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4"/>
  </p:notesMasterIdLst>
  <p:sldIdLst>
    <p:sldId id="256" r:id="rId2"/>
    <p:sldId id="284" r:id="rId3"/>
    <p:sldId id="257" r:id="rId4"/>
    <p:sldId id="258" r:id="rId5"/>
    <p:sldId id="263" r:id="rId6"/>
    <p:sldId id="265" r:id="rId7"/>
    <p:sldId id="261" r:id="rId8"/>
    <p:sldId id="270" r:id="rId9"/>
    <p:sldId id="283" r:id="rId10"/>
    <p:sldId id="266" r:id="rId11"/>
    <p:sldId id="287" r:id="rId12"/>
    <p:sldId id="262" r:id="rId13"/>
    <p:sldId id="288" r:id="rId14"/>
    <p:sldId id="267" r:id="rId15"/>
    <p:sldId id="289" r:id="rId16"/>
    <p:sldId id="290" r:id="rId17"/>
    <p:sldId id="291" r:id="rId18"/>
    <p:sldId id="292" r:id="rId19"/>
    <p:sldId id="285" r:id="rId20"/>
    <p:sldId id="273" r:id="rId21"/>
    <p:sldId id="275" r:id="rId22"/>
    <p:sldId id="286" r:id="rId23"/>
  </p:sldIdLst>
  <p:sldSz cx="18288000" cy="10287000"/>
  <p:notesSz cx="6858000" cy="9144000"/>
  <p:embeddedFontLst>
    <p:embeddedFont>
      <p:font typeface="Calibri" panose="020F0502020204030204" pitchFamily="34" charset="0"/>
      <p:regular r:id="rId25"/>
      <p:bold r:id="rId26"/>
      <p:italic r:id="rId27"/>
      <p:boldItalic r:id="rId28"/>
    </p:embeddedFont>
    <p:embeddedFont>
      <p:font typeface="Lato" panose="020F0502020204030203" pitchFamily="34" charset="0"/>
      <p:regular r:id="rId29"/>
      <p:bold r:id="rId30"/>
      <p:italic r:id="rId31"/>
      <p:boldItalic r:id="rId32"/>
    </p:embeddedFont>
    <p:embeddedFont>
      <p:font typeface="Neucha" panose="020B0604020202020204" charset="0"/>
      <p:regular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AAD"/>
    <a:srgbClr val="F6F0EA"/>
    <a:srgbClr val="FFEAA3"/>
    <a:srgbClr val="FFE6FB"/>
    <a:srgbClr val="5E8A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AB49640-7BAA-41ED-8BB0-3871BD595C4F}" v="62" dt="2023-12-26T09:37:43.737"/>
  </p1510:revLst>
</p1510:revInfo>
</file>

<file path=ppt/tableStyles.xml><?xml version="1.0" encoding="utf-8"?>
<a:tblStyleLst xmlns:a="http://schemas.openxmlformats.org/drawingml/2006/main" def="{8DE4C945-16BF-410C-A196-43C40D473EBA}">
  <a:tblStyle styleId="{8DE4C945-16BF-410C-A196-43C40D473EBA}"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84134" autoAdjust="0"/>
  </p:normalViewPr>
  <p:slideViewPr>
    <p:cSldViewPr snapToGrid="0">
      <p:cViewPr varScale="1">
        <p:scale>
          <a:sx n="58" d="100"/>
          <a:sy n="58" d="100"/>
        </p:scale>
        <p:origin x="75" y="186"/>
      </p:cViewPr>
      <p:guideLst>
        <p:guide orient="horz" pos="2160"/>
        <p:guide pos="2880"/>
      </p:guideLst>
    </p:cSldViewPr>
  </p:slideViewPr>
  <p:notesTextViewPr>
    <p:cViewPr>
      <p:scale>
        <a:sx n="1" d="1"/>
        <a:sy n="1" d="1"/>
      </p:scale>
      <p:origin x="0" y="0"/>
    </p:cViewPr>
  </p:notesTextViewPr>
  <p:notesViewPr>
    <p:cSldViewPr snapToGrid="0">
      <p:cViewPr varScale="1">
        <p:scale>
          <a:sx n="70" d="100"/>
          <a:sy n="70" d="100"/>
        </p:scale>
        <p:origin x="2547" y="5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9" Type="http://schemas.microsoft.com/office/2015/10/relationships/revisionInfo" Target="revisionInfo.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font" Target="fonts/font9.fntdata"/><Relationship Id="rId38"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4.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sther Vosslamber" userId="abcd078d-08f4-40f8-9615-a2e3c729b0dd" providerId="ADAL" clId="{0AB49640-7BAA-41ED-8BB0-3871BD595C4F}"/>
    <pc:docChg chg="undo redo custSel addSld delSld modSld sldOrd">
      <pc:chgData name="Esther Vosslamber" userId="abcd078d-08f4-40f8-9615-a2e3c729b0dd" providerId="ADAL" clId="{0AB49640-7BAA-41ED-8BB0-3871BD595C4F}" dt="2023-12-26T10:20:52.339" v="11737" actId="20577"/>
      <pc:docMkLst>
        <pc:docMk/>
      </pc:docMkLst>
      <pc:sldChg chg="modSp mod">
        <pc:chgData name="Esther Vosslamber" userId="abcd078d-08f4-40f8-9615-a2e3c729b0dd" providerId="ADAL" clId="{0AB49640-7BAA-41ED-8BB0-3871BD595C4F}" dt="2023-12-21T16:29:16.059" v="11646" actId="1076"/>
        <pc:sldMkLst>
          <pc:docMk/>
          <pc:sldMk cId="0" sldId="256"/>
        </pc:sldMkLst>
        <pc:spChg chg="mod">
          <ac:chgData name="Esther Vosslamber" userId="abcd078d-08f4-40f8-9615-a2e3c729b0dd" providerId="ADAL" clId="{0AB49640-7BAA-41ED-8BB0-3871BD595C4F}" dt="2023-12-21T16:29:16.059" v="11646" actId="1076"/>
          <ac:spMkLst>
            <pc:docMk/>
            <pc:sldMk cId="0" sldId="256"/>
            <ac:spMk id="92" creationId="{00000000-0000-0000-0000-000000000000}"/>
          </ac:spMkLst>
        </pc:spChg>
        <pc:picChg chg="mod">
          <ac:chgData name="Esther Vosslamber" userId="abcd078d-08f4-40f8-9615-a2e3c729b0dd" providerId="ADAL" clId="{0AB49640-7BAA-41ED-8BB0-3871BD595C4F}" dt="2023-12-21T16:28:56.989" v="11645" actId="1076"/>
          <ac:picMkLst>
            <pc:docMk/>
            <pc:sldMk cId="0" sldId="256"/>
            <ac:picMk id="90" creationId="{00000000-0000-0000-0000-000000000000}"/>
          </ac:picMkLst>
        </pc:picChg>
      </pc:sldChg>
      <pc:sldChg chg="modSp mod">
        <pc:chgData name="Esther Vosslamber" userId="abcd078d-08f4-40f8-9615-a2e3c729b0dd" providerId="ADAL" clId="{0AB49640-7BAA-41ED-8BB0-3871BD595C4F}" dt="2023-12-21T10:56:51.085" v="1432" actId="790"/>
        <pc:sldMkLst>
          <pc:docMk/>
          <pc:sldMk cId="0" sldId="257"/>
        </pc:sldMkLst>
        <pc:spChg chg="mod">
          <ac:chgData name="Esther Vosslamber" userId="abcd078d-08f4-40f8-9615-a2e3c729b0dd" providerId="ADAL" clId="{0AB49640-7BAA-41ED-8BB0-3871BD595C4F}" dt="2023-12-21T10:47:56.947" v="69" actId="20577"/>
          <ac:spMkLst>
            <pc:docMk/>
            <pc:sldMk cId="0" sldId="257"/>
            <ac:spMk id="106" creationId="{00000000-0000-0000-0000-000000000000}"/>
          </ac:spMkLst>
        </pc:spChg>
        <pc:spChg chg="mod">
          <ac:chgData name="Esther Vosslamber" userId="abcd078d-08f4-40f8-9615-a2e3c729b0dd" providerId="ADAL" clId="{0AB49640-7BAA-41ED-8BB0-3871BD595C4F}" dt="2023-12-21T10:50:37.812" v="593" actId="403"/>
          <ac:spMkLst>
            <pc:docMk/>
            <pc:sldMk cId="0" sldId="257"/>
            <ac:spMk id="107" creationId="{00000000-0000-0000-0000-000000000000}"/>
          </ac:spMkLst>
        </pc:spChg>
        <pc:spChg chg="mod">
          <ac:chgData name="Esther Vosslamber" userId="abcd078d-08f4-40f8-9615-a2e3c729b0dd" providerId="ADAL" clId="{0AB49640-7BAA-41ED-8BB0-3871BD595C4F}" dt="2023-12-21T10:51:02.711" v="617" actId="403"/>
          <ac:spMkLst>
            <pc:docMk/>
            <pc:sldMk cId="0" sldId="257"/>
            <ac:spMk id="108" creationId="{00000000-0000-0000-0000-000000000000}"/>
          </ac:spMkLst>
        </pc:spChg>
        <pc:spChg chg="mod">
          <ac:chgData name="Esther Vosslamber" userId="abcd078d-08f4-40f8-9615-a2e3c729b0dd" providerId="ADAL" clId="{0AB49640-7BAA-41ED-8BB0-3871BD595C4F}" dt="2023-12-21T10:53:43.350" v="1141" actId="1076"/>
          <ac:spMkLst>
            <pc:docMk/>
            <pc:sldMk cId="0" sldId="257"/>
            <ac:spMk id="109" creationId="{00000000-0000-0000-0000-000000000000}"/>
          </ac:spMkLst>
        </pc:spChg>
        <pc:spChg chg="mod">
          <ac:chgData name="Esther Vosslamber" userId="abcd078d-08f4-40f8-9615-a2e3c729b0dd" providerId="ADAL" clId="{0AB49640-7BAA-41ED-8BB0-3871BD595C4F}" dt="2023-12-21T10:51:38.217" v="629" actId="1076"/>
          <ac:spMkLst>
            <pc:docMk/>
            <pc:sldMk cId="0" sldId="257"/>
            <ac:spMk id="110" creationId="{00000000-0000-0000-0000-000000000000}"/>
          </ac:spMkLst>
        </pc:spChg>
        <pc:spChg chg="mod">
          <ac:chgData name="Esther Vosslamber" userId="abcd078d-08f4-40f8-9615-a2e3c729b0dd" providerId="ADAL" clId="{0AB49640-7BAA-41ED-8BB0-3871BD595C4F}" dt="2023-12-21T10:56:35.541" v="1431" actId="1076"/>
          <ac:spMkLst>
            <pc:docMk/>
            <pc:sldMk cId="0" sldId="257"/>
            <ac:spMk id="111" creationId="{00000000-0000-0000-0000-000000000000}"/>
          </ac:spMkLst>
        </pc:spChg>
        <pc:spChg chg="mod">
          <ac:chgData name="Esther Vosslamber" userId="abcd078d-08f4-40f8-9615-a2e3c729b0dd" providerId="ADAL" clId="{0AB49640-7BAA-41ED-8BB0-3871BD595C4F}" dt="2023-12-21T10:56:51.085" v="1432" actId="790"/>
          <ac:spMkLst>
            <pc:docMk/>
            <pc:sldMk cId="0" sldId="257"/>
            <ac:spMk id="112" creationId="{00000000-0000-0000-0000-000000000000}"/>
          </ac:spMkLst>
        </pc:spChg>
        <pc:spChg chg="mod">
          <ac:chgData name="Esther Vosslamber" userId="abcd078d-08f4-40f8-9615-a2e3c729b0dd" providerId="ADAL" clId="{0AB49640-7BAA-41ED-8BB0-3871BD595C4F}" dt="2023-12-21T10:48:06.083" v="70" actId="1076"/>
          <ac:spMkLst>
            <pc:docMk/>
            <pc:sldMk cId="0" sldId="257"/>
            <ac:spMk id="114" creationId="{00000000-0000-0000-0000-000000000000}"/>
          </ac:spMkLst>
        </pc:spChg>
      </pc:sldChg>
      <pc:sldChg chg="delSp modSp mod">
        <pc:chgData name="Esther Vosslamber" userId="abcd078d-08f4-40f8-9615-a2e3c729b0dd" providerId="ADAL" clId="{0AB49640-7BAA-41ED-8BB0-3871BD595C4F}" dt="2023-12-21T11:03:49.790" v="1835" actId="1076"/>
        <pc:sldMkLst>
          <pc:docMk/>
          <pc:sldMk cId="0" sldId="258"/>
        </pc:sldMkLst>
        <pc:spChg chg="mod">
          <ac:chgData name="Esther Vosslamber" userId="abcd078d-08f4-40f8-9615-a2e3c729b0dd" providerId="ADAL" clId="{0AB49640-7BAA-41ED-8BB0-3871BD595C4F}" dt="2023-12-21T11:03:49.790" v="1835" actId="1076"/>
          <ac:spMkLst>
            <pc:docMk/>
            <pc:sldMk cId="0" sldId="258"/>
            <ac:spMk id="120" creationId="{00000000-0000-0000-0000-000000000000}"/>
          </ac:spMkLst>
        </pc:spChg>
        <pc:spChg chg="mod">
          <ac:chgData name="Esther Vosslamber" userId="abcd078d-08f4-40f8-9615-a2e3c729b0dd" providerId="ADAL" clId="{0AB49640-7BAA-41ED-8BB0-3871BD595C4F}" dt="2023-12-21T11:02:24.663" v="1828" actId="2711"/>
          <ac:spMkLst>
            <pc:docMk/>
            <pc:sldMk cId="0" sldId="258"/>
            <ac:spMk id="121" creationId="{00000000-0000-0000-0000-000000000000}"/>
          </ac:spMkLst>
        </pc:spChg>
        <pc:spChg chg="mod">
          <ac:chgData name="Esther Vosslamber" userId="abcd078d-08f4-40f8-9615-a2e3c729b0dd" providerId="ADAL" clId="{0AB49640-7BAA-41ED-8BB0-3871BD595C4F}" dt="2023-12-21T11:03:19.996" v="1832" actId="403"/>
          <ac:spMkLst>
            <pc:docMk/>
            <pc:sldMk cId="0" sldId="258"/>
            <ac:spMk id="122" creationId="{00000000-0000-0000-0000-000000000000}"/>
          </ac:spMkLst>
        </pc:spChg>
        <pc:spChg chg="mod">
          <ac:chgData name="Esther Vosslamber" userId="abcd078d-08f4-40f8-9615-a2e3c729b0dd" providerId="ADAL" clId="{0AB49640-7BAA-41ED-8BB0-3871BD595C4F}" dt="2023-12-21T10:57:37.576" v="1458" actId="20577"/>
          <ac:spMkLst>
            <pc:docMk/>
            <pc:sldMk cId="0" sldId="258"/>
            <ac:spMk id="123" creationId="{00000000-0000-0000-0000-000000000000}"/>
          </ac:spMkLst>
        </pc:spChg>
        <pc:spChg chg="mod">
          <ac:chgData name="Esther Vosslamber" userId="abcd078d-08f4-40f8-9615-a2e3c729b0dd" providerId="ADAL" clId="{0AB49640-7BAA-41ED-8BB0-3871BD595C4F}" dt="2023-12-21T10:59:59.730" v="1826" actId="1076"/>
          <ac:spMkLst>
            <pc:docMk/>
            <pc:sldMk cId="0" sldId="258"/>
            <ac:spMk id="124" creationId="{00000000-0000-0000-0000-000000000000}"/>
          </ac:spMkLst>
        </pc:spChg>
        <pc:spChg chg="mod">
          <ac:chgData name="Esther Vosslamber" userId="abcd078d-08f4-40f8-9615-a2e3c729b0dd" providerId="ADAL" clId="{0AB49640-7BAA-41ED-8BB0-3871BD595C4F}" dt="2023-12-21T11:03:39.424" v="1833" actId="1076"/>
          <ac:spMkLst>
            <pc:docMk/>
            <pc:sldMk cId="0" sldId="258"/>
            <ac:spMk id="125" creationId="{00000000-0000-0000-0000-000000000000}"/>
          </ac:spMkLst>
        </pc:spChg>
        <pc:spChg chg="mod">
          <ac:chgData name="Esther Vosslamber" userId="abcd078d-08f4-40f8-9615-a2e3c729b0dd" providerId="ADAL" clId="{0AB49640-7BAA-41ED-8BB0-3871BD595C4F}" dt="2023-12-21T11:02:24.663" v="1828" actId="2711"/>
          <ac:spMkLst>
            <pc:docMk/>
            <pc:sldMk cId="0" sldId="258"/>
            <ac:spMk id="126" creationId="{00000000-0000-0000-0000-000000000000}"/>
          </ac:spMkLst>
        </pc:spChg>
        <pc:spChg chg="mod">
          <ac:chgData name="Esther Vosslamber" userId="abcd078d-08f4-40f8-9615-a2e3c729b0dd" providerId="ADAL" clId="{0AB49640-7BAA-41ED-8BB0-3871BD595C4F}" dt="2023-12-21T11:02:24.663" v="1828" actId="2711"/>
          <ac:spMkLst>
            <pc:docMk/>
            <pc:sldMk cId="0" sldId="258"/>
            <ac:spMk id="127" creationId="{00000000-0000-0000-0000-000000000000}"/>
          </ac:spMkLst>
        </pc:spChg>
        <pc:spChg chg="mod">
          <ac:chgData name="Esther Vosslamber" userId="abcd078d-08f4-40f8-9615-a2e3c729b0dd" providerId="ADAL" clId="{0AB49640-7BAA-41ED-8BB0-3871BD595C4F}" dt="2023-12-21T11:00:12.701" v="1827" actId="1076"/>
          <ac:spMkLst>
            <pc:docMk/>
            <pc:sldMk cId="0" sldId="258"/>
            <ac:spMk id="128" creationId="{00000000-0000-0000-0000-000000000000}"/>
          </ac:spMkLst>
        </pc:spChg>
        <pc:spChg chg="mod">
          <ac:chgData name="Esther Vosslamber" userId="abcd078d-08f4-40f8-9615-a2e3c729b0dd" providerId="ADAL" clId="{0AB49640-7BAA-41ED-8BB0-3871BD595C4F}" dt="2023-12-21T11:00:12.701" v="1827" actId="1076"/>
          <ac:spMkLst>
            <pc:docMk/>
            <pc:sldMk cId="0" sldId="258"/>
            <ac:spMk id="129" creationId="{00000000-0000-0000-0000-000000000000}"/>
          </ac:spMkLst>
        </pc:spChg>
        <pc:spChg chg="del mod">
          <ac:chgData name="Esther Vosslamber" userId="abcd078d-08f4-40f8-9615-a2e3c729b0dd" providerId="ADAL" clId="{0AB49640-7BAA-41ED-8BB0-3871BD595C4F}" dt="2023-12-21T10:59:12.241" v="1691" actId="478"/>
          <ac:spMkLst>
            <pc:docMk/>
            <pc:sldMk cId="0" sldId="258"/>
            <ac:spMk id="131" creationId="{00000000-0000-0000-0000-000000000000}"/>
          </ac:spMkLst>
        </pc:spChg>
        <pc:picChg chg="mod">
          <ac:chgData name="Esther Vosslamber" userId="abcd078d-08f4-40f8-9615-a2e3c729b0dd" providerId="ADAL" clId="{0AB49640-7BAA-41ED-8BB0-3871BD595C4F}" dt="2023-12-21T11:03:42.928" v="1834" actId="1076"/>
          <ac:picMkLst>
            <pc:docMk/>
            <pc:sldMk cId="0" sldId="258"/>
            <ac:picMk id="119" creationId="{00000000-0000-0000-0000-000000000000}"/>
          </ac:picMkLst>
        </pc:picChg>
      </pc:sldChg>
      <pc:sldChg chg="addSp delSp modSp mod ord">
        <pc:chgData name="Esther Vosslamber" userId="abcd078d-08f4-40f8-9615-a2e3c729b0dd" providerId="ADAL" clId="{0AB49640-7BAA-41ED-8BB0-3871BD595C4F}" dt="2023-12-21T11:32:16.331" v="4112" actId="166"/>
        <pc:sldMkLst>
          <pc:docMk/>
          <pc:sldMk cId="0" sldId="261"/>
        </pc:sldMkLst>
        <pc:spChg chg="del">
          <ac:chgData name="Esther Vosslamber" userId="abcd078d-08f4-40f8-9615-a2e3c729b0dd" providerId="ADAL" clId="{0AB49640-7BAA-41ED-8BB0-3871BD595C4F}" dt="2023-12-21T11:31:03.674" v="4101" actId="478"/>
          <ac:spMkLst>
            <pc:docMk/>
            <pc:sldMk cId="0" sldId="261"/>
            <ac:spMk id="2" creationId="{0E39270A-33C7-E32B-9BD5-C2C0448836E4}"/>
          </ac:spMkLst>
        </pc:spChg>
        <pc:spChg chg="add mod">
          <ac:chgData name="Esther Vosslamber" userId="abcd078d-08f4-40f8-9615-a2e3c729b0dd" providerId="ADAL" clId="{0AB49640-7BAA-41ED-8BB0-3871BD595C4F}" dt="2023-12-21T11:31:09.456" v="4102" actId="1076"/>
          <ac:spMkLst>
            <pc:docMk/>
            <pc:sldMk cId="0" sldId="261"/>
            <ac:spMk id="3" creationId="{8EEAD100-2900-AAB8-1CB9-FF2EA5550F35}"/>
          </ac:spMkLst>
        </pc:spChg>
        <pc:spChg chg="add mod">
          <ac:chgData name="Esther Vosslamber" userId="abcd078d-08f4-40f8-9615-a2e3c729b0dd" providerId="ADAL" clId="{0AB49640-7BAA-41ED-8BB0-3871BD595C4F}" dt="2023-12-21T11:32:00.255" v="4110" actId="164"/>
          <ac:spMkLst>
            <pc:docMk/>
            <pc:sldMk cId="0" sldId="261"/>
            <ac:spMk id="4" creationId="{AC898C50-0FDC-9DAE-1519-C60A8FDC6F6A}"/>
          </ac:spMkLst>
        </pc:spChg>
        <pc:spChg chg="mod ord">
          <ac:chgData name="Esther Vosslamber" userId="abcd078d-08f4-40f8-9615-a2e3c729b0dd" providerId="ADAL" clId="{0AB49640-7BAA-41ED-8BB0-3871BD595C4F}" dt="2023-12-21T11:32:16.331" v="4112" actId="166"/>
          <ac:spMkLst>
            <pc:docMk/>
            <pc:sldMk cId="0" sldId="261"/>
            <ac:spMk id="175" creationId="{00000000-0000-0000-0000-000000000000}"/>
          </ac:spMkLst>
        </pc:spChg>
        <pc:spChg chg="mod">
          <ac:chgData name="Esther Vosslamber" userId="abcd078d-08f4-40f8-9615-a2e3c729b0dd" providerId="ADAL" clId="{0AB49640-7BAA-41ED-8BB0-3871BD595C4F}" dt="2023-12-21T11:29:38.872" v="4030" actId="1076"/>
          <ac:spMkLst>
            <pc:docMk/>
            <pc:sldMk cId="0" sldId="261"/>
            <ac:spMk id="177" creationId="{00000000-0000-0000-0000-000000000000}"/>
          </ac:spMkLst>
        </pc:spChg>
        <pc:grpChg chg="add mod">
          <ac:chgData name="Esther Vosslamber" userId="abcd078d-08f4-40f8-9615-a2e3c729b0dd" providerId="ADAL" clId="{0AB49640-7BAA-41ED-8BB0-3871BD595C4F}" dt="2023-12-21T11:32:00.255" v="4110" actId="164"/>
          <ac:grpSpMkLst>
            <pc:docMk/>
            <pc:sldMk cId="0" sldId="261"/>
            <ac:grpSpMk id="7" creationId="{9B8A8B4B-CA6D-720A-D8AF-92D99F652AD2}"/>
          </ac:grpSpMkLst>
        </pc:grpChg>
        <pc:picChg chg="mod modCrop">
          <ac:chgData name="Esther Vosslamber" userId="abcd078d-08f4-40f8-9615-a2e3c729b0dd" providerId="ADAL" clId="{0AB49640-7BAA-41ED-8BB0-3871BD595C4F}" dt="2023-12-21T11:32:00.255" v="4110" actId="164"/>
          <ac:picMkLst>
            <pc:docMk/>
            <pc:sldMk cId="0" sldId="261"/>
            <ac:picMk id="5" creationId="{8D45C0FC-FA1A-6D3A-F06B-2B59B6EC63DF}"/>
          </ac:picMkLst>
        </pc:picChg>
      </pc:sldChg>
      <pc:sldChg chg="delSp modSp mod setBg">
        <pc:chgData name="Esther Vosslamber" userId="abcd078d-08f4-40f8-9615-a2e3c729b0dd" providerId="ADAL" clId="{0AB49640-7BAA-41ED-8BB0-3871BD595C4F}" dt="2023-12-21T11:45:50.091" v="4779"/>
        <pc:sldMkLst>
          <pc:docMk/>
          <pc:sldMk cId="0" sldId="262"/>
        </pc:sldMkLst>
        <pc:spChg chg="mod">
          <ac:chgData name="Esther Vosslamber" userId="abcd078d-08f4-40f8-9615-a2e3c729b0dd" providerId="ADAL" clId="{0AB49640-7BAA-41ED-8BB0-3871BD595C4F}" dt="2023-12-21T11:44:42.318" v="4773" actId="1076"/>
          <ac:spMkLst>
            <pc:docMk/>
            <pc:sldMk cId="0" sldId="262"/>
            <ac:spMk id="192" creationId="{00000000-0000-0000-0000-000000000000}"/>
          </ac:spMkLst>
        </pc:spChg>
        <pc:spChg chg="mod">
          <ac:chgData name="Esther Vosslamber" userId="abcd078d-08f4-40f8-9615-a2e3c729b0dd" providerId="ADAL" clId="{0AB49640-7BAA-41ED-8BB0-3871BD595C4F}" dt="2023-12-21T11:44:23.834" v="4769" actId="1076"/>
          <ac:spMkLst>
            <pc:docMk/>
            <pc:sldMk cId="0" sldId="262"/>
            <ac:spMk id="193" creationId="{00000000-0000-0000-0000-000000000000}"/>
          </ac:spMkLst>
        </pc:spChg>
        <pc:spChg chg="mod">
          <ac:chgData name="Esther Vosslamber" userId="abcd078d-08f4-40f8-9615-a2e3c729b0dd" providerId="ADAL" clId="{0AB49640-7BAA-41ED-8BB0-3871BD595C4F}" dt="2023-12-21T11:44:30.572" v="4771" actId="1076"/>
          <ac:spMkLst>
            <pc:docMk/>
            <pc:sldMk cId="0" sldId="262"/>
            <ac:spMk id="194" creationId="{00000000-0000-0000-0000-000000000000}"/>
          </ac:spMkLst>
        </pc:spChg>
        <pc:spChg chg="mod">
          <ac:chgData name="Esther Vosslamber" userId="abcd078d-08f4-40f8-9615-a2e3c729b0dd" providerId="ADAL" clId="{0AB49640-7BAA-41ED-8BB0-3871BD595C4F}" dt="2023-12-21T11:44:16.207" v="4768" actId="1076"/>
          <ac:spMkLst>
            <pc:docMk/>
            <pc:sldMk cId="0" sldId="262"/>
            <ac:spMk id="199" creationId="{00000000-0000-0000-0000-000000000000}"/>
          </ac:spMkLst>
        </pc:spChg>
        <pc:spChg chg="mod">
          <ac:chgData name="Esther Vosslamber" userId="abcd078d-08f4-40f8-9615-a2e3c729b0dd" providerId="ADAL" clId="{0AB49640-7BAA-41ED-8BB0-3871BD595C4F}" dt="2023-12-21T11:43:35.670" v="4716" actId="1076"/>
          <ac:spMkLst>
            <pc:docMk/>
            <pc:sldMk cId="0" sldId="262"/>
            <ac:spMk id="200" creationId="{00000000-0000-0000-0000-000000000000}"/>
          </ac:spMkLst>
        </pc:spChg>
        <pc:spChg chg="mod">
          <ac:chgData name="Esther Vosslamber" userId="abcd078d-08f4-40f8-9615-a2e3c729b0dd" providerId="ADAL" clId="{0AB49640-7BAA-41ED-8BB0-3871BD595C4F}" dt="2023-12-21T11:43:58.309" v="4746" actId="1076"/>
          <ac:spMkLst>
            <pc:docMk/>
            <pc:sldMk cId="0" sldId="262"/>
            <ac:spMk id="201" creationId="{00000000-0000-0000-0000-000000000000}"/>
          </ac:spMkLst>
        </pc:spChg>
        <pc:spChg chg="del mod">
          <ac:chgData name="Esther Vosslamber" userId="abcd078d-08f4-40f8-9615-a2e3c729b0dd" providerId="ADAL" clId="{0AB49640-7BAA-41ED-8BB0-3871BD595C4F}" dt="2023-12-21T11:44:03.409" v="4748" actId="478"/>
          <ac:spMkLst>
            <pc:docMk/>
            <pc:sldMk cId="0" sldId="262"/>
            <ac:spMk id="202" creationId="{00000000-0000-0000-0000-000000000000}"/>
          </ac:spMkLst>
        </pc:spChg>
        <pc:spChg chg="del mod">
          <ac:chgData name="Esther Vosslamber" userId="abcd078d-08f4-40f8-9615-a2e3c729b0dd" providerId="ADAL" clId="{0AB49640-7BAA-41ED-8BB0-3871BD595C4F}" dt="2023-12-21T11:43:46.914" v="4718" actId="478"/>
          <ac:spMkLst>
            <pc:docMk/>
            <pc:sldMk cId="0" sldId="262"/>
            <ac:spMk id="204" creationId="{00000000-0000-0000-0000-000000000000}"/>
          </ac:spMkLst>
        </pc:spChg>
        <pc:picChg chg="mod">
          <ac:chgData name="Esther Vosslamber" userId="abcd078d-08f4-40f8-9615-a2e3c729b0dd" providerId="ADAL" clId="{0AB49640-7BAA-41ED-8BB0-3871BD595C4F}" dt="2023-12-21T11:44:34.580" v="4772" actId="1076"/>
          <ac:picMkLst>
            <pc:docMk/>
            <pc:sldMk cId="0" sldId="262"/>
            <ac:picMk id="186" creationId="{00000000-0000-0000-0000-000000000000}"/>
          </ac:picMkLst>
        </pc:picChg>
        <pc:picChg chg="mod">
          <ac:chgData name="Esther Vosslamber" userId="abcd078d-08f4-40f8-9615-a2e3c729b0dd" providerId="ADAL" clId="{0AB49640-7BAA-41ED-8BB0-3871BD595C4F}" dt="2023-12-21T11:44:42.318" v="4773" actId="1076"/>
          <ac:picMkLst>
            <pc:docMk/>
            <pc:sldMk cId="0" sldId="262"/>
            <ac:picMk id="190" creationId="{00000000-0000-0000-0000-000000000000}"/>
          </ac:picMkLst>
        </pc:picChg>
        <pc:picChg chg="mod">
          <ac:chgData name="Esther Vosslamber" userId="abcd078d-08f4-40f8-9615-a2e3c729b0dd" providerId="ADAL" clId="{0AB49640-7BAA-41ED-8BB0-3871BD595C4F}" dt="2023-12-21T11:44:23.834" v="4769" actId="1076"/>
          <ac:picMkLst>
            <pc:docMk/>
            <pc:sldMk cId="0" sldId="262"/>
            <ac:picMk id="191" creationId="{00000000-0000-0000-0000-000000000000}"/>
          </ac:picMkLst>
        </pc:picChg>
      </pc:sldChg>
      <pc:sldChg chg="addSp delSp modSp mod">
        <pc:chgData name="Esther Vosslamber" userId="abcd078d-08f4-40f8-9615-a2e3c729b0dd" providerId="ADAL" clId="{0AB49640-7BAA-41ED-8BB0-3871BD595C4F}" dt="2023-12-21T11:12:44.476" v="2415" actId="1076"/>
        <pc:sldMkLst>
          <pc:docMk/>
          <pc:sldMk cId="0" sldId="263"/>
        </pc:sldMkLst>
        <pc:spChg chg="mod">
          <ac:chgData name="Esther Vosslamber" userId="abcd078d-08f4-40f8-9615-a2e3c729b0dd" providerId="ADAL" clId="{0AB49640-7BAA-41ED-8BB0-3871BD595C4F}" dt="2023-12-21T11:12:34.562" v="2413" actId="1076"/>
          <ac:spMkLst>
            <pc:docMk/>
            <pc:sldMk cId="0" sldId="263"/>
            <ac:spMk id="3" creationId="{B587D456-D2B4-6473-B9C0-9A1A90337B04}"/>
          </ac:spMkLst>
        </pc:spChg>
        <pc:spChg chg="add mod">
          <ac:chgData name="Esther Vosslamber" userId="abcd078d-08f4-40f8-9615-a2e3c729b0dd" providerId="ADAL" clId="{0AB49640-7BAA-41ED-8BB0-3871BD595C4F}" dt="2023-12-21T11:12:34.562" v="2413" actId="1076"/>
          <ac:spMkLst>
            <pc:docMk/>
            <pc:sldMk cId="0" sldId="263"/>
            <ac:spMk id="4" creationId="{90060D21-3F90-9E68-DBFB-930C05783496}"/>
          </ac:spMkLst>
        </pc:spChg>
        <pc:spChg chg="mod">
          <ac:chgData name="Esther Vosslamber" userId="abcd078d-08f4-40f8-9615-a2e3c729b0dd" providerId="ADAL" clId="{0AB49640-7BAA-41ED-8BB0-3871BD595C4F}" dt="2023-12-21T11:12:34.562" v="2413" actId="1076"/>
          <ac:spMkLst>
            <pc:docMk/>
            <pc:sldMk cId="0" sldId="263"/>
            <ac:spMk id="6" creationId="{04699E0C-E8B2-9EDC-1196-EEB6F547C0C1}"/>
          </ac:spMkLst>
        </pc:spChg>
        <pc:spChg chg="mod">
          <ac:chgData name="Esther Vosslamber" userId="abcd078d-08f4-40f8-9615-a2e3c729b0dd" providerId="ADAL" clId="{0AB49640-7BAA-41ED-8BB0-3871BD595C4F}" dt="2023-12-21T11:12:34.562" v="2413" actId="1076"/>
          <ac:spMkLst>
            <pc:docMk/>
            <pc:sldMk cId="0" sldId="263"/>
            <ac:spMk id="7" creationId="{229A3DDA-7DA2-B81F-B5F7-5E920E34DEC4}"/>
          </ac:spMkLst>
        </pc:spChg>
        <pc:spChg chg="mod">
          <ac:chgData name="Esther Vosslamber" userId="abcd078d-08f4-40f8-9615-a2e3c729b0dd" providerId="ADAL" clId="{0AB49640-7BAA-41ED-8BB0-3871BD595C4F}" dt="2023-12-21T11:12:34.562" v="2413" actId="1076"/>
          <ac:spMkLst>
            <pc:docMk/>
            <pc:sldMk cId="0" sldId="263"/>
            <ac:spMk id="8" creationId="{E74FA490-67EE-3FB4-C51E-DA070FA95977}"/>
          </ac:spMkLst>
        </pc:spChg>
        <pc:spChg chg="mod">
          <ac:chgData name="Esther Vosslamber" userId="abcd078d-08f4-40f8-9615-a2e3c729b0dd" providerId="ADAL" clId="{0AB49640-7BAA-41ED-8BB0-3871BD595C4F}" dt="2023-12-21T11:12:34.562" v="2413" actId="1076"/>
          <ac:spMkLst>
            <pc:docMk/>
            <pc:sldMk cId="0" sldId="263"/>
            <ac:spMk id="234" creationId="{00000000-0000-0000-0000-000000000000}"/>
          </ac:spMkLst>
        </pc:spChg>
        <pc:spChg chg="mod">
          <ac:chgData name="Esther Vosslamber" userId="abcd078d-08f4-40f8-9615-a2e3c729b0dd" providerId="ADAL" clId="{0AB49640-7BAA-41ED-8BB0-3871BD595C4F}" dt="2023-12-21T11:12:34.562" v="2413" actId="1076"/>
          <ac:spMkLst>
            <pc:docMk/>
            <pc:sldMk cId="0" sldId="263"/>
            <ac:spMk id="238" creationId="{00000000-0000-0000-0000-000000000000}"/>
          </ac:spMkLst>
        </pc:spChg>
        <pc:spChg chg="mod">
          <ac:chgData name="Esther Vosslamber" userId="abcd078d-08f4-40f8-9615-a2e3c729b0dd" providerId="ADAL" clId="{0AB49640-7BAA-41ED-8BB0-3871BD595C4F}" dt="2023-12-21T11:12:34.562" v="2413" actId="1076"/>
          <ac:spMkLst>
            <pc:docMk/>
            <pc:sldMk cId="0" sldId="263"/>
            <ac:spMk id="239" creationId="{00000000-0000-0000-0000-000000000000}"/>
          </ac:spMkLst>
        </pc:spChg>
        <pc:spChg chg="mod">
          <ac:chgData name="Esther Vosslamber" userId="abcd078d-08f4-40f8-9615-a2e3c729b0dd" providerId="ADAL" clId="{0AB49640-7BAA-41ED-8BB0-3871BD595C4F}" dt="2023-12-21T11:12:34.562" v="2413" actId="1076"/>
          <ac:spMkLst>
            <pc:docMk/>
            <pc:sldMk cId="0" sldId="263"/>
            <ac:spMk id="240" creationId="{00000000-0000-0000-0000-000000000000}"/>
          </ac:spMkLst>
        </pc:spChg>
        <pc:spChg chg="del mod">
          <ac:chgData name="Esther Vosslamber" userId="abcd078d-08f4-40f8-9615-a2e3c729b0dd" providerId="ADAL" clId="{0AB49640-7BAA-41ED-8BB0-3871BD595C4F}" dt="2023-12-21T11:08:46.206" v="1905" actId="478"/>
          <ac:spMkLst>
            <pc:docMk/>
            <pc:sldMk cId="0" sldId="263"/>
            <ac:spMk id="244" creationId="{00000000-0000-0000-0000-000000000000}"/>
          </ac:spMkLst>
        </pc:spChg>
        <pc:spChg chg="mod">
          <ac:chgData name="Esther Vosslamber" userId="abcd078d-08f4-40f8-9615-a2e3c729b0dd" providerId="ADAL" clId="{0AB49640-7BAA-41ED-8BB0-3871BD595C4F}" dt="2023-12-21T11:12:34.562" v="2413" actId="1076"/>
          <ac:spMkLst>
            <pc:docMk/>
            <pc:sldMk cId="0" sldId="263"/>
            <ac:spMk id="245" creationId="{00000000-0000-0000-0000-000000000000}"/>
          </ac:spMkLst>
        </pc:spChg>
        <pc:spChg chg="mod">
          <ac:chgData name="Esther Vosslamber" userId="abcd078d-08f4-40f8-9615-a2e3c729b0dd" providerId="ADAL" clId="{0AB49640-7BAA-41ED-8BB0-3871BD595C4F}" dt="2023-12-21T11:12:34.562" v="2413" actId="1076"/>
          <ac:spMkLst>
            <pc:docMk/>
            <pc:sldMk cId="0" sldId="263"/>
            <ac:spMk id="246" creationId="{00000000-0000-0000-0000-000000000000}"/>
          </ac:spMkLst>
        </pc:spChg>
        <pc:spChg chg="mod">
          <ac:chgData name="Esther Vosslamber" userId="abcd078d-08f4-40f8-9615-a2e3c729b0dd" providerId="ADAL" clId="{0AB49640-7BAA-41ED-8BB0-3871BD595C4F}" dt="2023-12-21T11:12:34.562" v="2413" actId="1076"/>
          <ac:spMkLst>
            <pc:docMk/>
            <pc:sldMk cId="0" sldId="263"/>
            <ac:spMk id="247" creationId="{00000000-0000-0000-0000-000000000000}"/>
          </ac:spMkLst>
        </pc:spChg>
        <pc:spChg chg="mod">
          <ac:chgData name="Esther Vosslamber" userId="abcd078d-08f4-40f8-9615-a2e3c729b0dd" providerId="ADAL" clId="{0AB49640-7BAA-41ED-8BB0-3871BD595C4F}" dt="2023-12-21T11:12:34.562" v="2413" actId="1076"/>
          <ac:spMkLst>
            <pc:docMk/>
            <pc:sldMk cId="0" sldId="263"/>
            <ac:spMk id="248" creationId="{00000000-0000-0000-0000-000000000000}"/>
          </ac:spMkLst>
        </pc:spChg>
        <pc:spChg chg="mod">
          <ac:chgData name="Esther Vosslamber" userId="abcd078d-08f4-40f8-9615-a2e3c729b0dd" providerId="ADAL" clId="{0AB49640-7BAA-41ED-8BB0-3871BD595C4F}" dt="2023-12-21T11:12:34.562" v="2413" actId="1076"/>
          <ac:spMkLst>
            <pc:docMk/>
            <pc:sldMk cId="0" sldId="263"/>
            <ac:spMk id="249" creationId="{00000000-0000-0000-0000-000000000000}"/>
          </ac:spMkLst>
        </pc:spChg>
        <pc:spChg chg="mod">
          <ac:chgData name="Esther Vosslamber" userId="abcd078d-08f4-40f8-9615-a2e3c729b0dd" providerId="ADAL" clId="{0AB49640-7BAA-41ED-8BB0-3871BD595C4F}" dt="2023-12-21T11:12:34.562" v="2413" actId="1076"/>
          <ac:spMkLst>
            <pc:docMk/>
            <pc:sldMk cId="0" sldId="263"/>
            <ac:spMk id="250" creationId="{00000000-0000-0000-0000-000000000000}"/>
          </ac:spMkLst>
        </pc:spChg>
        <pc:spChg chg="mod">
          <ac:chgData name="Esther Vosslamber" userId="abcd078d-08f4-40f8-9615-a2e3c729b0dd" providerId="ADAL" clId="{0AB49640-7BAA-41ED-8BB0-3871BD595C4F}" dt="2023-12-21T11:12:34.562" v="2413" actId="1076"/>
          <ac:spMkLst>
            <pc:docMk/>
            <pc:sldMk cId="0" sldId="263"/>
            <ac:spMk id="251" creationId="{00000000-0000-0000-0000-000000000000}"/>
          </ac:spMkLst>
        </pc:spChg>
        <pc:spChg chg="mod">
          <ac:chgData name="Esther Vosslamber" userId="abcd078d-08f4-40f8-9615-a2e3c729b0dd" providerId="ADAL" clId="{0AB49640-7BAA-41ED-8BB0-3871BD595C4F}" dt="2023-12-21T11:12:44.476" v="2415" actId="1076"/>
          <ac:spMkLst>
            <pc:docMk/>
            <pc:sldMk cId="0" sldId="263"/>
            <ac:spMk id="253" creationId="{00000000-0000-0000-0000-000000000000}"/>
          </ac:spMkLst>
        </pc:spChg>
        <pc:picChg chg="mod">
          <ac:chgData name="Esther Vosslamber" userId="abcd078d-08f4-40f8-9615-a2e3c729b0dd" providerId="ADAL" clId="{0AB49640-7BAA-41ED-8BB0-3871BD595C4F}" dt="2023-12-21T11:12:41.428" v="2414" actId="1076"/>
          <ac:picMkLst>
            <pc:docMk/>
            <pc:sldMk cId="0" sldId="263"/>
            <ac:picMk id="2" creationId="{98FABBE4-84EE-6152-60C2-DD92C2AB334F}"/>
          </ac:picMkLst>
        </pc:picChg>
        <pc:picChg chg="mod">
          <ac:chgData name="Esther Vosslamber" userId="abcd078d-08f4-40f8-9615-a2e3c729b0dd" providerId="ADAL" clId="{0AB49640-7BAA-41ED-8BB0-3871BD595C4F}" dt="2023-12-21T11:12:34.562" v="2413" actId="1076"/>
          <ac:picMkLst>
            <pc:docMk/>
            <pc:sldMk cId="0" sldId="263"/>
            <ac:picMk id="209" creationId="{00000000-0000-0000-0000-000000000000}"/>
          </ac:picMkLst>
        </pc:picChg>
        <pc:picChg chg="mod">
          <ac:chgData name="Esther Vosslamber" userId="abcd078d-08f4-40f8-9615-a2e3c729b0dd" providerId="ADAL" clId="{0AB49640-7BAA-41ED-8BB0-3871BD595C4F}" dt="2023-12-21T11:12:34.562" v="2413" actId="1076"/>
          <ac:picMkLst>
            <pc:docMk/>
            <pc:sldMk cId="0" sldId="263"/>
            <ac:picMk id="210" creationId="{00000000-0000-0000-0000-000000000000}"/>
          </ac:picMkLst>
        </pc:picChg>
        <pc:picChg chg="mod">
          <ac:chgData name="Esther Vosslamber" userId="abcd078d-08f4-40f8-9615-a2e3c729b0dd" providerId="ADAL" clId="{0AB49640-7BAA-41ED-8BB0-3871BD595C4F}" dt="2023-12-21T11:12:34.562" v="2413" actId="1076"/>
          <ac:picMkLst>
            <pc:docMk/>
            <pc:sldMk cId="0" sldId="263"/>
            <ac:picMk id="211" creationId="{00000000-0000-0000-0000-000000000000}"/>
          </ac:picMkLst>
        </pc:picChg>
      </pc:sldChg>
      <pc:sldChg chg="addSp modSp mod">
        <pc:chgData name="Esther Vosslamber" userId="abcd078d-08f4-40f8-9615-a2e3c729b0dd" providerId="ADAL" clId="{0AB49640-7BAA-41ED-8BB0-3871BD595C4F}" dt="2023-12-21T16:28:09.912" v="11583" actId="207"/>
        <pc:sldMkLst>
          <pc:docMk/>
          <pc:sldMk cId="0" sldId="265"/>
        </pc:sldMkLst>
        <pc:spChg chg="add mod">
          <ac:chgData name="Esther Vosslamber" userId="abcd078d-08f4-40f8-9615-a2e3c729b0dd" providerId="ADAL" clId="{0AB49640-7BAA-41ED-8BB0-3871BD595C4F}" dt="2023-12-21T16:28:09.912" v="11583" actId="207"/>
          <ac:spMkLst>
            <pc:docMk/>
            <pc:sldMk cId="0" sldId="265"/>
            <ac:spMk id="2" creationId="{9AFACCC8-1B4E-D395-2044-56D88820EA5B}"/>
          </ac:spMkLst>
        </pc:spChg>
        <pc:spChg chg="mod">
          <ac:chgData name="Esther Vosslamber" userId="abcd078d-08f4-40f8-9615-a2e3c729b0dd" providerId="ADAL" clId="{0AB49640-7BAA-41ED-8BB0-3871BD595C4F}" dt="2023-12-21T11:14:34.431" v="2471" actId="1076"/>
          <ac:spMkLst>
            <pc:docMk/>
            <pc:sldMk cId="0" sldId="265"/>
            <ac:spMk id="301" creationId="{00000000-0000-0000-0000-000000000000}"/>
          </ac:spMkLst>
        </pc:spChg>
        <pc:grpChg chg="mod">
          <ac:chgData name="Esther Vosslamber" userId="abcd078d-08f4-40f8-9615-a2e3c729b0dd" providerId="ADAL" clId="{0AB49640-7BAA-41ED-8BB0-3871BD595C4F}" dt="2023-12-21T11:15:08.526" v="2475" actId="1076"/>
          <ac:grpSpMkLst>
            <pc:docMk/>
            <pc:sldMk cId="0" sldId="265"/>
            <ac:grpSpMk id="292" creationId="{00000000-0000-0000-0000-000000000000}"/>
          </ac:grpSpMkLst>
        </pc:grpChg>
        <pc:picChg chg="mod modCrop">
          <ac:chgData name="Esther Vosslamber" userId="abcd078d-08f4-40f8-9615-a2e3c729b0dd" providerId="ADAL" clId="{0AB49640-7BAA-41ED-8BB0-3871BD595C4F}" dt="2023-12-21T11:15:47.127" v="2481" actId="14100"/>
          <ac:picMkLst>
            <pc:docMk/>
            <pc:sldMk cId="0" sldId="265"/>
            <ac:picMk id="3" creationId="{20DCFE33-0477-CB3F-CA44-30F10B48E4CA}"/>
          </ac:picMkLst>
        </pc:picChg>
      </pc:sldChg>
      <pc:sldChg chg="addSp delSp modSp mod">
        <pc:chgData name="Esther Vosslamber" userId="abcd078d-08f4-40f8-9615-a2e3c729b0dd" providerId="ADAL" clId="{0AB49640-7BAA-41ED-8BB0-3871BD595C4F}" dt="2023-12-21T11:42:25.190" v="4711" actId="1076"/>
        <pc:sldMkLst>
          <pc:docMk/>
          <pc:sldMk cId="0" sldId="266"/>
        </pc:sldMkLst>
        <pc:spChg chg="add mod ord">
          <ac:chgData name="Esther Vosslamber" userId="abcd078d-08f4-40f8-9615-a2e3c729b0dd" providerId="ADAL" clId="{0AB49640-7BAA-41ED-8BB0-3871BD595C4F}" dt="2023-12-21T11:42:25.190" v="4711" actId="1076"/>
          <ac:spMkLst>
            <pc:docMk/>
            <pc:sldMk cId="0" sldId="266"/>
            <ac:spMk id="2" creationId="{A7DD947A-60C4-AF35-CCD7-60F66ED6B740}"/>
          </ac:spMkLst>
        </pc:spChg>
        <pc:spChg chg="add mod">
          <ac:chgData name="Esther Vosslamber" userId="abcd078d-08f4-40f8-9615-a2e3c729b0dd" providerId="ADAL" clId="{0AB49640-7BAA-41ED-8BB0-3871BD595C4F}" dt="2023-12-21T11:41:59.353" v="4708" actId="255"/>
          <ac:spMkLst>
            <pc:docMk/>
            <pc:sldMk cId="0" sldId="266"/>
            <ac:spMk id="3" creationId="{06E6E987-C790-CAE4-A3A6-371AB0C105F4}"/>
          </ac:spMkLst>
        </pc:spChg>
        <pc:spChg chg="add mod">
          <ac:chgData name="Esther Vosslamber" userId="abcd078d-08f4-40f8-9615-a2e3c729b0dd" providerId="ADAL" clId="{0AB49640-7BAA-41ED-8BB0-3871BD595C4F}" dt="2023-12-21T11:41:59.353" v="4708" actId="255"/>
          <ac:spMkLst>
            <pc:docMk/>
            <pc:sldMk cId="0" sldId="266"/>
            <ac:spMk id="4" creationId="{380DBED1-D6B6-A922-26BB-8563327D69C9}"/>
          </ac:spMkLst>
        </pc:spChg>
        <pc:spChg chg="add mod">
          <ac:chgData name="Esther Vosslamber" userId="abcd078d-08f4-40f8-9615-a2e3c729b0dd" providerId="ADAL" clId="{0AB49640-7BAA-41ED-8BB0-3871BD595C4F}" dt="2023-12-21T11:42:04.274" v="4709" actId="14100"/>
          <ac:spMkLst>
            <pc:docMk/>
            <pc:sldMk cId="0" sldId="266"/>
            <ac:spMk id="5" creationId="{D43CDDD7-4673-19E4-391B-9F89278B47A7}"/>
          </ac:spMkLst>
        </pc:spChg>
        <pc:spChg chg="mod">
          <ac:chgData name="Esther Vosslamber" userId="abcd078d-08f4-40f8-9615-a2e3c729b0dd" providerId="ADAL" clId="{0AB49640-7BAA-41ED-8BB0-3871BD595C4F}" dt="2023-12-21T11:34:35.253" v="4318" actId="403"/>
          <ac:spMkLst>
            <pc:docMk/>
            <pc:sldMk cId="0" sldId="266"/>
            <ac:spMk id="356" creationId="{00000000-0000-0000-0000-000000000000}"/>
          </ac:spMkLst>
        </pc:spChg>
        <pc:spChg chg="del">
          <ac:chgData name="Esther Vosslamber" userId="abcd078d-08f4-40f8-9615-a2e3c729b0dd" providerId="ADAL" clId="{0AB49640-7BAA-41ED-8BB0-3871BD595C4F}" dt="2023-12-21T11:33:04.523" v="4173" actId="478"/>
          <ac:spMkLst>
            <pc:docMk/>
            <pc:sldMk cId="0" sldId="266"/>
            <ac:spMk id="357" creationId="{00000000-0000-0000-0000-000000000000}"/>
          </ac:spMkLst>
        </pc:spChg>
        <pc:spChg chg="mod">
          <ac:chgData name="Esther Vosslamber" userId="abcd078d-08f4-40f8-9615-a2e3c729b0dd" providerId="ADAL" clId="{0AB49640-7BAA-41ED-8BB0-3871BD595C4F}" dt="2023-12-21T11:34:35.253" v="4318" actId="403"/>
          <ac:spMkLst>
            <pc:docMk/>
            <pc:sldMk cId="0" sldId="266"/>
            <ac:spMk id="358" creationId="{00000000-0000-0000-0000-000000000000}"/>
          </ac:spMkLst>
        </pc:spChg>
        <pc:spChg chg="mod">
          <ac:chgData name="Esther Vosslamber" userId="abcd078d-08f4-40f8-9615-a2e3c729b0dd" providerId="ADAL" clId="{0AB49640-7BAA-41ED-8BB0-3871BD595C4F}" dt="2023-12-21T11:34:35.253" v="4318" actId="403"/>
          <ac:spMkLst>
            <pc:docMk/>
            <pc:sldMk cId="0" sldId="266"/>
            <ac:spMk id="359" creationId="{00000000-0000-0000-0000-000000000000}"/>
          </ac:spMkLst>
        </pc:spChg>
        <pc:spChg chg="mod">
          <ac:chgData name="Esther Vosslamber" userId="abcd078d-08f4-40f8-9615-a2e3c729b0dd" providerId="ADAL" clId="{0AB49640-7BAA-41ED-8BB0-3871BD595C4F}" dt="2023-12-21T11:35:12.945" v="4328" actId="1076"/>
          <ac:spMkLst>
            <pc:docMk/>
            <pc:sldMk cId="0" sldId="266"/>
            <ac:spMk id="360" creationId="{00000000-0000-0000-0000-000000000000}"/>
          </ac:spMkLst>
        </pc:spChg>
        <pc:spChg chg="mod ord">
          <ac:chgData name="Esther Vosslamber" userId="abcd078d-08f4-40f8-9615-a2e3c729b0dd" providerId="ADAL" clId="{0AB49640-7BAA-41ED-8BB0-3871BD595C4F}" dt="2023-12-21T11:42:25.190" v="4711" actId="1076"/>
          <ac:spMkLst>
            <pc:docMk/>
            <pc:sldMk cId="0" sldId="266"/>
            <ac:spMk id="361" creationId="{00000000-0000-0000-0000-000000000000}"/>
          </ac:spMkLst>
        </pc:spChg>
        <pc:spChg chg="del mod">
          <ac:chgData name="Esther Vosslamber" userId="abcd078d-08f4-40f8-9615-a2e3c729b0dd" providerId="ADAL" clId="{0AB49640-7BAA-41ED-8BB0-3871BD595C4F}" dt="2023-12-21T11:40:22.201" v="4631" actId="478"/>
          <ac:spMkLst>
            <pc:docMk/>
            <pc:sldMk cId="0" sldId="266"/>
            <ac:spMk id="362" creationId="{00000000-0000-0000-0000-000000000000}"/>
          </ac:spMkLst>
        </pc:spChg>
        <pc:grpChg chg="del">
          <ac:chgData name="Esther Vosslamber" userId="abcd078d-08f4-40f8-9615-a2e3c729b0dd" providerId="ADAL" clId="{0AB49640-7BAA-41ED-8BB0-3871BD595C4F}" dt="2023-12-21T11:40:04.535" v="4627" actId="478"/>
          <ac:grpSpMkLst>
            <pc:docMk/>
            <pc:sldMk cId="0" sldId="266"/>
            <ac:grpSpMk id="318" creationId="{00000000-0000-0000-0000-000000000000}"/>
          </ac:grpSpMkLst>
        </pc:grpChg>
        <pc:grpChg chg="del">
          <ac:chgData name="Esther Vosslamber" userId="abcd078d-08f4-40f8-9615-a2e3c729b0dd" providerId="ADAL" clId="{0AB49640-7BAA-41ED-8BB0-3871BD595C4F}" dt="2023-12-21T11:40:05.961" v="4628" actId="478"/>
          <ac:grpSpMkLst>
            <pc:docMk/>
            <pc:sldMk cId="0" sldId="266"/>
            <ac:grpSpMk id="321" creationId="{00000000-0000-0000-0000-000000000000}"/>
          </ac:grpSpMkLst>
        </pc:grpChg>
        <pc:grpChg chg="del">
          <ac:chgData name="Esther Vosslamber" userId="abcd078d-08f4-40f8-9615-a2e3c729b0dd" providerId="ADAL" clId="{0AB49640-7BAA-41ED-8BB0-3871BD595C4F}" dt="2023-12-21T11:33:37.373" v="4220" actId="478"/>
          <ac:grpSpMkLst>
            <pc:docMk/>
            <pc:sldMk cId="0" sldId="266"/>
            <ac:grpSpMk id="342" creationId="{00000000-0000-0000-0000-000000000000}"/>
          </ac:grpSpMkLst>
        </pc:grpChg>
        <pc:grpChg chg="del">
          <ac:chgData name="Esther Vosslamber" userId="abcd078d-08f4-40f8-9615-a2e3c729b0dd" providerId="ADAL" clId="{0AB49640-7BAA-41ED-8BB0-3871BD595C4F}" dt="2023-12-21T11:33:38.693" v="4221" actId="478"/>
          <ac:grpSpMkLst>
            <pc:docMk/>
            <pc:sldMk cId="0" sldId="266"/>
            <ac:grpSpMk id="345" creationId="{00000000-0000-0000-0000-000000000000}"/>
          </ac:grpSpMkLst>
        </pc:grpChg>
        <pc:grpChg chg="del">
          <ac:chgData name="Esther Vosslamber" userId="abcd078d-08f4-40f8-9615-a2e3c729b0dd" providerId="ADAL" clId="{0AB49640-7BAA-41ED-8BB0-3871BD595C4F}" dt="2023-12-21T11:33:40.122" v="4222" actId="478"/>
          <ac:grpSpMkLst>
            <pc:docMk/>
            <pc:sldMk cId="0" sldId="266"/>
            <ac:grpSpMk id="348" creationId="{00000000-0000-0000-0000-000000000000}"/>
          </ac:grpSpMkLst>
        </pc:grpChg>
        <pc:picChg chg="mod">
          <ac:chgData name="Esther Vosslamber" userId="abcd078d-08f4-40f8-9615-a2e3c729b0dd" providerId="ADAL" clId="{0AB49640-7BAA-41ED-8BB0-3871BD595C4F}" dt="2023-12-21T11:41:35.111" v="4704" actId="1076"/>
          <ac:picMkLst>
            <pc:docMk/>
            <pc:sldMk cId="0" sldId="266"/>
            <ac:picMk id="306" creationId="{00000000-0000-0000-0000-000000000000}"/>
          </ac:picMkLst>
        </pc:picChg>
        <pc:picChg chg="mod">
          <ac:chgData name="Esther Vosslamber" userId="abcd078d-08f4-40f8-9615-a2e3c729b0dd" providerId="ADAL" clId="{0AB49640-7BAA-41ED-8BB0-3871BD595C4F}" dt="2023-12-21T11:34:52.976" v="4324" actId="1076"/>
          <ac:picMkLst>
            <pc:docMk/>
            <pc:sldMk cId="0" sldId="266"/>
            <ac:picMk id="307" creationId="{00000000-0000-0000-0000-000000000000}"/>
          </ac:picMkLst>
        </pc:picChg>
      </pc:sldChg>
      <pc:sldChg chg="addSp delSp modSp mod">
        <pc:chgData name="Esther Vosslamber" userId="abcd078d-08f4-40f8-9615-a2e3c729b0dd" providerId="ADAL" clId="{0AB49640-7BAA-41ED-8BB0-3871BD595C4F}" dt="2023-12-21T14:42:59.059" v="6314" actId="20577"/>
        <pc:sldMkLst>
          <pc:docMk/>
          <pc:sldMk cId="0" sldId="267"/>
        </pc:sldMkLst>
        <pc:spChg chg="add mod ord">
          <ac:chgData name="Esther Vosslamber" userId="abcd078d-08f4-40f8-9615-a2e3c729b0dd" providerId="ADAL" clId="{0AB49640-7BAA-41ED-8BB0-3871BD595C4F}" dt="2023-12-21T12:01:12.881" v="6097" actId="14100"/>
          <ac:spMkLst>
            <pc:docMk/>
            <pc:sldMk cId="0" sldId="267"/>
            <ac:spMk id="5" creationId="{D846E04D-385C-93BC-BA40-0D8D36E360D7}"/>
          </ac:spMkLst>
        </pc:spChg>
        <pc:spChg chg="mod">
          <ac:chgData name="Esther Vosslamber" userId="abcd078d-08f4-40f8-9615-a2e3c729b0dd" providerId="ADAL" clId="{0AB49640-7BAA-41ED-8BB0-3871BD595C4F}" dt="2023-12-21T12:00:44.047" v="6090" actId="1076"/>
          <ac:spMkLst>
            <pc:docMk/>
            <pc:sldMk cId="0" sldId="267"/>
            <ac:spMk id="382" creationId="{00000000-0000-0000-0000-000000000000}"/>
          </ac:spMkLst>
        </pc:spChg>
        <pc:spChg chg="mod">
          <ac:chgData name="Esther Vosslamber" userId="abcd078d-08f4-40f8-9615-a2e3c729b0dd" providerId="ADAL" clId="{0AB49640-7BAA-41ED-8BB0-3871BD595C4F}" dt="2023-12-21T11:54:38.494" v="5393" actId="14100"/>
          <ac:spMkLst>
            <pc:docMk/>
            <pc:sldMk cId="0" sldId="267"/>
            <ac:spMk id="384" creationId="{00000000-0000-0000-0000-000000000000}"/>
          </ac:spMkLst>
        </pc:spChg>
        <pc:spChg chg="mod">
          <ac:chgData name="Esther Vosslamber" userId="abcd078d-08f4-40f8-9615-a2e3c729b0dd" providerId="ADAL" clId="{0AB49640-7BAA-41ED-8BB0-3871BD595C4F}" dt="2023-12-21T14:42:59.059" v="6314" actId="20577"/>
          <ac:spMkLst>
            <pc:docMk/>
            <pc:sldMk cId="0" sldId="267"/>
            <ac:spMk id="387" creationId="{00000000-0000-0000-0000-000000000000}"/>
          </ac:spMkLst>
        </pc:spChg>
        <pc:picChg chg="del">
          <ac:chgData name="Esther Vosslamber" userId="abcd078d-08f4-40f8-9615-a2e3c729b0dd" providerId="ADAL" clId="{0AB49640-7BAA-41ED-8BB0-3871BD595C4F}" dt="2023-12-21T11:53:24.285" v="5374" actId="478"/>
          <ac:picMkLst>
            <pc:docMk/>
            <pc:sldMk cId="0" sldId="267"/>
            <ac:picMk id="2" creationId="{4B161FAC-5C53-A534-CD51-9873BFC5D5FB}"/>
          </ac:picMkLst>
        </pc:picChg>
        <pc:picChg chg="add mod modCrop">
          <ac:chgData name="Esther Vosslamber" userId="abcd078d-08f4-40f8-9615-a2e3c729b0dd" providerId="ADAL" clId="{0AB49640-7BAA-41ED-8BB0-3871BD595C4F}" dt="2023-12-21T11:54:02.627" v="5385" actId="1076"/>
          <ac:picMkLst>
            <pc:docMk/>
            <pc:sldMk cId="0" sldId="267"/>
            <ac:picMk id="4" creationId="{92D63B35-53D1-E71A-68C2-F9BB13B22CA2}"/>
          </ac:picMkLst>
        </pc:picChg>
        <pc:picChg chg="del mod">
          <ac:chgData name="Esther Vosslamber" userId="abcd078d-08f4-40f8-9615-a2e3c729b0dd" providerId="ADAL" clId="{0AB49640-7BAA-41ED-8BB0-3871BD595C4F}" dt="2023-12-21T12:00:12.495" v="6076" actId="478"/>
          <ac:picMkLst>
            <pc:docMk/>
            <pc:sldMk cId="0" sldId="267"/>
            <ac:picMk id="374" creationId="{00000000-0000-0000-0000-000000000000}"/>
          </ac:picMkLst>
        </pc:picChg>
      </pc:sldChg>
      <pc:sldChg chg="addSp delSp modSp mod">
        <pc:chgData name="Esther Vosslamber" userId="abcd078d-08f4-40f8-9615-a2e3c729b0dd" providerId="ADAL" clId="{0AB49640-7BAA-41ED-8BB0-3871BD595C4F}" dt="2023-12-21T11:24:09.221" v="3456" actId="1076"/>
        <pc:sldMkLst>
          <pc:docMk/>
          <pc:sldMk cId="0" sldId="270"/>
        </pc:sldMkLst>
        <pc:spChg chg="mod">
          <ac:chgData name="Esther Vosslamber" userId="abcd078d-08f4-40f8-9615-a2e3c729b0dd" providerId="ADAL" clId="{0AB49640-7BAA-41ED-8BB0-3871BD595C4F}" dt="2023-12-21T11:23:58.355" v="3455" actId="1076"/>
          <ac:spMkLst>
            <pc:docMk/>
            <pc:sldMk cId="0" sldId="270"/>
            <ac:spMk id="2" creationId="{63ED6A19-0F1F-871E-FF79-FFB99EEE23F3}"/>
          </ac:spMkLst>
        </pc:spChg>
        <pc:spChg chg="mod">
          <ac:chgData name="Esther Vosslamber" userId="abcd078d-08f4-40f8-9615-a2e3c729b0dd" providerId="ADAL" clId="{0AB49640-7BAA-41ED-8BB0-3871BD595C4F}" dt="2023-12-21T11:24:09.221" v="3456" actId="1076"/>
          <ac:spMkLst>
            <pc:docMk/>
            <pc:sldMk cId="0" sldId="270"/>
            <ac:spMk id="3" creationId="{A280C420-E7D9-6EF8-B0F7-5833CB0DC028}"/>
          </ac:spMkLst>
        </pc:spChg>
        <pc:spChg chg="mod">
          <ac:chgData name="Esther Vosslamber" userId="abcd078d-08f4-40f8-9615-a2e3c729b0dd" providerId="ADAL" clId="{0AB49640-7BAA-41ED-8BB0-3871BD595C4F}" dt="2023-12-21T11:24:09.221" v="3456" actId="1076"/>
          <ac:spMkLst>
            <pc:docMk/>
            <pc:sldMk cId="0" sldId="270"/>
            <ac:spMk id="4" creationId="{1820610C-B62A-467D-EB6B-B78ECF8AEBD7}"/>
          </ac:spMkLst>
        </pc:spChg>
        <pc:spChg chg="mod">
          <ac:chgData name="Esther Vosslamber" userId="abcd078d-08f4-40f8-9615-a2e3c729b0dd" providerId="ADAL" clId="{0AB49640-7BAA-41ED-8BB0-3871BD595C4F}" dt="2023-12-21T11:23:58.355" v="3455" actId="1076"/>
          <ac:spMkLst>
            <pc:docMk/>
            <pc:sldMk cId="0" sldId="270"/>
            <ac:spMk id="5" creationId="{FD572F4E-6249-5976-0B54-1349B69F3E81}"/>
          </ac:spMkLst>
        </pc:spChg>
        <pc:spChg chg="mod">
          <ac:chgData name="Esther Vosslamber" userId="abcd078d-08f4-40f8-9615-a2e3c729b0dd" providerId="ADAL" clId="{0AB49640-7BAA-41ED-8BB0-3871BD595C4F}" dt="2023-12-21T11:24:09.221" v="3456" actId="1076"/>
          <ac:spMkLst>
            <pc:docMk/>
            <pc:sldMk cId="0" sldId="270"/>
            <ac:spMk id="6" creationId="{6946F90B-F0EE-98BA-DAA4-FDD0A29B8A5B}"/>
          </ac:spMkLst>
        </pc:spChg>
        <pc:spChg chg="mod">
          <ac:chgData name="Esther Vosslamber" userId="abcd078d-08f4-40f8-9615-a2e3c729b0dd" providerId="ADAL" clId="{0AB49640-7BAA-41ED-8BB0-3871BD595C4F}" dt="2023-12-21T11:23:58.355" v="3455" actId="1076"/>
          <ac:spMkLst>
            <pc:docMk/>
            <pc:sldMk cId="0" sldId="270"/>
            <ac:spMk id="7" creationId="{39908B00-5D34-FD6C-6E46-53FC5D13AB5B}"/>
          </ac:spMkLst>
        </pc:spChg>
        <pc:spChg chg="mod">
          <ac:chgData name="Esther Vosslamber" userId="abcd078d-08f4-40f8-9615-a2e3c729b0dd" providerId="ADAL" clId="{0AB49640-7BAA-41ED-8BB0-3871BD595C4F}" dt="2023-12-21T11:24:09.221" v="3456" actId="1076"/>
          <ac:spMkLst>
            <pc:docMk/>
            <pc:sldMk cId="0" sldId="270"/>
            <ac:spMk id="8" creationId="{69F55B39-B03A-B3E2-3582-DB85B1B6D059}"/>
          </ac:spMkLst>
        </pc:spChg>
        <pc:spChg chg="mod">
          <ac:chgData name="Esther Vosslamber" userId="abcd078d-08f4-40f8-9615-a2e3c729b0dd" providerId="ADAL" clId="{0AB49640-7BAA-41ED-8BB0-3871BD595C4F}" dt="2023-12-21T11:23:58.355" v="3455" actId="1076"/>
          <ac:spMkLst>
            <pc:docMk/>
            <pc:sldMk cId="0" sldId="270"/>
            <ac:spMk id="9" creationId="{6B4E3A7E-1675-3F51-C999-BB13450C503F}"/>
          </ac:spMkLst>
        </pc:spChg>
        <pc:spChg chg="mod">
          <ac:chgData name="Esther Vosslamber" userId="abcd078d-08f4-40f8-9615-a2e3c729b0dd" providerId="ADAL" clId="{0AB49640-7BAA-41ED-8BB0-3871BD595C4F}" dt="2023-12-21T11:24:09.221" v="3456" actId="1076"/>
          <ac:spMkLst>
            <pc:docMk/>
            <pc:sldMk cId="0" sldId="270"/>
            <ac:spMk id="10" creationId="{999DCE81-0FE2-15D1-4FDB-463D7487BBE7}"/>
          </ac:spMkLst>
        </pc:spChg>
        <pc:spChg chg="mod">
          <ac:chgData name="Esther Vosslamber" userId="abcd078d-08f4-40f8-9615-a2e3c729b0dd" providerId="ADAL" clId="{0AB49640-7BAA-41ED-8BB0-3871BD595C4F}" dt="2023-12-21T11:23:58.355" v="3455" actId="1076"/>
          <ac:spMkLst>
            <pc:docMk/>
            <pc:sldMk cId="0" sldId="270"/>
            <ac:spMk id="11" creationId="{19CB33EA-186D-D77C-52F9-C0077333926A}"/>
          </ac:spMkLst>
        </pc:spChg>
        <pc:spChg chg="add del mod">
          <ac:chgData name="Esther Vosslamber" userId="abcd078d-08f4-40f8-9615-a2e3c729b0dd" providerId="ADAL" clId="{0AB49640-7BAA-41ED-8BB0-3871BD595C4F}" dt="2023-12-21T11:23:08.129" v="3449" actId="478"/>
          <ac:spMkLst>
            <pc:docMk/>
            <pc:sldMk cId="0" sldId="270"/>
            <ac:spMk id="12" creationId="{5298B835-23B7-1933-CC79-B898CCEDF319}"/>
          </ac:spMkLst>
        </pc:spChg>
        <pc:spChg chg="add del mod">
          <ac:chgData name="Esther Vosslamber" userId="abcd078d-08f4-40f8-9615-a2e3c729b0dd" providerId="ADAL" clId="{0AB49640-7BAA-41ED-8BB0-3871BD595C4F}" dt="2023-12-21T11:23:08.141" v="3451"/>
          <ac:spMkLst>
            <pc:docMk/>
            <pc:sldMk cId="0" sldId="270"/>
            <ac:spMk id="13" creationId="{AE37ECD2-D099-A000-928D-C18766BC4DA2}"/>
          </ac:spMkLst>
        </pc:spChg>
        <pc:spChg chg="mod">
          <ac:chgData name="Esther Vosslamber" userId="abcd078d-08f4-40f8-9615-a2e3c729b0dd" providerId="ADAL" clId="{0AB49640-7BAA-41ED-8BB0-3871BD595C4F}" dt="2023-12-21T11:23:58.355" v="3455" actId="1076"/>
          <ac:spMkLst>
            <pc:docMk/>
            <pc:sldMk cId="0" sldId="270"/>
            <ac:spMk id="22" creationId="{31F2224B-8F7A-E7D0-D538-E7741F57E1B0}"/>
          </ac:spMkLst>
        </pc:spChg>
        <pc:spChg chg="mod">
          <ac:chgData name="Esther Vosslamber" userId="abcd078d-08f4-40f8-9615-a2e3c729b0dd" providerId="ADAL" clId="{0AB49640-7BAA-41ED-8BB0-3871BD595C4F}" dt="2023-12-21T11:24:09.221" v="3456" actId="1076"/>
          <ac:spMkLst>
            <pc:docMk/>
            <pc:sldMk cId="0" sldId="270"/>
            <ac:spMk id="23" creationId="{276EF17F-C40F-7C6B-F301-1147FE62A754}"/>
          </ac:spMkLst>
        </pc:spChg>
        <pc:spChg chg="mod">
          <ac:chgData name="Esther Vosslamber" userId="abcd078d-08f4-40f8-9615-a2e3c729b0dd" providerId="ADAL" clId="{0AB49640-7BAA-41ED-8BB0-3871BD595C4F}" dt="2023-12-21T11:24:09.221" v="3456" actId="1076"/>
          <ac:spMkLst>
            <pc:docMk/>
            <pc:sldMk cId="0" sldId="270"/>
            <ac:spMk id="24" creationId="{B38813F5-BF90-F0D0-7218-C6E291CEB694}"/>
          </ac:spMkLst>
        </pc:spChg>
        <pc:spChg chg="mod">
          <ac:chgData name="Esther Vosslamber" userId="abcd078d-08f4-40f8-9615-a2e3c729b0dd" providerId="ADAL" clId="{0AB49640-7BAA-41ED-8BB0-3871BD595C4F}" dt="2023-12-21T11:23:58.355" v="3455" actId="1076"/>
          <ac:spMkLst>
            <pc:docMk/>
            <pc:sldMk cId="0" sldId="270"/>
            <ac:spMk id="25" creationId="{9A57CD39-24A0-F0B9-2583-592EBD4F2B39}"/>
          </ac:spMkLst>
        </pc:spChg>
        <pc:spChg chg="mod">
          <ac:chgData name="Esther Vosslamber" userId="abcd078d-08f4-40f8-9615-a2e3c729b0dd" providerId="ADAL" clId="{0AB49640-7BAA-41ED-8BB0-3871BD595C4F}" dt="2023-12-21T11:24:09.221" v="3456" actId="1076"/>
          <ac:spMkLst>
            <pc:docMk/>
            <pc:sldMk cId="0" sldId="270"/>
            <ac:spMk id="26" creationId="{2C1D2E29-77DF-6F79-EB86-C02CD5964DC6}"/>
          </ac:spMkLst>
        </pc:spChg>
        <pc:spChg chg="mod">
          <ac:chgData name="Esther Vosslamber" userId="abcd078d-08f4-40f8-9615-a2e3c729b0dd" providerId="ADAL" clId="{0AB49640-7BAA-41ED-8BB0-3871BD595C4F}" dt="2023-12-21T11:23:58.355" v="3455" actId="1076"/>
          <ac:spMkLst>
            <pc:docMk/>
            <pc:sldMk cId="0" sldId="270"/>
            <ac:spMk id="27" creationId="{A270BDFC-7D1C-E0E7-CC74-C01AC8F710F0}"/>
          </ac:spMkLst>
        </pc:spChg>
        <pc:spChg chg="mod">
          <ac:chgData name="Esther Vosslamber" userId="abcd078d-08f4-40f8-9615-a2e3c729b0dd" providerId="ADAL" clId="{0AB49640-7BAA-41ED-8BB0-3871BD595C4F}" dt="2023-12-21T11:24:09.221" v="3456" actId="1076"/>
          <ac:spMkLst>
            <pc:docMk/>
            <pc:sldMk cId="0" sldId="270"/>
            <ac:spMk id="28" creationId="{88A6C7DF-9BA5-9EAE-879A-6B69B11CA944}"/>
          </ac:spMkLst>
        </pc:spChg>
        <pc:spChg chg="mod">
          <ac:chgData name="Esther Vosslamber" userId="abcd078d-08f4-40f8-9615-a2e3c729b0dd" providerId="ADAL" clId="{0AB49640-7BAA-41ED-8BB0-3871BD595C4F}" dt="2023-12-21T11:23:58.355" v="3455" actId="1076"/>
          <ac:spMkLst>
            <pc:docMk/>
            <pc:sldMk cId="0" sldId="270"/>
            <ac:spMk id="29" creationId="{C7FD8722-B842-1D49-540C-6B58D9E566A9}"/>
          </ac:spMkLst>
        </pc:spChg>
        <pc:spChg chg="mod">
          <ac:chgData name="Esther Vosslamber" userId="abcd078d-08f4-40f8-9615-a2e3c729b0dd" providerId="ADAL" clId="{0AB49640-7BAA-41ED-8BB0-3871BD595C4F}" dt="2023-12-21T11:24:09.221" v="3456" actId="1076"/>
          <ac:spMkLst>
            <pc:docMk/>
            <pc:sldMk cId="0" sldId="270"/>
            <ac:spMk id="30" creationId="{D0F684CC-58B2-E043-F1BA-4D4D9E85102D}"/>
          </ac:spMkLst>
        </pc:spChg>
        <pc:spChg chg="mod">
          <ac:chgData name="Esther Vosslamber" userId="abcd078d-08f4-40f8-9615-a2e3c729b0dd" providerId="ADAL" clId="{0AB49640-7BAA-41ED-8BB0-3871BD595C4F}" dt="2023-12-21T11:23:58.355" v="3455" actId="1076"/>
          <ac:spMkLst>
            <pc:docMk/>
            <pc:sldMk cId="0" sldId="270"/>
            <ac:spMk id="32" creationId="{16887E25-FB58-95DC-FA4A-D436BB212B7C}"/>
          </ac:spMkLst>
        </pc:spChg>
        <pc:spChg chg="mod">
          <ac:chgData name="Esther Vosslamber" userId="abcd078d-08f4-40f8-9615-a2e3c729b0dd" providerId="ADAL" clId="{0AB49640-7BAA-41ED-8BB0-3871BD595C4F}" dt="2023-12-21T11:23:58.355" v="3455" actId="1076"/>
          <ac:spMkLst>
            <pc:docMk/>
            <pc:sldMk cId="0" sldId="270"/>
            <ac:spMk id="33" creationId="{D2D48804-9221-2166-1E99-EF3BD442FF09}"/>
          </ac:spMkLst>
        </pc:spChg>
        <pc:spChg chg="mod">
          <ac:chgData name="Esther Vosslamber" userId="abcd078d-08f4-40f8-9615-a2e3c729b0dd" providerId="ADAL" clId="{0AB49640-7BAA-41ED-8BB0-3871BD595C4F}" dt="2023-12-21T11:24:09.221" v="3456" actId="1076"/>
          <ac:spMkLst>
            <pc:docMk/>
            <pc:sldMk cId="0" sldId="270"/>
            <ac:spMk id="34" creationId="{1BC251BF-886A-D3B0-EB06-E8F347A2DFFD}"/>
          </ac:spMkLst>
        </pc:spChg>
        <pc:grpChg chg="mod">
          <ac:chgData name="Esther Vosslamber" userId="abcd078d-08f4-40f8-9615-a2e3c729b0dd" providerId="ADAL" clId="{0AB49640-7BAA-41ED-8BB0-3871BD595C4F}" dt="2023-12-21T11:23:33.170" v="3454" actId="14100"/>
          <ac:grpSpMkLst>
            <pc:docMk/>
            <pc:sldMk cId="0" sldId="270"/>
            <ac:grpSpMk id="473" creationId="{00000000-0000-0000-0000-000000000000}"/>
          </ac:grpSpMkLst>
        </pc:grpChg>
        <pc:grpChg chg="mod">
          <ac:chgData name="Esther Vosslamber" userId="abcd078d-08f4-40f8-9615-a2e3c729b0dd" providerId="ADAL" clId="{0AB49640-7BAA-41ED-8BB0-3871BD595C4F}" dt="2023-12-21T11:23:33.170" v="3454" actId="14100"/>
          <ac:grpSpMkLst>
            <pc:docMk/>
            <pc:sldMk cId="0" sldId="270"/>
            <ac:grpSpMk id="476" creationId="{00000000-0000-0000-0000-000000000000}"/>
          </ac:grpSpMkLst>
        </pc:grpChg>
      </pc:sldChg>
      <pc:sldChg chg="modSp del mod">
        <pc:chgData name="Esther Vosslamber" userId="abcd078d-08f4-40f8-9615-a2e3c729b0dd" providerId="ADAL" clId="{0AB49640-7BAA-41ED-8BB0-3871BD595C4F}" dt="2023-12-21T15:19:05.112" v="7497" actId="47"/>
        <pc:sldMkLst>
          <pc:docMk/>
          <pc:sldMk cId="0" sldId="271"/>
        </pc:sldMkLst>
        <pc:spChg chg="mod">
          <ac:chgData name="Esther Vosslamber" userId="abcd078d-08f4-40f8-9615-a2e3c729b0dd" providerId="ADAL" clId="{0AB49640-7BAA-41ED-8BB0-3871BD595C4F}" dt="2023-12-21T14:44:00.612" v="6317" actId="1076"/>
          <ac:spMkLst>
            <pc:docMk/>
            <pc:sldMk cId="0" sldId="271"/>
            <ac:spMk id="2" creationId="{DBD16FCA-FEAC-57A0-CBCA-5DBD7A85E878}"/>
          </ac:spMkLst>
        </pc:spChg>
        <pc:spChg chg="mod">
          <ac:chgData name="Esther Vosslamber" userId="abcd078d-08f4-40f8-9615-a2e3c729b0dd" providerId="ADAL" clId="{0AB49640-7BAA-41ED-8BB0-3871BD595C4F}" dt="2023-12-21T14:43:44.975" v="6315" actId="1076"/>
          <ac:spMkLst>
            <pc:docMk/>
            <pc:sldMk cId="0" sldId="271"/>
            <ac:spMk id="3" creationId="{4FAFAD50-7060-4CA7-447F-740E20A2BF75}"/>
          </ac:spMkLst>
        </pc:spChg>
        <pc:spChg chg="mod">
          <ac:chgData name="Esther Vosslamber" userId="abcd078d-08f4-40f8-9615-a2e3c729b0dd" providerId="ADAL" clId="{0AB49640-7BAA-41ED-8BB0-3871BD595C4F}" dt="2023-12-21T14:44:00.612" v="6317" actId="1076"/>
          <ac:spMkLst>
            <pc:docMk/>
            <pc:sldMk cId="0" sldId="271"/>
            <ac:spMk id="4" creationId="{812464CC-1A6E-7EBD-B741-0963080794B7}"/>
          </ac:spMkLst>
        </pc:spChg>
        <pc:spChg chg="mod">
          <ac:chgData name="Esther Vosslamber" userId="abcd078d-08f4-40f8-9615-a2e3c729b0dd" providerId="ADAL" clId="{0AB49640-7BAA-41ED-8BB0-3871BD595C4F}" dt="2023-12-21T14:44:00.612" v="6317" actId="1076"/>
          <ac:spMkLst>
            <pc:docMk/>
            <pc:sldMk cId="0" sldId="271"/>
            <ac:spMk id="5" creationId="{9B0049B8-1E5C-1C1B-7146-4A9A34615D7C}"/>
          </ac:spMkLst>
        </pc:spChg>
        <pc:spChg chg="mod">
          <ac:chgData name="Esther Vosslamber" userId="abcd078d-08f4-40f8-9615-a2e3c729b0dd" providerId="ADAL" clId="{0AB49640-7BAA-41ED-8BB0-3871BD595C4F}" dt="2023-12-21T14:43:44.975" v="6315" actId="1076"/>
          <ac:spMkLst>
            <pc:docMk/>
            <pc:sldMk cId="0" sldId="271"/>
            <ac:spMk id="6" creationId="{260B2C2B-D226-621B-0DD7-4693D098EC5A}"/>
          </ac:spMkLst>
        </pc:spChg>
        <pc:spChg chg="mod">
          <ac:chgData name="Esther Vosslamber" userId="abcd078d-08f4-40f8-9615-a2e3c729b0dd" providerId="ADAL" clId="{0AB49640-7BAA-41ED-8BB0-3871BD595C4F}" dt="2023-12-21T14:43:44.975" v="6315" actId="1076"/>
          <ac:spMkLst>
            <pc:docMk/>
            <pc:sldMk cId="0" sldId="271"/>
            <ac:spMk id="7" creationId="{40AD78AD-D520-E048-4831-C4855D786DBF}"/>
          </ac:spMkLst>
        </pc:spChg>
        <pc:spChg chg="mod">
          <ac:chgData name="Esther Vosslamber" userId="abcd078d-08f4-40f8-9615-a2e3c729b0dd" providerId="ADAL" clId="{0AB49640-7BAA-41ED-8BB0-3871BD595C4F}" dt="2023-12-21T14:43:44.975" v="6315" actId="1076"/>
          <ac:spMkLst>
            <pc:docMk/>
            <pc:sldMk cId="0" sldId="271"/>
            <ac:spMk id="8" creationId="{F67BF4BA-1F7A-3923-7994-FA2A7964EE45}"/>
          </ac:spMkLst>
        </pc:spChg>
        <pc:spChg chg="mod">
          <ac:chgData name="Esther Vosslamber" userId="abcd078d-08f4-40f8-9615-a2e3c729b0dd" providerId="ADAL" clId="{0AB49640-7BAA-41ED-8BB0-3871BD595C4F}" dt="2023-12-21T14:43:53.196" v="6316" actId="1076"/>
          <ac:spMkLst>
            <pc:docMk/>
            <pc:sldMk cId="0" sldId="271"/>
            <ac:spMk id="11" creationId="{BC5048CB-D456-A5D6-4029-042B575A1CBA}"/>
          </ac:spMkLst>
        </pc:spChg>
        <pc:spChg chg="mod">
          <ac:chgData name="Esther Vosslamber" userId="abcd078d-08f4-40f8-9615-a2e3c729b0dd" providerId="ADAL" clId="{0AB49640-7BAA-41ED-8BB0-3871BD595C4F}" dt="2023-12-21T14:44:00.612" v="6317" actId="1076"/>
          <ac:spMkLst>
            <pc:docMk/>
            <pc:sldMk cId="0" sldId="271"/>
            <ac:spMk id="492" creationId="{00000000-0000-0000-0000-000000000000}"/>
          </ac:spMkLst>
        </pc:spChg>
        <pc:spChg chg="mod">
          <ac:chgData name="Esther Vosslamber" userId="abcd078d-08f4-40f8-9615-a2e3c729b0dd" providerId="ADAL" clId="{0AB49640-7BAA-41ED-8BB0-3871BD595C4F}" dt="2023-12-21T14:44:00.612" v="6317" actId="1076"/>
          <ac:spMkLst>
            <pc:docMk/>
            <pc:sldMk cId="0" sldId="271"/>
            <ac:spMk id="493" creationId="{00000000-0000-0000-0000-000000000000}"/>
          </ac:spMkLst>
        </pc:spChg>
        <pc:spChg chg="mod">
          <ac:chgData name="Esther Vosslamber" userId="abcd078d-08f4-40f8-9615-a2e3c729b0dd" providerId="ADAL" clId="{0AB49640-7BAA-41ED-8BB0-3871BD595C4F}" dt="2023-12-21T14:43:44.975" v="6315" actId="1076"/>
          <ac:spMkLst>
            <pc:docMk/>
            <pc:sldMk cId="0" sldId="271"/>
            <ac:spMk id="499" creationId="{00000000-0000-0000-0000-000000000000}"/>
          </ac:spMkLst>
        </pc:spChg>
        <pc:spChg chg="mod">
          <ac:chgData name="Esther Vosslamber" userId="abcd078d-08f4-40f8-9615-a2e3c729b0dd" providerId="ADAL" clId="{0AB49640-7BAA-41ED-8BB0-3871BD595C4F}" dt="2023-12-21T14:43:53.196" v="6316" actId="1076"/>
          <ac:spMkLst>
            <pc:docMk/>
            <pc:sldMk cId="0" sldId="271"/>
            <ac:spMk id="511" creationId="{00000000-0000-0000-0000-000000000000}"/>
          </ac:spMkLst>
        </pc:spChg>
        <pc:spChg chg="mod">
          <ac:chgData name="Esther Vosslamber" userId="abcd078d-08f4-40f8-9615-a2e3c729b0dd" providerId="ADAL" clId="{0AB49640-7BAA-41ED-8BB0-3871BD595C4F}" dt="2023-12-21T14:44:00.612" v="6317" actId="1076"/>
          <ac:spMkLst>
            <pc:docMk/>
            <pc:sldMk cId="0" sldId="271"/>
            <ac:spMk id="512" creationId="{00000000-0000-0000-0000-000000000000}"/>
          </ac:spMkLst>
        </pc:spChg>
        <pc:spChg chg="mod">
          <ac:chgData name="Esther Vosslamber" userId="abcd078d-08f4-40f8-9615-a2e3c729b0dd" providerId="ADAL" clId="{0AB49640-7BAA-41ED-8BB0-3871BD595C4F}" dt="2023-12-21T14:43:44.975" v="6315" actId="1076"/>
          <ac:spMkLst>
            <pc:docMk/>
            <pc:sldMk cId="0" sldId="271"/>
            <ac:spMk id="513" creationId="{00000000-0000-0000-0000-000000000000}"/>
          </ac:spMkLst>
        </pc:spChg>
        <pc:spChg chg="mod">
          <ac:chgData name="Esther Vosslamber" userId="abcd078d-08f4-40f8-9615-a2e3c729b0dd" providerId="ADAL" clId="{0AB49640-7BAA-41ED-8BB0-3871BD595C4F}" dt="2023-12-21T14:43:44.975" v="6315" actId="1076"/>
          <ac:spMkLst>
            <pc:docMk/>
            <pc:sldMk cId="0" sldId="271"/>
            <ac:spMk id="516" creationId="{00000000-0000-0000-0000-000000000000}"/>
          </ac:spMkLst>
        </pc:spChg>
        <pc:grpChg chg="mod">
          <ac:chgData name="Esther Vosslamber" userId="abcd078d-08f4-40f8-9615-a2e3c729b0dd" providerId="ADAL" clId="{0AB49640-7BAA-41ED-8BB0-3871BD595C4F}" dt="2023-12-21T14:43:44.975" v="6315" actId="1076"/>
          <ac:grpSpMkLst>
            <pc:docMk/>
            <pc:sldMk cId="0" sldId="271"/>
            <ac:grpSpMk id="496" creationId="{00000000-0000-0000-0000-000000000000}"/>
          </ac:grpSpMkLst>
        </pc:grpChg>
        <pc:picChg chg="mod">
          <ac:chgData name="Esther Vosslamber" userId="abcd078d-08f4-40f8-9615-a2e3c729b0dd" providerId="ADAL" clId="{0AB49640-7BAA-41ED-8BB0-3871BD595C4F}" dt="2023-12-21T14:43:53.196" v="6316" actId="1076"/>
          <ac:picMkLst>
            <pc:docMk/>
            <pc:sldMk cId="0" sldId="271"/>
            <ac:picMk id="10" creationId="{D1A4E0BD-2B95-6D8D-F248-1DF465A49460}"/>
          </ac:picMkLst>
        </pc:picChg>
        <pc:picChg chg="mod">
          <ac:chgData name="Esther Vosslamber" userId="abcd078d-08f4-40f8-9615-a2e3c729b0dd" providerId="ADAL" clId="{0AB49640-7BAA-41ED-8BB0-3871BD595C4F}" dt="2023-12-21T14:44:00.612" v="6317" actId="1076"/>
          <ac:picMkLst>
            <pc:docMk/>
            <pc:sldMk cId="0" sldId="271"/>
            <ac:picMk id="489" creationId="{00000000-0000-0000-0000-000000000000}"/>
          </ac:picMkLst>
        </pc:picChg>
        <pc:picChg chg="mod">
          <ac:chgData name="Esther Vosslamber" userId="abcd078d-08f4-40f8-9615-a2e3c729b0dd" providerId="ADAL" clId="{0AB49640-7BAA-41ED-8BB0-3871BD595C4F}" dt="2023-12-21T14:43:44.975" v="6315" actId="1076"/>
          <ac:picMkLst>
            <pc:docMk/>
            <pc:sldMk cId="0" sldId="271"/>
            <ac:picMk id="495" creationId="{00000000-0000-0000-0000-000000000000}"/>
          </ac:picMkLst>
        </pc:picChg>
        <pc:picChg chg="mod">
          <ac:chgData name="Esther Vosslamber" userId="abcd078d-08f4-40f8-9615-a2e3c729b0dd" providerId="ADAL" clId="{0AB49640-7BAA-41ED-8BB0-3871BD595C4F}" dt="2023-12-21T14:43:53.196" v="6316" actId="1076"/>
          <ac:picMkLst>
            <pc:docMk/>
            <pc:sldMk cId="0" sldId="271"/>
            <ac:picMk id="501" creationId="{00000000-0000-0000-0000-000000000000}"/>
          </ac:picMkLst>
        </pc:picChg>
      </pc:sldChg>
      <pc:sldChg chg="addSp delSp modSp mod">
        <pc:chgData name="Esther Vosslamber" userId="abcd078d-08f4-40f8-9615-a2e3c729b0dd" providerId="ADAL" clId="{0AB49640-7BAA-41ED-8BB0-3871BD595C4F}" dt="2023-12-21T16:22:08.371" v="11582" actId="790"/>
        <pc:sldMkLst>
          <pc:docMk/>
          <pc:sldMk cId="0" sldId="273"/>
        </pc:sldMkLst>
        <pc:spChg chg="mod">
          <ac:chgData name="Esther Vosslamber" userId="abcd078d-08f4-40f8-9615-a2e3c729b0dd" providerId="ADAL" clId="{0AB49640-7BAA-41ED-8BB0-3871BD595C4F}" dt="2023-12-21T16:05:35.375" v="10917" actId="1076"/>
          <ac:spMkLst>
            <pc:docMk/>
            <pc:sldMk cId="0" sldId="273"/>
            <ac:spMk id="2" creationId="{EEC82C0D-B51C-0DB5-81A0-F9DC69F5B952}"/>
          </ac:spMkLst>
        </pc:spChg>
        <pc:spChg chg="mod">
          <ac:chgData name="Esther Vosslamber" userId="abcd078d-08f4-40f8-9615-a2e3c729b0dd" providerId="ADAL" clId="{0AB49640-7BAA-41ED-8BB0-3871BD595C4F}" dt="2023-12-21T16:05:35.375" v="10917" actId="1076"/>
          <ac:spMkLst>
            <pc:docMk/>
            <pc:sldMk cId="0" sldId="273"/>
            <ac:spMk id="3" creationId="{11613992-657C-9919-0D35-FEE52B5117D9}"/>
          </ac:spMkLst>
        </pc:spChg>
        <pc:spChg chg="mod">
          <ac:chgData name="Esther Vosslamber" userId="abcd078d-08f4-40f8-9615-a2e3c729b0dd" providerId="ADAL" clId="{0AB49640-7BAA-41ED-8BB0-3871BD595C4F}" dt="2023-12-21T16:05:35.375" v="10917" actId="1076"/>
          <ac:spMkLst>
            <pc:docMk/>
            <pc:sldMk cId="0" sldId="273"/>
            <ac:spMk id="4" creationId="{FFABDBF1-8326-EAFF-75D8-3CE866EA445A}"/>
          </ac:spMkLst>
        </pc:spChg>
        <pc:spChg chg="add del mod">
          <ac:chgData name="Esther Vosslamber" userId="abcd078d-08f4-40f8-9615-a2e3c729b0dd" providerId="ADAL" clId="{0AB49640-7BAA-41ED-8BB0-3871BD595C4F}" dt="2023-12-21T15:46:36.995" v="9130" actId="478"/>
          <ac:spMkLst>
            <pc:docMk/>
            <pc:sldMk cId="0" sldId="273"/>
            <ac:spMk id="5" creationId="{E9738C04-8831-EFDE-803B-D6F2D44103BD}"/>
          </ac:spMkLst>
        </pc:spChg>
        <pc:spChg chg="add mod">
          <ac:chgData name="Esther Vosslamber" userId="abcd078d-08f4-40f8-9615-a2e3c729b0dd" providerId="ADAL" clId="{0AB49640-7BAA-41ED-8BB0-3871BD595C4F}" dt="2023-12-21T16:21:42.296" v="11560" actId="1076"/>
          <ac:spMkLst>
            <pc:docMk/>
            <pc:sldMk cId="0" sldId="273"/>
            <ac:spMk id="6" creationId="{5AD1748C-5D02-3B79-F2D2-B5C11E78831B}"/>
          </ac:spMkLst>
        </pc:spChg>
        <pc:spChg chg="add mod">
          <ac:chgData name="Esther Vosslamber" userId="abcd078d-08f4-40f8-9615-a2e3c729b0dd" providerId="ADAL" clId="{0AB49640-7BAA-41ED-8BB0-3871BD595C4F}" dt="2023-12-21T16:21:42.296" v="11560" actId="1076"/>
          <ac:spMkLst>
            <pc:docMk/>
            <pc:sldMk cId="0" sldId="273"/>
            <ac:spMk id="7" creationId="{E6695D0B-577C-BA89-F2E1-DE877C1F096E}"/>
          </ac:spMkLst>
        </pc:spChg>
        <pc:spChg chg="add mod">
          <ac:chgData name="Esther Vosslamber" userId="abcd078d-08f4-40f8-9615-a2e3c729b0dd" providerId="ADAL" clId="{0AB49640-7BAA-41ED-8BB0-3871BD595C4F}" dt="2023-12-21T16:22:08.371" v="11582" actId="790"/>
          <ac:spMkLst>
            <pc:docMk/>
            <pc:sldMk cId="0" sldId="273"/>
            <ac:spMk id="8" creationId="{71331C79-E5D4-64A7-F2DB-137C5D80666E}"/>
          </ac:spMkLst>
        </pc:spChg>
        <pc:spChg chg="mod">
          <ac:chgData name="Esther Vosslamber" userId="abcd078d-08f4-40f8-9615-a2e3c729b0dd" providerId="ADAL" clId="{0AB49640-7BAA-41ED-8BB0-3871BD595C4F}" dt="2023-12-21T15:47:20.422" v="9139" actId="1076"/>
          <ac:spMkLst>
            <pc:docMk/>
            <pc:sldMk cId="0" sldId="273"/>
            <ac:spMk id="576" creationId="{00000000-0000-0000-0000-000000000000}"/>
          </ac:spMkLst>
        </pc:spChg>
        <pc:spChg chg="mod">
          <ac:chgData name="Esther Vosslamber" userId="abcd078d-08f4-40f8-9615-a2e3c729b0dd" providerId="ADAL" clId="{0AB49640-7BAA-41ED-8BB0-3871BD595C4F}" dt="2023-12-21T16:05:35.375" v="10917" actId="1076"/>
          <ac:spMkLst>
            <pc:docMk/>
            <pc:sldMk cId="0" sldId="273"/>
            <ac:spMk id="578" creationId="{00000000-0000-0000-0000-000000000000}"/>
          </ac:spMkLst>
        </pc:spChg>
        <pc:spChg chg="mod">
          <ac:chgData name="Esther Vosslamber" userId="abcd078d-08f4-40f8-9615-a2e3c729b0dd" providerId="ADAL" clId="{0AB49640-7BAA-41ED-8BB0-3871BD595C4F}" dt="2023-12-21T16:05:35.375" v="10917" actId="1076"/>
          <ac:spMkLst>
            <pc:docMk/>
            <pc:sldMk cId="0" sldId="273"/>
            <ac:spMk id="581" creationId="{00000000-0000-0000-0000-000000000000}"/>
          </ac:spMkLst>
        </pc:spChg>
        <pc:spChg chg="mod">
          <ac:chgData name="Esther Vosslamber" userId="abcd078d-08f4-40f8-9615-a2e3c729b0dd" providerId="ADAL" clId="{0AB49640-7BAA-41ED-8BB0-3871BD595C4F}" dt="2023-12-21T16:05:35.375" v="10917" actId="1076"/>
          <ac:spMkLst>
            <pc:docMk/>
            <pc:sldMk cId="0" sldId="273"/>
            <ac:spMk id="582" creationId="{00000000-0000-0000-0000-000000000000}"/>
          </ac:spMkLst>
        </pc:spChg>
        <pc:picChg chg="mod">
          <ac:chgData name="Esther Vosslamber" userId="abcd078d-08f4-40f8-9615-a2e3c729b0dd" providerId="ADAL" clId="{0AB49640-7BAA-41ED-8BB0-3871BD595C4F}" dt="2023-12-21T16:05:35.375" v="10917" actId="1076"/>
          <ac:picMkLst>
            <pc:docMk/>
            <pc:sldMk cId="0" sldId="273"/>
            <ac:picMk id="540" creationId="{00000000-0000-0000-0000-000000000000}"/>
          </ac:picMkLst>
        </pc:picChg>
        <pc:picChg chg="mod">
          <ac:chgData name="Esther Vosslamber" userId="abcd078d-08f4-40f8-9615-a2e3c729b0dd" providerId="ADAL" clId="{0AB49640-7BAA-41ED-8BB0-3871BD595C4F}" dt="2023-12-21T16:05:35.375" v="10917" actId="1076"/>
          <ac:picMkLst>
            <pc:docMk/>
            <pc:sldMk cId="0" sldId="273"/>
            <ac:picMk id="542" creationId="{00000000-0000-0000-0000-000000000000}"/>
          </ac:picMkLst>
        </pc:picChg>
      </pc:sldChg>
      <pc:sldChg chg="modSp mod">
        <pc:chgData name="Esther Vosslamber" userId="abcd078d-08f4-40f8-9615-a2e3c729b0dd" providerId="ADAL" clId="{0AB49640-7BAA-41ED-8BB0-3871BD595C4F}" dt="2023-12-21T15:53:01.060" v="9659" actId="1076"/>
        <pc:sldMkLst>
          <pc:docMk/>
          <pc:sldMk cId="0" sldId="275"/>
        </pc:sldMkLst>
        <pc:spChg chg="mod">
          <ac:chgData name="Esther Vosslamber" userId="abcd078d-08f4-40f8-9615-a2e3c729b0dd" providerId="ADAL" clId="{0AB49640-7BAA-41ED-8BB0-3871BD595C4F}" dt="2023-12-21T15:52:18.977" v="9652" actId="255"/>
          <ac:spMkLst>
            <pc:docMk/>
            <pc:sldMk cId="0" sldId="275"/>
            <ac:spMk id="3" creationId="{ABD3B2C9-FEF0-C8F4-D9DC-DF47A8D46E24}"/>
          </ac:spMkLst>
        </pc:spChg>
        <pc:spChg chg="mod">
          <ac:chgData name="Esther Vosslamber" userId="abcd078d-08f4-40f8-9615-a2e3c729b0dd" providerId="ADAL" clId="{0AB49640-7BAA-41ED-8BB0-3871BD595C4F}" dt="2023-12-21T15:53:01.060" v="9659" actId="1076"/>
          <ac:spMkLst>
            <pc:docMk/>
            <pc:sldMk cId="0" sldId="275"/>
            <ac:spMk id="4" creationId="{08BE80C3-3936-9C75-95E3-D4B76F44DD98}"/>
          </ac:spMkLst>
        </pc:spChg>
        <pc:spChg chg="mod">
          <ac:chgData name="Esther Vosslamber" userId="abcd078d-08f4-40f8-9615-a2e3c729b0dd" providerId="ADAL" clId="{0AB49640-7BAA-41ED-8BB0-3871BD595C4F}" dt="2023-12-21T15:52:30.247" v="9653" actId="1076"/>
          <ac:spMkLst>
            <pc:docMk/>
            <pc:sldMk cId="0" sldId="275"/>
            <ac:spMk id="629" creationId="{00000000-0000-0000-0000-000000000000}"/>
          </ac:spMkLst>
        </pc:spChg>
        <pc:spChg chg="mod">
          <ac:chgData name="Esther Vosslamber" userId="abcd078d-08f4-40f8-9615-a2e3c729b0dd" providerId="ADAL" clId="{0AB49640-7BAA-41ED-8BB0-3871BD595C4F}" dt="2023-12-21T15:52:07.327" v="9651" actId="20577"/>
          <ac:spMkLst>
            <pc:docMk/>
            <pc:sldMk cId="0" sldId="275"/>
            <ac:spMk id="634" creationId="{00000000-0000-0000-0000-000000000000}"/>
          </ac:spMkLst>
        </pc:spChg>
        <pc:spChg chg="mod">
          <ac:chgData name="Esther Vosslamber" userId="abcd078d-08f4-40f8-9615-a2e3c729b0dd" providerId="ADAL" clId="{0AB49640-7BAA-41ED-8BB0-3871BD595C4F}" dt="2023-12-21T15:52:52.512" v="9657" actId="1076"/>
          <ac:spMkLst>
            <pc:docMk/>
            <pc:sldMk cId="0" sldId="275"/>
            <ac:spMk id="635" creationId="{00000000-0000-0000-0000-000000000000}"/>
          </ac:spMkLst>
        </pc:spChg>
        <pc:spChg chg="mod">
          <ac:chgData name="Esther Vosslamber" userId="abcd078d-08f4-40f8-9615-a2e3c729b0dd" providerId="ADAL" clId="{0AB49640-7BAA-41ED-8BB0-3871BD595C4F}" dt="2023-12-21T15:49:52.824" v="9279" actId="1076"/>
          <ac:spMkLst>
            <pc:docMk/>
            <pc:sldMk cId="0" sldId="275"/>
            <ac:spMk id="642" creationId="{00000000-0000-0000-0000-000000000000}"/>
          </ac:spMkLst>
        </pc:spChg>
        <pc:picChg chg="mod">
          <ac:chgData name="Esther Vosslamber" userId="abcd078d-08f4-40f8-9615-a2e3c729b0dd" providerId="ADAL" clId="{0AB49640-7BAA-41ED-8BB0-3871BD595C4F}" dt="2023-12-21T15:49:56.664" v="9280" actId="14100"/>
          <ac:picMkLst>
            <pc:docMk/>
            <pc:sldMk cId="0" sldId="275"/>
            <ac:picMk id="616" creationId="{00000000-0000-0000-0000-000000000000}"/>
          </ac:picMkLst>
        </pc:picChg>
        <pc:picChg chg="mod">
          <ac:chgData name="Esther Vosslamber" userId="abcd078d-08f4-40f8-9615-a2e3c729b0dd" providerId="ADAL" clId="{0AB49640-7BAA-41ED-8BB0-3871BD595C4F}" dt="2023-12-21T15:50:01.287" v="9281" actId="14100"/>
          <ac:picMkLst>
            <pc:docMk/>
            <pc:sldMk cId="0" sldId="275"/>
            <ac:picMk id="617" creationId="{00000000-0000-0000-0000-000000000000}"/>
          </ac:picMkLst>
        </pc:picChg>
      </pc:sldChg>
      <pc:sldChg chg="del">
        <pc:chgData name="Esther Vosslamber" userId="abcd078d-08f4-40f8-9615-a2e3c729b0dd" providerId="ADAL" clId="{0AB49640-7BAA-41ED-8BB0-3871BD595C4F}" dt="2023-12-26T09:38:03.306" v="11652" actId="47"/>
        <pc:sldMkLst>
          <pc:docMk/>
          <pc:sldMk cId="0" sldId="281"/>
        </pc:sldMkLst>
      </pc:sldChg>
      <pc:sldChg chg="del">
        <pc:chgData name="Esther Vosslamber" userId="abcd078d-08f4-40f8-9615-a2e3c729b0dd" providerId="ADAL" clId="{0AB49640-7BAA-41ED-8BB0-3871BD595C4F}" dt="2023-12-26T09:38:05.110" v="11653" actId="47"/>
        <pc:sldMkLst>
          <pc:docMk/>
          <pc:sldMk cId="0" sldId="282"/>
        </pc:sldMkLst>
      </pc:sldChg>
      <pc:sldChg chg="delSp modSp mod">
        <pc:chgData name="Esther Vosslamber" userId="abcd078d-08f4-40f8-9615-a2e3c729b0dd" providerId="ADAL" clId="{0AB49640-7BAA-41ED-8BB0-3871BD595C4F}" dt="2023-12-21T11:28:05.591" v="3929" actId="14100"/>
        <pc:sldMkLst>
          <pc:docMk/>
          <pc:sldMk cId="2978987791" sldId="283"/>
        </pc:sldMkLst>
        <pc:spChg chg="mod">
          <ac:chgData name="Esther Vosslamber" userId="abcd078d-08f4-40f8-9615-a2e3c729b0dd" providerId="ADAL" clId="{0AB49640-7BAA-41ED-8BB0-3871BD595C4F}" dt="2023-12-21T11:27:53.224" v="3925" actId="403"/>
          <ac:spMkLst>
            <pc:docMk/>
            <pc:sldMk cId="2978987791" sldId="283"/>
            <ac:spMk id="423" creationId="{00000000-0000-0000-0000-000000000000}"/>
          </ac:spMkLst>
        </pc:spChg>
        <pc:spChg chg="del mod">
          <ac:chgData name="Esther Vosslamber" userId="abcd078d-08f4-40f8-9615-a2e3c729b0dd" providerId="ADAL" clId="{0AB49640-7BAA-41ED-8BB0-3871BD595C4F}" dt="2023-12-21T11:26:17.197" v="3847" actId="478"/>
          <ac:spMkLst>
            <pc:docMk/>
            <pc:sldMk cId="2978987791" sldId="283"/>
            <ac:spMk id="424" creationId="{00000000-0000-0000-0000-000000000000}"/>
          </ac:spMkLst>
        </pc:spChg>
        <pc:spChg chg="del">
          <ac:chgData name="Esther Vosslamber" userId="abcd078d-08f4-40f8-9615-a2e3c729b0dd" providerId="ADAL" clId="{0AB49640-7BAA-41ED-8BB0-3871BD595C4F}" dt="2023-12-21T11:26:23.904" v="3850" actId="478"/>
          <ac:spMkLst>
            <pc:docMk/>
            <pc:sldMk cId="2978987791" sldId="283"/>
            <ac:spMk id="425" creationId="{00000000-0000-0000-0000-000000000000}"/>
          </ac:spMkLst>
        </pc:spChg>
        <pc:spChg chg="del mod">
          <ac:chgData name="Esther Vosslamber" userId="abcd078d-08f4-40f8-9615-a2e3c729b0dd" providerId="ADAL" clId="{0AB49640-7BAA-41ED-8BB0-3871BD595C4F}" dt="2023-12-21T11:26:21.407" v="3849" actId="478"/>
          <ac:spMkLst>
            <pc:docMk/>
            <pc:sldMk cId="2978987791" sldId="283"/>
            <ac:spMk id="426" creationId="{00000000-0000-0000-0000-000000000000}"/>
          </ac:spMkLst>
        </pc:spChg>
        <pc:spChg chg="mod">
          <ac:chgData name="Esther Vosslamber" userId="abcd078d-08f4-40f8-9615-a2e3c729b0dd" providerId="ADAL" clId="{0AB49640-7BAA-41ED-8BB0-3871BD595C4F}" dt="2023-12-21T11:27:30.020" v="3919" actId="2711"/>
          <ac:spMkLst>
            <pc:docMk/>
            <pc:sldMk cId="2978987791" sldId="283"/>
            <ac:spMk id="431" creationId="{00000000-0000-0000-0000-000000000000}"/>
          </ac:spMkLst>
        </pc:spChg>
        <pc:spChg chg="mod">
          <ac:chgData name="Esther Vosslamber" userId="abcd078d-08f4-40f8-9615-a2e3c729b0dd" providerId="ADAL" clId="{0AB49640-7BAA-41ED-8BB0-3871BD595C4F}" dt="2023-12-21T11:27:48.849" v="3924" actId="404"/>
          <ac:spMkLst>
            <pc:docMk/>
            <pc:sldMk cId="2978987791" sldId="283"/>
            <ac:spMk id="432" creationId="{00000000-0000-0000-0000-000000000000}"/>
          </ac:spMkLst>
        </pc:spChg>
        <pc:spChg chg="mod">
          <ac:chgData name="Esther Vosslamber" userId="abcd078d-08f4-40f8-9615-a2e3c729b0dd" providerId="ADAL" clId="{0AB49640-7BAA-41ED-8BB0-3871BD595C4F}" dt="2023-12-21T11:27:39.669" v="3921" actId="1076"/>
          <ac:spMkLst>
            <pc:docMk/>
            <pc:sldMk cId="2978987791" sldId="283"/>
            <ac:spMk id="468" creationId="{00000000-0000-0000-0000-000000000000}"/>
          </ac:spMkLst>
        </pc:spChg>
        <pc:picChg chg="mod">
          <ac:chgData name="Esther Vosslamber" userId="abcd078d-08f4-40f8-9615-a2e3c729b0dd" providerId="ADAL" clId="{0AB49640-7BAA-41ED-8BB0-3871BD595C4F}" dt="2023-12-21T11:28:05.591" v="3929" actId="14100"/>
          <ac:picMkLst>
            <pc:docMk/>
            <pc:sldMk cId="2978987791" sldId="283"/>
            <ac:picMk id="419" creationId="{00000000-0000-0000-0000-000000000000}"/>
          </ac:picMkLst>
        </pc:picChg>
        <pc:picChg chg="mod">
          <ac:chgData name="Esther Vosslamber" userId="abcd078d-08f4-40f8-9615-a2e3c729b0dd" providerId="ADAL" clId="{0AB49640-7BAA-41ED-8BB0-3871BD595C4F}" dt="2023-12-21T11:24:24.975" v="3459" actId="1076"/>
          <ac:picMkLst>
            <pc:docMk/>
            <pc:sldMk cId="2978987791" sldId="283"/>
            <ac:picMk id="420" creationId="{00000000-0000-0000-0000-000000000000}"/>
          </ac:picMkLst>
        </pc:picChg>
        <pc:picChg chg="mod">
          <ac:chgData name="Esther Vosslamber" userId="abcd078d-08f4-40f8-9615-a2e3c729b0dd" providerId="ADAL" clId="{0AB49640-7BAA-41ED-8BB0-3871BD595C4F}" dt="2023-12-21T11:24:43.872" v="3461" actId="1076"/>
          <ac:picMkLst>
            <pc:docMk/>
            <pc:sldMk cId="2978987791" sldId="283"/>
            <ac:picMk id="1026" creationId="{8EC241F7-6533-0583-14F0-8823A866407A}"/>
          </ac:picMkLst>
        </pc:picChg>
      </pc:sldChg>
      <pc:sldChg chg="delSp modSp mod">
        <pc:chgData name="Esther Vosslamber" userId="abcd078d-08f4-40f8-9615-a2e3c729b0dd" providerId="ADAL" clId="{0AB49640-7BAA-41ED-8BB0-3871BD595C4F}" dt="2023-12-21T16:05:12.963" v="10915" actId="20577"/>
        <pc:sldMkLst>
          <pc:docMk/>
          <pc:sldMk cId="2557869442" sldId="284"/>
        </pc:sldMkLst>
        <pc:spChg chg="mod">
          <ac:chgData name="Esther Vosslamber" userId="abcd078d-08f4-40f8-9615-a2e3c729b0dd" providerId="ADAL" clId="{0AB49640-7BAA-41ED-8BB0-3871BD595C4F}" dt="2023-12-21T10:46:11.146" v="42" actId="1076"/>
          <ac:spMkLst>
            <pc:docMk/>
            <pc:sldMk cId="2557869442" sldId="284"/>
            <ac:spMk id="192" creationId="{00000000-0000-0000-0000-000000000000}"/>
          </ac:spMkLst>
        </pc:spChg>
        <pc:spChg chg="mod">
          <ac:chgData name="Esther Vosslamber" userId="abcd078d-08f4-40f8-9615-a2e3c729b0dd" providerId="ADAL" clId="{0AB49640-7BAA-41ED-8BB0-3871BD595C4F}" dt="2023-12-21T10:45:55.733" v="39" actId="1076"/>
          <ac:spMkLst>
            <pc:docMk/>
            <pc:sldMk cId="2557869442" sldId="284"/>
            <ac:spMk id="193" creationId="{00000000-0000-0000-0000-000000000000}"/>
          </ac:spMkLst>
        </pc:spChg>
        <pc:spChg chg="mod">
          <ac:chgData name="Esther Vosslamber" userId="abcd078d-08f4-40f8-9615-a2e3c729b0dd" providerId="ADAL" clId="{0AB49640-7BAA-41ED-8BB0-3871BD595C4F}" dt="2023-12-21T10:47:04.726" v="47" actId="14100"/>
          <ac:spMkLst>
            <pc:docMk/>
            <pc:sldMk cId="2557869442" sldId="284"/>
            <ac:spMk id="194" creationId="{00000000-0000-0000-0000-000000000000}"/>
          </ac:spMkLst>
        </pc:spChg>
        <pc:spChg chg="mod">
          <ac:chgData name="Esther Vosslamber" userId="abcd078d-08f4-40f8-9615-a2e3c729b0dd" providerId="ADAL" clId="{0AB49640-7BAA-41ED-8BB0-3871BD595C4F}" dt="2023-12-21T10:47:21.306" v="49" actId="1076"/>
          <ac:spMkLst>
            <pc:docMk/>
            <pc:sldMk cId="2557869442" sldId="284"/>
            <ac:spMk id="196" creationId="{00000000-0000-0000-0000-000000000000}"/>
          </ac:spMkLst>
        </pc:spChg>
        <pc:spChg chg="mod">
          <ac:chgData name="Esther Vosslamber" userId="abcd078d-08f4-40f8-9615-a2e3c729b0dd" providerId="ADAL" clId="{0AB49640-7BAA-41ED-8BB0-3871BD595C4F}" dt="2023-12-21T10:47:00.459" v="45" actId="1076"/>
          <ac:spMkLst>
            <pc:docMk/>
            <pc:sldMk cId="2557869442" sldId="284"/>
            <ac:spMk id="197" creationId="{00000000-0000-0000-0000-000000000000}"/>
          </ac:spMkLst>
        </pc:spChg>
        <pc:spChg chg="mod">
          <ac:chgData name="Esther Vosslamber" userId="abcd078d-08f4-40f8-9615-a2e3c729b0dd" providerId="ADAL" clId="{0AB49640-7BAA-41ED-8BB0-3871BD595C4F}" dt="2023-12-21T10:47:13.361" v="48" actId="1076"/>
          <ac:spMkLst>
            <pc:docMk/>
            <pc:sldMk cId="2557869442" sldId="284"/>
            <ac:spMk id="198" creationId="{00000000-0000-0000-0000-000000000000}"/>
          </ac:spMkLst>
        </pc:spChg>
        <pc:spChg chg="mod">
          <ac:chgData name="Esther Vosslamber" userId="abcd078d-08f4-40f8-9615-a2e3c729b0dd" providerId="ADAL" clId="{0AB49640-7BAA-41ED-8BB0-3871BD595C4F}" dt="2023-12-21T10:47:21.306" v="49" actId="1076"/>
          <ac:spMkLst>
            <pc:docMk/>
            <pc:sldMk cId="2557869442" sldId="284"/>
            <ac:spMk id="199" creationId="{00000000-0000-0000-0000-000000000000}"/>
          </ac:spMkLst>
        </pc:spChg>
        <pc:spChg chg="mod">
          <ac:chgData name="Esther Vosslamber" userId="abcd078d-08f4-40f8-9615-a2e3c729b0dd" providerId="ADAL" clId="{0AB49640-7BAA-41ED-8BB0-3871BD595C4F}" dt="2023-12-21T16:05:12.963" v="10915" actId="20577"/>
          <ac:spMkLst>
            <pc:docMk/>
            <pc:sldMk cId="2557869442" sldId="284"/>
            <ac:spMk id="200" creationId="{00000000-0000-0000-0000-000000000000}"/>
          </ac:spMkLst>
        </pc:spChg>
        <pc:spChg chg="mod">
          <ac:chgData name="Esther Vosslamber" userId="abcd078d-08f4-40f8-9615-a2e3c729b0dd" providerId="ADAL" clId="{0AB49640-7BAA-41ED-8BB0-3871BD595C4F}" dt="2023-12-21T10:47:13.361" v="48" actId="1076"/>
          <ac:spMkLst>
            <pc:docMk/>
            <pc:sldMk cId="2557869442" sldId="284"/>
            <ac:spMk id="201" creationId="{00000000-0000-0000-0000-000000000000}"/>
          </ac:spMkLst>
        </pc:spChg>
        <pc:spChg chg="del">
          <ac:chgData name="Esther Vosslamber" userId="abcd078d-08f4-40f8-9615-a2e3c729b0dd" providerId="ADAL" clId="{0AB49640-7BAA-41ED-8BB0-3871BD595C4F}" dt="2023-12-21T10:45:16.794" v="9" actId="478"/>
          <ac:spMkLst>
            <pc:docMk/>
            <pc:sldMk cId="2557869442" sldId="284"/>
            <ac:spMk id="202" creationId="{00000000-0000-0000-0000-000000000000}"/>
          </ac:spMkLst>
        </pc:spChg>
        <pc:picChg chg="mod">
          <ac:chgData name="Esther Vosslamber" userId="abcd078d-08f4-40f8-9615-a2e3c729b0dd" providerId="ADAL" clId="{0AB49640-7BAA-41ED-8BB0-3871BD595C4F}" dt="2023-12-21T10:47:24.572" v="50" actId="1076"/>
          <ac:picMkLst>
            <pc:docMk/>
            <pc:sldMk cId="2557869442" sldId="284"/>
            <ac:picMk id="186" creationId="{00000000-0000-0000-0000-000000000000}"/>
          </ac:picMkLst>
        </pc:picChg>
        <pc:picChg chg="mod">
          <ac:chgData name="Esther Vosslamber" userId="abcd078d-08f4-40f8-9615-a2e3c729b0dd" providerId="ADAL" clId="{0AB49640-7BAA-41ED-8BB0-3871BD595C4F}" dt="2023-12-21T10:47:00.459" v="45" actId="1076"/>
          <ac:picMkLst>
            <pc:docMk/>
            <pc:sldMk cId="2557869442" sldId="284"/>
            <ac:picMk id="187" creationId="{00000000-0000-0000-0000-000000000000}"/>
          </ac:picMkLst>
        </pc:picChg>
        <pc:picChg chg="mod">
          <ac:chgData name="Esther Vosslamber" userId="abcd078d-08f4-40f8-9615-a2e3c729b0dd" providerId="ADAL" clId="{0AB49640-7BAA-41ED-8BB0-3871BD595C4F}" dt="2023-12-21T10:47:13.361" v="48" actId="1076"/>
          <ac:picMkLst>
            <pc:docMk/>
            <pc:sldMk cId="2557869442" sldId="284"/>
            <ac:picMk id="188" creationId="{00000000-0000-0000-0000-000000000000}"/>
          </ac:picMkLst>
        </pc:picChg>
        <pc:picChg chg="mod">
          <ac:chgData name="Esther Vosslamber" userId="abcd078d-08f4-40f8-9615-a2e3c729b0dd" providerId="ADAL" clId="{0AB49640-7BAA-41ED-8BB0-3871BD595C4F}" dt="2023-12-21T10:47:21.306" v="49" actId="1076"/>
          <ac:picMkLst>
            <pc:docMk/>
            <pc:sldMk cId="2557869442" sldId="284"/>
            <ac:picMk id="189" creationId="{00000000-0000-0000-0000-000000000000}"/>
          </ac:picMkLst>
        </pc:picChg>
        <pc:picChg chg="mod">
          <ac:chgData name="Esther Vosslamber" userId="abcd078d-08f4-40f8-9615-a2e3c729b0dd" providerId="ADAL" clId="{0AB49640-7BAA-41ED-8BB0-3871BD595C4F}" dt="2023-12-21T10:46:11.146" v="42" actId="1076"/>
          <ac:picMkLst>
            <pc:docMk/>
            <pc:sldMk cId="2557869442" sldId="284"/>
            <ac:picMk id="190" creationId="{00000000-0000-0000-0000-000000000000}"/>
          </ac:picMkLst>
        </pc:picChg>
        <pc:picChg chg="mod">
          <ac:chgData name="Esther Vosslamber" userId="abcd078d-08f4-40f8-9615-a2e3c729b0dd" providerId="ADAL" clId="{0AB49640-7BAA-41ED-8BB0-3871BD595C4F}" dt="2023-12-21T10:45:55.733" v="39" actId="1076"/>
          <ac:picMkLst>
            <pc:docMk/>
            <pc:sldMk cId="2557869442" sldId="284"/>
            <ac:picMk id="191" creationId="{00000000-0000-0000-0000-000000000000}"/>
          </ac:picMkLst>
        </pc:picChg>
      </pc:sldChg>
      <pc:sldChg chg="modSp mod">
        <pc:chgData name="Esther Vosslamber" userId="abcd078d-08f4-40f8-9615-a2e3c729b0dd" providerId="ADAL" clId="{0AB49640-7BAA-41ED-8BB0-3871BD595C4F}" dt="2023-12-26T10:20:52.339" v="11737" actId="20577"/>
        <pc:sldMkLst>
          <pc:docMk/>
          <pc:sldMk cId="775909695" sldId="286"/>
        </pc:sldMkLst>
        <pc:spChg chg="mod">
          <ac:chgData name="Esther Vosslamber" userId="abcd078d-08f4-40f8-9615-a2e3c729b0dd" providerId="ADAL" clId="{0AB49640-7BAA-41ED-8BB0-3871BD595C4F}" dt="2023-12-21T16:00:58.838" v="10784" actId="1076"/>
          <ac:spMkLst>
            <pc:docMk/>
            <pc:sldMk cId="775909695" sldId="286"/>
            <ac:spMk id="2" creationId="{26C48B22-BD0A-4EB7-9B53-EB503B692CD4}"/>
          </ac:spMkLst>
        </pc:spChg>
        <pc:spChg chg="mod">
          <ac:chgData name="Esther Vosslamber" userId="abcd078d-08f4-40f8-9615-a2e3c729b0dd" providerId="ADAL" clId="{0AB49640-7BAA-41ED-8BB0-3871BD595C4F}" dt="2023-12-26T10:17:24.143" v="11670" actId="20577"/>
          <ac:spMkLst>
            <pc:docMk/>
            <pc:sldMk cId="775909695" sldId="286"/>
            <ac:spMk id="3" creationId="{F70E288F-3EA9-25A8-8F94-B821DC9564F0}"/>
          </ac:spMkLst>
        </pc:spChg>
        <pc:spChg chg="mod">
          <ac:chgData name="Esther Vosslamber" userId="abcd078d-08f4-40f8-9615-a2e3c729b0dd" providerId="ADAL" clId="{0AB49640-7BAA-41ED-8BB0-3871BD595C4F}" dt="2023-12-21T16:01:12.650" v="10786" actId="1076"/>
          <ac:spMkLst>
            <pc:docMk/>
            <pc:sldMk cId="775909695" sldId="286"/>
            <ac:spMk id="5" creationId="{61FC2981-9FD1-3E0A-C514-5032D4AAA3E2}"/>
          </ac:spMkLst>
        </pc:spChg>
        <pc:spChg chg="mod">
          <ac:chgData name="Esther Vosslamber" userId="abcd078d-08f4-40f8-9615-a2e3c729b0dd" providerId="ADAL" clId="{0AB49640-7BAA-41ED-8BB0-3871BD595C4F}" dt="2023-12-21T16:01:55.970" v="10793" actId="1076"/>
          <ac:spMkLst>
            <pc:docMk/>
            <pc:sldMk cId="775909695" sldId="286"/>
            <ac:spMk id="629" creationId="{00000000-0000-0000-0000-000000000000}"/>
          </ac:spMkLst>
        </pc:spChg>
        <pc:spChg chg="mod">
          <ac:chgData name="Esther Vosslamber" userId="abcd078d-08f4-40f8-9615-a2e3c729b0dd" providerId="ADAL" clId="{0AB49640-7BAA-41ED-8BB0-3871BD595C4F}" dt="2023-12-21T16:01:17.327" v="10787" actId="1076"/>
          <ac:spMkLst>
            <pc:docMk/>
            <pc:sldMk cId="775909695" sldId="286"/>
            <ac:spMk id="634" creationId="{00000000-0000-0000-0000-000000000000}"/>
          </ac:spMkLst>
        </pc:spChg>
        <pc:spChg chg="mod">
          <ac:chgData name="Esther Vosslamber" userId="abcd078d-08f4-40f8-9615-a2e3c729b0dd" providerId="ADAL" clId="{0AB49640-7BAA-41ED-8BB0-3871BD595C4F}" dt="2023-12-21T16:01:51.981" v="10792" actId="1076"/>
          <ac:spMkLst>
            <pc:docMk/>
            <pc:sldMk cId="775909695" sldId="286"/>
            <ac:spMk id="635" creationId="{00000000-0000-0000-0000-000000000000}"/>
          </ac:spMkLst>
        </pc:spChg>
        <pc:spChg chg="mod">
          <ac:chgData name="Esther Vosslamber" userId="abcd078d-08f4-40f8-9615-a2e3c729b0dd" providerId="ADAL" clId="{0AB49640-7BAA-41ED-8BB0-3871BD595C4F}" dt="2023-12-26T10:20:52.339" v="11737" actId="20577"/>
          <ac:spMkLst>
            <pc:docMk/>
            <pc:sldMk cId="775909695" sldId="286"/>
            <ac:spMk id="643" creationId="{00000000-0000-0000-0000-000000000000}"/>
          </ac:spMkLst>
        </pc:spChg>
        <pc:picChg chg="mod">
          <ac:chgData name="Esther Vosslamber" userId="abcd078d-08f4-40f8-9615-a2e3c729b0dd" providerId="ADAL" clId="{0AB49640-7BAA-41ED-8BB0-3871BD595C4F}" dt="2023-12-21T16:00:58.838" v="10784" actId="1076"/>
          <ac:picMkLst>
            <pc:docMk/>
            <pc:sldMk cId="775909695" sldId="286"/>
            <ac:picMk id="612" creationId="{00000000-0000-0000-0000-000000000000}"/>
          </ac:picMkLst>
        </pc:picChg>
        <pc:picChg chg="mod">
          <ac:chgData name="Esther Vosslamber" userId="abcd078d-08f4-40f8-9615-a2e3c729b0dd" providerId="ADAL" clId="{0AB49640-7BAA-41ED-8BB0-3871BD595C4F}" dt="2023-12-21T16:00:58.838" v="10784" actId="1076"/>
          <ac:picMkLst>
            <pc:docMk/>
            <pc:sldMk cId="775909695" sldId="286"/>
            <ac:picMk id="613" creationId="{00000000-0000-0000-0000-000000000000}"/>
          </ac:picMkLst>
        </pc:picChg>
        <pc:picChg chg="mod">
          <ac:chgData name="Esther Vosslamber" userId="abcd078d-08f4-40f8-9615-a2e3c729b0dd" providerId="ADAL" clId="{0AB49640-7BAA-41ED-8BB0-3871BD595C4F}" dt="2023-12-21T16:00:53.568" v="10783" actId="14100"/>
          <ac:picMkLst>
            <pc:docMk/>
            <pc:sldMk cId="775909695" sldId="286"/>
            <ac:picMk id="614" creationId="{00000000-0000-0000-0000-000000000000}"/>
          </ac:picMkLst>
        </pc:picChg>
        <pc:picChg chg="mod">
          <ac:chgData name="Esther Vosslamber" userId="abcd078d-08f4-40f8-9615-a2e3c729b0dd" providerId="ADAL" clId="{0AB49640-7BAA-41ED-8BB0-3871BD595C4F}" dt="2023-12-21T16:01:29.667" v="10788" actId="1076"/>
          <ac:picMkLst>
            <pc:docMk/>
            <pc:sldMk cId="775909695" sldId="286"/>
            <ac:picMk id="615" creationId="{00000000-0000-0000-0000-000000000000}"/>
          </ac:picMkLst>
        </pc:picChg>
      </pc:sldChg>
      <pc:sldChg chg="addSp delSp modSp add mod ord setBg">
        <pc:chgData name="Esther Vosslamber" userId="abcd078d-08f4-40f8-9615-a2e3c729b0dd" providerId="ADAL" clId="{0AB49640-7BAA-41ED-8BB0-3871BD595C4F}" dt="2023-12-26T09:37:50.146" v="11651" actId="1076"/>
        <pc:sldMkLst>
          <pc:docMk/>
          <pc:sldMk cId="138716209" sldId="287"/>
        </pc:sldMkLst>
        <pc:spChg chg="add mod">
          <ac:chgData name="Esther Vosslamber" userId="abcd078d-08f4-40f8-9615-a2e3c729b0dd" providerId="ADAL" clId="{0AB49640-7BAA-41ED-8BB0-3871BD595C4F}" dt="2023-12-26T09:37:50.146" v="11651" actId="1076"/>
          <ac:spMkLst>
            <pc:docMk/>
            <pc:sldMk cId="138716209" sldId="287"/>
            <ac:spMk id="2" creationId="{071835D9-0581-ABCF-3C34-2E6C8A54403A}"/>
          </ac:spMkLst>
        </pc:spChg>
        <pc:spChg chg="del">
          <ac:chgData name="Esther Vosslamber" userId="abcd078d-08f4-40f8-9615-a2e3c729b0dd" providerId="ADAL" clId="{0AB49640-7BAA-41ED-8BB0-3871BD595C4F}" dt="2023-12-26T09:37:42.813" v="11649" actId="478"/>
          <ac:spMkLst>
            <pc:docMk/>
            <pc:sldMk cId="138716209" sldId="287"/>
            <ac:spMk id="92" creationId="{00000000-0000-0000-0000-000000000000}"/>
          </ac:spMkLst>
        </pc:spChg>
      </pc:sldChg>
      <pc:sldChg chg="addSp modSp add mod ord setBg">
        <pc:chgData name="Esther Vosslamber" userId="abcd078d-08f4-40f8-9615-a2e3c729b0dd" providerId="ADAL" clId="{0AB49640-7BAA-41ED-8BB0-3871BD595C4F}" dt="2023-12-21T11:49:42.747" v="5373" actId="1076"/>
        <pc:sldMkLst>
          <pc:docMk/>
          <pc:sldMk cId="3267352740" sldId="288"/>
        </pc:sldMkLst>
        <pc:spChg chg="add mod">
          <ac:chgData name="Esther Vosslamber" userId="abcd078d-08f4-40f8-9615-a2e3c729b0dd" providerId="ADAL" clId="{0AB49640-7BAA-41ED-8BB0-3871BD595C4F}" dt="2023-12-21T11:49:42.747" v="5373" actId="1076"/>
          <ac:spMkLst>
            <pc:docMk/>
            <pc:sldMk cId="3267352740" sldId="288"/>
            <ac:spMk id="2" creationId="{49321678-7E93-0703-F5FC-4723A7907707}"/>
          </ac:spMkLst>
        </pc:spChg>
        <pc:spChg chg="add mod">
          <ac:chgData name="Esther Vosslamber" userId="abcd078d-08f4-40f8-9615-a2e3c729b0dd" providerId="ADAL" clId="{0AB49640-7BAA-41ED-8BB0-3871BD595C4F}" dt="2023-12-21T11:49:28.851" v="5372" actId="1076"/>
          <ac:spMkLst>
            <pc:docMk/>
            <pc:sldMk cId="3267352740" sldId="288"/>
            <ac:spMk id="3" creationId="{B3935073-2743-0F99-2F14-CEFE6F43DFCD}"/>
          </ac:spMkLst>
        </pc:spChg>
        <pc:spChg chg="add mod">
          <ac:chgData name="Esther Vosslamber" userId="abcd078d-08f4-40f8-9615-a2e3c729b0dd" providerId="ADAL" clId="{0AB49640-7BAA-41ED-8BB0-3871BD595C4F}" dt="2023-12-21T11:49:28.851" v="5372" actId="1076"/>
          <ac:spMkLst>
            <pc:docMk/>
            <pc:sldMk cId="3267352740" sldId="288"/>
            <ac:spMk id="4" creationId="{CE2C63B4-9D93-4505-03B6-7242AD24B202}"/>
          </ac:spMkLst>
        </pc:spChg>
        <pc:spChg chg="mod">
          <ac:chgData name="Esther Vosslamber" userId="abcd078d-08f4-40f8-9615-a2e3c729b0dd" providerId="ADAL" clId="{0AB49640-7BAA-41ED-8BB0-3871BD595C4F}" dt="2023-12-21T11:49:03.004" v="5369" actId="1076"/>
          <ac:spMkLst>
            <pc:docMk/>
            <pc:sldMk cId="3267352740" sldId="288"/>
            <ac:spMk id="120" creationId="{00000000-0000-0000-0000-000000000000}"/>
          </ac:spMkLst>
        </pc:spChg>
        <pc:spChg chg="mod">
          <ac:chgData name="Esther Vosslamber" userId="abcd078d-08f4-40f8-9615-a2e3c729b0dd" providerId="ADAL" clId="{0AB49640-7BAA-41ED-8BB0-3871BD595C4F}" dt="2023-12-21T11:49:03.004" v="5369" actId="1076"/>
          <ac:spMkLst>
            <pc:docMk/>
            <pc:sldMk cId="3267352740" sldId="288"/>
            <ac:spMk id="121" creationId="{00000000-0000-0000-0000-000000000000}"/>
          </ac:spMkLst>
        </pc:spChg>
        <pc:spChg chg="mod">
          <ac:chgData name="Esther Vosslamber" userId="abcd078d-08f4-40f8-9615-a2e3c729b0dd" providerId="ADAL" clId="{0AB49640-7BAA-41ED-8BB0-3871BD595C4F}" dt="2023-12-21T11:49:21.122" v="5371" actId="1076"/>
          <ac:spMkLst>
            <pc:docMk/>
            <pc:sldMk cId="3267352740" sldId="288"/>
            <ac:spMk id="122" creationId="{00000000-0000-0000-0000-000000000000}"/>
          </ac:spMkLst>
        </pc:spChg>
        <pc:spChg chg="mod">
          <ac:chgData name="Esther Vosslamber" userId="abcd078d-08f4-40f8-9615-a2e3c729b0dd" providerId="ADAL" clId="{0AB49640-7BAA-41ED-8BB0-3871BD595C4F}" dt="2023-12-21T11:49:03.004" v="5369" actId="1076"/>
          <ac:spMkLst>
            <pc:docMk/>
            <pc:sldMk cId="3267352740" sldId="288"/>
            <ac:spMk id="124" creationId="{00000000-0000-0000-0000-000000000000}"/>
          </ac:spMkLst>
        </pc:spChg>
        <pc:spChg chg="mod">
          <ac:chgData name="Esther Vosslamber" userId="abcd078d-08f4-40f8-9615-a2e3c729b0dd" providerId="ADAL" clId="{0AB49640-7BAA-41ED-8BB0-3871BD595C4F}" dt="2023-12-21T11:49:09.207" v="5370" actId="1076"/>
          <ac:spMkLst>
            <pc:docMk/>
            <pc:sldMk cId="3267352740" sldId="288"/>
            <ac:spMk id="125" creationId="{00000000-0000-0000-0000-000000000000}"/>
          </ac:spMkLst>
        </pc:spChg>
        <pc:spChg chg="mod">
          <ac:chgData name="Esther Vosslamber" userId="abcd078d-08f4-40f8-9615-a2e3c729b0dd" providerId="ADAL" clId="{0AB49640-7BAA-41ED-8BB0-3871BD595C4F}" dt="2023-12-21T11:49:09.207" v="5370" actId="1076"/>
          <ac:spMkLst>
            <pc:docMk/>
            <pc:sldMk cId="3267352740" sldId="288"/>
            <ac:spMk id="126" creationId="{00000000-0000-0000-0000-000000000000}"/>
          </ac:spMkLst>
        </pc:spChg>
        <pc:spChg chg="mod">
          <ac:chgData name="Esther Vosslamber" userId="abcd078d-08f4-40f8-9615-a2e3c729b0dd" providerId="ADAL" clId="{0AB49640-7BAA-41ED-8BB0-3871BD595C4F}" dt="2023-12-21T11:49:21.122" v="5371" actId="1076"/>
          <ac:spMkLst>
            <pc:docMk/>
            <pc:sldMk cId="3267352740" sldId="288"/>
            <ac:spMk id="127" creationId="{00000000-0000-0000-0000-000000000000}"/>
          </ac:spMkLst>
        </pc:spChg>
        <pc:spChg chg="mod">
          <ac:chgData name="Esther Vosslamber" userId="abcd078d-08f4-40f8-9615-a2e3c729b0dd" providerId="ADAL" clId="{0AB49640-7BAA-41ED-8BB0-3871BD595C4F}" dt="2023-12-21T11:49:09.207" v="5370" actId="1076"/>
          <ac:spMkLst>
            <pc:docMk/>
            <pc:sldMk cId="3267352740" sldId="288"/>
            <ac:spMk id="128" creationId="{00000000-0000-0000-0000-000000000000}"/>
          </ac:spMkLst>
        </pc:spChg>
        <pc:spChg chg="mod">
          <ac:chgData name="Esther Vosslamber" userId="abcd078d-08f4-40f8-9615-a2e3c729b0dd" providerId="ADAL" clId="{0AB49640-7BAA-41ED-8BB0-3871BD595C4F}" dt="2023-12-21T11:49:21.122" v="5371" actId="1076"/>
          <ac:spMkLst>
            <pc:docMk/>
            <pc:sldMk cId="3267352740" sldId="288"/>
            <ac:spMk id="129" creationId="{00000000-0000-0000-0000-000000000000}"/>
          </ac:spMkLst>
        </pc:spChg>
      </pc:sldChg>
      <pc:sldChg chg="addSp delSp modSp new mod setBg">
        <pc:chgData name="Esther Vosslamber" userId="abcd078d-08f4-40f8-9615-a2e3c729b0dd" providerId="ADAL" clId="{0AB49640-7BAA-41ED-8BB0-3871BD595C4F}" dt="2023-12-21T15:02:44.316" v="6864" actId="20577"/>
        <pc:sldMkLst>
          <pc:docMk/>
          <pc:sldMk cId="2998349540" sldId="289"/>
        </pc:sldMkLst>
        <pc:spChg chg="del">
          <ac:chgData name="Esther Vosslamber" userId="abcd078d-08f4-40f8-9615-a2e3c729b0dd" providerId="ADAL" clId="{0AB49640-7BAA-41ED-8BB0-3871BD595C4F}" dt="2023-12-21T14:45:10.065" v="6323" actId="478"/>
          <ac:spMkLst>
            <pc:docMk/>
            <pc:sldMk cId="2998349540" sldId="289"/>
            <ac:spMk id="2" creationId="{0ADE3B0A-34CA-3CB7-94A6-D6861FFCB866}"/>
          </ac:spMkLst>
        </pc:spChg>
        <pc:spChg chg="del">
          <ac:chgData name="Esther Vosslamber" userId="abcd078d-08f4-40f8-9615-a2e3c729b0dd" providerId="ADAL" clId="{0AB49640-7BAA-41ED-8BB0-3871BD595C4F}" dt="2023-12-21T14:45:04.865" v="6322" actId="478"/>
          <ac:spMkLst>
            <pc:docMk/>
            <pc:sldMk cId="2998349540" sldId="289"/>
            <ac:spMk id="3" creationId="{6AC91F68-D590-6F6A-C03F-FC1D663081D4}"/>
          </ac:spMkLst>
        </pc:spChg>
        <pc:spChg chg="add mod">
          <ac:chgData name="Esther Vosslamber" userId="abcd078d-08f4-40f8-9615-a2e3c729b0dd" providerId="ADAL" clId="{0AB49640-7BAA-41ED-8BB0-3871BD595C4F}" dt="2023-12-21T14:57:36.143" v="6579" actId="1076"/>
          <ac:spMkLst>
            <pc:docMk/>
            <pc:sldMk cId="2998349540" sldId="289"/>
            <ac:spMk id="5" creationId="{850DF8D5-B71D-B429-B1D3-D1B54F4D16A7}"/>
          </ac:spMkLst>
        </pc:spChg>
        <pc:spChg chg="add mod">
          <ac:chgData name="Esther Vosslamber" userId="abcd078d-08f4-40f8-9615-a2e3c729b0dd" providerId="ADAL" clId="{0AB49640-7BAA-41ED-8BB0-3871BD595C4F}" dt="2023-12-21T14:57:44.199" v="6580" actId="1076"/>
          <ac:spMkLst>
            <pc:docMk/>
            <pc:sldMk cId="2998349540" sldId="289"/>
            <ac:spMk id="6" creationId="{C3E2D0CC-A60E-3C7B-CFBF-5C5C57C9EC97}"/>
          </ac:spMkLst>
        </pc:spChg>
        <pc:spChg chg="add mod">
          <ac:chgData name="Esther Vosslamber" userId="abcd078d-08f4-40f8-9615-a2e3c729b0dd" providerId="ADAL" clId="{0AB49640-7BAA-41ED-8BB0-3871BD595C4F}" dt="2023-12-21T14:59:20.743" v="6600" actId="1076"/>
          <ac:spMkLst>
            <pc:docMk/>
            <pc:sldMk cId="2998349540" sldId="289"/>
            <ac:spMk id="8" creationId="{3501A3E2-B4AA-8D10-64FA-B3F91681667C}"/>
          </ac:spMkLst>
        </pc:spChg>
        <pc:spChg chg="mod">
          <ac:chgData name="Esther Vosslamber" userId="abcd078d-08f4-40f8-9615-a2e3c729b0dd" providerId="ADAL" clId="{0AB49640-7BAA-41ED-8BB0-3871BD595C4F}" dt="2023-12-21T14:57:11.658" v="6568"/>
          <ac:spMkLst>
            <pc:docMk/>
            <pc:sldMk cId="2998349540" sldId="289"/>
            <ac:spMk id="11" creationId="{2D0A1C03-D485-2BCC-10A5-C2428581D553}"/>
          </ac:spMkLst>
        </pc:spChg>
        <pc:spChg chg="mod">
          <ac:chgData name="Esther Vosslamber" userId="abcd078d-08f4-40f8-9615-a2e3c729b0dd" providerId="ADAL" clId="{0AB49640-7BAA-41ED-8BB0-3871BD595C4F}" dt="2023-12-21T14:57:11.658" v="6568"/>
          <ac:spMkLst>
            <pc:docMk/>
            <pc:sldMk cId="2998349540" sldId="289"/>
            <ac:spMk id="12" creationId="{1ECCA6E4-E76A-777C-103E-5C1EE06A45A8}"/>
          </ac:spMkLst>
        </pc:spChg>
        <pc:spChg chg="add del mod">
          <ac:chgData name="Esther Vosslamber" userId="abcd078d-08f4-40f8-9615-a2e3c729b0dd" providerId="ADAL" clId="{0AB49640-7BAA-41ED-8BB0-3871BD595C4F}" dt="2023-12-21T14:58:57.547" v="6595" actId="1076"/>
          <ac:spMkLst>
            <pc:docMk/>
            <pc:sldMk cId="2998349540" sldId="289"/>
            <ac:spMk id="13" creationId="{E14B197C-E037-095B-6396-5522B677C9E5}"/>
          </ac:spMkLst>
        </pc:spChg>
        <pc:spChg chg="add del mod">
          <ac:chgData name="Esther Vosslamber" userId="abcd078d-08f4-40f8-9615-a2e3c729b0dd" providerId="ADAL" clId="{0AB49640-7BAA-41ED-8BB0-3871BD595C4F}" dt="2023-12-21T14:58:01.835" v="6584" actId="478"/>
          <ac:spMkLst>
            <pc:docMk/>
            <pc:sldMk cId="2998349540" sldId="289"/>
            <ac:spMk id="14" creationId="{8977231C-E103-5B96-7034-72D661AFE2FF}"/>
          </ac:spMkLst>
        </pc:spChg>
        <pc:spChg chg="add del mod">
          <ac:chgData name="Esther Vosslamber" userId="abcd078d-08f4-40f8-9615-a2e3c729b0dd" providerId="ADAL" clId="{0AB49640-7BAA-41ED-8BB0-3871BD595C4F}" dt="2023-12-21T14:58:06.164" v="6586" actId="478"/>
          <ac:spMkLst>
            <pc:docMk/>
            <pc:sldMk cId="2998349540" sldId="289"/>
            <ac:spMk id="15" creationId="{A6837A91-170B-DDA0-353C-F0458FD23511}"/>
          </ac:spMkLst>
        </pc:spChg>
        <pc:spChg chg="add del mod">
          <ac:chgData name="Esther Vosslamber" userId="abcd078d-08f4-40f8-9615-a2e3c729b0dd" providerId="ADAL" clId="{0AB49640-7BAA-41ED-8BB0-3871BD595C4F}" dt="2023-12-21T14:58:57.547" v="6595" actId="1076"/>
          <ac:spMkLst>
            <pc:docMk/>
            <pc:sldMk cId="2998349540" sldId="289"/>
            <ac:spMk id="16" creationId="{0D09774D-A715-FC2D-4DC3-1E3530EB827E}"/>
          </ac:spMkLst>
        </pc:spChg>
        <pc:spChg chg="add del mod">
          <ac:chgData name="Esther Vosslamber" userId="abcd078d-08f4-40f8-9615-a2e3c729b0dd" providerId="ADAL" clId="{0AB49640-7BAA-41ED-8BB0-3871BD595C4F}" dt="2023-12-21T14:58:57.547" v="6595" actId="1076"/>
          <ac:spMkLst>
            <pc:docMk/>
            <pc:sldMk cId="2998349540" sldId="289"/>
            <ac:spMk id="17" creationId="{5AE17F8F-2E06-6113-409D-8552245927F7}"/>
          </ac:spMkLst>
        </pc:spChg>
        <pc:spChg chg="add del mod">
          <ac:chgData name="Esther Vosslamber" userId="abcd078d-08f4-40f8-9615-a2e3c729b0dd" providerId="ADAL" clId="{0AB49640-7BAA-41ED-8BB0-3871BD595C4F}" dt="2023-12-21T14:58:57.547" v="6595" actId="1076"/>
          <ac:spMkLst>
            <pc:docMk/>
            <pc:sldMk cId="2998349540" sldId="289"/>
            <ac:spMk id="18" creationId="{53DBB8B3-3080-C29C-52C5-AD95EF0C91AB}"/>
          </ac:spMkLst>
        </pc:spChg>
        <pc:spChg chg="add del mod">
          <ac:chgData name="Esther Vosslamber" userId="abcd078d-08f4-40f8-9615-a2e3c729b0dd" providerId="ADAL" clId="{0AB49640-7BAA-41ED-8BB0-3871BD595C4F}" dt="2023-12-21T14:58:57.547" v="6595" actId="1076"/>
          <ac:spMkLst>
            <pc:docMk/>
            <pc:sldMk cId="2998349540" sldId="289"/>
            <ac:spMk id="19" creationId="{DFB523A9-A8FA-B0C4-D5AB-F8CBFB54C23F}"/>
          </ac:spMkLst>
        </pc:spChg>
        <pc:spChg chg="mod">
          <ac:chgData name="Esther Vosslamber" userId="abcd078d-08f4-40f8-9615-a2e3c729b0dd" providerId="ADAL" clId="{0AB49640-7BAA-41ED-8BB0-3871BD595C4F}" dt="2023-12-21T14:59:28.117" v="6601"/>
          <ac:spMkLst>
            <pc:docMk/>
            <pc:sldMk cId="2998349540" sldId="289"/>
            <ac:spMk id="22" creationId="{DA17BB46-06EC-E55E-A6BB-91ED9ADC8F05}"/>
          </ac:spMkLst>
        </pc:spChg>
        <pc:spChg chg="mod">
          <ac:chgData name="Esther Vosslamber" userId="abcd078d-08f4-40f8-9615-a2e3c729b0dd" providerId="ADAL" clId="{0AB49640-7BAA-41ED-8BB0-3871BD595C4F}" dt="2023-12-21T14:59:28.117" v="6601"/>
          <ac:spMkLst>
            <pc:docMk/>
            <pc:sldMk cId="2998349540" sldId="289"/>
            <ac:spMk id="23" creationId="{887C182E-F480-F62B-1C94-6BC5E21AF2DF}"/>
          </ac:spMkLst>
        </pc:spChg>
        <pc:spChg chg="add del mod">
          <ac:chgData name="Esther Vosslamber" userId="abcd078d-08f4-40f8-9615-a2e3c729b0dd" providerId="ADAL" clId="{0AB49640-7BAA-41ED-8BB0-3871BD595C4F}" dt="2023-12-21T14:59:29.539" v="6602" actId="478"/>
          <ac:spMkLst>
            <pc:docMk/>
            <pc:sldMk cId="2998349540" sldId="289"/>
            <ac:spMk id="24" creationId="{CF0A970E-BC91-B43A-FA36-DFFFBF6F15ED}"/>
          </ac:spMkLst>
        </pc:spChg>
        <pc:spChg chg="add del mod">
          <ac:chgData name="Esther Vosslamber" userId="abcd078d-08f4-40f8-9615-a2e3c729b0dd" providerId="ADAL" clId="{0AB49640-7BAA-41ED-8BB0-3871BD595C4F}" dt="2023-12-21T14:59:29.539" v="6602" actId="478"/>
          <ac:spMkLst>
            <pc:docMk/>
            <pc:sldMk cId="2998349540" sldId="289"/>
            <ac:spMk id="25" creationId="{6DF3156E-632F-FC71-A72E-60A50B253C18}"/>
          </ac:spMkLst>
        </pc:spChg>
        <pc:spChg chg="add del mod">
          <ac:chgData name="Esther Vosslamber" userId="abcd078d-08f4-40f8-9615-a2e3c729b0dd" providerId="ADAL" clId="{0AB49640-7BAA-41ED-8BB0-3871BD595C4F}" dt="2023-12-21T14:59:29.539" v="6602" actId="478"/>
          <ac:spMkLst>
            <pc:docMk/>
            <pc:sldMk cId="2998349540" sldId="289"/>
            <ac:spMk id="26" creationId="{C5221564-6C18-A28F-732B-52987A4F147F}"/>
          </ac:spMkLst>
        </pc:spChg>
        <pc:spChg chg="add del mod">
          <ac:chgData name="Esther Vosslamber" userId="abcd078d-08f4-40f8-9615-a2e3c729b0dd" providerId="ADAL" clId="{0AB49640-7BAA-41ED-8BB0-3871BD595C4F}" dt="2023-12-21T14:59:29.539" v="6602" actId="478"/>
          <ac:spMkLst>
            <pc:docMk/>
            <pc:sldMk cId="2998349540" sldId="289"/>
            <ac:spMk id="27" creationId="{F5C3812F-7E66-142F-958E-35C71E8C8CB1}"/>
          </ac:spMkLst>
        </pc:spChg>
        <pc:spChg chg="add del mod">
          <ac:chgData name="Esther Vosslamber" userId="abcd078d-08f4-40f8-9615-a2e3c729b0dd" providerId="ADAL" clId="{0AB49640-7BAA-41ED-8BB0-3871BD595C4F}" dt="2023-12-21T14:59:29.539" v="6602" actId="478"/>
          <ac:spMkLst>
            <pc:docMk/>
            <pc:sldMk cId="2998349540" sldId="289"/>
            <ac:spMk id="28" creationId="{3F1C5FDB-0287-3B99-742D-5797A6A2CF11}"/>
          </ac:spMkLst>
        </pc:spChg>
        <pc:spChg chg="add del mod">
          <ac:chgData name="Esther Vosslamber" userId="abcd078d-08f4-40f8-9615-a2e3c729b0dd" providerId="ADAL" clId="{0AB49640-7BAA-41ED-8BB0-3871BD595C4F}" dt="2023-12-21T14:59:29.539" v="6602" actId="478"/>
          <ac:spMkLst>
            <pc:docMk/>
            <pc:sldMk cId="2998349540" sldId="289"/>
            <ac:spMk id="29" creationId="{5BB10F2E-C9A5-D967-055F-A48B35F92F79}"/>
          </ac:spMkLst>
        </pc:spChg>
        <pc:spChg chg="add del mod">
          <ac:chgData name="Esther Vosslamber" userId="abcd078d-08f4-40f8-9615-a2e3c729b0dd" providerId="ADAL" clId="{0AB49640-7BAA-41ED-8BB0-3871BD595C4F}" dt="2023-12-21T14:59:29.539" v="6602" actId="478"/>
          <ac:spMkLst>
            <pc:docMk/>
            <pc:sldMk cId="2998349540" sldId="289"/>
            <ac:spMk id="30" creationId="{F6C7AD5D-768A-F491-71AB-32316DFC0570}"/>
          </ac:spMkLst>
        </pc:spChg>
        <pc:spChg chg="add mod">
          <ac:chgData name="Esther Vosslamber" userId="abcd078d-08f4-40f8-9615-a2e3c729b0dd" providerId="ADAL" clId="{0AB49640-7BAA-41ED-8BB0-3871BD595C4F}" dt="2023-12-21T15:02:44.316" v="6864" actId="20577"/>
          <ac:spMkLst>
            <pc:docMk/>
            <pc:sldMk cId="2998349540" sldId="289"/>
            <ac:spMk id="31" creationId="{2F0747D3-D118-C84C-74D9-F808B989BDA1}"/>
          </ac:spMkLst>
        </pc:spChg>
        <pc:grpChg chg="add del mod">
          <ac:chgData name="Esther Vosslamber" userId="abcd078d-08f4-40f8-9615-a2e3c729b0dd" providerId="ADAL" clId="{0AB49640-7BAA-41ED-8BB0-3871BD595C4F}" dt="2023-12-21T14:58:57.547" v="6595" actId="1076"/>
          <ac:grpSpMkLst>
            <pc:docMk/>
            <pc:sldMk cId="2998349540" sldId="289"/>
            <ac:grpSpMk id="10" creationId="{A9EDE918-D094-D647-6FD9-E8F4F6FFEA84}"/>
          </ac:grpSpMkLst>
        </pc:grpChg>
        <pc:grpChg chg="add del mod">
          <ac:chgData name="Esther Vosslamber" userId="abcd078d-08f4-40f8-9615-a2e3c729b0dd" providerId="ADAL" clId="{0AB49640-7BAA-41ED-8BB0-3871BD595C4F}" dt="2023-12-21T14:59:29.539" v="6602" actId="478"/>
          <ac:grpSpMkLst>
            <pc:docMk/>
            <pc:sldMk cId="2998349540" sldId="289"/>
            <ac:grpSpMk id="21" creationId="{3C3DC3E2-6283-2755-506A-AB6222D5CF8C}"/>
          </ac:grpSpMkLst>
        </pc:grpChg>
        <pc:picChg chg="add mod">
          <ac:chgData name="Esther Vosslamber" userId="abcd078d-08f4-40f8-9615-a2e3c729b0dd" providerId="ADAL" clId="{0AB49640-7BAA-41ED-8BB0-3871BD595C4F}" dt="2023-12-21T14:57:44.199" v="6580" actId="1076"/>
          <ac:picMkLst>
            <pc:docMk/>
            <pc:sldMk cId="2998349540" sldId="289"/>
            <ac:picMk id="4" creationId="{4022D83D-F6B6-F1DB-EFA2-A49E8C15FDC7}"/>
          </ac:picMkLst>
        </pc:picChg>
        <pc:picChg chg="add mod">
          <ac:chgData name="Esther Vosslamber" userId="abcd078d-08f4-40f8-9615-a2e3c729b0dd" providerId="ADAL" clId="{0AB49640-7BAA-41ED-8BB0-3871BD595C4F}" dt="2023-12-21T14:57:44.199" v="6580" actId="1076"/>
          <ac:picMkLst>
            <pc:docMk/>
            <pc:sldMk cId="2998349540" sldId="289"/>
            <ac:picMk id="7" creationId="{8DFB2F4D-D4A9-37E2-5B59-FAAD2553DF21}"/>
          </ac:picMkLst>
        </pc:picChg>
        <pc:picChg chg="add del mod">
          <ac:chgData name="Esther Vosslamber" userId="abcd078d-08f4-40f8-9615-a2e3c729b0dd" providerId="ADAL" clId="{0AB49640-7BAA-41ED-8BB0-3871BD595C4F}" dt="2023-12-21T14:58:57.547" v="6595" actId="1076"/>
          <ac:picMkLst>
            <pc:docMk/>
            <pc:sldMk cId="2998349540" sldId="289"/>
            <ac:picMk id="9" creationId="{E7D258F2-9C84-08A4-DDF6-4245A17F3B70}"/>
          </ac:picMkLst>
        </pc:picChg>
        <pc:picChg chg="add del mod">
          <ac:chgData name="Esther Vosslamber" userId="abcd078d-08f4-40f8-9615-a2e3c729b0dd" providerId="ADAL" clId="{0AB49640-7BAA-41ED-8BB0-3871BD595C4F}" dt="2023-12-21T14:59:29.539" v="6602" actId="478"/>
          <ac:picMkLst>
            <pc:docMk/>
            <pc:sldMk cId="2998349540" sldId="289"/>
            <ac:picMk id="20" creationId="{319F90AB-469A-E8C0-BE24-D272CCE6DFFF}"/>
          </ac:picMkLst>
        </pc:picChg>
      </pc:sldChg>
      <pc:sldChg chg="addSp delSp modSp new mod setBg">
        <pc:chgData name="Esther Vosslamber" userId="abcd078d-08f4-40f8-9615-a2e3c729b0dd" providerId="ADAL" clId="{0AB49640-7BAA-41ED-8BB0-3871BD595C4F}" dt="2023-12-21T15:18:57.386" v="7496" actId="20577"/>
        <pc:sldMkLst>
          <pc:docMk/>
          <pc:sldMk cId="3527832360" sldId="290"/>
        </pc:sldMkLst>
        <pc:spChg chg="mod">
          <ac:chgData name="Esther Vosslamber" userId="abcd078d-08f4-40f8-9615-a2e3c729b0dd" providerId="ADAL" clId="{0AB49640-7BAA-41ED-8BB0-3871BD595C4F}" dt="2023-12-21T15:06:32.970" v="6928" actId="1076"/>
          <ac:spMkLst>
            <pc:docMk/>
            <pc:sldMk cId="3527832360" sldId="290"/>
            <ac:spMk id="2" creationId="{B8FCB331-13C8-6874-4425-88D765D854DD}"/>
          </ac:spMkLst>
        </pc:spChg>
        <pc:spChg chg="mod">
          <ac:chgData name="Esther Vosslamber" userId="abcd078d-08f4-40f8-9615-a2e3c729b0dd" providerId="ADAL" clId="{0AB49640-7BAA-41ED-8BB0-3871BD595C4F}" dt="2023-12-21T15:18:57.386" v="7496" actId="20577"/>
          <ac:spMkLst>
            <pc:docMk/>
            <pc:sldMk cId="3527832360" sldId="290"/>
            <ac:spMk id="3" creationId="{AC9C1624-12D3-5E32-0ABE-CE4C190F7544}"/>
          </ac:spMkLst>
        </pc:spChg>
        <pc:spChg chg="add mod">
          <ac:chgData name="Esther Vosslamber" userId="abcd078d-08f4-40f8-9615-a2e3c729b0dd" providerId="ADAL" clId="{0AB49640-7BAA-41ED-8BB0-3871BD595C4F}" dt="2023-12-21T15:06:43.922" v="6929" actId="1076"/>
          <ac:spMkLst>
            <pc:docMk/>
            <pc:sldMk cId="3527832360" sldId="290"/>
            <ac:spMk id="5" creationId="{B657AB32-3BF6-0CA4-1D4F-35A28F3B7492}"/>
          </ac:spMkLst>
        </pc:spChg>
        <pc:spChg chg="add mod">
          <ac:chgData name="Esther Vosslamber" userId="abcd078d-08f4-40f8-9615-a2e3c729b0dd" providerId="ADAL" clId="{0AB49640-7BAA-41ED-8BB0-3871BD595C4F}" dt="2023-12-21T15:06:43.922" v="6929" actId="1076"/>
          <ac:spMkLst>
            <pc:docMk/>
            <pc:sldMk cId="3527832360" sldId="290"/>
            <ac:spMk id="6" creationId="{E931ABE2-2B1D-BA5C-D8D8-262E5581557D}"/>
          </ac:spMkLst>
        </pc:spChg>
        <pc:spChg chg="add del mod">
          <ac:chgData name="Esther Vosslamber" userId="abcd078d-08f4-40f8-9615-a2e3c729b0dd" providerId="ADAL" clId="{0AB49640-7BAA-41ED-8BB0-3871BD595C4F}" dt="2023-12-21T15:03:59.634" v="6870" actId="478"/>
          <ac:spMkLst>
            <pc:docMk/>
            <pc:sldMk cId="3527832360" sldId="290"/>
            <ac:spMk id="7" creationId="{1D90AD5C-3BB1-39DC-605B-3B84FA80FDE3}"/>
          </ac:spMkLst>
        </pc:spChg>
        <pc:spChg chg="add mod">
          <ac:chgData name="Esther Vosslamber" userId="abcd078d-08f4-40f8-9615-a2e3c729b0dd" providerId="ADAL" clId="{0AB49640-7BAA-41ED-8BB0-3871BD595C4F}" dt="2023-12-21T15:06:43.922" v="6929" actId="1076"/>
          <ac:spMkLst>
            <pc:docMk/>
            <pc:sldMk cId="3527832360" sldId="290"/>
            <ac:spMk id="8" creationId="{2AF50D23-4FF0-8150-E2D5-1F312C9EC5D7}"/>
          </ac:spMkLst>
        </pc:spChg>
        <pc:spChg chg="add mod">
          <ac:chgData name="Esther Vosslamber" userId="abcd078d-08f4-40f8-9615-a2e3c729b0dd" providerId="ADAL" clId="{0AB49640-7BAA-41ED-8BB0-3871BD595C4F}" dt="2023-12-21T15:06:43.922" v="6929" actId="1076"/>
          <ac:spMkLst>
            <pc:docMk/>
            <pc:sldMk cId="3527832360" sldId="290"/>
            <ac:spMk id="9" creationId="{96DBD2E0-4C06-E5BB-C1FA-7E2A2B258463}"/>
          </ac:spMkLst>
        </pc:spChg>
        <pc:spChg chg="add mod">
          <ac:chgData name="Esther Vosslamber" userId="abcd078d-08f4-40f8-9615-a2e3c729b0dd" providerId="ADAL" clId="{0AB49640-7BAA-41ED-8BB0-3871BD595C4F}" dt="2023-12-21T15:06:43.922" v="6929" actId="1076"/>
          <ac:spMkLst>
            <pc:docMk/>
            <pc:sldMk cId="3527832360" sldId="290"/>
            <ac:spMk id="10" creationId="{49896C1C-674A-0727-7585-6C16FAF75A23}"/>
          </ac:spMkLst>
        </pc:spChg>
        <pc:spChg chg="add mod">
          <ac:chgData name="Esther Vosslamber" userId="abcd078d-08f4-40f8-9615-a2e3c729b0dd" providerId="ADAL" clId="{0AB49640-7BAA-41ED-8BB0-3871BD595C4F}" dt="2023-12-21T15:16:31.415" v="7151" actId="1076"/>
          <ac:spMkLst>
            <pc:docMk/>
            <pc:sldMk cId="3527832360" sldId="290"/>
            <ac:spMk id="14" creationId="{C3EF3EBD-1F35-2551-DE5F-83261EB6103B}"/>
          </ac:spMkLst>
        </pc:spChg>
        <pc:spChg chg="add mod">
          <ac:chgData name="Esther Vosslamber" userId="abcd078d-08f4-40f8-9615-a2e3c729b0dd" providerId="ADAL" clId="{0AB49640-7BAA-41ED-8BB0-3871BD595C4F}" dt="2023-12-21T15:17:05.299" v="7154" actId="1076"/>
          <ac:spMkLst>
            <pc:docMk/>
            <pc:sldMk cId="3527832360" sldId="290"/>
            <ac:spMk id="16" creationId="{E973AF96-9103-14B5-A636-0422A55491AD}"/>
          </ac:spMkLst>
        </pc:spChg>
        <pc:grpChg chg="add mod">
          <ac:chgData name="Esther Vosslamber" userId="abcd078d-08f4-40f8-9615-a2e3c729b0dd" providerId="ADAL" clId="{0AB49640-7BAA-41ED-8BB0-3871BD595C4F}" dt="2023-12-21T15:16:31.415" v="7151" actId="1076"/>
          <ac:grpSpMkLst>
            <pc:docMk/>
            <pc:sldMk cId="3527832360" sldId="290"/>
            <ac:grpSpMk id="13" creationId="{C2DB7E6C-C849-A9D9-DF40-B61FE8B7DA0D}"/>
          </ac:grpSpMkLst>
        </pc:grpChg>
        <pc:picChg chg="add mod">
          <ac:chgData name="Esther Vosslamber" userId="abcd078d-08f4-40f8-9615-a2e3c729b0dd" providerId="ADAL" clId="{0AB49640-7BAA-41ED-8BB0-3871BD595C4F}" dt="2023-12-21T15:06:43.922" v="6929" actId="1076"/>
          <ac:picMkLst>
            <pc:docMk/>
            <pc:sldMk cId="3527832360" sldId="290"/>
            <ac:picMk id="4" creationId="{B5341485-6968-0B17-EB75-66C48945B882}"/>
          </ac:picMkLst>
        </pc:picChg>
        <pc:picChg chg="add mod">
          <ac:chgData name="Esther Vosslamber" userId="abcd078d-08f4-40f8-9615-a2e3c729b0dd" providerId="ADAL" clId="{0AB49640-7BAA-41ED-8BB0-3871BD595C4F}" dt="2023-12-21T15:13:22.636" v="7145" actId="164"/>
          <ac:picMkLst>
            <pc:docMk/>
            <pc:sldMk cId="3527832360" sldId="290"/>
            <ac:picMk id="11" creationId="{4A5856AB-EF50-2806-E239-80139B7D1D6E}"/>
          </ac:picMkLst>
        </pc:picChg>
        <pc:picChg chg="add mod modCrop">
          <ac:chgData name="Esther Vosslamber" userId="abcd078d-08f4-40f8-9615-a2e3c729b0dd" providerId="ADAL" clId="{0AB49640-7BAA-41ED-8BB0-3871BD595C4F}" dt="2023-12-21T15:13:22.636" v="7145" actId="164"/>
          <ac:picMkLst>
            <pc:docMk/>
            <pc:sldMk cId="3527832360" sldId="290"/>
            <ac:picMk id="12" creationId="{D71A68DD-0EE9-5D81-587A-BF41DBACBEF0}"/>
          </ac:picMkLst>
        </pc:picChg>
        <pc:picChg chg="add mod">
          <ac:chgData name="Esther Vosslamber" userId="abcd078d-08f4-40f8-9615-a2e3c729b0dd" providerId="ADAL" clId="{0AB49640-7BAA-41ED-8BB0-3871BD595C4F}" dt="2023-12-21T15:16:31.415" v="7151" actId="1076"/>
          <ac:picMkLst>
            <pc:docMk/>
            <pc:sldMk cId="3527832360" sldId="290"/>
            <ac:picMk id="15" creationId="{D48B8ED2-AD5C-BCA4-237A-0729EE68E619}"/>
          </ac:picMkLst>
        </pc:picChg>
      </pc:sldChg>
      <pc:sldChg chg="addSp modSp new mod setBg">
        <pc:chgData name="Esther Vosslamber" userId="abcd078d-08f4-40f8-9615-a2e3c729b0dd" providerId="ADAL" clId="{0AB49640-7BAA-41ED-8BB0-3871BD595C4F}" dt="2023-12-21T15:28:28.262" v="8143" actId="1076"/>
        <pc:sldMkLst>
          <pc:docMk/>
          <pc:sldMk cId="229125402" sldId="291"/>
        </pc:sldMkLst>
        <pc:spChg chg="mod">
          <ac:chgData name="Esther Vosslamber" userId="abcd078d-08f4-40f8-9615-a2e3c729b0dd" providerId="ADAL" clId="{0AB49640-7BAA-41ED-8BB0-3871BD595C4F}" dt="2023-12-21T15:23:46.689" v="7744" actId="1076"/>
          <ac:spMkLst>
            <pc:docMk/>
            <pc:sldMk cId="229125402" sldId="291"/>
            <ac:spMk id="2" creationId="{E95CFF7B-4D59-F970-1596-E0F93348802A}"/>
          </ac:spMkLst>
        </pc:spChg>
        <pc:spChg chg="mod">
          <ac:chgData name="Esther Vosslamber" userId="abcd078d-08f4-40f8-9615-a2e3c729b0dd" providerId="ADAL" clId="{0AB49640-7BAA-41ED-8BB0-3871BD595C4F}" dt="2023-12-21T15:23:43.037" v="7743" actId="1076"/>
          <ac:spMkLst>
            <pc:docMk/>
            <pc:sldMk cId="229125402" sldId="291"/>
            <ac:spMk id="3" creationId="{B5F3FF48-3E7E-EF1B-075D-1A42210C72FD}"/>
          </ac:spMkLst>
        </pc:spChg>
        <pc:spChg chg="add mod ord">
          <ac:chgData name="Esther Vosslamber" userId="abcd078d-08f4-40f8-9615-a2e3c729b0dd" providerId="ADAL" clId="{0AB49640-7BAA-41ED-8BB0-3871BD595C4F}" dt="2023-12-21T15:27:55.446" v="8135" actId="14100"/>
          <ac:spMkLst>
            <pc:docMk/>
            <pc:sldMk cId="229125402" sldId="291"/>
            <ac:spMk id="4" creationId="{F3C51BEF-A1F6-6B47-F945-FB710834635D}"/>
          </ac:spMkLst>
        </pc:spChg>
        <pc:spChg chg="add mod ord">
          <ac:chgData name="Esther Vosslamber" userId="abcd078d-08f4-40f8-9615-a2e3c729b0dd" providerId="ADAL" clId="{0AB49640-7BAA-41ED-8BB0-3871BD595C4F}" dt="2023-12-21T15:23:43.037" v="7743" actId="1076"/>
          <ac:spMkLst>
            <pc:docMk/>
            <pc:sldMk cId="229125402" sldId="291"/>
            <ac:spMk id="5" creationId="{F0B88D5D-EFC4-1706-BCD6-70D5BDF2A35F}"/>
          </ac:spMkLst>
        </pc:spChg>
        <pc:spChg chg="add mod">
          <ac:chgData name="Esther Vosslamber" userId="abcd078d-08f4-40f8-9615-a2e3c729b0dd" providerId="ADAL" clId="{0AB49640-7BAA-41ED-8BB0-3871BD595C4F}" dt="2023-12-21T15:24:25.612" v="7754" actId="14100"/>
          <ac:spMkLst>
            <pc:docMk/>
            <pc:sldMk cId="229125402" sldId="291"/>
            <ac:spMk id="6" creationId="{522419AC-B654-06F8-0B5D-0D820F6DEBB2}"/>
          </ac:spMkLst>
        </pc:spChg>
        <pc:spChg chg="add mod">
          <ac:chgData name="Esther Vosslamber" userId="abcd078d-08f4-40f8-9615-a2e3c729b0dd" providerId="ADAL" clId="{0AB49640-7BAA-41ED-8BB0-3871BD595C4F}" dt="2023-12-21T15:27:48.845" v="8134" actId="1076"/>
          <ac:spMkLst>
            <pc:docMk/>
            <pc:sldMk cId="229125402" sldId="291"/>
            <ac:spMk id="7" creationId="{4D238D38-16EA-B99B-72AB-26700F4172D5}"/>
          </ac:spMkLst>
        </pc:spChg>
        <pc:spChg chg="add mod">
          <ac:chgData name="Esther Vosslamber" userId="abcd078d-08f4-40f8-9615-a2e3c729b0dd" providerId="ADAL" clId="{0AB49640-7BAA-41ED-8BB0-3871BD595C4F}" dt="2023-12-21T15:26:15.456" v="7930" actId="1076"/>
          <ac:spMkLst>
            <pc:docMk/>
            <pc:sldMk cId="229125402" sldId="291"/>
            <ac:spMk id="8" creationId="{080A6D9D-EF7C-0FA1-935C-17CB6214E3E4}"/>
          </ac:spMkLst>
        </pc:spChg>
        <pc:spChg chg="add mod">
          <ac:chgData name="Esther Vosslamber" userId="abcd078d-08f4-40f8-9615-a2e3c729b0dd" providerId="ADAL" clId="{0AB49640-7BAA-41ED-8BB0-3871BD595C4F}" dt="2023-12-21T15:27:27.164" v="8043" actId="1076"/>
          <ac:spMkLst>
            <pc:docMk/>
            <pc:sldMk cId="229125402" sldId="291"/>
            <ac:spMk id="9" creationId="{DD50C6B3-77D9-E20B-085E-431A61EBA39A}"/>
          </ac:spMkLst>
        </pc:spChg>
        <pc:spChg chg="add mod">
          <ac:chgData name="Esther Vosslamber" userId="abcd078d-08f4-40f8-9615-a2e3c729b0dd" providerId="ADAL" clId="{0AB49640-7BAA-41ED-8BB0-3871BD595C4F}" dt="2023-12-21T15:28:21.063" v="8139" actId="1076"/>
          <ac:spMkLst>
            <pc:docMk/>
            <pc:sldMk cId="229125402" sldId="291"/>
            <ac:spMk id="10" creationId="{200C1731-0322-9BA5-6FA5-B8DFAF84A63F}"/>
          </ac:spMkLst>
        </pc:spChg>
        <pc:spChg chg="add mod">
          <ac:chgData name="Esther Vosslamber" userId="abcd078d-08f4-40f8-9615-a2e3c729b0dd" providerId="ADAL" clId="{0AB49640-7BAA-41ED-8BB0-3871BD595C4F}" dt="2023-12-21T15:28:28.262" v="8143" actId="1076"/>
          <ac:spMkLst>
            <pc:docMk/>
            <pc:sldMk cId="229125402" sldId="291"/>
            <ac:spMk id="11" creationId="{7B261C2C-BA19-39DC-6C1C-5E606D9E20CC}"/>
          </ac:spMkLst>
        </pc:spChg>
      </pc:sldChg>
      <pc:sldChg chg="addSp delSp modSp new mod setBg">
        <pc:chgData name="Esther Vosslamber" userId="abcd078d-08f4-40f8-9615-a2e3c729b0dd" providerId="ADAL" clId="{0AB49640-7BAA-41ED-8BB0-3871BD595C4F}" dt="2023-12-21T15:36:54.561" v="8343" actId="1076"/>
        <pc:sldMkLst>
          <pc:docMk/>
          <pc:sldMk cId="770442956" sldId="292"/>
        </pc:sldMkLst>
        <pc:spChg chg="mod">
          <ac:chgData name="Esther Vosslamber" userId="abcd078d-08f4-40f8-9615-a2e3c729b0dd" providerId="ADAL" clId="{0AB49640-7BAA-41ED-8BB0-3871BD595C4F}" dt="2023-12-21T15:32:03.943" v="8261" actId="1076"/>
          <ac:spMkLst>
            <pc:docMk/>
            <pc:sldMk cId="770442956" sldId="292"/>
            <ac:spMk id="2" creationId="{B19E6140-FD49-07C3-4712-2690B86AC862}"/>
          </ac:spMkLst>
        </pc:spChg>
        <pc:spChg chg="mod">
          <ac:chgData name="Esther Vosslamber" userId="abcd078d-08f4-40f8-9615-a2e3c729b0dd" providerId="ADAL" clId="{0AB49640-7BAA-41ED-8BB0-3871BD595C4F}" dt="2023-12-21T15:32:57.724" v="8266" actId="1076"/>
          <ac:spMkLst>
            <pc:docMk/>
            <pc:sldMk cId="770442956" sldId="292"/>
            <ac:spMk id="3" creationId="{8CF15A5E-6103-A735-BFC8-5FDEF08FE2F8}"/>
          </ac:spMkLst>
        </pc:spChg>
        <pc:spChg chg="add mod ord">
          <ac:chgData name="Esther Vosslamber" userId="abcd078d-08f4-40f8-9615-a2e3c729b0dd" providerId="ADAL" clId="{0AB49640-7BAA-41ED-8BB0-3871BD595C4F}" dt="2023-12-21T15:32:57.724" v="8266" actId="1076"/>
          <ac:spMkLst>
            <pc:docMk/>
            <pc:sldMk cId="770442956" sldId="292"/>
            <ac:spMk id="4" creationId="{89F34ECA-2E6A-8A94-95B5-D506BF798D54}"/>
          </ac:spMkLst>
        </pc:spChg>
        <pc:spChg chg="add mod ord">
          <ac:chgData name="Esther Vosslamber" userId="abcd078d-08f4-40f8-9615-a2e3c729b0dd" providerId="ADAL" clId="{0AB49640-7BAA-41ED-8BB0-3871BD595C4F}" dt="2023-12-21T15:32:03.943" v="8261" actId="1076"/>
          <ac:spMkLst>
            <pc:docMk/>
            <pc:sldMk cId="770442956" sldId="292"/>
            <ac:spMk id="5" creationId="{2F6D92B7-B9D6-182F-75E7-335D0685BE52}"/>
          </ac:spMkLst>
        </pc:spChg>
        <pc:spChg chg="add mod">
          <ac:chgData name="Esther Vosslamber" userId="abcd078d-08f4-40f8-9615-a2e3c729b0dd" providerId="ADAL" clId="{0AB49640-7BAA-41ED-8BB0-3871BD595C4F}" dt="2023-12-21T15:33:38.382" v="8309" actId="1076"/>
          <ac:spMkLst>
            <pc:docMk/>
            <pc:sldMk cId="770442956" sldId="292"/>
            <ac:spMk id="6" creationId="{FD0914D8-9C6D-9A1F-6F54-A4659E230A4F}"/>
          </ac:spMkLst>
        </pc:spChg>
        <pc:spChg chg="add mod">
          <ac:chgData name="Esther Vosslamber" userId="abcd078d-08f4-40f8-9615-a2e3c729b0dd" providerId="ADAL" clId="{0AB49640-7BAA-41ED-8BB0-3871BD595C4F}" dt="2023-12-21T15:33:38.382" v="8309" actId="1076"/>
          <ac:spMkLst>
            <pc:docMk/>
            <pc:sldMk cId="770442956" sldId="292"/>
            <ac:spMk id="7" creationId="{5D12816C-19A2-99A8-FDC2-9633A97B4C7D}"/>
          </ac:spMkLst>
        </pc:spChg>
        <pc:spChg chg="add del mod">
          <ac:chgData name="Esther Vosslamber" userId="abcd078d-08f4-40f8-9615-a2e3c729b0dd" providerId="ADAL" clId="{0AB49640-7BAA-41ED-8BB0-3871BD595C4F}" dt="2023-12-21T15:34:57.785" v="8321" actId="478"/>
          <ac:spMkLst>
            <pc:docMk/>
            <pc:sldMk cId="770442956" sldId="292"/>
            <ac:spMk id="8" creationId="{5D4660C6-CF18-0E36-C95C-80A60E2696EE}"/>
          </ac:spMkLst>
        </pc:spChg>
        <pc:spChg chg="add mod">
          <ac:chgData name="Esther Vosslamber" userId="abcd078d-08f4-40f8-9615-a2e3c729b0dd" providerId="ADAL" clId="{0AB49640-7BAA-41ED-8BB0-3871BD595C4F}" dt="2023-12-21T15:34:20.939" v="8315" actId="1076"/>
          <ac:spMkLst>
            <pc:docMk/>
            <pc:sldMk cId="770442956" sldId="292"/>
            <ac:spMk id="9" creationId="{0DA23D59-9CCF-1B66-A539-9C0A25AB9FC5}"/>
          </ac:spMkLst>
        </pc:spChg>
        <pc:spChg chg="add mod">
          <ac:chgData name="Esther Vosslamber" userId="abcd078d-08f4-40f8-9615-a2e3c729b0dd" providerId="ADAL" clId="{0AB49640-7BAA-41ED-8BB0-3871BD595C4F}" dt="2023-12-21T15:34:53.872" v="8320" actId="1076"/>
          <ac:spMkLst>
            <pc:docMk/>
            <pc:sldMk cId="770442956" sldId="292"/>
            <ac:spMk id="10" creationId="{109B053B-B6B2-F857-6EA4-A8AD4A08E030}"/>
          </ac:spMkLst>
        </pc:spChg>
        <pc:spChg chg="add del mod">
          <ac:chgData name="Esther Vosslamber" userId="abcd078d-08f4-40f8-9615-a2e3c729b0dd" providerId="ADAL" clId="{0AB49640-7BAA-41ED-8BB0-3871BD595C4F}" dt="2023-12-21T15:35:30.435" v="8328" actId="478"/>
          <ac:spMkLst>
            <pc:docMk/>
            <pc:sldMk cId="770442956" sldId="292"/>
            <ac:spMk id="11" creationId="{ABB35D30-B9C3-C089-ACDB-52D064A74C19}"/>
          </ac:spMkLst>
        </pc:spChg>
        <pc:spChg chg="add mod">
          <ac:chgData name="Esther Vosslamber" userId="abcd078d-08f4-40f8-9615-a2e3c729b0dd" providerId="ADAL" clId="{0AB49640-7BAA-41ED-8BB0-3871BD595C4F}" dt="2023-12-21T15:35:57.049" v="8332" actId="14100"/>
          <ac:spMkLst>
            <pc:docMk/>
            <pc:sldMk cId="770442956" sldId="292"/>
            <ac:spMk id="12" creationId="{4FC4B6F2-8527-2E93-B992-A62E94BD580F}"/>
          </ac:spMkLst>
        </pc:spChg>
        <pc:spChg chg="add mod">
          <ac:chgData name="Esther Vosslamber" userId="abcd078d-08f4-40f8-9615-a2e3c729b0dd" providerId="ADAL" clId="{0AB49640-7BAA-41ED-8BB0-3871BD595C4F}" dt="2023-12-21T15:36:13.151" v="8335" actId="1076"/>
          <ac:spMkLst>
            <pc:docMk/>
            <pc:sldMk cId="770442956" sldId="292"/>
            <ac:spMk id="13" creationId="{896A3363-ED08-A567-2C01-C5368DCE89E7}"/>
          </ac:spMkLst>
        </pc:spChg>
        <pc:spChg chg="add mod ord modCrop">
          <ac:chgData name="Esther Vosslamber" userId="abcd078d-08f4-40f8-9615-a2e3c729b0dd" providerId="ADAL" clId="{0AB49640-7BAA-41ED-8BB0-3871BD595C4F}" dt="2023-12-21T15:36:54.561" v="8343" actId="1076"/>
          <ac:spMkLst>
            <pc:docMk/>
            <pc:sldMk cId="770442956" sldId="292"/>
            <ac:spMk id="14" creationId="{FF85E6B1-E572-5A2C-66F2-852F4610FEDD}"/>
          </ac:spMkLst>
        </pc:spChg>
      </pc:sldChg>
      <pc:sldChg chg="new del">
        <pc:chgData name="Esther Vosslamber" userId="abcd078d-08f4-40f8-9615-a2e3c729b0dd" providerId="ADAL" clId="{0AB49640-7BAA-41ED-8BB0-3871BD595C4F}" dt="2023-12-22T18:24:03.141" v="11648" actId="47"/>
        <pc:sldMkLst>
          <pc:docMk/>
          <pc:sldMk cId="1596964629" sldId="293"/>
        </pc:sldMkLst>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2-01T15:51:35.958"/>
    </inkml:context>
    <inkml:brush xml:id="br0">
      <inkml:brushProperty name="width" value="0.035" units="cm"/>
      <inkml:brushProperty name="height" value="0.035" units="cm"/>
      <inkml:brushProperty name="color" value="#FFFFFF"/>
    </inkml:brush>
  </inkml:definitions>
  <inkml:trace contextRef="#ctx0" brushRef="#br0">1 0 24575,'0'0'-8191</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2-01T15:53:20.194"/>
    </inkml:context>
    <inkml:brush xml:id="br0">
      <inkml:brushProperty name="width" value="0.035" units="cm"/>
      <inkml:brushProperty name="height" value="0.035" units="cm"/>
      <inkml:brushProperty name="color" value="#FFFFFF"/>
    </inkml:brush>
  </inkml:definitions>
  <inkml:trace contextRef="#ctx0" brushRef="#br0">1076 2694 24575,'0'767'0,"0"-1744"0,4 918 0,3 0 0,2 0 0,26-91 0,-32 141 0,0 0 0,0 1 0,1 0 0,0 0 0,0 0 0,1 0 0,0 1 0,0-1 0,1 1 0,0 0 0,0 1 0,13-11 0,4 0 0,2 1 0,42-22 0,7-4 0,-42 22 0,0 2 0,2 1 0,35-12 0,-53 23 0,1 1 0,-1 0 0,1 2 0,0 0 0,1 0 0,-1 2 0,0 0 0,30 3 0,-41-1 0,0 0 0,0 1 0,-1 0 0,1 0 0,-1 0 0,1 1 0,-1 0 0,0 0 0,0 0 0,0 0 0,0 1 0,-1 0 0,1 0 0,-1 0 0,0 1 0,-1-1 0,1 1 0,-1 0 0,1 0 0,2 8 0,5 10 0,-1 1 0,-1 1 0,9 34 0,-15-45 0,14 54 0,-4 0 0,8 134 0,-17 142 0,-4-333 0,0 7 0,0 1 0,-2-1 0,0 0 0,-1 0 0,0 0 0,-8 22 0,9-36 0,0 1 0,-1 0 0,1 0 0,-1-1 0,0 1 0,0-1 0,0 0 0,-1 0 0,1 0 0,-1 0 0,0 0 0,0-1 0,-1 0 0,1 0 0,-1 0 0,1-1 0,-1 1 0,0-1 0,0 0 0,0 0 0,0-1 0,0 0 0,0 1 0,-1-2 0,-9 2 0,-7-4 0,0 0 0,0-1 0,0-2 0,0 0 0,1-1 0,-1-1 0,-24-12 0,5 3 0,-35-14 0,2-3 0,-80-49 0,145 77 0,0 0 0,0-1 0,1 0 0,0 0 0,0-1 0,0 0 0,1-1 0,0 1 0,0-1 0,1-1 0,0 1 0,1-1 0,-1 0 0,2 0 0,-1-1 0,1 1 0,1-1 0,0 0 0,0 0 0,1 0 0,0-1 0,0-14 0,-4-84 0,11-139 0,0 70 0,-4 5 0,2 162 0,5 21 0,9 31 0,29 118 0,-6 1 0,20 171 0,-49-261 0,-3 0 0,0 76 0,-8-144 0,0 1 0,0 0 0,0-1 0,-1 1 0,1-1 0,-1 1 0,1-1 0,-1 1 0,0-1 0,0 0 0,0 1 0,0-1 0,0 0 0,0 0 0,-1 0 0,-2 4 0,4-6 0,0 0 0,-1 0 0,1 0 0,0 0 0,-1 0 0,1 0 0,-1 1 0,1-1 0,0 0 0,-1 0 0,1 0 0,-1 0 0,1-1 0,0 1 0,-1 0 0,1 0 0,-1 0 0,1 0 0,0 0 0,-1 0 0,1-1 0,0 1 0,-1 0 0,1 0 0,0 0 0,-1-1 0,1 1 0,0 0 0,0 0 0,-1-1 0,1 1 0,0 0 0,-1-1 0,-11-27 0,-54-264 0,-27-188 0,83 435 0,-2 0 0,-33-82 0,29 88 0,2-1 0,2 0 0,-9-49 0,21 78 0,3 11 0,8 17 0,80 300 0,-72-246 0,105 528 0,-81-403 0,-27-152 0,-16-43 0,0-1 0,0 0 0,0 0 0,0 1 0,0-1 0,0 0 0,0 0 0,0 1 0,0-1 0,0 0 0,1 0 0,-1 1 0,0-1 0,0 0 0,0 0 0,0 0 0,0 1 0,1-1 0,-1 0 0,0 0 0,0 0 0,0 0 0,1 1 0,-1-1 0,0 0 0,0 0 0,1 0 0,-1 0 0,0 0 0,0 0 0,0 0 0,1 0 0,-1 0 0,0 0 0,0 0 0,1 0 0,-1 0 0,0 0 0,0 0 0,1 0 0,-1 0 0,0 0 0,0 0 0,1 0 0,-1 0 0,0 0 0,0 0 0,1 0 0,-1 0 0,0-1 0,0 1 0,0 0 0,1 0 0,-1 0 0,0 0 0,0-1 0,0 1 0,0 0 0,1 0 0,-1 0 0,0-1 0,0 1 0,0 0 0,0 0 0,0-1 0,0 1 0,0 0 0,3-11 0,0 1 0,-1-1 0,0 0 0,-1 1 0,0-1 0,-1 0 0,-1-12 0,1-11 0,1-24 0,2-332 0,-7 280 0,-27-164 0,25 237 0,-3 0 0,-1 1 0,-2 0 0,-1 1 0,-1 1 0,-3 0 0,0 1 0,-2 0 0,-2 2 0,-26-32 0,46 61 0,-1 0 0,1 1 0,0-1 0,-1 1 0,1-1 0,-1 1 0,1-1 0,-1 1 0,0 0 0,0 0 0,0 0 0,1 0 0,-1 0 0,0 0 0,0 0 0,0 1 0,-3-1 0,4 1 0,0 0 0,0 1 0,0-1 0,0 0 0,0 1 0,0-1 0,0 1 0,0-1 0,0 1 0,1 0 0,-1-1 0,0 1 0,0 0 0,1-1 0,-1 1 0,0 0 0,1 0 0,-1 0 0,1 0 0,-1 0 0,1-1 0,0 1 0,-1 0 0,1 2 0,-4 11 0,2 0 0,0 0 0,0 0 0,1 16 0,0-6 0,-11 55 0,-42 143 0,8-40 0,37-138 0,4-36 0,2-26 0,2-36 0,6-914 0,-5 1627 0,-2-623 0,0 0 0,-3 0 0,-17 68 0,-45 100 0,61-185 0,-69 232 0,23-69 0,35-136 0,17-46 0,0 1 0,0-1 0,0 1 0,-1 0 0,1-1 0,0 1 0,0-1 0,-1 1 0,1 0 0,0-1 0,-1 1 0,1-1 0,0 1 0,-1-1 0,1 1 0,-1-1 0,1 0 0,-1 1 0,1-1 0,-1 0 0,1 1 0,-1-1 0,1 0 0,-1 1 0,0-1 0,1 0 0,-2 0 0,-5-14 0,3-35 0,4 47 0,-1-788 0,5 360 0,-4 8 0,0 1492 0,0-1021 0,-1-1 0,-10 53 0,10-97 0,1 0 0,-1-1 0,0 1 0,0 0 0,-1-1 0,1 1 0,-1-1 0,-1 4 0,2-7 0,1 0 0,0 0 0,0 0 0,0 1 0,0-1 0,-1 0 0,1 0 0,0 0 0,0 0 0,0 0 0,0 0 0,-1 0 0,1 0 0,0 0 0,0 0 0,0 0 0,-1 0 0,1 0 0,0 0 0,0 0 0,0 0 0,-1 0 0,1 0 0,0 0 0,0 0 0,0 0 0,0 0 0,-1 0 0,1 0 0,0 0 0,0 0 0,0 0 0,0 0 0,-1-1 0,1 1 0,0 0 0,0 0 0,0 0 0,0 0 0,0 0 0,-1-1 0,1 1 0,0 0 0,0 0 0,0 0 0,0-1 0,-8-22 0,-2-37 0,3 0 0,1-93 0,2 32 0,-29-323 0,-4-97 0,14 1069 0,9-348 0,-33 273 0,15-168 0,29-255 0,3-16 0,-1-1 0,-1 1 0,0-1 0,0 1 0,-2-1 0,-8 23 0,4-30 0,-2-18 0,-2-15 0,2-1 0,1 0 0,1 0 0,-7-47 0,4 19 0,-157-952-888,47-11-101,112 939 981,-5-38 8,66 412 313,16 345 0,-42 310 313,-29-765-626,-2-1265-12,8 602 552,-3 188-435,4 386-105,20 109 0,-1-26 0,-7 88-1365,-15-201-5461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2-01T15:52:21.839"/>
    </inkml:context>
    <inkml:brush xml:id="br0">
      <inkml:brushProperty name="width" value="0.035" units="cm"/>
      <inkml:brushProperty name="height" value="0.035" units="cm"/>
      <inkml:brushProperty name="color" value="#FFFFFF"/>
    </inkml:brush>
  </inkml:definitions>
  <inkml:trace contextRef="#ctx0" brushRef="#br0">675 1472 24575,'0'-849'0,"0"1572"0,0-710 0,0-1 0,-1 0 0,-1 0 0,-4 20 0,5-30 0,1-1 0,0 1 0,-1-1 0,0 1 0,1-1 0,-1 0 0,0 1 0,0-1 0,1 0 0,-1 0 0,0 0 0,0 1 0,-1-1 0,1 0 0,0 0 0,0 0 0,0-1 0,-1 1 0,1 0 0,-2 0 0,1-1 0,0 0 0,0 0 0,0 0 0,0 0 0,0 0 0,1-1 0,-1 1 0,0-1 0,0 0 0,0 1 0,0-1 0,1 0 0,-1 0 0,0 0 0,1 0 0,-1 0 0,1-1 0,-1 1 0,1 0 0,-3-3 0,-23-27 0,1 0 0,1-1 0,-35-64 0,13 22 0,30 49 0,-10-13 0,3-2 0,-35-72 0,54 99 0,0 0 0,1-1 0,0 0 0,1 0 0,0 0 0,1 0 0,1 0 0,0 0 0,1-1 0,1 1 0,0 0 0,1 0 0,4-17 0,49-121 0,-38 112 0,-2-1 0,16-69 0,-16 5 0,-14 140 0,-1 71 0,0-97 0,-1-1 0,0 1 0,0-1 0,-1 0 0,0 1 0,-1-1 0,1 0 0,-2 0 0,1 0 0,-6 8 0,8-15 0,1 0 0,-1-1 0,0 1 0,1 0 0,-1-1 0,0 1 0,0-1 0,1 1 0,-1-1 0,0 1 0,0-1 0,0 0 0,0 1 0,0-1 0,0 0 0,1 0 0,-1 0 0,0 1 0,0-1 0,0 0 0,0 0 0,0 0 0,0-1 0,0 1 0,0 0 0,0 0 0,0 0 0,0-1 0,0 1 0,1 0 0,-1-1 0,0 1 0,0-1 0,0 1 0,1-1 0,-1 0 0,0 1 0,-1-2 0,-26-28 0,27 29 0,-133-207 0,106 161 0,-34-76 0,14 26 0,47 95 0,0 0 0,1 0 0,-1 0 0,0 0 0,-1 0 0,1 0 0,0 1 0,-1-1 0,1 0 0,0 1 0,-1-1 0,0 1 0,1-1 0,-1 1 0,0 0 0,0 0 0,-2-1 0,3 2 0,0 0 0,0 1 0,0-1 0,1 0 0,-1 1 0,0-1 0,1 1 0,-1 0 0,0-1 0,1 1 0,-1-1 0,0 1 0,1 0 0,-1 0 0,1-1 0,-1 1 0,1 0 0,0 0 0,-1-1 0,1 1 0,0 0 0,-1 0 0,1 0 0,0 0 0,0 0 0,0 0 0,0 1 0,-3 17 0,1 0 0,1 30 0,1-39 0,5 338-1365,-5-287-5461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2-01T15:52:47.872"/>
    </inkml:context>
    <inkml:brush xml:id="br0">
      <inkml:brushProperty name="width" value="0.035" units="cm"/>
      <inkml:brushProperty name="height" value="0.035" units="cm"/>
      <inkml:brushProperty name="color" value="#FFFFFF"/>
    </inkml:brush>
  </inkml:definitions>
  <inkml:trace contextRef="#ctx0" brushRef="#br0">3 3506 24575,'0'-37'0,"-1"-11"0,0 0 0,2 1 0,1-1 0,3 0 0,13-56 0,17-13 0,5 1 0,5 3 0,5 1 0,117-190 0,-76 165 0,7 4 0,5 4 0,127-122 0,-61 83 0,206-158 0,-296 266 0,3 4 0,2 3 0,2 4 0,3 4 0,130-47 0,-1 18 0,558-223 0,-652 240 0,-48 24 0,-2-3 0,-1-3 0,82-59 0,-129 76 0,38-41 0,-48 45 0,1 0 0,1 2 0,0 0 0,35-23 0,-46 36-118,15-10 367,-21 12-299,-1 1 0,1 0 0,-1-1 0,1 1 1,-1 0-1,1-1 0,-1 1 0,1-1 0,-1 1 0,0-1 0,1 1 0,-1-1 1,0 0-1,1 1 0,-1-1 0,0 1 0,0-1 0,1 0 0,-1 1 1,0-1-1,0 0 0,0 1 0,0-1 0,0 0 0,0 1 0,0-1 1,0 0-1,0 1 0,0-2 0,-6-5-6776</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2-01T15:53:11.208"/>
    </inkml:context>
    <inkml:brush xml:id="br0">
      <inkml:brushProperty name="width" value="0.035" units="cm"/>
      <inkml:brushProperty name="height" value="0.035" units="cm"/>
      <inkml:brushProperty name="color" value="#FFFFFF"/>
    </inkml:brush>
  </inkml:definitions>
  <inkml:trace contextRef="#ctx0" brushRef="#br0">193 712 24575,'0'-577'0,"2"599"0,2 1 0,0-1 0,2-1 0,0 1 0,1-1 0,2 0 0,21 39 0,16 46 0,65 196 0,-100-268 0,-1-1 0,-2 1 0,8 68 0,-17-186 0,2 44 0,-2 0 0,-1 0 0,-9-44 0,-41-148 0,47 207 0,-1 0 0,-1 0 0,-2 0 0,0 1 0,-2 1 0,-13-24 0,23 46 0,1 0 0,-1-1 0,0 1 0,0-1 0,0 1 0,-1 0 0,1 0 0,0 0 0,0 0 0,-1 0 0,1 0 0,0 0 0,-1 0 0,1 0 0,-1 0 0,1 1 0,-1-1 0,-2 0 0,2 1 0,1 0 0,0 1 0,0-1 0,0 0 0,0 1 0,1-1 0,-1 0 0,0 1 0,0-1 0,0 1 0,0 0 0,0-1 0,0 1 0,1 0 0,-1-1 0,0 1 0,1 0 0,-1 0 0,0 0 0,1-1 0,-1 1 0,0 1 0,-2 6 0,0 0 0,0-1 0,0 1 0,1 0 0,1 1 0,-2 8 0,-2 42 0,4 73 0,-1 13 0,1-139 0,1 0 0,-1 0 0,0 0 0,-1 0 0,0 0 0,1 0 0,-2 0 0,1-1 0,-1 1 0,0-1 0,0 0 0,-8 10 0,10-13 0,-1 0 0,0-1 0,0 1 0,-1 0 0,1-1 0,0 1 0,0-1 0,-1 0 0,1 0 0,-1 0 0,1 0 0,-1 0 0,1-1 0,-1 1 0,0-1 0,1 0 0,-1 1 0,0-1 0,1 0 0,-1-1 0,0 1 0,1 0 0,-1-1 0,0 1 0,1-1 0,-1 0 0,1 0 0,-1 0 0,1 0 0,0-1 0,-4-1 0,-5-5 0,0 0 0,1 0 0,0-1 0,0 0 0,1-1 0,0 0 0,1 0 0,0-1 0,0 0 0,-5-13 0,8 16 0,1 0 0,0-1 0,0 1 0,1-1 0,0 0 0,0 0 0,1 0 0,0-1 0,1 1 0,0 0 0,0-1 0,1 1 0,1 0 0,2-18 0,-2 23 0,1-1 0,0 1 0,-1-1 0,2 1 0,-1 0 0,1 0 0,-1 0 0,1 0 0,0 0 0,0 0 0,1 1 0,-1 0 0,1 0 0,0 0 0,0 0 0,0 0 0,0 1 0,0 0 0,0-1 0,1 2 0,-1-1 0,1 0 0,-1 1 0,1 0 0,0 0 0,-1 0 0,1 1 0,0 0 0,7 0 0,0 0 0,0 1 0,0 0 0,0 1 0,0 0 0,0 1 0,0 0 0,0 1 0,-1 1 0,0 0 0,17 9 0,-14-4 0,0 0 0,-1 1 0,0 1 0,-1 0 0,-1 0 0,1 1 0,-2 1 0,15 22 0,2 15 0,28 66 0,-39-77 0,2-1 0,2-1 0,38 56 0,-52-87 0,-1 1 0,1-1 0,-2 1 0,1 1 0,-1-1 0,4 12 0,-8-19 0,1-1 0,-1 1 0,0-1 0,0 0 0,0 1 0,0-1 0,0 1 0,0-1 0,0 1 0,0-1 0,0 1 0,0-1 0,0 1 0,0-1 0,0 0 0,0 1 0,0-1 0,0 1 0,0-1 0,0 1 0,-1-1 0,1 0 0,0 1 0,0-1 0,0 1 0,-1-1 0,1 0 0,0 1 0,-1-1 0,1 0 0,0 1 0,-1-1 0,1 0 0,0 0 0,-1 1 0,1-1 0,-1 0 0,1 0 0,0 0 0,-1 1 0,-25-4 0,-25-20 0,-22-31 0,3-4 0,-85-89 0,150 141 0,-1 1 0,0 0 0,0 0 0,-1 0 0,1 0 0,-1 1 0,-14-6 0,21 10 0,0 0 0,0 0 0,0 1 0,0-1 0,0 0 0,0 0 0,0 0 0,0 0 0,0 0 0,0 0 0,0 0 0,0 0 0,0 0 0,0 1 0,0-1 0,-1 0 0,1 0 0,0 0 0,0 0 0,0 0 0,0 0 0,0 0 0,0 0 0,0 0 0,0 0 0,0 0 0,0 0 0,0 0 0,0 0 0,-1 0 0,1 1 0,0-1 0,0 0 0,0 0 0,0 0 0,0 0 0,0 0 0,0 0 0,0 0 0,-1 0 0,1 0 0,0 0 0,0 0 0,0 0 0,0-1 0,14 14 0,26 14 0,-22-17 0,1 0 0,-2 1 0,0 1 0,0 1 0,17 17 0,-24-21 0,-1 0 0,1 0 0,1-1 0,14 9 0,-51-34 0,1-1 0,1-1 0,0-1 0,2-1 0,0-1 0,-25-33 0,36 40 0,-1 1 0,-25-23 0,-4-5 0,40 41 0,0 0 0,0 0 0,0 0 0,0 0 0,0 0 0,0 0 0,0 0 0,0-1 0,0 1 0,1 0 0,-1 0 0,1-1 0,-1 1 0,1-1 0,-1 1 0,1 0 0,-1-1 0,1 1 0,0-1 0,0 1 0,0-1 0,0 1 0,0 0 0,0-1 0,0 1 0,1-1 0,-1 1 0,0-1 0,1 1 0,-1 0 0,1-1 0,0 1 0,-1 0 0,1 0 0,0-1 0,0 1 0,1-2 0,1 2 0,0-1 0,-1 1 0,1-1 0,0 1 0,0 0 0,0 0 0,0 0 0,0 1 0,1-1 0,-1 1 0,0-1 0,0 1 0,0 0 0,0 1 0,0-1 0,7 2 0,6 2 0,1 1 0,-1 1 0,1 0 0,-2 1 0,1 1 0,-1 1 0,0 0 0,-1 0 0,0 2 0,20 19 0,-9-6 0,-1 1 0,-2 2 0,0 0 0,23 40 0,-31-45 0,0 0 0,23 25 0,-33-42 0,0-1 0,0 1 0,1-1 0,0 1 0,0-1 0,0-1 0,1 1 0,-1-1 0,1 0 0,0 0 0,-1 0 0,1-1 0,1 0 0,8 2 0,-12-4 0,-1-1 0,1 1 0,-1 0 0,1 0 0,0-1 0,-1 0 0,1 1 0,-1-1 0,0 0 0,1 0 0,-1-1 0,1 1 0,-1 0 0,0-1 0,0 1 0,0-1 0,0 0 0,0 0 0,0 0 0,-1 0 0,1 0 0,-1 0 0,1 0 0,-1 0 0,0-1 0,1 1 0,-1 0 0,0-1 0,-1 1 0,1-1 0,0-3 0,4-10 0,-2 0 0,0-1 0,1-26 0,-4 41 0,-3-330 0,-2 223 0,9-138 0,-3 241 0,0-1 0,0 1 0,0 0 0,1-1 0,0 1 0,0 0 0,1 0 0,-1 0 0,7-9 0,-9 14 0,1 0 0,0 0 0,-1 1 0,1-1 0,0 0 0,-1 0 0,1 1 0,0-1 0,0 1 0,0-1 0,0 1 0,0-1 0,0 1 0,0-1 0,-1 1 0,1 0 0,0-1 0,0 1 0,1 0 0,-1 0 0,0 0 0,0 0 0,0 0 0,1 0 0,0 1 0,1 0 0,-1 0 0,0 0 0,0 1 0,0-1 0,0 0 0,0 1 0,0-1 0,0 1 0,-1 0 0,1 0 0,-1 0 0,1 0 0,-1 0 0,2 2 0,5 10 0,0 1 0,-1 0 0,-1 1 0,0-1 0,-1 1 0,-1 0 0,-1 1 0,3 27 0,1 141 0,-7-151 0,1 66 0,-9 210 0,8-298 0,-1 0 0,-1-1 0,0 1 0,-1 0 0,0 0 0,-1-1 0,0 0 0,0 1 0,-11 16 0,15-27 0,0-1 0,0 0 0,-1 0 0,1 0 0,0 1 0,0-1 0,0 0 0,0 0 0,-1 0 0,1 1 0,0-1 0,0 0 0,0 0 0,-1 0 0,1 0 0,0 0 0,0 0 0,-1 1 0,1-1 0,0 0 0,0 0 0,-1 0 0,1 0 0,0 0 0,0 0 0,-1 0 0,1 0 0,0 0 0,0 0 0,-1 0 0,1 0 0,0 0 0,0 0 0,0-1 0,-1 1 0,1 0 0,0 0 0,0 0 0,-1 0 0,1 0 0,0 0 0,0-1 0,0 1 0,-1 0 0,1 0 0,0 0 0,0 0 0,0-1 0,0 1 0,-1 0 0,-6-20 0,0-23 0,3-301 0,6 211 0,-2 115 0,3-54 0,-2 68 0,-1-1 0,1 1 0,0-1 0,0 1 0,0 0 0,1 0 0,0-1 0,-1 1 0,2 0 0,-1 1 0,0-1 0,5-5 0,-7 8 0,1 1 0,-1 0 0,0-1 0,1 1 0,-1 0 0,0 0 0,1-1 0,-1 1 0,0 0 0,1 0 0,-1 0 0,0-1 0,1 1 0,-1 0 0,1 0 0,-1 0 0,0 0 0,1 0 0,-1 0 0,1 0 0,-1 0 0,0 0 0,1 0 0,-1 0 0,1 0 0,-1 0 0,1 0 0,-1 0 0,0 1 0,1-1 0,-1 0 0,0 0 0,1 0 0,-1 1 0,0-1 0,1 0 0,-1 0 0,0 1 0,1-1 0,-1 0 0,0 1 0,0-1 0,1 0 0,-1 1 0,0-1 0,0 0 0,0 1 0,1 0 0,7 21 0,1 26 0,-3 0 0,-1 1 0,-3 0 0,-5 63 0,1-31 0,3 27 0,-6 128 0,-2-191 0,7-43 0,0 0 0,-1 1 0,0-1 0,1 0 0,-1 1 0,0-1 0,0 0 0,0 0 0,0 0 0,-1 0 0,1 0 0,-1 0 0,1 0 0,-3 2 0,3-4 0,0 0 0,1 0 0,-1 0 0,0 0 0,0 0 0,1-1 0,-1 1 0,0 0 0,1 0 0,-1-1 0,0 1 0,1 0 0,-1-1 0,1 1 0,-1 0 0,1-1 0,-1 1 0,0-1 0,1 1 0,0-1 0,-1 0 0,1 1 0,-1-1 0,1 1 0,0-1 0,-1 0 0,1 1 0,0-1 0,0 0 0,-1 1 0,1-1 0,0 0 0,0 0 0,0 1 0,0-1 0,0 0 0,-8-34 0,-5-80 0,6-1 0,8-148 0,2 120 0,-2-227 0,-1 370 0,0 1 0,0 0 0,0 0 0,-1 0 0,1 0 0,0-1 0,0 1 0,0 0 0,0 0 0,0 0 0,0-1 0,0 1 0,0 0 0,0 0 0,0 0 0,-1-1 0,1 1 0,0 0 0,0 0 0,0-1 0,0 1 0,0 0 0,1 0 0,-1 0 0,0-1 0,0 1 0,0 0 0,0 0 0,0-1 0,0 1 0,0 0 0,0 0 0,0 0 0,1 0 0,-1-1 0,0 1 0,0 0 0,0 0 0,0 0 0,0 0 0,1 0 0,-1-1 0,0 1 0,0 0 0,0 0 0,1 0 0,-1 0 0,0 0 0,0 0 0,0 0 0,1 0 0,-1 0 0,0 0 0,1 0 0,7 15 0,6 29 0,1 35 0,9 156 0,-18-141 0,18 95 0,8 45 0,-21-130 0,-11-98 0,1 1 0,-1-1 0,1 0 0,1 1 0,-1-1 0,1 0 0,0 0 0,1 0 0,0 0 0,-1-1 0,6 7 0,-8-11 0,0-1 0,1 0 0,-1 1 0,0-1 0,1 0 0,-1 0 0,0 0 0,1 1 0,-1-1 0,0 0 0,1 0 0,-1 0 0,1 0 0,-1 0 0,0 0 0,1 1 0,-1-1 0,1 0 0,-1 0 0,0 0 0,1 0 0,-1-1 0,1 1 0,-1 0 0,0 0 0,1 0 0,-1 0 0,1 0 0,-1 0 0,0-1 0,1 1 0,-1 0 0,0 0 0,1 0 0,-1-1 0,0 1 0,0 0 0,1-1 0,-1 1 0,0 0 0,1-1 0,-1 1 0,0 0 0,0-1 0,0 1 0,0 0 0,1-1 0,-1 0 0,8-21 0,0-29 0,-2 0 0,-2 0 0,-5-100 0,-1 67 0,0-432 0,2 1405 0,0-1845 0,-3 993 0,-1-1 0,-12 54 0,-1-2 0,2 40 0,1 184 0,17-1137 0,-1 959 0,-6 174 0,-28-118 0,5-42 0,21-105 0,3-199 0,1 108 0,-3 0 0,-20-89 0,13 78 0,-6-77 0,15 58 0,2 46 0,1 78 0,1-14 0,-2 35 0,4 0 0,22 129 0,8-11-1365,-27-132-5461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2-01T15:52:28.308"/>
    </inkml:context>
    <inkml:brush xml:id="br0">
      <inkml:brushProperty name="width" value="0.035" units="cm"/>
      <inkml:brushProperty name="height" value="0.035" units="cm"/>
      <inkml:brushProperty name="color" value="#FFFFFF"/>
    </inkml:brush>
  </inkml:definitions>
  <inkml:trace contextRef="#ctx0" brushRef="#br0">0 0 24575,'22'22'0,"-2"1"0,-1 1 0,-1 0 0,18 32 0,50 112 0,-55-103 0,49 77 0,-34-69 0,36 50 0,-54-83 0,-3 0 0,-1 2 0,29 70 0,20 36 0,-66-136 0,-2-4 0,-9-11 0,-12-11 0,-75-61 0,-101-106 0,137 125 0,30 33 0,0-1 0,2-2 0,1 0 0,2-2 0,-32-53 0,39 49 0,1-1 0,1 0 0,2-1 0,-8-55 0,13 76 0,3 23 0,4 29 0,10 46 0,4-1 0,29 85 0,74 162 0,-57-148 0,-54-171 0,-5-24 0,-6-30 0,-6 11 0,-2 1 0,-1 0 0,-27-53 0,0 2 0,-32-95 0,-27-63 0,53 157 0,63 160 0,-10-37 0,16 45 0,141 310 0,-81-205 0,-53-114 0,-5-13 0,33 60 0,-43-103 0,-17-22 0,0 0 0,1 1 0,-1-1 0,0 1 0,1-1 0,-1 0 0,0 1 0,0-1 0,1 0 0,-1 1 0,0-1 0,0 0 0,0 1 0,0-1 0,0 0 0,0 1 0,0-1 0,0 0 0,0 1 0,0-1 0,-1 0 0,1 1 0,0-1 0,0 0 0,-1 1 0,1-1 0,0 0 0,-1 1 0,1-1 0,0 1 0,-1-1 0,-35-101 0,-49-98 0,-10-23 0,8-28 0,72 212 0,15 40 0,0-1 0,0 0 0,0 0 0,0 1 0,0-1 0,0 0 0,0 0 0,0 0 0,0 1 0,0-1 0,0 0 0,0 0 0,0 0 0,-1 1 0,1-1 0,0 0 0,0 0 0,0 0 0,0 1 0,0-1 0,0 0 0,-1 0 0,1 0 0,0 0 0,0 0 0,0 1 0,0-1 0,-1 0 0,1 0 0,0 0 0,0 0 0,0 0 0,-1 0 0,1 0 0,0 0 0,0 0 0,0 0 0,-1 0 0,1 0 0,0 0 0,0 0 0,0 0 0,-1 0 0,1 0 0,0 0 0,0 0 0,0 0 0,-1 0 0,1 0 0,0 0 0,0 0 0,0 0 0,-1 0 0,1 0 0,0-1 0,0 1 0,0 0 0,0 0 0,-1 0 0,1 0 0,0-1 0,-2 27 0,10 28 0,3 0 0,2-1 0,28 74 0,-18-57 0,-10-24 0,2-1 0,2 0 0,2-1 0,42 69 0,-61-112 0,1 0 0,-1 0 0,1 0 0,0 0 0,0 0 0,0 0 0,0 0 0,-1 0 0,1 0 0,1 0 0,-1 0 0,0 0 0,0 0 0,0-1 0,0 1 0,0-1 0,1 1 0,0 0 0,-1-1 0,-1-1 0,1 1 0,-1-1 0,1 1 0,-1 0 0,1-1 0,-1 1 0,1-1 0,-1 1 0,0-1 0,1 1 0,-1-1 0,0 1 0,1-1 0,-1 1 0,0-1 0,0 0 0,0 1 0,1-1 0,-1 1 0,0-1 0,0 0 0,0 1 0,0-1 0,0 1 0,0-2 0,-3-54 0,2 54 0,-5-54 0,-3 0 0,-2 1 0,-2 0 0,-40-99 0,48 145 0,4 13 0,6 23 0,118 317 23,-67-201-486,-7 1 1,35 171-1,-71-234-6363</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2-01T15:52:29.638"/>
    </inkml:context>
    <inkml:brush xml:id="br0">
      <inkml:brushProperty name="width" value="0.035" units="cm"/>
      <inkml:brushProperty name="height" value="0.035" units="cm"/>
      <inkml:brushProperty name="color" value="#FFFFFF"/>
    </inkml:brush>
  </inkml:definitions>
  <inkml:trace contextRef="#ctx0" brushRef="#br0">137 1332 24575,'0'-18'0,"1"-188"0,-41-333 0,-56-30 0,94 736 0,34 88 110,-11-105-1585,-12-73-5351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2-01T15:52:32.507"/>
    </inkml:context>
    <inkml:brush xml:id="br0">
      <inkml:brushProperty name="width" value="0.035" units="cm"/>
      <inkml:brushProperty name="height" value="0.035" units="cm"/>
      <inkml:brushProperty name="color" value="#FFFFFF"/>
    </inkml:brush>
  </inkml:definitions>
  <inkml:trace contextRef="#ctx0" brushRef="#br0">1 1 24575,'0'0'-8191</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2-01T15:52:42.361"/>
    </inkml:context>
    <inkml:brush xml:id="br0">
      <inkml:brushProperty name="width" value="0.035" units="cm"/>
      <inkml:brushProperty name="height" value="0.035" units="cm"/>
      <inkml:brushProperty name="color" value="#FFFFFF"/>
    </inkml:brush>
  </inkml:definitions>
  <inkml:trace contextRef="#ctx0" brushRef="#br0">173 398 24575,'-1'-9'0,"1"0"0,-2 0 0,1-1 0,-1 1 0,0 0 0,-1 0 0,0 1 0,-1-1 0,-4-8 0,-7-9 0,-27-35 0,31 47 0,1 1 0,0-2 0,1 1 0,1-1 0,0-1 0,1 1 0,-5-20 0,11 34 0,1-1 0,-1 0 0,1 0 0,-1 0 0,1 1 0,0-1 0,0 0 0,0 0 0,0 0 0,0 1 0,0-1 0,1 0 0,-1 0 0,2-2 0,-2 4 0,0-1 0,1 1 0,-1 0 0,0-1 0,1 1 0,-1 0 0,1 0 0,-1-1 0,0 1 0,1 0 0,-1 0 0,1 0 0,-1 0 0,1 0 0,-1 0 0,1 0 0,-1 0 0,1 0 0,-1 0 0,1 0 0,-1 0 0,1 0 0,-1 0 0,0 0 0,1 0 0,-1 0 0,1 0 0,-1 1 0,1-1 0,-1 0 0,1 0 0,-1 1 0,5 2 0,0 0 0,-1 0 0,0 1 0,1-1 0,-1 1 0,-1 0 0,6 6 0,0 3 0,169 208 0,-173-215 0,0-1 0,1 0 0,0 0 0,-1 0 0,2-1 0,-1 0 0,0 0 0,13 4 0,-31-25 0,1 0 0,1-2 0,-10-23 0,-6-9 0,12 20 0,1-1 0,1 0 0,-9-45 0,15 57 0,2 11 0,2 21 0,3 23 0,7-3 0,1 1 0,1-1 0,3 0 0,22 43 0,-5-11 0,-10-23 0,51 75 0,-50-83 0,-20-32 0,0 0 0,0 0 0,0 0 0,-1 0 0,1 1 0,0-1 0,-1 0 0,1 1 0,-1-1 0,1 0 0,-1 1 0,0-1 0,1 0 0,-1 1 0,0-1 0,0 1 0,0-1 0,0 1 0,-1 1 0,1-2 0,-1-1 0,0 0 0,0 0 0,0 1 0,1-1 0,-1 0 0,0 0 0,0 0 0,0 0 0,1 0 0,-1 0 0,0 0 0,0 0 0,0 0 0,0 0 0,1 0 0,-1 0 0,0-1 0,0 1 0,1 0 0,-1-1 0,0 1 0,0 0 0,1-1 0,-1 1 0,0-1 0,1 1 0,-1-1 0,1 1 0,-1-1 0,0 0 0,1 1 0,-1-2 0,-11-9 0,0 0 0,1-1 0,0-1 0,1 1 0,1-2 0,-13-21 0,-42-94 0,53 101 0,1 1 0,2-2 0,1 1 0,1-1 0,-3-43 0,9 72 0,0 0 0,1 0 0,-1 0 0,0 0 0,0 0 0,0 0 0,0 0 0,0 0 0,0 0 0,0 0 0,0 0 0,0 0 0,0 0 0,0 0 0,0 0 0,1 0 0,-1 0 0,0 0 0,0 0 0,0 0 0,0 0 0,0 0 0,0 0 0,0 0 0,0 0 0,0 0 0,0 0 0,0-1 0,0 1 0,0 0 0,0 0 0,0 0 0,1 0 0,-1 0 0,0 0 0,0 0 0,0 0 0,0 0 0,0 0 0,0 0 0,0 0 0,0 0 0,0-1 0,0 1 0,0 0 0,0 0 0,8 14 0,21 26 0,-4-10 0,-1 2 0,-1 1 0,21 39 0,-19-30 0,43 57 0,-37-60 0,-19-21 0,2-1 0,0-1 0,0 0 0,20 15 0,-34-30 0,1 0 0,-1-1 0,1 1 0,0-1 0,-1 1 0,1-1 0,0 1 0,-1-1 0,1 1 0,0-1 0,0 1 0,-1-1 0,1 0 0,0 1 0,0-1 0,0 0 0,0 0 0,-1 0 0,1 0 0,0 0 0,0 0 0,0 0 0,0 0 0,-1 0 0,2 0 0,0-18 0,-20-32 0,17 48 0,-7-16 0,-1 1 0,-1 0 0,0 1 0,-1 0 0,-1 0 0,-26-27 0,-2 7 0,-52-37 0,54 45 0,25 16 0,1-1 0,0 0 0,1-1 0,1 0 0,0 0 0,0-1 0,2 0 0,0-1 0,-10-28 0,-3-3 0,20 46 0,1-1 0,-1 0 0,0 0 0,0 1 0,0-1 0,1 0 0,-2 1 0,1-1 0,0 1 0,0 0 0,0-1 0,-1 1 0,1 0 0,-1-1 0,1 1 0,-3-1 0,3 2 0,1 0 0,-1 1 0,0-1 0,1 0 0,-1 1 0,1-1 0,-1 0 0,1 1 0,-1-1 0,1 1 0,-1-1 0,1 1 0,-1-1 0,1 1 0,-1-1 0,1 1 0,0-1 0,-1 1 0,1 0 0,0-1 0,0 1 0,-1 0 0,1-1 0,0 1 0,0 0 0,0-1 0,0 1 0,0 0 0,-6 67 0,6-65 0,1-8 0,-1 9 0,1 22 0,-1-18 0,0 0 0,-1 0 0,0 1 0,0-1 0,-1 0 0,-4 12 0,2-15 0,0 1 0,0-1 0,0 0 0,0 0 0,-1 0 0,0 0 0,0-1 0,0 0 0,-1 0 0,1 0 0,-10 3 0,-10 9 0,26-16 1,-1 0 0,0 0 0,0 0 0,1 0 0,-1 0 0,0 1 0,1-1 1,-1 0-1,0 0 0,0 0 0,1 0 0,-1 0 0,0 1 0,0-1 0,1 0 0,-1 0 0,0 0 0,0 1 0,0-1 0,1 0 0,-1 0 0,0 1 0,0-1 0,0 0 0,0 0 0,0 1 0,1-1 0,-1 0 0,0 1 0,0-1 0,0 0 0,0 1 0,0-1 0,0 0 0,0 0 0,0 1 0,0-1 1,0 0-1,0 1 0,0-1 0,0 0 0,-1 0 0,1 1 0,0-1 0,0 0 0,0 1 0,0-1 0,0 0 0,-1 0 0,1 1 0,0-1 0,0 0 0,0 0 0,-1 0 0,1 1 0,0-1 0,0 0 0,-1 0 0,1 0 0,0 0 0,0 1 0,-1-1 0,1 0 0,0 0 0,-1 0 0,28 2-1108,-25-2 781,23-1-6500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2-01T15:52:44.473"/>
    </inkml:context>
    <inkml:brush xml:id="br0">
      <inkml:brushProperty name="width" value="0.035" units="cm"/>
      <inkml:brushProperty name="height" value="0.035" units="cm"/>
      <inkml:brushProperty name="color" value="#FFFFFF"/>
    </inkml:brush>
  </inkml:definitions>
  <inkml:trace contextRef="#ctx0" brushRef="#br0">1 0 24575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4" name="Google Shape;304;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595133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4" name="Google Shape;184;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17" name="Google Shape;117;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333807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72" name="Google Shape;372;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874168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
        <p:cNvGrpSpPr/>
        <p:nvPr/>
      </p:nvGrpSpPr>
      <p:grpSpPr>
        <a:xfrm>
          <a:off x="0" y="0"/>
          <a:ext cx="0" cy="0"/>
          <a:chOff x="0" y="0"/>
          <a:chExt cx="0" cy="0"/>
        </a:xfrm>
      </p:grpSpPr>
      <p:sp>
        <p:nvSpPr>
          <p:cNvPr id="537" name="Google Shape;537;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38" name="Google Shape;538;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7"/>
        <p:cNvGrpSpPr/>
        <p:nvPr/>
      </p:nvGrpSpPr>
      <p:grpSpPr>
        <a:xfrm>
          <a:off x="0" y="0"/>
          <a:ext cx="0" cy="0"/>
          <a:chOff x="0" y="0"/>
          <a:chExt cx="0" cy="0"/>
        </a:xfrm>
      </p:grpSpPr>
      <p:sp>
        <p:nvSpPr>
          <p:cNvPr id="608" name="Google Shape;608;p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09" name="Google Shape;609;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7"/>
        <p:cNvGrpSpPr/>
        <p:nvPr/>
      </p:nvGrpSpPr>
      <p:grpSpPr>
        <a:xfrm>
          <a:off x="0" y="0"/>
          <a:ext cx="0" cy="0"/>
          <a:chOff x="0" y="0"/>
          <a:chExt cx="0" cy="0"/>
        </a:xfrm>
      </p:grpSpPr>
      <p:sp>
        <p:nvSpPr>
          <p:cNvPr id="608" name="Google Shape;608;p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09" name="Google Shape;609;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051188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en-US" dirty="0"/>
          </a:p>
        </p:txBody>
      </p:sp>
      <p:sp>
        <p:nvSpPr>
          <p:cNvPr id="184" name="Google Shape;184;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93700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01" name="Google Shape;10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17" name="Google Shape;117;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207" name="Google Shape;207;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7" name="Google Shape;287;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8" name="Google Shape;168;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p:cNvGrpSpPr/>
        <p:nvPr/>
      </p:nvGrpSpPr>
      <p:grpSpPr>
        <a:xfrm>
          <a:off x="0" y="0"/>
          <a:ext cx="0" cy="0"/>
          <a:chOff x="0" y="0"/>
          <a:chExt cx="0" cy="0"/>
        </a:xfrm>
      </p:grpSpPr>
      <p:sp>
        <p:nvSpPr>
          <p:cNvPr id="470" name="Google Shape;470;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 </a:t>
            </a:r>
            <a:r>
              <a:rPr lang="en-US" dirty="0" err="1"/>
              <a:t>Hoeft</a:t>
            </a:r>
            <a:r>
              <a:rPr lang="en-US" dirty="0"/>
              <a:t> </a:t>
            </a:r>
            <a:r>
              <a:rPr lang="en-US" dirty="0" err="1"/>
              <a:t>niet</a:t>
            </a:r>
            <a:r>
              <a:rPr lang="en-US" dirty="0"/>
              <a:t>/ </a:t>
            </a:r>
            <a:r>
              <a:rPr lang="en-US" dirty="0" err="1"/>
              <a:t>vwo</a:t>
            </a:r>
            <a:r>
              <a:rPr lang="en-US" dirty="0"/>
              <a:t> material </a:t>
            </a:r>
            <a:endParaRPr dirty="0"/>
          </a:p>
        </p:txBody>
      </p:sp>
      <p:sp>
        <p:nvSpPr>
          <p:cNvPr id="471" name="Google Shape;471;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NL" noProof="0" dirty="0"/>
              <a:t>Hier kan je de klas vragen om een paar voorbeelden zelfs te bedenken (handig om de blauwe deel te verbergen) misschien kunnen ze ook de terugkoppelingen ook uitleggen aan hun klas genoten.</a:t>
            </a:r>
          </a:p>
          <a:p>
            <a:pPr marL="0" lvl="0" indent="0" algn="l" rtl="0">
              <a:spcBef>
                <a:spcPts val="0"/>
              </a:spcBef>
              <a:spcAft>
                <a:spcPts val="0"/>
              </a:spcAft>
              <a:buNone/>
            </a:pPr>
            <a:r>
              <a:rPr lang="nl-NL" noProof="0" dirty="0"/>
              <a:t>* Hoeft niet/ vwo materiaal</a:t>
            </a:r>
          </a:p>
        </p:txBody>
      </p:sp>
      <p:sp>
        <p:nvSpPr>
          <p:cNvPr id="417" name="Google Shape;417;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795098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 name="Google Shape;13;p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 name="Google Shape;14;p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‹nr.›</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12"/>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2"/>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‹nr.›</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4"/>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‹nr.›</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5"/>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5"/>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‹nr.›</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6"/>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6"/>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‹nr.›</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7"/>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7"/>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7"/>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7"/>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‹nr.›</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‹nr.›</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9"/>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9"/>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57" name="Google Shape;57;p9"/>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8" name="Google Shape;58;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‹nr.›</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0"/>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0"/>
          <p:cNvSpPr>
            <a:spLocks noGrp="1"/>
          </p:cNvSpPr>
          <p:nvPr>
            <p:ph type="pic" idx="2"/>
          </p:nvPr>
        </p:nvSpPr>
        <p:spPr>
          <a:xfrm>
            <a:off x="1792288" y="612775"/>
            <a:ext cx="5486400" cy="4114800"/>
          </a:xfrm>
          <a:prstGeom prst="rect">
            <a:avLst/>
          </a:prstGeom>
          <a:noFill/>
          <a:ln>
            <a:noFill/>
          </a:ln>
        </p:spPr>
      </p:sp>
      <p:sp>
        <p:nvSpPr>
          <p:cNvPr id="64" name="Google Shape;64;p10"/>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5" name="Google Shape;65;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‹nr.›</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1"/>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1" name="Google Shape;71;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‹nr.›</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‹nr.›</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 Id="rId9" Type="http://schemas.openxmlformats.org/officeDocument/2006/relationships/image" Target="../media/image39.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1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5" Type="http://schemas.openxmlformats.org/officeDocument/2006/relationships/image" Target="../media/image55.png"/><Relationship Id="rId4" Type="http://schemas.openxmlformats.org/officeDocument/2006/relationships/image" Target="../media/image54.png"/></Relationships>
</file>

<file path=ppt/slides/_rels/slide18.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 Id="rId9" Type="http://schemas.openxmlformats.org/officeDocument/2006/relationships/image" Target="../media/image62.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21.xml.rels><?xml version="1.0" encoding="UTF-8" standalone="yes"?>
<Relationships xmlns="http://schemas.openxmlformats.org/package/2006/relationships"><Relationship Id="rId3" Type="http://schemas.openxmlformats.org/officeDocument/2006/relationships/image" Target="../media/image67.png"/><Relationship Id="rId7" Type="http://schemas.openxmlformats.org/officeDocument/2006/relationships/image" Target="../media/image70.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69.png"/><Relationship Id="rId4" Type="http://schemas.openxmlformats.org/officeDocument/2006/relationships/image" Target="../media/image68.png"/></Relationships>
</file>

<file path=ppt/slides/_rels/slide22.xml.rels><?xml version="1.0" encoding="UTF-8" standalone="yes"?>
<Relationships xmlns="http://schemas.openxmlformats.org/package/2006/relationships"><Relationship Id="rId3" Type="http://schemas.openxmlformats.org/officeDocument/2006/relationships/image" Target="../media/image67.png"/><Relationship Id="rId7" Type="http://schemas.openxmlformats.org/officeDocument/2006/relationships/image" Target="../media/image61.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71.png"/><Relationship Id="rId4" Type="http://schemas.openxmlformats.org/officeDocument/2006/relationships/image" Target="../media/image68.png"/></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8" Type="http://schemas.openxmlformats.org/officeDocument/2006/relationships/customXml" Target="../ink/ink2.xml"/><Relationship Id="rId13" Type="http://schemas.openxmlformats.org/officeDocument/2006/relationships/image" Target="../media/image220.png"/><Relationship Id="rId18" Type="http://schemas.openxmlformats.org/officeDocument/2006/relationships/customXml" Target="../ink/ink7.xml"/><Relationship Id="rId3" Type="http://schemas.openxmlformats.org/officeDocument/2006/relationships/customXml" Target="../ink/ink1.xml"/><Relationship Id="rId21" Type="http://schemas.openxmlformats.org/officeDocument/2006/relationships/customXml" Target="../ink/ink9.xml"/><Relationship Id="rId7" Type="http://schemas.openxmlformats.org/officeDocument/2006/relationships/image" Target="../media/image190.png"/><Relationship Id="rId12" Type="http://schemas.openxmlformats.org/officeDocument/2006/relationships/customXml" Target="../ink/ink4.xml"/><Relationship Id="rId17" Type="http://schemas.openxmlformats.org/officeDocument/2006/relationships/image" Target="../media/image240.png"/><Relationship Id="rId25" Type="http://schemas.openxmlformats.org/officeDocument/2006/relationships/image" Target="../media/image26.png"/><Relationship Id="rId2" Type="http://schemas.openxmlformats.org/officeDocument/2006/relationships/notesSlide" Target="../notesSlides/notesSlide7.xml"/><Relationship Id="rId16" Type="http://schemas.openxmlformats.org/officeDocument/2006/relationships/customXml" Target="../ink/ink6.xml"/><Relationship Id="rId20" Type="http://schemas.openxmlformats.org/officeDocument/2006/relationships/image" Target="../media/image250.png"/><Relationship Id="rId1" Type="http://schemas.openxmlformats.org/officeDocument/2006/relationships/slideLayout" Target="../slideLayouts/slideLayout1.xml"/><Relationship Id="rId11" Type="http://schemas.openxmlformats.org/officeDocument/2006/relationships/image" Target="../media/image210.png"/><Relationship Id="rId24" Type="http://schemas.openxmlformats.org/officeDocument/2006/relationships/image" Target="../media/image25.png"/><Relationship Id="rId15" Type="http://schemas.openxmlformats.org/officeDocument/2006/relationships/image" Target="../media/image230.png"/><Relationship Id="rId23" Type="http://schemas.openxmlformats.org/officeDocument/2006/relationships/image" Target="../media/image260.png"/><Relationship Id="rId10" Type="http://schemas.openxmlformats.org/officeDocument/2006/relationships/customXml" Target="../ink/ink3.xml"/><Relationship Id="rId19" Type="http://schemas.openxmlformats.org/officeDocument/2006/relationships/customXml" Target="../ink/ink8.xml"/><Relationship Id="rId9" Type="http://schemas.openxmlformats.org/officeDocument/2006/relationships/image" Target="../media/image200.png"/><Relationship Id="rId14" Type="http://schemas.openxmlformats.org/officeDocument/2006/relationships/customXml" Target="../ink/ink5.xml"/><Relationship Id="rId22" Type="http://schemas.openxmlformats.org/officeDocument/2006/relationships/customXml" Target="../ink/ink10.xml"/></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2.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6F0EA"/>
        </a:solidFill>
        <a:effectLst/>
      </p:bgPr>
    </p:bg>
    <p:spTree>
      <p:nvGrpSpPr>
        <p:cNvPr id="1" name="Shape 83"/>
        <p:cNvGrpSpPr/>
        <p:nvPr/>
      </p:nvGrpSpPr>
      <p:grpSpPr>
        <a:xfrm>
          <a:off x="0" y="0"/>
          <a:ext cx="0" cy="0"/>
          <a:chOff x="0" y="0"/>
          <a:chExt cx="0" cy="0"/>
        </a:xfrm>
      </p:grpSpPr>
      <p:grpSp>
        <p:nvGrpSpPr>
          <p:cNvPr id="84" name="Google Shape;84;p13"/>
          <p:cNvGrpSpPr/>
          <p:nvPr/>
        </p:nvGrpSpPr>
        <p:grpSpPr>
          <a:xfrm>
            <a:off x="6565771" y="251182"/>
            <a:ext cx="11021927" cy="9603809"/>
            <a:chOff x="0" y="-47625"/>
            <a:chExt cx="2902894" cy="2529398"/>
          </a:xfrm>
        </p:grpSpPr>
        <p:sp>
          <p:nvSpPr>
            <p:cNvPr id="85" name="Google Shape;85;p13"/>
            <p:cNvSpPr/>
            <p:nvPr/>
          </p:nvSpPr>
          <p:spPr>
            <a:xfrm>
              <a:off x="0" y="0"/>
              <a:ext cx="2902894" cy="2481773"/>
            </a:xfrm>
            <a:custGeom>
              <a:avLst/>
              <a:gdLst/>
              <a:ahLst/>
              <a:cxnLst/>
              <a:rect l="l" t="t" r="r" b="b"/>
              <a:pathLst>
                <a:path w="2902894" h="2481773" extrusionOk="0">
                  <a:moveTo>
                    <a:pt x="0" y="0"/>
                  </a:moveTo>
                  <a:lnTo>
                    <a:pt x="2902894" y="0"/>
                  </a:lnTo>
                  <a:lnTo>
                    <a:pt x="2902894" y="2481773"/>
                  </a:lnTo>
                  <a:lnTo>
                    <a:pt x="0" y="2481773"/>
                  </a:lnTo>
                  <a:close/>
                </a:path>
              </a:pathLst>
            </a:custGeom>
            <a:solidFill>
              <a:srgbClr val="000000"/>
            </a:solidFill>
            <a:ln>
              <a:noFill/>
            </a:ln>
          </p:spPr>
          <p:txBody>
            <a:bodyPr/>
            <a:lstStyle/>
            <a:p>
              <a:endParaRPr lang="nl-NL" dirty="0"/>
            </a:p>
          </p:txBody>
        </p:sp>
        <p:sp>
          <p:nvSpPr>
            <p:cNvPr id="86" name="Google Shape;86;p13"/>
            <p:cNvSpPr txBox="1"/>
            <p:nvPr/>
          </p:nvSpPr>
          <p:spPr>
            <a:xfrm>
              <a:off x="0" y="-47625"/>
              <a:ext cx="812800" cy="860425"/>
            </a:xfrm>
            <a:prstGeom prst="rect">
              <a:avLst/>
            </a:prstGeom>
            <a:noFill/>
            <a:ln>
              <a:noFill/>
            </a:ln>
          </p:spPr>
          <p:txBody>
            <a:bodyPr spcFirstLastPara="1" wrap="square" lIns="50800" tIns="50800" rIns="50800" bIns="50800" anchor="ctr" anchorCtr="0">
              <a:noAutofit/>
            </a:bodyPr>
            <a:lstStyle/>
            <a:p>
              <a:pPr marL="0" marR="0" lvl="0" indent="0" algn="ctr" rtl="0">
                <a:lnSpc>
                  <a:spcPct val="171111"/>
                </a:lnSpc>
                <a:spcBef>
                  <a:spcPts val="0"/>
                </a:spcBef>
                <a:spcAft>
                  <a:spcPts val="0"/>
                </a:spcAft>
                <a:buNone/>
              </a:pPr>
              <a:endParaRPr sz="1800" b="0" i="0" u="none" strike="noStrike" cap="none" dirty="0">
                <a:solidFill>
                  <a:schemeClr val="dk1"/>
                </a:solidFill>
                <a:latin typeface="Calibri"/>
                <a:ea typeface="Calibri"/>
                <a:cs typeface="Calibri"/>
                <a:sym typeface="Calibri"/>
              </a:endParaRPr>
            </a:p>
          </p:txBody>
        </p:sp>
      </p:grpSp>
      <p:grpSp>
        <p:nvGrpSpPr>
          <p:cNvPr id="87" name="Google Shape;87;p13"/>
          <p:cNvGrpSpPr/>
          <p:nvPr/>
        </p:nvGrpSpPr>
        <p:grpSpPr>
          <a:xfrm>
            <a:off x="459460" y="285592"/>
            <a:ext cx="17090961" cy="9534990"/>
            <a:chOff x="-1618065" y="-47625"/>
            <a:chExt cx="4501324" cy="2511273"/>
          </a:xfrm>
        </p:grpSpPr>
        <p:sp>
          <p:nvSpPr>
            <p:cNvPr id="88" name="Google Shape;88;p13"/>
            <p:cNvSpPr/>
            <p:nvPr/>
          </p:nvSpPr>
          <p:spPr>
            <a:xfrm>
              <a:off x="-1618065" y="-18125"/>
              <a:ext cx="4501324" cy="2481773"/>
            </a:xfrm>
            <a:custGeom>
              <a:avLst/>
              <a:gdLst/>
              <a:ahLst/>
              <a:cxnLst/>
              <a:rect l="l" t="t" r="r" b="b"/>
              <a:pathLst>
                <a:path w="2883259" h="2463648" extrusionOk="0">
                  <a:moveTo>
                    <a:pt x="0" y="0"/>
                  </a:moveTo>
                  <a:lnTo>
                    <a:pt x="2883259" y="0"/>
                  </a:lnTo>
                  <a:lnTo>
                    <a:pt x="2883259" y="2463648"/>
                  </a:lnTo>
                  <a:lnTo>
                    <a:pt x="0" y="2463648"/>
                  </a:lnTo>
                  <a:close/>
                </a:path>
              </a:pathLst>
            </a:custGeom>
            <a:solidFill>
              <a:srgbClr val="C5E3CE"/>
            </a:solidFill>
            <a:ln>
              <a:noFill/>
            </a:ln>
          </p:spPr>
          <p:txBody>
            <a:bodyPr/>
            <a:lstStyle/>
            <a:p>
              <a:endParaRPr lang="nl-NL" dirty="0"/>
            </a:p>
          </p:txBody>
        </p:sp>
        <p:sp>
          <p:nvSpPr>
            <p:cNvPr id="89" name="Google Shape;89;p13"/>
            <p:cNvSpPr txBox="1"/>
            <p:nvPr/>
          </p:nvSpPr>
          <p:spPr>
            <a:xfrm>
              <a:off x="0" y="-47625"/>
              <a:ext cx="812800" cy="860425"/>
            </a:xfrm>
            <a:prstGeom prst="rect">
              <a:avLst/>
            </a:prstGeom>
            <a:noFill/>
            <a:ln>
              <a:noFill/>
            </a:ln>
          </p:spPr>
          <p:txBody>
            <a:bodyPr spcFirstLastPara="1" wrap="square" lIns="50800" tIns="50800" rIns="50800" bIns="50800" anchor="ctr" anchorCtr="0">
              <a:noAutofit/>
            </a:bodyPr>
            <a:lstStyle/>
            <a:p>
              <a:pPr marL="0" marR="0" lvl="0" indent="0" algn="ctr" rtl="0">
                <a:lnSpc>
                  <a:spcPct val="171111"/>
                </a:lnSpc>
                <a:spcBef>
                  <a:spcPts val="0"/>
                </a:spcBef>
                <a:spcAft>
                  <a:spcPts val="0"/>
                </a:spcAft>
                <a:buNone/>
              </a:pPr>
              <a:endParaRPr sz="1800" b="0" i="0" u="none" strike="noStrike" cap="none" dirty="0">
                <a:solidFill>
                  <a:schemeClr val="dk1"/>
                </a:solidFill>
                <a:latin typeface="Calibri"/>
                <a:ea typeface="Calibri"/>
                <a:cs typeface="Calibri"/>
                <a:sym typeface="Calibri"/>
              </a:endParaRPr>
            </a:p>
          </p:txBody>
        </p:sp>
      </p:grpSp>
      <p:pic>
        <p:nvPicPr>
          <p:cNvPr id="90" name="Google Shape;90;p13"/>
          <p:cNvPicPr preferRelativeResize="0"/>
          <p:nvPr/>
        </p:nvPicPr>
        <p:blipFill>
          <a:blip r:embed="rId3">
            <a:alphaModFix/>
          </a:blip>
          <a:stretch>
            <a:fillRect/>
          </a:stretch>
        </p:blipFill>
        <p:spPr>
          <a:xfrm>
            <a:off x="610529" y="893376"/>
            <a:ext cx="9324901" cy="8500243"/>
          </a:xfrm>
          <a:prstGeom prst="rect">
            <a:avLst/>
          </a:prstGeom>
          <a:noFill/>
          <a:ln>
            <a:noFill/>
          </a:ln>
        </p:spPr>
      </p:pic>
      <p:sp>
        <p:nvSpPr>
          <p:cNvPr id="92" name="Google Shape;92;p13"/>
          <p:cNvSpPr txBox="1"/>
          <p:nvPr/>
        </p:nvSpPr>
        <p:spPr>
          <a:xfrm>
            <a:off x="1565641" y="3539259"/>
            <a:ext cx="6969300" cy="3323987"/>
          </a:xfrm>
          <a:prstGeom prst="rect">
            <a:avLst/>
          </a:prstGeom>
          <a:noFill/>
          <a:ln>
            <a:noFill/>
          </a:ln>
        </p:spPr>
        <p:txBody>
          <a:bodyPr spcFirstLastPara="1" wrap="square" lIns="0" tIns="0" rIns="0" bIns="0" anchor="t" anchorCtr="0">
            <a:spAutoFit/>
          </a:bodyPr>
          <a:lstStyle/>
          <a:p>
            <a:pPr marL="0" marR="0" lvl="0" indent="0" algn="ctr" rtl="0">
              <a:lnSpc>
                <a:spcPct val="90000"/>
              </a:lnSpc>
              <a:spcBef>
                <a:spcPts val="0"/>
              </a:spcBef>
              <a:spcAft>
                <a:spcPts val="0"/>
              </a:spcAft>
              <a:buNone/>
            </a:pPr>
            <a:r>
              <a:rPr lang="nl-NL" sz="8000" dirty="0" err="1">
                <a:latin typeface="Neucha"/>
                <a:sym typeface="Neucha"/>
              </a:rPr>
              <a:t>Encycluspedie</a:t>
            </a:r>
            <a:endParaRPr lang="nl-NL" sz="8000" dirty="0">
              <a:latin typeface="Neucha"/>
              <a:sym typeface="Neucha"/>
            </a:endParaRPr>
          </a:p>
          <a:p>
            <a:pPr marL="0" marR="0" lvl="0" indent="0" algn="ctr" rtl="0">
              <a:lnSpc>
                <a:spcPct val="90000"/>
              </a:lnSpc>
              <a:spcBef>
                <a:spcPts val="0"/>
              </a:spcBef>
              <a:spcAft>
                <a:spcPts val="0"/>
              </a:spcAft>
              <a:buNone/>
            </a:pPr>
            <a:r>
              <a:rPr lang="nl-NL" sz="8000" dirty="0">
                <a:latin typeface="Neucha"/>
                <a:sym typeface="Neucha"/>
              </a:rPr>
              <a:t>De menstruatiecyclus </a:t>
            </a:r>
            <a:endParaRPr lang="nl-NL" sz="1050" dirty="0"/>
          </a:p>
        </p:txBody>
      </p:sp>
      <p:sp>
        <p:nvSpPr>
          <p:cNvPr id="93" name="Google Shape;93;p13"/>
          <p:cNvSpPr txBox="1"/>
          <p:nvPr/>
        </p:nvSpPr>
        <p:spPr>
          <a:xfrm>
            <a:off x="2411089" y="7265378"/>
            <a:ext cx="5141301" cy="600164"/>
          </a:xfrm>
          <a:prstGeom prst="rect">
            <a:avLst/>
          </a:prstGeom>
          <a:noFill/>
          <a:ln>
            <a:noFill/>
          </a:ln>
        </p:spPr>
        <p:txBody>
          <a:bodyPr spcFirstLastPara="1" wrap="square" lIns="0" tIns="0" rIns="0" bIns="0" anchor="t" anchorCtr="0">
            <a:spAutoFit/>
          </a:bodyPr>
          <a:lstStyle/>
          <a:p>
            <a:pPr marL="0" marR="0" lvl="0" indent="0" algn="ctr" rtl="0">
              <a:lnSpc>
                <a:spcPct val="130000"/>
              </a:lnSpc>
              <a:spcBef>
                <a:spcPts val="0"/>
              </a:spcBef>
              <a:spcAft>
                <a:spcPts val="0"/>
              </a:spcAft>
              <a:buNone/>
            </a:pPr>
            <a:r>
              <a:rPr lang="nl-NL" sz="3000" dirty="0">
                <a:latin typeface="Lato"/>
                <a:ea typeface="Lato"/>
                <a:cs typeface="Lato"/>
                <a:sym typeface="Lato"/>
              </a:rPr>
              <a:t>Alles wat je moet weten</a:t>
            </a:r>
            <a:r>
              <a:rPr lang="en-US" sz="3000" dirty="0">
                <a:latin typeface="Lato"/>
                <a:ea typeface="Lato"/>
                <a:cs typeface="Lato"/>
                <a:sym typeface="Lato"/>
              </a:rPr>
              <a:t>!</a:t>
            </a:r>
            <a:endParaRPr dirty="0"/>
          </a:p>
        </p:txBody>
      </p:sp>
      <p:sp>
        <p:nvSpPr>
          <p:cNvPr id="94" name="Google Shape;94;p13"/>
          <p:cNvSpPr/>
          <p:nvPr/>
        </p:nvSpPr>
        <p:spPr>
          <a:xfrm rot="-552734">
            <a:off x="1207907" y="2755942"/>
            <a:ext cx="715469" cy="1593150"/>
          </a:xfrm>
          <a:custGeom>
            <a:avLst/>
            <a:gdLst/>
            <a:ahLst/>
            <a:cxnLst/>
            <a:rect l="l" t="t" r="r" b="b"/>
            <a:pathLst>
              <a:path w="715469" h="1593150" extrusionOk="0">
                <a:moveTo>
                  <a:pt x="0" y="0"/>
                </a:moveTo>
                <a:lnTo>
                  <a:pt x="715470" y="0"/>
                </a:lnTo>
                <a:lnTo>
                  <a:pt x="715470" y="1593151"/>
                </a:lnTo>
                <a:lnTo>
                  <a:pt x="0" y="1593151"/>
                </a:lnTo>
                <a:lnTo>
                  <a:pt x="0" y="0"/>
                </a:lnTo>
                <a:close/>
              </a:path>
            </a:pathLst>
          </a:custGeom>
          <a:blipFill rotWithShape="1">
            <a:blip r:embed="rId4">
              <a:alphaModFix/>
            </a:blip>
            <a:stretch>
              <a:fillRect/>
            </a:stretch>
          </a:blipFill>
          <a:ln>
            <a:noFill/>
          </a:ln>
        </p:spPr>
        <p:txBody>
          <a:bodyPr/>
          <a:lstStyle/>
          <a:p>
            <a:endParaRPr lang="nl-NL" dirty="0"/>
          </a:p>
        </p:txBody>
      </p:sp>
      <p:sp>
        <p:nvSpPr>
          <p:cNvPr id="95" name="Google Shape;95;p13"/>
          <p:cNvSpPr/>
          <p:nvPr/>
        </p:nvSpPr>
        <p:spPr>
          <a:xfrm rot="1417935">
            <a:off x="7283775" y="2409503"/>
            <a:ext cx="1315668" cy="1306099"/>
          </a:xfrm>
          <a:custGeom>
            <a:avLst/>
            <a:gdLst/>
            <a:ahLst/>
            <a:cxnLst/>
            <a:rect l="l" t="t" r="r" b="b"/>
            <a:pathLst>
              <a:path w="1315668" h="1306099" extrusionOk="0">
                <a:moveTo>
                  <a:pt x="0" y="0"/>
                </a:moveTo>
                <a:lnTo>
                  <a:pt x="1315668" y="0"/>
                </a:lnTo>
                <a:lnTo>
                  <a:pt x="1315668" y="1306100"/>
                </a:lnTo>
                <a:lnTo>
                  <a:pt x="0" y="1306100"/>
                </a:lnTo>
                <a:lnTo>
                  <a:pt x="0" y="0"/>
                </a:lnTo>
                <a:close/>
              </a:path>
            </a:pathLst>
          </a:custGeom>
          <a:blipFill rotWithShape="1">
            <a:blip r:embed="rId5">
              <a:alphaModFix/>
            </a:blip>
            <a:stretch>
              <a:fillRect/>
            </a:stretch>
          </a:blipFill>
          <a:ln>
            <a:noFill/>
          </a:ln>
        </p:spPr>
        <p:txBody>
          <a:bodyPr/>
          <a:lstStyle/>
          <a:p>
            <a:endParaRPr lang="nl-NL" dirty="0"/>
          </a:p>
        </p:txBody>
      </p:sp>
      <p:pic>
        <p:nvPicPr>
          <p:cNvPr id="1028" name="Picture 4" descr="Periodepraat: zeven claims over de menstruatiecyclus gewogen">
            <a:extLst>
              <a:ext uri="{FF2B5EF4-FFF2-40B4-BE49-F238E27FC236}">
                <a16:creationId xmlns:a16="http://schemas.microsoft.com/office/drawing/2014/main" id="{18EC2A8A-31E3-95CF-F262-72789459F6B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35430" y="652461"/>
            <a:ext cx="7267575" cy="89820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6F0EA"/>
        </a:solidFill>
        <a:effectLst/>
      </p:bgPr>
    </p:bg>
    <p:spTree>
      <p:nvGrpSpPr>
        <p:cNvPr id="1" name="Shape 305"/>
        <p:cNvGrpSpPr/>
        <p:nvPr/>
      </p:nvGrpSpPr>
      <p:grpSpPr>
        <a:xfrm>
          <a:off x="0" y="0"/>
          <a:ext cx="0" cy="0"/>
          <a:chOff x="0" y="0"/>
          <a:chExt cx="0" cy="0"/>
        </a:xfrm>
      </p:grpSpPr>
      <p:pic>
        <p:nvPicPr>
          <p:cNvPr id="306" name="Google Shape;306;p23"/>
          <p:cNvPicPr preferRelativeResize="0"/>
          <p:nvPr/>
        </p:nvPicPr>
        <p:blipFill>
          <a:blip r:embed="rId3">
            <a:alphaModFix/>
          </a:blip>
          <a:stretch>
            <a:fillRect/>
          </a:stretch>
        </p:blipFill>
        <p:spPr>
          <a:xfrm>
            <a:off x="9941867" y="1987725"/>
            <a:ext cx="6266674" cy="6672599"/>
          </a:xfrm>
          <a:prstGeom prst="rect">
            <a:avLst/>
          </a:prstGeom>
          <a:noFill/>
          <a:ln>
            <a:noFill/>
          </a:ln>
        </p:spPr>
      </p:pic>
      <p:pic>
        <p:nvPicPr>
          <p:cNvPr id="307" name="Google Shape;307;p23"/>
          <p:cNvPicPr preferRelativeResize="0"/>
          <p:nvPr/>
        </p:nvPicPr>
        <p:blipFill>
          <a:blip r:embed="rId4">
            <a:alphaModFix/>
          </a:blip>
          <a:stretch>
            <a:fillRect/>
          </a:stretch>
        </p:blipFill>
        <p:spPr>
          <a:xfrm>
            <a:off x="2156437" y="1802200"/>
            <a:ext cx="5543400" cy="6875321"/>
          </a:xfrm>
          <a:prstGeom prst="rect">
            <a:avLst/>
          </a:prstGeom>
          <a:noFill/>
          <a:ln>
            <a:noFill/>
          </a:ln>
        </p:spPr>
      </p:pic>
      <p:sp>
        <p:nvSpPr>
          <p:cNvPr id="308" name="Google Shape;308;p23"/>
          <p:cNvSpPr txBox="1"/>
          <p:nvPr/>
        </p:nvSpPr>
        <p:spPr>
          <a:xfrm>
            <a:off x="10562701" y="8896333"/>
            <a:ext cx="4839675" cy="830868"/>
          </a:xfrm>
          <a:prstGeom prst="rect">
            <a:avLst/>
          </a:prstGeom>
          <a:noFill/>
          <a:ln>
            <a:noFill/>
          </a:ln>
        </p:spPr>
        <p:txBody>
          <a:bodyPr spcFirstLastPara="1" wrap="square" lIns="0" tIns="0" rIns="0" bIns="0" anchor="t" anchorCtr="0">
            <a:spAutoFit/>
          </a:bodyPr>
          <a:lstStyle/>
          <a:p>
            <a:pPr marL="0" marR="0" lvl="0" indent="0" algn="ctr" rtl="0">
              <a:lnSpc>
                <a:spcPct val="120004"/>
              </a:lnSpc>
              <a:spcBef>
                <a:spcPts val="0"/>
              </a:spcBef>
              <a:spcAft>
                <a:spcPts val="0"/>
              </a:spcAft>
              <a:buNone/>
            </a:pPr>
            <a:r>
              <a:rPr lang="en-US" sz="4499" dirty="0">
                <a:latin typeface="Neucha"/>
                <a:sym typeface="Neucha"/>
              </a:rPr>
              <a:t>Les 2</a:t>
            </a:r>
            <a:endParaRPr dirty="0"/>
          </a:p>
        </p:txBody>
      </p:sp>
      <p:grpSp>
        <p:nvGrpSpPr>
          <p:cNvPr id="309" name="Google Shape;309;p23"/>
          <p:cNvGrpSpPr/>
          <p:nvPr/>
        </p:nvGrpSpPr>
        <p:grpSpPr>
          <a:xfrm>
            <a:off x="10534540" y="3403927"/>
            <a:ext cx="368264" cy="389842"/>
            <a:chOff x="0" y="-47625"/>
            <a:chExt cx="812800" cy="860425"/>
          </a:xfrm>
        </p:grpSpPr>
        <p:sp>
          <p:nvSpPr>
            <p:cNvPr id="310" name="Google Shape;310;p23"/>
            <p:cNvSpPr/>
            <p:nvPr/>
          </p:nvSpPr>
          <p:spPr>
            <a:xfrm>
              <a:off x="0" y="0"/>
              <a:ext cx="812800" cy="812800"/>
            </a:xfrm>
            <a:custGeom>
              <a:avLst/>
              <a:gdLst/>
              <a:ahLst/>
              <a:cxnLst/>
              <a:rect l="l" t="t" r="r" b="b"/>
              <a:pathLst>
                <a:path w="812800" h="812800" extrusionOk="0">
                  <a:moveTo>
                    <a:pt x="0" y="0"/>
                  </a:moveTo>
                  <a:lnTo>
                    <a:pt x="812800" y="0"/>
                  </a:lnTo>
                  <a:lnTo>
                    <a:pt x="812800" y="812800"/>
                  </a:lnTo>
                  <a:lnTo>
                    <a:pt x="0" y="812800"/>
                  </a:lnTo>
                  <a:close/>
                </a:path>
              </a:pathLst>
            </a:custGeom>
            <a:solidFill>
              <a:srgbClr val="000000">
                <a:alpha val="0"/>
              </a:srgbClr>
            </a:solidFill>
            <a:ln w="28575" cap="sq" cmpd="sng">
              <a:solidFill>
                <a:srgbClr val="BFC9D1"/>
              </a:solidFill>
              <a:prstDash val="solid"/>
              <a:miter lim="8000"/>
              <a:headEnd type="none" w="sm" len="sm"/>
              <a:tailEnd type="none" w="sm" len="sm"/>
            </a:ln>
          </p:spPr>
          <p:txBody>
            <a:bodyPr/>
            <a:lstStyle/>
            <a:p>
              <a:endParaRPr lang="nl-NL"/>
            </a:p>
          </p:txBody>
        </p:sp>
        <p:sp>
          <p:nvSpPr>
            <p:cNvPr id="311" name="Google Shape;311;p23"/>
            <p:cNvSpPr txBox="1"/>
            <p:nvPr/>
          </p:nvSpPr>
          <p:spPr>
            <a:xfrm>
              <a:off x="0" y="-47625"/>
              <a:ext cx="812800" cy="860425"/>
            </a:xfrm>
            <a:prstGeom prst="rect">
              <a:avLst/>
            </a:prstGeom>
            <a:noFill/>
            <a:ln>
              <a:noFill/>
            </a:ln>
          </p:spPr>
          <p:txBody>
            <a:bodyPr spcFirstLastPara="1" wrap="square" lIns="50800" tIns="50800" rIns="50800" bIns="50800" anchor="ctr" anchorCtr="0">
              <a:noAutofit/>
            </a:bodyPr>
            <a:lstStyle/>
            <a:p>
              <a:pPr marL="0" marR="0" lvl="0" indent="0" algn="ctr" rtl="0">
                <a:lnSpc>
                  <a:spcPct val="171111"/>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312" name="Google Shape;312;p23"/>
          <p:cNvGrpSpPr/>
          <p:nvPr/>
        </p:nvGrpSpPr>
        <p:grpSpPr>
          <a:xfrm>
            <a:off x="10534540" y="4017626"/>
            <a:ext cx="368264" cy="389842"/>
            <a:chOff x="0" y="-47625"/>
            <a:chExt cx="812800" cy="860425"/>
          </a:xfrm>
        </p:grpSpPr>
        <p:sp>
          <p:nvSpPr>
            <p:cNvPr id="313" name="Google Shape;313;p23"/>
            <p:cNvSpPr/>
            <p:nvPr/>
          </p:nvSpPr>
          <p:spPr>
            <a:xfrm>
              <a:off x="0" y="0"/>
              <a:ext cx="812800" cy="812800"/>
            </a:xfrm>
            <a:custGeom>
              <a:avLst/>
              <a:gdLst/>
              <a:ahLst/>
              <a:cxnLst/>
              <a:rect l="l" t="t" r="r" b="b"/>
              <a:pathLst>
                <a:path w="812800" h="812800" extrusionOk="0">
                  <a:moveTo>
                    <a:pt x="0" y="0"/>
                  </a:moveTo>
                  <a:lnTo>
                    <a:pt x="812800" y="0"/>
                  </a:lnTo>
                  <a:lnTo>
                    <a:pt x="812800" y="812800"/>
                  </a:lnTo>
                  <a:lnTo>
                    <a:pt x="0" y="812800"/>
                  </a:lnTo>
                  <a:close/>
                </a:path>
              </a:pathLst>
            </a:custGeom>
            <a:solidFill>
              <a:srgbClr val="000000">
                <a:alpha val="0"/>
              </a:srgbClr>
            </a:solidFill>
            <a:ln w="28575" cap="sq" cmpd="sng">
              <a:solidFill>
                <a:srgbClr val="BFC9D1"/>
              </a:solidFill>
              <a:prstDash val="solid"/>
              <a:miter lim="8000"/>
              <a:headEnd type="none" w="sm" len="sm"/>
              <a:tailEnd type="none" w="sm" len="sm"/>
            </a:ln>
          </p:spPr>
          <p:txBody>
            <a:bodyPr/>
            <a:lstStyle/>
            <a:p>
              <a:endParaRPr lang="nl-NL"/>
            </a:p>
          </p:txBody>
        </p:sp>
        <p:sp>
          <p:nvSpPr>
            <p:cNvPr id="314" name="Google Shape;314;p23"/>
            <p:cNvSpPr txBox="1"/>
            <p:nvPr/>
          </p:nvSpPr>
          <p:spPr>
            <a:xfrm>
              <a:off x="0" y="-47625"/>
              <a:ext cx="812800" cy="860425"/>
            </a:xfrm>
            <a:prstGeom prst="rect">
              <a:avLst/>
            </a:prstGeom>
            <a:noFill/>
            <a:ln>
              <a:noFill/>
            </a:ln>
          </p:spPr>
          <p:txBody>
            <a:bodyPr spcFirstLastPara="1" wrap="square" lIns="50800" tIns="50800" rIns="50800" bIns="50800" anchor="ctr" anchorCtr="0">
              <a:noAutofit/>
            </a:bodyPr>
            <a:lstStyle/>
            <a:p>
              <a:pPr marL="0" marR="0" lvl="0" indent="0" algn="ctr" rtl="0">
                <a:lnSpc>
                  <a:spcPct val="171111"/>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315" name="Google Shape;315;p23"/>
          <p:cNvGrpSpPr/>
          <p:nvPr/>
        </p:nvGrpSpPr>
        <p:grpSpPr>
          <a:xfrm>
            <a:off x="10534540" y="4633540"/>
            <a:ext cx="368264" cy="389842"/>
            <a:chOff x="0" y="-47625"/>
            <a:chExt cx="812800" cy="860425"/>
          </a:xfrm>
        </p:grpSpPr>
        <p:sp>
          <p:nvSpPr>
            <p:cNvPr id="316" name="Google Shape;316;p23"/>
            <p:cNvSpPr/>
            <p:nvPr/>
          </p:nvSpPr>
          <p:spPr>
            <a:xfrm>
              <a:off x="0" y="0"/>
              <a:ext cx="812800" cy="812800"/>
            </a:xfrm>
            <a:custGeom>
              <a:avLst/>
              <a:gdLst/>
              <a:ahLst/>
              <a:cxnLst/>
              <a:rect l="l" t="t" r="r" b="b"/>
              <a:pathLst>
                <a:path w="812800" h="812800" extrusionOk="0">
                  <a:moveTo>
                    <a:pt x="0" y="0"/>
                  </a:moveTo>
                  <a:lnTo>
                    <a:pt x="812800" y="0"/>
                  </a:lnTo>
                  <a:lnTo>
                    <a:pt x="812800" y="812800"/>
                  </a:lnTo>
                  <a:lnTo>
                    <a:pt x="0" y="812800"/>
                  </a:lnTo>
                  <a:close/>
                </a:path>
              </a:pathLst>
            </a:custGeom>
            <a:solidFill>
              <a:srgbClr val="000000">
                <a:alpha val="0"/>
              </a:srgbClr>
            </a:solidFill>
            <a:ln w="28575" cap="sq" cmpd="sng">
              <a:solidFill>
                <a:srgbClr val="BFC9D1"/>
              </a:solidFill>
              <a:prstDash val="solid"/>
              <a:miter lim="8000"/>
              <a:headEnd type="none" w="sm" len="sm"/>
              <a:tailEnd type="none" w="sm" len="sm"/>
            </a:ln>
          </p:spPr>
          <p:txBody>
            <a:bodyPr/>
            <a:lstStyle/>
            <a:p>
              <a:endParaRPr lang="nl-NL"/>
            </a:p>
          </p:txBody>
        </p:sp>
        <p:sp>
          <p:nvSpPr>
            <p:cNvPr id="317" name="Google Shape;317;p23"/>
            <p:cNvSpPr txBox="1"/>
            <p:nvPr/>
          </p:nvSpPr>
          <p:spPr>
            <a:xfrm>
              <a:off x="0" y="-47625"/>
              <a:ext cx="812800" cy="860425"/>
            </a:xfrm>
            <a:prstGeom prst="rect">
              <a:avLst/>
            </a:prstGeom>
            <a:noFill/>
            <a:ln>
              <a:noFill/>
            </a:ln>
          </p:spPr>
          <p:txBody>
            <a:bodyPr spcFirstLastPara="1" wrap="square" lIns="50800" tIns="50800" rIns="50800" bIns="50800" anchor="ctr" anchorCtr="0">
              <a:noAutofit/>
            </a:bodyPr>
            <a:lstStyle/>
            <a:p>
              <a:pPr marL="0" marR="0" lvl="0" indent="0" algn="ctr" rtl="0">
                <a:lnSpc>
                  <a:spcPct val="171111"/>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333" name="Google Shape;333;p23"/>
          <p:cNvGrpSpPr/>
          <p:nvPr/>
        </p:nvGrpSpPr>
        <p:grpSpPr>
          <a:xfrm>
            <a:off x="3194530" y="3984007"/>
            <a:ext cx="368264" cy="389842"/>
            <a:chOff x="0" y="-47625"/>
            <a:chExt cx="812800" cy="860425"/>
          </a:xfrm>
        </p:grpSpPr>
        <p:sp>
          <p:nvSpPr>
            <p:cNvPr id="334" name="Google Shape;334;p23"/>
            <p:cNvSpPr/>
            <p:nvPr/>
          </p:nvSpPr>
          <p:spPr>
            <a:xfrm>
              <a:off x="0" y="0"/>
              <a:ext cx="812800" cy="812800"/>
            </a:xfrm>
            <a:custGeom>
              <a:avLst/>
              <a:gdLst/>
              <a:ahLst/>
              <a:cxnLst/>
              <a:rect l="l" t="t" r="r" b="b"/>
              <a:pathLst>
                <a:path w="812800" h="812800" extrusionOk="0">
                  <a:moveTo>
                    <a:pt x="0" y="0"/>
                  </a:moveTo>
                  <a:lnTo>
                    <a:pt x="812800" y="0"/>
                  </a:lnTo>
                  <a:lnTo>
                    <a:pt x="812800" y="812800"/>
                  </a:lnTo>
                  <a:lnTo>
                    <a:pt x="0" y="812800"/>
                  </a:lnTo>
                  <a:close/>
                </a:path>
              </a:pathLst>
            </a:custGeom>
            <a:solidFill>
              <a:srgbClr val="000000">
                <a:alpha val="0"/>
              </a:srgbClr>
            </a:solidFill>
            <a:ln w="28575" cap="sq" cmpd="sng">
              <a:solidFill>
                <a:srgbClr val="000000"/>
              </a:solidFill>
              <a:prstDash val="solid"/>
              <a:miter lim="8000"/>
              <a:headEnd type="none" w="sm" len="sm"/>
              <a:tailEnd type="none" w="sm" len="sm"/>
            </a:ln>
          </p:spPr>
          <p:txBody>
            <a:bodyPr/>
            <a:lstStyle/>
            <a:p>
              <a:endParaRPr lang="nl-NL"/>
            </a:p>
          </p:txBody>
        </p:sp>
        <p:sp>
          <p:nvSpPr>
            <p:cNvPr id="335" name="Google Shape;335;p23"/>
            <p:cNvSpPr txBox="1"/>
            <p:nvPr/>
          </p:nvSpPr>
          <p:spPr>
            <a:xfrm>
              <a:off x="0" y="-47625"/>
              <a:ext cx="812800" cy="860425"/>
            </a:xfrm>
            <a:prstGeom prst="rect">
              <a:avLst/>
            </a:prstGeom>
            <a:noFill/>
            <a:ln>
              <a:noFill/>
            </a:ln>
          </p:spPr>
          <p:txBody>
            <a:bodyPr spcFirstLastPara="1" wrap="square" lIns="50800" tIns="50800" rIns="50800" bIns="50800" anchor="ctr" anchorCtr="0">
              <a:noAutofit/>
            </a:bodyPr>
            <a:lstStyle/>
            <a:p>
              <a:pPr marL="0" marR="0" lvl="0" indent="0" algn="ctr" rtl="0">
                <a:lnSpc>
                  <a:spcPct val="171111"/>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336" name="Google Shape;336;p23"/>
          <p:cNvGrpSpPr/>
          <p:nvPr/>
        </p:nvGrpSpPr>
        <p:grpSpPr>
          <a:xfrm>
            <a:off x="3194530" y="4804827"/>
            <a:ext cx="368264" cy="389842"/>
            <a:chOff x="0" y="-47625"/>
            <a:chExt cx="812800" cy="860425"/>
          </a:xfrm>
        </p:grpSpPr>
        <p:sp>
          <p:nvSpPr>
            <p:cNvPr id="337" name="Google Shape;337;p23"/>
            <p:cNvSpPr/>
            <p:nvPr/>
          </p:nvSpPr>
          <p:spPr>
            <a:xfrm>
              <a:off x="0" y="0"/>
              <a:ext cx="812800" cy="812800"/>
            </a:xfrm>
            <a:custGeom>
              <a:avLst/>
              <a:gdLst/>
              <a:ahLst/>
              <a:cxnLst/>
              <a:rect l="l" t="t" r="r" b="b"/>
              <a:pathLst>
                <a:path w="812800" h="812800" extrusionOk="0">
                  <a:moveTo>
                    <a:pt x="0" y="0"/>
                  </a:moveTo>
                  <a:lnTo>
                    <a:pt x="812800" y="0"/>
                  </a:lnTo>
                  <a:lnTo>
                    <a:pt x="812800" y="812800"/>
                  </a:lnTo>
                  <a:lnTo>
                    <a:pt x="0" y="812800"/>
                  </a:lnTo>
                  <a:close/>
                </a:path>
              </a:pathLst>
            </a:custGeom>
            <a:solidFill>
              <a:srgbClr val="000000">
                <a:alpha val="0"/>
              </a:srgbClr>
            </a:solidFill>
            <a:ln w="28575" cap="sq" cmpd="sng">
              <a:solidFill>
                <a:srgbClr val="000000"/>
              </a:solidFill>
              <a:prstDash val="solid"/>
              <a:miter lim="8000"/>
              <a:headEnd type="none" w="sm" len="sm"/>
              <a:tailEnd type="none" w="sm" len="sm"/>
            </a:ln>
          </p:spPr>
          <p:txBody>
            <a:bodyPr/>
            <a:lstStyle/>
            <a:p>
              <a:endParaRPr lang="nl-NL"/>
            </a:p>
          </p:txBody>
        </p:sp>
        <p:sp>
          <p:nvSpPr>
            <p:cNvPr id="338" name="Google Shape;338;p23"/>
            <p:cNvSpPr txBox="1"/>
            <p:nvPr/>
          </p:nvSpPr>
          <p:spPr>
            <a:xfrm>
              <a:off x="0" y="-47625"/>
              <a:ext cx="812800" cy="860425"/>
            </a:xfrm>
            <a:prstGeom prst="rect">
              <a:avLst/>
            </a:prstGeom>
            <a:noFill/>
            <a:ln>
              <a:noFill/>
            </a:ln>
          </p:spPr>
          <p:txBody>
            <a:bodyPr spcFirstLastPara="1" wrap="square" lIns="50800" tIns="50800" rIns="50800" bIns="50800" anchor="ctr" anchorCtr="0">
              <a:noAutofit/>
            </a:bodyPr>
            <a:lstStyle/>
            <a:p>
              <a:pPr marL="0" marR="0" lvl="0" indent="0" algn="ctr" rtl="0">
                <a:lnSpc>
                  <a:spcPct val="171111"/>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339" name="Google Shape;339;p23"/>
          <p:cNvGrpSpPr/>
          <p:nvPr/>
        </p:nvGrpSpPr>
        <p:grpSpPr>
          <a:xfrm>
            <a:off x="3194530" y="5626904"/>
            <a:ext cx="368264" cy="389842"/>
            <a:chOff x="0" y="-47625"/>
            <a:chExt cx="812800" cy="860425"/>
          </a:xfrm>
        </p:grpSpPr>
        <p:sp>
          <p:nvSpPr>
            <p:cNvPr id="340" name="Google Shape;340;p23"/>
            <p:cNvSpPr/>
            <p:nvPr/>
          </p:nvSpPr>
          <p:spPr>
            <a:xfrm>
              <a:off x="0" y="0"/>
              <a:ext cx="812800" cy="812800"/>
            </a:xfrm>
            <a:custGeom>
              <a:avLst/>
              <a:gdLst/>
              <a:ahLst/>
              <a:cxnLst/>
              <a:rect l="l" t="t" r="r" b="b"/>
              <a:pathLst>
                <a:path w="812800" h="812800" extrusionOk="0">
                  <a:moveTo>
                    <a:pt x="0" y="0"/>
                  </a:moveTo>
                  <a:lnTo>
                    <a:pt x="812800" y="0"/>
                  </a:lnTo>
                  <a:lnTo>
                    <a:pt x="812800" y="812800"/>
                  </a:lnTo>
                  <a:lnTo>
                    <a:pt x="0" y="812800"/>
                  </a:lnTo>
                  <a:close/>
                </a:path>
              </a:pathLst>
            </a:custGeom>
            <a:solidFill>
              <a:srgbClr val="000000">
                <a:alpha val="0"/>
              </a:srgbClr>
            </a:solidFill>
            <a:ln w="28575" cap="sq" cmpd="sng">
              <a:solidFill>
                <a:srgbClr val="000000"/>
              </a:solidFill>
              <a:prstDash val="solid"/>
              <a:miter lim="8000"/>
              <a:headEnd type="none" w="sm" len="sm"/>
              <a:tailEnd type="none" w="sm" len="sm"/>
            </a:ln>
          </p:spPr>
          <p:txBody>
            <a:bodyPr/>
            <a:lstStyle/>
            <a:p>
              <a:endParaRPr lang="nl-NL"/>
            </a:p>
          </p:txBody>
        </p:sp>
        <p:sp>
          <p:nvSpPr>
            <p:cNvPr id="341" name="Google Shape;341;p23"/>
            <p:cNvSpPr txBox="1"/>
            <p:nvPr/>
          </p:nvSpPr>
          <p:spPr>
            <a:xfrm>
              <a:off x="0" y="-47625"/>
              <a:ext cx="812800" cy="860425"/>
            </a:xfrm>
            <a:prstGeom prst="rect">
              <a:avLst/>
            </a:prstGeom>
            <a:noFill/>
            <a:ln>
              <a:noFill/>
            </a:ln>
          </p:spPr>
          <p:txBody>
            <a:bodyPr spcFirstLastPara="1" wrap="square" lIns="50800" tIns="50800" rIns="50800" bIns="50800" anchor="ctr" anchorCtr="0">
              <a:noAutofit/>
            </a:bodyPr>
            <a:lstStyle/>
            <a:p>
              <a:pPr marL="0" marR="0" lvl="0" indent="0" algn="ctr" rtl="0">
                <a:lnSpc>
                  <a:spcPct val="171111"/>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351" name="Google Shape;351;p23"/>
          <p:cNvSpPr/>
          <p:nvPr/>
        </p:nvSpPr>
        <p:spPr>
          <a:xfrm>
            <a:off x="15093655" y="1029057"/>
            <a:ext cx="953070" cy="1546279"/>
          </a:xfrm>
          <a:custGeom>
            <a:avLst/>
            <a:gdLst/>
            <a:ahLst/>
            <a:cxnLst/>
            <a:rect l="l" t="t" r="r" b="b"/>
            <a:pathLst>
              <a:path w="953070" h="1546279" extrusionOk="0">
                <a:moveTo>
                  <a:pt x="0" y="0"/>
                </a:moveTo>
                <a:lnTo>
                  <a:pt x="953071" y="0"/>
                </a:lnTo>
                <a:lnTo>
                  <a:pt x="953071" y="1546279"/>
                </a:lnTo>
                <a:lnTo>
                  <a:pt x="0" y="1546279"/>
                </a:lnTo>
                <a:lnTo>
                  <a:pt x="0" y="0"/>
                </a:lnTo>
                <a:close/>
              </a:path>
            </a:pathLst>
          </a:custGeom>
          <a:blipFill rotWithShape="1">
            <a:blip r:embed="rId5">
              <a:alphaModFix/>
            </a:blip>
            <a:stretch>
              <a:fillRect/>
            </a:stretch>
          </a:blipFill>
          <a:ln>
            <a:noFill/>
          </a:ln>
        </p:spPr>
        <p:txBody>
          <a:bodyPr/>
          <a:lstStyle/>
          <a:p>
            <a:endParaRPr lang="nl-NL"/>
          </a:p>
        </p:txBody>
      </p:sp>
      <p:sp>
        <p:nvSpPr>
          <p:cNvPr id="352" name="Google Shape;352;p23"/>
          <p:cNvSpPr/>
          <p:nvPr/>
        </p:nvSpPr>
        <p:spPr>
          <a:xfrm rot="-595850">
            <a:off x="8711204" y="1565956"/>
            <a:ext cx="2991513" cy="1115018"/>
          </a:xfrm>
          <a:custGeom>
            <a:avLst/>
            <a:gdLst/>
            <a:ahLst/>
            <a:cxnLst/>
            <a:rect l="l" t="t" r="r" b="b"/>
            <a:pathLst>
              <a:path w="2991513" h="1115018" extrusionOk="0">
                <a:moveTo>
                  <a:pt x="0" y="0"/>
                </a:moveTo>
                <a:lnTo>
                  <a:pt x="2991513" y="0"/>
                </a:lnTo>
                <a:lnTo>
                  <a:pt x="2991513" y="1115019"/>
                </a:lnTo>
                <a:lnTo>
                  <a:pt x="0" y="1115019"/>
                </a:lnTo>
                <a:lnTo>
                  <a:pt x="0" y="0"/>
                </a:lnTo>
                <a:close/>
              </a:path>
            </a:pathLst>
          </a:custGeom>
          <a:blipFill rotWithShape="1">
            <a:blip r:embed="rId6">
              <a:alphaModFix/>
            </a:blip>
            <a:stretch>
              <a:fillRect/>
            </a:stretch>
          </a:blipFill>
          <a:ln>
            <a:noFill/>
          </a:ln>
        </p:spPr>
        <p:txBody>
          <a:bodyPr/>
          <a:lstStyle/>
          <a:p>
            <a:endParaRPr lang="nl-NL"/>
          </a:p>
        </p:txBody>
      </p:sp>
      <p:sp>
        <p:nvSpPr>
          <p:cNvPr id="353" name="Google Shape;353;p23"/>
          <p:cNvSpPr/>
          <p:nvPr/>
        </p:nvSpPr>
        <p:spPr>
          <a:xfrm rot="904439">
            <a:off x="8121565" y="4204715"/>
            <a:ext cx="760753" cy="1038249"/>
          </a:xfrm>
          <a:custGeom>
            <a:avLst/>
            <a:gdLst/>
            <a:ahLst/>
            <a:cxnLst/>
            <a:rect l="l" t="t" r="r" b="b"/>
            <a:pathLst>
              <a:path w="760753" h="1038249" extrusionOk="0">
                <a:moveTo>
                  <a:pt x="0" y="0"/>
                </a:moveTo>
                <a:lnTo>
                  <a:pt x="760754" y="0"/>
                </a:lnTo>
                <a:lnTo>
                  <a:pt x="760754" y="1038249"/>
                </a:lnTo>
                <a:lnTo>
                  <a:pt x="0" y="1038249"/>
                </a:lnTo>
                <a:lnTo>
                  <a:pt x="0" y="0"/>
                </a:lnTo>
                <a:close/>
              </a:path>
            </a:pathLst>
          </a:custGeom>
          <a:blipFill rotWithShape="1">
            <a:blip r:embed="rId7">
              <a:alphaModFix/>
            </a:blip>
            <a:stretch>
              <a:fillRect/>
            </a:stretch>
          </a:blipFill>
          <a:ln>
            <a:noFill/>
          </a:ln>
        </p:spPr>
        <p:txBody>
          <a:bodyPr/>
          <a:lstStyle/>
          <a:p>
            <a:endParaRPr lang="nl-NL"/>
          </a:p>
        </p:txBody>
      </p:sp>
      <p:sp>
        <p:nvSpPr>
          <p:cNvPr id="354" name="Google Shape;354;p23"/>
          <p:cNvSpPr/>
          <p:nvPr/>
        </p:nvSpPr>
        <p:spPr>
          <a:xfrm rot="-1806734">
            <a:off x="829804" y="1423210"/>
            <a:ext cx="3929903" cy="1167923"/>
          </a:xfrm>
          <a:custGeom>
            <a:avLst/>
            <a:gdLst/>
            <a:ahLst/>
            <a:cxnLst/>
            <a:rect l="l" t="t" r="r" b="b"/>
            <a:pathLst>
              <a:path w="3929903" h="1167923" extrusionOk="0">
                <a:moveTo>
                  <a:pt x="0" y="0"/>
                </a:moveTo>
                <a:lnTo>
                  <a:pt x="3929903" y="0"/>
                </a:lnTo>
                <a:lnTo>
                  <a:pt x="3929903" y="1167923"/>
                </a:lnTo>
                <a:lnTo>
                  <a:pt x="0" y="1167923"/>
                </a:lnTo>
                <a:lnTo>
                  <a:pt x="0" y="0"/>
                </a:lnTo>
                <a:close/>
              </a:path>
            </a:pathLst>
          </a:custGeom>
          <a:blipFill rotWithShape="1">
            <a:blip r:embed="rId8">
              <a:alphaModFix/>
            </a:blip>
            <a:stretch>
              <a:fillRect/>
            </a:stretch>
          </a:blipFill>
          <a:ln>
            <a:noFill/>
          </a:ln>
        </p:spPr>
        <p:txBody>
          <a:bodyPr/>
          <a:lstStyle/>
          <a:p>
            <a:endParaRPr lang="nl-NL"/>
          </a:p>
        </p:txBody>
      </p:sp>
      <p:sp>
        <p:nvSpPr>
          <p:cNvPr id="355" name="Google Shape;355;p23"/>
          <p:cNvSpPr txBox="1"/>
          <p:nvPr/>
        </p:nvSpPr>
        <p:spPr>
          <a:xfrm>
            <a:off x="2523982" y="8896333"/>
            <a:ext cx="4839675" cy="830868"/>
          </a:xfrm>
          <a:prstGeom prst="rect">
            <a:avLst/>
          </a:prstGeom>
          <a:noFill/>
          <a:ln>
            <a:noFill/>
          </a:ln>
        </p:spPr>
        <p:txBody>
          <a:bodyPr spcFirstLastPara="1" wrap="square" lIns="0" tIns="0" rIns="0" bIns="0" anchor="t" anchorCtr="0">
            <a:spAutoFit/>
          </a:bodyPr>
          <a:lstStyle/>
          <a:p>
            <a:pPr marL="0" marR="0" lvl="0" indent="0" algn="ctr" rtl="0">
              <a:lnSpc>
                <a:spcPct val="120004"/>
              </a:lnSpc>
              <a:spcBef>
                <a:spcPts val="0"/>
              </a:spcBef>
              <a:spcAft>
                <a:spcPts val="0"/>
              </a:spcAft>
              <a:buNone/>
            </a:pPr>
            <a:r>
              <a:rPr lang="en-US" sz="4499" dirty="0">
                <a:latin typeface="Neucha"/>
                <a:sym typeface="Neucha"/>
              </a:rPr>
              <a:t>Les 1</a:t>
            </a:r>
            <a:endParaRPr dirty="0"/>
          </a:p>
        </p:txBody>
      </p:sp>
      <p:sp>
        <p:nvSpPr>
          <p:cNvPr id="356" name="Google Shape;356;p23"/>
          <p:cNvSpPr txBox="1"/>
          <p:nvPr/>
        </p:nvSpPr>
        <p:spPr>
          <a:xfrm>
            <a:off x="3843767" y="3991579"/>
            <a:ext cx="3701737" cy="517065"/>
          </a:xfrm>
          <a:prstGeom prst="rect">
            <a:avLst/>
          </a:prstGeom>
          <a:noFill/>
          <a:ln>
            <a:noFill/>
          </a:ln>
        </p:spPr>
        <p:txBody>
          <a:bodyPr spcFirstLastPara="1" wrap="square" lIns="0" tIns="0" rIns="0" bIns="0" anchor="t" anchorCtr="0">
            <a:spAutoFit/>
          </a:bodyPr>
          <a:lstStyle/>
          <a:p>
            <a:pPr marL="0" marR="0" lvl="1" indent="0" algn="l" rtl="0">
              <a:lnSpc>
                <a:spcPct val="140000"/>
              </a:lnSpc>
              <a:spcBef>
                <a:spcPts val="0"/>
              </a:spcBef>
              <a:spcAft>
                <a:spcPts val="0"/>
              </a:spcAft>
              <a:buNone/>
            </a:pPr>
            <a:r>
              <a:rPr lang="nl-NL" sz="2400" dirty="0">
                <a:latin typeface="Neucha" panose="020B0604020202020204" charset="0"/>
                <a:ea typeface="Lato"/>
                <a:cs typeface="Lato"/>
                <a:sym typeface="Lato"/>
              </a:rPr>
              <a:t>Wat doen hormonen? </a:t>
            </a:r>
            <a:endParaRPr lang="nl-NL" sz="1600" dirty="0">
              <a:latin typeface="Neucha" panose="020B0604020202020204" charset="0"/>
            </a:endParaRPr>
          </a:p>
        </p:txBody>
      </p:sp>
      <p:sp>
        <p:nvSpPr>
          <p:cNvPr id="358" name="Google Shape;358;p23"/>
          <p:cNvSpPr txBox="1"/>
          <p:nvPr/>
        </p:nvSpPr>
        <p:spPr>
          <a:xfrm>
            <a:off x="3801871" y="4770935"/>
            <a:ext cx="3701737" cy="517065"/>
          </a:xfrm>
          <a:prstGeom prst="rect">
            <a:avLst/>
          </a:prstGeom>
          <a:noFill/>
          <a:ln>
            <a:noFill/>
          </a:ln>
        </p:spPr>
        <p:txBody>
          <a:bodyPr spcFirstLastPara="1" wrap="square" lIns="0" tIns="0" rIns="0" bIns="0" anchor="t" anchorCtr="0">
            <a:spAutoFit/>
          </a:bodyPr>
          <a:lstStyle/>
          <a:p>
            <a:pPr marL="0" marR="0" lvl="1" indent="0" algn="l" rtl="0">
              <a:lnSpc>
                <a:spcPct val="140000"/>
              </a:lnSpc>
              <a:spcBef>
                <a:spcPts val="0"/>
              </a:spcBef>
              <a:spcAft>
                <a:spcPts val="0"/>
              </a:spcAft>
              <a:buNone/>
            </a:pPr>
            <a:r>
              <a:rPr lang="nl-NL" sz="2400" dirty="0">
                <a:latin typeface="Neucha" panose="020B0604020202020204" charset="0"/>
                <a:ea typeface="Lato"/>
                <a:cs typeface="Lato"/>
                <a:sym typeface="Lato"/>
              </a:rPr>
              <a:t>Menstruatiecyclus</a:t>
            </a:r>
            <a:r>
              <a:rPr lang="en-US" sz="2400" dirty="0">
                <a:latin typeface="Neucha" panose="020B0604020202020204" charset="0"/>
                <a:ea typeface="Lato"/>
                <a:cs typeface="Lato"/>
                <a:sym typeface="Lato"/>
              </a:rPr>
              <a:t> </a:t>
            </a:r>
            <a:endParaRPr sz="1600" dirty="0">
              <a:latin typeface="Neucha" panose="020B0604020202020204" charset="0"/>
            </a:endParaRPr>
          </a:p>
        </p:txBody>
      </p:sp>
      <p:sp>
        <p:nvSpPr>
          <p:cNvPr id="359" name="Google Shape;359;p23"/>
          <p:cNvSpPr txBox="1"/>
          <p:nvPr/>
        </p:nvSpPr>
        <p:spPr>
          <a:xfrm>
            <a:off x="3780447" y="5611004"/>
            <a:ext cx="3701737" cy="517065"/>
          </a:xfrm>
          <a:prstGeom prst="rect">
            <a:avLst/>
          </a:prstGeom>
          <a:noFill/>
          <a:ln>
            <a:noFill/>
          </a:ln>
        </p:spPr>
        <p:txBody>
          <a:bodyPr spcFirstLastPara="1" wrap="square" lIns="0" tIns="0" rIns="0" bIns="0" anchor="t" anchorCtr="0">
            <a:spAutoFit/>
          </a:bodyPr>
          <a:lstStyle/>
          <a:p>
            <a:pPr marL="0" marR="0" lvl="1" indent="0" algn="l" rtl="0">
              <a:lnSpc>
                <a:spcPct val="140000"/>
              </a:lnSpc>
              <a:spcBef>
                <a:spcPts val="0"/>
              </a:spcBef>
              <a:spcAft>
                <a:spcPts val="0"/>
              </a:spcAft>
              <a:buNone/>
            </a:pPr>
            <a:r>
              <a:rPr lang="nl-NL" sz="2400" dirty="0">
                <a:latin typeface="Neucha" panose="020B0604020202020204" charset="0"/>
              </a:rPr>
              <a:t>Terugkoppeling</a:t>
            </a:r>
            <a:r>
              <a:rPr lang="en-US" sz="1600" dirty="0">
                <a:latin typeface="Neucha" panose="020B0604020202020204" charset="0"/>
              </a:rPr>
              <a:t> </a:t>
            </a:r>
            <a:endParaRPr sz="1600" dirty="0">
              <a:latin typeface="Neucha" panose="020B0604020202020204" charset="0"/>
            </a:endParaRPr>
          </a:p>
        </p:txBody>
      </p:sp>
      <p:sp>
        <p:nvSpPr>
          <p:cNvPr id="360" name="Google Shape;360;p23"/>
          <p:cNvSpPr txBox="1"/>
          <p:nvPr/>
        </p:nvSpPr>
        <p:spPr>
          <a:xfrm>
            <a:off x="4043703" y="6968214"/>
            <a:ext cx="2252410" cy="861774"/>
          </a:xfrm>
          <a:prstGeom prst="rect">
            <a:avLst/>
          </a:prstGeom>
          <a:noFill/>
          <a:ln>
            <a:noFill/>
          </a:ln>
        </p:spPr>
        <p:txBody>
          <a:bodyPr spcFirstLastPara="1" wrap="square" lIns="0" tIns="0" rIns="0" bIns="0" anchor="t" anchorCtr="0">
            <a:spAutoFit/>
          </a:bodyPr>
          <a:lstStyle/>
          <a:p>
            <a:pPr marL="0" marR="0" lvl="1" indent="0" algn="l" rtl="0">
              <a:lnSpc>
                <a:spcPct val="140000"/>
              </a:lnSpc>
              <a:spcBef>
                <a:spcPts val="0"/>
              </a:spcBef>
              <a:spcAft>
                <a:spcPts val="0"/>
              </a:spcAft>
              <a:buNone/>
            </a:pPr>
            <a:r>
              <a:rPr lang="nl-NL" sz="4000" dirty="0">
                <a:latin typeface="Neucha" panose="020B0604020202020204" charset="0"/>
                <a:ea typeface="Lato"/>
                <a:cs typeface="Lato"/>
                <a:sym typeface="Lato"/>
              </a:rPr>
              <a:t>Stel vragen!</a:t>
            </a:r>
            <a:endParaRPr sz="2800" dirty="0">
              <a:latin typeface="Neucha" panose="020B0604020202020204" charset="0"/>
            </a:endParaRPr>
          </a:p>
        </p:txBody>
      </p:sp>
      <p:sp>
        <p:nvSpPr>
          <p:cNvPr id="363" name="Google Shape;363;p23"/>
          <p:cNvSpPr/>
          <p:nvPr/>
        </p:nvSpPr>
        <p:spPr>
          <a:xfrm>
            <a:off x="3278833" y="3928706"/>
            <a:ext cx="326809" cy="335619"/>
          </a:xfrm>
          <a:custGeom>
            <a:avLst/>
            <a:gdLst/>
            <a:ahLst/>
            <a:cxnLst/>
            <a:rect l="l" t="t" r="r" b="b"/>
            <a:pathLst>
              <a:path w="326809" h="335619" extrusionOk="0">
                <a:moveTo>
                  <a:pt x="0" y="0"/>
                </a:moveTo>
                <a:lnTo>
                  <a:pt x="326809" y="0"/>
                </a:lnTo>
                <a:lnTo>
                  <a:pt x="326809" y="335619"/>
                </a:lnTo>
                <a:lnTo>
                  <a:pt x="0" y="335619"/>
                </a:lnTo>
                <a:lnTo>
                  <a:pt x="0" y="0"/>
                </a:lnTo>
                <a:close/>
              </a:path>
            </a:pathLst>
          </a:custGeom>
          <a:blipFill rotWithShape="1">
            <a:blip r:embed="rId9">
              <a:alphaModFix/>
            </a:blip>
            <a:stretch>
              <a:fillRect/>
            </a:stretch>
          </a:blipFill>
          <a:ln>
            <a:noFill/>
          </a:ln>
        </p:spPr>
        <p:txBody>
          <a:bodyPr/>
          <a:lstStyle/>
          <a:p>
            <a:endParaRPr lang="nl-NL"/>
          </a:p>
        </p:txBody>
      </p:sp>
      <p:sp>
        <p:nvSpPr>
          <p:cNvPr id="2" name="Ovaal 1">
            <a:extLst>
              <a:ext uri="{FF2B5EF4-FFF2-40B4-BE49-F238E27FC236}">
                <a16:creationId xmlns:a16="http://schemas.microsoft.com/office/drawing/2014/main" id="{A7DD947A-60C4-AF35-CCD7-60F66ED6B740}"/>
              </a:ext>
            </a:extLst>
          </p:cNvPr>
          <p:cNvSpPr/>
          <p:nvPr/>
        </p:nvSpPr>
        <p:spPr>
          <a:xfrm>
            <a:off x="13167023" y="5626022"/>
            <a:ext cx="2860970" cy="2762250"/>
          </a:xfrm>
          <a:prstGeom prst="ellipse">
            <a:avLst/>
          </a:prstGeom>
          <a:solidFill>
            <a:schemeClr val="accent1">
              <a:lumMod val="40000"/>
              <a:lumOff val="60000"/>
            </a:schemeClr>
          </a:solidFill>
          <a:ln>
            <a:solidFill>
              <a:schemeClr val="accent1">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67" name="Google Shape;367;p23"/>
          <p:cNvSpPr/>
          <p:nvPr/>
        </p:nvSpPr>
        <p:spPr>
          <a:xfrm>
            <a:off x="3278833" y="4788594"/>
            <a:ext cx="326809" cy="335619"/>
          </a:xfrm>
          <a:custGeom>
            <a:avLst/>
            <a:gdLst/>
            <a:ahLst/>
            <a:cxnLst/>
            <a:rect l="l" t="t" r="r" b="b"/>
            <a:pathLst>
              <a:path w="326809" h="335619" extrusionOk="0">
                <a:moveTo>
                  <a:pt x="0" y="0"/>
                </a:moveTo>
                <a:lnTo>
                  <a:pt x="326809" y="0"/>
                </a:lnTo>
                <a:lnTo>
                  <a:pt x="326809" y="335619"/>
                </a:lnTo>
                <a:lnTo>
                  <a:pt x="0" y="335619"/>
                </a:lnTo>
                <a:lnTo>
                  <a:pt x="0" y="0"/>
                </a:lnTo>
                <a:close/>
              </a:path>
            </a:pathLst>
          </a:custGeom>
          <a:blipFill rotWithShape="1">
            <a:blip r:embed="rId9">
              <a:alphaModFix/>
            </a:blip>
            <a:stretch>
              <a:fillRect/>
            </a:stretch>
          </a:blipFill>
          <a:ln>
            <a:noFill/>
          </a:ln>
        </p:spPr>
        <p:txBody>
          <a:bodyPr/>
          <a:lstStyle/>
          <a:p>
            <a:endParaRPr lang="nl-NL"/>
          </a:p>
        </p:txBody>
      </p:sp>
      <p:sp>
        <p:nvSpPr>
          <p:cNvPr id="368" name="Google Shape;368;p23"/>
          <p:cNvSpPr/>
          <p:nvPr/>
        </p:nvSpPr>
        <p:spPr>
          <a:xfrm>
            <a:off x="3278833" y="5562932"/>
            <a:ext cx="326809" cy="335619"/>
          </a:xfrm>
          <a:custGeom>
            <a:avLst/>
            <a:gdLst/>
            <a:ahLst/>
            <a:cxnLst/>
            <a:rect l="l" t="t" r="r" b="b"/>
            <a:pathLst>
              <a:path w="326809" h="335619" extrusionOk="0">
                <a:moveTo>
                  <a:pt x="0" y="0"/>
                </a:moveTo>
                <a:lnTo>
                  <a:pt x="326809" y="0"/>
                </a:lnTo>
                <a:lnTo>
                  <a:pt x="326809" y="335619"/>
                </a:lnTo>
                <a:lnTo>
                  <a:pt x="0" y="335619"/>
                </a:lnTo>
                <a:lnTo>
                  <a:pt x="0" y="0"/>
                </a:lnTo>
                <a:close/>
              </a:path>
            </a:pathLst>
          </a:custGeom>
          <a:blipFill rotWithShape="1">
            <a:blip r:embed="rId9">
              <a:alphaModFix/>
            </a:blip>
            <a:stretch>
              <a:fillRect/>
            </a:stretch>
          </a:blipFill>
          <a:ln>
            <a:noFill/>
          </a:ln>
        </p:spPr>
        <p:txBody>
          <a:bodyPr/>
          <a:lstStyle/>
          <a:p>
            <a:endParaRPr lang="nl-NL"/>
          </a:p>
        </p:txBody>
      </p:sp>
      <p:sp>
        <p:nvSpPr>
          <p:cNvPr id="361" name="Google Shape;361;p23"/>
          <p:cNvSpPr txBox="1"/>
          <p:nvPr/>
        </p:nvSpPr>
        <p:spPr>
          <a:xfrm>
            <a:off x="13009204" y="6134568"/>
            <a:ext cx="3176609" cy="1809726"/>
          </a:xfrm>
          <a:prstGeom prst="rect">
            <a:avLst/>
          </a:prstGeom>
          <a:noFill/>
          <a:ln>
            <a:noFill/>
          </a:ln>
        </p:spPr>
        <p:txBody>
          <a:bodyPr spcFirstLastPara="1" wrap="square" lIns="0" tIns="0" rIns="0" bIns="0" anchor="t" anchorCtr="0">
            <a:spAutoFit/>
          </a:bodyPr>
          <a:lstStyle/>
          <a:p>
            <a:pPr marL="0" marR="0" lvl="1" indent="0" algn="ctr" rtl="0">
              <a:lnSpc>
                <a:spcPct val="140000"/>
              </a:lnSpc>
              <a:spcBef>
                <a:spcPts val="0"/>
              </a:spcBef>
              <a:spcAft>
                <a:spcPts val="0"/>
              </a:spcAft>
              <a:buNone/>
            </a:pPr>
            <a:r>
              <a:rPr lang="nl-NL" sz="2800" dirty="0">
                <a:latin typeface="Neucha" panose="020B0604020202020204" charset="0"/>
                <a:ea typeface="Lato"/>
                <a:cs typeface="Lato"/>
                <a:sym typeface="Lato"/>
              </a:rPr>
              <a:t>Bekijk de extra informatie op de website</a:t>
            </a:r>
            <a:endParaRPr lang="nl-NL" sz="1800" dirty="0">
              <a:latin typeface="Neucha" panose="020B0604020202020204" charset="0"/>
            </a:endParaRPr>
          </a:p>
        </p:txBody>
      </p:sp>
      <p:sp>
        <p:nvSpPr>
          <p:cNvPr id="3" name="Tekstvak 2">
            <a:extLst>
              <a:ext uri="{FF2B5EF4-FFF2-40B4-BE49-F238E27FC236}">
                <a16:creationId xmlns:a16="http://schemas.microsoft.com/office/drawing/2014/main" id="{06E6E987-C790-CAE4-A3A6-371AB0C105F4}"/>
              </a:ext>
            </a:extLst>
          </p:cNvPr>
          <p:cNvSpPr txBox="1"/>
          <p:nvPr/>
        </p:nvSpPr>
        <p:spPr>
          <a:xfrm>
            <a:off x="11383124" y="3477922"/>
            <a:ext cx="1648159" cy="461665"/>
          </a:xfrm>
          <a:prstGeom prst="rect">
            <a:avLst/>
          </a:prstGeom>
          <a:noFill/>
        </p:spPr>
        <p:txBody>
          <a:bodyPr wrap="square" rtlCol="0">
            <a:spAutoFit/>
          </a:bodyPr>
          <a:lstStyle/>
          <a:p>
            <a:r>
              <a:rPr lang="nl-NL" sz="2400" dirty="0">
                <a:latin typeface="Neucha" panose="020B0604020202020204" charset="0"/>
              </a:rPr>
              <a:t>Symptomen</a:t>
            </a:r>
          </a:p>
        </p:txBody>
      </p:sp>
      <p:sp>
        <p:nvSpPr>
          <p:cNvPr id="4" name="Tekstvak 3">
            <a:extLst>
              <a:ext uri="{FF2B5EF4-FFF2-40B4-BE49-F238E27FC236}">
                <a16:creationId xmlns:a16="http://schemas.microsoft.com/office/drawing/2014/main" id="{380DBED1-D6B6-A922-26BB-8563327D69C9}"/>
              </a:ext>
            </a:extLst>
          </p:cNvPr>
          <p:cNvSpPr txBox="1"/>
          <p:nvPr/>
        </p:nvSpPr>
        <p:spPr>
          <a:xfrm>
            <a:off x="11358103" y="4085760"/>
            <a:ext cx="1648159" cy="461665"/>
          </a:xfrm>
          <a:prstGeom prst="rect">
            <a:avLst/>
          </a:prstGeom>
          <a:noFill/>
        </p:spPr>
        <p:txBody>
          <a:bodyPr wrap="square" rtlCol="0">
            <a:spAutoFit/>
          </a:bodyPr>
          <a:lstStyle/>
          <a:p>
            <a:r>
              <a:rPr lang="nl-NL" sz="2400" dirty="0">
                <a:latin typeface="Neucha" panose="020B0604020202020204" charset="0"/>
              </a:rPr>
              <a:t>Tracking</a:t>
            </a:r>
          </a:p>
        </p:txBody>
      </p:sp>
      <p:sp>
        <p:nvSpPr>
          <p:cNvPr id="5" name="Tekstvak 4">
            <a:extLst>
              <a:ext uri="{FF2B5EF4-FFF2-40B4-BE49-F238E27FC236}">
                <a16:creationId xmlns:a16="http://schemas.microsoft.com/office/drawing/2014/main" id="{D43CDDD7-4673-19E4-391B-9F89278B47A7}"/>
              </a:ext>
            </a:extLst>
          </p:cNvPr>
          <p:cNvSpPr txBox="1"/>
          <p:nvPr/>
        </p:nvSpPr>
        <p:spPr>
          <a:xfrm>
            <a:off x="11358103" y="4691101"/>
            <a:ext cx="2576972" cy="461665"/>
          </a:xfrm>
          <a:prstGeom prst="rect">
            <a:avLst/>
          </a:prstGeom>
          <a:noFill/>
        </p:spPr>
        <p:txBody>
          <a:bodyPr wrap="square" rtlCol="0">
            <a:spAutoFit/>
          </a:bodyPr>
          <a:lstStyle/>
          <a:p>
            <a:r>
              <a:rPr lang="nl-NL" sz="2400" dirty="0">
                <a:latin typeface="Neucha" panose="020B0604020202020204" charset="0"/>
              </a:rPr>
              <a:t>Bijzondere cyclussen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grpSp>
        <p:nvGrpSpPr>
          <p:cNvPr id="84" name="Google Shape;84;p13"/>
          <p:cNvGrpSpPr/>
          <p:nvPr/>
        </p:nvGrpSpPr>
        <p:grpSpPr>
          <a:xfrm>
            <a:off x="6565771" y="251182"/>
            <a:ext cx="11021927" cy="9603809"/>
            <a:chOff x="0" y="-47625"/>
            <a:chExt cx="2902894" cy="2529398"/>
          </a:xfrm>
        </p:grpSpPr>
        <p:sp>
          <p:nvSpPr>
            <p:cNvPr id="85" name="Google Shape;85;p13"/>
            <p:cNvSpPr/>
            <p:nvPr/>
          </p:nvSpPr>
          <p:spPr>
            <a:xfrm>
              <a:off x="0" y="0"/>
              <a:ext cx="2902894" cy="2481773"/>
            </a:xfrm>
            <a:custGeom>
              <a:avLst/>
              <a:gdLst/>
              <a:ahLst/>
              <a:cxnLst/>
              <a:rect l="l" t="t" r="r" b="b"/>
              <a:pathLst>
                <a:path w="2902894" h="2481773" extrusionOk="0">
                  <a:moveTo>
                    <a:pt x="0" y="0"/>
                  </a:moveTo>
                  <a:lnTo>
                    <a:pt x="2902894" y="0"/>
                  </a:lnTo>
                  <a:lnTo>
                    <a:pt x="2902894" y="2481773"/>
                  </a:lnTo>
                  <a:lnTo>
                    <a:pt x="0" y="2481773"/>
                  </a:lnTo>
                  <a:close/>
                </a:path>
              </a:pathLst>
            </a:custGeom>
            <a:solidFill>
              <a:srgbClr val="000000"/>
            </a:solidFill>
            <a:ln>
              <a:noFill/>
            </a:ln>
          </p:spPr>
          <p:txBody>
            <a:bodyPr/>
            <a:lstStyle/>
            <a:p>
              <a:endParaRPr lang="nl-NL" dirty="0"/>
            </a:p>
          </p:txBody>
        </p:sp>
        <p:sp>
          <p:nvSpPr>
            <p:cNvPr id="86" name="Google Shape;86;p13"/>
            <p:cNvSpPr txBox="1"/>
            <p:nvPr/>
          </p:nvSpPr>
          <p:spPr>
            <a:xfrm>
              <a:off x="0" y="-47625"/>
              <a:ext cx="812800" cy="860425"/>
            </a:xfrm>
            <a:prstGeom prst="rect">
              <a:avLst/>
            </a:prstGeom>
            <a:noFill/>
            <a:ln>
              <a:noFill/>
            </a:ln>
          </p:spPr>
          <p:txBody>
            <a:bodyPr spcFirstLastPara="1" wrap="square" lIns="50800" tIns="50800" rIns="50800" bIns="50800" anchor="ctr" anchorCtr="0">
              <a:noAutofit/>
            </a:bodyPr>
            <a:lstStyle/>
            <a:p>
              <a:pPr marL="0" marR="0" lvl="0" indent="0" algn="ctr" rtl="0">
                <a:lnSpc>
                  <a:spcPct val="171111"/>
                </a:lnSpc>
                <a:spcBef>
                  <a:spcPts val="0"/>
                </a:spcBef>
                <a:spcAft>
                  <a:spcPts val="0"/>
                </a:spcAft>
                <a:buNone/>
              </a:pPr>
              <a:endParaRPr sz="1800" b="0" i="0" u="none" strike="noStrike" cap="none" dirty="0">
                <a:solidFill>
                  <a:schemeClr val="dk1"/>
                </a:solidFill>
                <a:latin typeface="Calibri"/>
                <a:ea typeface="Calibri"/>
                <a:cs typeface="Calibri"/>
                <a:sym typeface="Calibri"/>
              </a:endParaRPr>
            </a:p>
          </p:txBody>
        </p:sp>
      </p:grpSp>
      <p:grpSp>
        <p:nvGrpSpPr>
          <p:cNvPr id="87" name="Google Shape;87;p13"/>
          <p:cNvGrpSpPr/>
          <p:nvPr/>
        </p:nvGrpSpPr>
        <p:grpSpPr>
          <a:xfrm>
            <a:off x="459460" y="285592"/>
            <a:ext cx="17090961" cy="9534990"/>
            <a:chOff x="-1618065" y="-47625"/>
            <a:chExt cx="4501324" cy="2511273"/>
          </a:xfrm>
        </p:grpSpPr>
        <p:sp>
          <p:nvSpPr>
            <p:cNvPr id="88" name="Google Shape;88;p13"/>
            <p:cNvSpPr/>
            <p:nvPr/>
          </p:nvSpPr>
          <p:spPr>
            <a:xfrm>
              <a:off x="-1618065" y="-18125"/>
              <a:ext cx="4501324" cy="2481773"/>
            </a:xfrm>
            <a:custGeom>
              <a:avLst/>
              <a:gdLst/>
              <a:ahLst/>
              <a:cxnLst/>
              <a:rect l="l" t="t" r="r" b="b"/>
              <a:pathLst>
                <a:path w="2883259" h="2463648" extrusionOk="0">
                  <a:moveTo>
                    <a:pt x="0" y="0"/>
                  </a:moveTo>
                  <a:lnTo>
                    <a:pt x="2883259" y="0"/>
                  </a:lnTo>
                  <a:lnTo>
                    <a:pt x="2883259" y="2463648"/>
                  </a:lnTo>
                  <a:lnTo>
                    <a:pt x="0" y="2463648"/>
                  </a:lnTo>
                  <a:close/>
                </a:path>
              </a:pathLst>
            </a:custGeom>
            <a:solidFill>
              <a:srgbClr val="C5E3CE"/>
            </a:solidFill>
            <a:ln>
              <a:noFill/>
            </a:ln>
          </p:spPr>
          <p:txBody>
            <a:bodyPr/>
            <a:lstStyle/>
            <a:p>
              <a:endParaRPr lang="nl-NL" dirty="0"/>
            </a:p>
          </p:txBody>
        </p:sp>
        <p:sp>
          <p:nvSpPr>
            <p:cNvPr id="89" name="Google Shape;89;p13"/>
            <p:cNvSpPr txBox="1"/>
            <p:nvPr/>
          </p:nvSpPr>
          <p:spPr>
            <a:xfrm>
              <a:off x="0" y="-47625"/>
              <a:ext cx="812800" cy="860425"/>
            </a:xfrm>
            <a:prstGeom prst="rect">
              <a:avLst/>
            </a:prstGeom>
            <a:noFill/>
            <a:ln>
              <a:noFill/>
            </a:ln>
          </p:spPr>
          <p:txBody>
            <a:bodyPr spcFirstLastPara="1" wrap="square" lIns="50800" tIns="50800" rIns="50800" bIns="50800" anchor="ctr" anchorCtr="0">
              <a:noAutofit/>
            </a:bodyPr>
            <a:lstStyle/>
            <a:p>
              <a:pPr marL="0" marR="0" lvl="0" indent="0" algn="ctr" rtl="0">
                <a:lnSpc>
                  <a:spcPct val="171111"/>
                </a:lnSpc>
                <a:spcBef>
                  <a:spcPts val="0"/>
                </a:spcBef>
                <a:spcAft>
                  <a:spcPts val="0"/>
                </a:spcAft>
                <a:buNone/>
              </a:pPr>
              <a:endParaRPr sz="1800" b="0" i="0" u="none" strike="noStrike" cap="none" dirty="0">
                <a:solidFill>
                  <a:schemeClr val="dk1"/>
                </a:solidFill>
                <a:latin typeface="Calibri"/>
                <a:ea typeface="Calibri"/>
                <a:cs typeface="Calibri"/>
                <a:sym typeface="Calibri"/>
              </a:endParaRPr>
            </a:p>
          </p:txBody>
        </p:sp>
      </p:grpSp>
      <p:pic>
        <p:nvPicPr>
          <p:cNvPr id="90" name="Google Shape;90;p13"/>
          <p:cNvPicPr preferRelativeResize="0"/>
          <p:nvPr/>
        </p:nvPicPr>
        <p:blipFill>
          <a:blip r:embed="rId3">
            <a:alphaModFix/>
          </a:blip>
          <a:stretch>
            <a:fillRect/>
          </a:stretch>
        </p:blipFill>
        <p:spPr>
          <a:xfrm>
            <a:off x="459460" y="576296"/>
            <a:ext cx="9324901" cy="8500243"/>
          </a:xfrm>
          <a:prstGeom prst="rect">
            <a:avLst/>
          </a:prstGeom>
          <a:noFill/>
          <a:ln>
            <a:noFill/>
          </a:ln>
        </p:spPr>
      </p:pic>
      <p:sp>
        <p:nvSpPr>
          <p:cNvPr id="93" name="Google Shape;93;p13"/>
          <p:cNvSpPr txBox="1"/>
          <p:nvPr/>
        </p:nvSpPr>
        <p:spPr>
          <a:xfrm>
            <a:off x="2411089" y="7265378"/>
            <a:ext cx="5141301" cy="600164"/>
          </a:xfrm>
          <a:prstGeom prst="rect">
            <a:avLst/>
          </a:prstGeom>
          <a:noFill/>
          <a:ln>
            <a:noFill/>
          </a:ln>
        </p:spPr>
        <p:txBody>
          <a:bodyPr spcFirstLastPara="1" wrap="square" lIns="0" tIns="0" rIns="0" bIns="0" anchor="t" anchorCtr="0">
            <a:spAutoFit/>
          </a:bodyPr>
          <a:lstStyle/>
          <a:p>
            <a:pPr marL="0" marR="0" lvl="0" indent="0" algn="ctr" rtl="0">
              <a:lnSpc>
                <a:spcPct val="130000"/>
              </a:lnSpc>
              <a:spcBef>
                <a:spcPts val="0"/>
              </a:spcBef>
              <a:spcAft>
                <a:spcPts val="0"/>
              </a:spcAft>
              <a:buNone/>
            </a:pPr>
            <a:r>
              <a:rPr lang="nl-NL" sz="3000" dirty="0">
                <a:latin typeface="Lato"/>
                <a:ea typeface="Lato"/>
                <a:cs typeface="Lato"/>
                <a:sym typeface="Lato"/>
              </a:rPr>
              <a:t>Alles wat je moet weten</a:t>
            </a:r>
            <a:r>
              <a:rPr lang="en-US" sz="3000" dirty="0">
                <a:latin typeface="Lato"/>
                <a:ea typeface="Lato"/>
                <a:cs typeface="Lato"/>
                <a:sym typeface="Lato"/>
              </a:rPr>
              <a:t>!</a:t>
            </a:r>
            <a:endParaRPr dirty="0"/>
          </a:p>
        </p:txBody>
      </p:sp>
      <p:sp>
        <p:nvSpPr>
          <p:cNvPr id="94" name="Google Shape;94;p13"/>
          <p:cNvSpPr/>
          <p:nvPr/>
        </p:nvSpPr>
        <p:spPr>
          <a:xfrm rot="-552734">
            <a:off x="1207907" y="2755942"/>
            <a:ext cx="715469" cy="1593150"/>
          </a:xfrm>
          <a:custGeom>
            <a:avLst/>
            <a:gdLst/>
            <a:ahLst/>
            <a:cxnLst/>
            <a:rect l="l" t="t" r="r" b="b"/>
            <a:pathLst>
              <a:path w="715469" h="1593150" extrusionOk="0">
                <a:moveTo>
                  <a:pt x="0" y="0"/>
                </a:moveTo>
                <a:lnTo>
                  <a:pt x="715470" y="0"/>
                </a:lnTo>
                <a:lnTo>
                  <a:pt x="715470" y="1593151"/>
                </a:lnTo>
                <a:lnTo>
                  <a:pt x="0" y="1593151"/>
                </a:lnTo>
                <a:lnTo>
                  <a:pt x="0" y="0"/>
                </a:lnTo>
                <a:close/>
              </a:path>
            </a:pathLst>
          </a:custGeom>
          <a:blipFill rotWithShape="1">
            <a:blip r:embed="rId4">
              <a:alphaModFix/>
            </a:blip>
            <a:stretch>
              <a:fillRect/>
            </a:stretch>
          </a:blipFill>
          <a:ln>
            <a:noFill/>
          </a:ln>
        </p:spPr>
        <p:txBody>
          <a:bodyPr/>
          <a:lstStyle/>
          <a:p>
            <a:endParaRPr lang="nl-NL" dirty="0"/>
          </a:p>
        </p:txBody>
      </p:sp>
      <p:sp>
        <p:nvSpPr>
          <p:cNvPr id="95" name="Google Shape;95;p13"/>
          <p:cNvSpPr/>
          <p:nvPr/>
        </p:nvSpPr>
        <p:spPr>
          <a:xfrm rot="1417935">
            <a:off x="7283775" y="2409503"/>
            <a:ext cx="1315668" cy="1306099"/>
          </a:xfrm>
          <a:custGeom>
            <a:avLst/>
            <a:gdLst/>
            <a:ahLst/>
            <a:cxnLst/>
            <a:rect l="l" t="t" r="r" b="b"/>
            <a:pathLst>
              <a:path w="1315668" h="1306099" extrusionOk="0">
                <a:moveTo>
                  <a:pt x="0" y="0"/>
                </a:moveTo>
                <a:lnTo>
                  <a:pt x="1315668" y="0"/>
                </a:lnTo>
                <a:lnTo>
                  <a:pt x="1315668" y="1306100"/>
                </a:lnTo>
                <a:lnTo>
                  <a:pt x="0" y="1306100"/>
                </a:lnTo>
                <a:lnTo>
                  <a:pt x="0" y="0"/>
                </a:lnTo>
                <a:close/>
              </a:path>
            </a:pathLst>
          </a:custGeom>
          <a:blipFill rotWithShape="1">
            <a:blip r:embed="rId5">
              <a:alphaModFix/>
            </a:blip>
            <a:stretch>
              <a:fillRect/>
            </a:stretch>
          </a:blipFill>
          <a:ln>
            <a:noFill/>
          </a:ln>
        </p:spPr>
        <p:txBody>
          <a:bodyPr/>
          <a:lstStyle/>
          <a:p>
            <a:endParaRPr lang="nl-NL" dirty="0"/>
          </a:p>
        </p:txBody>
      </p:sp>
      <p:pic>
        <p:nvPicPr>
          <p:cNvPr id="1028" name="Picture 4" descr="Periodepraat: zeven claims over de menstruatiecyclus gewogen">
            <a:extLst>
              <a:ext uri="{FF2B5EF4-FFF2-40B4-BE49-F238E27FC236}">
                <a16:creationId xmlns:a16="http://schemas.microsoft.com/office/drawing/2014/main" id="{18EC2A8A-31E3-95CF-F262-72789459F6B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35430" y="652461"/>
            <a:ext cx="7267575" cy="8982075"/>
          </a:xfrm>
          <a:prstGeom prst="rect">
            <a:avLst/>
          </a:prstGeom>
          <a:noFill/>
          <a:extLst>
            <a:ext uri="{909E8E84-426E-40DD-AFC4-6F175D3DCCD1}">
              <a14:hiddenFill xmlns:a14="http://schemas.microsoft.com/office/drawing/2010/main">
                <a:solidFill>
                  <a:srgbClr val="FFFFFF"/>
                </a:solidFill>
              </a14:hiddenFill>
            </a:ext>
          </a:extLst>
        </p:spPr>
      </p:pic>
      <p:sp>
        <p:nvSpPr>
          <p:cNvPr id="2" name="Google Shape;92;p13">
            <a:extLst>
              <a:ext uri="{FF2B5EF4-FFF2-40B4-BE49-F238E27FC236}">
                <a16:creationId xmlns:a16="http://schemas.microsoft.com/office/drawing/2014/main" id="{071835D9-0581-ABCF-3C34-2E6C8A54403A}"/>
              </a:ext>
            </a:extLst>
          </p:cNvPr>
          <p:cNvSpPr txBox="1"/>
          <p:nvPr/>
        </p:nvSpPr>
        <p:spPr>
          <a:xfrm>
            <a:off x="1590153" y="3339594"/>
            <a:ext cx="6969300" cy="3323987"/>
          </a:xfrm>
          <a:prstGeom prst="rect">
            <a:avLst/>
          </a:prstGeom>
          <a:noFill/>
          <a:ln>
            <a:noFill/>
          </a:ln>
        </p:spPr>
        <p:txBody>
          <a:bodyPr spcFirstLastPara="1" wrap="square" lIns="0" tIns="0" rIns="0" bIns="0" anchor="t" anchorCtr="0">
            <a:spAutoFit/>
          </a:bodyPr>
          <a:lstStyle/>
          <a:p>
            <a:pPr marL="0" marR="0" lvl="0" indent="0" algn="ctr" rtl="0">
              <a:lnSpc>
                <a:spcPct val="90000"/>
              </a:lnSpc>
              <a:spcBef>
                <a:spcPts val="0"/>
              </a:spcBef>
              <a:spcAft>
                <a:spcPts val="0"/>
              </a:spcAft>
              <a:buNone/>
            </a:pPr>
            <a:r>
              <a:rPr lang="nl-NL" sz="8000" dirty="0" err="1">
                <a:latin typeface="Neucha"/>
                <a:sym typeface="Neucha"/>
              </a:rPr>
              <a:t>Encycluspedie</a:t>
            </a:r>
            <a:endParaRPr lang="nl-NL" sz="8000" dirty="0">
              <a:latin typeface="Neucha"/>
              <a:sym typeface="Neucha"/>
            </a:endParaRPr>
          </a:p>
          <a:p>
            <a:pPr marL="0" marR="0" lvl="0" indent="0" algn="ctr" rtl="0">
              <a:lnSpc>
                <a:spcPct val="90000"/>
              </a:lnSpc>
              <a:spcBef>
                <a:spcPts val="0"/>
              </a:spcBef>
              <a:spcAft>
                <a:spcPts val="0"/>
              </a:spcAft>
              <a:buNone/>
            </a:pPr>
            <a:r>
              <a:rPr lang="nl-NL" sz="8000" dirty="0">
                <a:latin typeface="Neucha"/>
                <a:sym typeface="Neucha"/>
              </a:rPr>
              <a:t>De menstruatiecyclus </a:t>
            </a:r>
            <a:endParaRPr lang="nl-NL" sz="1050" dirty="0"/>
          </a:p>
        </p:txBody>
      </p:sp>
    </p:spTree>
    <p:extLst>
      <p:ext uri="{BB962C8B-B14F-4D97-AF65-F5344CB8AC3E}">
        <p14:creationId xmlns:p14="http://schemas.microsoft.com/office/powerpoint/2010/main" val="1387162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6F0EA"/>
        </a:solidFill>
        <a:effectLst/>
      </p:bgPr>
    </p:bg>
    <p:spTree>
      <p:nvGrpSpPr>
        <p:cNvPr id="1" name="Shape 185"/>
        <p:cNvGrpSpPr/>
        <p:nvPr/>
      </p:nvGrpSpPr>
      <p:grpSpPr>
        <a:xfrm>
          <a:off x="0" y="0"/>
          <a:ext cx="0" cy="0"/>
          <a:chOff x="0" y="0"/>
          <a:chExt cx="0" cy="0"/>
        </a:xfrm>
      </p:grpSpPr>
      <p:pic>
        <p:nvPicPr>
          <p:cNvPr id="186" name="Google Shape;186;p19"/>
          <p:cNvPicPr preferRelativeResize="0"/>
          <p:nvPr/>
        </p:nvPicPr>
        <p:blipFill>
          <a:blip r:embed="rId3">
            <a:alphaModFix/>
          </a:blip>
          <a:stretch>
            <a:fillRect/>
          </a:stretch>
        </p:blipFill>
        <p:spPr>
          <a:xfrm>
            <a:off x="10145304" y="6790575"/>
            <a:ext cx="9244074" cy="5034135"/>
          </a:xfrm>
          <a:prstGeom prst="rect">
            <a:avLst/>
          </a:prstGeom>
          <a:noFill/>
          <a:ln>
            <a:noFill/>
          </a:ln>
        </p:spPr>
      </p:pic>
      <p:pic>
        <p:nvPicPr>
          <p:cNvPr id="187" name="Google Shape;187;p19"/>
          <p:cNvPicPr preferRelativeResize="0"/>
          <p:nvPr/>
        </p:nvPicPr>
        <p:blipFill>
          <a:blip r:embed="rId4">
            <a:alphaModFix/>
          </a:blip>
          <a:stretch>
            <a:fillRect/>
          </a:stretch>
        </p:blipFill>
        <p:spPr>
          <a:xfrm>
            <a:off x="379460" y="5998840"/>
            <a:ext cx="5525975" cy="3079845"/>
          </a:xfrm>
          <a:prstGeom prst="rect">
            <a:avLst/>
          </a:prstGeom>
          <a:noFill/>
          <a:ln>
            <a:noFill/>
          </a:ln>
        </p:spPr>
      </p:pic>
      <p:pic>
        <p:nvPicPr>
          <p:cNvPr id="188" name="Google Shape;188;p19"/>
          <p:cNvPicPr preferRelativeResize="0"/>
          <p:nvPr/>
        </p:nvPicPr>
        <p:blipFill>
          <a:blip r:embed="rId5">
            <a:alphaModFix/>
          </a:blip>
          <a:stretch>
            <a:fillRect/>
          </a:stretch>
        </p:blipFill>
        <p:spPr>
          <a:xfrm>
            <a:off x="6041019" y="4292081"/>
            <a:ext cx="5501664" cy="3078925"/>
          </a:xfrm>
          <a:prstGeom prst="rect">
            <a:avLst/>
          </a:prstGeom>
          <a:noFill/>
          <a:ln>
            <a:noFill/>
          </a:ln>
        </p:spPr>
      </p:pic>
      <p:pic>
        <p:nvPicPr>
          <p:cNvPr id="189" name="Google Shape;189;p19"/>
          <p:cNvPicPr preferRelativeResize="0"/>
          <p:nvPr/>
        </p:nvPicPr>
        <p:blipFill>
          <a:blip r:embed="rId6">
            <a:alphaModFix/>
          </a:blip>
          <a:stretch>
            <a:fillRect/>
          </a:stretch>
        </p:blipFill>
        <p:spPr>
          <a:xfrm>
            <a:off x="11725491" y="4037604"/>
            <a:ext cx="5525975" cy="2724396"/>
          </a:xfrm>
          <a:prstGeom prst="rect">
            <a:avLst/>
          </a:prstGeom>
          <a:noFill/>
          <a:ln>
            <a:noFill/>
          </a:ln>
        </p:spPr>
      </p:pic>
      <p:pic>
        <p:nvPicPr>
          <p:cNvPr id="190" name="Google Shape;190;p19"/>
          <p:cNvPicPr preferRelativeResize="0"/>
          <p:nvPr/>
        </p:nvPicPr>
        <p:blipFill>
          <a:blip r:embed="rId7">
            <a:alphaModFix/>
          </a:blip>
          <a:stretch>
            <a:fillRect/>
          </a:stretch>
        </p:blipFill>
        <p:spPr>
          <a:xfrm>
            <a:off x="16121652" y="-332725"/>
            <a:ext cx="3573775" cy="6616717"/>
          </a:xfrm>
          <a:prstGeom prst="rect">
            <a:avLst/>
          </a:prstGeom>
          <a:noFill/>
          <a:ln>
            <a:noFill/>
          </a:ln>
        </p:spPr>
      </p:pic>
      <p:pic>
        <p:nvPicPr>
          <p:cNvPr id="191" name="Google Shape;191;p19"/>
          <p:cNvPicPr preferRelativeResize="0"/>
          <p:nvPr/>
        </p:nvPicPr>
        <p:blipFill>
          <a:blip r:embed="rId8">
            <a:alphaModFix/>
          </a:blip>
          <a:stretch>
            <a:fillRect/>
          </a:stretch>
        </p:blipFill>
        <p:spPr>
          <a:xfrm>
            <a:off x="689443" y="10020"/>
            <a:ext cx="4740575" cy="5133480"/>
          </a:xfrm>
          <a:prstGeom prst="rect">
            <a:avLst/>
          </a:prstGeom>
          <a:noFill/>
          <a:ln>
            <a:noFill/>
          </a:ln>
        </p:spPr>
      </p:pic>
      <p:sp>
        <p:nvSpPr>
          <p:cNvPr id="192" name="Google Shape;192;p19"/>
          <p:cNvSpPr/>
          <p:nvPr/>
        </p:nvSpPr>
        <p:spPr>
          <a:xfrm rot="-221048">
            <a:off x="14579571" y="631427"/>
            <a:ext cx="2228273" cy="2224221"/>
          </a:xfrm>
          <a:custGeom>
            <a:avLst/>
            <a:gdLst/>
            <a:ahLst/>
            <a:cxnLst/>
            <a:rect l="l" t="t" r="r" b="b"/>
            <a:pathLst>
              <a:path w="2228273" h="2224221" extrusionOk="0">
                <a:moveTo>
                  <a:pt x="0" y="0"/>
                </a:moveTo>
                <a:lnTo>
                  <a:pt x="2228273" y="0"/>
                </a:lnTo>
                <a:lnTo>
                  <a:pt x="2228273" y="2224221"/>
                </a:lnTo>
                <a:lnTo>
                  <a:pt x="0" y="2224221"/>
                </a:lnTo>
                <a:lnTo>
                  <a:pt x="0" y="0"/>
                </a:lnTo>
                <a:close/>
              </a:path>
            </a:pathLst>
          </a:custGeom>
          <a:blipFill rotWithShape="1">
            <a:blip r:embed="rId9">
              <a:alphaModFix/>
            </a:blip>
            <a:stretch>
              <a:fillRect/>
            </a:stretch>
          </a:blipFill>
          <a:ln>
            <a:noFill/>
          </a:ln>
        </p:spPr>
        <p:txBody>
          <a:bodyPr/>
          <a:lstStyle/>
          <a:p>
            <a:endParaRPr lang="nl-NL"/>
          </a:p>
        </p:txBody>
      </p:sp>
      <p:sp>
        <p:nvSpPr>
          <p:cNvPr id="193" name="Google Shape;193;p19"/>
          <p:cNvSpPr/>
          <p:nvPr/>
        </p:nvSpPr>
        <p:spPr>
          <a:xfrm rot="-258599">
            <a:off x="19820" y="1595835"/>
            <a:ext cx="3460607" cy="1635923"/>
          </a:xfrm>
          <a:custGeom>
            <a:avLst/>
            <a:gdLst/>
            <a:ahLst/>
            <a:cxnLst/>
            <a:rect l="l" t="t" r="r" b="b"/>
            <a:pathLst>
              <a:path w="3460607" h="1635923" extrusionOk="0">
                <a:moveTo>
                  <a:pt x="0" y="0"/>
                </a:moveTo>
                <a:lnTo>
                  <a:pt x="3460606" y="0"/>
                </a:lnTo>
                <a:lnTo>
                  <a:pt x="3460606" y="1635923"/>
                </a:lnTo>
                <a:lnTo>
                  <a:pt x="0" y="1635923"/>
                </a:lnTo>
                <a:lnTo>
                  <a:pt x="0" y="0"/>
                </a:lnTo>
                <a:close/>
              </a:path>
            </a:pathLst>
          </a:custGeom>
          <a:blipFill rotWithShape="1">
            <a:blip r:embed="rId10">
              <a:alphaModFix/>
            </a:blip>
            <a:stretch>
              <a:fillRect/>
            </a:stretch>
          </a:blipFill>
          <a:ln>
            <a:noFill/>
          </a:ln>
        </p:spPr>
        <p:txBody>
          <a:bodyPr/>
          <a:lstStyle/>
          <a:p>
            <a:endParaRPr lang="nl-NL"/>
          </a:p>
        </p:txBody>
      </p:sp>
      <p:sp>
        <p:nvSpPr>
          <p:cNvPr id="194" name="Google Shape;194;p19"/>
          <p:cNvSpPr/>
          <p:nvPr/>
        </p:nvSpPr>
        <p:spPr>
          <a:xfrm rot="661104">
            <a:off x="6218566" y="8034755"/>
            <a:ext cx="2383843" cy="2087862"/>
          </a:xfrm>
          <a:custGeom>
            <a:avLst/>
            <a:gdLst/>
            <a:ahLst/>
            <a:cxnLst/>
            <a:rect l="l" t="t" r="r" b="b"/>
            <a:pathLst>
              <a:path w="2807419" h="2603243" extrusionOk="0">
                <a:moveTo>
                  <a:pt x="0" y="0"/>
                </a:moveTo>
                <a:lnTo>
                  <a:pt x="2807419" y="0"/>
                </a:lnTo>
                <a:lnTo>
                  <a:pt x="2807419" y="2603243"/>
                </a:lnTo>
                <a:lnTo>
                  <a:pt x="0" y="2603243"/>
                </a:lnTo>
                <a:lnTo>
                  <a:pt x="0" y="0"/>
                </a:lnTo>
                <a:close/>
              </a:path>
            </a:pathLst>
          </a:custGeom>
          <a:blipFill rotWithShape="1">
            <a:blip r:embed="rId11">
              <a:alphaModFix/>
            </a:blip>
            <a:stretch>
              <a:fillRect/>
            </a:stretch>
          </a:blipFill>
          <a:ln>
            <a:noFill/>
          </a:ln>
        </p:spPr>
        <p:txBody>
          <a:bodyPr/>
          <a:lstStyle/>
          <a:p>
            <a:endParaRPr lang="nl-NL"/>
          </a:p>
        </p:txBody>
      </p:sp>
      <p:sp>
        <p:nvSpPr>
          <p:cNvPr id="195" name="Google Shape;195;p19"/>
          <p:cNvSpPr txBox="1"/>
          <p:nvPr/>
        </p:nvSpPr>
        <p:spPr>
          <a:xfrm>
            <a:off x="4935154" y="1194904"/>
            <a:ext cx="8417691" cy="1292533"/>
          </a:xfrm>
          <a:prstGeom prst="rect">
            <a:avLst/>
          </a:prstGeom>
          <a:noFill/>
          <a:ln>
            <a:noFill/>
          </a:ln>
        </p:spPr>
        <p:txBody>
          <a:bodyPr spcFirstLastPara="1" wrap="square" lIns="0" tIns="0" rIns="0" bIns="0" anchor="t" anchorCtr="0">
            <a:spAutoFit/>
          </a:bodyPr>
          <a:lstStyle/>
          <a:p>
            <a:pPr marL="0" marR="0" lvl="0" indent="0" algn="ctr" rtl="0">
              <a:lnSpc>
                <a:spcPct val="120002"/>
              </a:lnSpc>
              <a:spcBef>
                <a:spcPts val="0"/>
              </a:spcBef>
              <a:spcAft>
                <a:spcPts val="0"/>
              </a:spcAft>
              <a:buNone/>
            </a:pPr>
            <a:r>
              <a:rPr lang="en-US" sz="6999" dirty="0" err="1">
                <a:latin typeface="Neucha"/>
                <a:sym typeface="Neucha"/>
              </a:rPr>
              <a:t>Effe</a:t>
            </a:r>
            <a:r>
              <a:rPr lang="en-US" sz="6999" dirty="0">
                <a:latin typeface="Neucha"/>
                <a:sym typeface="Neucha"/>
              </a:rPr>
              <a:t> </a:t>
            </a:r>
            <a:r>
              <a:rPr lang="en-US" sz="6999" dirty="0" err="1">
                <a:latin typeface="Neucha"/>
                <a:sym typeface="Neucha"/>
              </a:rPr>
              <a:t>opfrissen</a:t>
            </a:r>
            <a:r>
              <a:rPr lang="en-US" sz="6999" dirty="0">
                <a:latin typeface="Neucha"/>
                <a:sym typeface="Neucha"/>
              </a:rPr>
              <a:t>! </a:t>
            </a:r>
            <a:endParaRPr dirty="0"/>
          </a:p>
        </p:txBody>
      </p:sp>
      <p:sp>
        <p:nvSpPr>
          <p:cNvPr id="196" name="Google Shape;196;p19"/>
          <p:cNvSpPr txBox="1"/>
          <p:nvPr/>
        </p:nvSpPr>
        <p:spPr>
          <a:xfrm rot="-485003">
            <a:off x="13305965" y="3068322"/>
            <a:ext cx="2141805" cy="1107996"/>
          </a:xfrm>
          <a:prstGeom prst="rect">
            <a:avLst/>
          </a:prstGeom>
          <a:noFill/>
          <a:ln>
            <a:noFill/>
          </a:ln>
        </p:spPr>
        <p:txBody>
          <a:bodyPr spcFirstLastPara="1" wrap="square" lIns="0" tIns="0" rIns="0" bIns="0" anchor="t" anchorCtr="0">
            <a:spAutoFit/>
          </a:bodyPr>
          <a:lstStyle/>
          <a:p>
            <a:pPr marL="0" marR="0" lvl="0" indent="0" algn="ctr" rtl="0">
              <a:lnSpc>
                <a:spcPct val="120002"/>
              </a:lnSpc>
              <a:spcBef>
                <a:spcPts val="0"/>
              </a:spcBef>
              <a:spcAft>
                <a:spcPts val="0"/>
              </a:spcAft>
              <a:buNone/>
            </a:pPr>
            <a:r>
              <a:rPr lang="en-US" sz="6000" dirty="0" err="1">
                <a:latin typeface="Neucha"/>
                <a:sym typeface="Neucha"/>
              </a:rPr>
              <a:t>Optie</a:t>
            </a:r>
            <a:r>
              <a:rPr lang="en-US" sz="6000" dirty="0">
                <a:latin typeface="Neucha"/>
                <a:sym typeface="Neucha"/>
              </a:rPr>
              <a:t> 3</a:t>
            </a:r>
            <a:endParaRPr sz="6000" dirty="0"/>
          </a:p>
        </p:txBody>
      </p:sp>
      <p:sp>
        <p:nvSpPr>
          <p:cNvPr id="197" name="Google Shape;197;p19"/>
          <p:cNvSpPr txBox="1"/>
          <p:nvPr/>
        </p:nvSpPr>
        <p:spPr>
          <a:xfrm rot="664482">
            <a:off x="2418080" y="5285312"/>
            <a:ext cx="2519736" cy="1107996"/>
          </a:xfrm>
          <a:prstGeom prst="rect">
            <a:avLst/>
          </a:prstGeom>
          <a:noFill/>
          <a:ln>
            <a:noFill/>
          </a:ln>
        </p:spPr>
        <p:txBody>
          <a:bodyPr spcFirstLastPara="1" wrap="square" lIns="0" tIns="0" rIns="0" bIns="0" anchor="t" anchorCtr="0">
            <a:spAutoFit/>
          </a:bodyPr>
          <a:lstStyle/>
          <a:p>
            <a:pPr marL="0" marR="0" lvl="0" indent="0" algn="ctr" rtl="0">
              <a:lnSpc>
                <a:spcPct val="120002"/>
              </a:lnSpc>
              <a:spcBef>
                <a:spcPts val="0"/>
              </a:spcBef>
              <a:spcAft>
                <a:spcPts val="0"/>
              </a:spcAft>
              <a:buNone/>
            </a:pPr>
            <a:r>
              <a:rPr lang="en-US" sz="6000" dirty="0" err="1">
                <a:latin typeface="Neucha"/>
                <a:sym typeface="Neucha"/>
              </a:rPr>
              <a:t>Optie</a:t>
            </a:r>
            <a:r>
              <a:rPr lang="en-US" sz="6000" dirty="0">
                <a:latin typeface="Neucha"/>
                <a:sym typeface="Neucha"/>
              </a:rPr>
              <a:t> 1</a:t>
            </a:r>
            <a:endParaRPr sz="6000" dirty="0"/>
          </a:p>
        </p:txBody>
      </p:sp>
      <p:sp>
        <p:nvSpPr>
          <p:cNvPr id="198" name="Google Shape;198;p19"/>
          <p:cNvSpPr txBox="1"/>
          <p:nvPr/>
        </p:nvSpPr>
        <p:spPr>
          <a:xfrm rot="761849">
            <a:off x="7619131" y="3465108"/>
            <a:ext cx="2085948" cy="1107996"/>
          </a:xfrm>
          <a:prstGeom prst="rect">
            <a:avLst/>
          </a:prstGeom>
          <a:noFill/>
          <a:ln>
            <a:noFill/>
          </a:ln>
        </p:spPr>
        <p:txBody>
          <a:bodyPr spcFirstLastPara="1" wrap="square" lIns="0" tIns="0" rIns="0" bIns="0" anchor="t" anchorCtr="0">
            <a:spAutoFit/>
          </a:bodyPr>
          <a:lstStyle/>
          <a:p>
            <a:pPr marL="0" marR="0" lvl="0" indent="0" algn="ctr" rtl="0">
              <a:lnSpc>
                <a:spcPct val="120002"/>
              </a:lnSpc>
              <a:spcBef>
                <a:spcPts val="0"/>
              </a:spcBef>
              <a:spcAft>
                <a:spcPts val="0"/>
              </a:spcAft>
              <a:buNone/>
            </a:pPr>
            <a:r>
              <a:rPr lang="en-US" sz="6000" dirty="0" err="1">
                <a:latin typeface="Neucha"/>
                <a:sym typeface="Neucha"/>
              </a:rPr>
              <a:t>Optie</a:t>
            </a:r>
            <a:r>
              <a:rPr lang="en-US" sz="6000" dirty="0">
                <a:latin typeface="Neucha"/>
                <a:sym typeface="Neucha"/>
              </a:rPr>
              <a:t> 2</a:t>
            </a:r>
            <a:endParaRPr sz="6000" dirty="0"/>
          </a:p>
        </p:txBody>
      </p:sp>
      <p:sp>
        <p:nvSpPr>
          <p:cNvPr id="199" name="Google Shape;199;p19"/>
          <p:cNvSpPr txBox="1"/>
          <p:nvPr/>
        </p:nvSpPr>
        <p:spPr>
          <a:xfrm rot="-466878">
            <a:off x="13084879" y="4702572"/>
            <a:ext cx="3364925" cy="1120307"/>
          </a:xfrm>
          <a:prstGeom prst="rect">
            <a:avLst/>
          </a:prstGeom>
          <a:noFill/>
          <a:ln>
            <a:noFill/>
          </a:ln>
        </p:spPr>
        <p:txBody>
          <a:bodyPr spcFirstLastPara="1" wrap="square" lIns="0" tIns="0" rIns="0" bIns="0" anchor="t" anchorCtr="0">
            <a:spAutoFit/>
          </a:bodyPr>
          <a:lstStyle/>
          <a:p>
            <a:pPr marL="0" marR="0" lvl="0" indent="0" algn="ctr" rtl="0">
              <a:lnSpc>
                <a:spcPct val="130000"/>
              </a:lnSpc>
              <a:spcBef>
                <a:spcPts val="0"/>
              </a:spcBef>
              <a:spcAft>
                <a:spcPts val="0"/>
              </a:spcAft>
              <a:buNone/>
            </a:pPr>
            <a:r>
              <a:rPr lang="en-US" sz="2800" b="1" dirty="0">
                <a:latin typeface="Lato"/>
                <a:ea typeface="Lato"/>
                <a:cs typeface="Lato"/>
                <a:sym typeface="Lato"/>
              </a:rPr>
              <a:t>Wie ben </a:t>
            </a:r>
            <a:r>
              <a:rPr lang="en-US" sz="2800" b="1" dirty="0" err="1">
                <a:latin typeface="Lato"/>
                <a:ea typeface="Lato"/>
                <a:cs typeface="Lato"/>
                <a:sym typeface="Lato"/>
              </a:rPr>
              <a:t>ik</a:t>
            </a:r>
            <a:r>
              <a:rPr lang="en-US" sz="2800" b="1" dirty="0">
                <a:latin typeface="Lato"/>
                <a:ea typeface="Lato"/>
                <a:cs typeface="Lato"/>
                <a:sym typeface="Lato"/>
              </a:rPr>
              <a:t>?</a:t>
            </a:r>
          </a:p>
          <a:p>
            <a:pPr marL="0" marR="0" lvl="0" indent="0" algn="ctr" rtl="0">
              <a:lnSpc>
                <a:spcPct val="130000"/>
              </a:lnSpc>
              <a:spcBef>
                <a:spcPts val="0"/>
              </a:spcBef>
              <a:spcAft>
                <a:spcPts val="0"/>
              </a:spcAft>
              <a:buNone/>
            </a:pPr>
            <a:r>
              <a:rPr lang="en-US" sz="2800" b="1" dirty="0" err="1">
                <a:latin typeface="Lato"/>
                <a:ea typeface="Lato"/>
                <a:cs typeface="Lato"/>
                <a:sym typeface="Lato"/>
              </a:rPr>
              <a:t>Hormonen</a:t>
            </a:r>
            <a:r>
              <a:rPr lang="en-US" sz="2800" b="1" dirty="0">
                <a:latin typeface="Lato"/>
                <a:ea typeface="Lato"/>
                <a:cs typeface="Lato"/>
                <a:sym typeface="Lato"/>
              </a:rPr>
              <a:t> </a:t>
            </a:r>
            <a:r>
              <a:rPr lang="en-US" sz="2800" b="1" dirty="0" err="1">
                <a:latin typeface="Lato"/>
                <a:ea typeface="Lato"/>
                <a:cs typeface="Lato"/>
                <a:sym typeface="Lato"/>
              </a:rPr>
              <a:t>editie</a:t>
            </a:r>
            <a:endParaRPr dirty="0"/>
          </a:p>
        </p:txBody>
      </p:sp>
      <p:sp>
        <p:nvSpPr>
          <p:cNvPr id="200" name="Google Shape;200;p19"/>
          <p:cNvSpPr txBox="1"/>
          <p:nvPr/>
        </p:nvSpPr>
        <p:spPr>
          <a:xfrm rot="746787">
            <a:off x="1705874" y="6974449"/>
            <a:ext cx="3364925" cy="1120307"/>
          </a:xfrm>
          <a:prstGeom prst="rect">
            <a:avLst/>
          </a:prstGeom>
          <a:noFill/>
          <a:ln>
            <a:noFill/>
          </a:ln>
        </p:spPr>
        <p:txBody>
          <a:bodyPr spcFirstLastPara="1" wrap="square" lIns="0" tIns="0" rIns="0" bIns="0" anchor="t" anchorCtr="0">
            <a:spAutoFit/>
          </a:bodyPr>
          <a:lstStyle/>
          <a:p>
            <a:pPr marL="0" marR="0" lvl="0" indent="0" algn="ctr" rtl="0">
              <a:lnSpc>
                <a:spcPct val="130000"/>
              </a:lnSpc>
              <a:spcBef>
                <a:spcPts val="0"/>
              </a:spcBef>
              <a:spcAft>
                <a:spcPts val="0"/>
              </a:spcAft>
              <a:buNone/>
            </a:pPr>
            <a:r>
              <a:rPr lang="nl-NL" sz="2800" b="1" dirty="0">
                <a:latin typeface="Lato"/>
                <a:ea typeface="Lato"/>
                <a:cs typeface="Lato"/>
                <a:sym typeface="Lato"/>
              </a:rPr>
              <a:t>Menstruatie- replicatie- simulatie </a:t>
            </a:r>
            <a:endParaRPr lang="nl-NL" dirty="0"/>
          </a:p>
        </p:txBody>
      </p:sp>
      <p:sp>
        <p:nvSpPr>
          <p:cNvPr id="201" name="Google Shape;201;p19"/>
          <p:cNvSpPr txBox="1"/>
          <p:nvPr/>
        </p:nvSpPr>
        <p:spPr>
          <a:xfrm rot="746787">
            <a:off x="6757423" y="4889513"/>
            <a:ext cx="3364925" cy="1680460"/>
          </a:xfrm>
          <a:prstGeom prst="rect">
            <a:avLst/>
          </a:prstGeom>
          <a:noFill/>
          <a:ln>
            <a:noFill/>
          </a:ln>
        </p:spPr>
        <p:txBody>
          <a:bodyPr spcFirstLastPara="1" wrap="square" lIns="0" tIns="0" rIns="0" bIns="0" anchor="t" anchorCtr="0">
            <a:spAutoFit/>
          </a:bodyPr>
          <a:lstStyle/>
          <a:p>
            <a:pPr marL="0" marR="0" lvl="0" indent="0" algn="ctr" rtl="0">
              <a:lnSpc>
                <a:spcPct val="130000"/>
              </a:lnSpc>
              <a:spcBef>
                <a:spcPts val="0"/>
              </a:spcBef>
              <a:spcAft>
                <a:spcPts val="0"/>
              </a:spcAft>
              <a:buNone/>
            </a:pPr>
            <a:r>
              <a:rPr lang="en-US" sz="2800" b="1" dirty="0">
                <a:latin typeface="Lato"/>
                <a:ea typeface="Lato"/>
                <a:cs typeface="Lato"/>
                <a:sym typeface="Lato"/>
              </a:rPr>
              <a:t>Let’s get personal</a:t>
            </a:r>
          </a:p>
          <a:p>
            <a:pPr marL="0" marR="0" lvl="0" indent="0" algn="ctr" rtl="0">
              <a:lnSpc>
                <a:spcPct val="130000"/>
              </a:lnSpc>
              <a:spcBef>
                <a:spcPts val="0"/>
              </a:spcBef>
              <a:spcAft>
                <a:spcPts val="0"/>
              </a:spcAft>
              <a:buNone/>
            </a:pPr>
            <a:r>
              <a:rPr lang="en-US" sz="2800" b="1" dirty="0">
                <a:latin typeface="Lato"/>
                <a:ea typeface="Lato"/>
                <a:cs typeface="Lato"/>
                <a:sym typeface="Lato"/>
              </a:rPr>
              <a:t>In </a:t>
            </a:r>
            <a:r>
              <a:rPr lang="en-US" sz="2800" b="1" dirty="0" err="1">
                <a:latin typeface="Lato"/>
                <a:ea typeface="Lato"/>
                <a:cs typeface="Lato"/>
                <a:sym typeface="Lato"/>
              </a:rPr>
              <a:t>groepjes</a:t>
            </a:r>
            <a:r>
              <a:rPr lang="en-US" sz="2800" b="1" dirty="0">
                <a:latin typeface="Lato"/>
                <a:ea typeface="Lato"/>
                <a:cs typeface="Lato"/>
                <a:sym typeface="Lato"/>
              </a:rPr>
              <a:t> of </a:t>
            </a:r>
            <a:r>
              <a:rPr lang="en-US" sz="2800" b="1" dirty="0" err="1">
                <a:latin typeface="Lato"/>
                <a:ea typeface="Lato"/>
                <a:cs typeface="Lato"/>
                <a:sym typeface="Lato"/>
              </a:rPr>
              <a:t>tweetallen</a:t>
            </a:r>
            <a:r>
              <a:rPr lang="en-US" sz="2800" b="1" dirty="0">
                <a:latin typeface="Lato"/>
                <a:ea typeface="Lato"/>
                <a:cs typeface="Lato"/>
                <a:sym typeface="Lato"/>
              </a:rPr>
              <a:t> </a:t>
            </a:r>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6F0EA"/>
        </a:solidFill>
        <a:effectLst/>
      </p:bgPr>
    </p:bg>
    <p:spTree>
      <p:nvGrpSpPr>
        <p:cNvPr id="1" name="Shape 118"/>
        <p:cNvGrpSpPr/>
        <p:nvPr/>
      </p:nvGrpSpPr>
      <p:grpSpPr>
        <a:xfrm>
          <a:off x="0" y="0"/>
          <a:ext cx="0" cy="0"/>
          <a:chOff x="0" y="0"/>
          <a:chExt cx="0" cy="0"/>
        </a:xfrm>
      </p:grpSpPr>
      <p:pic>
        <p:nvPicPr>
          <p:cNvPr id="119" name="Google Shape;119;p15"/>
          <p:cNvPicPr preferRelativeResize="0"/>
          <p:nvPr/>
        </p:nvPicPr>
        <p:blipFill>
          <a:blip r:embed="rId3">
            <a:alphaModFix/>
          </a:blip>
          <a:stretch>
            <a:fillRect/>
          </a:stretch>
        </p:blipFill>
        <p:spPr>
          <a:xfrm>
            <a:off x="1187725" y="4012141"/>
            <a:ext cx="16229796" cy="5246150"/>
          </a:xfrm>
          <a:prstGeom prst="rect">
            <a:avLst/>
          </a:prstGeom>
          <a:noFill/>
          <a:ln>
            <a:noFill/>
          </a:ln>
        </p:spPr>
      </p:pic>
      <p:sp>
        <p:nvSpPr>
          <p:cNvPr id="120" name="Google Shape;120;p15"/>
          <p:cNvSpPr txBox="1"/>
          <p:nvPr/>
        </p:nvSpPr>
        <p:spPr>
          <a:xfrm>
            <a:off x="2077968" y="6165071"/>
            <a:ext cx="3306074" cy="590931"/>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nl-NL" sz="3200" b="1" dirty="0">
                <a:latin typeface="Neucha" panose="020B0604020202020204" charset="0"/>
                <a:ea typeface="Lato"/>
                <a:cs typeface="Lato"/>
                <a:sym typeface="Lato"/>
              </a:rPr>
              <a:t>Symptomen</a:t>
            </a:r>
            <a:endParaRPr lang="nl-NL" dirty="0">
              <a:latin typeface="Neucha" panose="020B0604020202020204" charset="0"/>
            </a:endParaRPr>
          </a:p>
        </p:txBody>
      </p:sp>
      <p:sp>
        <p:nvSpPr>
          <p:cNvPr id="121" name="Google Shape;121;p15"/>
          <p:cNvSpPr txBox="1"/>
          <p:nvPr/>
        </p:nvSpPr>
        <p:spPr>
          <a:xfrm>
            <a:off x="2587898" y="6981497"/>
            <a:ext cx="2297356" cy="1723549"/>
          </a:xfrm>
          <a:prstGeom prst="rect">
            <a:avLst/>
          </a:prstGeom>
          <a:noFill/>
          <a:ln>
            <a:noFill/>
          </a:ln>
        </p:spPr>
        <p:txBody>
          <a:bodyPr spcFirstLastPara="1" wrap="square" lIns="0" tIns="0" rIns="0" bIns="0" anchor="t" anchorCtr="0">
            <a:spAutoFit/>
          </a:bodyPr>
          <a:lstStyle/>
          <a:p>
            <a:pPr marL="0" marR="0" lvl="1" indent="0" algn="ctr" rtl="0">
              <a:lnSpc>
                <a:spcPct val="140000"/>
              </a:lnSpc>
              <a:spcBef>
                <a:spcPts val="0"/>
              </a:spcBef>
              <a:spcAft>
                <a:spcPts val="0"/>
              </a:spcAft>
              <a:buNone/>
            </a:pPr>
            <a:r>
              <a:rPr lang="nl-NL" sz="2000" dirty="0">
                <a:latin typeface="Neucha" panose="020B0604020202020204" charset="0"/>
                <a:ea typeface="Lato"/>
                <a:cs typeface="Lato"/>
                <a:sym typeface="Lato"/>
              </a:rPr>
              <a:t>Je weet waarom sommige symptomen in bepaalde fases van de cyclus verschijnen.</a:t>
            </a:r>
            <a:endParaRPr lang="nl-NL" dirty="0">
              <a:latin typeface="Neucha" panose="020B0604020202020204" charset="0"/>
            </a:endParaRPr>
          </a:p>
        </p:txBody>
      </p:sp>
      <p:sp>
        <p:nvSpPr>
          <p:cNvPr id="122" name="Google Shape;122;p15"/>
          <p:cNvSpPr txBox="1"/>
          <p:nvPr/>
        </p:nvSpPr>
        <p:spPr>
          <a:xfrm>
            <a:off x="9680911" y="6219021"/>
            <a:ext cx="3794478" cy="590931"/>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nl-NL" sz="3200" b="1" dirty="0">
                <a:latin typeface="Neucha" panose="020B0604020202020204" charset="0"/>
                <a:ea typeface="Lato"/>
                <a:cs typeface="Lato"/>
                <a:sym typeface="Lato"/>
              </a:rPr>
              <a:t>Tracking</a:t>
            </a:r>
            <a:endParaRPr lang="nl-NL" sz="1600" dirty="0">
              <a:latin typeface="Neucha" panose="020B0604020202020204" charset="0"/>
            </a:endParaRPr>
          </a:p>
        </p:txBody>
      </p:sp>
      <p:sp>
        <p:nvSpPr>
          <p:cNvPr id="123" name="Google Shape;123;p15"/>
          <p:cNvSpPr txBox="1"/>
          <p:nvPr/>
        </p:nvSpPr>
        <p:spPr>
          <a:xfrm>
            <a:off x="479933" y="1176200"/>
            <a:ext cx="17328133" cy="2134880"/>
          </a:xfrm>
          <a:prstGeom prst="rect">
            <a:avLst/>
          </a:prstGeom>
          <a:noFill/>
          <a:ln>
            <a:noFill/>
          </a:ln>
        </p:spPr>
        <p:txBody>
          <a:bodyPr spcFirstLastPara="1" wrap="square" lIns="0" tIns="0" rIns="0" bIns="0" anchor="t" anchorCtr="0">
            <a:spAutoFit/>
          </a:bodyPr>
          <a:lstStyle/>
          <a:p>
            <a:pPr marL="0" marR="0" lvl="0" indent="0" algn="ctr" rtl="0">
              <a:lnSpc>
                <a:spcPct val="119998"/>
              </a:lnSpc>
              <a:spcBef>
                <a:spcPts val="0"/>
              </a:spcBef>
              <a:spcAft>
                <a:spcPts val="0"/>
              </a:spcAft>
              <a:buNone/>
            </a:pPr>
            <a:r>
              <a:rPr lang="en-US" sz="11561" dirty="0" err="1">
                <a:latin typeface="Neucha"/>
                <a:sym typeface="Neucha"/>
              </a:rPr>
              <a:t>Deze</a:t>
            </a:r>
            <a:r>
              <a:rPr lang="en-US" sz="11561" dirty="0">
                <a:latin typeface="Neucha"/>
                <a:sym typeface="Neucha"/>
              </a:rPr>
              <a:t> les:</a:t>
            </a:r>
            <a:endParaRPr dirty="0"/>
          </a:p>
        </p:txBody>
      </p:sp>
      <p:sp>
        <p:nvSpPr>
          <p:cNvPr id="124" name="Google Shape;124;p15"/>
          <p:cNvSpPr txBox="1"/>
          <p:nvPr/>
        </p:nvSpPr>
        <p:spPr>
          <a:xfrm>
            <a:off x="2803168" y="4680748"/>
            <a:ext cx="1855675" cy="1104900"/>
          </a:xfrm>
          <a:prstGeom prst="rect">
            <a:avLst/>
          </a:prstGeom>
          <a:noFill/>
          <a:ln>
            <a:noFill/>
          </a:ln>
        </p:spPr>
        <p:txBody>
          <a:bodyPr spcFirstLastPara="1" wrap="square" lIns="0" tIns="0" rIns="0" bIns="0" anchor="t" anchorCtr="0">
            <a:spAutoFit/>
          </a:bodyPr>
          <a:lstStyle/>
          <a:p>
            <a:pPr marL="0" marR="0" lvl="0" indent="0" algn="ctr" rtl="0">
              <a:lnSpc>
                <a:spcPct val="120002"/>
              </a:lnSpc>
              <a:spcBef>
                <a:spcPts val="0"/>
              </a:spcBef>
              <a:spcAft>
                <a:spcPts val="0"/>
              </a:spcAft>
              <a:buNone/>
            </a:pPr>
            <a:r>
              <a:rPr lang="en-US" sz="6999" b="0" i="0" u="none" strike="noStrike" cap="none" dirty="0">
                <a:solidFill>
                  <a:srgbClr val="000000"/>
                </a:solidFill>
                <a:latin typeface="Neucha"/>
                <a:ea typeface="Neucha"/>
                <a:cs typeface="Neucha"/>
                <a:sym typeface="Neucha"/>
              </a:rPr>
              <a:t>01</a:t>
            </a:r>
            <a:endParaRPr dirty="0"/>
          </a:p>
        </p:txBody>
      </p:sp>
      <p:sp>
        <p:nvSpPr>
          <p:cNvPr id="125" name="Google Shape;125;p15"/>
          <p:cNvSpPr txBox="1"/>
          <p:nvPr/>
        </p:nvSpPr>
        <p:spPr>
          <a:xfrm>
            <a:off x="5983382" y="6157226"/>
            <a:ext cx="3306074" cy="590931"/>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nl-NL" sz="3200" b="1" dirty="0">
                <a:latin typeface="Neucha" panose="020B0604020202020204" charset="0"/>
                <a:ea typeface="Lato"/>
                <a:cs typeface="Lato"/>
                <a:sym typeface="Lato"/>
              </a:rPr>
              <a:t>Bijzondere cyclussen</a:t>
            </a:r>
            <a:endParaRPr lang="nl-NL" sz="1600" dirty="0">
              <a:latin typeface="Neucha" panose="020B0604020202020204" charset="0"/>
            </a:endParaRPr>
          </a:p>
        </p:txBody>
      </p:sp>
      <p:sp>
        <p:nvSpPr>
          <p:cNvPr id="126" name="Google Shape;126;p15"/>
          <p:cNvSpPr txBox="1"/>
          <p:nvPr/>
        </p:nvSpPr>
        <p:spPr>
          <a:xfrm>
            <a:off x="6504250" y="6984404"/>
            <a:ext cx="2264339" cy="1292662"/>
          </a:xfrm>
          <a:prstGeom prst="rect">
            <a:avLst/>
          </a:prstGeom>
          <a:noFill/>
          <a:ln>
            <a:noFill/>
          </a:ln>
        </p:spPr>
        <p:txBody>
          <a:bodyPr spcFirstLastPara="1" wrap="square" lIns="0" tIns="0" rIns="0" bIns="0" anchor="t" anchorCtr="0">
            <a:spAutoFit/>
          </a:bodyPr>
          <a:lstStyle/>
          <a:p>
            <a:pPr marL="0" marR="0" lvl="1" indent="0" algn="ctr" rtl="0">
              <a:lnSpc>
                <a:spcPct val="140000"/>
              </a:lnSpc>
              <a:spcBef>
                <a:spcPts val="0"/>
              </a:spcBef>
              <a:spcAft>
                <a:spcPts val="0"/>
              </a:spcAft>
              <a:buNone/>
            </a:pPr>
            <a:r>
              <a:rPr lang="nl-NL" sz="2000" dirty="0">
                <a:latin typeface="Neucha" panose="020B0604020202020204" charset="0"/>
                <a:ea typeface="Lato"/>
                <a:cs typeface="Lato"/>
                <a:sym typeface="Lato"/>
              </a:rPr>
              <a:t>Je weet iets over stoornissen en onregelmatige cyclussen</a:t>
            </a:r>
            <a:endParaRPr lang="nl-NL" dirty="0">
              <a:latin typeface="Neucha" panose="020B0604020202020204" charset="0"/>
            </a:endParaRPr>
          </a:p>
        </p:txBody>
      </p:sp>
      <p:sp>
        <p:nvSpPr>
          <p:cNvPr id="127" name="Google Shape;127;p15"/>
          <p:cNvSpPr txBox="1"/>
          <p:nvPr/>
        </p:nvSpPr>
        <p:spPr>
          <a:xfrm>
            <a:off x="10340335" y="7029254"/>
            <a:ext cx="2475630" cy="1292662"/>
          </a:xfrm>
          <a:prstGeom prst="rect">
            <a:avLst/>
          </a:prstGeom>
          <a:noFill/>
          <a:ln>
            <a:noFill/>
          </a:ln>
        </p:spPr>
        <p:txBody>
          <a:bodyPr spcFirstLastPara="1" wrap="square" lIns="0" tIns="0" rIns="0" bIns="0" anchor="t" anchorCtr="0">
            <a:spAutoFit/>
          </a:bodyPr>
          <a:lstStyle/>
          <a:p>
            <a:pPr marL="0" marR="0" lvl="1" indent="0" algn="ctr" rtl="0">
              <a:lnSpc>
                <a:spcPct val="140000"/>
              </a:lnSpc>
              <a:spcBef>
                <a:spcPts val="0"/>
              </a:spcBef>
              <a:spcAft>
                <a:spcPts val="0"/>
              </a:spcAft>
              <a:buNone/>
            </a:pPr>
            <a:r>
              <a:rPr lang="nl-NL" sz="2000" dirty="0">
                <a:latin typeface="Neucha" panose="020B0604020202020204" charset="0"/>
                <a:ea typeface="Lato"/>
                <a:cs typeface="Lato"/>
                <a:sym typeface="Lato"/>
              </a:rPr>
              <a:t>Je begrijpt waarom tracken handig kan zijn en hoe het moet</a:t>
            </a:r>
            <a:endParaRPr lang="nl-NL" dirty="0">
              <a:latin typeface="Neucha" panose="020B0604020202020204" charset="0"/>
            </a:endParaRPr>
          </a:p>
        </p:txBody>
      </p:sp>
      <p:sp>
        <p:nvSpPr>
          <p:cNvPr id="128" name="Google Shape;128;p15"/>
          <p:cNvSpPr txBox="1"/>
          <p:nvPr/>
        </p:nvSpPr>
        <p:spPr>
          <a:xfrm>
            <a:off x="6708583" y="4683655"/>
            <a:ext cx="1855675" cy="1104900"/>
          </a:xfrm>
          <a:prstGeom prst="rect">
            <a:avLst/>
          </a:prstGeom>
          <a:noFill/>
          <a:ln>
            <a:noFill/>
          </a:ln>
        </p:spPr>
        <p:txBody>
          <a:bodyPr spcFirstLastPara="1" wrap="square" lIns="0" tIns="0" rIns="0" bIns="0" anchor="t" anchorCtr="0">
            <a:spAutoFit/>
          </a:bodyPr>
          <a:lstStyle/>
          <a:p>
            <a:pPr marL="0" marR="0" lvl="0" indent="0" algn="ctr" rtl="0">
              <a:lnSpc>
                <a:spcPct val="120002"/>
              </a:lnSpc>
              <a:spcBef>
                <a:spcPts val="0"/>
              </a:spcBef>
              <a:spcAft>
                <a:spcPts val="0"/>
              </a:spcAft>
              <a:buNone/>
            </a:pPr>
            <a:r>
              <a:rPr lang="en-US" sz="6999" b="0" i="0" u="none" strike="noStrike" cap="none" dirty="0">
                <a:solidFill>
                  <a:srgbClr val="000000"/>
                </a:solidFill>
                <a:latin typeface="Neucha"/>
                <a:ea typeface="Neucha"/>
                <a:cs typeface="Neucha"/>
                <a:sym typeface="Neucha"/>
              </a:rPr>
              <a:t>02</a:t>
            </a:r>
            <a:endParaRPr dirty="0"/>
          </a:p>
        </p:txBody>
      </p:sp>
      <p:sp>
        <p:nvSpPr>
          <p:cNvPr id="129" name="Google Shape;129;p15"/>
          <p:cNvSpPr txBox="1"/>
          <p:nvPr/>
        </p:nvSpPr>
        <p:spPr>
          <a:xfrm>
            <a:off x="10650312" y="4635900"/>
            <a:ext cx="1855675" cy="1104900"/>
          </a:xfrm>
          <a:prstGeom prst="rect">
            <a:avLst/>
          </a:prstGeom>
          <a:noFill/>
          <a:ln>
            <a:noFill/>
          </a:ln>
        </p:spPr>
        <p:txBody>
          <a:bodyPr spcFirstLastPara="1" wrap="square" lIns="0" tIns="0" rIns="0" bIns="0" anchor="t" anchorCtr="0">
            <a:spAutoFit/>
          </a:bodyPr>
          <a:lstStyle/>
          <a:p>
            <a:pPr marL="0" marR="0" lvl="0" indent="0" algn="ctr" rtl="0">
              <a:lnSpc>
                <a:spcPct val="120002"/>
              </a:lnSpc>
              <a:spcBef>
                <a:spcPts val="0"/>
              </a:spcBef>
              <a:spcAft>
                <a:spcPts val="0"/>
              </a:spcAft>
              <a:buNone/>
            </a:pPr>
            <a:r>
              <a:rPr lang="en-US" sz="6999" b="0" i="0" u="none" strike="noStrike" cap="none" dirty="0">
                <a:solidFill>
                  <a:srgbClr val="000000"/>
                </a:solidFill>
                <a:latin typeface="Neucha"/>
                <a:ea typeface="Neucha"/>
                <a:cs typeface="Neucha"/>
                <a:sym typeface="Neucha"/>
              </a:rPr>
              <a:t>03</a:t>
            </a:r>
            <a:endParaRPr dirty="0"/>
          </a:p>
        </p:txBody>
      </p:sp>
      <p:sp>
        <p:nvSpPr>
          <p:cNvPr id="130" name="Google Shape;130;p15"/>
          <p:cNvSpPr/>
          <p:nvPr/>
        </p:nvSpPr>
        <p:spPr>
          <a:xfrm rot="515579">
            <a:off x="15721383" y="2678728"/>
            <a:ext cx="2380749" cy="2666826"/>
          </a:xfrm>
          <a:custGeom>
            <a:avLst/>
            <a:gdLst/>
            <a:ahLst/>
            <a:cxnLst/>
            <a:rect l="l" t="t" r="r" b="b"/>
            <a:pathLst>
              <a:path w="2380749" h="2666826" extrusionOk="0">
                <a:moveTo>
                  <a:pt x="0" y="0"/>
                </a:moveTo>
                <a:lnTo>
                  <a:pt x="2380748" y="0"/>
                </a:lnTo>
                <a:lnTo>
                  <a:pt x="2380748" y="2666826"/>
                </a:lnTo>
                <a:lnTo>
                  <a:pt x="0" y="2666826"/>
                </a:lnTo>
                <a:lnTo>
                  <a:pt x="0" y="0"/>
                </a:lnTo>
                <a:close/>
              </a:path>
            </a:pathLst>
          </a:custGeom>
          <a:blipFill rotWithShape="1">
            <a:blip r:embed="rId4">
              <a:alphaModFix/>
            </a:blip>
            <a:stretch>
              <a:fillRect/>
            </a:stretch>
          </a:blipFill>
          <a:ln>
            <a:noFill/>
          </a:ln>
        </p:spPr>
        <p:txBody>
          <a:bodyPr/>
          <a:lstStyle/>
          <a:p>
            <a:endParaRPr lang="nl-NL" dirty="0"/>
          </a:p>
        </p:txBody>
      </p:sp>
      <p:sp>
        <p:nvSpPr>
          <p:cNvPr id="2" name="Google Shape;122;p15">
            <a:extLst>
              <a:ext uri="{FF2B5EF4-FFF2-40B4-BE49-F238E27FC236}">
                <a16:creationId xmlns:a16="http://schemas.microsoft.com/office/drawing/2014/main" id="{49321678-7E93-0703-F5FC-4723A7907707}"/>
              </a:ext>
            </a:extLst>
          </p:cNvPr>
          <p:cNvSpPr txBox="1"/>
          <p:nvPr/>
        </p:nvSpPr>
        <p:spPr>
          <a:xfrm>
            <a:off x="13064515" y="6165071"/>
            <a:ext cx="3794478" cy="590931"/>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nl-NL" sz="3200" b="1" dirty="0">
                <a:latin typeface="Neucha" panose="020B0604020202020204" charset="0"/>
                <a:ea typeface="Lato"/>
                <a:cs typeface="Lato"/>
                <a:sym typeface="Lato"/>
              </a:rPr>
              <a:t>Taboe</a:t>
            </a:r>
            <a:endParaRPr lang="nl-NL" sz="1600" dirty="0">
              <a:latin typeface="Neucha" panose="020B0604020202020204" charset="0"/>
            </a:endParaRPr>
          </a:p>
        </p:txBody>
      </p:sp>
      <p:sp>
        <p:nvSpPr>
          <p:cNvPr id="3" name="Google Shape;127;p15">
            <a:extLst>
              <a:ext uri="{FF2B5EF4-FFF2-40B4-BE49-F238E27FC236}">
                <a16:creationId xmlns:a16="http://schemas.microsoft.com/office/drawing/2014/main" id="{B3935073-2743-0F99-2F14-CEFE6F43DFCD}"/>
              </a:ext>
            </a:extLst>
          </p:cNvPr>
          <p:cNvSpPr txBox="1"/>
          <p:nvPr/>
        </p:nvSpPr>
        <p:spPr>
          <a:xfrm>
            <a:off x="13723940" y="6936649"/>
            <a:ext cx="2475630" cy="1723549"/>
          </a:xfrm>
          <a:prstGeom prst="rect">
            <a:avLst/>
          </a:prstGeom>
          <a:noFill/>
          <a:ln>
            <a:noFill/>
          </a:ln>
        </p:spPr>
        <p:txBody>
          <a:bodyPr spcFirstLastPara="1" wrap="square" lIns="0" tIns="0" rIns="0" bIns="0" anchor="t" anchorCtr="0">
            <a:spAutoFit/>
          </a:bodyPr>
          <a:lstStyle/>
          <a:p>
            <a:pPr marL="0" marR="0" lvl="1" indent="0" algn="ctr" rtl="0">
              <a:lnSpc>
                <a:spcPct val="140000"/>
              </a:lnSpc>
              <a:spcBef>
                <a:spcPts val="0"/>
              </a:spcBef>
              <a:spcAft>
                <a:spcPts val="0"/>
              </a:spcAft>
              <a:buNone/>
            </a:pPr>
            <a:r>
              <a:rPr lang="nl-NL" sz="2000" dirty="0">
                <a:latin typeface="Neucha" panose="020B0604020202020204" charset="0"/>
                <a:ea typeface="Lato"/>
                <a:cs typeface="Lato"/>
                <a:sym typeface="Lato"/>
              </a:rPr>
              <a:t>Je weet iets over de geschiedenis van menstruatie en het taboe rond menstruatie</a:t>
            </a:r>
            <a:endParaRPr lang="nl-NL" dirty="0">
              <a:latin typeface="Neucha" panose="020B0604020202020204" charset="0"/>
            </a:endParaRPr>
          </a:p>
        </p:txBody>
      </p:sp>
      <p:sp>
        <p:nvSpPr>
          <p:cNvPr id="4" name="Google Shape;129;p15">
            <a:extLst>
              <a:ext uri="{FF2B5EF4-FFF2-40B4-BE49-F238E27FC236}">
                <a16:creationId xmlns:a16="http://schemas.microsoft.com/office/drawing/2014/main" id="{CE2C63B4-9D93-4505-03B6-7242AD24B202}"/>
              </a:ext>
            </a:extLst>
          </p:cNvPr>
          <p:cNvSpPr txBox="1"/>
          <p:nvPr/>
        </p:nvSpPr>
        <p:spPr>
          <a:xfrm>
            <a:off x="14033917" y="4635900"/>
            <a:ext cx="1855675" cy="1292533"/>
          </a:xfrm>
          <a:prstGeom prst="rect">
            <a:avLst/>
          </a:prstGeom>
          <a:noFill/>
          <a:ln>
            <a:noFill/>
          </a:ln>
        </p:spPr>
        <p:txBody>
          <a:bodyPr spcFirstLastPara="1" wrap="square" lIns="0" tIns="0" rIns="0" bIns="0" anchor="t" anchorCtr="0">
            <a:spAutoFit/>
          </a:bodyPr>
          <a:lstStyle/>
          <a:p>
            <a:pPr marL="0" marR="0" lvl="0" indent="0" algn="ctr" rtl="0">
              <a:lnSpc>
                <a:spcPct val="120002"/>
              </a:lnSpc>
              <a:spcBef>
                <a:spcPts val="0"/>
              </a:spcBef>
              <a:spcAft>
                <a:spcPts val="0"/>
              </a:spcAft>
              <a:buNone/>
            </a:pPr>
            <a:r>
              <a:rPr lang="en-US" sz="6999" b="0" i="0" u="none" strike="noStrike" cap="none" dirty="0">
                <a:solidFill>
                  <a:srgbClr val="000000"/>
                </a:solidFill>
                <a:latin typeface="Neucha"/>
                <a:ea typeface="Neucha"/>
                <a:cs typeface="Neucha"/>
                <a:sym typeface="Neucha"/>
              </a:rPr>
              <a:t>04</a:t>
            </a:r>
            <a:endParaRPr dirty="0"/>
          </a:p>
        </p:txBody>
      </p:sp>
    </p:spTree>
    <p:extLst>
      <p:ext uri="{BB962C8B-B14F-4D97-AF65-F5344CB8AC3E}">
        <p14:creationId xmlns:p14="http://schemas.microsoft.com/office/powerpoint/2010/main" val="32673527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6F0EA"/>
        </a:solidFill>
        <a:effectLst/>
      </p:bgPr>
    </p:bg>
    <p:spTree>
      <p:nvGrpSpPr>
        <p:cNvPr id="1" name="Shape 373"/>
        <p:cNvGrpSpPr/>
        <p:nvPr/>
      </p:nvGrpSpPr>
      <p:grpSpPr>
        <a:xfrm>
          <a:off x="0" y="0"/>
          <a:ext cx="0" cy="0"/>
          <a:chOff x="0" y="0"/>
          <a:chExt cx="0" cy="0"/>
        </a:xfrm>
      </p:grpSpPr>
      <p:sp>
        <p:nvSpPr>
          <p:cNvPr id="5" name="Google Shape;905;p39">
            <a:extLst>
              <a:ext uri="{FF2B5EF4-FFF2-40B4-BE49-F238E27FC236}">
                <a16:creationId xmlns:a16="http://schemas.microsoft.com/office/drawing/2014/main" id="{D846E04D-385C-93BC-BA40-0D8D36E360D7}"/>
              </a:ext>
            </a:extLst>
          </p:cNvPr>
          <p:cNvSpPr/>
          <p:nvPr/>
        </p:nvSpPr>
        <p:spPr>
          <a:xfrm>
            <a:off x="10058400" y="1231900"/>
            <a:ext cx="8089900" cy="8331200"/>
          </a:xfrm>
          <a:custGeom>
            <a:avLst/>
            <a:gdLst/>
            <a:ahLst/>
            <a:cxnLst/>
            <a:rect l="l" t="t" r="r" b="b"/>
            <a:pathLst>
              <a:path w="1685148" h="1853663" extrusionOk="0">
                <a:moveTo>
                  <a:pt x="0" y="0"/>
                </a:moveTo>
                <a:lnTo>
                  <a:pt x="1685148" y="0"/>
                </a:lnTo>
                <a:lnTo>
                  <a:pt x="1685148" y="1853663"/>
                </a:lnTo>
                <a:lnTo>
                  <a:pt x="0" y="1853663"/>
                </a:lnTo>
                <a:lnTo>
                  <a:pt x="0" y="0"/>
                </a:lnTo>
                <a:close/>
              </a:path>
            </a:pathLst>
          </a:custGeom>
          <a:blipFill rotWithShape="1">
            <a:blip r:embed="rId3">
              <a:alphaModFix/>
            </a:blip>
            <a:stretch>
              <a:fillRect/>
            </a:stretch>
          </a:blipFill>
          <a:ln>
            <a:noFill/>
          </a:ln>
        </p:spPr>
        <p:txBody>
          <a:bodyPr/>
          <a:lstStyle/>
          <a:p>
            <a:endParaRPr lang="nl-NL"/>
          </a:p>
        </p:txBody>
      </p:sp>
      <p:sp>
        <p:nvSpPr>
          <p:cNvPr id="380" name="Google Shape;380;p24"/>
          <p:cNvSpPr txBox="1"/>
          <p:nvPr/>
        </p:nvSpPr>
        <p:spPr>
          <a:xfrm>
            <a:off x="0" y="2990124"/>
            <a:ext cx="3086100" cy="3266926"/>
          </a:xfrm>
          <a:prstGeom prst="rect">
            <a:avLst/>
          </a:prstGeom>
          <a:noFill/>
          <a:ln>
            <a:noFill/>
          </a:ln>
        </p:spPr>
        <p:txBody>
          <a:bodyPr spcFirstLastPara="1" wrap="square" lIns="50800" tIns="50800" rIns="50800" bIns="50800" anchor="ctr" anchorCtr="0">
            <a:noAutofit/>
          </a:bodyPr>
          <a:lstStyle/>
          <a:p>
            <a:pPr marL="0" marR="0" lvl="0" indent="0" algn="ctr" rtl="0">
              <a:lnSpc>
                <a:spcPct val="155555"/>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sp>
        <p:nvSpPr>
          <p:cNvPr id="382" name="Google Shape;382;p24"/>
          <p:cNvSpPr/>
          <p:nvPr/>
        </p:nvSpPr>
        <p:spPr>
          <a:xfrm>
            <a:off x="15823640" y="2160583"/>
            <a:ext cx="1283583" cy="1337948"/>
          </a:xfrm>
          <a:custGeom>
            <a:avLst/>
            <a:gdLst/>
            <a:ahLst/>
            <a:cxnLst/>
            <a:rect l="l" t="t" r="r" b="b"/>
            <a:pathLst>
              <a:path w="1160318" h="1241585" extrusionOk="0">
                <a:moveTo>
                  <a:pt x="0" y="0"/>
                </a:moveTo>
                <a:lnTo>
                  <a:pt x="1160318" y="0"/>
                </a:lnTo>
                <a:lnTo>
                  <a:pt x="1160318" y="1241585"/>
                </a:lnTo>
                <a:lnTo>
                  <a:pt x="0" y="1241585"/>
                </a:lnTo>
                <a:lnTo>
                  <a:pt x="0" y="0"/>
                </a:lnTo>
                <a:close/>
              </a:path>
            </a:pathLst>
          </a:custGeom>
          <a:blipFill rotWithShape="1">
            <a:blip r:embed="rId4">
              <a:alphaModFix/>
            </a:blip>
            <a:stretch>
              <a:fillRect/>
            </a:stretch>
          </a:blipFill>
          <a:ln>
            <a:noFill/>
          </a:ln>
        </p:spPr>
        <p:txBody>
          <a:bodyPr/>
          <a:lstStyle/>
          <a:p>
            <a:endParaRPr lang="nl-NL" dirty="0"/>
          </a:p>
        </p:txBody>
      </p:sp>
      <p:sp>
        <p:nvSpPr>
          <p:cNvPr id="387" name="Google Shape;387;p24"/>
          <p:cNvSpPr txBox="1"/>
          <p:nvPr/>
        </p:nvSpPr>
        <p:spPr>
          <a:xfrm>
            <a:off x="10265907" y="3504562"/>
            <a:ext cx="7674885" cy="5963299"/>
          </a:xfrm>
          <a:prstGeom prst="rect">
            <a:avLst/>
          </a:prstGeom>
          <a:noFill/>
          <a:ln>
            <a:noFill/>
          </a:ln>
        </p:spPr>
        <p:txBody>
          <a:bodyPr spcFirstLastPara="1" wrap="square" lIns="0" tIns="0" rIns="0" bIns="0" anchor="t" anchorCtr="0">
            <a:spAutoFit/>
          </a:bodyPr>
          <a:lstStyle/>
          <a:p>
            <a:pPr marL="0" marR="0" lvl="1" indent="0" algn="ctr" rtl="0">
              <a:lnSpc>
                <a:spcPct val="173000"/>
              </a:lnSpc>
              <a:spcBef>
                <a:spcPts val="0"/>
              </a:spcBef>
              <a:spcAft>
                <a:spcPts val="0"/>
              </a:spcAft>
              <a:buNone/>
            </a:pPr>
            <a:r>
              <a:rPr lang="nl-NL" sz="3200" dirty="0">
                <a:latin typeface="Neucha" panose="020B0604020202020204" charset="0"/>
              </a:rPr>
              <a:t>Twee helften van de cyclus:</a:t>
            </a:r>
          </a:p>
          <a:p>
            <a:pPr marL="0" marR="0" lvl="1" indent="0" algn="ctr" rtl="0">
              <a:lnSpc>
                <a:spcPct val="173000"/>
              </a:lnSpc>
              <a:spcBef>
                <a:spcPts val="0"/>
              </a:spcBef>
              <a:spcAft>
                <a:spcPts val="0"/>
              </a:spcAft>
              <a:buNone/>
            </a:pPr>
            <a:r>
              <a:rPr lang="nl-NL" sz="3200" dirty="0">
                <a:latin typeface="Neucha" panose="020B0604020202020204" charset="0"/>
              </a:rPr>
              <a:t>Folliculaire fase </a:t>
            </a:r>
            <a:r>
              <a:rPr lang="nl-NL" sz="3200" dirty="0">
                <a:latin typeface="Neucha" panose="020B0604020202020204" charset="0"/>
                <a:sym typeface="Wingdings" panose="05000000000000000000" pitchFamily="2" charset="2"/>
              </a:rPr>
              <a:t> dominante hormoon is oestrogeen</a:t>
            </a:r>
            <a:endParaRPr lang="nl-NL" sz="3200" dirty="0">
              <a:latin typeface="Neucha" panose="020B0604020202020204" charset="0"/>
            </a:endParaRPr>
          </a:p>
          <a:p>
            <a:pPr marL="0" marR="0" lvl="1" indent="0" algn="ctr" rtl="0">
              <a:lnSpc>
                <a:spcPct val="173000"/>
              </a:lnSpc>
              <a:spcBef>
                <a:spcPts val="0"/>
              </a:spcBef>
              <a:spcAft>
                <a:spcPts val="0"/>
              </a:spcAft>
              <a:buNone/>
            </a:pPr>
            <a:r>
              <a:rPr lang="nl-NL" sz="3200" dirty="0" err="1">
                <a:latin typeface="Neucha" panose="020B0604020202020204" charset="0"/>
              </a:rPr>
              <a:t>Luteale</a:t>
            </a:r>
            <a:r>
              <a:rPr lang="nl-NL" sz="3200" dirty="0">
                <a:latin typeface="Neucha" panose="020B0604020202020204" charset="0"/>
              </a:rPr>
              <a:t> fase </a:t>
            </a:r>
            <a:r>
              <a:rPr lang="nl-NL" sz="3200" dirty="0">
                <a:latin typeface="Neucha" panose="020B0604020202020204" charset="0"/>
                <a:sym typeface="Wingdings" panose="05000000000000000000" pitchFamily="2" charset="2"/>
              </a:rPr>
              <a:t> dominante hormoon is  progesteron</a:t>
            </a:r>
          </a:p>
          <a:p>
            <a:pPr marL="0" marR="0" lvl="1" indent="0" algn="ctr" rtl="0">
              <a:lnSpc>
                <a:spcPct val="173000"/>
              </a:lnSpc>
              <a:spcBef>
                <a:spcPts val="0"/>
              </a:spcBef>
              <a:spcAft>
                <a:spcPts val="0"/>
              </a:spcAft>
              <a:buNone/>
            </a:pPr>
            <a:r>
              <a:rPr lang="nl-NL" sz="3200" dirty="0">
                <a:latin typeface="Neucha" panose="020B0604020202020204" charset="0"/>
                <a:sym typeface="Wingdings" panose="05000000000000000000" pitchFamily="2" charset="2"/>
              </a:rPr>
              <a:t>Check de poster voor meer </a:t>
            </a:r>
            <a:r>
              <a:rPr lang="nl-NL" sz="3200" dirty="0" err="1">
                <a:latin typeface="Neucha" panose="020B0604020202020204" charset="0"/>
                <a:sym typeface="Wingdings" panose="05000000000000000000" pitchFamily="2" charset="2"/>
              </a:rPr>
              <a:t>symptonen</a:t>
            </a:r>
            <a:r>
              <a:rPr lang="nl-NL" sz="3200" dirty="0">
                <a:latin typeface="Neucha" panose="020B0604020202020204" charset="0"/>
                <a:sym typeface="Wingdings" panose="05000000000000000000" pitchFamily="2" charset="2"/>
              </a:rPr>
              <a:t>!</a:t>
            </a:r>
            <a:endParaRPr lang="nl-NL" sz="3200" dirty="0">
              <a:latin typeface="Neucha" panose="020B0604020202020204" charset="0"/>
            </a:endParaRPr>
          </a:p>
          <a:p>
            <a:pPr marL="0" marR="0" lvl="1" indent="0" algn="ctr" rtl="0">
              <a:lnSpc>
                <a:spcPct val="173000"/>
              </a:lnSpc>
              <a:spcBef>
                <a:spcPts val="0"/>
              </a:spcBef>
              <a:spcAft>
                <a:spcPts val="0"/>
              </a:spcAft>
              <a:buNone/>
            </a:pPr>
            <a:endParaRPr lang="nl-NL" sz="3200" dirty="0">
              <a:latin typeface="Neucha" panose="020B0604020202020204" charset="0"/>
            </a:endParaRPr>
          </a:p>
        </p:txBody>
      </p:sp>
      <p:sp>
        <p:nvSpPr>
          <p:cNvPr id="384" name="Google Shape;384;p24"/>
          <p:cNvSpPr/>
          <p:nvPr/>
        </p:nvSpPr>
        <p:spPr>
          <a:xfrm>
            <a:off x="1496291" y="1049482"/>
            <a:ext cx="5818909" cy="966354"/>
          </a:xfrm>
          <a:custGeom>
            <a:avLst/>
            <a:gdLst/>
            <a:ahLst/>
            <a:cxnLst/>
            <a:rect l="l" t="t" r="r" b="b"/>
            <a:pathLst>
              <a:path w="7603926" h="1548436" extrusionOk="0">
                <a:moveTo>
                  <a:pt x="0" y="0"/>
                </a:moveTo>
                <a:lnTo>
                  <a:pt x="7603926" y="0"/>
                </a:lnTo>
                <a:lnTo>
                  <a:pt x="7603926" y="1548436"/>
                </a:lnTo>
                <a:lnTo>
                  <a:pt x="0" y="1548436"/>
                </a:lnTo>
                <a:lnTo>
                  <a:pt x="0" y="0"/>
                </a:lnTo>
                <a:close/>
              </a:path>
            </a:pathLst>
          </a:custGeom>
          <a:blipFill rotWithShape="1">
            <a:blip r:embed="rId5">
              <a:alphaModFix/>
            </a:blip>
            <a:stretch>
              <a:fillRect/>
            </a:stretch>
          </a:blipFill>
          <a:ln>
            <a:noFill/>
          </a:ln>
        </p:spPr>
        <p:txBody>
          <a:bodyPr/>
          <a:lstStyle/>
          <a:p>
            <a:r>
              <a:rPr lang="nl-NL" sz="4000" dirty="0"/>
              <a:t>  </a:t>
            </a:r>
            <a:r>
              <a:rPr lang="nl-NL" sz="5400" dirty="0">
                <a:solidFill>
                  <a:schemeClr val="accent6">
                    <a:lumMod val="50000"/>
                  </a:schemeClr>
                </a:solidFill>
                <a:latin typeface="Neucha" panose="020B0604020202020204" charset="0"/>
              </a:rPr>
              <a:t>Verschillende fasen</a:t>
            </a:r>
            <a:endParaRPr lang="nl-NL" sz="4000" dirty="0">
              <a:solidFill>
                <a:schemeClr val="accent6">
                  <a:lumMod val="50000"/>
                </a:schemeClr>
              </a:solidFill>
              <a:latin typeface="Neucha" panose="020B0604020202020204" charset="0"/>
            </a:endParaRPr>
          </a:p>
        </p:txBody>
      </p:sp>
      <p:pic>
        <p:nvPicPr>
          <p:cNvPr id="4" name="Afbeelding 3" descr="Afbeelding met tekst, diagram, Lettertype, ontwerp&#10;&#10;Automatisch gegenereerde beschrijving">
            <a:extLst>
              <a:ext uri="{FF2B5EF4-FFF2-40B4-BE49-F238E27FC236}">
                <a16:creationId xmlns:a16="http://schemas.microsoft.com/office/drawing/2014/main" id="{92D63B35-53D1-E71A-68C2-F9BB13B22CA2}"/>
              </a:ext>
            </a:extLst>
          </p:cNvPr>
          <p:cNvPicPr>
            <a:picLocks noChangeAspect="1"/>
          </p:cNvPicPr>
          <p:nvPr/>
        </p:nvPicPr>
        <p:blipFill rotWithShape="1">
          <a:blip r:embed="rId6"/>
          <a:srcRect l="28066" t="29064" r="32100" b="20703"/>
          <a:stretch/>
        </p:blipFill>
        <p:spPr>
          <a:xfrm>
            <a:off x="554715" y="2379304"/>
            <a:ext cx="9364187" cy="664225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6F0EA"/>
        </a:solidFill>
        <a:effectLst/>
      </p:bgPr>
    </p:bg>
    <p:spTree>
      <p:nvGrpSpPr>
        <p:cNvPr id="1" name=""/>
        <p:cNvGrpSpPr/>
        <p:nvPr/>
      </p:nvGrpSpPr>
      <p:grpSpPr>
        <a:xfrm>
          <a:off x="0" y="0"/>
          <a:ext cx="0" cy="0"/>
          <a:chOff x="0" y="0"/>
          <a:chExt cx="0" cy="0"/>
        </a:xfrm>
      </p:grpSpPr>
      <p:pic>
        <p:nvPicPr>
          <p:cNvPr id="4" name="Google Shape;501;p28">
            <a:extLst>
              <a:ext uri="{FF2B5EF4-FFF2-40B4-BE49-F238E27FC236}">
                <a16:creationId xmlns:a16="http://schemas.microsoft.com/office/drawing/2014/main" id="{4022D83D-F6B6-F1DB-EFA2-A49E8C15FDC7}"/>
              </a:ext>
            </a:extLst>
          </p:cNvPr>
          <p:cNvPicPr preferRelativeResize="0"/>
          <p:nvPr/>
        </p:nvPicPr>
        <p:blipFill>
          <a:blip r:embed="rId2">
            <a:alphaModFix/>
          </a:blip>
          <a:stretch>
            <a:fillRect/>
          </a:stretch>
        </p:blipFill>
        <p:spPr>
          <a:xfrm>
            <a:off x="776980" y="2110072"/>
            <a:ext cx="4235300" cy="7938012"/>
          </a:xfrm>
          <a:prstGeom prst="rect">
            <a:avLst/>
          </a:prstGeom>
          <a:noFill/>
          <a:ln>
            <a:noFill/>
          </a:ln>
        </p:spPr>
      </p:pic>
      <p:sp>
        <p:nvSpPr>
          <p:cNvPr id="5" name="Google Shape;511;p28">
            <a:extLst>
              <a:ext uri="{FF2B5EF4-FFF2-40B4-BE49-F238E27FC236}">
                <a16:creationId xmlns:a16="http://schemas.microsoft.com/office/drawing/2014/main" id="{850DF8D5-B71D-B429-B1D3-D1B54F4D16A7}"/>
              </a:ext>
            </a:extLst>
          </p:cNvPr>
          <p:cNvSpPr txBox="1"/>
          <p:nvPr/>
        </p:nvSpPr>
        <p:spPr>
          <a:xfrm>
            <a:off x="1532629" y="-153416"/>
            <a:ext cx="14741012" cy="2312813"/>
          </a:xfrm>
          <a:prstGeom prst="rect">
            <a:avLst/>
          </a:prstGeom>
          <a:noFill/>
          <a:ln>
            <a:noFill/>
          </a:ln>
        </p:spPr>
        <p:txBody>
          <a:bodyPr spcFirstLastPara="1" wrap="square" lIns="0" tIns="0" rIns="0" bIns="0" anchor="t" anchorCtr="0">
            <a:spAutoFit/>
          </a:bodyPr>
          <a:lstStyle/>
          <a:p>
            <a:pPr marL="0" marR="0" lvl="0" indent="0" algn="ctr" rtl="0">
              <a:lnSpc>
                <a:spcPct val="130000"/>
              </a:lnSpc>
              <a:spcBef>
                <a:spcPts val="0"/>
              </a:spcBef>
              <a:spcAft>
                <a:spcPts val="0"/>
              </a:spcAft>
              <a:buNone/>
            </a:pPr>
            <a:r>
              <a:rPr lang="nl-NL" sz="11561" dirty="0">
                <a:latin typeface="Neucha"/>
                <a:sym typeface="Lato"/>
              </a:rPr>
              <a:t>Endometriose en PMS </a:t>
            </a:r>
            <a:endParaRPr sz="11561" dirty="0">
              <a:latin typeface="Neucha"/>
            </a:endParaRPr>
          </a:p>
        </p:txBody>
      </p:sp>
      <p:sp>
        <p:nvSpPr>
          <p:cNvPr id="6" name="Ovaal 5">
            <a:extLst>
              <a:ext uri="{FF2B5EF4-FFF2-40B4-BE49-F238E27FC236}">
                <a16:creationId xmlns:a16="http://schemas.microsoft.com/office/drawing/2014/main" id="{C3E2D0CC-A60E-3C7B-CFBF-5C5C57C9EC97}"/>
              </a:ext>
            </a:extLst>
          </p:cNvPr>
          <p:cNvSpPr/>
          <p:nvPr/>
        </p:nvSpPr>
        <p:spPr>
          <a:xfrm>
            <a:off x="912623" y="4354802"/>
            <a:ext cx="3828825" cy="3947315"/>
          </a:xfrm>
          <a:prstGeom prst="ellipse">
            <a:avLst/>
          </a:prstGeom>
          <a:solidFill>
            <a:srgbClr val="FFE6F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7" name="Afbeelding 6">
            <a:extLst>
              <a:ext uri="{FF2B5EF4-FFF2-40B4-BE49-F238E27FC236}">
                <a16:creationId xmlns:a16="http://schemas.microsoft.com/office/drawing/2014/main" id="{8DFB2F4D-D4A9-37E2-5B59-FAAD2553DF21}"/>
              </a:ext>
            </a:extLst>
          </p:cNvPr>
          <p:cNvPicPr>
            <a:picLocks noChangeAspect="1"/>
          </p:cNvPicPr>
          <p:nvPr/>
        </p:nvPicPr>
        <p:blipFill>
          <a:blip r:embed="rId3"/>
          <a:stretch>
            <a:fillRect/>
          </a:stretch>
        </p:blipFill>
        <p:spPr>
          <a:xfrm>
            <a:off x="1358060" y="5261668"/>
            <a:ext cx="3073140" cy="2133581"/>
          </a:xfrm>
          <a:prstGeom prst="rect">
            <a:avLst/>
          </a:prstGeom>
        </p:spPr>
      </p:pic>
      <p:sp>
        <p:nvSpPr>
          <p:cNvPr id="8" name="Tekstvak 7">
            <a:extLst>
              <a:ext uri="{FF2B5EF4-FFF2-40B4-BE49-F238E27FC236}">
                <a16:creationId xmlns:a16="http://schemas.microsoft.com/office/drawing/2014/main" id="{3501A3E2-B4AA-8D10-64FA-B3F91681667C}"/>
              </a:ext>
            </a:extLst>
          </p:cNvPr>
          <p:cNvSpPr txBox="1"/>
          <p:nvPr/>
        </p:nvSpPr>
        <p:spPr>
          <a:xfrm>
            <a:off x="5310586" y="3959238"/>
            <a:ext cx="3832836" cy="3970318"/>
          </a:xfrm>
          <a:prstGeom prst="rect">
            <a:avLst/>
          </a:prstGeom>
          <a:noFill/>
        </p:spPr>
        <p:txBody>
          <a:bodyPr wrap="square" rtlCol="0">
            <a:spAutoFit/>
          </a:bodyPr>
          <a:lstStyle/>
          <a:p>
            <a:pPr marL="285750" indent="-285750">
              <a:buFont typeface="Arial" panose="020B0604020202020204" pitchFamily="34" charset="0"/>
              <a:buChar char="•"/>
            </a:pPr>
            <a:r>
              <a:rPr lang="nl-NL" sz="3600" dirty="0">
                <a:latin typeface="Neucha" panose="020B0604020202020204" charset="0"/>
              </a:rPr>
              <a:t>Baarmoederslijmvlies buiten baarmoeder</a:t>
            </a:r>
          </a:p>
          <a:p>
            <a:pPr marL="285750" indent="-285750">
              <a:buFont typeface="Arial" panose="020B0604020202020204" pitchFamily="34" charset="0"/>
              <a:buChar char="•"/>
            </a:pPr>
            <a:r>
              <a:rPr lang="nl-NL" sz="3600" dirty="0">
                <a:latin typeface="Neucha" panose="020B0604020202020204" charset="0"/>
              </a:rPr>
              <a:t>Tijdens menstruatie valt ook dit slijmvlies weg</a:t>
            </a:r>
          </a:p>
          <a:p>
            <a:pPr marL="285750" indent="-285750">
              <a:buFont typeface="Arial" panose="020B0604020202020204" pitchFamily="34" charset="0"/>
              <a:buChar char="•"/>
            </a:pPr>
            <a:r>
              <a:rPr lang="nl-NL" sz="3600" dirty="0">
                <a:latin typeface="Neucha" panose="020B0604020202020204" charset="0"/>
              </a:rPr>
              <a:t>Pijn en ontstekingen</a:t>
            </a:r>
          </a:p>
          <a:p>
            <a:pPr marL="285750" indent="-285750">
              <a:buFont typeface="Arial" panose="020B0604020202020204" pitchFamily="34" charset="0"/>
              <a:buChar char="•"/>
            </a:pPr>
            <a:r>
              <a:rPr lang="nl-NL" sz="3600" dirty="0">
                <a:latin typeface="Neucha" panose="020B0604020202020204" charset="0"/>
              </a:rPr>
              <a:t>Verkleving</a:t>
            </a:r>
          </a:p>
        </p:txBody>
      </p:sp>
      <p:pic>
        <p:nvPicPr>
          <p:cNvPr id="9" name="Google Shape;495;p28">
            <a:extLst>
              <a:ext uri="{FF2B5EF4-FFF2-40B4-BE49-F238E27FC236}">
                <a16:creationId xmlns:a16="http://schemas.microsoft.com/office/drawing/2014/main" id="{E7D258F2-9C84-08A4-DDF6-4245A17F3B70}"/>
              </a:ext>
            </a:extLst>
          </p:cNvPr>
          <p:cNvPicPr preferRelativeResize="0"/>
          <p:nvPr/>
        </p:nvPicPr>
        <p:blipFill>
          <a:blip r:embed="rId4">
            <a:alphaModFix/>
          </a:blip>
          <a:stretch>
            <a:fillRect/>
          </a:stretch>
        </p:blipFill>
        <p:spPr>
          <a:xfrm>
            <a:off x="9534334" y="1951928"/>
            <a:ext cx="4235300" cy="7950683"/>
          </a:xfrm>
          <a:prstGeom prst="rect">
            <a:avLst/>
          </a:prstGeom>
          <a:noFill/>
          <a:ln>
            <a:noFill/>
          </a:ln>
        </p:spPr>
      </p:pic>
      <p:grpSp>
        <p:nvGrpSpPr>
          <p:cNvPr id="10" name="Google Shape;496;p28">
            <a:extLst>
              <a:ext uri="{FF2B5EF4-FFF2-40B4-BE49-F238E27FC236}">
                <a16:creationId xmlns:a16="http://schemas.microsoft.com/office/drawing/2014/main" id="{A9EDE918-D094-D647-6FD9-E8F4F6FFEA84}"/>
              </a:ext>
            </a:extLst>
          </p:cNvPr>
          <p:cNvGrpSpPr/>
          <p:nvPr/>
        </p:nvGrpSpPr>
        <p:grpSpPr>
          <a:xfrm>
            <a:off x="9842437" y="4704241"/>
            <a:ext cx="3628739" cy="3558968"/>
            <a:chOff x="0" y="0"/>
            <a:chExt cx="812800" cy="812800"/>
          </a:xfrm>
        </p:grpSpPr>
        <p:sp>
          <p:nvSpPr>
            <p:cNvPr id="11" name="Google Shape;497;p28">
              <a:extLst>
                <a:ext uri="{FF2B5EF4-FFF2-40B4-BE49-F238E27FC236}">
                  <a16:creationId xmlns:a16="http://schemas.microsoft.com/office/drawing/2014/main" id="{2D0A1C03-D485-2BCC-10A5-C2428581D553}"/>
                </a:ext>
              </a:extLst>
            </p:cNvPr>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498;p28">
              <a:extLst>
                <a:ext uri="{FF2B5EF4-FFF2-40B4-BE49-F238E27FC236}">
                  <a16:creationId xmlns:a16="http://schemas.microsoft.com/office/drawing/2014/main" id="{1ECCA6E4-E76A-777C-103E-5C1EE06A45A8}"/>
                </a:ext>
              </a:extLst>
            </p:cNvPr>
            <p:cNvSpPr txBox="1"/>
            <p:nvPr/>
          </p:nvSpPr>
          <p:spPr>
            <a:xfrm>
              <a:off x="76200" y="28575"/>
              <a:ext cx="660400" cy="708025"/>
            </a:xfrm>
            <a:prstGeom prst="rect">
              <a:avLst/>
            </a:prstGeom>
            <a:noFill/>
            <a:ln>
              <a:noFill/>
            </a:ln>
          </p:spPr>
          <p:txBody>
            <a:bodyPr spcFirstLastPara="1" wrap="square" lIns="50800" tIns="50800" rIns="50800" bIns="50800" anchor="ctr" anchorCtr="0">
              <a:noAutofit/>
            </a:bodyPr>
            <a:lstStyle/>
            <a:p>
              <a:pPr marL="0" marR="0" lvl="0" indent="0" algn="ctr" rtl="0">
                <a:lnSpc>
                  <a:spcPct val="171111"/>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13" name="Google Shape;499;p28">
            <a:extLst>
              <a:ext uri="{FF2B5EF4-FFF2-40B4-BE49-F238E27FC236}">
                <a16:creationId xmlns:a16="http://schemas.microsoft.com/office/drawing/2014/main" id="{E14B197C-E037-095B-6396-5522B677C9E5}"/>
              </a:ext>
            </a:extLst>
          </p:cNvPr>
          <p:cNvSpPr/>
          <p:nvPr/>
        </p:nvSpPr>
        <p:spPr>
          <a:xfrm>
            <a:off x="9867307" y="4729111"/>
            <a:ext cx="3569354" cy="3500725"/>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0F3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885;p38">
            <a:extLst>
              <a:ext uri="{FF2B5EF4-FFF2-40B4-BE49-F238E27FC236}">
                <a16:creationId xmlns:a16="http://schemas.microsoft.com/office/drawing/2014/main" id="{0D09774D-A715-FC2D-4DC3-1E3530EB827E}"/>
              </a:ext>
            </a:extLst>
          </p:cNvPr>
          <p:cNvSpPr/>
          <p:nvPr/>
        </p:nvSpPr>
        <p:spPr>
          <a:xfrm>
            <a:off x="10310984" y="5313622"/>
            <a:ext cx="1138806" cy="1119728"/>
          </a:xfrm>
          <a:custGeom>
            <a:avLst/>
            <a:gdLst/>
            <a:ahLst/>
            <a:cxnLst/>
            <a:rect l="l" t="t" r="r" b="b"/>
            <a:pathLst>
              <a:path w="521819" h="521819" extrusionOk="0">
                <a:moveTo>
                  <a:pt x="0" y="0"/>
                </a:moveTo>
                <a:lnTo>
                  <a:pt x="521819" y="0"/>
                </a:lnTo>
                <a:lnTo>
                  <a:pt x="521819" y="521819"/>
                </a:lnTo>
                <a:lnTo>
                  <a:pt x="0" y="521819"/>
                </a:lnTo>
                <a:lnTo>
                  <a:pt x="0" y="0"/>
                </a:lnTo>
                <a:close/>
              </a:path>
            </a:pathLst>
          </a:custGeom>
          <a:blipFill rotWithShape="1">
            <a:blip r:embed="rId5">
              <a:alphaModFix/>
            </a:blip>
            <a:stretch>
              <a:fillRect/>
            </a:stretch>
          </a:blipFill>
          <a:ln>
            <a:noFill/>
          </a:ln>
        </p:spPr>
        <p:txBody>
          <a:bodyPr/>
          <a:lstStyle/>
          <a:p>
            <a:endParaRPr lang="nl-NL" dirty="0"/>
          </a:p>
        </p:txBody>
      </p:sp>
      <p:sp>
        <p:nvSpPr>
          <p:cNvPr id="17" name="Google Shape;883;p38">
            <a:extLst>
              <a:ext uri="{FF2B5EF4-FFF2-40B4-BE49-F238E27FC236}">
                <a16:creationId xmlns:a16="http://schemas.microsoft.com/office/drawing/2014/main" id="{5AE17F8F-2E06-6113-409D-8552245927F7}"/>
              </a:ext>
            </a:extLst>
          </p:cNvPr>
          <p:cNvSpPr/>
          <p:nvPr/>
        </p:nvSpPr>
        <p:spPr>
          <a:xfrm>
            <a:off x="11076382" y="6752429"/>
            <a:ext cx="1098420" cy="1107280"/>
          </a:xfrm>
          <a:custGeom>
            <a:avLst/>
            <a:gdLst/>
            <a:ahLst/>
            <a:cxnLst/>
            <a:rect l="l" t="t" r="r" b="b"/>
            <a:pathLst>
              <a:path w="521819" h="521819" extrusionOk="0">
                <a:moveTo>
                  <a:pt x="0" y="0"/>
                </a:moveTo>
                <a:lnTo>
                  <a:pt x="521819" y="0"/>
                </a:lnTo>
                <a:lnTo>
                  <a:pt x="521819" y="521819"/>
                </a:lnTo>
                <a:lnTo>
                  <a:pt x="0" y="521819"/>
                </a:lnTo>
                <a:lnTo>
                  <a:pt x="0" y="0"/>
                </a:lnTo>
                <a:close/>
              </a:path>
            </a:pathLst>
          </a:custGeom>
          <a:blipFill rotWithShape="1">
            <a:blip r:embed="rId6">
              <a:alphaModFix/>
            </a:blip>
            <a:stretch>
              <a:fillRect/>
            </a:stretch>
          </a:blipFill>
          <a:ln>
            <a:noFill/>
          </a:ln>
        </p:spPr>
        <p:txBody>
          <a:bodyPr/>
          <a:lstStyle/>
          <a:p>
            <a:endParaRPr lang="nl-NL"/>
          </a:p>
        </p:txBody>
      </p:sp>
      <p:sp>
        <p:nvSpPr>
          <p:cNvPr id="18" name="Google Shape;887;p38">
            <a:extLst>
              <a:ext uri="{FF2B5EF4-FFF2-40B4-BE49-F238E27FC236}">
                <a16:creationId xmlns:a16="http://schemas.microsoft.com/office/drawing/2014/main" id="{53DBB8B3-3080-C29C-52C5-AD95EF0C91AB}"/>
              </a:ext>
            </a:extLst>
          </p:cNvPr>
          <p:cNvSpPr/>
          <p:nvPr/>
        </p:nvSpPr>
        <p:spPr>
          <a:xfrm>
            <a:off x="11883326" y="5665169"/>
            <a:ext cx="1223069" cy="1119730"/>
          </a:xfrm>
          <a:custGeom>
            <a:avLst/>
            <a:gdLst/>
            <a:ahLst/>
            <a:cxnLst/>
            <a:rect l="l" t="t" r="r" b="b"/>
            <a:pathLst>
              <a:path w="521819" h="521819" extrusionOk="0">
                <a:moveTo>
                  <a:pt x="0" y="0"/>
                </a:moveTo>
                <a:lnTo>
                  <a:pt x="521819" y="0"/>
                </a:lnTo>
                <a:lnTo>
                  <a:pt x="521819" y="521819"/>
                </a:lnTo>
                <a:lnTo>
                  <a:pt x="0" y="521819"/>
                </a:lnTo>
                <a:lnTo>
                  <a:pt x="0" y="0"/>
                </a:lnTo>
                <a:close/>
              </a:path>
            </a:pathLst>
          </a:custGeom>
          <a:blipFill rotWithShape="1">
            <a:blip r:embed="rId7">
              <a:alphaModFix/>
            </a:blip>
            <a:stretch>
              <a:fillRect/>
            </a:stretch>
          </a:blipFill>
          <a:ln>
            <a:noFill/>
          </a:ln>
        </p:spPr>
        <p:txBody>
          <a:bodyPr/>
          <a:lstStyle/>
          <a:p>
            <a:endParaRPr lang="nl-NL"/>
          </a:p>
        </p:txBody>
      </p:sp>
      <p:sp>
        <p:nvSpPr>
          <p:cNvPr id="19" name="Google Shape;824;p38">
            <a:extLst>
              <a:ext uri="{FF2B5EF4-FFF2-40B4-BE49-F238E27FC236}">
                <a16:creationId xmlns:a16="http://schemas.microsoft.com/office/drawing/2014/main" id="{DFB523A9-A8FA-B0C4-D5AB-F8CBFB54C23F}"/>
              </a:ext>
            </a:extLst>
          </p:cNvPr>
          <p:cNvSpPr/>
          <p:nvPr/>
        </p:nvSpPr>
        <p:spPr>
          <a:xfrm>
            <a:off x="11482875" y="4550775"/>
            <a:ext cx="572942" cy="1168408"/>
          </a:xfrm>
          <a:custGeom>
            <a:avLst/>
            <a:gdLst/>
            <a:ahLst/>
            <a:cxnLst/>
            <a:rect l="l" t="t" r="r" b="b"/>
            <a:pathLst>
              <a:path w="285205" h="635073" extrusionOk="0">
                <a:moveTo>
                  <a:pt x="0" y="0"/>
                </a:moveTo>
                <a:lnTo>
                  <a:pt x="285206" y="0"/>
                </a:lnTo>
                <a:lnTo>
                  <a:pt x="285206" y="635073"/>
                </a:lnTo>
                <a:lnTo>
                  <a:pt x="0" y="635073"/>
                </a:lnTo>
                <a:lnTo>
                  <a:pt x="0" y="0"/>
                </a:lnTo>
                <a:close/>
              </a:path>
            </a:pathLst>
          </a:custGeom>
          <a:blipFill rotWithShape="1">
            <a:blip r:embed="rId8">
              <a:alphaModFix/>
            </a:blip>
            <a:stretch>
              <a:fillRect/>
            </a:stretch>
          </a:blipFill>
          <a:ln>
            <a:noFill/>
          </a:ln>
        </p:spPr>
        <p:txBody>
          <a:bodyPr/>
          <a:lstStyle/>
          <a:p>
            <a:endParaRPr lang="nl-NL"/>
          </a:p>
        </p:txBody>
      </p:sp>
      <p:sp>
        <p:nvSpPr>
          <p:cNvPr id="31" name="Tekstvak 30">
            <a:extLst>
              <a:ext uri="{FF2B5EF4-FFF2-40B4-BE49-F238E27FC236}">
                <a16:creationId xmlns:a16="http://schemas.microsoft.com/office/drawing/2014/main" id="{2F0747D3-D118-C84C-74D9-F808B989BDA1}"/>
              </a:ext>
            </a:extLst>
          </p:cNvPr>
          <p:cNvSpPr txBox="1"/>
          <p:nvPr/>
        </p:nvSpPr>
        <p:spPr>
          <a:xfrm>
            <a:off x="14013197" y="3959238"/>
            <a:ext cx="3832836" cy="3970318"/>
          </a:xfrm>
          <a:prstGeom prst="rect">
            <a:avLst/>
          </a:prstGeom>
          <a:noFill/>
        </p:spPr>
        <p:txBody>
          <a:bodyPr wrap="square" rtlCol="0">
            <a:spAutoFit/>
          </a:bodyPr>
          <a:lstStyle/>
          <a:p>
            <a:pPr marL="285750" indent="-285750">
              <a:buFont typeface="Arial" panose="020B0604020202020204" pitchFamily="34" charset="0"/>
              <a:buChar char="•"/>
            </a:pPr>
            <a:r>
              <a:rPr lang="nl-NL" sz="3600" dirty="0">
                <a:latin typeface="Neucha" panose="020B0604020202020204" charset="0"/>
              </a:rPr>
              <a:t>Heftige klachten voor de menstruatie</a:t>
            </a:r>
          </a:p>
          <a:p>
            <a:pPr marL="285750" indent="-285750">
              <a:buFont typeface="Arial" panose="020B0604020202020204" pitchFamily="34" charset="0"/>
              <a:buChar char="•"/>
            </a:pPr>
            <a:r>
              <a:rPr lang="nl-NL" sz="3600" dirty="0">
                <a:latin typeface="Neucha" panose="020B0604020202020204" charset="0"/>
              </a:rPr>
              <a:t>Geen normale dingen meer kunnen doen</a:t>
            </a:r>
          </a:p>
          <a:p>
            <a:pPr marL="285750" indent="-285750">
              <a:buFont typeface="Arial" panose="020B0604020202020204" pitchFamily="34" charset="0"/>
              <a:buChar char="•"/>
            </a:pPr>
            <a:r>
              <a:rPr lang="nl-NL" sz="3600" dirty="0">
                <a:latin typeface="Neucha" panose="020B0604020202020204" charset="0"/>
              </a:rPr>
              <a:t>Hormoonaandoening</a:t>
            </a:r>
          </a:p>
        </p:txBody>
      </p:sp>
    </p:spTree>
    <p:extLst>
      <p:ext uri="{BB962C8B-B14F-4D97-AF65-F5344CB8AC3E}">
        <p14:creationId xmlns:p14="http://schemas.microsoft.com/office/powerpoint/2010/main" val="29983495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6F0EA"/>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FCB331-13C8-6874-4425-88D765D854DD}"/>
              </a:ext>
            </a:extLst>
          </p:cNvPr>
          <p:cNvSpPr>
            <a:spLocks noGrp="1"/>
          </p:cNvSpPr>
          <p:nvPr>
            <p:ph type="title"/>
          </p:nvPr>
        </p:nvSpPr>
        <p:spPr>
          <a:xfrm>
            <a:off x="467590" y="97792"/>
            <a:ext cx="16854055" cy="1749634"/>
          </a:xfrm>
        </p:spPr>
        <p:txBody>
          <a:bodyPr>
            <a:noAutofit/>
          </a:bodyPr>
          <a:lstStyle/>
          <a:p>
            <a:r>
              <a:rPr lang="nl-NL" sz="9600" dirty="0">
                <a:latin typeface="Neucha" panose="020B0604020202020204" charset="0"/>
              </a:rPr>
              <a:t>Onregelmatigheid en ovariumcysten</a:t>
            </a:r>
          </a:p>
        </p:txBody>
      </p:sp>
      <p:sp>
        <p:nvSpPr>
          <p:cNvPr id="3" name="Tijdelijke aanduiding voor tekst 2">
            <a:extLst>
              <a:ext uri="{FF2B5EF4-FFF2-40B4-BE49-F238E27FC236}">
                <a16:creationId xmlns:a16="http://schemas.microsoft.com/office/drawing/2014/main" id="{AC9C1624-12D3-5E32-0ABE-CE4C190F7544}"/>
              </a:ext>
            </a:extLst>
          </p:cNvPr>
          <p:cNvSpPr>
            <a:spLocks noGrp="1"/>
          </p:cNvSpPr>
          <p:nvPr>
            <p:ph type="body" idx="1"/>
          </p:nvPr>
        </p:nvSpPr>
        <p:spPr>
          <a:xfrm>
            <a:off x="13858571" y="3343848"/>
            <a:ext cx="4084849" cy="5482527"/>
          </a:xfrm>
        </p:spPr>
        <p:txBody>
          <a:bodyPr>
            <a:normAutofit/>
          </a:bodyPr>
          <a:lstStyle/>
          <a:p>
            <a:r>
              <a:rPr lang="nl-NL" sz="3600" dirty="0">
                <a:latin typeface="Neucha" panose="020B0604020202020204" charset="0"/>
              </a:rPr>
              <a:t>Geel lichaampje gevuld met vocht</a:t>
            </a:r>
          </a:p>
          <a:p>
            <a:r>
              <a:rPr lang="nl-NL" sz="3600" dirty="0">
                <a:latin typeface="Neucha" panose="020B0604020202020204" charset="0"/>
              </a:rPr>
              <a:t>Gaat vanzelf weer weg.</a:t>
            </a:r>
          </a:p>
          <a:p>
            <a:r>
              <a:rPr lang="nl-NL" sz="3600" dirty="0">
                <a:latin typeface="Neucha" panose="020B0604020202020204" charset="0"/>
              </a:rPr>
              <a:t>Klachten als het lichaampje barst of om de eierstok heen draait</a:t>
            </a:r>
          </a:p>
          <a:p>
            <a:r>
              <a:rPr lang="nl-NL" sz="3600" dirty="0">
                <a:latin typeface="Neucha" panose="020B0604020202020204" charset="0"/>
              </a:rPr>
              <a:t>Vrij normaal</a:t>
            </a:r>
          </a:p>
        </p:txBody>
      </p:sp>
      <p:pic>
        <p:nvPicPr>
          <p:cNvPr id="4" name="Google Shape;489;p28">
            <a:extLst>
              <a:ext uri="{FF2B5EF4-FFF2-40B4-BE49-F238E27FC236}">
                <a16:creationId xmlns:a16="http://schemas.microsoft.com/office/drawing/2014/main" id="{B5341485-6968-0B17-EB75-66C48945B882}"/>
              </a:ext>
            </a:extLst>
          </p:cNvPr>
          <p:cNvPicPr preferRelativeResize="0"/>
          <p:nvPr/>
        </p:nvPicPr>
        <p:blipFill>
          <a:blip r:embed="rId2">
            <a:alphaModFix/>
          </a:blip>
          <a:stretch>
            <a:fillRect/>
          </a:stretch>
        </p:blipFill>
        <p:spPr>
          <a:xfrm>
            <a:off x="652290" y="1922318"/>
            <a:ext cx="4235325" cy="7938059"/>
          </a:xfrm>
          <a:prstGeom prst="rect">
            <a:avLst/>
          </a:prstGeom>
          <a:noFill/>
          <a:ln>
            <a:noFill/>
          </a:ln>
        </p:spPr>
      </p:pic>
      <p:sp>
        <p:nvSpPr>
          <p:cNvPr id="5" name="Google Shape;492;p28">
            <a:extLst>
              <a:ext uri="{FF2B5EF4-FFF2-40B4-BE49-F238E27FC236}">
                <a16:creationId xmlns:a16="http://schemas.microsoft.com/office/drawing/2014/main" id="{B657AB32-3BF6-0CA4-1D4F-35A28F3B7492}"/>
              </a:ext>
            </a:extLst>
          </p:cNvPr>
          <p:cNvSpPr txBox="1"/>
          <p:nvPr/>
        </p:nvSpPr>
        <p:spPr>
          <a:xfrm>
            <a:off x="868576" y="3445444"/>
            <a:ext cx="2469484" cy="2647572"/>
          </a:xfrm>
          <a:prstGeom prst="rect">
            <a:avLst/>
          </a:prstGeom>
          <a:noFill/>
          <a:ln>
            <a:noFill/>
          </a:ln>
        </p:spPr>
        <p:txBody>
          <a:bodyPr spcFirstLastPara="1" wrap="square" lIns="50800" tIns="50800" rIns="50800" bIns="50800" anchor="ctr" anchorCtr="0">
            <a:noAutofit/>
          </a:bodyPr>
          <a:lstStyle/>
          <a:p>
            <a:pPr marL="0" marR="0" lvl="0" indent="0" algn="ctr" rtl="0">
              <a:lnSpc>
                <a:spcPct val="171111"/>
              </a:lnSpc>
              <a:spcBef>
                <a:spcPts val="0"/>
              </a:spcBef>
              <a:spcAft>
                <a:spcPts val="0"/>
              </a:spcAft>
              <a:buNone/>
            </a:pPr>
            <a:endParaRPr sz="1800" b="0" i="0" u="none" strike="noStrike" cap="none" dirty="0">
              <a:solidFill>
                <a:schemeClr val="dk1"/>
              </a:solidFill>
              <a:latin typeface="Calibri"/>
              <a:ea typeface="Calibri"/>
              <a:cs typeface="Calibri"/>
              <a:sym typeface="Calibri"/>
            </a:endParaRPr>
          </a:p>
        </p:txBody>
      </p:sp>
      <p:sp>
        <p:nvSpPr>
          <p:cNvPr id="6" name="Google Shape;493;p28">
            <a:extLst>
              <a:ext uri="{FF2B5EF4-FFF2-40B4-BE49-F238E27FC236}">
                <a16:creationId xmlns:a16="http://schemas.microsoft.com/office/drawing/2014/main" id="{E931ABE2-2B1D-BA5C-D8D8-262E5581557D}"/>
              </a:ext>
            </a:extLst>
          </p:cNvPr>
          <p:cNvSpPr/>
          <p:nvPr/>
        </p:nvSpPr>
        <p:spPr>
          <a:xfrm>
            <a:off x="868576" y="4070116"/>
            <a:ext cx="3725083" cy="3660326"/>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 name="Google Shape;863;p38">
            <a:extLst>
              <a:ext uri="{FF2B5EF4-FFF2-40B4-BE49-F238E27FC236}">
                <a16:creationId xmlns:a16="http://schemas.microsoft.com/office/drawing/2014/main" id="{2AF50D23-4FF0-8150-E2D5-1F312C9EC5D7}"/>
              </a:ext>
            </a:extLst>
          </p:cNvPr>
          <p:cNvSpPr/>
          <p:nvPr/>
        </p:nvSpPr>
        <p:spPr>
          <a:xfrm>
            <a:off x="1466139" y="4615838"/>
            <a:ext cx="2737463" cy="2036332"/>
          </a:xfrm>
          <a:custGeom>
            <a:avLst/>
            <a:gdLst/>
            <a:ahLst/>
            <a:cxnLst/>
            <a:rect l="l" t="t" r="r" b="b"/>
            <a:pathLst>
              <a:path w="997370" h="754375" extrusionOk="0">
                <a:moveTo>
                  <a:pt x="0" y="0"/>
                </a:moveTo>
                <a:lnTo>
                  <a:pt x="997371" y="0"/>
                </a:lnTo>
                <a:lnTo>
                  <a:pt x="997371" y="754374"/>
                </a:lnTo>
                <a:lnTo>
                  <a:pt x="0" y="754374"/>
                </a:lnTo>
                <a:lnTo>
                  <a:pt x="0" y="0"/>
                </a:lnTo>
                <a:close/>
              </a:path>
            </a:pathLst>
          </a:custGeom>
          <a:blipFill rotWithShape="1">
            <a:blip r:embed="rId3">
              <a:alphaModFix/>
            </a:blip>
            <a:stretch>
              <a:fillRect/>
            </a:stretch>
          </a:blipFill>
          <a:ln>
            <a:noFill/>
          </a:ln>
        </p:spPr>
        <p:txBody>
          <a:bodyPr/>
          <a:lstStyle/>
          <a:p>
            <a:endParaRPr lang="nl-NL" dirty="0"/>
          </a:p>
        </p:txBody>
      </p:sp>
      <p:sp>
        <p:nvSpPr>
          <p:cNvPr id="9" name="Google Shape;846;p38">
            <a:extLst>
              <a:ext uri="{FF2B5EF4-FFF2-40B4-BE49-F238E27FC236}">
                <a16:creationId xmlns:a16="http://schemas.microsoft.com/office/drawing/2014/main" id="{96DBD2E0-4C06-E5BB-C1FA-7E2A2B258463}"/>
              </a:ext>
            </a:extLst>
          </p:cNvPr>
          <p:cNvSpPr/>
          <p:nvPr/>
        </p:nvSpPr>
        <p:spPr>
          <a:xfrm>
            <a:off x="1535421" y="6320681"/>
            <a:ext cx="567897" cy="877211"/>
          </a:xfrm>
          <a:custGeom>
            <a:avLst/>
            <a:gdLst/>
            <a:ahLst/>
            <a:cxnLst/>
            <a:rect l="l" t="t" r="r" b="b"/>
            <a:pathLst>
              <a:path w="411051" h="560988" extrusionOk="0">
                <a:moveTo>
                  <a:pt x="0" y="0"/>
                </a:moveTo>
                <a:lnTo>
                  <a:pt x="411052" y="0"/>
                </a:lnTo>
                <a:lnTo>
                  <a:pt x="411052" y="560988"/>
                </a:lnTo>
                <a:lnTo>
                  <a:pt x="0" y="560988"/>
                </a:lnTo>
                <a:lnTo>
                  <a:pt x="0" y="0"/>
                </a:lnTo>
                <a:close/>
              </a:path>
            </a:pathLst>
          </a:custGeom>
          <a:blipFill rotWithShape="1">
            <a:blip r:embed="rId4">
              <a:alphaModFix/>
            </a:blip>
            <a:stretch>
              <a:fillRect/>
            </a:stretch>
          </a:blipFill>
          <a:ln>
            <a:noFill/>
          </a:ln>
        </p:spPr>
        <p:txBody>
          <a:bodyPr/>
          <a:lstStyle/>
          <a:p>
            <a:endParaRPr lang="nl-NL"/>
          </a:p>
        </p:txBody>
      </p:sp>
      <p:sp>
        <p:nvSpPr>
          <p:cNvPr id="10" name="Google Shape;846;p38">
            <a:extLst>
              <a:ext uri="{FF2B5EF4-FFF2-40B4-BE49-F238E27FC236}">
                <a16:creationId xmlns:a16="http://schemas.microsoft.com/office/drawing/2014/main" id="{49896C1C-674A-0727-7585-6C16FAF75A23}"/>
              </a:ext>
            </a:extLst>
          </p:cNvPr>
          <p:cNvSpPr/>
          <p:nvPr/>
        </p:nvSpPr>
        <p:spPr>
          <a:xfrm>
            <a:off x="2034036" y="4330185"/>
            <a:ext cx="657209" cy="912224"/>
          </a:xfrm>
          <a:custGeom>
            <a:avLst/>
            <a:gdLst/>
            <a:ahLst/>
            <a:cxnLst/>
            <a:rect l="l" t="t" r="r" b="b"/>
            <a:pathLst>
              <a:path w="411051" h="560988" extrusionOk="0">
                <a:moveTo>
                  <a:pt x="0" y="0"/>
                </a:moveTo>
                <a:lnTo>
                  <a:pt x="411052" y="0"/>
                </a:lnTo>
                <a:lnTo>
                  <a:pt x="411052" y="560988"/>
                </a:lnTo>
                <a:lnTo>
                  <a:pt x="0" y="560988"/>
                </a:lnTo>
                <a:lnTo>
                  <a:pt x="0" y="0"/>
                </a:lnTo>
                <a:close/>
              </a:path>
            </a:pathLst>
          </a:custGeom>
          <a:blipFill rotWithShape="1">
            <a:blip r:embed="rId4">
              <a:alphaModFix/>
            </a:blip>
            <a:stretch>
              <a:fillRect/>
            </a:stretch>
          </a:blipFill>
          <a:ln>
            <a:noFill/>
          </a:ln>
        </p:spPr>
        <p:txBody>
          <a:bodyPr/>
          <a:lstStyle/>
          <a:p>
            <a:endParaRPr lang="nl-NL"/>
          </a:p>
        </p:txBody>
      </p:sp>
      <p:grpSp>
        <p:nvGrpSpPr>
          <p:cNvPr id="13" name="Groep 12">
            <a:extLst>
              <a:ext uri="{FF2B5EF4-FFF2-40B4-BE49-F238E27FC236}">
                <a16:creationId xmlns:a16="http://schemas.microsoft.com/office/drawing/2014/main" id="{C2DB7E6C-C849-A9D9-DF40-B61FE8B7DA0D}"/>
              </a:ext>
            </a:extLst>
          </p:cNvPr>
          <p:cNvGrpSpPr/>
          <p:nvPr/>
        </p:nvGrpSpPr>
        <p:grpSpPr>
          <a:xfrm>
            <a:off x="9405036" y="1847426"/>
            <a:ext cx="4235325" cy="7938059"/>
            <a:chOff x="11115636" y="1847426"/>
            <a:chExt cx="4235325" cy="7938059"/>
          </a:xfrm>
        </p:grpSpPr>
        <p:pic>
          <p:nvPicPr>
            <p:cNvPr id="11" name="Google Shape;489;p28">
              <a:extLst>
                <a:ext uri="{FF2B5EF4-FFF2-40B4-BE49-F238E27FC236}">
                  <a16:creationId xmlns:a16="http://schemas.microsoft.com/office/drawing/2014/main" id="{4A5856AB-EF50-2806-E239-80139B7D1D6E}"/>
                </a:ext>
              </a:extLst>
            </p:cNvPr>
            <p:cNvPicPr preferRelativeResize="0"/>
            <p:nvPr/>
          </p:nvPicPr>
          <p:blipFill>
            <a:blip r:embed="rId2">
              <a:alphaModFix/>
              <a:duotone>
                <a:schemeClr val="accent1">
                  <a:shade val="45000"/>
                  <a:satMod val="135000"/>
                </a:schemeClr>
                <a:prstClr val="white"/>
              </a:duotone>
            </a:blip>
            <a:stretch>
              <a:fillRect/>
            </a:stretch>
          </p:blipFill>
          <p:spPr>
            <a:xfrm>
              <a:off x="11115636" y="1847426"/>
              <a:ext cx="4235325" cy="7938059"/>
            </a:xfrm>
            <a:prstGeom prst="rect">
              <a:avLst/>
            </a:prstGeom>
            <a:noFill/>
            <a:ln>
              <a:noFill/>
            </a:ln>
          </p:spPr>
        </p:pic>
        <p:pic>
          <p:nvPicPr>
            <p:cNvPr id="12" name="Google Shape;489;p28">
              <a:extLst>
                <a:ext uri="{FF2B5EF4-FFF2-40B4-BE49-F238E27FC236}">
                  <a16:creationId xmlns:a16="http://schemas.microsoft.com/office/drawing/2014/main" id="{D71A68DD-0EE9-5D81-587A-BF41DBACBEF0}"/>
                </a:ext>
              </a:extLst>
            </p:cNvPr>
            <p:cNvPicPr preferRelativeResize="0"/>
            <p:nvPr/>
          </p:nvPicPr>
          <p:blipFill rotWithShape="1">
            <a:blip r:embed="rId2">
              <a:alphaModFix/>
              <a:duotone>
                <a:prstClr val="black"/>
                <a:schemeClr val="accent6">
                  <a:tint val="45000"/>
                  <a:satMod val="400000"/>
                </a:schemeClr>
              </a:duotone>
            </a:blip>
            <a:srcRect l="70139" t="320" r="12656" b="72487"/>
            <a:stretch/>
          </p:blipFill>
          <p:spPr>
            <a:xfrm>
              <a:off x="14095383" y="1886347"/>
              <a:ext cx="728663" cy="2158602"/>
            </a:xfrm>
            <a:prstGeom prst="rect">
              <a:avLst/>
            </a:prstGeom>
            <a:noFill/>
            <a:ln>
              <a:noFill/>
            </a:ln>
          </p:spPr>
        </p:pic>
      </p:grpSp>
      <p:sp>
        <p:nvSpPr>
          <p:cNvPr id="14" name="Ovaal 13">
            <a:extLst>
              <a:ext uri="{FF2B5EF4-FFF2-40B4-BE49-F238E27FC236}">
                <a16:creationId xmlns:a16="http://schemas.microsoft.com/office/drawing/2014/main" id="{C3EF3EBD-1F35-2551-DE5F-83261EB6103B}"/>
              </a:ext>
            </a:extLst>
          </p:cNvPr>
          <p:cNvSpPr/>
          <p:nvPr/>
        </p:nvSpPr>
        <p:spPr>
          <a:xfrm>
            <a:off x="9602588" y="4111456"/>
            <a:ext cx="3828825" cy="3947315"/>
          </a:xfrm>
          <a:prstGeom prst="ellipse">
            <a:avLst/>
          </a:prstGeom>
          <a:solidFill>
            <a:srgbClr val="FFE6F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5" name="Afbeelding 14">
            <a:extLst>
              <a:ext uri="{FF2B5EF4-FFF2-40B4-BE49-F238E27FC236}">
                <a16:creationId xmlns:a16="http://schemas.microsoft.com/office/drawing/2014/main" id="{D48B8ED2-AD5C-BCA4-237A-0729EE68E619}"/>
              </a:ext>
            </a:extLst>
          </p:cNvPr>
          <p:cNvPicPr>
            <a:picLocks noChangeAspect="1"/>
          </p:cNvPicPr>
          <p:nvPr/>
        </p:nvPicPr>
        <p:blipFill>
          <a:blip r:embed="rId5"/>
          <a:stretch>
            <a:fillRect/>
          </a:stretch>
        </p:blipFill>
        <p:spPr>
          <a:xfrm>
            <a:off x="10048025" y="5018322"/>
            <a:ext cx="3073140" cy="2133581"/>
          </a:xfrm>
          <a:prstGeom prst="rect">
            <a:avLst/>
          </a:prstGeom>
        </p:spPr>
      </p:pic>
      <p:sp>
        <p:nvSpPr>
          <p:cNvPr id="16" name="Tijdelijke aanduiding voor tekst 2">
            <a:extLst>
              <a:ext uri="{FF2B5EF4-FFF2-40B4-BE49-F238E27FC236}">
                <a16:creationId xmlns:a16="http://schemas.microsoft.com/office/drawing/2014/main" id="{E973AF96-9103-14B5-A636-0422A55491AD}"/>
              </a:ext>
            </a:extLst>
          </p:cNvPr>
          <p:cNvSpPr txBox="1">
            <a:spLocks/>
          </p:cNvSpPr>
          <p:nvPr/>
        </p:nvSpPr>
        <p:spPr>
          <a:xfrm>
            <a:off x="5028899" y="3414721"/>
            <a:ext cx="4084849" cy="5482527"/>
          </a:xfrm>
          <a:prstGeom prst="rect">
            <a:avLst/>
          </a:prstGeom>
          <a:noFill/>
          <a:ln>
            <a:noFill/>
          </a:ln>
        </p:spPr>
        <p:txBody>
          <a:bodyPr spcFirstLastPara="1" wrap="square" lIns="91425" tIns="45700" rIns="91425" bIns="45700" anchor="t" anchorCtr="0">
            <a:normAutofit lnSpcReduction="10000"/>
          </a:bodyPr>
          <a:lstStyle>
            <a:defPPr marR="0" lvl="0" algn="l" rtl="0">
              <a:lnSpc>
                <a:spcPct val="100000"/>
              </a:lnSpc>
              <a:spcBef>
                <a:spcPts val="0"/>
              </a:spcBef>
              <a:spcAft>
                <a:spcPts val="0"/>
              </a:spcAft>
            </a:defPPr>
            <a:lvl1pPr marL="457200" marR="0" lvl="0" indent="-342900" algn="l" rtl="0">
              <a:lnSpc>
                <a:spcPct val="100000"/>
              </a:lnSpc>
              <a:spcBef>
                <a:spcPts val="360"/>
              </a:spcBef>
              <a:spcAft>
                <a:spcPts val="0"/>
              </a:spcAft>
              <a:buClr>
                <a:schemeClr val="dk1"/>
              </a:buClr>
              <a:buSzPts val="1800"/>
              <a:buFont typeface="Arial"/>
              <a:buChar char="•"/>
              <a:defRPr sz="3200" b="0" i="0" u="none" strike="noStrike" cap="none">
                <a:solidFill>
                  <a:schemeClr val="dk1"/>
                </a:solidFill>
                <a:latin typeface="Calibri"/>
                <a:ea typeface="Calibri"/>
                <a:cs typeface="Calibri"/>
                <a:sym typeface="Calibri"/>
              </a:defRPr>
            </a:lvl1pPr>
            <a:lvl2pPr marL="914400" marR="0" lvl="1" indent="-342900" algn="l" rtl="0">
              <a:lnSpc>
                <a:spcPct val="100000"/>
              </a:lnSpc>
              <a:spcBef>
                <a:spcPts val="36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2pPr>
            <a:lvl3pPr marL="1371600" marR="0" lvl="2" indent="-342900" algn="l" rtl="0">
              <a:lnSpc>
                <a:spcPct val="100000"/>
              </a:lnSpc>
              <a:spcBef>
                <a:spcPts val="36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3pPr>
            <a:lvl4pPr marL="1828800" marR="0" lvl="3"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4pPr>
            <a:lvl5pPr marL="2286000" marR="0" lvl="4"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5pPr>
            <a:lvl6pPr marL="2743200" marR="0" lvl="5"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6pPr>
            <a:lvl7pPr marL="3200400" marR="0" lvl="6"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7pPr>
            <a:lvl8pPr marL="3657600" marR="0" lvl="7"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8pPr>
            <a:lvl9pPr marL="4114800" marR="0" lvl="8"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9pPr>
          </a:lstStyle>
          <a:p>
            <a:r>
              <a:rPr lang="nl-NL" sz="3600" dirty="0">
                <a:latin typeface="Neucha" panose="020B0604020202020204" charset="0"/>
              </a:rPr>
              <a:t>Verschillen in lengte van cyclussen</a:t>
            </a:r>
          </a:p>
          <a:p>
            <a:r>
              <a:rPr lang="nl-NL" sz="3600" dirty="0">
                <a:latin typeface="Neucha" panose="020B0604020202020204" charset="0"/>
              </a:rPr>
              <a:t>Meestal geen duidelijk oorzaak</a:t>
            </a:r>
          </a:p>
          <a:p>
            <a:r>
              <a:rPr lang="nl-NL" sz="3600" dirty="0">
                <a:latin typeface="Neucha" panose="020B0604020202020204" charset="0"/>
              </a:rPr>
              <a:t>Eetpatroon, slaappatroon, stress, beginnende cyclus, soa’s</a:t>
            </a:r>
          </a:p>
          <a:p>
            <a:r>
              <a:rPr lang="nl-NL" sz="3600" dirty="0">
                <a:latin typeface="Neucha" panose="020B0604020202020204" charset="0"/>
              </a:rPr>
              <a:t>Plotselinge veranderingen</a:t>
            </a:r>
          </a:p>
        </p:txBody>
      </p:sp>
    </p:spTree>
    <p:extLst>
      <p:ext uri="{BB962C8B-B14F-4D97-AF65-F5344CB8AC3E}">
        <p14:creationId xmlns:p14="http://schemas.microsoft.com/office/powerpoint/2010/main" val="35278323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6F0EA"/>
        </a:solidFill>
        <a:effectLst/>
      </p:bgPr>
    </p:bg>
    <p:spTree>
      <p:nvGrpSpPr>
        <p:cNvPr id="1" name=""/>
        <p:cNvGrpSpPr/>
        <p:nvPr/>
      </p:nvGrpSpPr>
      <p:grpSpPr>
        <a:xfrm>
          <a:off x="0" y="0"/>
          <a:ext cx="0" cy="0"/>
          <a:chOff x="0" y="0"/>
          <a:chExt cx="0" cy="0"/>
        </a:xfrm>
      </p:grpSpPr>
      <p:sp>
        <p:nvSpPr>
          <p:cNvPr id="5" name="Google Shape;897;p39">
            <a:extLst>
              <a:ext uri="{FF2B5EF4-FFF2-40B4-BE49-F238E27FC236}">
                <a16:creationId xmlns:a16="http://schemas.microsoft.com/office/drawing/2014/main" id="{F0B88D5D-EFC4-1706-BCD6-70D5BDF2A35F}"/>
              </a:ext>
            </a:extLst>
          </p:cNvPr>
          <p:cNvSpPr/>
          <p:nvPr/>
        </p:nvSpPr>
        <p:spPr>
          <a:xfrm>
            <a:off x="562429" y="918226"/>
            <a:ext cx="7428810" cy="8826603"/>
          </a:xfrm>
          <a:custGeom>
            <a:avLst/>
            <a:gdLst/>
            <a:ahLst/>
            <a:cxnLst/>
            <a:rect l="l" t="t" r="r" b="b"/>
            <a:pathLst>
              <a:path w="1545603" h="1774701" extrusionOk="0">
                <a:moveTo>
                  <a:pt x="0" y="0"/>
                </a:moveTo>
                <a:lnTo>
                  <a:pt x="1545603" y="0"/>
                </a:lnTo>
                <a:lnTo>
                  <a:pt x="1545603" y="1774701"/>
                </a:lnTo>
                <a:lnTo>
                  <a:pt x="0" y="1774701"/>
                </a:lnTo>
                <a:lnTo>
                  <a:pt x="0" y="0"/>
                </a:lnTo>
                <a:close/>
              </a:path>
            </a:pathLst>
          </a:custGeom>
          <a:blipFill rotWithShape="1">
            <a:blip r:embed="rId2">
              <a:alphaModFix/>
            </a:blip>
            <a:stretch>
              <a:fillRect/>
            </a:stretch>
          </a:blipFill>
          <a:ln>
            <a:noFill/>
          </a:ln>
        </p:spPr>
        <p:txBody>
          <a:bodyPr/>
          <a:lstStyle/>
          <a:p>
            <a:endParaRPr lang="nl-NL"/>
          </a:p>
        </p:txBody>
      </p:sp>
      <p:sp>
        <p:nvSpPr>
          <p:cNvPr id="2" name="Titel 1">
            <a:extLst>
              <a:ext uri="{FF2B5EF4-FFF2-40B4-BE49-F238E27FC236}">
                <a16:creationId xmlns:a16="http://schemas.microsoft.com/office/drawing/2014/main" id="{E95CFF7B-4D59-F970-1596-E0F93348802A}"/>
              </a:ext>
            </a:extLst>
          </p:cNvPr>
          <p:cNvSpPr>
            <a:spLocks noGrp="1"/>
          </p:cNvSpPr>
          <p:nvPr>
            <p:ph type="title"/>
          </p:nvPr>
        </p:nvSpPr>
        <p:spPr>
          <a:xfrm>
            <a:off x="10198677" y="130754"/>
            <a:ext cx="5870864" cy="1574944"/>
          </a:xfrm>
        </p:spPr>
        <p:txBody>
          <a:bodyPr>
            <a:normAutofit fontScale="90000"/>
          </a:bodyPr>
          <a:lstStyle/>
          <a:p>
            <a:r>
              <a:rPr lang="nl-NL" sz="11561" dirty="0">
                <a:solidFill>
                  <a:srgbClr val="000000"/>
                </a:solidFill>
                <a:latin typeface="Neucha"/>
                <a:cs typeface="Arial"/>
                <a:sym typeface="Arial"/>
              </a:rPr>
              <a:t>Tracking</a:t>
            </a:r>
          </a:p>
        </p:txBody>
      </p:sp>
      <p:sp>
        <p:nvSpPr>
          <p:cNvPr id="3" name="Tijdelijke aanduiding voor tekst 2">
            <a:extLst>
              <a:ext uri="{FF2B5EF4-FFF2-40B4-BE49-F238E27FC236}">
                <a16:creationId xmlns:a16="http://schemas.microsoft.com/office/drawing/2014/main" id="{B5F3FF48-3E7E-EF1B-075D-1A42210C72FD}"/>
              </a:ext>
            </a:extLst>
          </p:cNvPr>
          <p:cNvSpPr>
            <a:spLocks noGrp="1"/>
          </p:cNvSpPr>
          <p:nvPr>
            <p:ph type="body" idx="1"/>
          </p:nvPr>
        </p:nvSpPr>
        <p:spPr>
          <a:xfrm>
            <a:off x="1361209" y="2967596"/>
            <a:ext cx="5766955" cy="6343650"/>
          </a:xfrm>
        </p:spPr>
        <p:txBody>
          <a:bodyPr>
            <a:noAutofit/>
          </a:bodyPr>
          <a:lstStyle/>
          <a:p>
            <a:r>
              <a:rPr lang="nl-NL" sz="4400" dirty="0">
                <a:latin typeface="Neucha" panose="020B0604020202020204" charset="0"/>
              </a:rPr>
              <a:t>Kennis over je lichaam</a:t>
            </a:r>
          </a:p>
          <a:p>
            <a:r>
              <a:rPr lang="nl-NL" sz="4400" dirty="0">
                <a:latin typeface="Neucha" panose="020B0604020202020204" charset="0"/>
              </a:rPr>
              <a:t>Makkelijker voorbereiden op moeilijke delen van je cyclus</a:t>
            </a:r>
          </a:p>
          <a:p>
            <a:r>
              <a:rPr lang="nl-NL" sz="4400" dirty="0">
                <a:latin typeface="Neucha" panose="020B0604020202020204" charset="0"/>
              </a:rPr>
              <a:t>Kost tijd</a:t>
            </a:r>
          </a:p>
          <a:p>
            <a:r>
              <a:rPr lang="nl-NL" sz="4400" dirty="0">
                <a:latin typeface="Neucha" panose="020B0604020202020204" charset="0"/>
              </a:rPr>
              <a:t>Het is best moeilijk om een patroon te vinden</a:t>
            </a:r>
          </a:p>
        </p:txBody>
      </p:sp>
      <p:sp>
        <p:nvSpPr>
          <p:cNvPr id="6" name="Google Shape;902;p39">
            <a:extLst>
              <a:ext uri="{FF2B5EF4-FFF2-40B4-BE49-F238E27FC236}">
                <a16:creationId xmlns:a16="http://schemas.microsoft.com/office/drawing/2014/main" id="{522419AC-B654-06F8-0B5D-0D820F6DEBB2}"/>
              </a:ext>
            </a:extLst>
          </p:cNvPr>
          <p:cNvSpPr/>
          <p:nvPr/>
        </p:nvSpPr>
        <p:spPr>
          <a:xfrm>
            <a:off x="9996053" y="1705698"/>
            <a:ext cx="6670965" cy="7605548"/>
          </a:xfrm>
          <a:custGeom>
            <a:avLst/>
            <a:gdLst/>
            <a:ahLst/>
            <a:cxnLst/>
            <a:rect l="l" t="t" r="r" b="b"/>
            <a:pathLst>
              <a:path w="1372225" h="1703666" extrusionOk="0">
                <a:moveTo>
                  <a:pt x="0" y="0"/>
                </a:moveTo>
                <a:lnTo>
                  <a:pt x="1372225" y="0"/>
                </a:lnTo>
                <a:lnTo>
                  <a:pt x="1372225" y="1703666"/>
                </a:lnTo>
                <a:lnTo>
                  <a:pt x="0" y="1703666"/>
                </a:lnTo>
                <a:lnTo>
                  <a:pt x="0" y="0"/>
                </a:lnTo>
                <a:close/>
              </a:path>
            </a:pathLst>
          </a:custGeom>
          <a:blipFill rotWithShape="1">
            <a:blip r:embed="rId3">
              <a:alphaModFix/>
            </a:blip>
            <a:stretch>
              <a:fillRect/>
            </a:stretch>
          </a:blipFill>
          <a:ln>
            <a:noFill/>
          </a:ln>
        </p:spPr>
        <p:txBody>
          <a:bodyPr/>
          <a:lstStyle/>
          <a:p>
            <a:endParaRPr lang="nl-NL"/>
          </a:p>
        </p:txBody>
      </p:sp>
      <p:sp>
        <p:nvSpPr>
          <p:cNvPr id="4" name="Google Shape;830;p38">
            <a:extLst>
              <a:ext uri="{FF2B5EF4-FFF2-40B4-BE49-F238E27FC236}">
                <a16:creationId xmlns:a16="http://schemas.microsoft.com/office/drawing/2014/main" id="{F3C51BEF-A1F6-6B47-F945-FB710834635D}"/>
              </a:ext>
            </a:extLst>
          </p:cNvPr>
          <p:cNvSpPr/>
          <p:nvPr/>
        </p:nvSpPr>
        <p:spPr>
          <a:xfrm rot="20558291">
            <a:off x="13900508" y="8232848"/>
            <a:ext cx="3596391" cy="1367875"/>
          </a:xfrm>
          <a:custGeom>
            <a:avLst/>
            <a:gdLst/>
            <a:ahLst/>
            <a:cxnLst/>
            <a:rect l="l" t="t" r="r" b="b"/>
            <a:pathLst>
              <a:path w="1211837" h="520549" extrusionOk="0">
                <a:moveTo>
                  <a:pt x="0" y="0"/>
                </a:moveTo>
                <a:lnTo>
                  <a:pt x="1211837" y="0"/>
                </a:lnTo>
                <a:lnTo>
                  <a:pt x="1211837" y="520549"/>
                </a:lnTo>
                <a:lnTo>
                  <a:pt x="0" y="520549"/>
                </a:lnTo>
                <a:lnTo>
                  <a:pt x="0" y="0"/>
                </a:lnTo>
                <a:close/>
              </a:path>
            </a:pathLst>
          </a:custGeom>
          <a:blipFill rotWithShape="1">
            <a:blip r:embed="rId4">
              <a:alphaModFix/>
            </a:blip>
            <a:stretch>
              <a:fillRect/>
            </a:stretch>
          </a:blipFill>
          <a:ln>
            <a:noFill/>
          </a:ln>
        </p:spPr>
        <p:txBody>
          <a:bodyPr/>
          <a:lstStyle/>
          <a:p>
            <a:endParaRPr lang="nl-NL"/>
          </a:p>
        </p:txBody>
      </p:sp>
      <p:sp>
        <p:nvSpPr>
          <p:cNvPr id="7" name="Tekstvak 6">
            <a:extLst>
              <a:ext uri="{FF2B5EF4-FFF2-40B4-BE49-F238E27FC236}">
                <a16:creationId xmlns:a16="http://schemas.microsoft.com/office/drawing/2014/main" id="{4D238D38-16EA-B99B-72AB-26700F4172D5}"/>
              </a:ext>
            </a:extLst>
          </p:cNvPr>
          <p:cNvSpPr txBox="1"/>
          <p:nvPr/>
        </p:nvSpPr>
        <p:spPr>
          <a:xfrm>
            <a:off x="11032834" y="4652984"/>
            <a:ext cx="4868141" cy="1200329"/>
          </a:xfrm>
          <a:prstGeom prst="rect">
            <a:avLst/>
          </a:prstGeom>
          <a:noFill/>
        </p:spPr>
        <p:txBody>
          <a:bodyPr wrap="square" rtlCol="0">
            <a:spAutoFit/>
          </a:bodyPr>
          <a:lstStyle/>
          <a:p>
            <a:r>
              <a:rPr lang="nl-NL" sz="3600" dirty="0">
                <a:latin typeface="Neucha" panose="020B0604020202020204" charset="0"/>
              </a:rPr>
              <a:t>Hoeveelste dag van je cyclus is het vandaag?</a:t>
            </a:r>
          </a:p>
        </p:txBody>
      </p:sp>
      <p:sp>
        <p:nvSpPr>
          <p:cNvPr id="8" name="Tekstvak 7">
            <a:extLst>
              <a:ext uri="{FF2B5EF4-FFF2-40B4-BE49-F238E27FC236}">
                <a16:creationId xmlns:a16="http://schemas.microsoft.com/office/drawing/2014/main" id="{080A6D9D-EF7C-0FA1-935C-17CB6214E3E4}"/>
              </a:ext>
            </a:extLst>
          </p:cNvPr>
          <p:cNvSpPr txBox="1"/>
          <p:nvPr/>
        </p:nvSpPr>
        <p:spPr>
          <a:xfrm>
            <a:off x="11032835" y="5953933"/>
            <a:ext cx="4868141" cy="646331"/>
          </a:xfrm>
          <a:prstGeom prst="rect">
            <a:avLst/>
          </a:prstGeom>
          <a:noFill/>
        </p:spPr>
        <p:txBody>
          <a:bodyPr wrap="square" rtlCol="0">
            <a:spAutoFit/>
          </a:bodyPr>
          <a:lstStyle/>
          <a:p>
            <a:r>
              <a:rPr lang="nl-NL" sz="3600" dirty="0">
                <a:latin typeface="Neucha" panose="020B0604020202020204" charset="0"/>
              </a:rPr>
              <a:t>Hoe voelde ik me vandaag?</a:t>
            </a:r>
          </a:p>
        </p:txBody>
      </p:sp>
      <p:sp>
        <p:nvSpPr>
          <p:cNvPr id="9" name="Tekstvak 8">
            <a:extLst>
              <a:ext uri="{FF2B5EF4-FFF2-40B4-BE49-F238E27FC236}">
                <a16:creationId xmlns:a16="http://schemas.microsoft.com/office/drawing/2014/main" id="{DD50C6B3-77D9-E20B-085E-431A61EBA39A}"/>
              </a:ext>
            </a:extLst>
          </p:cNvPr>
          <p:cNvSpPr txBox="1"/>
          <p:nvPr/>
        </p:nvSpPr>
        <p:spPr>
          <a:xfrm>
            <a:off x="11032835" y="6801504"/>
            <a:ext cx="5205846" cy="584775"/>
          </a:xfrm>
          <a:prstGeom prst="rect">
            <a:avLst/>
          </a:prstGeom>
          <a:noFill/>
        </p:spPr>
        <p:txBody>
          <a:bodyPr wrap="square" rtlCol="0">
            <a:spAutoFit/>
          </a:bodyPr>
          <a:lstStyle/>
          <a:p>
            <a:r>
              <a:rPr lang="nl-NL" sz="3200" dirty="0">
                <a:latin typeface="Neucha" panose="020B0604020202020204" charset="0"/>
              </a:rPr>
              <a:t>Waar in je cyclus ben je, denk je?</a:t>
            </a:r>
          </a:p>
        </p:txBody>
      </p:sp>
      <p:sp>
        <p:nvSpPr>
          <p:cNvPr id="10" name="Google Shape;851;p38">
            <a:extLst>
              <a:ext uri="{FF2B5EF4-FFF2-40B4-BE49-F238E27FC236}">
                <a16:creationId xmlns:a16="http://schemas.microsoft.com/office/drawing/2014/main" id="{200C1731-0322-9BA5-6FA5-B8DFAF84A63F}"/>
              </a:ext>
            </a:extLst>
          </p:cNvPr>
          <p:cNvSpPr/>
          <p:nvPr/>
        </p:nvSpPr>
        <p:spPr>
          <a:xfrm>
            <a:off x="16497506" y="1024099"/>
            <a:ext cx="1405370" cy="1363197"/>
          </a:xfrm>
          <a:custGeom>
            <a:avLst/>
            <a:gdLst/>
            <a:ahLst/>
            <a:cxnLst/>
            <a:rect l="l" t="t" r="r" b="b"/>
            <a:pathLst>
              <a:path w="515157" h="511411" extrusionOk="0">
                <a:moveTo>
                  <a:pt x="0" y="0"/>
                </a:moveTo>
                <a:lnTo>
                  <a:pt x="515158" y="0"/>
                </a:lnTo>
                <a:lnTo>
                  <a:pt x="515158" y="511411"/>
                </a:lnTo>
                <a:lnTo>
                  <a:pt x="0" y="511411"/>
                </a:lnTo>
                <a:lnTo>
                  <a:pt x="0" y="0"/>
                </a:lnTo>
                <a:close/>
              </a:path>
            </a:pathLst>
          </a:custGeom>
          <a:blipFill rotWithShape="1">
            <a:blip r:embed="rId5">
              <a:alphaModFix/>
            </a:blip>
            <a:stretch>
              <a:fillRect/>
            </a:stretch>
          </a:blipFill>
          <a:ln>
            <a:noFill/>
          </a:ln>
        </p:spPr>
        <p:txBody>
          <a:bodyPr/>
          <a:lstStyle/>
          <a:p>
            <a:endParaRPr lang="nl-NL"/>
          </a:p>
        </p:txBody>
      </p:sp>
      <p:sp>
        <p:nvSpPr>
          <p:cNvPr id="11" name="Google Shape;851;p38">
            <a:extLst>
              <a:ext uri="{FF2B5EF4-FFF2-40B4-BE49-F238E27FC236}">
                <a16:creationId xmlns:a16="http://schemas.microsoft.com/office/drawing/2014/main" id="{7B261C2C-BA19-39DC-6C1C-5E606D9E20CC}"/>
              </a:ext>
            </a:extLst>
          </p:cNvPr>
          <p:cNvSpPr/>
          <p:nvPr/>
        </p:nvSpPr>
        <p:spPr>
          <a:xfrm>
            <a:off x="846052" y="8869316"/>
            <a:ext cx="774930" cy="728203"/>
          </a:xfrm>
          <a:custGeom>
            <a:avLst/>
            <a:gdLst/>
            <a:ahLst/>
            <a:cxnLst/>
            <a:rect l="l" t="t" r="r" b="b"/>
            <a:pathLst>
              <a:path w="515157" h="511411" extrusionOk="0">
                <a:moveTo>
                  <a:pt x="0" y="0"/>
                </a:moveTo>
                <a:lnTo>
                  <a:pt x="515158" y="0"/>
                </a:lnTo>
                <a:lnTo>
                  <a:pt x="515158" y="511411"/>
                </a:lnTo>
                <a:lnTo>
                  <a:pt x="0" y="511411"/>
                </a:lnTo>
                <a:lnTo>
                  <a:pt x="0" y="0"/>
                </a:lnTo>
                <a:close/>
              </a:path>
            </a:pathLst>
          </a:custGeom>
          <a:blipFill rotWithShape="1">
            <a:blip r:embed="rId5">
              <a:alphaModFix/>
            </a:blip>
            <a:stretch>
              <a:fillRect/>
            </a:stretch>
          </a:blipFill>
          <a:ln>
            <a:noFill/>
          </a:ln>
        </p:spPr>
        <p:txBody>
          <a:bodyPr/>
          <a:lstStyle/>
          <a:p>
            <a:endParaRPr lang="nl-NL"/>
          </a:p>
        </p:txBody>
      </p:sp>
    </p:spTree>
    <p:extLst>
      <p:ext uri="{BB962C8B-B14F-4D97-AF65-F5344CB8AC3E}">
        <p14:creationId xmlns:p14="http://schemas.microsoft.com/office/powerpoint/2010/main" val="2291254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6F0EA"/>
        </a:solidFill>
        <a:effectLst/>
      </p:bgPr>
    </p:bg>
    <p:spTree>
      <p:nvGrpSpPr>
        <p:cNvPr id="1" name=""/>
        <p:cNvGrpSpPr/>
        <p:nvPr/>
      </p:nvGrpSpPr>
      <p:grpSpPr>
        <a:xfrm>
          <a:off x="0" y="0"/>
          <a:ext cx="0" cy="0"/>
          <a:chOff x="0" y="0"/>
          <a:chExt cx="0" cy="0"/>
        </a:xfrm>
      </p:grpSpPr>
      <p:sp>
        <p:nvSpPr>
          <p:cNvPr id="14" name="Google Shape;902;p39">
            <a:extLst>
              <a:ext uri="{FF2B5EF4-FFF2-40B4-BE49-F238E27FC236}">
                <a16:creationId xmlns:a16="http://schemas.microsoft.com/office/drawing/2014/main" id="{FF85E6B1-E572-5A2C-66F2-852F4610FEDD}"/>
              </a:ext>
            </a:extLst>
          </p:cNvPr>
          <p:cNvSpPr/>
          <p:nvPr/>
        </p:nvSpPr>
        <p:spPr>
          <a:xfrm>
            <a:off x="9817823" y="2680906"/>
            <a:ext cx="5295842" cy="5705459"/>
          </a:xfrm>
          <a:custGeom>
            <a:avLst/>
            <a:gdLst/>
            <a:ahLst/>
            <a:cxnLst/>
            <a:rect l="l" t="t" r="r" b="b"/>
            <a:pathLst>
              <a:path w="1372225" h="1703666" extrusionOk="0">
                <a:moveTo>
                  <a:pt x="0" y="0"/>
                </a:moveTo>
                <a:lnTo>
                  <a:pt x="1372225" y="0"/>
                </a:lnTo>
                <a:lnTo>
                  <a:pt x="1372225" y="1703666"/>
                </a:lnTo>
                <a:lnTo>
                  <a:pt x="0" y="1703666"/>
                </a:lnTo>
                <a:lnTo>
                  <a:pt x="0" y="0"/>
                </a:lnTo>
                <a:close/>
              </a:path>
            </a:pathLst>
          </a:custGeom>
          <a:blipFill rotWithShape="1">
            <a:blip r:embed="rId2">
              <a:alphaModFix/>
            </a:blip>
            <a:stretch>
              <a:fillRect t="-38126" b="-1"/>
            </a:stretch>
          </a:blipFill>
          <a:ln>
            <a:noFill/>
          </a:ln>
        </p:spPr>
        <p:txBody>
          <a:bodyPr/>
          <a:lstStyle/>
          <a:p>
            <a:endParaRPr lang="nl-NL"/>
          </a:p>
        </p:txBody>
      </p:sp>
      <p:sp>
        <p:nvSpPr>
          <p:cNvPr id="5" name="Google Shape;913;p39">
            <a:extLst>
              <a:ext uri="{FF2B5EF4-FFF2-40B4-BE49-F238E27FC236}">
                <a16:creationId xmlns:a16="http://schemas.microsoft.com/office/drawing/2014/main" id="{2F6D92B7-B9D6-182F-75E7-335D0685BE52}"/>
              </a:ext>
            </a:extLst>
          </p:cNvPr>
          <p:cNvSpPr/>
          <p:nvPr/>
        </p:nvSpPr>
        <p:spPr>
          <a:xfrm>
            <a:off x="1060045" y="415636"/>
            <a:ext cx="8305605" cy="2067784"/>
          </a:xfrm>
          <a:custGeom>
            <a:avLst/>
            <a:gdLst/>
            <a:ahLst/>
            <a:cxnLst/>
            <a:rect l="l" t="t" r="r" b="b"/>
            <a:pathLst>
              <a:path w="2821485" h="913135" extrusionOk="0">
                <a:moveTo>
                  <a:pt x="0" y="0"/>
                </a:moveTo>
                <a:lnTo>
                  <a:pt x="2821485" y="0"/>
                </a:lnTo>
                <a:lnTo>
                  <a:pt x="2821485" y="913135"/>
                </a:lnTo>
                <a:lnTo>
                  <a:pt x="0" y="913135"/>
                </a:lnTo>
                <a:lnTo>
                  <a:pt x="0" y="0"/>
                </a:lnTo>
                <a:close/>
              </a:path>
            </a:pathLst>
          </a:custGeom>
          <a:blipFill rotWithShape="1">
            <a:blip r:embed="rId3">
              <a:alphaModFix/>
            </a:blip>
            <a:stretch>
              <a:fillRect/>
            </a:stretch>
          </a:blipFill>
          <a:ln>
            <a:noFill/>
          </a:ln>
        </p:spPr>
        <p:txBody>
          <a:bodyPr/>
          <a:lstStyle/>
          <a:p>
            <a:endParaRPr lang="nl-NL"/>
          </a:p>
        </p:txBody>
      </p:sp>
      <p:sp>
        <p:nvSpPr>
          <p:cNvPr id="4" name="Google Shape;898;p39">
            <a:extLst>
              <a:ext uri="{FF2B5EF4-FFF2-40B4-BE49-F238E27FC236}">
                <a16:creationId xmlns:a16="http://schemas.microsoft.com/office/drawing/2014/main" id="{89F34ECA-2E6A-8A94-95B5-D506BF798D54}"/>
              </a:ext>
            </a:extLst>
          </p:cNvPr>
          <p:cNvSpPr/>
          <p:nvPr/>
        </p:nvSpPr>
        <p:spPr>
          <a:xfrm>
            <a:off x="10889672" y="690274"/>
            <a:ext cx="6047337" cy="8402248"/>
          </a:xfrm>
          <a:custGeom>
            <a:avLst/>
            <a:gdLst/>
            <a:ahLst/>
            <a:cxnLst/>
            <a:rect l="l" t="t" r="r" b="b"/>
            <a:pathLst>
              <a:path w="1417572" h="1944300" extrusionOk="0">
                <a:moveTo>
                  <a:pt x="0" y="0"/>
                </a:moveTo>
                <a:lnTo>
                  <a:pt x="1417572" y="0"/>
                </a:lnTo>
                <a:lnTo>
                  <a:pt x="1417572" y="1944300"/>
                </a:lnTo>
                <a:lnTo>
                  <a:pt x="0" y="1944300"/>
                </a:lnTo>
                <a:lnTo>
                  <a:pt x="0" y="0"/>
                </a:lnTo>
                <a:close/>
              </a:path>
            </a:pathLst>
          </a:custGeom>
          <a:blipFill rotWithShape="1">
            <a:blip r:embed="rId4">
              <a:alphaModFix/>
            </a:blip>
            <a:stretch>
              <a:fillRect/>
            </a:stretch>
          </a:blipFill>
          <a:ln>
            <a:noFill/>
          </a:ln>
        </p:spPr>
        <p:txBody>
          <a:bodyPr/>
          <a:lstStyle/>
          <a:p>
            <a:endParaRPr lang="nl-NL"/>
          </a:p>
        </p:txBody>
      </p:sp>
      <p:sp>
        <p:nvSpPr>
          <p:cNvPr id="2" name="Titel 1">
            <a:extLst>
              <a:ext uri="{FF2B5EF4-FFF2-40B4-BE49-F238E27FC236}">
                <a16:creationId xmlns:a16="http://schemas.microsoft.com/office/drawing/2014/main" id="{B19E6140-FD49-07C3-4712-2690B86AC862}"/>
              </a:ext>
            </a:extLst>
          </p:cNvPr>
          <p:cNvSpPr>
            <a:spLocks noGrp="1"/>
          </p:cNvSpPr>
          <p:nvPr>
            <p:ph type="title"/>
          </p:nvPr>
        </p:nvSpPr>
        <p:spPr>
          <a:xfrm>
            <a:off x="1901536" y="690274"/>
            <a:ext cx="5143500" cy="1543771"/>
          </a:xfrm>
        </p:spPr>
        <p:txBody>
          <a:bodyPr>
            <a:normAutofit/>
          </a:bodyPr>
          <a:lstStyle/>
          <a:p>
            <a:r>
              <a:rPr lang="nl-NL" sz="8800" dirty="0">
                <a:solidFill>
                  <a:srgbClr val="000000"/>
                </a:solidFill>
                <a:latin typeface="Neucha"/>
                <a:cs typeface="Arial"/>
              </a:rPr>
              <a:t>Taboe</a:t>
            </a:r>
          </a:p>
        </p:txBody>
      </p:sp>
      <p:sp>
        <p:nvSpPr>
          <p:cNvPr id="3" name="Tijdelijke aanduiding voor tekst 2">
            <a:extLst>
              <a:ext uri="{FF2B5EF4-FFF2-40B4-BE49-F238E27FC236}">
                <a16:creationId xmlns:a16="http://schemas.microsoft.com/office/drawing/2014/main" id="{8CF15A5E-6103-A735-BFC8-5FDEF08FE2F8}"/>
              </a:ext>
            </a:extLst>
          </p:cNvPr>
          <p:cNvSpPr>
            <a:spLocks noGrp="1"/>
          </p:cNvSpPr>
          <p:nvPr>
            <p:ph type="body" idx="1"/>
          </p:nvPr>
        </p:nvSpPr>
        <p:spPr>
          <a:xfrm>
            <a:off x="11648208" y="3481432"/>
            <a:ext cx="3803074" cy="4104409"/>
          </a:xfrm>
        </p:spPr>
        <p:txBody>
          <a:bodyPr>
            <a:normAutofit lnSpcReduction="10000"/>
          </a:bodyPr>
          <a:lstStyle/>
          <a:p>
            <a:r>
              <a:rPr lang="nl-NL" sz="5400" dirty="0">
                <a:solidFill>
                  <a:srgbClr val="000000"/>
                </a:solidFill>
                <a:latin typeface="Neucha"/>
                <a:cs typeface="Arial"/>
              </a:rPr>
              <a:t>Wat is taboe?</a:t>
            </a:r>
          </a:p>
          <a:p>
            <a:r>
              <a:rPr lang="nl-NL" sz="5400" dirty="0">
                <a:solidFill>
                  <a:srgbClr val="000000"/>
                </a:solidFill>
                <a:latin typeface="Neucha"/>
                <a:cs typeface="Arial"/>
              </a:rPr>
              <a:t>Merk je hier zelf iets van?</a:t>
            </a:r>
          </a:p>
        </p:txBody>
      </p:sp>
      <p:sp>
        <p:nvSpPr>
          <p:cNvPr id="6" name="Google Shape;924;p39">
            <a:extLst>
              <a:ext uri="{FF2B5EF4-FFF2-40B4-BE49-F238E27FC236}">
                <a16:creationId xmlns:a16="http://schemas.microsoft.com/office/drawing/2014/main" id="{FD0914D8-9C6D-9A1F-6F54-A4659E230A4F}"/>
              </a:ext>
            </a:extLst>
          </p:cNvPr>
          <p:cNvSpPr/>
          <p:nvPr/>
        </p:nvSpPr>
        <p:spPr>
          <a:xfrm>
            <a:off x="2494041" y="3481432"/>
            <a:ext cx="6244488" cy="5705459"/>
          </a:xfrm>
          <a:custGeom>
            <a:avLst/>
            <a:gdLst/>
            <a:ahLst/>
            <a:cxnLst/>
            <a:rect l="l" t="t" r="r" b="b"/>
            <a:pathLst>
              <a:path w="1580176" h="1646016" extrusionOk="0">
                <a:moveTo>
                  <a:pt x="0" y="0"/>
                </a:moveTo>
                <a:lnTo>
                  <a:pt x="1580176" y="0"/>
                </a:lnTo>
                <a:lnTo>
                  <a:pt x="1580176" y="1646016"/>
                </a:lnTo>
                <a:lnTo>
                  <a:pt x="0" y="1646016"/>
                </a:lnTo>
                <a:lnTo>
                  <a:pt x="0" y="0"/>
                </a:lnTo>
                <a:close/>
              </a:path>
            </a:pathLst>
          </a:custGeom>
          <a:blipFill rotWithShape="1">
            <a:blip r:embed="rId5">
              <a:alphaModFix/>
            </a:blip>
            <a:stretch>
              <a:fillRect/>
            </a:stretch>
          </a:blipFill>
          <a:ln>
            <a:noFill/>
          </a:ln>
        </p:spPr>
        <p:txBody>
          <a:bodyPr/>
          <a:lstStyle/>
          <a:p>
            <a:endParaRPr lang="nl-NL"/>
          </a:p>
        </p:txBody>
      </p:sp>
      <p:sp>
        <p:nvSpPr>
          <p:cNvPr id="7" name="Tekstvak 6">
            <a:extLst>
              <a:ext uri="{FF2B5EF4-FFF2-40B4-BE49-F238E27FC236}">
                <a16:creationId xmlns:a16="http://schemas.microsoft.com/office/drawing/2014/main" id="{5D12816C-19A2-99A8-FDC2-9633A97B4C7D}"/>
              </a:ext>
            </a:extLst>
          </p:cNvPr>
          <p:cNvSpPr txBox="1"/>
          <p:nvPr/>
        </p:nvSpPr>
        <p:spPr>
          <a:xfrm>
            <a:off x="4260272" y="5364666"/>
            <a:ext cx="2712027" cy="1938992"/>
          </a:xfrm>
          <a:prstGeom prst="rect">
            <a:avLst/>
          </a:prstGeom>
          <a:noFill/>
        </p:spPr>
        <p:txBody>
          <a:bodyPr wrap="square" rtlCol="0">
            <a:spAutoFit/>
          </a:bodyPr>
          <a:lstStyle/>
          <a:p>
            <a:pPr algn="ctr"/>
            <a:r>
              <a:rPr lang="nl-NL" sz="4000" dirty="0">
                <a:latin typeface="Neucha" panose="020B0604020202020204" charset="0"/>
              </a:rPr>
              <a:t>Lees de tekst en praat erover</a:t>
            </a:r>
          </a:p>
        </p:txBody>
      </p:sp>
      <p:sp>
        <p:nvSpPr>
          <p:cNvPr id="9" name="Google Shape;854;p38">
            <a:extLst>
              <a:ext uri="{FF2B5EF4-FFF2-40B4-BE49-F238E27FC236}">
                <a16:creationId xmlns:a16="http://schemas.microsoft.com/office/drawing/2014/main" id="{0DA23D59-9CCF-1B66-A539-9C0A25AB9FC5}"/>
              </a:ext>
            </a:extLst>
          </p:cNvPr>
          <p:cNvSpPr/>
          <p:nvPr/>
        </p:nvSpPr>
        <p:spPr>
          <a:xfrm>
            <a:off x="6431973" y="4509656"/>
            <a:ext cx="1515044" cy="1459948"/>
          </a:xfrm>
          <a:custGeom>
            <a:avLst/>
            <a:gdLst/>
            <a:ahLst/>
            <a:cxnLst/>
            <a:rect l="l" t="t" r="r" b="b"/>
            <a:pathLst>
              <a:path w="793502" h="693953" extrusionOk="0">
                <a:moveTo>
                  <a:pt x="0" y="0"/>
                </a:moveTo>
                <a:lnTo>
                  <a:pt x="793501" y="0"/>
                </a:lnTo>
                <a:lnTo>
                  <a:pt x="793501" y="693953"/>
                </a:lnTo>
                <a:lnTo>
                  <a:pt x="0" y="693953"/>
                </a:lnTo>
                <a:lnTo>
                  <a:pt x="0" y="0"/>
                </a:lnTo>
                <a:close/>
              </a:path>
            </a:pathLst>
          </a:custGeom>
          <a:blipFill rotWithShape="1">
            <a:blip r:embed="rId6">
              <a:alphaModFix/>
            </a:blip>
            <a:stretch>
              <a:fillRect/>
            </a:stretch>
          </a:blipFill>
          <a:ln>
            <a:noFill/>
          </a:ln>
        </p:spPr>
        <p:txBody>
          <a:bodyPr/>
          <a:lstStyle/>
          <a:p>
            <a:endParaRPr lang="nl-NL"/>
          </a:p>
        </p:txBody>
      </p:sp>
      <p:sp>
        <p:nvSpPr>
          <p:cNvPr id="10" name="Google Shape;923;p39">
            <a:extLst>
              <a:ext uri="{FF2B5EF4-FFF2-40B4-BE49-F238E27FC236}">
                <a16:creationId xmlns:a16="http://schemas.microsoft.com/office/drawing/2014/main" id="{109B053B-B6B2-F857-6EA4-A8AD4A08E030}"/>
              </a:ext>
            </a:extLst>
          </p:cNvPr>
          <p:cNvSpPr/>
          <p:nvPr/>
        </p:nvSpPr>
        <p:spPr>
          <a:xfrm rot="10800000" flipH="1">
            <a:off x="279142" y="4133231"/>
            <a:ext cx="2012164" cy="6018688"/>
          </a:xfrm>
          <a:custGeom>
            <a:avLst/>
            <a:gdLst/>
            <a:ahLst/>
            <a:cxnLst/>
            <a:rect l="l" t="t" r="r" b="b"/>
            <a:pathLst>
              <a:path w="692853" h="1895866" extrusionOk="0">
                <a:moveTo>
                  <a:pt x="692853" y="0"/>
                </a:moveTo>
                <a:lnTo>
                  <a:pt x="0" y="0"/>
                </a:lnTo>
                <a:lnTo>
                  <a:pt x="0" y="1895866"/>
                </a:lnTo>
                <a:lnTo>
                  <a:pt x="692853" y="1895866"/>
                </a:lnTo>
                <a:lnTo>
                  <a:pt x="692853" y="0"/>
                </a:lnTo>
                <a:close/>
              </a:path>
            </a:pathLst>
          </a:custGeom>
          <a:blipFill rotWithShape="1">
            <a:blip r:embed="rId7">
              <a:alphaModFix/>
            </a:blip>
            <a:stretch>
              <a:fillRect/>
            </a:stretch>
          </a:blipFill>
          <a:ln>
            <a:noFill/>
          </a:ln>
        </p:spPr>
        <p:txBody>
          <a:bodyPr/>
          <a:lstStyle/>
          <a:p>
            <a:endParaRPr lang="nl-NL"/>
          </a:p>
        </p:txBody>
      </p:sp>
      <p:sp>
        <p:nvSpPr>
          <p:cNvPr id="12" name="Google Shape;866;p38">
            <a:extLst>
              <a:ext uri="{FF2B5EF4-FFF2-40B4-BE49-F238E27FC236}">
                <a16:creationId xmlns:a16="http://schemas.microsoft.com/office/drawing/2014/main" id="{4FC4B6F2-8527-2E93-B992-A62E94BD580F}"/>
              </a:ext>
            </a:extLst>
          </p:cNvPr>
          <p:cNvSpPr/>
          <p:nvPr/>
        </p:nvSpPr>
        <p:spPr>
          <a:xfrm>
            <a:off x="16459199" y="8468591"/>
            <a:ext cx="1549659" cy="1683328"/>
          </a:xfrm>
          <a:custGeom>
            <a:avLst/>
            <a:gdLst/>
            <a:ahLst/>
            <a:cxnLst/>
            <a:rect l="l" t="t" r="r" b="b"/>
            <a:pathLst>
              <a:path w="613874" h="618371" extrusionOk="0">
                <a:moveTo>
                  <a:pt x="0" y="0"/>
                </a:moveTo>
                <a:lnTo>
                  <a:pt x="613875" y="0"/>
                </a:lnTo>
                <a:lnTo>
                  <a:pt x="613875" y="618372"/>
                </a:lnTo>
                <a:lnTo>
                  <a:pt x="0" y="618372"/>
                </a:lnTo>
                <a:lnTo>
                  <a:pt x="0" y="0"/>
                </a:lnTo>
                <a:close/>
              </a:path>
            </a:pathLst>
          </a:custGeom>
          <a:blipFill rotWithShape="1">
            <a:blip r:embed="rId8">
              <a:alphaModFix/>
            </a:blip>
            <a:stretch>
              <a:fillRect/>
            </a:stretch>
          </a:blipFill>
          <a:ln>
            <a:noFill/>
          </a:ln>
        </p:spPr>
        <p:txBody>
          <a:bodyPr/>
          <a:lstStyle/>
          <a:p>
            <a:endParaRPr lang="nl-NL"/>
          </a:p>
        </p:txBody>
      </p:sp>
      <p:sp>
        <p:nvSpPr>
          <p:cNvPr id="13" name="Google Shape;860;p38">
            <a:extLst>
              <a:ext uri="{FF2B5EF4-FFF2-40B4-BE49-F238E27FC236}">
                <a16:creationId xmlns:a16="http://schemas.microsoft.com/office/drawing/2014/main" id="{896A3363-ED08-A567-2C01-C5368DCE89E7}"/>
              </a:ext>
            </a:extLst>
          </p:cNvPr>
          <p:cNvSpPr/>
          <p:nvPr/>
        </p:nvSpPr>
        <p:spPr>
          <a:xfrm>
            <a:off x="9817823" y="690274"/>
            <a:ext cx="1068296" cy="901820"/>
          </a:xfrm>
          <a:custGeom>
            <a:avLst/>
            <a:gdLst/>
            <a:ahLst/>
            <a:cxnLst/>
            <a:rect l="l" t="t" r="r" b="b"/>
            <a:pathLst>
              <a:path w="687939" h="509075" extrusionOk="0">
                <a:moveTo>
                  <a:pt x="0" y="0"/>
                </a:moveTo>
                <a:lnTo>
                  <a:pt x="687939" y="0"/>
                </a:lnTo>
                <a:lnTo>
                  <a:pt x="687939" y="509076"/>
                </a:lnTo>
                <a:lnTo>
                  <a:pt x="0" y="509076"/>
                </a:lnTo>
                <a:lnTo>
                  <a:pt x="0" y="0"/>
                </a:lnTo>
                <a:close/>
              </a:path>
            </a:pathLst>
          </a:custGeom>
          <a:blipFill rotWithShape="1">
            <a:blip r:embed="rId9">
              <a:alphaModFix/>
            </a:blip>
            <a:stretch>
              <a:fillRect/>
            </a:stretch>
          </a:blipFill>
          <a:ln>
            <a:noFill/>
          </a:ln>
        </p:spPr>
        <p:txBody>
          <a:bodyPr/>
          <a:lstStyle/>
          <a:p>
            <a:endParaRPr lang="nl-NL"/>
          </a:p>
        </p:txBody>
      </p:sp>
    </p:spTree>
    <p:extLst>
      <p:ext uri="{BB962C8B-B14F-4D97-AF65-F5344CB8AC3E}">
        <p14:creationId xmlns:p14="http://schemas.microsoft.com/office/powerpoint/2010/main" val="7704429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6F0EA"/>
        </a:solidFill>
        <a:effectLst/>
      </p:bgPr>
    </p:bg>
    <p:spTree>
      <p:nvGrpSpPr>
        <p:cNvPr id="1" name="Shape 83"/>
        <p:cNvGrpSpPr/>
        <p:nvPr/>
      </p:nvGrpSpPr>
      <p:grpSpPr>
        <a:xfrm>
          <a:off x="0" y="0"/>
          <a:ext cx="0" cy="0"/>
          <a:chOff x="0" y="0"/>
          <a:chExt cx="0" cy="0"/>
        </a:xfrm>
      </p:grpSpPr>
      <p:grpSp>
        <p:nvGrpSpPr>
          <p:cNvPr id="84" name="Google Shape;84;p13"/>
          <p:cNvGrpSpPr/>
          <p:nvPr/>
        </p:nvGrpSpPr>
        <p:grpSpPr>
          <a:xfrm>
            <a:off x="6565771" y="251182"/>
            <a:ext cx="11021927" cy="9603809"/>
            <a:chOff x="0" y="-47625"/>
            <a:chExt cx="2902894" cy="2529398"/>
          </a:xfrm>
        </p:grpSpPr>
        <p:sp>
          <p:nvSpPr>
            <p:cNvPr id="85" name="Google Shape;85;p13"/>
            <p:cNvSpPr/>
            <p:nvPr/>
          </p:nvSpPr>
          <p:spPr>
            <a:xfrm>
              <a:off x="0" y="0"/>
              <a:ext cx="2902894" cy="2481773"/>
            </a:xfrm>
            <a:custGeom>
              <a:avLst/>
              <a:gdLst/>
              <a:ahLst/>
              <a:cxnLst/>
              <a:rect l="l" t="t" r="r" b="b"/>
              <a:pathLst>
                <a:path w="2902894" h="2481773" extrusionOk="0">
                  <a:moveTo>
                    <a:pt x="0" y="0"/>
                  </a:moveTo>
                  <a:lnTo>
                    <a:pt x="2902894" y="0"/>
                  </a:lnTo>
                  <a:lnTo>
                    <a:pt x="2902894" y="2481773"/>
                  </a:lnTo>
                  <a:lnTo>
                    <a:pt x="0" y="2481773"/>
                  </a:lnTo>
                  <a:close/>
                </a:path>
              </a:pathLst>
            </a:custGeom>
            <a:solidFill>
              <a:srgbClr val="000000"/>
            </a:solidFill>
            <a:ln>
              <a:noFill/>
            </a:ln>
          </p:spPr>
          <p:txBody>
            <a:bodyPr/>
            <a:lstStyle/>
            <a:p>
              <a:endParaRPr lang="nl-NL" dirty="0"/>
            </a:p>
          </p:txBody>
        </p:sp>
        <p:sp>
          <p:nvSpPr>
            <p:cNvPr id="86" name="Google Shape;86;p13"/>
            <p:cNvSpPr txBox="1"/>
            <p:nvPr/>
          </p:nvSpPr>
          <p:spPr>
            <a:xfrm>
              <a:off x="0" y="-47625"/>
              <a:ext cx="812800" cy="860425"/>
            </a:xfrm>
            <a:prstGeom prst="rect">
              <a:avLst/>
            </a:prstGeom>
            <a:noFill/>
            <a:ln>
              <a:noFill/>
            </a:ln>
          </p:spPr>
          <p:txBody>
            <a:bodyPr spcFirstLastPara="1" wrap="square" lIns="50800" tIns="50800" rIns="50800" bIns="50800" anchor="ctr" anchorCtr="0">
              <a:noAutofit/>
            </a:bodyPr>
            <a:lstStyle/>
            <a:p>
              <a:pPr marL="0" marR="0" lvl="0" indent="0" algn="ctr" rtl="0">
                <a:lnSpc>
                  <a:spcPct val="171111"/>
                </a:lnSpc>
                <a:spcBef>
                  <a:spcPts val="0"/>
                </a:spcBef>
                <a:spcAft>
                  <a:spcPts val="0"/>
                </a:spcAft>
                <a:buNone/>
              </a:pPr>
              <a:endParaRPr sz="1800" b="0" i="0" u="none" strike="noStrike" cap="none" dirty="0">
                <a:solidFill>
                  <a:schemeClr val="dk1"/>
                </a:solidFill>
                <a:latin typeface="Calibri"/>
                <a:ea typeface="Calibri"/>
                <a:cs typeface="Calibri"/>
                <a:sym typeface="Calibri"/>
              </a:endParaRPr>
            </a:p>
          </p:txBody>
        </p:sp>
      </p:grpSp>
      <p:grpSp>
        <p:nvGrpSpPr>
          <p:cNvPr id="87" name="Google Shape;87;p13"/>
          <p:cNvGrpSpPr/>
          <p:nvPr/>
        </p:nvGrpSpPr>
        <p:grpSpPr>
          <a:xfrm>
            <a:off x="459460" y="285592"/>
            <a:ext cx="17090961" cy="9534990"/>
            <a:chOff x="-1618065" y="-47625"/>
            <a:chExt cx="4501324" cy="2511273"/>
          </a:xfrm>
        </p:grpSpPr>
        <p:sp>
          <p:nvSpPr>
            <p:cNvPr id="88" name="Google Shape;88;p13"/>
            <p:cNvSpPr/>
            <p:nvPr/>
          </p:nvSpPr>
          <p:spPr>
            <a:xfrm>
              <a:off x="-1618065" y="-18125"/>
              <a:ext cx="4501324" cy="2481773"/>
            </a:xfrm>
            <a:custGeom>
              <a:avLst/>
              <a:gdLst/>
              <a:ahLst/>
              <a:cxnLst/>
              <a:rect l="l" t="t" r="r" b="b"/>
              <a:pathLst>
                <a:path w="2883259" h="2463648" extrusionOk="0">
                  <a:moveTo>
                    <a:pt x="0" y="0"/>
                  </a:moveTo>
                  <a:lnTo>
                    <a:pt x="2883259" y="0"/>
                  </a:lnTo>
                  <a:lnTo>
                    <a:pt x="2883259" y="2463648"/>
                  </a:lnTo>
                  <a:lnTo>
                    <a:pt x="0" y="2463648"/>
                  </a:lnTo>
                  <a:close/>
                </a:path>
              </a:pathLst>
            </a:custGeom>
            <a:solidFill>
              <a:srgbClr val="C5E3CE"/>
            </a:solidFill>
            <a:ln>
              <a:noFill/>
            </a:ln>
          </p:spPr>
          <p:txBody>
            <a:bodyPr/>
            <a:lstStyle/>
            <a:p>
              <a:endParaRPr lang="nl-NL" dirty="0"/>
            </a:p>
          </p:txBody>
        </p:sp>
        <p:sp>
          <p:nvSpPr>
            <p:cNvPr id="89" name="Google Shape;89;p13"/>
            <p:cNvSpPr txBox="1"/>
            <p:nvPr/>
          </p:nvSpPr>
          <p:spPr>
            <a:xfrm>
              <a:off x="0" y="-47625"/>
              <a:ext cx="812800" cy="860425"/>
            </a:xfrm>
            <a:prstGeom prst="rect">
              <a:avLst/>
            </a:prstGeom>
            <a:noFill/>
            <a:ln>
              <a:noFill/>
            </a:ln>
          </p:spPr>
          <p:txBody>
            <a:bodyPr spcFirstLastPara="1" wrap="square" lIns="50800" tIns="50800" rIns="50800" bIns="50800" anchor="ctr" anchorCtr="0">
              <a:noAutofit/>
            </a:bodyPr>
            <a:lstStyle/>
            <a:p>
              <a:pPr marL="0" marR="0" lvl="0" indent="0" algn="ctr" rtl="0">
                <a:lnSpc>
                  <a:spcPct val="171111"/>
                </a:lnSpc>
                <a:spcBef>
                  <a:spcPts val="0"/>
                </a:spcBef>
                <a:spcAft>
                  <a:spcPts val="0"/>
                </a:spcAft>
                <a:buNone/>
              </a:pPr>
              <a:endParaRPr sz="1800" b="0" i="0" u="none" strike="noStrike" cap="none" dirty="0">
                <a:solidFill>
                  <a:schemeClr val="dk1"/>
                </a:solidFill>
                <a:latin typeface="Calibri"/>
                <a:ea typeface="Calibri"/>
                <a:cs typeface="Calibri"/>
                <a:sym typeface="Calibri"/>
              </a:endParaRPr>
            </a:p>
          </p:txBody>
        </p:sp>
      </p:grpSp>
      <p:pic>
        <p:nvPicPr>
          <p:cNvPr id="90" name="Google Shape;90;p13"/>
          <p:cNvPicPr preferRelativeResize="0"/>
          <p:nvPr/>
        </p:nvPicPr>
        <p:blipFill>
          <a:blip r:embed="rId3">
            <a:alphaModFix/>
          </a:blip>
          <a:stretch>
            <a:fillRect/>
          </a:stretch>
        </p:blipFill>
        <p:spPr>
          <a:xfrm>
            <a:off x="459460" y="576296"/>
            <a:ext cx="9324901" cy="8500243"/>
          </a:xfrm>
          <a:prstGeom prst="rect">
            <a:avLst/>
          </a:prstGeom>
          <a:noFill/>
          <a:ln>
            <a:noFill/>
          </a:ln>
        </p:spPr>
      </p:pic>
      <p:sp>
        <p:nvSpPr>
          <p:cNvPr id="92" name="Google Shape;92;p13"/>
          <p:cNvSpPr txBox="1"/>
          <p:nvPr/>
        </p:nvSpPr>
        <p:spPr>
          <a:xfrm>
            <a:off x="1637260" y="4210121"/>
            <a:ext cx="6969300" cy="1582934"/>
          </a:xfrm>
          <a:prstGeom prst="rect">
            <a:avLst/>
          </a:prstGeom>
          <a:noFill/>
          <a:ln>
            <a:noFill/>
          </a:ln>
        </p:spPr>
        <p:txBody>
          <a:bodyPr spcFirstLastPara="1" wrap="square" lIns="0" tIns="0" rIns="0" bIns="0" anchor="t" anchorCtr="0">
            <a:spAutoFit/>
          </a:bodyPr>
          <a:lstStyle/>
          <a:p>
            <a:pPr marL="0" marR="0" lvl="0" indent="0" algn="ctr" rtl="0">
              <a:lnSpc>
                <a:spcPct val="90000"/>
              </a:lnSpc>
              <a:spcBef>
                <a:spcPts val="0"/>
              </a:spcBef>
              <a:spcAft>
                <a:spcPts val="0"/>
              </a:spcAft>
              <a:buNone/>
            </a:pPr>
            <a:r>
              <a:rPr lang="nl-NL" sz="11429" dirty="0">
                <a:latin typeface="Neucha"/>
                <a:sym typeface="Neucha"/>
              </a:rPr>
              <a:t>Tot zo ver!  </a:t>
            </a:r>
            <a:endParaRPr lang="nl-NL" dirty="0"/>
          </a:p>
        </p:txBody>
      </p:sp>
      <p:sp>
        <p:nvSpPr>
          <p:cNvPr id="94" name="Google Shape;94;p13"/>
          <p:cNvSpPr/>
          <p:nvPr/>
        </p:nvSpPr>
        <p:spPr>
          <a:xfrm rot="-552734">
            <a:off x="1207907" y="2755942"/>
            <a:ext cx="715469" cy="1593150"/>
          </a:xfrm>
          <a:custGeom>
            <a:avLst/>
            <a:gdLst/>
            <a:ahLst/>
            <a:cxnLst/>
            <a:rect l="l" t="t" r="r" b="b"/>
            <a:pathLst>
              <a:path w="715469" h="1593150" extrusionOk="0">
                <a:moveTo>
                  <a:pt x="0" y="0"/>
                </a:moveTo>
                <a:lnTo>
                  <a:pt x="715470" y="0"/>
                </a:lnTo>
                <a:lnTo>
                  <a:pt x="715470" y="1593151"/>
                </a:lnTo>
                <a:lnTo>
                  <a:pt x="0" y="1593151"/>
                </a:lnTo>
                <a:lnTo>
                  <a:pt x="0" y="0"/>
                </a:lnTo>
                <a:close/>
              </a:path>
            </a:pathLst>
          </a:custGeom>
          <a:blipFill rotWithShape="1">
            <a:blip r:embed="rId4">
              <a:alphaModFix/>
            </a:blip>
            <a:stretch>
              <a:fillRect/>
            </a:stretch>
          </a:blipFill>
          <a:ln>
            <a:noFill/>
          </a:ln>
        </p:spPr>
        <p:txBody>
          <a:bodyPr/>
          <a:lstStyle/>
          <a:p>
            <a:endParaRPr lang="nl-NL" dirty="0"/>
          </a:p>
        </p:txBody>
      </p:sp>
      <p:sp>
        <p:nvSpPr>
          <p:cNvPr id="95" name="Google Shape;95;p13"/>
          <p:cNvSpPr/>
          <p:nvPr/>
        </p:nvSpPr>
        <p:spPr>
          <a:xfrm rot="1417935">
            <a:off x="7283775" y="2409503"/>
            <a:ext cx="1315668" cy="1306099"/>
          </a:xfrm>
          <a:custGeom>
            <a:avLst/>
            <a:gdLst/>
            <a:ahLst/>
            <a:cxnLst/>
            <a:rect l="l" t="t" r="r" b="b"/>
            <a:pathLst>
              <a:path w="1315668" h="1306099" extrusionOk="0">
                <a:moveTo>
                  <a:pt x="0" y="0"/>
                </a:moveTo>
                <a:lnTo>
                  <a:pt x="1315668" y="0"/>
                </a:lnTo>
                <a:lnTo>
                  <a:pt x="1315668" y="1306100"/>
                </a:lnTo>
                <a:lnTo>
                  <a:pt x="0" y="1306100"/>
                </a:lnTo>
                <a:lnTo>
                  <a:pt x="0" y="0"/>
                </a:lnTo>
                <a:close/>
              </a:path>
            </a:pathLst>
          </a:custGeom>
          <a:blipFill rotWithShape="1">
            <a:blip r:embed="rId5">
              <a:alphaModFix/>
            </a:blip>
            <a:stretch>
              <a:fillRect/>
            </a:stretch>
          </a:blipFill>
          <a:ln>
            <a:noFill/>
          </a:ln>
        </p:spPr>
        <p:txBody>
          <a:bodyPr/>
          <a:lstStyle/>
          <a:p>
            <a:endParaRPr lang="nl-NL" dirty="0"/>
          </a:p>
        </p:txBody>
      </p:sp>
      <p:pic>
        <p:nvPicPr>
          <p:cNvPr id="1028" name="Picture 4" descr="Periodepraat: zeven claims over de menstruatiecyclus gewogen">
            <a:extLst>
              <a:ext uri="{FF2B5EF4-FFF2-40B4-BE49-F238E27FC236}">
                <a16:creationId xmlns:a16="http://schemas.microsoft.com/office/drawing/2014/main" id="{18EC2A8A-31E3-95CF-F262-72789459F6B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35430" y="652461"/>
            <a:ext cx="7267575" cy="8982075"/>
          </a:xfrm>
          <a:prstGeom prst="rect">
            <a:avLst/>
          </a:prstGeom>
          <a:noFill/>
          <a:extLst>
            <a:ext uri="{909E8E84-426E-40DD-AFC4-6F175D3DCCD1}">
              <a14:hiddenFill xmlns:a14="http://schemas.microsoft.com/office/drawing/2010/main">
                <a:solidFill>
                  <a:srgbClr val="FFFFFF"/>
                </a:solidFill>
              </a14:hiddenFill>
            </a:ext>
          </a:extLst>
        </p:spPr>
      </p:pic>
      <p:sp>
        <p:nvSpPr>
          <p:cNvPr id="2" name="Tekstvak 1">
            <a:extLst>
              <a:ext uri="{FF2B5EF4-FFF2-40B4-BE49-F238E27FC236}">
                <a16:creationId xmlns:a16="http://schemas.microsoft.com/office/drawing/2014/main" id="{3E2F130B-FA70-5ECD-A08A-842CAC9AC5D6}"/>
              </a:ext>
            </a:extLst>
          </p:cNvPr>
          <p:cNvSpPr txBox="1"/>
          <p:nvPr/>
        </p:nvSpPr>
        <p:spPr>
          <a:xfrm>
            <a:off x="3967910" y="6355346"/>
            <a:ext cx="2635139" cy="830997"/>
          </a:xfrm>
          <a:prstGeom prst="rect">
            <a:avLst/>
          </a:prstGeom>
          <a:noFill/>
        </p:spPr>
        <p:txBody>
          <a:bodyPr wrap="square" rtlCol="0">
            <a:spAutoFit/>
          </a:bodyPr>
          <a:lstStyle/>
          <a:p>
            <a:r>
              <a:rPr lang="nl-NL" sz="4800" dirty="0"/>
              <a:t>Vragen?</a:t>
            </a:r>
          </a:p>
        </p:txBody>
      </p:sp>
    </p:spTree>
    <p:extLst>
      <p:ext uri="{BB962C8B-B14F-4D97-AF65-F5344CB8AC3E}">
        <p14:creationId xmlns:p14="http://schemas.microsoft.com/office/powerpoint/2010/main" val="786813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6F0EA"/>
        </a:solidFill>
        <a:effectLst/>
      </p:bgPr>
    </p:bg>
    <p:spTree>
      <p:nvGrpSpPr>
        <p:cNvPr id="1" name="Shape 185"/>
        <p:cNvGrpSpPr/>
        <p:nvPr/>
      </p:nvGrpSpPr>
      <p:grpSpPr>
        <a:xfrm>
          <a:off x="0" y="0"/>
          <a:ext cx="0" cy="0"/>
          <a:chOff x="0" y="0"/>
          <a:chExt cx="0" cy="0"/>
        </a:xfrm>
      </p:grpSpPr>
      <p:pic>
        <p:nvPicPr>
          <p:cNvPr id="186" name="Google Shape;186;p19"/>
          <p:cNvPicPr preferRelativeResize="0"/>
          <p:nvPr/>
        </p:nvPicPr>
        <p:blipFill>
          <a:blip r:embed="rId3">
            <a:alphaModFix/>
          </a:blip>
          <a:stretch>
            <a:fillRect/>
          </a:stretch>
        </p:blipFill>
        <p:spPr>
          <a:xfrm>
            <a:off x="10784908" y="6996510"/>
            <a:ext cx="9244074" cy="5034135"/>
          </a:xfrm>
          <a:prstGeom prst="rect">
            <a:avLst/>
          </a:prstGeom>
          <a:noFill/>
          <a:ln>
            <a:noFill/>
          </a:ln>
        </p:spPr>
      </p:pic>
      <p:pic>
        <p:nvPicPr>
          <p:cNvPr id="187" name="Google Shape;187;p19"/>
          <p:cNvPicPr preferRelativeResize="0"/>
          <p:nvPr/>
        </p:nvPicPr>
        <p:blipFill>
          <a:blip r:embed="rId4">
            <a:alphaModFix/>
          </a:blip>
          <a:stretch>
            <a:fillRect/>
          </a:stretch>
        </p:blipFill>
        <p:spPr>
          <a:xfrm>
            <a:off x="302222" y="6262422"/>
            <a:ext cx="5525975" cy="3079845"/>
          </a:xfrm>
          <a:prstGeom prst="rect">
            <a:avLst/>
          </a:prstGeom>
          <a:noFill/>
          <a:ln>
            <a:noFill/>
          </a:ln>
        </p:spPr>
      </p:pic>
      <p:pic>
        <p:nvPicPr>
          <p:cNvPr id="188" name="Google Shape;188;p19"/>
          <p:cNvPicPr preferRelativeResize="0"/>
          <p:nvPr/>
        </p:nvPicPr>
        <p:blipFill>
          <a:blip r:embed="rId5">
            <a:alphaModFix/>
          </a:blip>
          <a:stretch>
            <a:fillRect/>
          </a:stretch>
        </p:blipFill>
        <p:spPr>
          <a:xfrm>
            <a:off x="5735907" y="4416671"/>
            <a:ext cx="5501664" cy="3078925"/>
          </a:xfrm>
          <a:prstGeom prst="rect">
            <a:avLst/>
          </a:prstGeom>
          <a:noFill/>
          <a:ln>
            <a:noFill/>
          </a:ln>
        </p:spPr>
      </p:pic>
      <p:pic>
        <p:nvPicPr>
          <p:cNvPr id="189" name="Google Shape;189;p19"/>
          <p:cNvPicPr preferRelativeResize="0"/>
          <p:nvPr/>
        </p:nvPicPr>
        <p:blipFill>
          <a:blip r:embed="rId6">
            <a:alphaModFix/>
          </a:blip>
          <a:stretch>
            <a:fillRect/>
          </a:stretch>
        </p:blipFill>
        <p:spPr>
          <a:xfrm>
            <a:off x="11064265" y="3979067"/>
            <a:ext cx="5525975" cy="2724396"/>
          </a:xfrm>
          <a:prstGeom prst="rect">
            <a:avLst/>
          </a:prstGeom>
          <a:noFill/>
          <a:ln>
            <a:noFill/>
          </a:ln>
        </p:spPr>
      </p:pic>
      <p:pic>
        <p:nvPicPr>
          <p:cNvPr id="190" name="Google Shape;190;p19"/>
          <p:cNvPicPr preferRelativeResize="0"/>
          <p:nvPr/>
        </p:nvPicPr>
        <p:blipFill>
          <a:blip r:embed="rId7">
            <a:alphaModFix/>
          </a:blip>
          <a:stretch>
            <a:fillRect/>
          </a:stretch>
        </p:blipFill>
        <p:spPr>
          <a:xfrm>
            <a:off x="15834890" y="-354295"/>
            <a:ext cx="3573775" cy="6616717"/>
          </a:xfrm>
          <a:prstGeom prst="rect">
            <a:avLst/>
          </a:prstGeom>
          <a:noFill/>
          <a:ln>
            <a:noFill/>
          </a:ln>
        </p:spPr>
      </p:pic>
      <p:pic>
        <p:nvPicPr>
          <p:cNvPr id="191" name="Google Shape;191;p19"/>
          <p:cNvPicPr preferRelativeResize="0"/>
          <p:nvPr/>
        </p:nvPicPr>
        <p:blipFill>
          <a:blip r:embed="rId8">
            <a:alphaModFix/>
          </a:blip>
          <a:stretch>
            <a:fillRect/>
          </a:stretch>
        </p:blipFill>
        <p:spPr>
          <a:xfrm>
            <a:off x="187062" y="170415"/>
            <a:ext cx="4740575" cy="5133480"/>
          </a:xfrm>
          <a:prstGeom prst="rect">
            <a:avLst/>
          </a:prstGeom>
          <a:noFill/>
          <a:ln>
            <a:noFill/>
          </a:ln>
        </p:spPr>
      </p:pic>
      <p:sp>
        <p:nvSpPr>
          <p:cNvPr id="192" name="Google Shape;192;p19"/>
          <p:cNvSpPr/>
          <p:nvPr/>
        </p:nvSpPr>
        <p:spPr>
          <a:xfrm rot="-221048">
            <a:off x="14292809" y="609857"/>
            <a:ext cx="2228273" cy="2224221"/>
          </a:xfrm>
          <a:custGeom>
            <a:avLst/>
            <a:gdLst/>
            <a:ahLst/>
            <a:cxnLst/>
            <a:rect l="l" t="t" r="r" b="b"/>
            <a:pathLst>
              <a:path w="2228273" h="2224221" extrusionOk="0">
                <a:moveTo>
                  <a:pt x="0" y="0"/>
                </a:moveTo>
                <a:lnTo>
                  <a:pt x="2228273" y="0"/>
                </a:lnTo>
                <a:lnTo>
                  <a:pt x="2228273" y="2224221"/>
                </a:lnTo>
                <a:lnTo>
                  <a:pt x="0" y="2224221"/>
                </a:lnTo>
                <a:lnTo>
                  <a:pt x="0" y="0"/>
                </a:lnTo>
                <a:close/>
              </a:path>
            </a:pathLst>
          </a:custGeom>
          <a:blipFill rotWithShape="1">
            <a:blip r:embed="rId9">
              <a:alphaModFix/>
            </a:blip>
            <a:stretch>
              <a:fillRect/>
            </a:stretch>
          </a:blipFill>
          <a:ln>
            <a:noFill/>
          </a:ln>
        </p:spPr>
        <p:txBody>
          <a:bodyPr/>
          <a:lstStyle/>
          <a:p>
            <a:endParaRPr lang="nl-NL"/>
          </a:p>
        </p:txBody>
      </p:sp>
      <p:sp>
        <p:nvSpPr>
          <p:cNvPr id="193" name="Google Shape;193;p19"/>
          <p:cNvSpPr/>
          <p:nvPr/>
        </p:nvSpPr>
        <p:spPr>
          <a:xfrm rot="-258599">
            <a:off x="731334" y="1291520"/>
            <a:ext cx="3460607" cy="1635923"/>
          </a:xfrm>
          <a:custGeom>
            <a:avLst/>
            <a:gdLst/>
            <a:ahLst/>
            <a:cxnLst/>
            <a:rect l="l" t="t" r="r" b="b"/>
            <a:pathLst>
              <a:path w="3460607" h="1635923" extrusionOk="0">
                <a:moveTo>
                  <a:pt x="0" y="0"/>
                </a:moveTo>
                <a:lnTo>
                  <a:pt x="3460606" y="0"/>
                </a:lnTo>
                <a:lnTo>
                  <a:pt x="3460606" y="1635923"/>
                </a:lnTo>
                <a:lnTo>
                  <a:pt x="0" y="1635923"/>
                </a:lnTo>
                <a:lnTo>
                  <a:pt x="0" y="0"/>
                </a:lnTo>
                <a:close/>
              </a:path>
            </a:pathLst>
          </a:custGeom>
          <a:blipFill rotWithShape="1">
            <a:blip r:embed="rId10">
              <a:alphaModFix/>
            </a:blip>
            <a:stretch>
              <a:fillRect/>
            </a:stretch>
          </a:blipFill>
          <a:ln>
            <a:noFill/>
          </a:ln>
        </p:spPr>
        <p:txBody>
          <a:bodyPr/>
          <a:lstStyle/>
          <a:p>
            <a:endParaRPr lang="nl-NL"/>
          </a:p>
        </p:txBody>
      </p:sp>
      <p:sp>
        <p:nvSpPr>
          <p:cNvPr id="194" name="Google Shape;194;p19"/>
          <p:cNvSpPr/>
          <p:nvPr/>
        </p:nvSpPr>
        <p:spPr>
          <a:xfrm rot="661104">
            <a:off x="6318118" y="7764276"/>
            <a:ext cx="2509065" cy="2304191"/>
          </a:xfrm>
          <a:custGeom>
            <a:avLst/>
            <a:gdLst/>
            <a:ahLst/>
            <a:cxnLst/>
            <a:rect l="l" t="t" r="r" b="b"/>
            <a:pathLst>
              <a:path w="2807419" h="2603243" extrusionOk="0">
                <a:moveTo>
                  <a:pt x="0" y="0"/>
                </a:moveTo>
                <a:lnTo>
                  <a:pt x="2807419" y="0"/>
                </a:lnTo>
                <a:lnTo>
                  <a:pt x="2807419" y="2603243"/>
                </a:lnTo>
                <a:lnTo>
                  <a:pt x="0" y="2603243"/>
                </a:lnTo>
                <a:lnTo>
                  <a:pt x="0" y="0"/>
                </a:lnTo>
                <a:close/>
              </a:path>
            </a:pathLst>
          </a:custGeom>
          <a:blipFill rotWithShape="1">
            <a:blip r:embed="rId11">
              <a:alphaModFix/>
            </a:blip>
            <a:stretch>
              <a:fillRect/>
            </a:stretch>
          </a:blipFill>
          <a:ln>
            <a:noFill/>
          </a:ln>
        </p:spPr>
        <p:txBody>
          <a:bodyPr/>
          <a:lstStyle/>
          <a:p>
            <a:endParaRPr lang="nl-NL"/>
          </a:p>
        </p:txBody>
      </p:sp>
      <p:sp>
        <p:nvSpPr>
          <p:cNvPr id="195" name="Google Shape;195;p19"/>
          <p:cNvSpPr txBox="1"/>
          <p:nvPr/>
        </p:nvSpPr>
        <p:spPr>
          <a:xfrm>
            <a:off x="4935154" y="1194904"/>
            <a:ext cx="8417691" cy="1292533"/>
          </a:xfrm>
          <a:prstGeom prst="rect">
            <a:avLst/>
          </a:prstGeom>
          <a:noFill/>
          <a:ln>
            <a:noFill/>
          </a:ln>
        </p:spPr>
        <p:txBody>
          <a:bodyPr spcFirstLastPara="1" wrap="square" lIns="0" tIns="0" rIns="0" bIns="0" anchor="t" anchorCtr="0">
            <a:spAutoFit/>
          </a:bodyPr>
          <a:lstStyle/>
          <a:p>
            <a:pPr marL="0" marR="0" lvl="0" indent="0" algn="ctr" rtl="0">
              <a:lnSpc>
                <a:spcPct val="120002"/>
              </a:lnSpc>
              <a:spcBef>
                <a:spcPts val="0"/>
              </a:spcBef>
              <a:spcAft>
                <a:spcPts val="0"/>
              </a:spcAft>
              <a:buNone/>
            </a:pPr>
            <a:r>
              <a:rPr lang="nl-NL" sz="6999" dirty="0">
                <a:latin typeface="Neucha"/>
                <a:sym typeface="Neucha"/>
              </a:rPr>
              <a:t>Effe inkomen! </a:t>
            </a:r>
            <a:endParaRPr lang="nl-NL" dirty="0"/>
          </a:p>
        </p:txBody>
      </p:sp>
      <p:sp>
        <p:nvSpPr>
          <p:cNvPr id="196" name="Google Shape;196;p19"/>
          <p:cNvSpPr txBox="1"/>
          <p:nvPr/>
        </p:nvSpPr>
        <p:spPr>
          <a:xfrm rot="-485003">
            <a:off x="12644739" y="3009785"/>
            <a:ext cx="2141805" cy="1107996"/>
          </a:xfrm>
          <a:prstGeom prst="rect">
            <a:avLst/>
          </a:prstGeom>
          <a:noFill/>
          <a:ln>
            <a:noFill/>
          </a:ln>
        </p:spPr>
        <p:txBody>
          <a:bodyPr spcFirstLastPara="1" wrap="square" lIns="0" tIns="0" rIns="0" bIns="0" anchor="t" anchorCtr="0">
            <a:spAutoFit/>
          </a:bodyPr>
          <a:lstStyle/>
          <a:p>
            <a:pPr marL="0" marR="0" lvl="0" indent="0" algn="ctr" rtl="0">
              <a:lnSpc>
                <a:spcPct val="120002"/>
              </a:lnSpc>
              <a:spcBef>
                <a:spcPts val="0"/>
              </a:spcBef>
              <a:spcAft>
                <a:spcPts val="0"/>
              </a:spcAft>
              <a:buNone/>
            </a:pPr>
            <a:r>
              <a:rPr lang="nl-NL" sz="6000" dirty="0">
                <a:latin typeface="Neucha"/>
                <a:sym typeface="Neucha"/>
              </a:rPr>
              <a:t>Optie 3</a:t>
            </a:r>
            <a:endParaRPr lang="nl-NL" sz="6000" dirty="0"/>
          </a:p>
        </p:txBody>
      </p:sp>
      <p:sp>
        <p:nvSpPr>
          <p:cNvPr id="197" name="Google Shape;197;p19"/>
          <p:cNvSpPr txBox="1"/>
          <p:nvPr/>
        </p:nvSpPr>
        <p:spPr>
          <a:xfrm rot="664482">
            <a:off x="2296662" y="5645341"/>
            <a:ext cx="2519736" cy="1107996"/>
          </a:xfrm>
          <a:prstGeom prst="rect">
            <a:avLst/>
          </a:prstGeom>
          <a:noFill/>
          <a:ln>
            <a:noFill/>
          </a:ln>
        </p:spPr>
        <p:txBody>
          <a:bodyPr spcFirstLastPara="1" wrap="square" lIns="0" tIns="0" rIns="0" bIns="0" anchor="t" anchorCtr="0">
            <a:spAutoFit/>
          </a:bodyPr>
          <a:lstStyle/>
          <a:p>
            <a:pPr marL="0" marR="0" lvl="0" indent="0" algn="ctr" rtl="0">
              <a:lnSpc>
                <a:spcPct val="120002"/>
              </a:lnSpc>
              <a:spcBef>
                <a:spcPts val="0"/>
              </a:spcBef>
              <a:spcAft>
                <a:spcPts val="0"/>
              </a:spcAft>
              <a:buNone/>
            </a:pPr>
            <a:r>
              <a:rPr lang="nl-NL" sz="6000" dirty="0">
                <a:latin typeface="Neucha"/>
                <a:sym typeface="Neucha"/>
              </a:rPr>
              <a:t>Optie 1</a:t>
            </a:r>
            <a:endParaRPr lang="nl-NL" sz="6000" dirty="0"/>
          </a:p>
        </p:txBody>
      </p:sp>
      <p:sp>
        <p:nvSpPr>
          <p:cNvPr id="198" name="Google Shape;198;p19"/>
          <p:cNvSpPr txBox="1"/>
          <p:nvPr/>
        </p:nvSpPr>
        <p:spPr>
          <a:xfrm rot="761849">
            <a:off x="7312276" y="3581932"/>
            <a:ext cx="2085948" cy="1107996"/>
          </a:xfrm>
          <a:prstGeom prst="rect">
            <a:avLst/>
          </a:prstGeom>
          <a:noFill/>
          <a:ln>
            <a:noFill/>
          </a:ln>
        </p:spPr>
        <p:txBody>
          <a:bodyPr spcFirstLastPara="1" wrap="square" lIns="0" tIns="0" rIns="0" bIns="0" anchor="t" anchorCtr="0">
            <a:spAutoFit/>
          </a:bodyPr>
          <a:lstStyle/>
          <a:p>
            <a:pPr marL="0" marR="0" lvl="0" indent="0" algn="ctr" rtl="0">
              <a:lnSpc>
                <a:spcPct val="120002"/>
              </a:lnSpc>
              <a:spcBef>
                <a:spcPts val="0"/>
              </a:spcBef>
              <a:spcAft>
                <a:spcPts val="0"/>
              </a:spcAft>
              <a:buNone/>
            </a:pPr>
            <a:r>
              <a:rPr lang="nl-NL" sz="6000" dirty="0">
                <a:latin typeface="Neucha"/>
                <a:sym typeface="Neucha"/>
              </a:rPr>
              <a:t>Optie 2</a:t>
            </a:r>
            <a:endParaRPr lang="nl-NL" sz="6000" dirty="0"/>
          </a:p>
        </p:txBody>
      </p:sp>
      <p:sp>
        <p:nvSpPr>
          <p:cNvPr id="199" name="Google Shape;199;p19"/>
          <p:cNvSpPr txBox="1"/>
          <p:nvPr/>
        </p:nvSpPr>
        <p:spPr>
          <a:xfrm rot="-466878">
            <a:off x="12561009" y="4995406"/>
            <a:ext cx="3364925" cy="560153"/>
          </a:xfrm>
          <a:prstGeom prst="rect">
            <a:avLst/>
          </a:prstGeom>
          <a:noFill/>
          <a:ln>
            <a:noFill/>
          </a:ln>
        </p:spPr>
        <p:txBody>
          <a:bodyPr spcFirstLastPara="1" wrap="square" lIns="0" tIns="0" rIns="0" bIns="0" anchor="t" anchorCtr="0">
            <a:spAutoFit/>
          </a:bodyPr>
          <a:lstStyle/>
          <a:p>
            <a:pPr marL="0" marR="0" lvl="0" indent="0" algn="ctr" rtl="0">
              <a:lnSpc>
                <a:spcPct val="130000"/>
              </a:lnSpc>
              <a:spcBef>
                <a:spcPts val="0"/>
              </a:spcBef>
              <a:spcAft>
                <a:spcPts val="0"/>
              </a:spcAft>
              <a:buNone/>
            </a:pPr>
            <a:r>
              <a:rPr lang="nl-NL" sz="2800" b="1" dirty="0">
                <a:latin typeface="Lato"/>
                <a:ea typeface="Lato"/>
                <a:cs typeface="Lato"/>
                <a:sym typeface="Lato"/>
              </a:rPr>
              <a:t>Q&amp;A in tweetallen</a:t>
            </a:r>
            <a:endParaRPr lang="nl-NL" dirty="0"/>
          </a:p>
        </p:txBody>
      </p:sp>
      <p:sp>
        <p:nvSpPr>
          <p:cNvPr id="200" name="Google Shape;200;p19"/>
          <p:cNvSpPr txBox="1"/>
          <p:nvPr/>
        </p:nvSpPr>
        <p:spPr>
          <a:xfrm rot="746787">
            <a:off x="1511415" y="7525473"/>
            <a:ext cx="3364925" cy="560153"/>
          </a:xfrm>
          <a:prstGeom prst="rect">
            <a:avLst/>
          </a:prstGeom>
          <a:noFill/>
          <a:ln>
            <a:noFill/>
          </a:ln>
        </p:spPr>
        <p:txBody>
          <a:bodyPr spcFirstLastPara="1" wrap="square" lIns="0" tIns="0" rIns="0" bIns="0" anchor="t" anchorCtr="0">
            <a:spAutoFit/>
          </a:bodyPr>
          <a:lstStyle/>
          <a:p>
            <a:pPr marL="0" marR="0" lvl="0" indent="0" algn="ctr" rtl="0">
              <a:lnSpc>
                <a:spcPct val="130000"/>
              </a:lnSpc>
              <a:spcBef>
                <a:spcPts val="0"/>
              </a:spcBef>
              <a:spcAft>
                <a:spcPts val="0"/>
              </a:spcAft>
              <a:buNone/>
            </a:pPr>
            <a:r>
              <a:rPr lang="nl-NL" sz="2800" b="1" dirty="0">
                <a:latin typeface="Lato"/>
                <a:ea typeface="Lato"/>
                <a:cs typeface="Lato"/>
                <a:sym typeface="Lato"/>
              </a:rPr>
              <a:t>Taboe stellingen </a:t>
            </a:r>
            <a:endParaRPr lang="nl-NL" dirty="0"/>
          </a:p>
        </p:txBody>
      </p:sp>
      <p:sp>
        <p:nvSpPr>
          <p:cNvPr id="201" name="Google Shape;201;p19"/>
          <p:cNvSpPr txBox="1"/>
          <p:nvPr/>
        </p:nvSpPr>
        <p:spPr>
          <a:xfrm rot="774019">
            <a:off x="6627522" y="5290455"/>
            <a:ext cx="3364925" cy="1120307"/>
          </a:xfrm>
          <a:prstGeom prst="rect">
            <a:avLst/>
          </a:prstGeom>
          <a:noFill/>
          <a:ln>
            <a:noFill/>
          </a:ln>
        </p:spPr>
        <p:txBody>
          <a:bodyPr spcFirstLastPara="1" wrap="square" lIns="0" tIns="0" rIns="0" bIns="0" anchor="t" anchorCtr="0">
            <a:spAutoFit/>
          </a:bodyPr>
          <a:lstStyle/>
          <a:p>
            <a:pPr marL="0" marR="0" lvl="0" indent="0" algn="ctr" rtl="0">
              <a:lnSpc>
                <a:spcPct val="130000"/>
              </a:lnSpc>
              <a:spcBef>
                <a:spcPts val="0"/>
              </a:spcBef>
              <a:spcAft>
                <a:spcPts val="0"/>
              </a:spcAft>
              <a:buNone/>
            </a:pPr>
            <a:r>
              <a:rPr lang="nl-NL" sz="2800" b="1" dirty="0">
                <a:latin typeface="Lato"/>
                <a:ea typeface="Lato"/>
                <a:cs typeface="Lato"/>
                <a:sym typeface="Lato"/>
              </a:rPr>
              <a:t>Raad het menstruatie product  </a:t>
            </a:r>
            <a:endParaRPr lang="nl-NL" dirty="0"/>
          </a:p>
        </p:txBody>
      </p:sp>
    </p:spTree>
    <p:extLst>
      <p:ext uri="{BB962C8B-B14F-4D97-AF65-F5344CB8AC3E}">
        <p14:creationId xmlns:p14="http://schemas.microsoft.com/office/powerpoint/2010/main" val="25578694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6F0EA"/>
        </a:solidFill>
        <a:effectLst/>
      </p:bgPr>
    </p:bg>
    <p:spTree>
      <p:nvGrpSpPr>
        <p:cNvPr id="1" name="Shape 539"/>
        <p:cNvGrpSpPr/>
        <p:nvPr/>
      </p:nvGrpSpPr>
      <p:grpSpPr>
        <a:xfrm>
          <a:off x="0" y="0"/>
          <a:ext cx="0" cy="0"/>
          <a:chOff x="0" y="0"/>
          <a:chExt cx="0" cy="0"/>
        </a:xfrm>
      </p:grpSpPr>
      <p:pic>
        <p:nvPicPr>
          <p:cNvPr id="540" name="Google Shape;540;p30"/>
          <p:cNvPicPr preferRelativeResize="0"/>
          <p:nvPr/>
        </p:nvPicPr>
        <p:blipFill>
          <a:blip r:embed="rId3">
            <a:alphaModFix/>
          </a:blip>
          <a:stretch>
            <a:fillRect/>
          </a:stretch>
        </p:blipFill>
        <p:spPr>
          <a:xfrm>
            <a:off x="6751333" y="1998931"/>
            <a:ext cx="6962658" cy="8082915"/>
          </a:xfrm>
          <a:prstGeom prst="rect">
            <a:avLst/>
          </a:prstGeom>
          <a:noFill/>
          <a:ln>
            <a:noFill/>
          </a:ln>
        </p:spPr>
      </p:pic>
      <p:pic>
        <p:nvPicPr>
          <p:cNvPr id="542" name="Google Shape;542;p30"/>
          <p:cNvPicPr preferRelativeResize="0"/>
          <p:nvPr/>
        </p:nvPicPr>
        <p:blipFill>
          <a:blip r:embed="rId4">
            <a:alphaModFix/>
          </a:blip>
          <a:stretch>
            <a:fillRect/>
          </a:stretch>
        </p:blipFill>
        <p:spPr>
          <a:xfrm>
            <a:off x="117994" y="861126"/>
            <a:ext cx="5943018" cy="8564747"/>
          </a:xfrm>
          <a:prstGeom prst="rect">
            <a:avLst/>
          </a:prstGeom>
          <a:noFill/>
          <a:ln>
            <a:noFill/>
          </a:ln>
        </p:spPr>
      </p:pic>
      <p:sp>
        <p:nvSpPr>
          <p:cNvPr id="576" name="Google Shape;576;p30"/>
          <p:cNvSpPr txBox="1"/>
          <p:nvPr/>
        </p:nvSpPr>
        <p:spPr>
          <a:xfrm>
            <a:off x="7625988" y="205154"/>
            <a:ext cx="8522110" cy="1625060"/>
          </a:xfrm>
          <a:prstGeom prst="rect">
            <a:avLst/>
          </a:prstGeom>
          <a:noFill/>
          <a:ln>
            <a:noFill/>
          </a:ln>
        </p:spPr>
        <p:txBody>
          <a:bodyPr spcFirstLastPara="1" wrap="square" lIns="0" tIns="0" rIns="0" bIns="0" anchor="t" anchorCtr="0">
            <a:spAutoFit/>
          </a:bodyPr>
          <a:lstStyle/>
          <a:p>
            <a:pPr marL="0" marR="0" lvl="0" indent="0" algn="ctr" rtl="0">
              <a:lnSpc>
                <a:spcPct val="120002"/>
              </a:lnSpc>
              <a:spcBef>
                <a:spcPts val="0"/>
              </a:spcBef>
              <a:spcAft>
                <a:spcPts val="0"/>
              </a:spcAft>
              <a:buNone/>
            </a:pPr>
            <a:r>
              <a:rPr lang="nl-NL" sz="8800" dirty="0">
                <a:latin typeface="Neucha"/>
                <a:sym typeface="Neucha"/>
              </a:rPr>
              <a:t>Open</a:t>
            </a:r>
            <a:r>
              <a:rPr lang="nl-NL" sz="6999" dirty="0">
                <a:latin typeface="Neucha"/>
                <a:sym typeface="Neucha"/>
              </a:rPr>
              <a:t> </a:t>
            </a:r>
            <a:r>
              <a:rPr lang="nl-NL" sz="8800" dirty="0">
                <a:latin typeface="Neucha"/>
                <a:sym typeface="Neucha"/>
              </a:rPr>
              <a:t>gesprekken</a:t>
            </a:r>
            <a:endParaRPr lang="nl-NL" dirty="0"/>
          </a:p>
        </p:txBody>
      </p:sp>
      <p:sp>
        <p:nvSpPr>
          <p:cNvPr id="578" name="Google Shape;578;p30"/>
          <p:cNvSpPr txBox="1"/>
          <p:nvPr/>
        </p:nvSpPr>
        <p:spPr>
          <a:xfrm>
            <a:off x="7505548" y="4115738"/>
            <a:ext cx="5454227" cy="3545586"/>
          </a:xfrm>
          <a:prstGeom prst="rect">
            <a:avLst/>
          </a:prstGeom>
          <a:noFill/>
          <a:ln>
            <a:noFill/>
          </a:ln>
        </p:spPr>
        <p:txBody>
          <a:bodyPr spcFirstLastPara="1" wrap="square" lIns="0" tIns="0" rIns="0" bIns="0" anchor="t" anchorCtr="0">
            <a:spAutoFit/>
          </a:bodyPr>
          <a:lstStyle/>
          <a:p>
            <a:pPr marL="457200" marR="0" lvl="0" indent="-457200" rtl="0">
              <a:lnSpc>
                <a:spcPct val="120000"/>
              </a:lnSpc>
              <a:spcBef>
                <a:spcPts val="0"/>
              </a:spcBef>
              <a:spcAft>
                <a:spcPts val="0"/>
              </a:spcAft>
              <a:buFont typeface="Arial" panose="020B0604020202020204" pitchFamily="34" charset="0"/>
              <a:buChar char="•"/>
            </a:pPr>
            <a:r>
              <a:rPr lang="nl-NL" sz="3200" dirty="0">
                <a:latin typeface="Neucha" panose="020B0604020202020204" charset="0"/>
              </a:rPr>
              <a:t>Maak tweetallen/groepjes</a:t>
            </a:r>
          </a:p>
          <a:p>
            <a:pPr marL="457200" marR="0" lvl="0" indent="-457200" rtl="0">
              <a:lnSpc>
                <a:spcPct val="120000"/>
              </a:lnSpc>
              <a:spcBef>
                <a:spcPts val="0"/>
              </a:spcBef>
              <a:spcAft>
                <a:spcPts val="0"/>
              </a:spcAft>
              <a:buFont typeface="Arial" panose="020B0604020202020204" pitchFamily="34" charset="0"/>
              <a:buChar char="•"/>
            </a:pPr>
            <a:r>
              <a:rPr lang="nl-NL" sz="3200" dirty="0">
                <a:latin typeface="Neucha" panose="020B0604020202020204" charset="0"/>
              </a:rPr>
              <a:t>Vergelijk wat jullie meemaken tijdens jullie menstruatie/cyclus.</a:t>
            </a:r>
          </a:p>
          <a:p>
            <a:pPr marL="457200" marR="0" lvl="0" indent="-457200" rtl="0">
              <a:lnSpc>
                <a:spcPct val="120000"/>
              </a:lnSpc>
              <a:spcBef>
                <a:spcPts val="0"/>
              </a:spcBef>
              <a:spcAft>
                <a:spcPts val="0"/>
              </a:spcAft>
              <a:buFont typeface="Arial" panose="020B0604020202020204" pitchFamily="34" charset="0"/>
              <a:buChar char="•"/>
            </a:pPr>
            <a:r>
              <a:rPr lang="nl-NL" sz="3200" dirty="0">
                <a:latin typeface="Neucha" panose="020B0604020202020204" charset="0"/>
              </a:rPr>
              <a:t>Of probeer aan iemand die niet menstrueert uit te leggen hoe het voelt en wat je meemaakt.  </a:t>
            </a:r>
          </a:p>
        </p:txBody>
      </p:sp>
      <p:sp>
        <p:nvSpPr>
          <p:cNvPr id="581" name="Google Shape;581;p30"/>
          <p:cNvSpPr txBox="1"/>
          <p:nvPr/>
        </p:nvSpPr>
        <p:spPr>
          <a:xfrm>
            <a:off x="1815049" y="1493025"/>
            <a:ext cx="3554546" cy="664797"/>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nl-NL" sz="3600" b="1" dirty="0">
                <a:latin typeface="Neucha" panose="020B0604020202020204" charset="0"/>
                <a:ea typeface="Lato"/>
                <a:cs typeface="Lato"/>
                <a:sym typeface="Lato"/>
              </a:rPr>
              <a:t>Lets</a:t>
            </a:r>
            <a:r>
              <a:rPr lang="nl-NL" sz="3200" b="1" dirty="0">
                <a:latin typeface="Neucha" panose="020B0604020202020204" charset="0"/>
                <a:ea typeface="Lato"/>
                <a:cs typeface="Lato"/>
                <a:sym typeface="Lato"/>
              </a:rPr>
              <a:t> </a:t>
            </a:r>
            <a:r>
              <a:rPr lang="nl-NL" sz="3600" b="1" dirty="0">
                <a:latin typeface="Neucha" panose="020B0604020202020204" charset="0"/>
                <a:ea typeface="Lato"/>
                <a:cs typeface="Lato"/>
                <a:sym typeface="Lato"/>
              </a:rPr>
              <a:t>get</a:t>
            </a:r>
            <a:r>
              <a:rPr lang="nl-NL" sz="3200" b="1" dirty="0">
                <a:latin typeface="Neucha" panose="020B0604020202020204" charset="0"/>
                <a:ea typeface="Lato"/>
                <a:cs typeface="Lato"/>
                <a:sym typeface="Lato"/>
              </a:rPr>
              <a:t> </a:t>
            </a:r>
            <a:r>
              <a:rPr lang="nl-NL" sz="3600" b="1" dirty="0">
                <a:latin typeface="Neucha" panose="020B0604020202020204" charset="0"/>
                <a:ea typeface="Lato"/>
                <a:cs typeface="Lato"/>
                <a:sym typeface="Lato"/>
              </a:rPr>
              <a:t>personal</a:t>
            </a:r>
            <a:endParaRPr lang="nl-NL" sz="3600" b="1" dirty="0">
              <a:latin typeface="Neucha" panose="020B0604020202020204" charset="0"/>
              <a:ea typeface="Lato"/>
              <a:cs typeface="Lato"/>
            </a:endParaRPr>
          </a:p>
        </p:txBody>
      </p:sp>
      <p:sp>
        <p:nvSpPr>
          <p:cNvPr id="582" name="Google Shape;582;p30"/>
          <p:cNvSpPr txBox="1"/>
          <p:nvPr/>
        </p:nvSpPr>
        <p:spPr>
          <a:xfrm>
            <a:off x="8388792" y="3116240"/>
            <a:ext cx="3133506" cy="664797"/>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en-US" sz="3600" b="1" dirty="0">
                <a:latin typeface="Neucha" panose="020B0604020202020204" charset="0"/>
                <a:ea typeface="Lato"/>
                <a:cs typeface="Lato"/>
                <a:sym typeface="Lato"/>
              </a:rPr>
              <a:t>Mini Q&amp;A</a:t>
            </a:r>
            <a:endParaRPr sz="1800" dirty="0">
              <a:latin typeface="Neucha" panose="020B0604020202020204" charset="0"/>
            </a:endParaRPr>
          </a:p>
        </p:txBody>
      </p:sp>
      <p:sp>
        <p:nvSpPr>
          <p:cNvPr id="2" name="Google Shape;872;p38">
            <a:extLst>
              <a:ext uri="{FF2B5EF4-FFF2-40B4-BE49-F238E27FC236}">
                <a16:creationId xmlns:a16="http://schemas.microsoft.com/office/drawing/2014/main" id="{EEC82C0D-B51C-0DB5-81A0-F9DC69F5B952}"/>
              </a:ext>
            </a:extLst>
          </p:cNvPr>
          <p:cNvSpPr/>
          <p:nvPr/>
        </p:nvSpPr>
        <p:spPr>
          <a:xfrm rot="1026526">
            <a:off x="5062261" y="3417446"/>
            <a:ext cx="1406770" cy="997251"/>
          </a:xfrm>
          <a:custGeom>
            <a:avLst/>
            <a:gdLst/>
            <a:ahLst/>
            <a:cxnLst/>
            <a:rect l="l" t="t" r="r" b="b"/>
            <a:pathLst>
              <a:path w="902313" h="697242" extrusionOk="0">
                <a:moveTo>
                  <a:pt x="0" y="0"/>
                </a:moveTo>
                <a:lnTo>
                  <a:pt x="902313" y="0"/>
                </a:lnTo>
                <a:lnTo>
                  <a:pt x="902313" y="697241"/>
                </a:lnTo>
                <a:lnTo>
                  <a:pt x="0" y="697241"/>
                </a:lnTo>
                <a:lnTo>
                  <a:pt x="0" y="0"/>
                </a:lnTo>
                <a:close/>
              </a:path>
            </a:pathLst>
          </a:custGeom>
          <a:blipFill rotWithShape="1">
            <a:blip r:embed="rId5">
              <a:alphaModFix/>
            </a:blip>
            <a:stretch>
              <a:fillRect/>
            </a:stretch>
          </a:blipFill>
          <a:ln>
            <a:noFill/>
          </a:ln>
        </p:spPr>
        <p:txBody>
          <a:bodyPr/>
          <a:lstStyle/>
          <a:p>
            <a:endParaRPr lang="nl-NL"/>
          </a:p>
        </p:txBody>
      </p:sp>
      <p:sp>
        <p:nvSpPr>
          <p:cNvPr id="3" name="Tekstvak 2">
            <a:extLst>
              <a:ext uri="{FF2B5EF4-FFF2-40B4-BE49-F238E27FC236}">
                <a16:creationId xmlns:a16="http://schemas.microsoft.com/office/drawing/2014/main" id="{11613992-657C-9919-0D35-FEE52B5117D9}"/>
              </a:ext>
            </a:extLst>
          </p:cNvPr>
          <p:cNvSpPr txBox="1"/>
          <p:nvPr/>
        </p:nvSpPr>
        <p:spPr>
          <a:xfrm>
            <a:off x="2039968" y="2516076"/>
            <a:ext cx="3363990" cy="1200329"/>
          </a:xfrm>
          <a:prstGeom prst="rect">
            <a:avLst/>
          </a:prstGeom>
          <a:noFill/>
        </p:spPr>
        <p:txBody>
          <a:bodyPr wrap="square" rtlCol="0">
            <a:spAutoFit/>
          </a:bodyPr>
          <a:lstStyle/>
          <a:p>
            <a:r>
              <a:rPr lang="nl-NL" sz="2400" dirty="0">
                <a:latin typeface="Neucha" panose="020B0604020202020204" charset="0"/>
              </a:rPr>
              <a:t>Voor een open gesprek over de maatschappelijke kant van ongesteld zijn…</a:t>
            </a:r>
          </a:p>
        </p:txBody>
      </p:sp>
      <p:sp>
        <p:nvSpPr>
          <p:cNvPr id="4" name="Tekstvak 3">
            <a:extLst>
              <a:ext uri="{FF2B5EF4-FFF2-40B4-BE49-F238E27FC236}">
                <a16:creationId xmlns:a16="http://schemas.microsoft.com/office/drawing/2014/main" id="{FFABDBF1-8326-EAFF-75D8-3CE866EA445A}"/>
              </a:ext>
            </a:extLst>
          </p:cNvPr>
          <p:cNvSpPr txBox="1"/>
          <p:nvPr/>
        </p:nvSpPr>
        <p:spPr>
          <a:xfrm>
            <a:off x="1488100" y="4115738"/>
            <a:ext cx="4277169" cy="4493538"/>
          </a:xfrm>
          <a:prstGeom prst="rect">
            <a:avLst/>
          </a:prstGeom>
          <a:noFill/>
        </p:spPr>
        <p:txBody>
          <a:bodyPr wrap="square" rtlCol="0">
            <a:spAutoFit/>
          </a:bodyPr>
          <a:lstStyle/>
          <a:p>
            <a:r>
              <a:rPr lang="nl-NL" sz="2600" b="1" dirty="0">
                <a:latin typeface="Neucha" panose="020B0604020202020204" charset="0"/>
              </a:rPr>
              <a:t>Voorbeeld vragen </a:t>
            </a:r>
          </a:p>
          <a:p>
            <a:pPr marL="285750" indent="-285750">
              <a:buFont typeface="Arial" panose="020B0604020202020204" pitchFamily="34" charset="0"/>
              <a:buChar char="•"/>
            </a:pPr>
            <a:r>
              <a:rPr lang="nl-NL" sz="2600" dirty="0">
                <a:latin typeface="Neucha" panose="020B0604020202020204" charset="0"/>
              </a:rPr>
              <a:t>Schaam je je over je   menstruatie?</a:t>
            </a:r>
          </a:p>
          <a:p>
            <a:pPr marL="285750" indent="-285750">
              <a:buFont typeface="Arial" panose="020B0604020202020204" pitchFamily="34" charset="0"/>
              <a:buChar char="•"/>
            </a:pPr>
            <a:r>
              <a:rPr lang="nl-NL" sz="2600" dirty="0">
                <a:latin typeface="Neucha" panose="020B0604020202020204" charset="0"/>
              </a:rPr>
              <a:t>Denk je dat menstruatiebloed vies is?</a:t>
            </a:r>
          </a:p>
          <a:p>
            <a:pPr marL="285750" indent="-285750">
              <a:buFont typeface="Arial" panose="020B0604020202020204" pitchFamily="34" charset="0"/>
              <a:buChar char="•"/>
            </a:pPr>
            <a:r>
              <a:rPr lang="nl-NL" sz="2600" dirty="0">
                <a:latin typeface="Neucha" panose="020B0604020202020204" charset="0"/>
              </a:rPr>
              <a:t>Waarom denk je dat er taboe is rond menstruatie?</a:t>
            </a:r>
          </a:p>
          <a:p>
            <a:pPr marL="285750" indent="-285750">
              <a:buFont typeface="Arial" panose="020B0604020202020204" pitchFamily="34" charset="0"/>
              <a:buChar char="•"/>
            </a:pPr>
            <a:r>
              <a:rPr lang="nl-NL" sz="2600" dirty="0">
                <a:latin typeface="Neucha" panose="020B0604020202020204" charset="0"/>
              </a:rPr>
              <a:t>Kan je redenen bedenken over waarom we meer over menstruatie zouden moeten praten?</a:t>
            </a:r>
          </a:p>
        </p:txBody>
      </p:sp>
      <p:sp>
        <p:nvSpPr>
          <p:cNvPr id="6" name="Google Shape;907;p39">
            <a:extLst>
              <a:ext uri="{FF2B5EF4-FFF2-40B4-BE49-F238E27FC236}">
                <a16:creationId xmlns:a16="http://schemas.microsoft.com/office/drawing/2014/main" id="{5AD1748C-5D02-3B79-F2D2-B5C11E78831B}"/>
              </a:ext>
            </a:extLst>
          </p:cNvPr>
          <p:cNvSpPr/>
          <p:nvPr/>
        </p:nvSpPr>
        <p:spPr>
          <a:xfrm>
            <a:off x="13983207" y="1025264"/>
            <a:ext cx="3960711" cy="9056582"/>
          </a:xfrm>
          <a:custGeom>
            <a:avLst/>
            <a:gdLst/>
            <a:ahLst/>
            <a:cxnLst/>
            <a:rect l="l" t="t" r="r" b="b"/>
            <a:pathLst>
              <a:path w="1190464" h="2234659" extrusionOk="0">
                <a:moveTo>
                  <a:pt x="0" y="0"/>
                </a:moveTo>
                <a:lnTo>
                  <a:pt x="1190464" y="0"/>
                </a:lnTo>
                <a:lnTo>
                  <a:pt x="1190464" y="2234659"/>
                </a:lnTo>
                <a:lnTo>
                  <a:pt x="0" y="2234659"/>
                </a:lnTo>
                <a:lnTo>
                  <a:pt x="0" y="0"/>
                </a:lnTo>
                <a:close/>
              </a:path>
            </a:pathLst>
          </a:custGeom>
          <a:blipFill rotWithShape="1">
            <a:blip r:embed="rId6">
              <a:alphaModFix/>
            </a:blip>
            <a:stretch>
              <a:fillRect/>
            </a:stretch>
          </a:blipFill>
          <a:ln>
            <a:noFill/>
          </a:ln>
        </p:spPr>
        <p:txBody>
          <a:bodyPr/>
          <a:lstStyle/>
          <a:p>
            <a:endParaRPr lang="nl-NL" dirty="0"/>
          </a:p>
        </p:txBody>
      </p:sp>
      <p:sp>
        <p:nvSpPr>
          <p:cNvPr id="7" name="Google Shape;578;p30">
            <a:extLst>
              <a:ext uri="{FF2B5EF4-FFF2-40B4-BE49-F238E27FC236}">
                <a16:creationId xmlns:a16="http://schemas.microsoft.com/office/drawing/2014/main" id="{E6695D0B-577C-BA89-F2E1-DE877C1F096E}"/>
              </a:ext>
            </a:extLst>
          </p:cNvPr>
          <p:cNvSpPr txBox="1"/>
          <p:nvPr/>
        </p:nvSpPr>
        <p:spPr>
          <a:xfrm>
            <a:off x="14047100" y="3516563"/>
            <a:ext cx="3896817" cy="5318379"/>
          </a:xfrm>
          <a:prstGeom prst="rect">
            <a:avLst/>
          </a:prstGeom>
          <a:noFill/>
          <a:ln>
            <a:noFill/>
          </a:ln>
        </p:spPr>
        <p:txBody>
          <a:bodyPr spcFirstLastPara="1" wrap="square" lIns="0" tIns="0" rIns="0" bIns="0" anchor="t" anchorCtr="0">
            <a:spAutoFit/>
          </a:bodyPr>
          <a:lstStyle/>
          <a:p>
            <a:pPr marL="457200" marR="0" lvl="0" indent="-457200" rtl="0">
              <a:lnSpc>
                <a:spcPct val="120000"/>
              </a:lnSpc>
              <a:spcBef>
                <a:spcPts val="0"/>
              </a:spcBef>
              <a:spcAft>
                <a:spcPts val="0"/>
              </a:spcAft>
              <a:buFont typeface="Arial" panose="020B0604020202020204" pitchFamily="34" charset="0"/>
              <a:buChar char="•"/>
            </a:pPr>
            <a:r>
              <a:rPr lang="nl-NL" sz="3200" dirty="0">
                <a:latin typeface="Neucha" panose="020B0604020202020204" charset="0"/>
              </a:rPr>
              <a:t>Het is niet erg dat menstrueren taboe is</a:t>
            </a:r>
          </a:p>
          <a:p>
            <a:pPr marL="457200" marR="0" lvl="0" indent="-457200" rtl="0">
              <a:lnSpc>
                <a:spcPct val="120000"/>
              </a:lnSpc>
              <a:spcBef>
                <a:spcPts val="0"/>
              </a:spcBef>
              <a:spcAft>
                <a:spcPts val="0"/>
              </a:spcAft>
              <a:buFont typeface="Arial" panose="020B0604020202020204" pitchFamily="34" charset="0"/>
              <a:buChar char="•"/>
            </a:pPr>
            <a:r>
              <a:rPr lang="nl-NL" sz="3200" dirty="0">
                <a:latin typeface="Neucha" panose="020B0604020202020204" charset="0"/>
              </a:rPr>
              <a:t>Menstruatieproducten moeten gratis worden</a:t>
            </a:r>
          </a:p>
          <a:p>
            <a:pPr marL="457200" marR="0" lvl="0" indent="-457200" rtl="0">
              <a:lnSpc>
                <a:spcPct val="120000"/>
              </a:lnSpc>
              <a:spcBef>
                <a:spcPts val="0"/>
              </a:spcBef>
              <a:spcAft>
                <a:spcPts val="0"/>
              </a:spcAft>
              <a:buFont typeface="Arial" panose="020B0604020202020204" pitchFamily="34" charset="0"/>
              <a:buChar char="•"/>
            </a:pPr>
            <a:r>
              <a:rPr lang="nl-NL" sz="3200" dirty="0">
                <a:latin typeface="Neucha" panose="020B0604020202020204" charset="0"/>
              </a:rPr>
              <a:t>Vrij vragen voor menstruatiekrampen is onzin.</a:t>
            </a:r>
          </a:p>
          <a:p>
            <a:pPr marL="457200" marR="0" lvl="0" indent="-457200" rtl="0">
              <a:lnSpc>
                <a:spcPct val="120000"/>
              </a:lnSpc>
              <a:spcBef>
                <a:spcPts val="0"/>
              </a:spcBef>
              <a:spcAft>
                <a:spcPts val="0"/>
              </a:spcAft>
              <a:buFont typeface="Arial" panose="020B0604020202020204" pitchFamily="34" charset="0"/>
              <a:buChar char="•"/>
            </a:pPr>
            <a:r>
              <a:rPr lang="nl-NL" sz="3200" dirty="0">
                <a:latin typeface="Neucha" panose="020B0604020202020204" charset="0"/>
              </a:rPr>
              <a:t>Menstrueren maakt je tot een echte vrouw.</a:t>
            </a:r>
          </a:p>
        </p:txBody>
      </p:sp>
      <p:sp>
        <p:nvSpPr>
          <p:cNvPr id="8" name="Google Shape;582;p30">
            <a:extLst>
              <a:ext uri="{FF2B5EF4-FFF2-40B4-BE49-F238E27FC236}">
                <a16:creationId xmlns:a16="http://schemas.microsoft.com/office/drawing/2014/main" id="{71331C79-E5D4-64A7-F2DB-137C5D80666E}"/>
              </a:ext>
            </a:extLst>
          </p:cNvPr>
          <p:cNvSpPr txBox="1"/>
          <p:nvPr/>
        </p:nvSpPr>
        <p:spPr>
          <a:xfrm>
            <a:off x="13713991" y="2435009"/>
            <a:ext cx="3133506" cy="664797"/>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nl-NL" sz="3600" b="1" dirty="0">
                <a:latin typeface="Neucha" panose="020B0604020202020204" charset="0"/>
                <a:ea typeface="Lato"/>
                <a:cs typeface="Lato"/>
                <a:sym typeface="Lato"/>
              </a:rPr>
              <a:t>Stellingen</a:t>
            </a:r>
            <a:endParaRPr lang="nl-NL" sz="1800" dirty="0">
              <a:latin typeface="Neucha" panose="020B060402020202020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6F0EA"/>
        </a:solidFill>
        <a:effectLst/>
      </p:bgPr>
    </p:bg>
    <p:spTree>
      <p:nvGrpSpPr>
        <p:cNvPr id="1" name="Shape 610"/>
        <p:cNvGrpSpPr/>
        <p:nvPr/>
      </p:nvGrpSpPr>
      <p:grpSpPr>
        <a:xfrm>
          <a:off x="0" y="0"/>
          <a:ext cx="0" cy="0"/>
          <a:chOff x="0" y="0"/>
          <a:chExt cx="0" cy="0"/>
        </a:xfrm>
      </p:grpSpPr>
      <p:pic>
        <p:nvPicPr>
          <p:cNvPr id="612" name="Google Shape;612;p32"/>
          <p:cNvPicPr preferRelativeResize="0"/>
          <p:nvPr/>
        </p:nvPicPr>
        <p:blipFill>
          <a:blip r:embed="rId3">
            <a:alphaModFix/>
          </a:blip>
          <a:stretch>
            <a:fillRect/>
          </a:stretch>
        </p:blipFill>
        <p:spPr>
          <a:xfrm>
            <a:off x="9158984" y="1335259"/>
            <a:ext cx="8627492" cy="7001917"/>
          </a:xfrm>
          <a:prstGeom prst="rect">
            <a:avLst/>
          </a:prstGeom>
          <a:noFill/>
          <a:ln>
            <a:noFill/>
          </a:ln>
        </p:spPr>
      </p:pic>
      <p:pic>
        <p:nvPicPr>
          <p:cNvPr id="613" name="Google Shape;613;p32"/>
          <p:cNvPicPr preferRelativeResize="0"/>
          <p:nvPr/>
        </p:nvPicPr>
        <p:blipFill>
          <a:blip r:embed="rId4">
            <a:alphaModFix/>
          </a:blip>
          <a:stretch>
            <a:fillRect/>
          </a:stretch>
        </p:blipFill>
        <p:spPr>
          <a:xfrm>
            <a:off x="10612162" y="2102656"/>
            <a:ext cx="3555656" cy="774625"/>
          </a:xfrm>
          <a:prstGeom prst="rect">
            <a:avLst/>
          </a:prstGeom>
          <a:noFill/>
          <a:ln>
            <a:noFill/>
          </a:ln>
        </p:spPr>
      </p:pic>
      <p:pic>
        <p:nvPicPr>
          <p:cNvPr id="616" name="Google Shape;616;p32"/>
          <p:cNvPicPr preferRelativeResize="0"/>
          <p:nvPr/>
        </p:nvPicPr>
        <p:blipFill>
          <a:blip r:embed="rId5">
            <a:alphaModFix/>
          </a:blip>
          <a:stretch>
            <a:fillRect/>
          </a:stretch>
        </p:blipFill>
        <p:spPr>
          <a:xfrm>
            <a:off x="201602" y="2938484"/>
            <a:ext cx="8627492" cy="6281716"/>
          </a:xfrm>
          <a:prstGeom prst="rect">
            <a:avLst/>
          </a:prstGeom>
          <a:noFill/>
          <a:ln>
            <a:noFill/>
          </a:ln>
        </p:spPr>
      </p:pic>
      <p:pic>
        <p:nvPicPr>
          <p:cNvPr id="617" name="Google Shape;617;p32"/>
          <p:cNvPicPr preferRelativeResize="0"/>
          <p:nvPr/>
        </p:nvPicPr>
        <p:blipFill>
          <a:blip r:embed="rId4">
            <a:alphaModFix/>
          </a:blip>
          <a:stretch>
            <a:fillRect/>
          </a:stretch>
        </p:blipFill>
        <p:spPr>
          <a:xfrm>
            <a:off x="1492308" y="3689911"/>
            <a:ext cx="4213167" cy="1046022"/>
          </a:xfrm>
          <a:prstGeom prst="rect">
            <a:avLst/>
          </a:prstGeom>
          <a:noFill/>
          <a:ln>
            <a:noFill/>
          </a:ln>
        </p:spPr>
      </p:pic>
      <p:sp>
        <p:nvSpPr>
          <p:cNvPr id="629" name="Google Shape;629;p32"/>
          <p:cNvSpPr/>
          <p:nvPr/>
        </p:nvSpPr>
        <p:spPr>
          <a:xfrm>
            <a:off x="16849624" y="7508990"/>
            <a:ext cx="743861" cy="1656371"/>
          </a:xfrm>
          <a:custGeom>
            <a:avLst/>
            <a:gdLst/>
            <a:ahLst/>
            <a:cxnLst/>
            <a:rect l="l" t="t" r="r" b="b"/>
            <a:pathLst>
              <a:path w="743861" h="1656371" extrusionOk="0">
                <a:moveTo>
                  <a:pt x="0" y="0"/>
                </a:moveTo>
                <a:lnTo>
                  <a:pt x="743861" y="0"/>
                </a:lnTo>
                <a:lnTo>
                  <a:pt x="743861" y="1656370"/>
                </a:lnTo>
                <a:lnTo>
                  <a:pt x="0" y="1656370"/>
                </a:lnTo>
                <a:lnTo>
                  <a:pt x="0" y="0"/>
                </a:lnTo>
                <a:close/>
              </a:path>
            </a:pathLst>
          </a:custGeom>
          <a:blipFill rotWithShape="1">
            <a:blip r:embed="rId6">
              <a:alphaModFix/>
            </a:blip>
            <a:stretch>
              <a:fillRect/>
            </a:stretch>
          </a:blipFill>
          <a:ln>
            <a:noFill/>
          </a:ln>
        </p:spPr>
        <p:txBody>
          <a:bodyPr/>
          <a:lstStyle/>
          <a:p>
            <a:endParaRPr lang="nl-NL"/>
          </a:p>
        </p:txBody>
      </p:sp>
      <p:sp>
        <p:nvSpPr>
          <p:cNvPr id="634" name="Google Shape;634;p32"/>
          <p:cNvSpPr txBox="1"/>
          <p:nvPr/>
        </p:nvSpPr>
        <p:spPr>
          <a:xfrm>
            <a:off x="10381129" y="3087820"/>
            <a:ext cx="7019365" cy="4901342"/>
          </a:xfrm>
          <a:prstGeom prst="rect">
            <a:avLst/>
          </a:prstGeom>
          <a:noFill/>
          <a:ln>
            <a:noFill/>
          </a:ln>
        </p:spPr>
        <p:txBody>
          <a:bodyPr spcFirstLastPara="1" wrap="square" lIns="0" tIns="0" rIns="0" bIns="0" anchor="t" anchorCtr="0">
            <a:spAutoFit/>
          </a:bodyPr>
          <a:lstStyle/>
          <a:p>
            <a:pPr marL="457200" marR="0" lvl="0" indent="-457200" rtl="0">
              <a:lnSpc>
                <a:spcPct val="175030"/>
              </a:lnSpc>
              <a:spcBef>
                <a:spcPts val="0"/>
              </a:spcBef>
              <a:spcAft>
                <a:spcPts val="0"/>
              </a:spcAft>
              <a:buFont typeface="Arial" panose="020B0604020202020204" pitchFamily="34" charset="0"/>
              <a:buChar char="•"/>
            </a:pPr>
            <a:r>
              <a:rPr lang="nl-NL" sz="2600" b="1" dirty="0">
                <a:latin typeface="Neucha"/>
                <a:sym typeface="Neucha"/>
              </a:rPr>
              <a:t>Maak groepjes en deel kaartjes met verschillende hormonen erop uit.</a:t>
            </a:r>
          </a:p>
          <a:p>
            <a:pPr marL="457200" marR="0" lvl="0" indent="-457200" rtl="0">
              <a:lnSpc>
                <a:spcPct val="175030"/>
              </a:lnSpc>
              <a:spcBef>
                <a:spcPts val="0"/>
              </a:spcBef>
              <a:spcAft>
                <a:spcPts val="0"/>
              </a:spcAft>
              <a:buFont typeface="Arial" panose="020B0604020202020204" pitchFamily="34" charset="0"/>
              <a:buChar char="•"/>
            </a:pPr>
            <a:r>
              <a:rPr lang="nl-NL" sz="2600" b="1" dirty="0">
                <a:latin typeface="Neucha"/>
                <a:sym typeface="Neucha"/>
              </a:rPr>
              <a:t>Om de beurt neemt elke leerling een kaart (zonder die te lezen! ) en houdt hem voor zich, zodat anderen de kaart kunnen lezen. </a:t>
            </a:r>
          </a:p>
          <a:p>
            <a:pPr marL="457200" marR="0" lvl="0" indent="-457200" rtl="0">
              <a:lnSpc>
                <a:spcPct val="175030"/>
              </a:lnSpc>
              <a:spcBef>
                <a:spcPts val="0"/>
              </a:spcBef>
              <a:spcAft>
                <a:spcPts val="0"/>
              </a:spcAft>
              <a:buFont typeface="Arial" panose="020B0604020202020204" pitchFamily="34" charset="0"/>
              <a:buChar char="•"/>
            </a:pPr>
            <a:r>
              <a:rPr lang="nl-NL" sz="2600" b="1" dirty="0">
                <a:latin typeface="Neucha"/>
                <a:sym typeface="Neucha"/>
              </a:rPr>
              <a:t>De leerling moet ja/nee vragen stellen om erachter te komen welk hormoon op het kaartje staat.</a:t>
            </a:r>
            <a:endParaRPr lang="nl-NL" sz="2600" dirty="0"/>
          </a:p>
        </p:txBody>
      </p:sp>
      <p:sp>
        <p:nvSpPr>
          <p:cNvPr id="635" name="Google Shape;635;p32"/>
          <p:cNvSpPr txBox="1"/>
          <p:nvPr/>
        </p:nvSpPr>
        <p:spPr>
          <a:xfrm>
            <a:off x="201602" y="975356"/>
            <a:ext cx="6176472" cy="1625060"/>
          </a:xfrm>
          <a:prstGeom prst="rect">
            <a:avLst/>
          </a:prstGeom>
          <a:noFill/>
          <a:ln>
            <a:noFill/>
          </a:ln>
        </p:spPr>
        <p:txBody>
          <a:bodyPr spcFirstLastPara="1" wrap="square" lIns="0" tIns="0" rIns="0" bIns="0" anchor="t" anchorCtr="0">
            <a:spAutoFit/>
          </a:bodyPr>
          <a:lstStyle/>
          <a:p>
            <a:pPr marL="0" marR="0" lvl="0" indent="0" algn="ctr" rtl="0">
              <a:lnSpc>
                <a:spcPct val="120002"/>
              </a:lnSpc>
              <a:spcBef>
                <a:spcPts val="0"/>
              </a:spcBef>
              <a:spcAft>
                <a:spcPts val="0"/>
              </a:spcAft>
              <a:buNone/>
            </a:pPr>
            <a:r>
              <a:rPr lang="nl-NL" sz="8800" dirty="0">
                <a:latin typeface="Neucha"/>
                <a:sym typeface="Neucha"/>
              </a:rPr>
              <a:t>Spelletjes</a:t>
            </a:r>
            <a:r>
              <a:rPr lang="nl-NL" sz="6999" dirty="0">
                <a:latin typeface="Neucha"/>
                <a:sym typeface="Neucha"/>
              </a:rPr>
              <a:t> </a:t>
            </a:r>
            <a:endParaRPr lang="nl-NL" dirty="0"/>
          </a:p>
        </p:txBody>
      </p:sp>
      <p:sp>
        <p:nvSpPr>
          <p:cNvPr id="642" name="Google Shape;642;p32"/>
          <p:cNvSpPr txBox="1"/>
          <p:nvPr/>
        </p:nvSpPr>
        <p:spPr>
          <a:xfrm>
            <a:off x="999016" y="4836217"/>
            <a:ext cx="7548896" cy="3635611"/>
          </a:xfrm>
          <a:prstGeom prst="rect">
            <a:avLst/>
          </a:prstGeom>
          <a:noFill/>
          <a:ln>
            <a:noFill/>
          </a:ln>
        </p:spPr>
        <p:txBody>
          <a:bodyPr spcFirstLastPara="1" wrap="square" lIns="0" tIns="0" rIns="0" bIns="0" anchor="t" anchorCtr="0">
            <a:spAutoFit/>
          </a:bodyPr>
          <a:lstStyle/>
          <a:p>
            <a:pPr marL="285750" marR="0" lvl="0" indent="-285750" rtl="0">
              <a:lnSpc>
                <a:spcPct val="175030"/>
              </a:lnSpc>
              <a:spcBef>
                <a:spcPts val="0"/>
              </a:spcBef>
              <a:spcAft>
                <a:spcPts val="0"/>
              </a:spcAft>
              <a:buFont typeface="Arial" panose="020B0604020202020204" pitchFamily="34" charset="0"/>
              <a:buChar char="•"/>
            </a:pPr>
            <a:r>
              <a:rPr lang="nl-NL" sz="2700" b="1" dirty="0">
                <a:latin typeface="Neucha"/>
                <a:sym typeface="Neucha"/>
              </a:rPr>
              <a:t>Zet verschillende soorten menstruatie producten op tafel. </a:t>
            </a:r>
          </a:p>
          <a:p>
            <a:pPr marL="285750" marR="0" lvl="0" indent="-285750" rtl="0">
              <a:lnSpc>
                <a:spcPct val="175030"/>
              </a:lnSpc>
              <a:spcBef>
                <a:spcPts val="0"/>
              </a:spcBef>
              <a:spcAft>
                <a:spcPts val="0"/>
              </a:spcAft>
              <a:buFont typeface="Arial" panose="020B0604020202020204" pitchFamily="34" charset="0"/>
              <a:buChar char="•"/>
            </a:pPr>
            <a:r>
              <a:rPr lang="nl-NL" sz="2700" b="1" dirty="0">
                <a:latin typeface="Neucha"/>
                <a:sym typeface="Neucha"/>
              </a:rPr>
              <a:t>Laat (non menstruerende) leerlingen raden wat de naam en functie van elke product zijn. </a:t>
            </a:r>
          </a:p>
          <a:p>
            <a:pPr marL="285750" marR="0" lvl="0" indent="-285750" rtl="0">
              <a:lnSpc>
                <a:spcPct val="175030"/>
              </a:lnSpc>
              <a:spcBef>
                <a:spcPts val="0"/>
              </a:spcBef>
              <a:spcAft>
                <a:spcPts val="0"/>
              </a:spcAft>
              <a:buFont typeface="Arial" panose="020B0604020202020204" pitchFamily="34" charset="0"/>
              <a:buChar char="•"/>
            </a:pPr>
            <a:r>
              <a:rPr lang="nl-NL" sz="2700" b="1" dirty="0">
                <a:latin typeface="Neucha"/>
                <a:sym typeface="Neucha"/>
              </a:rPr>
              <a:t>Hoe gebruik je elke product?</a:t>
            </a:r>
          </a:p>
          <a:p>
            <a:pPr marL="285750" marR="0" lvl="0" indent="-285750" rtl="0">
              <a:lnSpc>
                <a:spcPct val="175030"/>
              </a:lnSpc>
              <a:spcBef>
                <a:spcPts val="0"/>
              </a:spcBef>
              <a:spcAft>
                <a:spcPts val="0"/>
              </a:spcAft>
              <a:buFont typeface="Arial" panose="020B0604020202020204" pitchFamily="34" charset="0"/>
              <a:buChar char="•"/>
            </a:pPr>
            <a:r>
              <a:rPr lang="nl-NL" sz="2700" b="1" dirty="0">
                <a:latin typeface="Neucha"/>
                <a:sym typeface="Neucha"/>
              </a:rPr>
              <a:t>Wat zouden voor- en nadelen zijn van elk product?</a:t>
            </a:r>
            <a:endParaRPr lang="nl-NL" sz="2700" dirty="0"/>
          </a:p>
        </p:txBody>
      </p:sp>
      <p:sp>
        <p:nvSpPr>
          <p:cNvPr id="2" name="Tekstvak 1">
            <a:extLst>
              <a:ext uri="{FF2B5EF4-FFF2-40B4-BE49-F238E27FC236}">
                <a16:creationId xmlns:a16="http://schemas.microsoft.com/office/drawing/2014/main" id="{188462B8-B096-8207-412F-A60B22F15694}"/>
              </a:ext>
            </a:extLst>
          </p:cNvPr>
          <p:cNvSpPr txBox="1"/>
          <p:nvPr/>
        </p:nvSpPr>
        <p:spPr>
          <a:xfrm>
            <a:off x="11192119" y="2184187"/>
            <a:ext cx="2694065" cy="646331"/>
          </a:xfrm>
          <a:prstGeom prst="rect">
            <a:avLst/>
          </a:prstGeom>
          <a:noFill/>
        </p:spPr>
        <p:txBody>
          <a:bodyPr wrap="square" rtlCol="0">
            <a:spAutoFit/>
          </a:bodyPr>
          <a:lstStyle/>
          <a:p>
            <a:r>
              <a:rPr lang="nl-NL" sz="3600" b="1" dirty="0">
                <a:latin typeface="Neucha" panose="020B0604020202020204" charset="0"/>
              </a:rPr>
              <a:t>Wie ben ik?</a:t>
            </a:r>
          </a:p>
        </p:txBody>
      </p:sp>
      <p:sp>
        <p:nvSpPr>
          <p:cNvPr id="3" name="Tekstvak 2">
            <a:extLst>
              <a:ext uri="{FF2B5EF4-FFF2-40B4-BE49-F238E27FC236}">
                <a16:creationId xmlns:a16="http://schemas.microsoft.com/office/drawing/2014/main" id="{ABD3B2C9-FEF0-C8F4-D9DC-DF47A8D46E24}"/>
              </a:ext>
            </a:extLst>
          </p:cNvPr>
          <p:cNvSpPr txBox="1"/>
          <p:nvPr/>
        </p:nvSpPr>
        <p:spPr>
          <a:xfrm>
            <a:off x="2068003" y="3920534"/>
            <a:ext cx="3153427" cy="630942"/>
          </a:xfrm>
          <a:prstGeom prst="rect">
            <a:avLst/>
          </a:prstGeom>
          <a:noFill/>
        </p:spPr>
        <p:txBody>
          <a:bodyPr wrap="none" rtlCol="0">
            <a:spAutoFit/>
          </a:bodyPr>
          <a:lstStyle/>
          <a:p>
            <a:r>
              <a:rPr lang="nl-NL" sz="3500" b="1" dirty="0">
                <a:latin typeface="Neucha" panose="020B0604020202020204" charset="0"/>
              </a:rPr>
              <a:t>Raad het product </a:t>
            </a:r>
          </a:p>
        </p:txBody>
      </p:sp>
      <p:sp>
        <p:nvSpPr>
          <p:cNvPr id="4" name="Google Shape;877;p38">
            <a:extLst>
              <a:ext uri="{FF2B5EF4-FFF2-40B4-BE49-F238E27FC236}">
                <a16:creationId xmlns:a16="http://schemas.microsoft.com/office/drawing/2014/main" id="{08BE80C3-3936-9C75-95E3-D4B76F44DD98}"/>
              </a:ext>
            </a:extLst>
          </p:cNvPr>
          <p:cNvSpPr/>
          <p:nvPr/>
        </p:nvSpPr>
        <p:spPr>
          <a:xfrm>
            <a:off x="6866489" y="3254666"/>
            <a:ext cx="1576804" cy="1331736"/>
          </a:xfrm>
          <a:custGeom>
            <a:avLst/>
            <a:gdLst/>
            <a:ahLst/>
            <a:cxnLst/>
            <a:rect l="l" t="t" r="r" b="b"/>
            <a:pathLst>
              <a:path w="1070782" h="940341" extrusionOk="0">
                <a:moveTo>
                  <a:pt x="0" y="0"/>
                </a:moveTo>
                <a:lnTo>
                  <a:pt x="1070782" y="0"/>
                </a:lnTo>
                <a:lnTo>
                  <a:pt x="1070782" y="940342"/>
                </a:lnTo>
                <a:lnTo>
                  <a:pt x="0" y="940342"/>
                </a:lnTo>
                <a:lnTo>
                  <a:pt x="0" y="0"/>
                </a:lnTo>
                <a:close/>
              </a:path>
            </a:pathLst>
          </a:custGeom>
          <a:blipFill rotWithShape="1">
            <a:blip r:embed="rId7">
              <a:alphaModFix/>
            </a:blip>
            <a:stretch>
              <a:fillRect/>
            </a:stretch>
          </a:blipFill>
          <a:ln>
            <a:noFill/>
          </a:ln>
        </p:spPr>
        <p:txBody>
          <a:bodyPr/>
          <a:lstStyle/>
          <a:p>
            <a:endParaRPr lang="nl-NL"/>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6F0EA"/>
        </a:solidFill>
        <a:effectLst/>
      </p:bgPr>
    </p:bg>
    <p:spTree>
      <p:nvGrpSpPr>
        <p:cNvPr id="1" name="Shape 610"/>
        <p:cNvGrpSpPr/>
        <p:nvPr/>
      </p:nvGrpSpPr>
      <p:grpSpPr>
        <a:xfrm>
          <a:off x="0" y="0"/>
          <a:ext cx="0" cy="0"/>
          <a:chOff x="0" y="0"/>
          <a:chExt cx="0" cy="0"/>
        </a:xfrm>
      </p:grpSpPr>
      <p:pic>
        <p:nvPicPr>
          <p:cNvPr id="612" name="Google Shape;612;p32"/>
          <p:cNvPicPr preferRelativeResize="0"/>
          <p:nvPr/>
        </p:nvPicPr>
        <p:blipFill>
          <a:blip r:embed="rId3">
            <a:alphaModFix/>
          </a:blip>
          <a:stretch>
            <a:fillRect/>
          </a:stretch>
        </p:blipFill>
        <p:spPr>
          <a:xfrm>
            <a:off x="478758" y="2246321"/>
            <a:ext cx="7358004" cy="7332715"/>
          </a:xfrm>
          <a:prstGeom prst="rect">
            <a:avLst/>
          </a:prstGeom>
          <a:noFill/>
          <a:ln>
            <a:noFill/>
          </a:ln>
        </p:spPr>
      </p:pic>
      <p:pic>
        <p:nvPicPr>
          <p:cNvPr id="613" name="Google Shape;613;p32"/>
          <p:cNvPicPr preferRelativeResize="0"/>
          <p:nvPr/>
        </p:nvPicPr>
        <p:blipFill>
          <a:blip r:embed="rId4">
            <a:alphaModFix/>
          </a:blip>
          <a:stretch>
            <a:fillRect/>
          </a:stretch>
        </p:blipFill>
        <p:spPr>
          <a:xfrm>
            <a:off x="1521860" y="3014290"/>
            <a:ext cx="3992137" cy="977442"/>
          </a:xfrm>
          <a:prstGeom prst="rect">
            <a:avLst/>
          </a:prstGeom>
          <a:noFill/>
          <a:ln>
            <a:noFill/>
          </a:ln>
        </p:spPr>
      </p:pic>
      <p:pic>
        <p:nvPicPr>
          <p:cNvPr id="614" name="Google Shape;614;p32"/>
          <p:cNvPicPr preferRelativeResize="0"/>
          <p:nvPr/>
        </p:nvPicPr>
        <p:blipFill>
          <a:blip r:embed="rId5">
            <a:alphaModFix/>
          </a:blip>
          <a:stretch>
            <a:fillRect/>
          </a:stretch>
        </p:blipFill>
        <p:spPr>
          <a:xfrm>
            <a:off x="8496732" y="735767"/>
            <a:ext cx="9227510" cy="9346696"/>
          </a:xfrm>
          <a:prstGeom prst="rect">
            <a:avLst/>
          </a:prstGeom>
          <a:noFill/>
          <a:ln>
            <a:noFill/>
          </a:ln>
        </p:spPr>
      </p:pic>
      <p:pic>
        <p:nvPicPr>
          <p:cNvPr id="615" name="Google Shape;615;p32"/>
          <p:cNvPicPr preferRelativeResize="0"/>
          <p:nvPr/>
        </p:nvPicPr>
        <p:blipFill>
          <a:blip r:embed="rId4">
            <a:alphaModFix/>
          </a:blip>
          <a:stretch>
            <a:fillRect/>
          </a:stretch>
        </p:blipFill>
        <p:spPr>
          <a:xfrm>
            <a:off x="9563739" y="1928210"/>
            <a:ext cx="7093496" cy="1029158"/>
          </a:xfrm>
          <a:prstGeom prst="rect">
            <a:avLst/>
          </a:prstGeom>
          <a:noFill/>
          <a:ln>
            <a:noFill/>
          </a:ln>
        </p:spPr>
      </p:pic>
      <p:sp>
        <p:nvSpPr>
          <p:cNvPr id="629" name="Google Shape;629;p32"/>
          <p:cNvSpPr/>
          <p:nvPr/>
        </p:nvSpPr>
        <p:spPr>
          <a:xfrm>
            <a:off x="5350054" y="205965"/>
            <a:ext cx="743861" cy="1656371"/>
          </a:xfrm>
          <a:custGeom>
            <a:avLst/>
            <a:gdLst/>
            <a:ahLst/>
            <a:cxnLst/>
            <a:rect l="l" t="t" r="r" b="b"/>
            <a:pathLst>
              <a:path w="743861" h="1656371" extrusionOk="0">
                <a:moveTo>
                  <a:pt x="0" y="0"/>
                </a:moveTo>
                <a:lnTo>
                  <a:pt x="743861" y="0"/>
                </a:lnTo>
                <a:lnTo>
                  <a:pt x="743861" y="1656370"/>
                </a:lnTo>
                <a:lnTo>
                  <a:pt x="0" y="1656370"/>
                </a:lnTo>
                <a:lnTo>
                  <a:pt x="0" y="0"/>
                </a:lnTo>
                <a:close/>
              </a:path>
            </a:pathLst>
          </a:custGeom>
          <a:blipFill rotWithShape="1">
            <a:blip r:embed="rId6">
              <a:alphaModFix/>
            </a:blip>
            <a:stretch>
              <a:fillRect/>
            </a:stretch>
          </a:blipFill>
          <a:ln>
            <a:noFill/>
          </a:ln>
        </p:spPr>
        <p:txBody>
          <a:bodyPr/>
          <a:lstStyle/>
          <a:p>
            <a:endParaRPr lang="nl-NL" dirty="0"/>
          </a:p>
        </p:txBody>
      </p:sp>
      <p:sp>
        <p:nvSpPr>
          <p:cNvPr id="634" name="Google Shape;634;p32"/>
          <p:cNvSpPr txBox="1"/>
          <p:nvPr/>
        </p:nvSpPr>
        <p:spPr>
          <a:xfrm>
            <a:off x="1511128" y="4146200"/>
            <a:ext cx="6525235" cy="5278368"/>
          </a:xfrm>
          <a:prstGeom prst="rect">
            <a:avLst/>
          </a:prstGeom>
          <a:noFill/>
          <a:ln>
            <a:noFill/>
          </a:ln>
        </p:spPr>
        <p:txBody>
          <a:bodyPr spcFirstLastPara="1" wrap="square" lIns="0" tIns="0" rIns="0" bIns="0" anchor="t" anchorCtr="0">
            <a:spAutoFit/>
          </a:bodyPr>
          <a:lstStyle/>
          <a:p>
            <a:pPr marL="457200" marR="0" lvl="0" indent="-457200" rtl="0">
              <a:lnSpc>
                <a:spcPct val="175030"/>
              </a:lnSpc>
              <a:spcBef>
                <a:spcPts val="0"/>
              </a:spcBef>
              <a:spcAft>
                <a:spcPts val="0"/>
              </a:spcAft>
              <a:buFont typeface="Arial" panose="020B0604020202020204" pitchFamily="34" charset="0"/>
              <a:buChar char="•"/>
            </a:pPr>
            <a:r>
              <a:rPr lang="nl-NL" sz="2800" b="1" dirty="0">
                <a:latin typeface="Neucha" panose="020B0604020202020204" charset="0"/>
              </a:rPr>
              <a:t>Schrijf een menstruatie fase op</a:t>
            </a:r>
          </a:p>
          <a:p>
            <a:pPr marL="457200" marR="0" lvl="0" indent="-457200" rtl="0">
              <a:lnSpc>
                <a:spcPct val="175030"/>
              </a:lnSpc>
              <a:spcBef>
                <a:spcPts val="0"/>
              </a:spcBef>
              <a:spcAft>
                <a:spcPts val="0"/>
              </a:spcAft>
              <a:buFont typeface="Arial" panose="020B0604020202020204" pitchFamily="34" charset="0"/>
              <a:buChar char="•"/>
            </a:pPr>
            <a:r>
              <a:rPr lang="nl-NL" sz="2800" b="1" dirty="0">
                <a:latin typeface="Neucha" panose="020B0604020202020204" charset="0"/>
              </a:rPr>
              <a:t>Daaronder moeten leerlingen verschillende symptomen die bij die fase horen.</a:t>
            </a:r>
          </a:p>
          <a:p>
            <a:pPr marL="457200" marR="0" lvl="0" indent="-457200" rtl="0">
              <a:lnSpc>
                <a:spcPct val="175030"/>
              </a:lnSpc>
              <a:spcBef>
                <a:spcPts val="0"/>
              </a:spcBef>
              <a:spcAft>
                <a:spcPts val="0"/>
              </a:spcAft>
              <a:buFont typeface="Arial" panose="020B0604020202020204" pitchFamily="34" charset="0"/>
              <a:buChar char="•"/>
            </a:pPr>
            <a:r>
              <a:rPr lang="nl-NL" sz="2800" b="1" dirty="0">
                <a:latin typeface="Neucha" panose="020B0604020202020204" charset="0"/>
              </a:rPr>
              <a:t>Schrijf onder elk symptoom waarom dit symptoom verschijnt.</a:t>
            </a:r>
          </a:p>
          <a:p>
            <a:pPr marL="457200" marR="0" lvl="0" indent="-457200" rtl="0">
              <a:lnSpc>
                <a:spcPct val="175030"/>
              </a:lnSpc>
              <a:spcBef>
                <a:spcPts val="0"/>
              </a:spcBef>
              <a:spcAft>
                <a:spcPts val="0"/>
              </a:spcAft>
              <a:buFont typeface="Arial" panose="020B0604020202020204" pitchFamily="34" charset="0"/>
              <a:buChar char="•"/>
            </a:pPr>
            <a:r>
              <a:rPr lang="nl-NL" sz="2800" b="1" dirty="0">
                <a:latin typeface="Neucha" panose="020B0604020202020204" charset="0"/>
              </a:rPr>
              <a:t>Probeer een zo compleet mogelijk beeld van elke fase te krijgen!</a:t>
            </a:r>
          </a:p>
        </p:txBody>
      </p:sp>
      <p:sp>
        <p:nvSpPr>
          <p:cNvPr id="635" name="Google Shape;635;p32"/>
          <p:cNvSpPr txBox="1"/>
          <p:nvPr/>
        </p:nvSpPr>
        <p:spPr>
          <a:xfrm>
            <a:off x="897549" y="435958"/>
            <a:ext cx="3992136" cy="1625060"/>
          </a:xfrm>
          <a:prstGeom prst="rect">
            <a:avLst/>
          </a:prstGeom>
          <a:noFill/>
          <a:ln>
            <a:noFill/>
          </a:ln>
        </p:spPr>
        <p:txBody>
          <a:bodyPr spcFirstLastPara="1" wrap="square" lIns="0" tIns="0" rIns="0" bIns="0" anchor="t" anchorCtr="0">
            <a:spAutoFit/>
          </a:bodyPr>
          <a:lstStyle/>
          <a:p>
            <a:pPr marL="0" marR="0" lvl="0" indent="0" algn="ctr" rtl="0">
              <a:lnSpc>
                <a:spcPct val="120002"/>
              </a:lnSpc>
              <a:spcBef>
                <a:spcPts val="0"/>
              </a:spcBef>
              <a:spcAft>
                <a:spcPts val="0"/>
              </a:spcAft>
              <a:buNone/>
            </a:pPr>
            <a:r>
              <a:rPr lang="nl-NL" sz="8800" dirty="0">
                <a:latin typeface="Neucha"/>
                <a:sym typeface="Neucha"/>
              </a:rPr>
              <a:t>Spelletjes</a:t>
            </a:r>
            <a:r>
              <a:rPr lang="nl-NL" sz="6999" dirty="0">
                <a:latin typeface="Neucha"/>
                <a:sym typeface="Neucha"/>
              </a:rPr>
              <a:t> </a:t>
            </a:r>
            <a:endParaRPr lang="nl-NL" dirty="0"/>
          </a:p>
        </p:txBody>
      </p:sp>
      <p:sp>
        <p:nvSpPr>
          <p:cNvPr id="643" name="Google Shape;643;p32"/>
          <p:cNvSpPr txBox="1"/>
          <p:nvPr/>
        </p:nvSpPr>
        <p:spPr>
          <a:xfrm>
            <a:off x="9341710" y="3034602"/>
            <a:ext cx="8382532" cy="6786473"/>
          </a:xfrm>
          <a:prstGeom prst="rect">
            <a:avLst/>
          </a:prstGeom>
          <a:noFill/>
          <a:ln>
            <a:noFill/>
          </a:ln>
        </p:spPr>
        <p:txBody>
          <a:bodyPr spcFirstLastPara="1" wrap="square" lIns="0" tIns="0" rIns="0" bIns="0" anchor="t" anchorCtr="0">
            <a:spAutoFit/>
          </a:bodyPr>
          <a:lstStyle/>
          <a:p>
            <a:pPr marL="342900" marR="0" lvl="0" indent="-342900" rtl="0">
              <a:lnSpc>
                <a:spcPct val="175030"/>
              </a:lnSpc>
              <a:spcBef>
                <a:spcPts val="0"/>
              </a:spcBef>
              <a:spcAft>
                <a:spcPts val="0"/>
              </a:spcAft>
              <a:buFont typeface="Arial" panose="020B0604020202020204" pitchFamily="34" charset="0"/>
              <a:buChar char="•"/>
            </a:pPr>
            <a:r>
              <a:rPr lang="nl-NL" sz="2800" b="1" dirty="0">
                <a:latin typeface="Neucha" panose="020B0604020202020204" charset="0"/>
              </a:rPr>
              <a:t>Geef elke leerling een hormoon of een functie bijvoorbeeld: oestrogeen en stimuleert </a:t>
            </a:r>
            <a:r>
              <a:rPr lang="nl-NL" sz="2800" b="1">
                <a:latin typeface="Neucha" panose="020B0604020202020204" charset="0"/>
              </a:rPr>
              <a:t>de groei van het eitje.</a:t>
            </a:r>
            <a:endParaRPr lang="nl-NL" sz="2800" b="1" dirty="0">
              <a:latin typeface="Neucha" panose="020B0604020202020204" charset="0"/>
            </a:endParaRPr>
          </a:p>
          <a:p>
            <a:pPr marL="342900" marR="0" lvl="0" indent="-342900" rtl="0">
              <a:lnSpc>
                <a:spcPct val="175030"/>
              </a:lnSpc>
              <a:spcBef>
                <a:spcPts val="0"/>
              </a:spcBef>
              <a:spcAft>
                <a:spcPts val="0"/>
              </a:spcAft>
              <a:buFont typeface="Arial" panose="020B0604020202020204" pitchFamily="34" charset="0"/>
              <a:buChar char="•"/>
            </a:pPr>
            <a:r>
              <a:rPr lang="nl-NL" sz="2800" b="1" dirty="0">
                <a:latin typeface="Neucha" panose="020B0604020202020204" charset="0"/>
              </a:rPr>
              <a:t>Gebruik de menstruatiecyclus van dia 6.</a:t>
            </a:r>
          </a:p>
          <a:p>
            <a:pPr marL="342900" marR="0" lvl="0" indent="-342900" rtl="0">
              <a:lnSpc>
                <a:spcPct val="175030"/>
              </a:lnSpc>
              <a:spcBef>
                <a:spcPts val="0"/>
              </a:spcBef>
              <a:spcAft>
                <a:spcPts val="0"/>
              </a:spcAft>
              <a:buFont typeface="Arial" panose="020B0604020202020204" pitchFamily="34" charset="0"/>
              <a:buChar char="•"/>
            </a:pPr>
            <a:r>
              <a:rPr lang="nl-NL" sz="2800" b="1" dirty="0">
                <a:latin typeface="Neucha" panose="020B0604020202020204" charset="0"/>
              </a:rPr>
              <a:t>Laat de leerlingen hun kaartje op de goede plek op het bord plakken</a:t>
            </a:r>
          </a:p>
          <a:p>
            <a:pPr marL="342900" marR="0" lvl="0" indent="-342900" rtl="0">
              <a:lnSpc>
                <a:spcPct val="175030"/>
              </a:lnSpc>
              <a:spcBef>
                <a:spcPts val="0"/>
              </a:spcBef>
              <a:spcAft>
                <a:spcPts val="0"/>
              </a:spcAft>
              <a:buFont typeface="Arial" panose="020B0604020202020204" pitchFamily="34" charset="0"/>
              <a:buChar char="•"/>
            </a:pPr>
            <a:r>
              <a:rPr lang="nl-NL" sz="2800" b="1" dirty="0">
                <a:latin typeface="Neucha" panose="020B0604020202020204" charset="0"/>
              </a:rPr>
              <a:t>Er mag maar 1 leerling per keer naar voren lopen om een kaartje neer te leggen of te verplaatsen. </a:t>
            </a:r>
          </a:p>
          <a:p>
            <a:pPr marL="342900" marR="0" lvl="0" indent="-342900" rtl="0">
              <a:lnSpc>
                <a:spcPct val="175030"/>
              </a:lnSpc>
              <a:spcBef>
                <a:spcPts val="0"/>
              </a:spcBef>
              <a:spcAft>
                <a:spcPts val="0"/>
              </a:spcAft>
              <a:buFont typeface="Arial" panose="020B0604020202020204" pitchFamily="34" charset="0"/>
              <a:buChar char="•"/>
            </a:pPr>
            <a:r>
              <a:rPr lang="nl-NL" sz="2800" b="1" dirty="0">
                <a:latin typeface="Neucha" panose="020B0604020202020204" charset="0"/>
              </a:rPr>
              <a:t>Probeer zo snel mogelijk de volledige goede menstruatiecyclus op het bord te hebben staan</a:t>
            </a:r>
          </a:p>
        </p:txBody>
      </p:sp>
      <p:sp>
        <p:nvSpPr>
          <p:cNvPr id="2" name="Tekstvak 1">
            <a:extLst>
              <a:ext uri="{FF2B5EF4-FFF2-40B4-BE49-F238E27FC236}">
                <a16:creationId xmlns:a16="http://schemas.microsoft.com/office/drawing/2014/main" id="{26C48B22-BD0A-4EB7-9B53-EB503B692CD4}"/>
              </a:ext>
            </a:extLst>
          </p:cNvPr>
          <p:cNvSpPr txBox="1"/>
          <p:nvPr/>
        </p:nvSpPr>
        <p:spPr>
          <a:xfrm>
            <a:off x="1935445" y="3260114"/>
            <a:ext cx="3309745" cy="646331"/>
          </a:xfrm>
          <a:prstGeom prst="rect">
            <a:avLst/>
          </a:prstGeom>
          <a:noFill/>
        </p:spPr>
        <p:txBody>
          <a:bodyPr wrap="square" rtlCol="0">
            <a:spAutoFit/>
          </a:bodyPr>
          <a:lstStyle/>
          <a:p>
            <a:r>
              <a:rPr lang="nl-NL" sz="3600" b="1" dirty="0">
                <a:latin typeface="Neucha" panose="020B0604020202020204" charset="0"/>
              </a:rPr>
              <a:t>Symptomen boom </a:t>
            </a:r>
          </a:p>
        </p:txBody>
      </p:sp>
      <p:sp>
        <p:nvSpPr>
          <p:cNvPr id="3" name="Tekstvak 2">
            <a:extLst>
              <a:ext uri="{FF2B5EF4-FFF2-40B4-BE49-F238E27FC236}">
                <a16:creationId xmlns:a16="http://schemas.microsoft.com/office/drawing/2014/main" id="{F70E288F-3EA9-25A8-8F94-B821DC9564F0}"/>
              </a:ext>
            </a:extLst>
          </p:cNvPr>
          <p:cNvSpPr txBox="1"/>
          <p:nvPr/>
        </p:nvSpPr>
        <p:spPr>
          <a:xfrm>
            <a:off x="10459639" y="2188567"/>
            <a:ext cx="5609852" cy="584775"/>
          </a:xfrm>
          <a:prstGeom prst="rect">
            <a:avLst/>
          </a:prstGeom>
          <a:noFill/>
        </p:spPr>
        <p:txBody>
          <a:bodyPr wrap="square" rtlCol="0">
            <a:spAutoFit/>
          </a:bodyPr>
          <a:lstStyle/>
          <a:p>
            <a:r>
              <a:rPr lang="nl-NL" sz="3200" b="1" dirty="0">
                <a:latin typeface="Neucha" panose="020B0604020202020204" charset="0"/>
              </a:rPr>
              <a:t>Menstruatie – </a:t>
            </a:r>
            <a:r>
              <a:rPr lang="nl-NL" sz="3200" b="1" dirty="0" err="1">
                <a:latin typeface="Neucha" panose="020B0604020202020204" charset="0"/>
              </a:rPr>
              <a:t>regulate</a:t>
            </a:r>
            <a:r>
              <a:rPr lang="nl-NL" sz="3200" b="1" dirty="0">
                <a:latin typeface="Neucha" panose="020B0604020202020204" charset="0"/>
              </a:rPr>
              <a:t> - simulatie</a:t>
            </a:r>
          </a:p>
        </p:txBody>
      </p:sp>
      <p:sp>
        <p:nvSpPr>
          <p:cNvPr id="5" name="Google Shape;866;p38">
            <a:extLst>
              <a:ext uri="{FF2B5EF4-FFF2-40B4-BE49-F238E27FC236}">
                <a16:creationId xmlns:a16="http://schemas.microsoft.com/office/drawing/2014/main" id="{61FC2981-9FD1-3E0A-C514-5032D4AAA3E2}"/>
              </a:ext>
            </a:extLst>
          </p:cNvPr>
          <p:cNvSpPr/>
          <p:nvPr/>
        </p:nvSpPr>
        <p:spPr>
          <a:xfrm>
            <a:off x="7197789" y="8908305"/>
            <a:ext cx="1298943" cy="1251392"/>
          </a:xfrm>
          <a:custGeom>
            <a:avLst/>
            <a:gdLst/>
            <a:ahLst/>
            <a:cxnLst/>
            <a:rect l="l" t="t" r="r" b="b"/>
            <a:pathLst>
              <a:path w="613874" h="618371" extrusionOk="0">
                <a:moveTo>
                  <a:pt x="0" y="0"/>
                </a:moveTo>
                <a:lnTo>
                  <a:pt x="613875" y="0"/>
                </a:lnTo>
                <a:lnTo>
                  <a:pt x="613875" y="618372"/>
                </a:lnTo>
                <a:lnTo>
                  <a:pt x="0" y="618372"/>
                </a:lnTo>
                <a:lnTo>
                  <a:pt x="0" y="0"/>
                </a:lnTo>
                <a:close/>
              </a:path>
            </a:pathLst>
          </a:custGeom>
          <a:blipFill rotWithShape="1">
            <a:blip r:embed="rId7">
              <a:alphaModFix/>
            </a:blip>
            <a:stretch>
              <a:fillRect/>
            </a:stretch>
          </a:blipFill>
          <a:ln>
            <a:noFill/>
          </a:ln>
        </p:spPr>
        <p:txBody>
          <a:bodyPr/>
          <a:lstStyle/>
          <a:p>
            <a:endParaRPr lang="nl-NL" dirty="0"/>
          </a:p>
        </p:txBody>
      </p:sp>
    </p:spTree>
    <p:extLst>
      <p:ext uri="{BB962C8B-B14F-4D97-AF65-F5344CB8AC3E}">
        <p14:creationId xmlns:p14="http://schemas.microsoft.com/office/powerpoint/2010/main" val="7759096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6F0EA"/>
        </a:solidFill>
        <a:effectLst/>
      </p:bgPr>
    </p:bg>
    <p:spTree>
      <p:nvGrpSpPr>
        <p:cNvPr id="1" name="Shape 102"/>
        <p:cNvGrpSpPr/>
        <p:nvPr/>
      </p:nvGrpSpPr>
      <p:grpSpPr>
        <a:xfrm>
          <a:off x="0" y="0"/>
          <a:ext cx="0" cy="0"/>
          <a:chOff x="0" y="0"/>
          <a:chExt cx="0" cy="0"/>
        </a:xfrm>
      </p:grpSpPr>
      <p:pic>
        <p:nvPicPr>
          <p:cNvPr id="103" name="Google Shape;103;p14"/>
          <p:cNvPicPr preferRelativeResize="0"/>
          <p:nvPr/>
        </p:nvPicPr>
        <p:blipFill>
          <a:blip r:embed="rId3">
            <a:alphaModFix/>
          </a:blip>
          <a:stretch>
            <a:fillRect/>
          </a:stretch>
        </p:blipFill>
        <p:spPr>
          <a:xfrm>
            <a:off x="12521754" y="3638101"/>
            <a:ext cx="5339627" cy="6043901"/>
          </a:xfrm>
          <a:prstGeom prst="rect">
            <a:avLst/>
          </a:prstGeom>
          <a:noFill/>
          <a:ln>
            <a:noFill/>
          </a:ln>
        </p:spPr>
      </p:pic>
      <p:pic>
        <p:nvPicPr>
          <p:cNvPr id="104" name="Google Shape;104;p14"/>
          <p:cNvPicPr preferRelativeResize="0"/>
          <p:nvPr/>
        </p:nvPicPr>
        <p:blipFill>
          <a:blip r:embed="rId4">
            <a:alphaModFix/>
          </a:blip>
          <a:stretch>
            <a:fillRect/>
          </a:stretch>
        </p:blipFill>
        <p:spPr>
          <a:xfrm>
            <a:off x="6649450" y="2604498"/>
            <a:ext cx="5607275" cy="6898332"/>
          </a:xfrm>
          <a:prstGeom prst="rect">
            <a:avLst/>
          </a:prstGeom>
          <a:noFill/>
          <a:ln>
            <a:noFill/>
          </a:ln>
        </p:spPr>
      </p:pic>
      <p:pic>
        <p:nvPicPr>
          <p:cNvPr id="105" name="Google Shape;105;p14"/>
          <p:cNvPicPr preferRelativeResize="0"/>
          <p:nvPr/>
        </p:nvPicPr>
        <p:blipFill>
          <a:blip r:embed="rId5">
            <a:alphaModFix/>
          </a:blip>
          <a:stretch>
            <a:fillRect/>
          </a:stretch>
        </p:blipFill>
        <p:spPr>
          <a:xfrm>
            <a:off x="514199" y="2373490"/>
            <a:ext cx="5648850" cy="6740559"/>
          </a:xfrm>
          <a:prstGeom prst="rect">
            <a:avLst/>
          </a:prstGeom>
          <a:noFill/>
          <a:ln>
            <a:noFill/>
          </a:ln>
        </p:spPr>
      </p:pic>
      <p:sp>
        <p:nvSpPr>
          <p:cNvPr id="106" name="Google Shape;106;p14"/>
          <p:cNvSpPr txBox="1"/>
          <p:nvPr/>
        </p:nvSpPr>
        <p:spPr>
          <a:xfrm>
            <a:off x="1099456" y="634420"/>
            <a:ext cx="16089000" cy="1495794"/>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en-US" sz="8100" dirty="0">
                <a:latin typeface="Neucha"/>
                <a:sym typeface="Neucha"/>
              </a:rPr>
              <a:t>Wat leer je </a:t>
            </a:r>
            <a:r>
              <a:rPr lang="en-US" sz="8100" dirty="0" err="1">
                <a:latin typeface="Neucha"/>
                <a:sym typeface="Neucha"/>
              </a:rPr>
              <a:t>tijdens</a:t>
            </a:r>
            <a:r>
              <a:rPr lang="en-US" sz="8100" dirty="0">
                <a:latin typeface="Neucha"/>
                <a:sym typeface="Neucha"/>
              </a:rPr>
              <a:t> </a:t>
            </a:r>
            <a:r>
              <a:rPr lang="en-US" sz="8100" dirty="0" err="1">
                <a:latin typeface="Neucha"/>
                <a:sym typeface="Neucha"/>
              </a:rPr>
              <a:t>deze</a:t>
            </a:r>
            <a:r>
              <a:rPr lang="en-US" sz="8100" dirty="0">
                <a:latin typeface="Neucha"/>
                <a:sym typeface="Neucha"/>
              </a:rPr>
              <a:t> lessen?</a:t>
            </a:r>
            <a:endParaRPr dirty="0"/>
          </a:p>
        </p:txBody>
      </p:sp>
      <p:sp>
        <p:nvSpPr>
          <p:cNvPr id="107" name="Google Shape;107;p14"/>
          <p:cNvSpPr txBox="1"/>
          <p:nvPr/>
        </p:nvSpPr>
        <p:spPr>
          <a:xfrm>
            <a:off x="1049353" y="4589607"/>
            <a:ext cx="4733100" cy="3077766"/>
          </a:xfrm>
          <a:prstGeom prst="rect">
            <a:avLst/>
          </a:prstGeom>
          <a:noFill/>
          <a:ln>
            <a:noFill/>
          </a:ln>
        </p:spPr>
        <p:txBody>
          <a:bodyPr spcFirstLastPara="1" wrap="square" lIns="0" tIns="0" rIns="0" bIns="0" anchor="t" anchorCtr="0">
            <a:spAutoFit/>
          </a:bodyPr>
          <a:lstStyle/>
          <a:p>
            <a:pPr marL="342900" marR="0" lvl="0" indent="-342900" rtl="0">
              <a:lnSpc>
                <a:spcPct val="125000"/>
              </a:lnSpc>
              <a:spcBef>
                <a:spcPts val="0"/>
              </a:spcBef>
              <a:spcAft>
                <a:spcPts val="0"/>
              </a:spcAft>
              <a:buFont typeface="Arial" panose="020B0604020202020204" pitchFamily="34" charset="0"/>
              <a:buChar char="•"/>
            </a:pPr>
            <a:r>
              <a:rPr lang="nl-NL" sz="3200" dirty="0">
                <a:latin typeface="Neucha" panose="020B0604020202020204" charset="0"/>
              </a:rPr>
              <a:t>Welke hormonen zijn er?</a:t>
            </a:r>
          </a:p>
          <a:p>
            <a:pPr marL="342900" marR="0" lvl="0" indent="-342900" rtl="0">
              <a:lnSpc>
                <a:spcPct val="125000"/>
              </a:lnSpc>
              <a:spcBef>
                <a:spcPts val="0"/>
              </a:spcBef>
              <a:spcAft>
                <a:spcPts val="0"/>
              </a:spcAft>
              <a:buFont typeface="Arial" panose="020B0604020202020204" pitchFamily="34" charset="0"/>
              <a:buChar char="•"/>
            </a:pPr>
            <a:r>
              <a:rPr lang="nl-NL" sz="3200" dirty="0">
                <a:latin typeface="Neucha" panose="020B0604020202020204" charset="0"/>
              </a:rPr>
              <a:t>Wat is de invloed van alle hormonen op elkaar?</a:t>
            </a:r>
          </a:p>
          <a:p>
            <a:pPr marL="342900" marR="0" lvl="0" indent="-342900" rtl="0">
              <a:lnSpc>
                <a:spcPct val="125000"/>
              </a:lnSpc>
              <a:spcBef>
                <a:spcPts val="0"/>
              </a:spcBef>
              <a:spcAft>
                <a:spcPts val="0"/>
              </a:spcAft>
              <a:buFont typeface="Arial" panose="020B0604020202020204" pitchFamily="34" charset="0"/>
              <a:buChar char="•"/>
            </a:pPr>
            <a:r>
              <a:rPr lang="nl-NL" sz="3200" dirty="0">
                <a:latin typeface="Neucha" panose="020B0604020202020204" charset="0"/>
              </a:rPr>
              <a:t>Wat is positieve en negatieve terugkoppeling?</a:t>
            </a:r>
            <a:r>
              <a:rPr lang="nl-NL" sz="2800" dirty="0">
                <a:latin typeface="Neucha" panose="020B0604020202020204" charset="0"/>
              </a:rPr>
              <a:t> </a:t>
            </a:r>
          </a:p>
        </p:txBody>
      </p:sp>
      <p:sp>
        <p:nvSpPr>
          <p:cNvPr id="108" name="Google Shape;108;p14"/>
          <p:cNvSpPr txBox="1"/>
          <p:nvPr/>
        </p:nvSpPr>
        <p:spPr>
          <a:xfrm>
            <a:off x="2133858" y="3463851"/>
            <a:ext cx="2653710" cy="800219"/>
          </a:xfrm>
          <a:prstGeom prst="rect">
            <a:avLst/>
          </a:prstGeom>
          <a:noFill/>
          <a:ln>
            <a:noFill/>
          </a:ln>
        </p:spPr>
        <p:txBody>
          <a:bodyPr spcFirstLastPara="1" wrap="square" lIns="0" tIns="0" rIns="0" bIns="0" anchor="t" anchorCtr="0">
            <a:spAutoFit/>
          </a:bodyPr>
          <a:lstStyle/>
          <a:p>
            <a:pPr marL="0" marR="0" lvl="0" indent="0" algn="ctr" rtl="0">
              <a:lnSpc>
                <a:spcPct val="130000"/>
              </a:lnSpc>
              <a:spcBef>
                <a:spcPts val="0"/>
              </a:spcBef>
              <a:spcAft>
                <a:spcPts val="0"/>
              </a:spcAft>
              <a:buNone/>
            </a:pPr>
            <a:r>
              <a:rPr lang="nl-NL" sz="4000" b="1" dirty="0">
                <a:latin typeface="Neucha" panose="020B0604020202020204" charset="0"/>
              </a:rPr>
              <a:t>Biologisch</a:t>
            </a:r>
          </a:p>
        </p:txBody>
      </p:sp>
      <p:sp>
        <p:nvSpPr>
          <p:cNvPr id="109" name="Google Shape;109;p14"/>
          <p:cNvSpPr txBox="1"/>
          <p:nvPr/>
        </p:nvSpPr>
        <p:spPr>
          <a:xfrm>
            <a:off x="7451037" y="4677694"/>
            <a:ext cx="4004100" cy="3693319"/>
          </a:xfrm>
          <a:prstGeom prst="rect">
            <a:avLst/>
          </a:prstGeom>
          <a:noFill/>
          <a:ln>
            <a:noFill/>
          </a:ln>
        </p:spPr>
        <p:txBody>
          <a:bodyPr spcFirstLastPara="1" wrap="square" lIns="0" tIns="0" rIns="0" bIns="0" anchor="t" anchorCtr="0">
            <a:spAutoFit/>
          </a:bodyPr>
          <a:lstStyle/>
          <a:p>
            <a:pPr marL="342900" indent="-342900">
              <a:lnSpc>
                <a:spcPct val="125000"/>
              </a:lnSpc>
              <a:buFont typeface="Arial" panose="020B0604020202020204" pitchFamily="34" charset="0"/>
              <a:buChar char="•"/>
            </a:pPr>
            <a:r>
              <a:rPr lang="nl-NL" sz="3200" dirty="0">
                <a:latin typeface="Neucha" panose="020B0604020202020204" charset="0"/>
              </a:rPr>
              <a:t>Wat zijn de symptomen van de verschillende hormonen?</a:t>
            </a:r>
          </a:p>
          <a:p>
            <a:pPr marL="342900" indent="-342900">
              <a:lnSpc>
                <a:spcPct val="125000"/>
              </a:lnSpc>
              <a:buFont typeface="Arial" panose="020B0604020202020204" pitchFamily="34" charset="0"/>
              <a:buChar char="•"/>
            </a:pPr>
            <a:r>
              <a:rPr lang="nl-NL" sz="3200" dirty="0">
                <a:latin typeface="Neucha" panose="020B0604020202020204" charset="0"/>
              </a:rPr>
              <a:t>Wat is de invloed van de hormoonwisselingen op jou?</a:t>
            </a:r>
          </a:p>
        </p:txBody>
      </p:sp>
      <p:sp>
        <p:nvSpPr>
          <p:cNvPr id="110" name="Google Shape;110;p14"/>
          <p:cNvSpPr txBox="1"/>
          <p:nvPr/>
        </p:nvSpPr>
        <p:spPr>
          <a:xfrm>
            <a:off x="7101213" y="3621860"/>
            <a:ext cx="5141301" cy="800219"/>
          </a:xfrm>
          <a:prstGeom prst="rect">
            <a:avLst/>
          </a:prstGeom>
          <a:noFill/>
          <a:ln>
            <a:noFill/>
          </a:ln>
        </p:spPr>
        <p:txBody>
          <a:bodyPr spcFirstLastPara="1" wrap="square" lIns="0" tIns="0" rIns="0" bIns="0" anchor="t" anchorCtr="0">
            <a:spAutoFit/>
          </a:bodyPr>
          <a:lstStyle/>
          <a:p>
            <a:pPr marL="0" marR="0" lvl="0" indent="0" algn="ctr" rtl="0">
              <a:lnSpc>
                <a:spcPct val="130000"/>
              </a:lnSpc>
              <a:spcBef>
                <a:spcPts val="0"/>
              </a:spcBef>
              <a:spcAft>
                <a:spcPts val="0"/>
              </a:spcAft>
              <a:buNone/>
            </a:pPr>
            <a:r>
              <a:rPr lang="nl-NL" sz="4000" b="1" dirty="0">
                <a:latin typeface="Neucha" panose="020B0604020202020204" charset="0"/>
                <a:ea typeface="Lato"/>
                <a:cs typeface="Lato"/>
                <a:sym typeface="Lato"/>
              </a:rPr>
              <a:t>Mentaal</a:t>
            </a:r>
            <a:r>
              <a:rPr lang="en-US" sz="3000" b="1" dirty="0">
                <a:latin typeface="Lato"/>
                <a:ea typeface="Lato"/>
                <a:cs typeface="Lato"/>
                <a:sym typeface="Lato"/>
              </a:rPr>
              <a:t> </a:t>
            </a:r>
            <a:endParaRPr dirty="0"/>
          </a:p>
        </p:txBody>
      </p:sp>
      <p:sp>
        <p:nvSpPr>
          <p:cNvPr id="111" name="Google Shape;111;p14"/>
          <p:cNvSpPr txBox="1"/>
          <p:nvPr/>
        </p:nvSpPr>
        <p:spPr>
          <a:xfrm rot="-201051">
            <a:off x="13446483" y="5275056"/>
            <a:ext cx="3490167" cy="2769989"/>
          </a:xfrm>
          <a:prstGeom prst="rect">
            <a:avLst/>
          </a:prstGeom>
          <a:noFill/>
          <a:ln>
            <a:noFill/>
          </a:ln>
        </p:spPr>
        <p:txBody>
          <a:bodyPr spcFirstLastPara="1" wrap="square" lIns="0" tIns="0" rIns="0" bIns="0" anchor="t" anchorCtr="0">
            <a:spAutoFit/>
          </a:bodyPr>
          <a:lstStyle/>
          <a:p>
            <a:pPr marL="342900" lvl="0" indent="-342900">
              <a:lnSpc>
                <a:spcPct val="125000"/>
              </a:lnSpc>
              <a:buFont typeface="Arial" panose="020B0604020202020204" pitchFamily="34" charset="0"/>
              <a:buChar char="•"/>
            </a:pPr>
            <a:r>
              <a:rPr lang="nl-NL" sz="2400" dirty="0">
                <a:latin typeface="Neucha" panose="020B0604020202020204" charset="0"/>
              </a:rPr>
              <a:t>Wat is de rol van de menstruatie in de samenleving?</a:t>
            </a:r>
          </a:p>
          <a:p>
            <a:pPr marL="342900" lvl="0" indent="-342900">
              <a:lnSpc>
                <a:spcPct val="125000"/>
              </a:lnSpc>
              <a:buFont typeface="Arial" panose="020B0604020202020204" pitchFamily="34" charset="0"/>
              <a:buChar char="•"/>
            </a:pPr>
            <a:r>
              <a:rPr lang="nl-NL" sz="2400" dirty="0">
                <a:latin typeface="Neucha" panose="020B0604020202020204" charset="0"/>
              </a:rPr>
              <a:t>Hoe kan tracken je helpen met je menstruatie?</a:t>
            </a:r>
          </a:p>
          <a:p>
            <a:pPr marL="342900" lvl="0" indent="-342900">
              <a:lnSpc>
                <a:spcPct val="125000"/>
              </a:lnSpc>
              <a:buFont typeface="Arial" panose="020B0604020202020204" pitchFamily="34" charset="0"/>
              <a:buChar char="•"/>
            </a:pPr>
            <a:r>
              <a:rPr lang="nl-NL" sz="2400" dirty="0">
                <a:latin typeface="Neucha" panose="020B0604020202020204" charset="0"/>
              </a:rPr>
              <a:t>Extra informatie</a:t>
            </a:r>
          </a:p>
        </p:txBody>
      </p:sp>
      <p:sp>
        <p:nvSpPr>
          <p:cNvPr id="112" name="Google Shape;112;p14"/>
          <p:cNvSpPr txBox="1"/>
          <p:nvPr/>
        </p:nvSpPr>
        <p:spPr>
          <a:xfrm rot="-200912">
            <a:off x="12451767" y="4498228"/>
            <a:ext cx="5141301" cy="800219"/>
          </a:xfrm>
          <a:prstGeom prst="rect">
            <a:avLst/>
          </a:prstGeom>
          <a:noFill/>
          <a:ln>
            <a:noFill/>
          </a:ln>
        </p:spPr>
        <p:txBody>
          <a:bodyPr spcFirstLastPara="1" wrap="square" lIns="0" tIns="0" rIns="0" bIns="0" anchor="t" anchorCtr="0">
            <a:spAutoFit/>
          </a:bodyPr>
          <a:lstStyle/>
          <a:p>
            <a:pPr marL="0" marR="0" lvl="0" indent="0" algn="ctr" rtl="0">
              <a:lnSpc>
                <a:spcPct val="130000"/>
              </a:lnSpc>
              <a:spcBef>
                <a:spcPts val="0"/>
              </a:spcBef>
              <a:spcAft>
                <a:spcPts val="0"/>
              </a:spcAft>
              <a:buNone/>
            </a:pPr>
            <a:r>
              <a:rPr lang="nl-NL" sz="4000" b="1" dirty="0">
                <a:latin typeface="Neucha" panose="020B0604020202020204" charset="0"/>
                <a:ea typeface="Lato"/>
                <a:cs typeface="Lato"/>
                <a:sym typeface="Lato"/>
              </a:rPr>
              <a:t>Praktisch</a:t>
            </a:r>
            <a:endParaRPr lang="nl-NL" sz="4000" b="1" dirty="0">
              <a:latin typeface="Neucha" panose="020B0604020202020204" charset="0"/>
              <a:ea typeface="Lato"/>
              <a:cs typeface="Lato"/>
            </a:endParaRPr>
          </a:p>
        </p:txBody>
      </p:sp>
      <p:sp>
        <p:nvSpPr>
          <p:cNvPr id="113" name="Google Shape;113;p14"/>
          <p:cNvSpPr/>
          <p:nvPr/>
        </p:nvSpPr>
        <p:spPr>
          <a:xfrm rot="368510">
            <a:off x="8021562" y="2409292"/>
            <a:ext cx="3843607" cy="824628"/>
          </a:xfrm>
          <a:custGeom>
            <a:avLst/>
            <a:gdLst/>
            <a:ahLst/>
            <a:cxnLst/>
            <a:rect l="l" t="t" r="r" b="b"/>
            <a:pathLst>
              <a:path w="3843607" h="824628" extrusionOk="0">
                <a:moveTo>
                  <a:pt x="0" y="0"/>
                </a:moveTo>
                <a:lnTo>
                  <a:pt x="3843606" y="0"/>
                </a:lnTo>
                <a:lnTo>
                  <a:pt x="3843606" y="824628"/>
                </a:lnTo>
                <a:lnTo>
                  <a:pt x="0" y="824628"/>
                </a:lnTo>
                <a:lnTo>
                  <a:pt x="0" y="0"/>
                </a:lnTo>
                <a:close/>
              </a:path>
            </a:pathLst>
          </a:custGeom>
          <a:blipFill rotWithShape="1">
            <a:blip r:embed="rId6">
              <a:alphaModFix/>
            </a:blip>
            <a:stretch>
              <a:fillRect/>
            </a:stretch>
          </a:blipFill>
          <a:ln>
            <a:noFill/>
          </a:ln>
        </p:spPr>
        <p:txBody>
          <a:bodyPr/>
          <a:lstStyle/>
          <a:p>
            <a:endParaRPr lang="nl-NL" dirty="0"/>
          </a:p>
        </p:txBody>
      </p:sp>
      <p:sp>
        <p:nvSpPr>
          <p:cNvPr id="114" name="Google Shape;114;p14"/>
          <p:cNvSpPr/>
          <p:nvPr/>
        </p:nvSpPr>
        <p:spPr>
          <a:xfrm rot="268271" flipH="1">
            <a:off x="15189421" y="869649"/>
            <a:ext cx="2678171" cy="2420093"/>
          </a:xfrm>
          <a:custGeom>
            <a:avLst/>
            <a:gdLst/>
            <a:ahLst/>
            <a:cxnLst/>
            <a:rect l="l" t="t" r="r" b="b"/>
            <a:pathLst>
              <a:path w="2678171" h="2420093" extrusionOk="0">
                <a:moveTo>
                  <a:pt x="2678171" y="0"/>
                </a:moveTo>
                <a:lnTo>
                  <a:pt x="0" y="0"/>
                </a:lnTo>
                <a:lnTo>
                  <a:pt x="0" y="2420093"/>
                </a:lnTo>
                <a:lnTo>
                  <a:pt x="2678171" y="2420093"/>
                </a:lnTo>
                <a:lnTo>
                  <a:pt x="2678171" y="0"/>
                </a:lnTo>
                <a:close/>
              </a:path>
            </a:pathLst>
          </a:custGeom>
          <a:blipFill rotWithShape="1">
            <a:blip r:embed="rId7">
              <a:alphaModFix/>
            </a:blip>
            <a:stretch>
              <a:fillRect/>
            </a:stretch>
          </a:blipFill>
          <a:ln>
            <a:noFill/>
          </a:ln>
        </p:spPr>
        <p:txBody>
          <a:bodyPr/>
          <a:lstStyle/>
          <a:p>
            <a:endParaRPr lang="nl-NL"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6F0EA"/>
        </a:solidFill>
        <a:effectLst/>
      </p:bgPr>
    </p:bg>
    <p:spTree>
      <p:nvGrpSpPr>
        <p:cNvPr id="1" name="Shape 118"/>
        <p:cNvGrpSpPr/>
        <p:nvPr/>
      </p:nvGrpSpPr>
      <p:grpSpPr>
        <a:xfrm>
          <a:off x="0" y="0"/>
          <a:ext cx="0" cy="0"/>
          <a:chOff x="0" y="0"/>
          <a:chExt cx="0" cy="0"/>
        </a:xfrm>
      </p:grpSpPr>
      <p:pic>
        <p:nvPicPr>
          <p:cNvPr id="119" name="Google Shape;119;p15"/>
          <p:cNvPicPr preferRelativeResize="0"/>
          <p:nvPr/>
        </p:nvPicPr>
        <p:blipFill>
          <a:blip r:embed="rId3">
            <a:alphaModFix/>
          </a:blip>
          <a:stretch>
            <a:fillRect/>
          </a:stretch>
        </p:blipFill>
        <p:spPr>
          <a:xfrm>
            <a:off x="1187725" y="4012141"/>
            <a:ext cx="16229796" cy="5246150"/>
          </a:xfrm>
          <a:prstGeom prst="rect">
            <a:avLst/>
          </a:prstGeom>
          <a:noFill/>
          <a:ln>
            <a:noFill/>
          </a:ln>
        </p:spPr>
      </p:pic>
      <p:sp>
        <p:nvSpPr>
          <p:cNvPr id="120" name="Google Shape;120;p15"/>
          <p:cNvSpPr txBox="1"/>
          <p:nvPr/>
        </p:nvSpPr>
        <p:spPr>
          <a:xfrm>
            <a:off x="2820958" y="6165071"/>
            <a:ext cx="3306074" cy="590931"/>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nl-NL" sz="3200" b="1" dirty="0">
                <a:latin typeface="Neucha" panose="020B0604020202020204" charset="0"/>
                <a:ea typeface="Lato"/>
                <a:cs typeface="Lato"/>
                <a:sym typeface="Lato"/>
              </a:rPr>
              <a:t>Hormonen</a:t>
            </a:r>
            <a:endParaRPr lang="nl-NL" dirty="0">
              <a:latin typeface="Neucha" panose="020B0604020202020204" charset="0"/>
            </a:endParaRPr>
          </a:p>
        </p:txBody>
      </p:sp>
      <p:sp>
        <p:nvSpPr>
          <p:cNvPr id="121" name="Google Shape;121;p15"/>
          <p:cNvSpPr txBox="1"/>
          <p:nvPr/>
        </p:nvSpPr>
        <p:spPr>
          <a:xfrm>
            <a:off x="3330888" y="6981497"/>
            <a:ext cx="2297356" cy="1292662"/>
          </a:xfrm>
          <a:prstGeom prst="rect">
            <a:avLst/>
          </a:prstGeom>
          <a:noFill/>
          <a:ln>
            <a:noFill/>
          </a:ln>
        </p:spPr>
        <p:txBody>
          <a:bodyPr spcFirstLastPara="1" wrap="square" lIns="0" tIns="0" rIns="0" bIns="0" anchor="t" anchorCtr="0">
            <a:spAutoFit/>
          </a:bodyPr>
          <a:lstStyle/>
          <a:p>
            <a:pPr marL="0" marR="0" lvl="1" indent="0" algn="ctr" rtl="0">
              <a:lnSpc>
                <a:spcPct val="140000"/>
              </a:lnSpc>
              <a:spcBef>
                <a:spcPts val="0"/>
              </a:spcBef>
              <a:spcAft>
                <a:spcPts val="0"/>
              </a:spcAft>
              <a:buNone/>
            </a:pPr>
            <a:r>
              <a:rPr lang="nl-NL" sz="2000" dirty="0">
                <a:latin typeface="Neucha" panose="020B0604020202020204" charset="0"/>
                <a:ea typeface="Lato"/>
                <a:cs typeface="Lato"/>
                <a:sym typeface="Lato"/>
              </a:rPr>
              <a:t>Je weet welke rollen de verschillende hormonen hebben.</a:t>
            </a:r>
            <a:endParaRPr lang="nl-NL" dirty="0">
              <a:latin typeface="Neucha" panose="020B0604020202020204" charset="0"/>
            </a:endParaRPr>
          </a:p>
        </p:txBody>
      </p:sp>
      <p:sp>
        <p:nvSpPr>
          <p:cNvPr id="122" name="Google Shape;122;p15"/>
          <p:cNvSpPr txBox="1"/>
          <p:nvPr/>
        </p:nvSpPr>
        <p:spPr>
          <a:xfrm>
            <a:off x="12492487" y="6263869"/>
            <a:ext cx="3794478" cy="590931"/>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nl-NL" sz="3200" b="1" dirty="0">
                <a:latin typeface="Neucha" panose="020B0604020202020204" charset="0"/>
                <a:ea typeface="Lato"/>
                <a:cs typeface="Lato"/>
                <a:sym typeface="Lato"/>
              </a:rPr>
              <a:t>Terugkoppeling</a:t>
            </a:r>
            <a:endParaRPr lang="nl-NL" sz="1600" dirty="0">
              <a:latin typeface="Neucha" panose="020B0604020202020204" charset="0"/>
            </a:endParaRPr>
          </a:p>
        </p:txBody>
      </p:sp>
      <p:sp>
        <p:nvSpPr>
          <p:cNvPr id="123" name="Google Shape;123;p15"/>
          <p:cNvSpPr txBox="1"/>
          <p:nvPr/>
        </p:nvSpPr>
        <p:spPr>
          <a:xfrm>
            <a:off x="479933" y="1176200"/>
            <a:ext cx="17328133" cy="2134880"/>
          </a:xfrm>
          <a:prstGeom prst="rect">
            <a:avLst/>
          </a:prstGeom>
          <a:noFill/>
          <a:ln>
            <a:noFill/>
          </a:ln>
        </p:spPr>
        <p:txBody>
          <a:bodyPr spcFirstLastPara="1" wrap="square" lIns="0" tIns="0" rIns="0" bIns="0" anchor="t" anchorCtr="0">
            <a:spAutoFit/>
          </a:bodyPr>
          <a:lstStyle/>
          <a:p>
            <a:pPr marL="0" marR="0" lvl="0" indent="0" algn="ctr" rtl="0">
              <a:lnSpc>
                <a:spcPct val="119998"/>
              </a:lnSpc>
              <a:spcBef>
                <a:spcPts val="0"/>
              </a:spcBef>
              <a:spcAft>
                <a:spcPts val="0"/>
              </a:spcAft>
              <a:buNone/>
            </a:pPr>
            <a:r>
              <a:rPr lang="en-US" sz="11561" dirty="0" err="1">
                <a:latin typeface="Neucha"/>
                <a:sym typeface="Neucha"/>
              </a:rPr>
              <a:t>Deze</a:t>
            </a:r>
            <a:r>
              <a:rPr lang="en-US" sz="11561" dirty="0">
                <a:latin typeface="Neucha"/>
                <a:sym typeface="Neucha"/>
              </a:rPr>
              <a:t> les:</a:t>
            </a:r>
            <a:endParaRPr dirty="0"/>
          </a:p>
        </p:txBody>
      </p:sp>
      <p:sp>
        <p:nvSpPr>
          <p:cNvPr id="124" name="Google Shape;124;p15"/>
          <p:cNvSpPr txBox="1"/>
          <p:nvPr/>
        </p:nvSpPr>
        <p:spPr>
          <a:xfrm>
            <a:off x="3546158" y="4680748"/>
            <a:ext cx="1855675" cy="1104900"/>
          </a:xfrm>
          <a:prstGeom prst="rect">
            <a:avLst/>
          </a:prstGeom>
          <a:noFill/>
          <a:ln>
            <a:noFill/>
          </a:ln>
        </p:spPr>
        <p:txBody>
          <a:bodyPr spcFirstLastPara="1" wrap="square" lIns="0" tIns="0" rIns="0" bIns="0" anchor="t" anchorCtr="0">
            <a:spAutoFit/>
          </a:bodyPr>
          <a:lstStyle/>
          <a:p>
            <a:pPr marL="0" marR="0" lvl="0" indent="0" algn="ctr" rtl="0">
              <a:lnSpc>
                <a:spcPct val="120002"/>
              </a:lnSpc>
              <a:spcBef>
                <a:spcPts val="0"/>
              </a:spcBef>
              <a:spcAft>
                <a:spcPts val="0"/>
              </a:spcAft>
              <a:buNone/>
            </a:pPr>
            <a:r>
              <a:rPr lang="en-US" sz="6999" b="0" i="0" u="none" strike="noStrike" cap="none" dirty="0">
                <a:solidFill>
                  <a:srgbClr val="000000"/>
                </a:solidFill>
                <a:latin typeface="Neucha"/>
                <a:ea typeface="Neucha"/>
                <a:cs typeface="Neucha"/>
                <a:sym typeface="Neucha"/>
              </a:rPr>
              <a:t>01</a:t>
            </a:r>
            <a:endParaRPr dirty="0"/>
          </a:p>
        </p:txBody>
      </p:sp>
      <p:sp>
        <p:nvSpPr>
          <p:cNvPr id="125" name="Google Shape;125;p15"/>
          <p:cNvSpPr txBox="1"/>
          <p:nvPr/>
        </p:nvSpPr>
        <p:spPr>
          <a:xfrm>
            <a:off x="7490962" y="6154319"/>
            <a:ext cx="3306074" cy="664797"/>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nl-NL" sz="3200" b="1" dirty="0">
                <a:latin typeface="Neucha" panose="020B0604020202020204" charset="0"/>
                <a:ea typeface="Lato"/>
                <a:cs typeface="Lato"/>
                <a:sym typeface="Lato"/>
              </a:rPr>
              <a:t>De </a:t>
            </a:r>
            <a:r>
              <a:rPr lang="nl-NL" sz="3600" b="1" dirty="0">
                <a:latin typeface="Neucha" panose="020B0604020202020204" charset="0"/>
                <a:ea typeface="Lato"/>
                <a:cs typeface="Lato"/>
                <a:sym typeface="Lato"/>
              </a:rPr>
              <a:t>cyclus</a:t>
            </a:r>
            <a:endParaRPr lang="nl-NL" sz="1600" dirty="0">
              <a:latin typeface="Neucha" panose="020B0604020202020204" charset="0"/>
            </a:endParaRPr>
          </a:p>
        </p:txBody>
      </p:sp>
      <p:sp>
        <p:nvSpPr>
          <p:cNvPr id="126" name="Google Shape;126;p15"/>
          <p:cNvSpPr txBox="1"/>
          <p:nvPr/>
        </p:nvSpPr>
        <p:spPr>
          <a:xfrm>
            <a:off x="8011830" y="6981497"/>
            <a:ext cx="2264339" cy="1723549"/>
          </a:xfrm>
          <a:prstGeom prst="rect">
            <a:avLst/>
          </a:prstGeom>
          <a:noFill/>
          <a:ln>
            <a:noFill/>
          </a:ln>
        </p:spPr>
        <p:txBody>
          <a:bodyPr spcFirstLastPara="1" wrap="square" lIns="0" tIns="0" rIns="0" bIns="0" anchor="t" anchorCtr="0">
            <a:spAutoFit/>
          </a:bodyPr>
          <a:lstStyle/>
          <a:p>
            <a:pPr marL="0" marR="0" lvl="1" indent="0" algn="ctr" rtl="0">
              <a:lnSpc>
                <a:spcPct val="140000"/>
              </a:lnSpc>
              <a:spcBef>
                <a:spcPts val="0"/>
              </a:spcBef>
              <a:spcAft>
                <a:spcPts val="0"/>
              </a:spcAft>
              <a:buNone/>
            </a:pPr>
            <a:r>
              <a:rPr lang="nl-NL" sz="2000" dirty="0">
                <a:latin typeface="Neucha" panose="020B0604020202020204" charset="0"/>
                <a:ea typeface="Lato"/>
                <a:cs typeface="Lato"/>
                <a:sym typeface="Lato"/>
              </a:rPr>
              <a:t>Je begrijpt hoe de cyclus werkt en hoe alle hormonen op elkaar reageren.</a:t>
            </a:r>
            <a:endParaRPr lang="nl-NL" dirty="0">
              <a:latin typeface="Neucha" panose="020B0604020202020204" charset="0"/>
            </a:endParaRPr>
          </a:p>
        </p:txBody>
      </p:sp>
      <p:sp>
        <p:nvSpPr>
          <p:cNvPr id="127" name="Google Shape;127;p15"/>
          <p:cNvSpPr txBox="1"/>
          <p:nvPr/>
        </p:nvSpPr>
        <p:spPr>
          <a:xfrm>
            <a:off x="13151911" y="6981497"/>
            <a:ext cx="2475630" cy="1292662"/>
          </a:xfrm>
          <a:prstGeom prst="rect">
            <a:avLst/>
          </a:prstGeom>
          <a:noFill/>
          <a:ln>
            <a:noFill/>
          </a:ln>
        </p:spPr>
        <p:txBody>
          <a:bodyPr spcFirstLastPara="1" wrap="square" lIns="0" tIns="0" rIns="0" bIns="0" anchor="t" anchorCtr="0">
            <a:spAutoFit/>
          </a:bodyPr>
          <a:lstStyle/>
          <a:p>
            <a:pPr marL="0" marR="0" lvl="1" indent="0" algn="ctr" rtl="0">
              <a:lnSpc>
                <a:spcPct val="140000"/>
              </a:lnSpc>
              <a:spcBef>
                <a:spcPts val="0"/>
              </a:spcBef>
              <a:spcAft>
                <a:spcPts val="0"/>
              </a:spcAft>
              <a:buNone/>
            </a:pPr>
            <a:r>
              <a:rPr lang="nl-NL" sz="2000" dirty="0">
                <a:latin typeface="Neucha" panose="020B0604020202020204" charset="0"/>
                <a:ea typeface="Lato"/>
                <a:cs typeface="Lato"/>
                <a:sym typeface="Lato"/>
              </a:rPr>
              <a:t>Je begrijpt wat positieve en negatieve terugkoppeling is.</a:t>
            </a:r>
            <a:endParaRPr lang="nl-NL" dirty="0">
              <a:latin typeface="Neucha" panose="020B0604020202020204" charset="0"/>
            </a:endParaRPr>
          </a:p>
        </p:txBody>
      </p:sp>
      <p:sp>
        <p:nvSpPr>
          <p:cNvPr id="128" name="Google Shape;128;p15"/>
          <p:cNvSpPr txBox="1"/>
          <p:nvPr/>
        </p:nvSpPr>
        <p:spPr>
          <a:xfrm>
            <a:off x="8216163" y="4680748"/>
            <a:ext cx="1855675" cy="1104900"/>
          </a:xfrm>
          <a:prstGeom prst="rect">
            <a:avLst/>
          </a:prstGeom>
          <a:noFill/>
          <a:ln>
            <a:noFill/>
          </a:ln>
        </p:spPr>
        <p:txBody>
          <a:bodyPr spcFirstLastPara="1" wrap="square" lIns="0" tIns="0" rIns="0" bIns="0" anchor="t" anchorCtr="0">
            <a:spAutoFit/>
          </a:bodyPr>
          <a:lstStyle/>
          <a:p>
            <a:pPr marL="0" marR="0" lvl="0" indent="0" algn="ctr" rtl="0">
              <a:lnSpc>
                <a:spcPct val="120002"/>
              </a:lnSpc>
              <a:spcBef>
                <a:spcPts val="0"/>
              </a:spcBef>
              <a:spcAft>
                <a:spcPts val="0"/>
              </a:spcAft>
              <a:buNone/>
            </a:pPr>
            <a:r>
              <a:rPr lang="en-US" sz="6999" b="0" i="0" u="none" strike="noStrike" cap="none" dirty="0">
                <a:solidFill>
                  <a:srgbClr val="000000"/>
                </a:solidFill>
                <a:latin typeface="Neucha"/>
                <a:ea typeface="Neucha"/>
                <a:cs typeface="Neucha"/>
                <a:sym typeface="Neucha"/>
              </a:rPr>
              <a:t>02</a:t>
            </a:r>
            <a:endParaRPr dirty="0"/>
          </a:p>
        </p:txBody>
      </p:sp>
      <p:sp>
        <p:nvSpPr>
          <p:cNvPr id="129" name="Google Shape;129;p15"/>
          <p:cNvSpPr txBox="1"/>
          <p:nvPr/>
        </p:nvSpPr>
        <p:spPr>
          <a:xfrm>
            <a:off x="13461888" y="4680748"/>
            <a:ext cx="1855675" cy="1104900"/>
          </a:xfrm>
          <a:prstGeom prst="rect">
            <a:avLst/>
          </a:prstGeom>
          <a:noFill/>
          <a:ln>
            <a:noFill/>
          </a:ln>
        </p:spPr>
        <p:txBody>
          <a:bodyPr spcFirstLastPara="1" wrap="square" lIns="0" tIns="0" rIns="0" bIns="0" anchor="t" anchorCtr="0">
            <a:spAutoFit/>
          </a:bodyPr>
          <a:lstStyle/>
          <a:p>
            <a:pPr marL="0" marR="0" lvl="0" indent="0" algn="ctr" rtl="0">
              <a:lnSpc>
                <a:spcPct val="120002"/>
              </a:lnSpc>
              <a:spcBef>
                <a:spcPts val="0"/>
              </a:spcBef>
              <a:spcAft>
                <a:spcPts val="0"/>
              </a:spcAft>
              <a:buNone/>
            </a:pPr>
            <a:r>
              <a:rPr lang="en-US" sz="6999" b="0" i="0" u="none" strike="noStrike" cap="none" dirty="0">
                <a:solidFill>
                  <a:srgbClr val="000000"/>
                </a:solidFill>
                <a:latin typeface="Neucha"/>
                <a:ea typeface="Neucha"/>
                <a:cs typeface="Neucha"/>
                <a:sym typeface="Neucha"/>
              </a:rPr>
              <a:t>03</a:t>
            </a:r>
            <a:endParaRPr dirty="0"/>
          </a:p>
        </p:txBody>
      </p:sp>
      <p:sp>
        <p:nvSpPr>
          <p:cNvPr id="130" name="Google Shape;130;p15"/>
          <p:cNvSpPr/>
          <p:nvPr/>
        </p:nvSpPr>
        <p:spPr>
          <a:xfrm rot="515579">
            <a:off x="15721383" y="2678728"/>
            <a:ext cx="2380749" cy="2666826"/>
          </a:xfrm>
          <a:custGeom>
            <a:avLst/>
            <a:gdLst/>
            <a:ahLst/>
            <a:cxnLst/>
            <a:rect l="l" t="t" r="r" b="b"/>
            <a:pathLst>
              <a:path w="2380749" h="2666826" extrusionOk="0">
                <a:moveTo>
                  <a:pt x="0" y="0"/>
                </a:moveTo>
                <a:lnTo>
                  <a:pt x="2380748" y="0"/>
                </a:lnTo>
                <a:lnTo>
                  <a:pt x="2380748" y="2666826"/>
                </a:lnTo>
                <a:lnTo>
                  <a:pt x="0" y="2666826"/>
                </a:lnTo>
                <a:lnTo>
                  <a:pt x="0" y="0"/>
                </a:lnTo>
                <a:close/>
              </a:path>
            </a:pathLst>
          </a:custGeom>
          <a:blipFill rotWithShape="1">
            <a:blip r:embed="rId4">
              <a:alphaModFix/>
            </a:blip>
            <a:stretch>
              <a:fillRect/>
            </a:stretch>
          </a:blipFill>
          <a:ln>
            <a:noFill/>
          </a:ln>
        </p:spPr>
        <p:txBody>
          <a:bodyPr/>
          <a:lstStyle/>
          <a:p>
            <a:endParaRPr lang="nl-NL"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6F0EA"/>
        </a:solidFill>
        <a:effectLst/>
      </p:bgPr>
    </p:bg>
    <p:spTree>
      <p:nvGrpSpPr>
        <p:cNvPr id="1" name="Shape 208"/>
        <p:cNvGrpSpPr/>
        <p:nvPr/>
      </p:nvGrpSpPr>
      <p:grpSpPr>
        <a:xfrm>
          <a:off x="0" y="0"/>
          <a:ext cx="0" cy="0"/>
          <a:chOff x="0" y="0"/>
          <a:chExt cx="0" cy="0"/>
        </a:xfrm>
      </p:grpSpPr>
      <p:pic>
        <p:nvPicPr>
          <p:cNvPr id="209" name="Google Shape;209;p20"/>
          <p:cNvPicPr preferRelativeResize="0"/>
          <p:nvPr/>
        </p:nvPicPr>
        <p:blipFill>
          <a:blip r:embed="rId3">
            <a:alphaModFix/>
          </a:blip>
          <a:stretch>
            <a:fillRect/>
          </a:stretch>
        </p:blipFill>
        <p:spPr>
          <a:xfrm>
            <a:off x="5167371" y="1936848"/>
            <a:ext cx="2941076" cy="8043174"/>
          </a:xfrm>
          <a:prstGeom prst="rect">
            <a:avLst/>
          </a:prstGeom>
          <a:noFill/>
          <a:ln>
            <a:noFill/>
          </a:ln>
        </p:spPr>
      </p:pic>
      <p:pic>
        <p:nvPicPr>
          <p:cNvPr id="210" name="Google Shape;210;p20"/>
          <p:cNvPicPr preferRelativeResize="0"/>
          <p:nvPr/>
        </p:nvPicPr>
        <p:blipFill>
          <a:blip r:embed="rId3">
            <a:alphaModFix/>
          </a:blip>
          <a:stretch>
            <a:fillRect/>
          </a:stretch>
        </p:blipFill>
        <p:spPr>
          <a:xfrm>
            <a:off x="9129149" y="1936848"/>
            <a:ext cx="2941076" cy="8043174"/>
          </a:xfrm>
          <a:prstGeom prst="rect">
            <a:avLst/>
          </a:prstGeom>
          <a:noFill/>
          <a:ln>
            <a:noFill/>
          </a:ln>
        </p:spPr>
      </p:pic>
      <p:pic>
        <p:nvPicPr>
          <p:cNvPr id="211" name="Google Shape;211;p20"/>
          <p:cNvPicPr preferRelativeResize="0"/>
          <p:nvPr/>
        </p:nvPicPr>
        <p:blipFill>
          <a:blip r:embed="rId3">
            <a:alphaModFix/>
          </a:blip>
          <a:stretch>
            <a:fillRect/>
          </a:stretch>
        </p:blipFill>
        <p:spPr>
          <a:xfrm>
            <a:off x="973508" y="1975533"/>
            <a:ext cx="2941076" cy="8043174"/>
          </a:xfrm>
          <a:prstGeom prst="rect">
            <a:avLst/>
          </a:prstGeom>
          <a:noFill/>
          <a:ln>
            <a:noFill/>
          </a:ln>
        </p:spPr>
      </p:pic>
      <p:sp>
        <p:nvSpPr>
          <p:cNvPr id="233" name="Google Shape;233;p20"/>
          <p:cNvSpPr txBox="1"/>
          <p:nvPr/>
        </p:nvSpPr>
        <p:spPr>
          <a:xfrm>
            <a:off x="780577" y="306978"/>
            <a:ext cx="16230600" cy="1292533"/>
          </a:xfrm>
          <a:prstGeom prst="rect">
            <a:avLst/>
          </a:prstGeom>
          <a:noFill/>
          <a:ln>
            <a:noFill/>
          </a:ln>
        </p:spPr>
        <p:txBody>
          <a:bodyPr spcFirstLastPara="1" wrap="square" lIns="0" tIns="0" rIns="0" bIns="0" anchor="t" anchorCtr="0">
            <a:spAutoFit/>
          </a:bodyPr>
          <a:lstStyle/>
          <a:p>
            <a:pPr marL="0" marR="0" lvl="0" indent="0" algn="ctr" rtl="0">
              <a:lnSpc>
                <a:spcPct val="120002"/>
              </a:lnSpc>
              <a:spcBef>
                <a:spcPts val="0"/>
              </a:spcBef>
              <a:spcAft>
                <a:spcPts val="0"/>
              </a:spcAft>
              <a:buNone/>
            </a:pPr>
            <a:r>
              <a:rPr lang="nl-NL" sz="6999" dirty="0">
                <a:latin typeface="Neucha"/>
                <a:sym typeface="Neucha"/>
              </a:rPr>
              <a:t>Belangrijkste hormonen</a:t>
            </a:r>
            <a:endParaRPr lang="nl-NL" dirty="0"/>
          </a:p>
        </p:txBody>
      </p:sp>
      <p:sp>
        <p:nvSpPr>
          <p:cNvPr id="234" name="Google Shape;234;p20"/>
          <p:cNvSpPr txBox="1"/>
          <p:nvPr/>
        </p:nvSpPr>
        <p:spPr>
          <a:xfrm>
            <a:off x="927574" y="3183546"/>
            <a:ext cx="2913508" cy="517065"/>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en-US" sz="2800" b="1" dirty="0">
                <a:latin typeface="Neucha" panose="020B0604020202020204" charset="0"/>
                <a:ea typeface="Lato"/>
                <a:cs typeface="Lato"/>
                <a:sym typeface="Lato"/>
              </a:rPr>
              <a:t>FSH</a:t>
            </a:r>
            <a:endParaRPr dirty="0">
              <a:latin typeface="Neucha" panose="020B0604020202020204" charset="0"/>
            </a:endParaRPr>
          </a:p>
        </p:txBody>
      </p:sp>
      <p:sp>
        <p:nvSpPr>
          <p:cNvPr id="238" name="Google Shape;238;p20"/>
          <p:cNvSpPr txBox="1"/>
          <p:nvPr/>
        </p:nvSpPr>
        <p:spPr>
          <a:xfrm>
            <a:off x="5140518" y="3194401"/>
            <a:ext cx="2913508" cy="517065"/>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en-US" sz="2800" b="1" dirty="0">
                <a:latin typeface="Neucha" panose="020B0604020202020204" charset="0"/>
                <a:ea typeface="Lato"/>
                <a:cs typeface="Lato"/>
                <a:sym typeface="Lato"/>
              </a:rPr>
              <a:t>LH</a:t>
            </a:r>
            <a:endParaRPr dirty="0">
              <a:latin typeface="Neucha" panose="020B0604020202020204" charset="0"/>
            </a:endParaRPr>
          </a:p>
        </p:txBody>
      </p:sp>
      <p:sp>
        <p:nvSpPr>
          <p:cNvPr id="239" name="Google Shape;239;p20"/>
          <p:cNvSpPr txBox="1"/>
          <p:nvPr/>
        </p:nvSpPr>
        <p:spPr>
          <a:xfrm>
            <a:off x="9028896" y="3135577"/>
            <a:ext cx="2913508" cy="517065"/>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nl-NL" sz="2800" b="1" dirty="0">
                <a:latin typeface="Neucha" panose="020B0604020202020204" charset="0"/>
                <a:ea typeface="Lato"/>
                <a:cs typeface="Lato"/>
                <a:sym typeface="Lato"/>
              </a:rPr>
              <a:t>Oestrogeen</a:t>
            </a:r>
            <a:endParaRPr lang="nl-NL" dirty="0">
              <a:latin typeface="Neucha" panose="020B0604020202020204" charset="0"/>
            </a:endParaRPr>
          </a:p>
        </p:txBody>
      </p:sp>
      <p:sp>
        <p:nvSpPr>
          <p:cNvPr id="240" name="Google Shape;240;p20"/>
          <p:cNvSpPr txBox="1"/>
          <p:nvPr/>
        </p:nvSpPr>
        <p:spPr>
          <a:xfrm>
            <a:off x="1308746" y="4187743"/>
            <a:ext cx="2302500" cy="886397"/>
          </a:xfrm>
          <a:prstGeom prst="rect">
            <a:avLst/>
          </a:prstGeom>
          <a:noFill/>
          <a:ln>
            <a:noFill/>
          </a:ln>
        </p:spPr>
        <p:txBody>
          <a:bodyPr spcFirstLastPara="1" wrap="square" lIns="0" tIns="0" rIns="0" bIns="0" anchor="t" anchorCtr="0">
            <a:spAutoFit/>
          </a:bodyPr>
          <a:lstStyle/>
          <a:p>
            <a:pPr marL="0" marR="0" lvl="1" indent="0" algn="ctr" rtl="0">
              <a:lnSpc>
                <a:spcPct val="120000"/>
              </a:lnSpc>
              <a:spcBef>
                <a:spcPts val="0"/>
              </a:spcBef>
              <a:spcAft>
                <a:spcPts val="0"/>
              </a:spcAft>
              <a:buNone/>
            </a:pPr>
            <a:r>
              <a:rPr lang="nl-NL" sz="2400" b="0" i="0" u="none" strike="noStrike" cap="none" dirty="0">
                <a:solidFill>
                  <a:srgbClr val="000000"/>
                </a:solidFill>
                <a:latin typeface="Neucha" panose="020B0604020202020204" charset="0"/>
                <a:ea typeface="Lato"/>
                <a:cs typeface="Lato"/>
                <a:sym typeface="Lato"/>
              </a:rPr>
              <a:t>Wordt in hypofyse gemaakt.</a:t>
            </a:r>
            <a:endParaRPr lang="nl-NL" sz="1600" dirty="0">
              <a:latin typeface="Neucha" panose="020B0604020202020204" charset="0"/>
            </a:endParaRPr>
          </a:p>
        </p:txBody>
      </p:sp>
      <p:sp>
        <p:nvSpPr>
          <p:cNvPr id="245" name="Google Shape;245;p20"/>
          <p:cNvSpPr txBox="1"/>
          <p:nvPr/>
        </p:nvSpPr>
        <p:spPr>
          <a:xfrm>
            <a:off x="9361234" y="4114832"/>
            <a:ext cx="2302500" cy="886397"/>
          </a:xfrm>
          <a:prstGeom prst="rect">
            <a:avLst/>
          </a:prstGeom>
          <a:noFill/>
          <a:ln>
            <a:noFill/>
          </a:ln>
        </p:spPr>
        <p:txBody>
          <a:bodyPr spcFirstLastPara="1" wrap="square" lIns="0" tIns="0" rIns="0" bIns="0" anchor="t" anchorCtr="0">
            <a:spAutoFit/>
          </a:bodyPr>
          <a:lstStyle/>
          <a:p>
            <a:pPr marL="0" marR="0" lvl="1" indent="0" algn="ctr" rtl="0">
              <a:lnSpc>
                <a:spcPct val="120000"/>
              </a:lnSpc>
              <a:spcBef>
                <a:spcPts val="0"/>
              </a:spcBef>
              <a:spcAft>
                <a:spcPts val="0"/>
              </a:spcAft>
              <a:buNone/>
            </a:pPr>
            <a:r>
              <a:rPr lang="nl-NL" sz="2400" dirty="0">
                <a:latin typeface="Neucha" panose="020B0604020202020204" charset="0"/>
                <a:ea typeface="Lato"/>
                <a:cs typeface="Lato"/>
                <a:sym typeface="Lato"/>
              </a:rPr>
              <a:t>Wordt in het eitje gemaakt.</a:t>
            </a:r>
            <a:endParaRPr lang="nl-NL" sz="2400" dirty="0">
              <a:latin typeface="Neucha" panose="020B0604020202020204" charset="0"/>
            </a:endParaRPr>
          </a:p>
        </p:txBody>
      </p:sp>
      <p:sp>
        <p:nvSpPr>
          <p:cNvPr id="246" name="Google Shape;246;p20"/>
          <p:cNvSpPr txBox="1"/>
          <p:nvPr/>
        </p:nvSpPr>
        <p:spPr>
          <a:xfrm>
            <a:off x="1308746" y="5616264"/>
            <a:ext cx="2302500" cy="886397"/>
          </a:xfrm>
          <a:prstGeom prst="rect">
            <a:avLst/>
          </a:prstGeom>
          <a:noFill/>
          <a:ln>
            <a:noFill/>
          </a:ln>
        </p:spPr>
        <p:txBody>
          <a:bodyPr spcFirstLastPara="1" wrap="square" lIns="0" tIns="0" rIns="0" bIns="0" anchor="t" anchorCtr="0">
            <a:spAutoFit/>
          </a:bodyPr>
          <a:lstStyle/>
          <a:p>
            <a:pPr marL="0" marR="0" lvl="1" indent="0" algn="ctr" rtl="0">
              <a:lnSpc>
                <a:spcPct val="120000"/>
              </a:lnSpc>
              <a:spcBef>
                <a:spcPts val="0"/>
              </a:spcBef>
              <a:spcAft>
                <a:spcPts val="0"/>
              </a:spcAft>
              <a:buNone/>
            </a:pPr>
            <a:r>
              <a:rPr lang="nl-NL" sz="2400" dirty="0">
                <a:latin typeface="Neucha" panose="020B0604020202020204" charset="0"/>
                <a:ea typeface="Lato"/>
                <a:cs typeface="Lato"/>
                <a:sym typeface="Lato"/>
              </a:rPr>
              <a:t>Hoeveelheid a</a:t>
            </a:r>
            <a:r>
              <a:rPr lang="nl-NL" sz="2400" b="0" i="0" u="none" strike="noStrike" cap="none" dirty="0">
                <a:solidFill>
                  <a:srgbClr val="000000"/>
                </a:solidFill>
                <a:latin typeface="Neucha" panose="020B0604020202020204" charset="0"/>
                <a:ea typeface="Lato"/>
                <a:cs typeface="Lato"/>
                <a:sym typeface="Lato"/>
              </a:rPr>
              <a:t>fhankelijk</a:t>
            </a:r>
            <a:r>
              <a:rPr lang="nl-NL" sz="2000" b="0" i="0" u="none" strike="noStrike" cap="none" dirty="0">
                <a:solidFill>
                  <a:srgbClr val="000000"/>
                </a:solidFill>
                <a:latin typeface="Neucha" panose="020B0604020202020204" charset="0"/>
                <a:ea typeface="Lato"/>
                <a:cs typeface="Lato"/>
                <a:sym typeface="Lato"/>
              </a:rPr>
              <a:t> va</a:t>
            </a:r>
            <a:r>
              <a:rPr lang="nl-NL" sz="2000" dirty="0">
                <a:latin typeface="Neucha" panose="020B0604020202020204" charset="0"/>
                <a:ea typeface="Lato"/>
                <a:cs typeface="Lato"/>
                <a:sym typeface="Lato"/>
              </a:rPr>
              <a:t>n </a:t>
            </a:r>
            <a:r>
              <a:rPr lang="nl-NL" sz="2000" dirty="0" err="1">
                <a:latin typeface="Neucha" panose="020B0604020202020204" charset="0"/>
                <a:ea typeface="Lato"/>
                <a:cs typeface="Lato"/>
                <a:sym typeface="Lato"/>
              </a:rPr>
              <a:t>GnRh</a:t>
            </a:r>
            <a:r>
              <a:rPr lang="en-US" sz="2000" b="0" i="0" u="none" strike="noStrike" cap="none" dirty="0">
                <a:solidFill>
                  <a:srgbClr val="000000"/>
                </a:solidFill>
                <a:latin typeface="Neucha" panose="020B0604020202020204" charset="0"/>
                <a:ea typeface="Lato"/>
                <a:cs typeface="Lato"/>
                <a:sym typeface="Lato"/>
              </a:rPr>
              <a:t>.</a:t>
            </a:r>
            <a:endParaRPr dirty="0">
              <a:latin typeface="Neucha" panose="020B0604020202020204" charset="0"/>
            </a:endParaRPr>
          </a:p>
        </p:txBody>
      </p:sp>
      <p:sp>
        <p:nvSpPr>
          <p:cNvPr id="247" name="Google Shape;247;p20"/>
          <p:cNvSpPr txBox="1"/>
          <p:nvPr/>
        </p:nvSpPr>
        <p:spPr>
          <a:xfrm>
            <a:off x="5486659" y="5524474"/>
            <a:ext cx="2302500" cy="1329595"/>
          </a:xfrm>
          <a:prstGeom prst="rect">
            <a:avLst/>
          </a:prstGeom>
          <a:noFill/>
          <a:ln>
            <a:noFill/>
          </a:ln>
        </p:spPr>
        <p:txBody>
          <a:bodyPr spcFirstLastPara="1" wrap="square" lIns="0" tIns="0" rIns="0" bIns="0" anchor="t" anchorCtr="0">
            <a:spAutoFit/>
          </a:bodyPr>
          <a:lstStyle/>
          <a:p>
            <a:pPr marL="0" marR="0" lvl="1" indent="0" algn="ctr" rtl="0">
              <a:lnSpc>
                <a:spcPct val="120000"/>
              </a:lnSpc>
              <a:spcBef>
                <a:spcPts val="0"/>
              </a:spcBef>
              <a:spcAft>
                <a:spcPts val="0"/>
              </a:spcAft>
              <a:buNone/>
            </a:pPr>
            <a:r>
              <a:rPr lang="nl-NL" sz="2400" b="0" i="0" u="none" strike="noStrike" cap="none" dirty="0">
                <a:solidFill>
                  <a:srgbClr val="000000"/>
                </a:solidFill>
                <a:latin typeface="Neucha" panose="020B0604020202020204" charset="0"/>
                <a:ea typeface="Lato"/>
                <a:cs typeface="Lato"/>
                <a:sym typeface="Lato"/>
              </a:rPr>
              <a:t>Hoeveelheid afhankelijk van FSH en </a:t>
            </a:r>
            <a:r>
              <a:rPr lang="nl-NL" sz="2400" dirty="0">
                <a:latin typeface="Neucha" panose="020B0604020202020204" charset="0"/>
                <a:ea typeface="Lato"/>
                <a:cs typeface="Lato"/>
                <a:sym typeface="Lato"/>
              </a:rPr>
              <a:t>oestrogeen</a:t>
            </a:r>
            <a:r>
              <a:rPr lang="en-US" sz="2400" b="0" i="0" u="none" strike="noStrike" cap="none" dirty="0">
                <a:solidFill>
                  <a:srgbClr val="000000"/>
                </a:solidFill>
                <a:latin typeface="Neucha" panose="020B0604020202020204" charset="0"/>
                <a:ea typeface="Lato"/>
                <a:cs typeface="Lato"/>
                <a:sym typeface="Lato"/>
              </a:rPr>
              <a:t>.</a:t>
            </a:r>
            <a:endParaRPr sz="2400" dirty="0">
              <a:latin typeface="Neucha" panose="020B0604020202020204" charset="0"/>
            </a:endParaRPr>
          </a:p>
        </p:txBody>
      </p:sp>
      <p:sp>
        <p:nvSpPr>
          <p:cNvPr id="248" name="Google Shape;248;p20"/>
          <p:cNvSpPr txBox="1"/>
          <p:nvPr/>
        </p:nvSpPr>
        <p:spPr>
          <a:xfrm>
            <a:off x="9504218" y="5616263"/>
            <a:ext cx="2302500" cy="886397"/>
          </a:xfrm>
          <a:prstGeom prst="rect">
            <a:avLst/>
          </a:prstGeom>
          <a:noFill/>
          <a:ln>
            <a:noFill/>
          </a:ln>
        </p:spPr>
        <p:txBody>
          <a:bodyPr spcFirstLastPara="1" wrap="square" lIns="0" tIns="0" rIns="0" bIns="0" anchor="t" anchorCtr="0">
            <a:spAutoFit/>
          </a:bodyPr>
          <a:lstStyle/>
          <a:p>
            <a:pPr marL="0" marR="0" lvl="1" indent="0" algn="ctr" rtl="0">
              <a:lnSpc>
                <a:spcPct val="120000"/>
              </a:lnSpc>
              <a:spcBef>
                <a:spcPts val="0"/>
              </a:spcBef>
              <a:spcAft>
                <a:spcPts val="0"/>
              </a:spcAft>
              <a:buNone/>
            </a:pPr>
            <a:r>
              <a:rPr lang="nl-NL" sz="2400" dirty="0">
                <a:latin typeface="Neucha" panose="020B0604020202020204" charset="0"/>
                <a:ea typeface="Lato"/>
                <a:cs typeface="Lato"/>
                <a:sym typeface="Lato"/>
              </a:rPr>
              <a:t>Wordt gestimuleerd door FSH</a:t>
            </a:r>
            <a:r>
              <a:rPr lang="en-US" sz="2400" b="0" i="0" u="none" strike="noStrike" cap="none" dirty="0">
                <a:solidFill>
                  <a:srgbClr val="000000"/>
                </a:solidFill>
                <a:latin typeface="Neucha" panose="020B0604020202020204" charset="0"/>
                <a:ea typeface="Lato"/>
                <a:cs typeface="Lato"/>
                <a:sym typeface="Lato"/>
              </a:rPr>
              <a:t>.</a:t>
            </a:r>
            <a:endParaRPr sz="2400" dirty="0">
              <a:latin typeface="Neucha" panose="020B0604020202020204" charset="0"/>
            </a:endParaRPr>
          </a:p>
        </p:txBody>
      </p:sp>
      <p:sp>
        <p:nvSpPr>
          <p:cNvPr id="249" name="Google Shape;249;p20"/>
          <p:cNvSpPr txBox="1"/>
          <p:nvPr/>
        </p:nvSpPr>
        <p:spPr>
          <a:xfrm>
            <a:off x="1262722" y="7408928"/>
            <a:ext cx="2302500" cy="886397"/>
          </a:xfrm>
          <a:prstGeom prst="rect">
            <a:avLst/>
          </a:prstGeom>
          <a:noFill/>
          <a:ln>
            <a:noFill/>
          </a:ln>
        </p:spPr>
        <p:txBody>
          <a:bodyPr spcFirstLastPara="1" wrap="square" lIns="0" tIns="0" rIns="0" bIns="0" anchor="t" anchorCtr="0">
            <a:spAutoFit/>
          </a:bodyPr>
          <a:lstStyle/>
          <a:p>
            <a:pPr marL="0" marR="0" lvl="1" indent="0" algn="ctr" rtl="0">
              <a:lnSpc>
                <a:spcPct val="120000"/>
              </a:lnSpc>
              <a:spcBef>
                <a:spcPts val="0"/>
              </a:spcBef>
              <a:spcAft>
                <a:spcPts val="0"/>
              </a:spcAft>
              <a:buNone/>
            </a:pPr>
            <a:r>
              <a:rPr lang="nl-NL" sz="2400" b="0" i="0" u="none" strike="noStrike" cap="none" dirty="0">
                <a:solidFill>
                  <a:srgbClr val="000000"/>
                </a:solidFill>
                <a:latin typeface="Neucha" panose="020B0604020202020204" charset="0"/>
                <a:ea typeface="Lato"/>
                <a:cs typeface="Lato"/>
                <a:sym typeface="Lato"/>
              </a:rPr>
              <a:t>Zorgt voor het rijpen van </a:t>
            </a:r>
            <a:r>
              <a:rPr lang="nl-NL" sz="2400" dirty="0">
                <a:latin typeface="Neucha" panose="020B0604020202020204" charset="0"/>
                <a:ea typeface="Lato"/>
                <a:cs typeface="Lato"/>
                <a:sym typeface="Lato"/>
              </a:rPr>
              <a:t>een eitje</a:t>
            </a:r>
            <a:r>
              <a:rPr lang="en-US" sz="2400" b="0" i="0" u="none" strike="noStrike" cap="none" dirty="0">
                <a:solidFill>
                  <a:srgbClr val="000000"/>
                </a:solidFill>
                <a:latin typeface="Neucha" panose="020B0604020202020204" charset="0"/>
                <a:ea typeface="Lato"/>
                <a:cs typeface="Lato"/>
                <a:sym typeface="Lato"/>
              </a:rPr>
              <a:t>.</a:t>
            </a:r>
            <a:endParaRPr sz="2400" dirty="0">
              <a:latin typeface="Neucha" panose="020B0604020202020204" charset="0"/>
            </a:endParaRPr>
          </a:p>
        </p:txBody>
      </p:sp>
      <p:sp>
        <p:nvSpPr>
          <p:cNvPr id="250" name="Google Shape;250;p20"/>
          <p:cNvSpPr txBox="1"/>
          <p:nvPr/>
        </p:nvSpPr>
        <p:spPr>
          <a:xfrm>
            <a:off x="5355014" y="7630528"/>
            <a:ext cx="2565790" cy="443198"/>
          </a:xfrm>
          <a:prstGeom prst="rect">
            <a:avLst/>
          </a:prstGeom>
          <a:noFill/>
          <a:ln>
            <a:noFill/>
          </a:ln>
        </p:spPr>
        <p:txBody>
          <a:bodyPr spcFirstLastPara="1" wrap="square" lIns="0" tIns="0" rIns="0" bIns="0" anchor="t" anchorCtr="0">
            <a:spAutoFit/>
          </a:bodyPr>
          <a:lstStyle/>
          <a:p>
            <a:pPr marL="0" marR="0" lvl="1" indent="0" algn="ctr" rtl="0">
              <a:lnSpc>
                <a:spcPct val="120000"/>
              </a:lnSpc>
              <a:spcBef>
                <a:spcPts val="0"/>
              </a:spcBef>
              <a:spcAft>
                <a:spcPts val="0"/>
              </a:spcAft>
              <a:buNone/>
            </a:pPr>
            <a:r>
              <a:rPr lang="nl-NL" sz="2400" dirty="0">
                <a:latin typeface="Neucha" panose="020B0604020202020204" charset="0"/>
                <a:ea typeface="Lato"/>
                <a:cs typeface="Lato"/>
                <a:sym typeface="Lato"/>
              </a:rPr>
              <a:t>Stimuleert eisprong</a:t>
            </a:r>
            <a:r>
              <a:rPr lang="en-US" sz="2400" b="0" i="0" u="none" strike="noStrike" cap="none" dirty="0">
                <a:solidFill>
                  <a:srgbClr val="000000"/>
                </a:solidFill>
                <a:latin typeface="Neucha" panose="020B0604020202020204" charset="0"/>
                <a:ea typeface="Lato"/>
                <a:cs typeface="Lato"/>
                <a:sym typeface="Lato"/>
              </a:rPr>
              <a:t> </a:t>
            </a:r>
            <a:endParaRPr sz="2400" dirty="0">
              <a:latin typeface="Neucha" panose="020B0604020202020204" charset="0"/>
            </a:endParaRPr>
          </a:p>
        </p:txBody>
      </p:sp>
      <p:sp>
        <p:nvSpPr>
          <p:cNvPr id="251" name="Google Shape;251;p20"/>
          <p:cNvSpPr txBox="1"/>
          <p:nvPr/>
        </p:nvSpPr>
        <p:spPr>
          <a:xfrm>
            <a:off x="9504218" y="7408928"/>
            <a:ext cx="2302500" cy="886397"/>
          </a:xfrm>
          <a:prstGeom prst="rect">
            <a:avLst/>
          </a:prstGeom>
          <a:noFill/>
          <a:ln>
            <a:noFill/>
          </a:ln>
        </p:spPr>
        <p:txBody>
          <a:bodyPr spcFirstLastPara="1" wrap="square" lIns="0" tIns="0" rIns="0" bIns="0" anchor="t" anchorCtr="0">
            <a:spAutoFit/>
          </a:bodyPr>
          <a:lstStyle/>
          <a:p>
            <a:pPr marL="0" marR="0" lvl="1" indent="0" algn="ctr" rtl="0">
              <a:lnSpc>
                <a:spcPct val="120000"/>
              </a:lnSpc>
              <a:spcBef>
                <a:spcPts val="0"/>
              </a:spcBef>
              <a:spcAft>
                <a:spcPts val="0"/>
              </a:spcAft>
              <a:buNone/>
            </a:pPr>
            <a:r>
              <a:rPr lang="nl-NL" sz="2400" dirty="0">
                <a:latin typeface="Neucha" panose="020B0604020202020204" charset="0"/>
                <a:ea typeface="Lato"/>
                <a:cs typeface="Lato"/>
                <a:sym typeface="Lato"/>
              </a:rPr>
              <a:t>Bereidt lichaam voor op bevruchting</a:t>
            </a:r>
            <a:endParaRPr sz="2400" dirty="0">
              <a:latin typeface="Neucha" panose="020B0604020202020204" charset="0"/>
            </a:endParaRPr>
          </a:p>
        </p:txBody>
      </p:sp>
      <p:sp>
        <p:nvSpPr>
          <p:cNvPr id="252" name="Google Shape;252;p20"/>
          <p:cNvSpPr/>
          <p:nvPr/>
        </p:nvSpPr>
        <p:spPr>
          <a:xfrm rot="1341204">
            <a:off x="1408868" y="-10321"/>
            <a:ext cx="1975816" cy="1936300"/>
          </a:xfrm>
          <a:custGeom>
            <a:avLst/>
            <a:gdLst/>
            <a:ahLst/>
            <a:cxnLst/>
            <a:rect l="l" t="t" r="r" b="b"/>
            <a:pathLst>
              <a:path w="1975816" h="1936300" extrusionOk="0">
                <a:moveTo>
                  <a:pt x="0" y="0"/>
                </a:moveTo>
                <a:lnTo>
                  <a:pt x="1975817" y="0"/>
                </a:lnTo>
                <a:lnTo>
                  <a:pt x="1975817" y="1936300"/>
                </a:lnTo>
                <a:lnTo>
                  <a:pt x="0" y="1936300"/>
                </a:lnTo>
                <a:lnTo>
                  <a:pt x="0" y="0"/>
                </a:lnTo>
                <a:close/>
              </a:path>
            </a:pathLst>
          </a:custGeom>
          <a:blipFill rotWithShape="1">
            <a:blip r:embed="rId4">
              <a:alphaModFix/>
            </a:blip>
            <a:stretch>
              <a:fillRect/>
            </a:stretch>
          </a:blipFill>
          <a:ln>
            <a:noFill/>
          </a:ln>
        </p:spPr>
        <p:txBody>
          <a:bodyPr/>
          <a:lstStyle/>
          <a:p>
            <a:endParaRPr lang="nl-NL"/>
          </a:p>
        </p:txBody>
      </p:sp>
      <p:sp>
        <p:nvSpPr>
          <p:cNvPr id="253" name="Google Shape;253;p20"/>
          <p:cNvSpPr/>
          <p:nvPr/>
        </p:nvSpPr>
        <p:spPr>
          <a:xfrm rot="21229298">
            <a:off x="16114783" y="130094"/>
            <a:ext cx="1792786" cy="2008213"/>
          </a:xfrm>
          <a:custGeom>
            <a:avLst/>
            <a:gdLst/>
            <a:ahLst/>
            <a:cxnLst/>
            <a:rect l="l" t="t" r="r" b="b"/>
            <a:pathLst>
              <a:path w="1792786" h="2008213" extrusionOk="0">
                <a:moveTo>
                  <a:pt x="0" y="0"/>
                </a:moveTo>
                <a:lnTo>
                  <a:pt x="1792786" y="0"/>
                </a:lnTo>
                <a:lnTo>
                  <a:pt x="1792786" y="2008213"/>
                </a:lnTo>
                <a:lnTo>
                  <a:pt x="0" y="2008213"/>
                </a:lnTo>
                <a:lnTo>
                  <a:pt x="0" y="0"/>
                </a:lnTo>
                <a:close/>
              </a:path>
            </a:pathLst>
          </a:custGeom>
          <a:blipFill rotWithShape="1">
            <a:blip r:embed="rId5">
              <a:alphaModFix/>
            </a:blip>
            <a:stretch>
              <a:fillRect/>
            </a:stretch>
          </a:blipFill>
          <a:ln>
            <a:noFill/>
          </a:ln>
        </p:spPr>
        <p:txBody>
          <a:bodyPr/>
          <a:lstStyle/>
          <a:p>
            <a:endParaRPr lang="nl-NL"/>
          </a:p>
        </p:txBody>
      </p:sp>
      <p:pic>
        <p:nvPicPr>
          <p:cNvPr id="2" name="Google Shape;210;p20">
            <a:extLst>
              <a:ext uri="{FF2B5EF4-FFF2-40B4-BE49-F238E27FC236}">
                <a16:creationId xmlns:a16="http://schemas.microsoft.com/office/drawing/2014/main" id="{98FABBE4-84EE-6152-60C2-DD92C2AB334F}"/>
              </a:ext>
            </a:extLst>
          </p:cNvPr>
          <p:cNvPicPr preferRelativeResize="0"/>
          <p:nvPr/>
        </p:nvPicPr>
        <p:blipFill>
          <a:blip r:embed="rId3">
            <a:alphaModFix/>
          </a:blip>
          <a:stretch>
            <a:fillRect/>
          </a:stretch>
        </p:blipFill>
        <p:spPr>
          <a:xfrm>
            <a:off x="13077142" y="1975533"/>
            <a:ext cx="2941076" cy="8043174"/>
          </a:xfrm>
          <a:prstGeom prst="rect">
            <a:avLst/>
          </a:prstGeom>
          <a:noFill/>
          <a:ln>
            <a:noFill/>
          </a:ln>
        </p:spPr>
      </p:pic>
      <p:sp>
        <p:nvSpPr>
          <p:cNvPr id="3" name="Google Shape;239;p20">
            <a:extLst>
              <a:ext uri="{FF2B5EF4-FFF2-40B4-BE49-F238E27FC236}">
                <a16:creationId xmlns:a16="http://schemas.microsoft.com/office/drawing/2014/main" id="{B587D456-D2B4-6473-B9C0-9A1A90337B04}"/>
              </a:ext>
            </a:extLst>
          </p:cNvPr>
          <p:cNvSpPr txBox="1"/>
          <p:nvPr/>
        </p:nvSpPr>
        <p:spPr>
          <a:xfrm>
            <a:off x="13104710" y="3149736"/>
            <a:ext cx="2913508" cy="517065"/>
          </a:xfrm>
          <a:prstGeom prst="rect">
            <a:avLst/>
          </a:prstGeom>
          <a:noFill/>
          <a:ln>
            <a:noFill/>
          </a:ln>
        </p:spPr>
        <p:txBody>
          <a:bodyPr spcFirstLastPara="1" wrap="square" lIns="0" tIns="0" rIns="0" bIns="0" anchor="t" anchorCtr="0">
            <a:spAutoFit/>
          </a:bodyPr>
          <a:lstStyle/>
          <a:p>
            <a:pPr marL="0" marR="0" lvl="0" indent="0" algn="ctr" rtl="0">
              <a:lnSpc>
                <a:spcPct val="120000"/>
              </a:lnSpc>
              <a:spcBef>
                <a:spcPts val="0"/>
              </a:spcBef>
              <a:spcAft>
                <a:spcPts val="0"/>
              </a:spcAft>
              <a:buNone/>
            </a:pPr>
            <a:r>
              <a:rPr lang="nl-NL" sz="2800" b="1" dirty="0">
                <a:latin typeface="Neucha" panose="020B0604020202020204" charset="0"/>
                <a:ea typeface="Lato"/>
                <a:cs typeface="Lato"/>
                <a:sym typeface="Lato"/>
              </a:rPr>
              <a:t>Progesteron</a:t>
            </a:r>
            <a:endParaRPr lang="nl-NL" dirty="0">
              <a:latin typeface="Neucha" panose="020B0604020202020204" charset="0"/>
            </a:endParaRPr>
          </a:p>
        </p:txBody>
      </p:sp>
      <p:sp>
        <p:nvSpPr>
          <p:cNvPr id="6" name="Google Shape;245;p20">
            <a:extLst>
              <a:ext uri="{FF2B5EF4-FFF2-40B4-BE49-F238E27FC236}">
                <a16:creationId xmlns:a16="http://schemas.microsoft.com/office/drawing/2014/main" id="{04699E0C-E8B2-9EDC-1196-EEB6F547C0C1}"/>
              </a:ext>
            </a:extLst>
          </p:cNvPr>
          <p:cNvSpPr txBox="1"/>
          <p:nvPr/>
        </p:nvSpPr>
        <p:spPr>
          <a:xfrm>
            <a:off x="13242485" y="7537720"/>
            <a:ext cx="2665528" cy="886397"/>
          </a:xfrm>
          <a:prstGeom prst="rect">
            <a:avLst/>
          </a:prstGeom>
          <a:noFill/>
          <a:ln>
            <a:noFill/>
          </a:ln>
        </p:spPr>
        <p:txBody>
          <a:bodyPr spcFirstLastPara="1" wrap="square" lIns="0" tIns="0" rIns="0" bIns="0" anchor="t" anchorCtr="0">
            <a:spAutoFit/>
          </a:bodyPr>
          <a:lstStyle/>
          <a:p>
            <a:pPr marL="0" marR="0" lvl="1" indent="0" algn="ctr" rtl="0">
              <a:lnSpc>
                <a:spcPct val="120000"/>
              </a:lnSpc>
              <a:spcBef>
                <a:spcPts val="0"/>
              </a:spcBef>
              <a:spcAft>
                <a:spcPts val="0"/>
              </a:spcAft>
              <a:buNone/>
            </a:pPr>
            <a:r>
              <a:rPr lang="nl-NL" sz="2400" dirty="0">
                <a:latin typeface="Neucha" panose="020B0604020202020204" charset="0"/>
                <a:ea typeface="Lato"/>
                <a:cs typeface="Lato"/>
                <a:sym typeface="Lato"/>
              </a:rPr>
              <a:t>Bereidt lichaam voor op zwangerschap</a:t>
            </a:r>
            <a:endParaRPr sz="2400" dirty="0">
              <a:latin typeface="Neucha" panose="020B0604020202020204" charset="0"/>
            </a:endParaRPr>
          </a:p>
        </p:txBody>
      </p:sp>
      <p:sp>
        <p:nvSpPr>
          <p:cNvPr id="7" name="Google Shape;245;p20">
            <a:extLst>
              <a:ext uri="{FF2B5EF4-FFF2-40B4-BE49-F238E27FC236}">
                <a16:creationId xmlns:a16="http://schemas.microsoft.com/office/drawing/2014/main" id="{229A3DDA-7DA2-B81F-B5F7-5E920E34DEC4}"/>
              </a:ext>
            </a:extLst>
          </p:cNvPr>
          <p:cNvSpPr txBox="1"/>
          <p:nvPr/>
        </p:nvSpPr>
        <p:spPr>
          <a:xfrm>
            <a:off x="13240207" y="5693379"/>
            <a:ext cx="2642515" cy="1329595"/>
          </a:xfrm>
          <a:prstGeom prst="rect">
            <a:avLst/>
          </a:prstGeom>
          <a:noFill/>
          <a:ln>
            <a:noFill/>
          </a:ln>
        </p:spPr>
        <p:txBody>
          <a:bodyPr spcFirstLastPara="1" wrap="square" lIns="0" tIns="0" rIns="0" bIns="0" anchor="t" anchorCtr="0">
            <a:spAutoFit/>
          </a:bodyPr>
          <a:lstStyle/>
          <a:p>
            <a:pPr marL="0" marR="0" lvl="1" indent="0" algn="ctr" rtl="0">
              <a:lnSpc>
                <a:spcPct val="120000"/>
              </a:lnSpc>
              <a:spcBef>
                <a:spcPts val="0"/>
              </a:spcBef>
              <a:spcAft>
                <a:spcPts val="0"/>
              </a:spcAft>
              <a:buNone/>
            </a:pPr>
            <a:r>
              <a:rPr lang="nl-NL" sz="2400" dirty="0">
                <a:latin typeface="Neucha" panose="020B0604020202020204" charset="0"/>
                <a:ea typeface="Lato"/>
                <a:cs typeface="Lato"/>
                <a:sym typeface="Lato"/>
              </a:rPr>
              <a:t>Wordt gemaakt totdat het gele lichaampje verschrompelt</a:t>
            </a:r>
            <a:endParaRPr lang="nl-NL" sz="2400" dirty="0">
              <a:latin typeface="Neucha" panose="020B0604020202020204" charset="0"/>
            </a:endParaRPr>
          </a:p>
        </p:txBody>
      </p:sp>
      <p:sp>
        <p:nvSpPr>
          <p:cNvPr id="8" name="Google Shape;245;p20">
            <a:extLst>
              <a:ext uri="{FF2B5EF4-FFF2-40B4-BE49-F238E27FC236}">
                <a16:creationId xmlns:a16="http://schemas.microsoft.com/office/drawing/2014/main" id="{E74FA490-67EE-3FB4-C51E-DA070FA95977}"/>
              </a:ext>
            </a:extLst>
          </p:cNvPr>
          <p:cNvSpPr txBox="1"/>
          <p:nvPr/>
        </p:nvSpPr>
        <p:spPr>
          <a:xfrm>
            <a:off x="13423999" y="4187743"/>
            <a:ext cx="2302500" cy="886397"/>
          </a:xfrm>
          <a:prstGeom prst="rect">
            <a:avLst/>
          </a:prstGeom>
          <a:noFill/>
          <a:ln>
            <a:noFill/>
          </a:ln>
        </p:spPr>
        <p:txBody>
          <a:bodyPr spcFirstLastPara="1" wrap="square" lIns="0" tIns="0" rIns="0" bIns="0" anchor="t" anchorCtr="0">
            <a:spAutoFit/>
          </a:bodyPr>
          <a:lstStyle/>
          <a:p>
            <a:pPr marL="0" marR="0" lvl="1" indent="0" algn="ctr" rtl="0">
              <a:lnSpc>
                <a:spcPct val="120000"/>
              </a:lnSpc>
              <a:spcBef>
                <a:spcPts val="0"/>
              </a:spcBef>
              <a:spcAft>
                <a:spcPts val="0"/>
              </a:spcAft>
              <a:buNone/>
            </a:pPr>
            <a:r>
              <a:rPr lang="nl-NL" sz="2400" dirty="0">
                <a:latin typeface="Neucha" panose="020B0604020202020204" charset="0"/>
                <a:ea typeface="Lato"/>
                <a:cs typeface="Lato"/>
                <a:sym typeface="Lato"/>
              </a:rPr>
              <a:t>Wordt in het gele lichaampje gemaakt</a:t>
            </a:r>
            <a:endParaRPr sz="2400" dirty="0">
              <a:latin typeface="Neucha" panose="020B0604020202020204" charset="0"/>
            </a:endParaRPr>
          </a:p>
        </p:txBody>
      </p:sp>
      <p:sp>
        <p:nvSpPr>
          <p:cNvPr id="4" name="Google Shape;240;p20">
            <a:extLst>
              <a:ext uri="{FF2B5EF4-FFF2-40B4-BE49-F238E27FC236}">
                <a16:creationId xmlns:a16="http://schemas.microsoft.com/office/drawing/2014/main" id="{90060D21-3F90-9E68-DBFB-930C05783496}"/>
              </a:ext>
            </a:extLst>
          </p:cNvPr>
          <p:cNvSpPr txBox="1"/>
          <p:nvPr/>
        </p:nvSpPr>
        <p:spPr>
          <a:xfrm>
            <a:off x="5477385" y="4148255"/>
            <a:ext cx="2302500" cy="886397"/>
          </a:xfrm>
          <a:prstGeom prst="rect">
            <a:avLst/>
          </a:prstGeom>
          <a:noFill/>
          <a:ln>
            <a:noFill/>
          </a:ln>
        </p:spPr>
        <p:txBody>
          <a:bodyPr spcFirstLastPara="1" wrap="square" lIns="0" tIns="0" rIns="0" bIns="0" anchor="t" anchorCtr="0">
            <a:spAutoFit/>
          </a:bodyPr>
          <a:lstStyle/>
          <a:p>
            <a:pPr marL="0" marR="0" lvl="1" indent="0" algn="ctr" rtl="0">
              <a:lnSpc>
                <a:spcPct val="120000"/>
              </a:lnSpc>
              <a:spcBef>
                <a:spcPts val="0"/>
              </a:spcBef>
              <a:spcAft>
                <a:spcPts val="0"/>
              </a:spcAft>
              <a:buNone/>
            </a:pPr>
            <a:r>
              <a:rPr lang="nl-NL" sz="2400" b="0" i="0" u="none" strike="noStrike" cap="none" dirty="0">
                <a:solidFill>
                  <a:srgbClr val="000000"/>
                </a:solidFill>
                <a:latin typeface="Neucha" panose="020B0604020202020204" charset="0"/>
                <a:ea typeface="Lato"/>
                <a:cs typeface="Lato"/>
                <a:sym typeface="Lato"/>
              </a:rPr>
              <a:t>Wordt in hypofyse gemaakt.</a:t>
            </a:r>
            <a:endParaRPr lang="nl-NL" sz="1600" dirty="0">
              <a:latin typeface="Neucha" panose="020B060402020202020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6F0EA"/>
        </a:solidFill>
        <a:effectLst/>
      </p:bgPr>
    </p:bg>
    <p:spTree>
      <p:nvGrpSpPr>
        <p:cNvPr id="1" name="Shape 288"/>
        <p:cNvGrpSpPr/>
        <p:nvPr/>
      </p:nvGrpSpPr>
      <p:grpSpPr>
        <a:xfrm>
          <a:off x="0" y="0"/>
          <a:ext cx="0" cy="0"/>
          <a:chOff x="0" y="0"/>
          <a:chExt cx="0" cy="0"/>
        </a:xfrm>
      </p:grpSpPr>
      <p:grpSp>
        <p:nvGrpSpPr>
          <p:cNvPr id="289" name="Google Shape;289;p22"/>
          <p:cNvGrpSpPr/>
          <p:nvPr/>
        </p:nvGrpSpPr>
        <p:grpSpPr>
          <a:xfrm>
            <a:off x="432008" y="251182"/>
            <a:ext cx="17423983" cy="9603809"/>
            <a:chOff x="0" y="-47625"/>
            <a:chExt cx="4589033" cy="2529398"/>
          </a:xfrm>
        </p:grpSpPr>
        <p:sp>
          <p:nvSpPr>
            <p:cNvPr id="290" name="Google Shape;290;p22"/>
            <p:cNvSpPr/>
            <p:nvPr/>
          </p:nvSpPr>
          <p:spPr>
            <a:xfrm>
              <a:off x="0" y="0"/>
              <a:ext cx="4589033" cy="2481773"/>
            </a:xfrm>
            <a:custGeom>
              <a:avLst/>
              <a:gdLst/>
              <a:ahLst/>
              <a:cxnLst/>
              <a:rect l="l" t="t" r="r" b="b"/>
              <a:pathLst>
                <a:path w="4589033" h="2481773" extrusionOk="0">
                  <a:moveTo>
                    <a:pt x="0" y="0"/>
                  </a:moveTo>
                  <a:lnTo>
                    <a:pt x="4589033" y="0"/>
                  </a:lnTo>
                  <a:lnTo>
                    <a:pt x="4589033" y="2481773"/>
                  </a:lnTo>
                  <a:lnTo>
                    <a:pt x="0" y="2481773"/>
                  </a:lnTo>
                  <a:close/>
                </a:path>
              </a:pathLst>
            </a:custGeom>
            <a:solidFill>
              <a:srgbClr val="000000"/>
            </a:solidFill>
            <a:ln>
              <a:noFill/>
            </a:ln>
          </p:spPr>
          <p:txBody>
            <a:bodyPr/>
            <a:lstStyle/>
            <a:p>
              <a:endParaRPr lang="nl-NL"/>
            </a:p>
          </p:txBody>
        </p:sp>
        <p:sp>
          <p:nvSpPr>
            <p:cNvPr id="291" name="Google Shape;291;p22"/>
            <p:cNvSpPr txBox="1"/>
            <p:nvPr/>
          </p:nvSpPr>
          <p:spPr>
            <a:xfrm>
              <a:off x="0" y="-47625"/>
              <a:ext cx="812800" cy="860425"/>
            </a:xfrm>
            <a:prstGeom prst="rect">
              <a:avLst/>
            </a:prstGeom>
            <a:noFill/>
            <a:ln>
              <a:noFill/>
            </a:ln>
          </p:spPr>
          <p:txBody>
            <a:bodyPr spcFirstLastPara="1" wrap="square" lIns="50800" tIns="50800" rIns="50800" bIns="50800" anchor="ctr" anchorCtr="0">
              <a:noAutofit/>
            </a:bodyPr>
            <a:lstStyle/>
            <a:p>
              <a:pPr marL="0" marR="0" lvl="0" indent="0" algn="ctr" rtl="0">
                <a:lnSpc>
                  <a:spcPct val="171111"/>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292" name="Google Shape;292;p22"/>
          <p:cNvGrpSpPr/>
          <p:nvPr/>
        </p:nvGrpSpPr>
        <p:grpSpPr>
          <a:xfrm>
            <a:off x="258529" y="74334"/>
            <a:ext cx="17798473" cy="9901381"/>
            <a:chOff x="0" y="-47625"/>
            <a:chExt cx="4570046" cy="2511273"/>
          </a:xfrm>
        </p:grpSpPr>
        <p:sp>
          <p:nvSpPr>
            <p:cNvPr id="293" name="Google Shape;293;p22"/>
            <p:cNvSpPr/>
            <p:nvPr/>
          </p:nvSpPr>
          <p:spPr>
            <a:xfrm>
              <a:off x="0" y="0"/>
              <a:ext cx="4570046" cy="2463648"/>
            </a:xfrm>
            <a:custGeom>
              <a:avLst/>
              <a:gdLst/>
              <a:ahLst/>
              <a:cxnLst/>
              <a:rect l="l" t="t" r="r" b="b"/>
              <a:pathLst>
                <a:path w="4570046" h="2463648" extrusionOk="0">
                  <a:moveTo>
                    <a:pt x="0" y="0"/>
                  </a:moveTo>
                  <a:lnTo>
                    <a:pt x="4570046" y="0"/>
                  </a:lnTo>
                  <a:lnTo>
                    <a:pt x="4570046" y="2463648"/>
                  </a:lnTo>
                  <a:lnTo>
                    <a:pt x="0" y="2463648"/>
                  </a:lnTo>
                  <a:close/>
                </a:path>
              </a:pathLst>
            </a:custGeom>
            <a:solidFill>
              <a:srgbClr val="FFEAA3"/>
            </a:solidFill>
            <a:ln>
              <a:noFill/>
            </a:ln>
          </p:spPr>
          <p:txBody>
            <a:bodyPr/>
            <a:lstStyle/>
            <a:p>
              <a:endParaRPr lang="nl-NL">
                <a:solidFill>
                  <a:srgbClr val="FFEAA3"/>
                </a:solidFill>
              </a:endParaRPr>
            </a:p>
          </p:txBody>
        </p:sp>
        <p:sp>
          <p:nvSpPr>
            <p:cNvPr id="294" name="Google Shape;294;p22"/>
            <p:cNvSpPr txBox="1"/>
            <p:nvPr/>
          </p:nvSpPr>
          <p:spPr>
            <a:xfrm>
              <a:off x="0" y="-47625"/>
              <a:ext cx="812800" cy="860425"/>
            </a:xfrm>
            <a:prstGeom prst="rect">
              <a:avLst/>
            </a:prstGeom>
            <a:noFill/>
            <a:ln>
              <a:noFill/>
            </a:ln>
          </p:spPr>
          <p:txBody>
            <a:bodyPr spcFirstLastPara="1" wrap="square" lIns="50800" tIns="50800" rIns="50800" bIns="50800" anchor="ctr" anchorCtr="0">
              <a:noAutofit/>
            </a:bodyPr>
            <a:lstStyle/>
            <a:p>
              <a:pPr marL="0" marR="0" lvl="0" indent="0" algn="ctr" rtl="0">
                <a:lnSpc>
                  <a:spcPct val="171111"/>
                </a:lnSpc>
                <a:spcBef>
                  <a:spcPts val="0"/>
                </a:spcBef>
                <a:spcAft>
                  <a:spcPts val="0"/>
                </a:spcAft>
                <a:buNone/>
              </a:pPr>
              <a:endParaRPr sz="1800" b="0" i="0" u="none" strike="noStrike" cap="none">
                <a:solidFill>
                  <a:srgbClr val="FFEAA3"/>
                </a:solidFill>
                <a:latin typeface="Calibri"/>
                <a:ea typeface="Calibri"/>
                <a:cs typeface="Calibri"/>
                <a:sym typeface="Calibri"/>
              </a:endParaRPr>
            </a:p>
          </p:txBody>
        </p:sp>
      </p:grpSp>
      <p:pic>
        <p:nvPicPr>
          <p:cNvPr id="3" name="Afbeelding 2" descr="Afbeelding met diagram, tekst, Plan, Rechthoek&#10;&#10;Automatisch gegenereerde beschrijving">
            <a:extLst>
              <a:ext uri="{FF2B5EF4-FFF2-40B4-BE49-F238E27FC236}">
                <a16:creationId xmlns:a16="http://schemas.microsoft.com/office/drawing/2014/main" id="{20DCFE33-0477-CB3F-CA44-30F10B48E4CA}"/>
              </a:ext>
            </a:extLst>
          </p:cNvPr>
          <p:cNvPicPr>
            <a:picLocks noChangeAspect="1"/>
          </p:cNvPicPr>
          <p:nvPr/>
        </p:nvPicPr>
        <p:blipFill rotWithShape="1">
          <a:blip r:embed="rId3"/>
          <a:srcRect l="33114" t="29264" r="26069" b="19697"/>
          <a:stretch/>
        </p:blipFill>
        <p:spPr>
          <a:xfrm>
            <a:off x="3084760" y="432009"/>
            <a:ext cx="14953858" cy="9534028"/>
          </a:xfrm>
          <a:prstGeom prst="rect">
            <a:avLst/>
          </a:prstGeom>
        </p:spPr>
      </p:pic>
      <p:sp>
        <p:nvSpPr>
          <p:cNvPr id="301" name="Google Shape;301;p22"/>
          <p:cNvSpPr/>
          <p:nvPr/>
        </p:nvSpPr>
        <p:spPr>
          <a:xfrm>
            <a:off x="482924" y="7222555"/>
            <a:ext cx="2184885" cy="2328850"/>
          </a:xfrm>
          <a:custGeom>
            <a:avLst/>
            <a:gdLst/>
            <a:ahLst/>
            <a:cxnLst/>
            <a:rect l="l" t="t" r="r" b="b"/>
            <a:pathLst>
              <a:path w="2184885" h="2328850" extrusionOk="0">
                <a:moveTo>
                  <a:pt x="0" y="0"/>
                </a:moveTo>
                <a:lnTo>
                  <a:pt x="2184885" y="0"/>
                </a:lnTo>
                <a:lnTo>
                  <a:pt x="2184885" y="2328851"/>
                </a:lnTo>
                <a:lnTo>
                  <a:pt x="0" y="2328851"/>
                </a:lnTo>
                <a:lnTo>
                  <a:pt x="0" y="0"/>
                </a:lnTo>
                <a:close/>
              </a:path>
            </a:pathLst>
          </a:custGeom>
          <a:blipFill rotWithShape="1">
            <a:blip r:embed="rId4">
              <a:alphaModFix/>
            </a:blip>
            <a:stretch>
              <a:fillRect/>
            </a:stretch>
          </a:blipFill>
          <a:ln>
            <a:noFill/>
          </a:ln>
        </p:spPr>
        <p:txBody>
          <a:bodyPr/>
          <a:lstStyle/>
          <a:p>
            <a:endParaRPr lang="nl-NL"/>
          </a:p>
        </p:txBody>
      </p:sp>
      <p:sp>
        <p:nvSpPr>
          <p:cNvPr id="2" name="Google Shape;233;p20">
            <a:extLst>
              <a:ext uri="{FF2B5EF4-FFF2-40B4-BE49-F238E27FC236}">
                <a16:creationId xmlns:a16="http://schemas.microsoft.com/office/drawing/2014/main" id="{9AFACCC8-1B4E-D395-2044-56D88820EA5B}"/>
              </a:ext>
            </a:extLst>
          </p:cNvPr>
          <p:cNvSpPr txBox="1"/>
          <p:nvPr/>
        </p:nvSpPr>
        <p:spPr>
          <a:xfrm>
            <a:off x="838645" y="422329"/>
            <a:ext cx="4675013" cy="3877600"/>
          </a:xfrm>
          <a:prstGeom prst="rect">
            <a:avLst/>
          </a:prstGeom>
          <a:noFill/>
          <a:ln>
            <a:noFill/>
          </a:ln>
        </p:spPr>
        <p:txBody>
          <a:bodyPr spcFirstLastPara="1" wrap="square" lIns="0" tIns="0" rIns="0" bIns="0" anchor="t" anchorCtr="0">
            <a:spAutoFit/>
          </a:bodyPr>
          <a:lstStyle/>
          <a:p>
            <a:pPr marL="0" marR="0" lvl="0" indent="0" rtl="0">
              <a:lnSpc>
                <a:spcPct val="120002"/>
              </a:lnSpc>
              <a:spcBef>
                <a:spcPts val="0"/>
              </a:spcBef>
              <a:spcAft>
                <a:spcPts val="0"/>
              </a:spcAft>
              <a:buNone/>
            </a:pPr>
            <a:r>
              <a:rPr lang="nl-NL" sz="6999" dirty="0">
                <a:solidFill>
                  <a:srgbClr val="004AAD"/>
                </a:solidFill>
                <a:latin typeface="Neucha"/>
                <a:sym typeface="Neucha"/>
              </a:rPr>
              <a:t>De menstruatie</a:t>
            </a:r>
          </a:p>
          <a:p>
            <a:pPr marL="0" marR="0" lvl="0" indent="0" rtl="0">
              <a:lnSpc>
                <a:spcPct val="120002"/>
              </a:lnSpc>
              <a:spcBef>
                <a:spcPts val="0"/>
              </a:spcBef>
              <a:spcAft>
                <a:spcPts val="0"/>
              </a:spcAft>
              <a:buNone/>
            </a:pPr>
            <a:r>
              <a:rPr lang="nl-NL" sz="6999" dirty="0">
                <a:solidFill>
                  <a:srgbClr val="004AAD"/>
                </a:solidFill>
                <a:latin typeface="Neucha"/>
                <a:sym typeface="Neucha"/>
              </a:rPr>
              <a:t>cyclus</a:t>
            </a:r>
            <a:endParaRPr lang="nl-NL" dirty="0">
              <a:solidFill>
                <a:srgbClr val="004AAD"/>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6F0EA"/>
        </a:solidFill>
        <a:effectLst/>
      </p:bgPr>
    </p:bg>
    <p:spTree>
      <p:nvGrpSpPr>
        <p:cNvPr id="1" name="Shape 169"/>
        <p:cNvGrpSpPr/>
        <p:nvPr/>
      </p:nvGrpSpPr>
      <p:grpSpPr>
        <a:xfrm>
          <a:off x="0" y="0"/>
          <a:ext cx="0" cy="0"/>
          <a:chOff x="0" y="0"/>
          <a:chExt cx="0" cy="0"/>
        </a:xfrm>
      </p:grpSpPr>
      <p:sp>
        <p:nvSpPr>
          <p:cNvPr id="177" name="Google Shape;177;p18"/>
          <p:cNvSpPr txBox="1"/>
          <p:nvPr/>
        </p:nvSpPr>
        <p:spPr>
          <a:xfrm>
            <a:off x="1102504" y="180663"/>
            <a:ext cx="16382192" cy="2585067"/>
          </a:xfrm>
          <a:prstGeom prst="rect">
            <a:avLst/>
          </a:prstGeom>
          <a:noFill/>
          <a:ln>
            <a:noFill/>
          </a:ln>
        </p:spPr>
        <p:txBody>
          <a:bodyPr spcFirstLastPara="1" wrap="square" lIns="0" tIns="0" rIns="0" bIns="0" anchor="t" anchorCtr="0">
            <a:spAutoFit/>
          </a:bodyPr>
          <a:lstStyle/>
          <a:p>
            <a:pPr marL="0" marR="0" lvl="0" indent="0" algn="l" rtl="0">
              <a:lnSpc>
                <a:spcPct val="120002"/>
              </a:lnSpc>
              <a:spcBef>
                <a:spcPts val="0"/>
              </a:spcBef>
              <a:spcAft>
                <a:spcPts val="0"/>
              </a:spcAft>
              <a:buNone/>
            </a:pPr>
            <a:r>
              <a:rPr lang="nl-NL" sz="6999" dirty="0">
                <a:latin typeface="Neucha"/>
                <a:sym typeface="Neucha"/>
              </a:rPr>
              <a:t>De hoeveelheid van verschillende hormonen op verschillende momenten</a:t>
            </a:r>
            <a:r>
              <a:rPr lang="en-US" sz="6999" dirty="0">
                <a:latin typeface="Neucha"/>
                <a:sym typeface="Neucha"/>
              </a:rPr>
              <a:t> </a:t>
            </a:r>
            <a:endParaRPr dirty="0"/>
          </a:p>
        </p:txBody>
      </p:sp>
      <mc:AlternateContent xmlns:mc="http://schemas.openxmlformats.org/markup-compatibility/2006" xmlns:p14="http://schemas.microsoft.com/office/powerpoint/2010/main">
        <mc:Choice Requires="p14">
          <p:contentPart p14:bwMode="auto" r:id="rId3">
            <p14:nvContentPartPr>
              <p14:cNvPr id="6" name="Inkt 5">
                <a:extLst>
                  <a:ext uri="{FF2B5EF4-FFF2-40B4-BE49-F238E27FC236}">
                    <a16:creationId xmlns:a16="http://schemas.microsoft.com/office/drawing/2014/main" id="{E837F674-D474-859E-87B4-2CE202ACB63C}"/>
                  </a:ext>
                </a:extLst>
              </p14:cNvPr>
              <p14:cNvContentPartPr/>
              <p14:nvPr/>
            </p14:nvContentPartPr>
            <p14:xfrm>
              <a:off x="8374093" y="5365648"/>
              <a:ext cx="360" cy="360"/>
            </p14:xfrm>
          </p:contentPart>
        </mc:Choice>
        <mc:Fallback xmlns="">
          <p:pic>
            <p:nvPicPr>
              <p:cNvPr id="6" name="Inkt 5">
                <a:extLst>
                  <a:ext uri="{FF2B5EF4-FFF2-40B4-BE49-F238E27FC236}">
                    <a16:creationId xmlns:a16="http://schemas.microsoft.com/office/drawing/2014/main" id="{E837F674-D474-859E-87B4-2CE202ACB63C}"/>
                  </a:ext>
                </a:extLst>
              </p:cNvPr>
              <p:cNvPicPr/>
              <p:nvPr/>
            </p:nvPicPr>
            <p:blipFill>
              <a:blip r:embed="rId7"/>
              <a:stretch>
                <a:fillRect/>
              </a:stretch>
            </p:blipFill>
            <p:spPr>
              <a:xfrm>
                <a:off x="8367973" y="5359528"/>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8" name="Inkt 7">
                <a:extLst>
                  <a:ext uri="{FF2B5EF4-FFF2-40B4-BE49-F238E27FC236}">
                    <a16:creationId xmlns:a16="http://schemas.microsoft.com/office/drawing/2014/main" id="{6FA860A7-6F55-69AF-5499-974852EC73A9}"/>
                  </a:ext>
                </a:extLst>
              </p14:cNvPr>
              <p14:cNvContentPartPr/>
              <p14:nvPr/>
            </p14:nvContentPartPr>
            <p14:xfrm>
              <a:off x="8251333" y="4811968"/>
              <a:ext cx="243360" cy="530280"/>
            </p14:xfrm>
          </p:contentPart>
        </mc:Choice>
        <mc:Fallback xmlns="">
          <p:pic>
            <p:nvPicPr>
              <p:cNvPr id="8" name="Inkt 7">
                <a:extLst>
                  <a:ext uri="{FF2B5EF4-FFF2-40B4-BE49-F238E27FC236}">
                    <a16:creationId xmlns:a16="http://schemas.microsoft.com/office/drawing/2014/main" id="{6FA860A7-6F55-69AF-5499-974852EC73A9}"/>
                  </a:ext>
                </a:extLst>
              </p:cNvPr>
              <p:cNvPicPr/>
              <p:nvPr/>
            </p:nvPicPr>
            <p:blipFill>
              <a:blip r:embed="rId9"/>
              <a:stretch>
                <a:fillRect/>
              </a:stretch>
            </p:blipFill>
            <p:spPr>
              <a:xfrm>
                <a:off x="8245213" y="4805848"/>
                <a:ext cx="255600" cy="54252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8" name="Inkt 17">
                <a:extLst>
                  <a:ext uri="{FF2B5EF4-FFF2-40B4-BE49-F238E27FC236}">
                    <a16:creationId xmlns:a16="http://schemas.microsoft.com/office/drawing/2014/main" id="{F6F72EB4-F410-7F0F-D28A-F77F41A7603F}"/>
                  </a:ext>
                </a:extLst>
              </p14:cNvPr>
              <p14:cNvContentPartPr/>
              <p14:nvPr/>
            </p14:nvContentPartPr>
            <p14:xfrm>
              <a:off x="10770613" y="3804688"/>
              <a:ext cx="1373040" cy="1262520"/>
            </p14:xfrm>
          </p:contentPart>
        </mc:Choice>
        <mc:Fallback xmlns="">
          <p:pic>
            <p:nvPicPr>
              <p:cNvPr id="18" name="Inkt 17">
                <a:extLst>
                  <a:ext uri="{FF2B5EF4-FFF2-40B4-BE49-F238E27FC236}">
                    <a16:creationId xmlns:a16="http://schemas.microsoft.com/office/drawing/2014/main" id="{F6F72EB4-F410-7F0F-D28A-F77F41A7603F}"/>
                  </a:ext>
                </a:extLst>
              </p:cNvPr>
              <p:cNvPicPr/>
              <p:nvPr/>
            </p:nvPicPr>
            <p:blipFill>
              <a:blip r:embed="rId11"/>
              <a:stretch>
                <a:fillRect/>
              </a:stretch>
            </p:blipFill>
            <p:spPr>
              <a:xfrm>
                <a:off x="10764493" y="3798568"/>
                <a:ext cx="1385280" cy="127476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21" name="Inkt 20">
                <a:extLst>
                  <a:ext uri="{FF2B5EF4-FFF2-40B4-BE49-F238E27FC236}">
                    <a16:creationId xmlns:a16="http://schemas.microsoft.com/office/drawing/2014/main" id="{3D3B42F1-D072-1819-72AA-BD1CCDBD485C}"/>
                  </a:ext>
                </a:extLst>
              </p14:cNvPr>
              <p14:cNvContentPartPr/>
              <p14:nvPr/>
            </p14:nvContentPartPr>
            <p14:xfrm>
              <a:off x="8208493" y="5157568"/>
              <a:ext cx="360000" cy="408960"/>
            </p14:xfrm>
          </p:contentPart>
        </mc:Choice>
        <mc:Fallback xmlns="">
          <p:pic>
            <p:nvPicPr>
              <p:cNvPr id="21" name="Inkt 20">
                <a:extLst>
                  <a:ext uri="{FF2B5EF4-FFF2-40B4-BE49-F238E27FC236}">
                    <a16:creationId xmlns:a16="http://schemas.microsoft.com/office/drawing/2014/main" id="{3D3B42F1-D072-1819-72AA-BD1CCDBD485C}"/>
                  </a:ext>
                </a:extLst>
              </p:cNvPr>
              <p:cNvPicPr/>
              <p:nvPr/>
            </p:nvPicPr>
            <p:blipFill>
              <a:blip r:embed="rId13"/>
              <a:stretch>
                <a:fillRect/>
              </a:stretch>
            </p:blipFill>
            <p:spPr>
              <a:xfrm>
                <a:off x="8202373" y="5151448"/>
                <a:ext cx="372240" cy="421200"/>
              </a:xfrm>
              <a:prstGeom prst="rect">
                <a:avLst/>
              </a:prstGeom>
            </p:spPr>
          </p:pic>
        </mc:Fallback>
      </mc:AlternateContent>
      <p:grpSp>
        <p:nvGrpSpPr>
          <p:cNvPr id="24" name="Groep 23">
            <a:extLst>
              <a:ext uri="{FF2B5EF4-FFF2-40B4-BE49-F238E27FC236}">
                <a16:creationId xmlns:a16="http://schemas.microsoft.com/office/drawing/2014/main" id="{C1E02A99-4147-EFC6-DD4E-68737052C70E}"/>
              </a:ext>
            </a:extLst>
          </p:cNvPr>
          <p:cNvGrpSpPr/>
          <p:nvPr/>
        </p:nvGrpSpPr>
        <p:grpSpPr>
          <a:xfrm>
            <a:off x="8229373" y="4637008"/>
            <a:ext cx="748080" cy="1424160"/>
            <a:chOff x="8229373" y="4637008"/>
            <a:chExt cx="748080" cy="1424160"/>
          </a:xfrm>
        </p:grpSpPr>
        <mc:AlternateContent xmlns:mc="http://schemas.openxmlformats.org/markup-compatibility/2006" xmlns:p14="http://schemas.microsoft.com/office/powerpoint/2010/main">
          <mc:Choice Requires="p14">
            <p:contentPart p14:bwMode="auto" r:id="rId14">
              <p14:nvContentPartPr>
                <p14:cNvPr id="9" name="Inkt 8">
                  <a:extLst>
                    <a:ext uri="{FF2B5EF4-FFF2-40B4-BE49-F238E27FC236}">
                      <a16:creationId xmlns:a16="http://schemas.microsoft.com/office/drawing/2014/main" id="{02D40B01-7D9C-B5B2-0555-653C82096C3F}"/>
                    </a:ext>
                  </a:extLst>
                </p14:cNvPr>
                <p14:cNvContentPartPr/>
                <p14:nvPr/>
              </p14:nvContentPartPr>
              <p14:xfrm>
                <a:off x="8349613" y="5341888"/>
                <a:ext cx="235800" cy="719280"/>
              </p14:xfrm>
            </p:contentPart>
          </mc:Choice>
          <mc:Fallback xmlns="">
            <p:pic>
              <p:nvPicPr>
                <p:cNvPr id="9" name="Inkt 8">
                  <a:extLst>
                    <a:ext uri="{FF2B5EF4-FFF2-40B4-BE49-F238E27FC236}">
                      <a16:creationId xmlns:a16="http://schemas.microsoft.com/office/drawing/2014/main" id="{02D40B01-7D9C-B5B2-0555-653C82096C3F}"/>
                    </a:ext>
                  </a:extLst>
                </p:cNvPr>
                <p:cNvPicPr/>
                <p:nvPr/>
              </p:nvPicPr>
              <p:blipFill>
                <a:blip r:embed="rId15"/>
                <a:stretch>
                  <a:fillRect/>
                </a:stretch>
              </p:blipFill>
              <p:spPr>
                <a:xfrm>
                  <a:off x="8343493" y="5335768"/>
                  <a:ext cx="248040" cy="73152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0" name="Inkt 9">
                  <a:extLst>
                    <a:ext uri="{FF2B5EF4-FFF2-40B4-BE49-F238E27FC236}">
                      <a16:creationId xmlns:a16="http://schemas.microsoft.com/office/drawing/2014/main" id="{2A03DDED-6D68-6C74-3B97-54E0B6614FC1}"/>
                    </a:ext>
                  </a:extLst>
                </p14:cNvPr>
                <p14:cNvContentPartPr/>
                <p14:nvPr/>
              </p14:nvContentPartPr>
              <p14:xfrm>
                <a:off x="8373373" y="4958848"/>
                <a:ext cx="49680" cy="479880"/>
              </p14:xfrm>
            </p:contentPart>
          </mc:Choice>
          <mc:Fallback xmlns="">
            <p:pic>
              <p:nvPicPr>
                <p:cNvPr id="10" name="Inkt 9">
                  <a:extLst>
                    <a:ext uri="{FF2B5EF4-FFF2-40B4-BE49-F238E27FC236}">
                      <a16:creationId xmlns:a16="http://schemas.microsoft.com/office/drawing/2014/main" id="{2A03DDED-6D68-6C74-3B97-54E0B6614FC1}"/>
                    </a:ext>
                  </a:extLst>
                </p:cNvPr>
                <p:cNvPicPr/>
                <p:nvPr/>
              </p:nvPicPr>
              <p:blipFill>
                <a:blip r:embed="rId17"/>
                <a:stretch>
                  <a:fillRect/>
                </a:stretch>
              </p:blipFill>
              <p:spPr>
                <a:xfrm>
                  <a:off x="8367253" y="4952728"/>
                  <a:ext cx="61920" cy="49212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2" name="Inkt 11">
                  <a:extLst>
                    <a:ext uri="{FF2B5EF4-FFF2-40B4-BE49-F238E27FC236}">
                      <a16:creationId xmlns:a16="http://schemas.microsoft.com/office/drawing/2014/main" id="{EEC29E39-AE76-DAEE-6A54-4687D78B5710}"/>
                    </a:ext>
                  </a:extLst>
                </p14:cNvPr>
                <p14:cNvContentPartPr/>
                <p14:nvPr/>
              </p14:nvContentPartPr>
              <p14:xfrm>
                <a:off x="8374093" y="5318128"/>
                <a:ext cx="360" cy="360"/>
              </p14:xfrm>
            </p:contentPart>
          </mc:Choice>
          <mc:Fallback xmlns="">
            <p:pic>
              <p:nvPicPr>
                <p:cNvPr id="12" name="Inkt 11">
                  <a:extLst>
                    <a:ext uri="{FF2B5EF4-FFF2-40B4-BE49-F238E27FC236}">
                      <a16:creationId xmlns:a16="http://schemas.microsoft.com/office/drawing/2014/main" id="{EEC29E39-AE76-DAEE-6A54-4687D78B5710}"/>
                    </a:ext>
                  </a:extLst>
                </p:cNvPr>
                <p:cNvPicPr/>
                <p:nvPr/>
              </p:nvPicPr>
              <p:blipFill>
                <a:blip r:embed="rId7"/>
                <a:stretch>
                  <a:fillRect/>
                </a:stretch>
              </p:blipFill>
              <p:spPr>
                <a:xfrm>
                  <a:off x="8367973" y="5312008"/>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4" name="Inkt 13">
                  <a:extLst>
                    <a:ext uri="{FF2B5EF4-FFF2-40B4-BE49-F238E27FC236}">
                      <a16:creationId xmlns:a16="http://schemas.microsoft.com/office/drawing/2014/main" id="{4159D0A3-642A-8CDD-50DF-BCD5AE2A07DE}"/>
                    </a:ext>
                  </a:extLst>
                </p14:cNvPr>
                <p14:cNvContentPartPr/>
                <p14:nvPr/>
              </p14:nvContentPartPr>
              <p14:xfrm>
                <a:off x="8263933" y="5295088"/>
                <a:ext cx="200880" cy="213840"/>
              </p14:xfrm>
            </p:contentPart>
          </mc:Choice>
          <mc:Fallback xmlns="">
            <p:pic>
              <p:nvPicPr>
                <p:cNvPr id="14" name="Inkt 13">
                  <a:extLst>
                    <a:ext uri="{FF2B5EF4-FFF2-40B4-BE49-F238E27FC236}">
                      <a16:creationId xmlns:a16="http://schemas.microsoft.com/office/drawing/2014/main" id="{4159D0A3-642A-8CDD-50DF-BCD5AE2A07DE}"/>
                    </a:ext>
                  </a:extLst>
                </p:cNvPr>
                <p:cNvPicPr/>
                <p:nvPr/>
              </p:nvPicPr>
              <p:blipFill>
                <a:blip r:embed="rId20"/>
                <a:stretch>
                  <a:fillRect/>
                </a:stretch>
              </p:blipFill>
              <p:spPr>
                <a:xfrm>
                  <a:off x="8257813" y="5288968"/>
                  <a:ext cx="213120" cy="22608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6" name="Inkt 15">
                  <a:extLst>
                    <a:ext uri="{FF2B5EF4-FFF2-40B4-BE49-F238E27FC236}">
                      <a16:creationId xmlns:a16="http://schemas.microsoft.com/office/drawing/2014/main" id="{6416D534-9019-6E87-A18F-5EBA009F52AE}"/>
                    </a:ext>
                  </a:extLst>
                </p14:cNvPr>
                <p14:cNvContentPartPr/>
                <p14:nvPr/>
              </p14:nvContentPartPr>
              <p14:xfrm>
                <a:off x="8229373" y="5413888"/>
                <a:ext cx="360" cy="360"/>
              </p14:xfrm>
            </p:contentPart>
          </mc:Choice>
          <mc:Fallback xmlns="">
            <p:pic>
              <p:nvPicPr>
                <p:cNvPr id="16" name="Inkt 15">
                  <a:extLst>
                    <a:ext uri="{FF2B5EF4-FFF2-40B4-BE49-F238E27FC236}">
                      <a16:creationId xmlns:a16="http://schemas.microsoft.com/office/drawing/2014/main" id="{6416D534-9019-6E87-A18F-5EBA009F52AE}"/>
                    </a:ext>
                  </a:extLst>
                </p:cNvPr>
                <p:cNvPicPr/>
                <p:nvPr/>
              </p:nvPicPr>
              <p:blipFill>
                <a:blip r:embed="rId7"/>
                <a:stretch>
                  <a:fillRect/>
                </a:stretch>
              </p:blipFill>
              <p:spPr>
                <a:xfrm>
                  <a:off x="8223253" y="5407768"/>
                  <a:ext cx="12600"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23" name="Inkt 22">
                  <a:extLst>
                    <a:ext uri="{FF2B5EF4-FFF2-40B4-BE49-F238E27FC236}">
                      <a16:creationId xmlns:a16="http://schemas.microsoft.com/office/drawing/2014/main" id="{17133E3A-D335-2ACB-0150-CAF35FDCA96F}"/>
                    </a:ext>
                  </a:extLst>
                </p14:cNvPr>
                <p14:cNvContentPartPr/>
                <p14:nvPr/>
              </p14:nvContentPartPr>
              <p14:xfrm>
                <a:off x="8275093" y="4637008"/>
                <a:ext cx="702360" cy="1245960"/>
              </p14:xfrm>
            </p:contentPart>
          </mc:Choice>
          <mc:Fallback xmlns="">
            <p:pic>
              <p:nvPicPr>
                <p:cNvPr id="23" name="Inkt 22">
                  <a:extLst>
                    <a:ext uri="{FF2B5EF4-FFF2-40B4-BE49-F238E27FC236}">
                      <a16:creationId xmlns:a16="http://schemas.microsoft.com/office/drawing/2014/main" id="{17133E3A-D335-2ACB-0150-CAF35FDCA96F}"/>
                    </a:ext>
                  </a:extLst>
                </p:cNvPr>
                <p:cNvPicPr/>
                <p:nvPr/>
              </p:nvPicPr>
              <p:blipFill>
                <a:blip r:embed="rId23"/>
                <a:stretch>
                  <a:fillRect/>
                </a:stretch>
              </p:blipFill>
              <p:spPr>
                <a:xfrm>
                  <a:off x="8268973" y="4630888"/>
                  <a:ext cx="714600" cy="1258200"/>
                </a:xfrm>
                <a:prstGeom prst="rect">
                  <a:avLst/>
                </a:prstGeom>
              </p:spPr>
            </p:pic>
          </mc:Fallback>
        </mc:AlternateContent>
      </p:grpSp>
      <p:sp>
        <p:nvSpPr>
          <p:cNvPr id="3" name="Tekstvak 2">
            <a:extLst>
              <a:ext uri="{FF2B5EF4-FFF2-40B4-BE49-F238E27FC236}">
                <a16:creationId xmlns:a16="http://schemas.microsoft.com/office/drawing/2014/main" id="{8EEAD100-2900-AAB8-1CB9-FF2EA5550F35}"/>
              </a:ext>
            </a:extLst>
          </p:cNvPr>
          <p:cNvSpPr txBox="1"/>
          <p:nvPr/>
        </p:nvSpPr>
        <p:spPr>
          <a:xfrm>
            <a:off x="14825382" y="7632465"/>
            <a:ext cx="2898558" cy="1938992"/>
          </a:xfrm>
          <a:prstGeom prst="rect">
            <a:avLst/>
          </a:prstGeom>
          <a:noFill/>
        </p:spPr>
        <p:txBody>
          <a:bodyPr wrap="square" rtlCol="0">
            <a:spAutoFit/>
          </a:bodyPr>
          <a:lstStyle/>
          <a:p>
            <a:pPr algn="ctr"/>
            <a:r>
              <a:rPr lang="nl-NL" sz="4000" dirty="0">
                <a:latin typeface="Neucha" panose="020B0604020202020204" charset="0"/>
              </a:rPr>
              <a:t>Zie je terug hoe ze elkaar beïnvloeden?</a:t>
            </a:r>
          </a:p>
        </p:txBody>
      </p:sp>
      <p:grpSp>
        <p:nvGrpSpPr>
          <p:cNvPr id="7" name="Groep 6">
            <a:extLst>
              <a:ext uri="{FF2B5EF4-FFF2-40B4-BE49-F238E27FC236}">
                <a16:creationId xmlns:a16="http://schemas.microsoft.com/office/drawing/2014/main" id="{9B8A8B4B-CA6D-720A-D8AF-92D99F652AD2}"/>
              </a:ext>
            </a:extLst>
          </p:cNvPr>
          <p:cNvGrpSpPr/>
          <p:nvPr/>
        </p:nvGrpSpPr>
        <p:grpSpPr>
          <a:xfrm>
            <a:off x="456665" y="2765730"/>
            <a:ext cx="14065778" cy="5915911"/>
            <a:chOff x="456665" y="2765730"/>
            <a:chExt cx="14065778" cy="5915911"/>
          </a:xfrm>
        </p:grpSpPr>
        <p:pic>
          <p:nvPicPr>
            <p:cNvPr id="5" name="Afbeelding 4" descr="Afbeelding met diagram, Perceel, lijn, schermopname&#10;&#10;Automatisch gegenereerde beschrijving">
              <a:extLst>
                <a:ext uri="{FF2B5EF4-FFF2-40B4-BE49-F238E27FC236}">
                  <a16:creationId xmlns:a16="http://schemas.microsoft.com/office/drawing/2014/main" id="{8D45C0FC-FA1A-6D3A-F06B-2B59B6EC63DF}"/>
                </a:ext>
              </a:extLst>
            </p:cNvPr>
            <p:cNvPicPr>
              <a:picLocks noChangeAspect="1"/>
            </p:cNvPicPr>
            <p:nvPr/>
          </p:nvPicPr>
          <p:blipFill rotWithShape="1">
            <a:blip r:embed="rId24"/>
            <a:srcRect t="5859" b="6216"/>
            <a:stretch/>
          </p:blipFill>
          <p:spPr>
            <a:xfrm>
              <a:off x="456665" y="2765730"/>
              <a:ext cx="14065778" cy="5915911"/>
            </a:xfrm>
            <a:prstGeom prst="rect">
              <a:avLst/>
            </a:prstGeom>
          </p:spPr>
        </p:pic>
        <p:sp>
          <p:nvSpPr>
            <p:cNvPr id="4" name="Ovaal 3">
              <a:extLst>
                <a:ext uri="{FF2B5EF4-FFF2-40B4-BE49-F238E27FC236}">
                  <a16:creationId xmlns:a16="http://schemas.microsoft.com/office/drawing/2014/main" id="{AC898C50-0FDC-9DAE-1519-C60A8FDC6F6A}"/>
                </a:ext>
              </a:extLst>
            </p:cNvPr>
            <p:cNvSpPr/>
            <p:nvPr/>
          </p:nvSpPr>
          <p:spPr>
            <a:xfrm>
              <a:off x="13354050" y="6362700"/>
              <a:ext cx="1168393" cy="742950"/>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175" name="Google Shape;175;p18"/>
          <p:cNvSpPr/>
          <p:nvPr/>
        </p:nvSpPr>
        <p:spPr>
          <a:xfrm>
            <a:off x="13899978" y="1685039"/>
            <a:ext cx="2536608" cy="1715386"/>
          </a:xfrm>
          <a:custGeom>
            <a:avLst/>
            <a:gdLst/>
            <a:ahLst/>
            <a:cxnLst/>
            <a:rect l="l" t="t" r="r" b="b"/>
            <a:pathLst>
              <a:path w="2040631" h="1443282" extrusionOk="0">
                <a:moveTo>
                  <a:pt x="0" y="0"/>
                </a:moveTo>
                <a:lnTo>
                  <a:pt x="2040630" y="0"/>
                </a:lnTo>
                <a:lnTo>
                  <a:pt x="2040630" y="1443282"/>
                </a:lnTo>
                <a:lnTo>
                  <a:pt x="0" y="1443282"/>
                </a:lnTo>
                <a:lnTo>
                  <a:pt x="0" y="0"/>
                </a:lnTo>
                <a:close/>
              </a:path>
            </a:pathLst>
          </a:custGeom>
          <a:blipFill rotWithShape="1">
            <a:blip r:embed="rId25">
              <a:alphaModFix/>
            </a:blip>
            <a:stretch>
              <a:fillRect/>
            </a:stretch>
          </a:blipFill>
          <a:ln>
            <a:noFill/>
          </a:ln>
        </p:spPr>
        <p:txBody>
          <a:bodyPr/>
          <a:lstStyle/>
          <a:p>
            <a:endParaRPr lang="nl-NL"/>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6F0EA"/>
        </a:solidFill>
        <a:effectLst/>
      </p:bgPr>
    </p:bg>
    <p:spTree>
      <p:nvGrpSpPr>
        <p:cNvPr id="1" name="Shape 472"/>
        <p:cNvGrpSpPr/>
        <p:nvPr/>
      </p:nvGrpSpPr>
      <p:grpSpPr>
        <a:xfrm>
          <a:off x="0" y="0"/>
          <a:ext cx="0" cy="0"/>
          <a:chOff x="0" y="0"/>
          <a:chExt cx="0" cy="0"/>
        </a:xfrm>
      </p:grpSpPr>
      <p:grpSp>
        <p:nvGrpSpPr>
          <p:cNvPr id="473" name="Google Shape;473;p27"/>
          <p:cNvGrpSpPr/>
          <p:nvPr/>
        </p:nvGrpSpPr>
        <p:grpSpPr>
          <a:xfrm>
            <a:off x="432008" y="3399630"/>
            <a:ext cx="17571634" cy="6550935"/>
            <a:chOff x="0" y="-47625"/>
            <a:chExt cx="4589033" cy="1700177"/>
          </a:xfrm>
        </p:grpSpPr>
        <p:sp>
          <p:nvSpPr>
            <p:cNvPr id="474" name="Google Shape;474;p27"/>
            <p:cNvSpPr/>
            <p:nvPr/>
          </p:nvSpPr>
          <p:spPr>
            <a:xfrm>
              <a:off x="0" y="0"/>
              <a:ext cx="4589033" cy="1652552"/>
            </a:xfrm>
            <a:custGeom>
              <a:avLst/>
              <a:gdLst/>
              <a:ahLst/>
              <a:cxnLst/>
              <a:rect l="l" t="t" r="r" b="b"/>
              <a:pathLst>
                <a:path w="4589033" h="1652552" extrusionOk="0">
                  <a:moveTo>
                    <a:pt x="0" y="0"/>
                  </a:moveTo>
                  <a:lnTo>
                    <a:pt x="4589033" y="0"/>
                  </a:lnTo>
                  <a:lnTo>
                    <a:pt x="4589033" y="1652552"/>
                  </a:lnTo>
                  <a:lnTo>
                    <a:pt x="0" y="1652552"/>
                  </a:lnTo>
                  <a:close/>
                </a:path>
              </a:pathLst>
            </a:custGeom>
            <a:solidFill>
              <a:srgbClr val="000000"/>
            </a:solidFill>
            <a:ln>
              <a:noFill/>
            </a:ln>
          </p:spPr>
          <p:txBody>
            <a:bodyPr/>
            <a:lstStyle/>
            <a:p>
              <a:endParaRPr lang="nl-NL"/>
            </a:p>
          </p:txBody>
        </p:sp>
        <p:sp>
          <p:nvSpPr>
            <p:cNvPr id="475" name="Google Shape;475;p27"/>
            <p:cNvSpPr txBox="1"/>
            <p:nvPr/>
          </p:nvSpPr>
          <p:spPr>
            <a:xfrm>
              <a:off x="0" y="-47625"/>
              <a:ext cx="812800" cy="860425"/>
            </a:xfrm>
            <a:prstGeom prst="rect">
              <a:avLst/>
            </a:prstGeom>
            <a:noFill/>
            <a:ln>
              <a:noFill/>
            </a:ln>
          </p:spPr>
          <p:txBody>
            <a:bodyPr spcFirstLastPara="1" wrap="square" lIns="50800" tIns="50800" rIns="50800" bIns="50800" anchor="ctr" anchorCtr="0">
              <a:noAutofit/>
            </a:bodyPr>
            <a:lstStyle/>
            <a:p>
              <a:pPr marL="0" marR="0" lvl="0" indent="0" algn="ctr" rtl="0">
                <a:lnSpc>
                  <a:spcPct val="171111"/>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476" name="Google Shape;476;p27"/>
          <p:cNvGrpSpPr/>
          <p:nvPr/>
        </p:nvGrpSpPr>
        <p:grpSpPr>
          <a:xfrm>
            <a:off x="468053" y="3613237"/>
            <a:ext cx="17498934" cy="6299248"/>
            <a:chOff x="0" y="0"/>
            <a:chExt cx="4570046" cy="1634856"/>
          </a:xfrm>
          <a:solidFill>
            <a:schemeClr val="accent5">
              <a:lumMod val="20000"/>
              <a:lumOff val="80000"/>
            </a:schemeClr>
          </a:solidFill>
        </p:grpSpPr>
        <p:sp>
          <p:nvSpPr>
            <p:cNvPr id="477" name="Google Shape;477;p27"/>
            <p:cNvSpPr/>
            <p:nvPr/>
          </p:nvSpPr>
          <p:spPr>
            <a:xfrm>
              <a:off x="0" y="0"/>
              <a:ext cx="4570046" cy="1634856"/>
            </a:xfrm>
            <a:custGeom>
              <a:avLst/>
              <a:gdLst/>
              <a:ahLst/>
              <a:cxnLst/>
              <a:rect l="l" t="t" r="r" b="b"/>
              <a:pathLst>
                <a:path w="4570046" h="1634856" extrusionOk="0">
                  <a:moveTo>
                    <a:pt x="0" y="0"/>
                  </a:moveTo>
                  <a:lnTo>
                    <a:pt x="4570046" y="0"/>
                  </a:lnTo>
                  <a:lnTo>
                    <a:pt x="4570046" y="1634856"/>
                  </a:lnTo>
                  <a:lnTo>
                    <a:pt x="0" y="1634856"/>
                  </a:lnTo>
                  <a:close/>
                </a:path>
              </a:pathLst>
            </a:custGeom>
            <a:grpFill/>
            <a:ln>
              <a:noFill/>
            </a:ln>
          </p:spPr>
          <p:txBody>
            <a:bodyPr/>
            <a:lstStyle/>
            <a:p>
              <a:endParaRPr lang="nl-NL"/>
            </a:p>
          </p:txBody>
        </p:sp>
        <p:sp>
          <p:nvSpPr>
            <p:cNvPr id="478" name="Google Shape;478;p27"/>
            <p:cNvSpPr txBox="1"/>
            <p:nvPr/>
          </p:nvSpPr>
          <p:spPr>
            <a:xfrm>
              <a:off x="171749" y="137474"/>
              <a:ext cx="812800" cy="860425"/>
            </a:xfrm>
            <a:prstGeom prst="rect">
              <a:avLst/>
            </a:prstGeom>
            <a:grpFill/>
            <a:ln>
              <a:noFill/>
            </a:ln>
          </p:spPr>
          <p:txBody>
            <a:bodyPr spcFirstLastPara="1" wrap="square" lIns="50800" tIns="50800" rIns="50800" bIns="50800" anchor="ctr" anchorCtr="0">
              <a:noAutofit/>
            </a:bodyPr>
            <a:lstStyle/>
            <a:p>
              <a:pPr marL="0" marR="0" lvl="0" indent="0" algn="ctr" rtl="0">
                <a:lnSpc>
                  <a:spcPct val="171111"/>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483" name="Google Shape;483;p27"/>
          <p:cNvSpPr txBox="1"/>
          <p:nvPr/>
        </p:nvSpPr>
        <p:spPr>
          <a:xfrm>
            <a:off x="1120163" y="1028700"/>
            <a:ext cx="16047674" cy="1508362"/>
          </a:xfrm>
          <a:prstGeom prst="rect">
            <a:avLst/>
          </a:prstGeom>
          <a:noFill/>
          <a:ln>
            <a:noFill/>
          </a:ln>
        </p:spPr>
        <p:txBody>
          <a:bodyPr spcFirstLastPara="1" wrap="square" lIns="0" tIns="0" rIns="0" bIns="0" anchor="t" anchorCtr="0">
            <a:spAutoFit/>
          </a:bodyPr>
          <a:lstStyle/>
          <a:p>
            <a:pPr marL="0" marR="0" lvl="0" indent="0" algn="ctr" rtl="0">
              <a:lnSpc>
                <a:spcPct val="120004"/>
              </a:lnSpc>
              <a:spcBef>
                <a:spcPts val="0"/>
              </a:spcBef>
              <a:spcAft>
                <a:spcPts val="0"/>
              </a:spcAft>
              <a:buNone/>
            </a:pPr>
            <a:r>
              <a:rPr lang="nl-NL" sz="8168" dirty="0">
                <a:latin typeface="Neucha"/>
                <a:sym typeface="Neucha"/>
              </a:rPr>
              <a:t>Terugkoppeling</a:t>
            </a:r>
            <a:r>
              <a:rPr lang="en-US" sz="8168" dirty="0">
                <a:latin typeface="Neucha"/>
                <a:sym typeface="Neucha"/>
              </a:rPr>
              <a:t> </a:t>
            </a:r>
            <a:endParaRPr dirty="0"/>
          </a:p>
        </p:txBody>
      </p:sp>
      <p:sp>
        <p:nvSpPr>
          <p:cNvPr id="2" name="Google Shape;831;p38">
            <a:extLst>
              <a:ext uri="{FF2B5EF4-FFF2-40B4-BE49-F238E27FC236}">
                <a16:creationId xmlns:a16="http://schemas.microsoft.com/office/drawing/2014/main" id="{63ED6A19-0F1F-871E-FF79-FFB99EEE23F3}"/>
              </a:ext>
            </a:extLst>
          </p:cNvPr>
          <p:cNvSpPr/>
          <p:nvPr/>
        </p:nvSpPr>
        <p:spPr>
          <a:xfrm>
            <a:off x="10275163" y="3273651"/>
            <a:ext cx="5268587" cy="778466"/>
          </a:xfrm>
          <a:custGeom>
            <a:avLst/>
            <a:gdLst/>
            <a:ahLst/>
            <a:cxnLst/>
            <a:rect l="l" t="t" r="r" b="b"/>
            <a:pathLst>
              <a:path w="2123406" h="440124" extrusionOk="0">
                <a:moveTo>
                  <a:pt x="0" y="0"/>
                </a:moveTo>
                <a:lnTo>
                  <a:pt x="2123406" y="0"/>
                </a:lnTo>
                <a:lnTo>
                  <a:pt x="2123406" y="440124"/>
                </a:lnTo>
                <a:lnTo>
                  <a:pt x="0" y="440124"/>
                </a:lnTo>
                <a:lnTo>
                  <a:pt x="0" y="0"/>
                </a:lnTo>
                <a:close/>
              </a:path>
            </a:pathLst>
          </a:custGeom>
          <a:blipFill rotWithShape="1">
            <a:blip r:embed="rId3">
              <a:alphaModFix/>
            </a:blip>
            <a:stretch>
              <a:fillRect/>
            </a:stretch>
          </a:blipFill>
          <a:ln>
            <a:noFill/>
          </a:ln>
        </p:spPr>
        <p:txBody>
          <a:bodyPr/>
          <a:lstStyle/>
          <a:p>
            <a:endParaRPr lang="nl-NL"/>
          </a:p>
        </p:txBody>
      </p:sp>
      <p:sp>
        <p:nvSpPr>
          <p:cNvPr id="3" name="Google Shape;831;p38">
            <a:extLst>
              <a:ext uri="{FF2B5EF4-FFF2-40B4-BE49-F238E27FC236}">
                <a16:creationId xmlns:a16="http://schemas.microsoft.com/office/drawing/2014/main" id="{A280C420-E7D9-6EF8-B0F7-5833CB0DC028}"/>
              </a:ext>
            </a:extLst>
          </p:cNvPr>
          <p:cNvSpPr/>
          <p:nvPr/>
        </p:nvSpPr>
        <p:spPr>
          <a:xfrm>
            <a:off x="1470645" y="3224004"/>
            <a:ext cx="5069923" cy="778466"/>
          </a:xfrm>
          <a:custGeom>
            <a:avLst/>
            <a:gdLst/>
            <a:ahLst/>
            <a:cxnLst/>
            <a:rect l="l" t="t" r="r" b="b"/>
            <a:pathLst>
              <a:path w="2123406" h="440124" extrusionOk="0">
                <a:moveTo>
                  <a:pt x="0" y="0"/>
                </a:moveTo>
                <a:lnTo>
                  <a:pt x="2123406" y="0"/>
                </a:lnTo>
                <a:lnTo>
                  <a:pt x="2123406" y="440124"/>
                </a:lnTo>
                <a:lnTo>
                  <a:pt x="0" y="440124"/>
                </a:lnTo>
                <a:lnTo>
                  <a:pt x="0" y="0"/>
                </a:lnTo>
                <a:close/>
              </a:path>
            </a:pathLst>
          </a:custGeom>
          <a:blipFill rotWithShape="1">
            <a:blip r:embed="rId3">
              <a:alphaModFix/>
            </a:blip>
            <a:stretch>
              <a:fillRect/>
            </a:stretch>
          </a:blipFill>
          <a:ln>
            <a:noFill/>
          </a:ln>
        </p:spPr>
        <p:txBody>
          <a:bodyPr/>
          <a:lstStyle/>
          <a:p>
            <a:r>
              <a:rPr lang="nl-NL" dirty="0"/>
              <a:t> </a:t>
            </a:r>
          </a:p>
        </p:txBody>
      </p:sp>
      <p:sp>
        <p:nvSpPr>
          <p:cNvPr id="4" name="Tekstvak 3">
            <a:extLst>
              <a:ext uri="{FF2B5EF4-FFF2-40B4-BE49-F238E27FC236}">
                <a16:creationId xmlns:a16="http://schemas.microsoft.com/office/drawing/2014/main" id="{1820610C-B62A-467D-EB6B-B78ECF8AEBD7}"/>
              </a:ext>
            </a:extLst>
          </p:cNvPr>
          <p:cNvSpPr txBox="1"/>
          <p:nvPr/>
        </p:nvSpPr>
        <p:spPr>
          <a:xfrm>
            <a:off x="2410338" y="3329557"/>
            <a:ext cx="3757163" cy="530967"/>
          </a:xfrm>
          <a:prstGeom prst="rect">
            <a:avLst/>
          </a:prstGeom>
          <a:noFill/>
        </p:spPr>
        <p:txBody>
          <a:bodyPr wrap="square" rtlCol="0">
            <a:spAutoFit/>
          </a:bodyPr>
          <a:lstStyle/>
          <a:p>
            <a:r>
              <a:rPr lang="nl-NL" sz="2800" b="1" i="1" dirty="0">
                <a:latin typeface="Neucha" panose="020B0604020202020204" charset="0"/>
              </a:rPr>
              <a:t>Positieve terugkoppeling </a:t>
            </a:r>
          </a:p>
        </p:txBody>
      </p:sp>
      <p:sp>
        <p:nvSpPr>
          <p:cNvPr id="5" name="Tekstvak 4">
            <a:extLst>
              <a:ext uri="{FF2B5EF4-FFF2-40B4-BE49-F238E27FC236}">
                <a16:creationId xmlns:a16="http://schemas.microsoft.com/office/drawing/2014/main" id="{FD572F4E-6249-5976-0B54-1349B69F3E81}"/>
              </a:ext>
            </a:extLst>
          </p:cNvPr>
          <p:cNvSpPr txBox="1"/>
          <p:nvPr/>
        </p:nvSpPr>
        <p:spPr>
          <a:xfrm>
            <a:off x="11220728" y="3366740"/>
            <a:ext cx="4010898" cy="530967"/>
          </a:xfrm>
          <a:prstGeom prst="rect">
            <a:avLst/>
          </a:prstGeom>
          <a:noFill/>
        </p:spPr>
        <p:txBody>
          <a:bodyPr wrap="square" rtlCol="0">
            <a:spAutoFit/>
          </a:bodyPr>
          <a:lstStyle/>
          <a:p>
            <a:r>
              <a:rPr lang="nl-NL" sz="2800" b="1" i="1" dirty="0">
                <a:latin typeface="Neucha" panose="020B0604020202020204" charset="0"/>
              </a:rPr>
              <a:t>Negatieve terugkoppeling</a:t>
            </a:r>
          </a:p>
        </p:txBody>
      </p:sp>
      <p:sp>
        <p:nvSpPr>
          <p:cNvPr id="6" name="Tekstvak 5">
            <a:extLst>
              <a:ext uri="{FF2B5EF4-FFF2-40B4-BE49-F238E27FC236}">
                <a16:creationId xmlns:a16="http://schemas.microsoft.com/office/drawing/2014/main" id="{6946F90B-F0EE-98BA-DAA4-FDD0A29B8A5B}"/>
              </a:ext>
            </a:extLst>
          </p:cNvPr>
          <p:cNvSpPr txBox="1"/>
          <p:nvPr/>
        </p:nvSpPr>
        <p:spPr>
          <a:xfrm>
            <a:off x="1832721" y="4338385"/>
            <a:ext cx="5751296" cy="1592900"/>
          </a:xfrm>
          <a:prstGeom prst="rect">
            <a:avLst/>
          </a:prstGeom>
          <a:noFill/>
        </p:spPr>
        <p:txBody>
          <a:bodyPr wrap="square" rtlCol="0">
            <a:spAutoFit/>
          </a:bodyPr>
          <a:lstStyle/>
          <a:p>
            <a:r>
              <a:rPr lang="nl-NL" sz="2400" dirty="0">
                <a:latin typeface="Neucha" panose="020B0604020202020204" charset="0"/>
              </a:rPr>
              <a:t>Een proces dat zichzelf versterkt.</a:t>
            </a:r>
          </a:p>
          <a:p>
            <a:r>
              <a:rPr lang="nl-NL" sz="2400" dirty="0">
                <a:latin typeface="Neucha" panose="020B0604020202020204" charset="0"/>
              </a:rPr>
              <a:t>Toename van stof X zorgt dat het proces sneller gaat, waardoor er meer stof X komt, waardoor het proces sneller gaat </a:t>
            </a:r>
            <a:r>
              <a:rPr lang="nl-NL" sz="2400" dirty="0" err="1">
                <a:latin typeface="Neucha" panose="020B0604020202020204" charset="0"/>
              </a:rPr>
              <a:t>etc</a:t>
            </a:r>
            <a:r>
              <a:rPr lang="nl-NL" sz="2400" dirty="0">
                <a:latin typeface="Neucha" panose="020B0604020202020204" charset="0"/>
              </a:rPr>
              <a:t>….</a:t>
            </a:r>
          </a:p>
        </p:txBody>
      </p:sp>
      <p:sp>
        <p:nvSpPr>
          <p:cNvPr id="7" name="Tekstvak 6">
            <a:extLst>
              <a:ext uri="{FF2B5EF4-FFF2-40B4-BE49-F238E27FC236}">
                <a16:creationId xmlns:a16="http://schemas.microsoft.com/office/drawing/2014/main" id="{39908B00-5D34-FD6C-6E46-53FC5D13AB5B}"/>
              </a:ext>
            </a:extLst>
          </p:cNvPr>
          <p:cNvSpPr txBox="1"/>
          <p:nvPr/>
        </p:nvSpPr>
        <p:spPr>
          <a:xfrm>
            <a:off x="10368272" y="4119340"/>
            <a:ext cx="6527842" cy="2342500"/>
          </a:xfrm>
          <a:prstGeom prst="rect">
            <a:avLst/>
          </a:prstGeom>
          <a:noFill/>
        </p:spPr>
        <p:txBody>
          <a:bodyPr wrap="square" rtlCol="0">
            <a:spAutoFit/>
          </a:bodyPr>
          <a:lstStyle/>
          <a:p>
            <a:r>
              <a:rPr lang="nl-NL" sz="2400" dirty="0">
                <a:latin typeface="Neucha" panose="020B0604020202020204" charset="0"/>
              </a:rPr>
              <a:t>Een proces dat zichzelf afzwakt.</a:t>
            </a:r>
          </a:p>
          <a:p>
            <a:r>
              <a:rPr lang="nl-NL" sz="2400" dirty="0">
                <a:latin typeface="Neucha" panose="020B0604020202020204" charset="0"/>
              </a:rPr>
              <a:t>Toename van stof X zorgt ervoor dat het proces langzamer gaat, waardoor er minder stof X komt, hierdoor gaat het proces weer sneller, waardoor er weer meet stof X komt, waardoor het proces weer langzamer gaat </a:t>
            </a:r>
            <a:r>
              <a:rPr lang="nl-NL" sz="2400" dirty="0" err="1">
                <a:latin typeface="Neucha" panose="020B0604020202020204" charset="0"/>
              </a:rPr>
              <a:t>etc</a:t>
            </a:r>
            <a:r>
              <a:rPr lang="nl-NL" sz="2400" dirty="0">
                <a:latin typeface="Neucha" panose="020B0604020202020204" charset="0"/>
              </a:rPr>
              <a:t>….</a:t>
            </a:r>
          </a:p>
        </p:txBody>
      </p:sp>
      <p:sp>
        <p:nvSpPr>
          <p:cNvPr id="8" name="Ovaal 7">
            <a:extLst>
              <a:ext uri="{FF2B5EF4-FFF2-40B4-BE49-F238E27FC236}">
                <a16:creationId xmlns:a16="http://schemas.microsoft.com/office/drawing/2014/main" id="{69F55B39-B03A-B3E2-3582-DB85B1B6D059}"/>
              </a:ext>
            </a:extLst>
          </p:cNvPr>
          <p:cNvSpPr/>
          <p:nvPr/>
        </p:nvSpPr>
        <p:spPr>
          <a:xfrm>
            <a:off x="2402540" y="6768747"/>
            <a:ext cx="1824959" cy="618651"/>
          </a:xfrm>
          <a:prstGeom prst="ellipse">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Ovaal 8">
            <a:extLst>
              <a:ext uri="{FF2B5EF4-FFF2-40B4-BE49-F238E27FC236}">
                <a16:creationId xmlns:a16="http://schemas.microsoft.com/office/drawing/2014/main" id="{6B4E3A7E-1675-3F51-C999-BB13450C503F}"/>
              </a:ext>
            </a:extLst>
          </p:cNvPr>
          <p:cNvSpPr/>
          <p:nvPr/>
        </p:nvSpPr>
        <p:spPr>
          <a:xfrm>
            <a:off x="12981491" y="6844206"/>
            <a:ext cx="1824959" cy="618651"/>
          </a:xfrm>
          <a:prstGeom prst="ellipse">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Rechthoek: afgeronde hoeken 9">
            <a:extLst>
              <a:ext uri="{FF2B5EF4-FFF2-40B4-BE49-F238E27FC236}">
                <a16:creationId xmlns:a16="http://schemas.microsoft.com/office/drawing/2014/main" id="{999DCE81-0FE2-15D1-4FDB-463D7487BBE7}"/>
              </a:ext>
            </a:extLst>
          </p:cNvPr>
          <p:cNvSpPr/>
          <p:nvPr/>
        </p:nvSpPr>
        <p:spPr>
          <a:xfrm>
            <a:off x="2332846" y="8544757"/>
            <a:ext cx="1965530" cy="611132"/>
          </a:xfrm>
          <a:prstGeom prst="roundRect">
            <a:avLst/>
          </a:prstGeom>
          <a:solidFill>
            <a:schemeClr val="bg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Rechthoek: afgeronde hoeken 10">
            <a:extLst>
              <a:ext uri="{FF2B5EF4-FFF2-40B4-BE49-F238E27FC236}">
                <a16:creationId xmlns:a16="http://schemas.microsoft.com/office/drawing/2014/main" id="{19CB33EA-186D-D77C-52F9-C0077333926A}"/>
              </a:ext>
            </a:extLst>
          </p:cNvPr>
          <p:cNvSpPr/>
          <p:nvPr/>
        </p:nvSpPr>
        <p:spPr>
          <a:xfrm>
            <a:off x="12984299" y="8647168"/>
            <a:ext cx="1965530" cy="611132"/>
          </a:xfrm>
          <a:prstGeom prst="roundRect">
            <a:avLst/>
          </a:prstGeom>
          <a:solidFill>
            <a:schemeClr val="bg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2" name="Pijl: gebogen 21">
            <a:extLst>
              <a:ext uri="{FF2B5EF4-FFF2-40B4-BE49-F238E27FC236}">
                <a16:creationId xmlns:a16="http://schemas.microsoft.com/office/drawing/2014/main" id="{31F2224B-8F7A-E7D0-D538-E7741F57E1B0}"/>
              </a:ext>
            </a:extLst>
          </p:cNvPr>
          <p:cNvSpPr/>
          <p:nvPr/>
        </p:nvSpPr>
        <p:spPr>
          <a:xfrm flipH="1">
            <a:off x="14964571" y="7003436"/>
            <a:ext cx="759926" cy="2133662"/>
          </a:xfrm>
          <a:prstGeom prst="bentArrow">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23" name="Pijl: gebogen 22">
            <a:extLst>
              <a:ext uri="{FF2B5EF4-FFF2-40B4-BE49-F238E27FC236}">
                <a16:creationId xmlns:a16="http://schemas.microsoft.com/office/drawing/2014/main" id="{276EF17F-C40F-7C6B-F301-1147FE62A754}"/>
              </a:ext>
            </a:extLst>
          </p:cNvPr>
          <p:cNvSpPr/>
          <p:nvPr/>
        </p:nvSpPr>
        <p:spPr>
          <a:xfrm flipH="1">
            <a:off x="4317905" y="6982737"/>
            <a:ext cx="759926" cy="2133662"/>
          </a:xfrm>
          <a:prstGeom prst="bentArrow">
            <a:avLst/>
          </a:prstGeom>
          <a:solidFill>
            <a:srgbClr val="5E8AB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24" name="Pijl: omlaag 23">
            <a:extLst>
              <a:ext uri="{FF2B5EF4-FFF2-40B4-BE49-F238E27FC236}">
                <a16:creationId xmlns:a16="http://schemas.microsoft.com/office/drawing/2014/main" id="{B38813F5-BF90-F0D0-7218-C6E291CEB694}"/>
              </a:ext>
            </a:extLst>
          </p:cNvPr>
          <p:cNvSpPr/>
          <p:nvPr/>
        </p:nvSpPr>
        <p:spPr>
          <a:xfrm>
            <a:off x="2715745" y="7456136"/>
            <a:ext cx="294768" cy="1056917"/>
          </a:xfrm>
          <a:prstGeom prst="downArrow">
            <a:avLst/>
          </a:prstGeom>
          <a:solidFill>
            <a:schemeClr val="accent3">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5" name="Pijl: omlaag 24">
            <a:extLst>
              <a:ext uri="{FF2B5EF4-FFF2-40B4-BE49-F238E27FC236}">
                <a16:creationId xmlns:a16="http://schemas.microsoft.com/office/drawing/2014/main" id="{9A57CD39-24A0-F0B9-2583-592EBD4F2B39}"/>
              </a:ext>
            </a:extLst>
          </p:cNvPr>
          <p:cNvSpPr/>
          <p:nvPr/>
        </p:nvSpPr>
        <p:spPr>
          <a:xfrm>
            <a:off x="13313984" y="7555319"/>
            <a:ext cx="294768" cy="1056917"/>
          </a:xfrm>
          <a:prstGeom prst="downArrow">
            <a:avLst/>
          </a:prstGeom>
          <a:solidFill>
            <a:schemeClr val="accent3">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6" name="Plusteken 25">
            <a:extLst>
              <a:ext uri="{FF2B5EF4-FFF2-40B4-BE49-F238E27FC236}">
                <a16:creationId xmlns:a16="http://schemas.microsoft.com/office/drawing/2014/main" id="{2C1D2E29-77DF-6F79-EB86-C02CD5964DC6}"/>
              </a:ext>
            </a:extLst>
          </p:cNvPr>
          <p:cNvSpPr/>
          <p:nvPr/>
        </p:nvSpPr>
        <p:spPr>
          <a:xfrm>
            <a:off x="5379866" y="7855283"/>
            <a:ext cx="443107" cy="384802"/>
          </a:xfrm>
          <a:prstGeom prst="mathPlus">
            <a:avLst/>
          </a:prstGeom>
          <a:solidFill>
            <a:schemeClr val="bg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7" name="Plusteken 26">
            <a:extLst>
              <a:ext uri="{FF2B5EF4-FFF2-40B4-BE49-F238E27FC236}">
                <a16:creationId xmlns:a16="http://schemas.microsoft.com/office/drawing/2014/main" id="{A270BDFC-7D1C-E0E7-CC74-C01AC8F710F0}"/>
              </a:ext>
            </a:extLst>
          </p:cNvPr>
          <p:cNvSpPr/>
          <p:nvPr/>
        </p:nvSpPr>
        <p:spPr>
          <a:xfrm>
            <a:off x="13761329" y="7865505"/>
            <a:ext cx="443107" cy="384802"/>
          </a:xfrm>
          <a:prstGeom prst="mathPlus">
            <a:avLst/>
          </a:prstGeom>
          <a:solidFill>
            <a:schemeClr val="accent3">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8" name="Plusteken 27">
            <a:extLst>
              <a:ext uri="{FF2B5EF4-FFF2-40B4-BE49-F238E27FC236}">
                <a16:creationId xmlns:a16="http://schemas.microsoft.com/office/drawing/2014/main" id="{88A6C7DF-9BA5-9EAE-879A-6B69B11CA944}"/>
              </a:ext>
            </a:extLst>
          </p:cNvPr>
          <p:cNvSpPr/>
          <p:nvPr/>
        </p:nvSpPr>
        <p:spPr>
          <a:xfrm>
            <a:off x="3048107" y="7725483"/>
            <a:ext cx="443107" cy="384802"/>
          </a:xfrm>
          <a:prstGeom prst="mathPlus">
            <a:avLst/>
          </a:prstGeom>
          <a:solidFill>
            <a:schemeClr val="accent3">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9" name="Minteken 28">
            <a:extLst>
              <a:ext uri="{FF2B5EF4-FFF2-40B4-BE49-F238E27FC236}">
                <a16:creationId xmlns:a16="http://schemas.microsoft.com/office/drawing/2014/main" id="{C7FD8722-B842-1D49-540C-6B58D9E566A9}"/>
              </a:ext>
            </a:extLst>
          </p:cNvPr>
          <p:cNvSpPr/>
          <p:nvPr/>
        </p:nvSpPr>
        <p:spPr>
          <a:xfrm>
            <a:off x="15868245" y="7827894"/>
            <a:ext cx="398874" cy="384802"/>
          </a:xfrm>
          <a:prstGeom prst="mathMinus">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0" name="Tekstvak 29">
            <a:extLst>
              <a:ext uri="{FF2B5EF4-FFF2-40B4-BE49-F238E27FC236}">
                <a16:creationId xmlns:a16="http://schemas.microsoft.com/office/drawing/2014/main" id="{D0F684CC-58B2-E043-F1BA-4D4D9E85102D}"/>
              </a:ext>
            </a:extLst>
          </p:cNvPr>
          <p:cNvSpPr txBox="1"/>
          <p:nvPr/>
        </p:nvSpPr>
        <p:spPr>
          <a:xfrm>
            <a:off x="2510258" y="6792393"/>
            <a:ext cx="1615737" cy="530967"/>
          </a:xfrm>
          <a:prstGeom prst="rect">
            <a:avLst/>
          </a:prstGeom>
          <a:noFill/>
        </p:spPr>
        <p:txBody>
          <a:bodyPr wrap="square" rtlCol="0">
            <a:spAutoFit/>
          </a:bodyPr>
          <a:lstStyle/>
          <a:p>
            <a:pPr algn="ctr"/>
            <a:r>
              <a:rPr lang="nl-NL" sz="2800" dirty="0">
                <a:latin typeface="Neucha" panose="020B0604020202020204" charset="0"/>
              </a:rPr>
              <a:t>input </a:t>
            </a:r>
          </a:p>
        </p:txBody>
      </p:sp>
      <p:sp>
        <p:nvSpPr>
          <p:cNvPr id="32" name="Tekstvak 31">
            <a:extLst>
              <a:ext uri="{FF2B5EF4-FFF2-40B4-BE49-F238E27FC236}">
                <a16:creationId xmlns:a16="http://schemas.microsoft.com/office/drawing/2014/main" id="{16887E25-FB58-95DC-FA4A-D436BB212B7C}"/>
              </a:ext>
            </a:extLst>
          </p:cNvPr>
          <p:cNvSpPr txBox="1"/>
          <p:nvPr/>
        </p:nvSpPr>
        <p:spPr>
          <a:xfrm>
            <a:off x="13147456" y="8686665"/>
            <a:ext cx="1615737" cy="530967"/>
          </a:xfrm>
          <a:prstGeom prst="rect">
            <a:avLst/>
          </a:prstGeom>
          <a:noFill/>
        </p:spPr>
        <p:txBody>
          <a:bodyPr wrap="square" rtlCol="0">
            <a:spAutoFit/>
          </a:bodyPr>
          <a:lstStyle/>
          <a:p>
            <a:pPr algn="ctr"/>
            <a:r>
              <a:rPr lang="nl-NL" sz="2800" dirty="0">
                <a:latin typeface="Neucha" panose="020B0604020202020204" charset="0"/>
              </a:rPr>
              <a:t>output </a:t>
            </a:r>
          </a:p>
        </p:txBody>
      </p:sp>
      <p:sp>
        <p:nvSpPr>
          <p:cNvPr id="33" name="Tekstvak 32">
            <a:extLst>
              <a:ext uri="{FF2B5EF4-FFF2-40B4-BE49-F238E27FC236}">
                <a16:creationId xmlns:a16="http://schemas.microsoft.com/office/drawing/2014/main" id="{D2D48804-9221-2166-1E99-EF3BD442FF09}"/>
              </a:ext>
            </a:extLst>
          </p:cNvPr>
          <p:cNvSpPr txBox="1"/>
          <p:nvPr/>
        </p:nvSpPr>
        <p:spPr>
          <a:xfrm>
            <a:off x="13123711" y="6887408"/>
            <a:ext cx="1615737" cy="530967"/>
          </a:xfrm>
          <a:prstGeom prst="rect">
            <a:avLst/>
          </a:prstGeom>
          <a:noFill/>
        </p:spPr>
        <p:txBody>
          <a:bodyPr wrap="square" rtlCol="0">
            <a:spAutoFit/>
          </a:bodyPr>
          <a:lstStyle/>
          <a:p>
            <a:pPr algn="ctr"/>
            <a:r>
              <a:rPr lang="nl-NL" sz="2800" dirty="0">
                <a:latin typeface="Neucha" panose="020B0604020202020204" charset="0"/>
              </a:rPr>
              <a:t>input </a:t>
            </a:r>
          </a:p>
        </p:txBody>
      </p:sp>
      <p:sp>
        <p:nvSpPr>
          <p:cNvPr id="34" name="Tekstvak 33">
            <a:extLst>
              <a:ext uri="{FF2B5EF4-FFF2-40B4-BE49-F238E27FC236}">
                <a16:creationId xmlns:a16="http://schemas.microsoft.com/office/drawing/2014/main" id="{1BC251BF-886A-D3B0-EB06-E8F347A2DFFD}"/>
              </a:ext>
            </a:extLst>
          </p:cNvPr>
          <p:cNvSpPr txBox="1"/>
          <p:nvPr/>
        </p:nvSpPr>
        <p:spPr>
          <a:xfrm>
            <a:off x="2410338" y="8584254"/>
            <a:ext cx="1615737" cy="530967"/>
          </a:xfrm>
          <a:prstGeom prst="rect">
            <a:avLst/>
          </a:prstGeom>
          <a:noFill/>
        </p:spPr>
        <p:txBody>
          <a:bodyPr wrap="square" rtlCol="0">
            <a:spAutoFit/>
          </a:bodyPr>
          <a:lstStyle/>
          <a:p>
            <a:pPr algn="ctr"/>
            <a:r>
              <a:rPr lang="nl-NL" sz="2800" dirty="0">
                <a:latin typeface="Neucha" panose="020B0604020202020204" charset="0"/>
              </a:rPr>
              <a:t>output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6F0EA"/>
        </a:solidFill>
        <a:effectLst/>
      </p:bgPr>
    </p:bg>
    <p:spTree>
      <p:nvGrpSpPr>
        <p:cNvPr id="1" name="Shape 418"/>
        <p:cNvGrpSpPr/>
        <p:nvPr/>
      </p:nvGrpSpPr>
      <p:grpSpPr>
        <a:xfrm>
          <a:off x="0" y="0"/>
          <a:ext cx="0" cy="0"/>
          <a:chOff x="0" y="0"/>
          <a:chExt cx="0" cy="0"/>
        </a:xfrm>
      </p:grpSpPr>
      <p:pic>
        <p:nvPicPr>
          <p:cNvPr id="419" name="Google Shape;419;p26"/>
          <p:cNvPicPr preferRelativeResize="0"/>
          <p:nvPr/>
        </p:nvPicPr>
        <p:blipFill>
          <a:blip r:embed="rId3">
            <a:alphaModFix/>
          </a:blip>
          <a:stretch>
            <a:fillRect/>
          </a:stretch>
        </p:blipFill>
        <p:spPr>
          <a:xfrm>
            <a:off x="10607040" y="1391920"/>
            <a:ext cx="7040880" cy="7203440"/>
          </a:xfrm>
          <a:prstGeom prst="rect">
            <a:avLst/>
          </a:prstGeom>
          <a:noFill/>
          <a:ln>
            <a:noFill/>
          </a:ln>
        </p:spPr>
      </p:pic>
      <p:pic>
        <p:nvPicPr>
          <p:cNvPr id="420" name="Google Shape;420;p26"/>
          <p:cNvPicPr preferRelativeResize="0"/>
          <p:nvPr/>
        </p:nvPicPr>
        <p:blipFill>
          <a:blip r:embed="rId4">
            <a:alphaModFix/>
          </a:blip>
          <a:stretch>
            <a:fillRect/>
          </a:stretch>
        </p:blipFill>
        <p:spPr>
          <a:xfrm>
            <a:off x="1449178" y="188987"/>
            <a:ext cx="7475913" cy="9408169"/>
          </a:xfrm>
          <a:prstGeom prst="rect">
            <a:avLst/>
          </a:prstGeom>
          <a:noFill/>
          <a:ln>
            <a:noFill/>
          </a:ln>
        </p:spPr>
      </p:pic>
      <p:sp>
        <p:nvSpPr>
          <p:cNvPr id="421" name="Google Shape;421;p26"/>
          <p:cNvSpPr/>
          <p:nvPr/>
        </p:nvSpPr>
        <p:spPr>
          <a:xfrm rot="15339115" flipH="1">
            <a:off x="9044242" y="2563812"/>
            <a:ext cx="2321286" cy="1852808"/>
          </a:xfrm>
          <a:custGeom>
            <a:avLst/>
            <a:gdLst/>
            <a:ahLst/>
            <a:cxnLst/>
            <a:rect l="l" t="t" r="r" b="b"/>
            <a:pathLst>
              <a:path w="2321286" h="1852808" extrusionOk="0">
                <a:moveTo>
                  <a:pt x="2321286" y="0"/>
                </a:moveTo>
                <a:lnTo>
                  <a:pt x="0" y="0"/>
                </a:lnTo>
                <a:lnTo>
                  <a:pt x="0" y="1852808"/>
                </a:lnTo>
                <a:lnTo>
                  <a:pt x="2321286" y="1852808"/>
                </a:lnTo>
                <a:lnTo>
                  <a:pt x="2321286" y="0"/>
                </a:lnTo>
                <a:close/>
              </a:path>
            </a:pathLst>
          </a:custGeom>
          <a:blipFill rotWithShape="1">
            <a:blip r:embed="rId5">
              <a:alphaModFix/>
            </a:blip>
            <a:stretch>
              <a:fillRect/>
            </a:stretch>
          </a:blipFill>
          <a:ln>
            <a:noFill/>
          </a:ln>
        </p:spPr>
        <p:txBody>
          <a:bodyPr/>
          <a:lstStyle/>
          <a:p>
            <a:endParaRPr lang="nl-NL"/>
          </a:p>
        </p:txBody>
      </p:sp>
      <p:sp>
        <p:nvSpPr>
          <p:cNvPr id="422" name="Google Shape;422;p26"/>
          <p:cNvSpPr/>
          <p:nvPr/>
        </p:nvSpPr>
        <p:spPr>
          <a:xfrm>
            <a:off x="325769" y="7101596"/>
            <a:ext cx="3143824" cy="2863738"/>
          </a:xfrm>
          <a:custGeom>
            <a:avLst/>
            <a:gdLst/>
            <a:ahLst/>
            <a:cxnLst/>
            <a:rect l="l" t="t" r="r" b="b"/>
            <a:pathLst>
              <a:path w="3143824" h="2863738" extrusionOk="0">
                <a:moveTo>
                  <a:pt x="0" y="0"/>
                </a:moveTo>
                <a:lnTo>
                  <a:pt x="3143824" y="0"/>
                </a:lnTo>
                <a:lnTo>
                  <a:pt x="3143824" y="2863738"/>
                </a:lnTo>
                <a:lnTo>
                  <a:pt x="0" y="2863738"/>
                </a:lnTo>
                <a:lnTo>
                  <a:pt x="0" y="0"/>
                </a:lnTo>
                <a:close/>
              </a:path>
            </a:pathLst>
          </a:custGeom>
          <a:blipFill rotWithShape="1">
            <a:blip r:embed="rId6">
              <a:alphaModFix/>
            </a:blip>
            <a:stretch>
              <a:fillRect/>
            </a:stretch>
          </a:blipFill>
          <a:ln>
            <a:noFill/>
          </a:ln>
        </p:spPr>
        <p:txBody>
          <a:bodyPr/>
          <a:lstStyle/>
          <a:p>
            <a:endParaRPr lang="nl-NL"/>
          </a:p>
        </p:txBody>
      </p:sp>
      <p:sp>
        <p:nvSpPr>
          <p:cNvPr id="423" name="Google Shape;423;p26"/>
          <p:cNvSpPr txBox="1"/>
          <p:nvPr/>
        </p:nvSpPr>
        <p:spPr>
          <a:xfrm>
            <a:off x="12697981" y="5421136"/>
            <a:ext cx="2601533" cy="1920526"/>
          </a:xfrm>
          <a:prstGeom prst="rect">
            <a:avLst/>
          </a:prstGeom>
          <a:noFill/>
          <a:ln>
            <a:noFill/>
          </a:ln>
        </p:spPr>
        <p:txBody>
          <a:bodyPr spcFirstLastPara="1" wrap="square" lIns="0" tIns="0" rIns="0" bIns="0" anchor="t" anchorCtr="0">
            <a:spAutoFit/>
          </a:bodyPr>
          <a:lstStyle/>
          <a:p>
            <a:pPr marL="0" marR="0" lvl="0" indent="0" algn="ctr" rtl="0">
              <a:lnSpc>
                <a:spcPct val="130000"/>
              </a:lnSpc>
              <a:spcBef>
                <a:spcPts val="0"/>
              </a:spcBef>
              <a:spcAft>
                <a:spcPts val="0"/>
              </a:spcAft>
              <a:buNone/>
            </a:pPr>
            <a:r>
              <a:rPr lang="nl-NL" sz="3200" b="1" dirty="0">
                <a:latin typeface="Neucha" panose="020B0604020202020204" charset="0"/>
                <a:ea typeface="Lato"/>
                <a:cs typeface="Lato"/>
                <a:sym typeface="Lato"/>
              </a:rPr>
              <a:t>Bijvoorbeeld:</a:t>
            </a:r>
          </a:p>
          <a:p>
            <a:pPr marL="0" marR="0" lvl="0" indent="0" algn="ctr" rtl="0">
              <a:lnSpc>
                <a:spcPct val="130000"/>
              </a:lnSpc>
              <a:spcBef>
                <a:spcPts val="0"/>
              </a:spcBef>
              <a:spcAft>
                <a:spcPts val="0"/>
              </a:spcAft>
              <a:buNone/>
            </a:pPr>
            <a:r>
              <a:rPr lang="nl-NL" sz="3200" b="1" dirty="0">
                <a:latin typeface="Neucha" panose="020B0604020202020204" charset="0"/>
                <a:ea typeface="Lato"/>
                <a:cs typeface="Lato"/>
                <a:sym typeface="Lato"/>
              </a:rPr>
              <a:t>Het broeikaseffect.</a:t>
            </a:r>
            <a:endParaRPr lang="nl-NL" sz="1600" dirty="0">
              <a:latin typeface="Neucha" panose="020B0604020202020204" charset="0"/>
            </a:endParaRPr>
          </a:p>
        </p:txBody>
      </p:sp>
      <p:sp>
        <p:nvSpPr>
          <p:cNvPr id="431" name="Google Shape;431;p26"/>
          <p:cNvSpPr txBox="1"/>
          <p:nvPr/>
        </p:nvSpPr>
        <p:spPr>
          <a:xfrm>
            <a:off x="10153912" y="2783818"/>
            <a:ext cx="7689752" cy="1292533"/>
          </a:xfrm>
          <a:prstGeom prst="rect">
            <a:avLst/>
          </a:prstGeom>
          <a:noFill/>
          <a:ln>
            <a:noFill/>
          </a:ln>
        </p:spPr>
        <p:txBody>
          <a:bodyPr spcFirstLastPara="1" wrap="square" lIns="0" tIns="0" rIns="0" bIns="0" anchor="t" anchorCtr="0">
            <a:spAutoFit/>
          </a:bodyPr>
          <a:lstStyle/>
          <a:p>
            <a:pPr marL="0" marR="0" lvl="0" indent="0" algn="ctr" rtl="0">
              <a:lnSpc>
                <a:spcPct val="120002"/>
              </a:lnSpc>
              <a:spcBef>
                <a:spcPts val="0"/>
              </a:spcBef>
              <a:spcAft>
                <a:spcPts val="0"/>
              </a:spcAft>
              <a:buNone/>
            </a:pPr>
            <a:r>
              <a:rPr lang="nl-NL" sz="6999" dirty="0">
                <a:latin typeface="Neucha" panose="020B0604020202020204" charset="0"/>
                <a:sym typeface="Neucha"/>
              </a:rPr>
              <a:t>Voorbeelden </a:t>
            </a:r>
            <a:endParaRPr lang="nl-NL" dirty="0">
              <a:latin typeface="Neucha" panose="020B0604020202020204" charset="0"/>
            </a:endParaRPr>
          </a:p>
        </p:txBody>
      </p:sp>
      <p:sp>
        <p:nvSpPr>
          <p:cNvPr id="432" name="Google Shape;432;p26"/>
          <p:cNvSpPr txBox="1"/>
          <p:nvPr/>
        </p:nvSpPr>
        <p:spPr>
          <a:xfrm>
            <a:off x="11623198" y="4000656"/>
            <a:ext cx="4751100" cy="1034129"/>
          </a:xfrm>
          <a:prstGeom prst="rect">
            <a:avLst/>
          </a:prstGeom>
          <a:noFill/>
          <a:ln>
            <a:noFill/>
          </a:ln>
        </p:spPr>
        <p:txBody>
          <a:bodyPr spcFirstLastPara="1" wrap="square" lIns="0" tIns="0" rIns="0" bIns="0" anchor="t" anchorCtr="0">
            <a:spAutoFit/>
          </a:bodyPr>
          <a:lstStyle/>
          <a:p>
            <a:pPr marL="0" marR="0" lvl="1" indent="0" algn="ctr" rtl="0">
              <a:lnSpc>
                <a:spcPct val="140000"/>
              </a:lnSpc>
              <a:spcBef>
                <a:spcPts val="0"/>
              </a:spcBef>
              <a:spcAft>
                <a:spcPts val="0"/>
              </a:spcAft>
              <a:buNone/>
            </a:pPr>
            <a:r>
              <a:rPr lang="nl-NL" sz="2400" dirty="0">
                <a:latin typeface="Neucha" panose="020B0604020202020204" charset="0"/>
                <a:ea typeface="Lato"/>
                <a:cs typeface="Lato"/>
                <a:sym typeface="Lato"/>
              </a:rPr>
              <a:t>Kan je voorbeelden bedenken van positieve of negatieve terugkoppeling in de natuur?</a:t>
            </a:r>
            <a:endParaRPr sz="1600" dirty="0">
              <a:latin typeface="Neucha" panose="020B0604020202020204" charset="0"/>
            </a:endParaRPr>
          </a:p>
        </p:txBody>
      </p:sp>
      <p:sp>
        <p:nvSpPr>
          <p:cNvPr id="468" name="Google Shape;468;p26"/>
          <p:cNvSpPr txBox="1"/>
          <p:nvPr/>
        </p:nvSpPr>
        <p:spPr>
          <a:xfrm>
            <a:off x="2988486" y="5334959"/>
            <a:ext cx="4617885" cy="2412968"/>
          </a:xfrm>
          <a:prstGeom prst="rect">
            <a:avLst/>
          </a:prstGeom>
          <a:noFill/>
          <a:ln>
            <a:noFill/>
          </a:ln>
        </p:spPr>
        <p:txBody>
          <a:bodyPr spcFirstLastPara="1" wrap="square" lIns="0" tIns="0" rIns="0" bIns="0" anchor="t" anchorCtr="0">
            <a:spAutoFit/>
          </a:bodyPr>
          <a:lstStyle/>
          <a:p>
            <a:pPr marL="0" marR="0" lvl="1" indent="0" algn="ctr" rtl="0">
              <a:lnSpc>
                <a:spcPct val="140000"/>
              </a:lnSpc>
              <a:spcBef>
                <a:spcPts val="0"/>
              </a:spcBef>
              <a:spcAft>
                <a:spcPts val="0"/>
              </a:spcAft>
              <a:buNone/>
            </a:pPr>
            <a:r>
              <a:rPr lang="nl-NL" sz="2800" dirty="0">
                <a:latin typeface="Neucha" panose="020B0604020202020204" charset="0"/>
              </a:rPr>
              <a:t>Ons lichaam probeert altijd homeostase te bereiken. Daarvoor gebruikt het positieve en negatieve terugkoppeling.</a:t>
            </a:r>
          </a:p>
        </p:txBody>
      </p:sp>
      <p:pic>
        <p:nvPicPr>
          <p:cNvPr id="1026" name="Picture 2" descr="Positieve terugkoppeling">
            <a:extLst>
              <a:ext uri="{FF2B5EF4-FFF2-40B4-BE49-F238E27FC236}">
                <a16:creationId xmlns:a16="http://schemas.microsoft.com/office/drawing/2014/main" id="{8EC241F7-6533-0583-14F0-8823A866407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07218" y="1020584"/>
            <a:ext cx="6536391" cy="3626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8987791"/>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2239</TotalTime>
  <Words>1046</Words>
  <Application>Microsoft Office PowerPoint</Application>
  <PresentationFormat>Aangepast</PresentationFormat>
  <Paragraphs>183</Paragraphs>
  <Slides>22</Slides>
  <Notes>18</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22</vt:i4>
      </vt:variant>
    </vt:vector>
  </HeadingPairs>
  <TitlesOfParts>
    <vt:vector size="27" baseType="lpstr">
      <vt:lpstr>Calibri</vt:lpstr>
      <vt:lpstr>Neucha</vt:lpstr>
      <vt:lpstr>Lato</vt:lpstr>
      <vt:lpstr>Arial</vt:lpstr>
      <vt:lpstr>Office Theme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Onregelmatigheid en ovariumcysten</vt:lpstr>
      <vt:lpstr>Tracking</vt:lpstr>
      <vt:lpstr>Taboe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Lou laban</dc:creator>
  <cp:lastModifiedBy>Esther Vosslamber</cp:lastModifiedBy>
  <cp:revision>28</cp:revision>
  <dcterms:modified xsi:type="dcterms:W3CDTF">2023-12-26T10:21:04Z</dcterms:modified>
</cp:coreProperties>
</file>