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sldIdLst>
    <p:sldId id="265" r:id="rId5"/>
    <p:sldId id="266" r:id="rId6"/>
    <p:sldId id="264" r:id="rId7"/>
    <p:sldId id="257" r:id="rId8"/>
    <p:sldId id="258" r:id="rId9"/>
    <p:sldId id="259" r:id="rId10"/>
    <p:sldId id="260" r:id="rId11"/>
    <p:sldId id="261" r:id="rId12"/>
    <p:sldId id="26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A93EFB-EE9E-406E-B241-603C9B257028}" v="4" dt="2024-05-22T11:35:11.2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h Willemsen" userId="S::q096404@quadraam.nl::af1c0de0-108c-47e7-8bf0-e3cfa51d6c4f" providerId="AD" clId="Web-{80EC1457-8962-AE4C-38D9-1D45672A8D53}"/>
    <pc:docChg chg="modSld">
      <pc:chgData name="Hannah Willemsen" userId="S::q096404@quadraam.nl::af1c0de0-108c-47e7-8bf0-e3cfa51d6c4f" providerId="AD" clId="Web-{80EC1457-8962-AE4C-38D9-1D45672A8D53}" dt="2024-01-10T14:02:10.280" v="22" actId="14100"/>
      <pc:docMkLst>
        <pc:docMk/>
      </pc:docMkLst>
      <pc:sldChg chg="modSp">
        <pc:chgData name="Hannah Willemsen" userId="S::q096404@quadraam.nl::af1c0de0-108c-47e7-8bf0-e3cfa51d6c4f" providerId="AD" clId="Web-{80EC1457-8962-AE4C-38D9-1D45672A8D53}" dt="2024-01-10T14:01:51.232" v="17" actId="14100"/>
        <pc:sldMkLst>
          <pc:docMk/>
          <pc:sldMk cId="1715230259" sldId="258"/>
        </pc:sldMkLst>
        <pc:spChg chg="mod">
          <ac:chgData name="Hannah Willemsen" userId="S::q096404@quadraam.nl::af1c0de0-108c-47e7-8bf0-e3cfa51d6c4f" providerId="AD" clId="Web-{80EC1457-8962-AE4C-38D9-1D45672A8D53}" dt="2024-01-10T14:01:51.232" v="17" actId="14100"/>
          <ac:spMkLst>
            <pc:docMk/>
            <pc:sldMk cId="1715230259" sldId="258"/>
            <ac:spMk id="3" creationId="{D41813B4-14B4-42AC-50AA-EF5DF20908A0}"/>
          </ac:spMkLst>
        </pc:spChg>
      </pc:sldChg>
      <pc:sldChg chg="modSp">
        <pc:chgData name="Hannah Willemsen" userId="S::q096404@quadraam.nl::af1c0de0-108c-47e7-8bf0-e3cfa51d6c4f" providerId="AD" clId="Web-{80EC1457-8962-AE4C-38D9-1D45672A8D53}" dt="2024-01-10T14:02:10.280" v="22" actId="14100"/>
        <pc:sldMkLst>
          <pc:docMk/>
          <pc:sldMk cId="2515575112" sldId="259"/>
        </pc:sldMkLst>
        <pc:spChg chg="mod">
          <ac:chgData name="Hannah Willemsen" userId="S::q096404@quadraam.nl::af1c0de0-108c-47e7-8bf0-e3cfa51d6c4f" providerId="AD" clId="Web-{80EC1457-8962-AE4C-38D9-1D45672A8D53}" dt="2024-01-10T14:02:10.280" v="22" actId="14100"/>
          <ac:spMkLst>
            <pc:docMk/>
            <pc:sldMk cId="2515575112" sldId="259"/>
            <ac:spMk id="3" creationId="{714EB7B5-BB5F-E70F-DDB4-824427F3377F}"/>
          </ac:spMkLst>
        </pc:spChg>
      </pc:sldChg>
      <pc:sldChg chg="modSp">
        <pc:chgData name="Hannah Willemsen" userId="S::q096404@quadraam.nl::af1c0de0-108c-47e7-8bf0-e3cfa51d6c4f" providerId="AD" clId="Web-{80EC1457-8962-AE4C-38D9-1D45672A8D53}" dt="2024-01-10T14:01:23.512" v="13" actId="20577"/>
        <pc:sldMkLst>
          <pc:docMk/>
          <pc:sldMk cId="114095764" sldId="260"/>
        </pc:sldMkLst>
        <pc:spChg chg="mod">
          <ac:chgData name="Hannah Willemsen" userId="S::q096404@quadraam.nl::af1c0de0-108c-47e7-8bf0-e3cfa51d6c4f" providerId="AD" clId="Web-{80EC1457-8962-AE4C-38D9-1D45672A8D53}" dt="2024-01-10T14:01:23.512" v="13" actId="20577"/>
          <ac:spMkLst>
            <pc:docMk/>
            <pc:sldMk cId="114095764" sldId="260"/>
            <ac:spMk id="3" creationId="{43E24C6B-7684-CDC4-95E1-2CE532C7C5D3}"/>
          </ac:spMkLst>
        </pc:spChg>
      </pc:sldChg>
      <pc:sldChg chg="modSp">
        <pc:chgData name="Hannah Willemsen" userId="S::q096404@quadraam.nl::af1c0de0-108c-47e7-8bf0-e3cfa51d6c4f" providerId="AD" clId="Web-{80EC1457-8962-AE4C-38D9-1D45672A8D53}" dt="2024-01-10T14:01:12.371" v="11" actId="20577"/>
        <pc:sldMkLst>
          <pc:docMk/>
          <pc:sldMk cId="2204929297" sldId="261"/>
        </pc:sldMkLst>
        <pc:spChg chg="mod">
          <ac:chgData name="Hannah Willemsen" userId="S::q096404@quadraam.nl::af1c0de0-108c-47e7-8bf0-e3cfa51d6c4f" providerId="AD" clId="Web-{80EC1457-8962-AE4C-38D9-1D45672A8D53}" dt="2024-01-10T14:01:12.371" v="11" actId="20577"/>
          <ac:spMkLst>
            <pc:docMk/>
            <pc:sldMk cId="2204929297" sldId="261"/>
            <ac:spMk id="3" creationId="{3690A028-D70F-F060-260D-D4F2B636AE7D}"/>
          </ac:spMkLst>
        </pc:spChg>
      </pc:sldChg>
      <pc:sldChg chg="modSp">
        <pc:chgData name="Hannah Willemsen" userId="S::q096404@quadraam.nl::af1c0de0-108c-47e7-8bf0-e3cfa51d6c4f" providerId="AD" clId="Web-{80EC1457-8962-AE4C-38D9-1D45672A8D53}" dt="2024-01-10T14:00:56.043" v="9" actId="20577"/>
        <pc:sldMkLst>
          <pc:docMk/>
          <pc:sldMk cId="3008862130" sldId="262"/>
        </pc:sldMkLst>
        <pc:spChg chg="mod">
          <ac:chgData name="Hannah Willemsen" userId="S::q096404@quadraam.nl::af1c0de0-108c-47e7-8bf0-e3cfa51d6c4f" providerId="AD" clId="Web-{80EC1457-8962-AE4C-38D9-1D45672A8D53}" dt="2024-01-10T14:00:56.043" v="9" actId="20577"/>
          <ac:spMkLst>
            <pc:docMk/>
            <pc:sldMk cId="3008862130" sldId="262"/>
            <ac:spMk id="3" creationId="{AA45FA27-759E-FAF1-86A6-605D7E2195DC}"/>
          </ac:spMkLst>
        </pc:spChg>
      </pc:sldChg>
    </pc:docChg>
  </pc:docChgLst>
  <pc:docChgLst>
    <pc:chgData name="Jessica van den Berg" userId="080ef74e-06cc-4b86-ad9b-3fbf73237a1b" providerId="ADAL" clId="{72A93EFB-EE9E-406E-B241-603C9B257028}"/>
    <pc:docChg chg="undo custSel modSld">
      <pc:chgData name="Jessica van den Berg" userId="080ef74e-06cc-4b86-ad9b-3fbf73237a1b" providerId="ADAL" clId="{72A93EFB-EE9E-406E-B241-603C9B257028}" dt="2024-05-22T11:35:14.103" v="111" actId="1076"/>
      <pc:docMkLst>
        <pc:docMk/>
      </pc:docMkLst>
      <pc:sldChg chg="addSp modSp mod">
        <pc:chgData name="Jessica van den Berg" userId="080ef74e-06cc-4b86-ad9b-3fbf73237a1b" providerId="ADAL" clId="{72A93EFB-EE9E-406E-B241-603C9B257028}" dt="2024-05-22T11:33:41.789" v="84" actId="113"/>
        <pc:sldMkLst>
          <pc:docMk/>
          <pc:sldMk cId="4064245371" sldId="257"/>
        </pc:sldMkLst>
        <pc:spChg chg="mod">
          <ac:chgData name="Jessica van den Berg" userId="080ef74e-06cc-4b86-ad9b-3fbf73237a1b" providerId="ADAL" clId="{72A93EFB-EE9E-406E-B241-603C9B257028}" dt="2024-05-22T11:33:41.789" v="84" actId="113"/>
          <ac:spMkLst>
            <pc:docMk/>
            <pc:sldMk cId="4064245371" sldId="257"/>
            <ac:spMk id="2" creationId="{2F439FFD-741D-1AD0-2F31-008A3239B2F7}"/>
          </ac:spMkLst>
        </pc:spChg>
        <pc:spChg chg="mod ord">
          <ac:chgData name="Jessica van den Berg" userId="080ef74e-06cc-4b86-ad9b-3fbf73237a1b" providerId="ADAL" clId="{72A93EFB-EE9E-406E-B241-603C9B257028}" dt="2024-05-22T11:33:20.427" v="83" actId="1037"/>
          <ac:spMkLst>
            <pc:docMk/>
            <pc:sldMk cId="4064245371" sldId="257"/>
            <ac:spMk id="3" creationId="{CCA4EB99-A4C4-4E88-061F-D8F8D95BC525}"/>
          </ac:spMkLst>
        </pc:spChg>
        <pc:spChg chg="add mod ord">
          <ac:chgData name="Jessica van den Berg" userId="080ef74e-06cc-4b86-ad9b-3fbf73237a1b" providerId="ADAL" clId="{72A93EFB-EE9E-406E-B241-603C9B257028}" dt="2024-05-22T11:33:13.614" v="81" actId="14100"/>
          <ac:spMkLst>
            <pc:docMk/>
            <pc:sldMk cId="4064245371" sldId="257"/>
            <ac:spMk id="4" creationId="{A1E73106-BF1D-0094-E39A-027471C0B9DC}"/>
          </ac:spMkLst>
        </pc:spChg>
      </pc:sldChg>
      <pc:sldChg chg="modSp mod">
        <pc:chgData name="Jessica van den Berg" userId="080ef74e-06cc-4b86-ad9b-3fbf73237a1b" providerId="ADAL" clId="{72A93EFB-EE9E-406E-B241-603C9B257028}" dt="2024-05-22T11:31:30.398" v="9" actId="27636"/>
        <pc:sldMkLst>
          <pc:docMk/>
          <pc:sldMk cId="3306863274" sldId="264"/>
        </pc:sldMkLst>
        <pc:spChg chg="mod">
          <ac:chgData name="Jessica van den Berg" userId="080ef74e-06cc-4b86-ad9b-3fbf73237a1b" providerId="ADAL" clId="{72A93EFB-EE9E-406E-B241-603C9B257028}" dt="2024-05-22T11:31:30.398" v="9" actId="27636"/>
          <ac:spMkLst>
            <pc:docMk/>
            <pc:sldMk cId="3306863274" sldId="264"/>
            <ac:spMk id="3" creationId="{3ADD5E64-AFF8-6A50-C3D1-B726A36A2E26}"/>
          </ac:spMkLst>
        </pc:spChg>
      </pc:sldChg>
      <pc:sldChg chg="addSp modSp mod">
        <pc:chgData name="Jessica van den Berg" userId="080ef74e-06cc-4b86-ad9b-3fbf73237a1b" providerId="ADAL" clId="{72A93EFB-EE9E-406E-B241-603C9B257028}" dt="2024-05-22T11:35:14.103" v="111" actId="1076"/>
        <pc:sldMkLst>
          <pc:docMk/>
          <pc:sldMk cId="2215686971" sldId="265"/>
        </pc:sldMkLst>
        <pc:spChg chg="add mod">
          <ac:chgData name="Jessica van den Berg" userId="080ef74e-06cc-4b86-ad9b-3fbf73237a1b" providerId="ADAL" clId="{72A93EFB-EE9E-406E-B241-603C9B257028}" dt="2024-05-22T11:35:14.103" v="111" actId="1076"/>
          <ac:spMkLst>
            <pc:docMk/>
            <pc:sldMk cId="2215686971" sldId="265"/>
            <ac:spMk id="2" creationId="{C73B87E2-D21E-9009-3BF9-328DADCD0526}"/>
          </ac:spMkLst>
        </pc:spChg>
        <pc:picChg chg="mod">
          <ac:chgData name="Jessica van den Berg" userId="080ef74e-06cc-4b86-ad9b-3fbf73237a1b" providerId="ADAL" clId="{72A93EFB-EE9E-406E-B241-603C9B257028}" dt="2024-05-22T11:35:11.246" v="110" actId="1076"/>
          <ac:picMkLst>
            <pc:docMk/>
            <pc:sldMk cId="2215686971" sldId="265"/>
            <ac:picMk id="9218" creationId="{EA5E105C-904C-D11D-FCC3-E9A5828A4CD9}"/>
          </ac:picMkLst>
        </pc:picChg>
      </pc:sldChg>
    </pc:docChg>
  </pc:docChgLst>
  <pc:docChgLst>
    <pc:chgData name="Hannah Willemsen" userId="S::q096404@quadraam.nl::af1c0de0-108c-47e7-8bf0-e3cfa51d6c4f" providerId="AD" clId="Web-{6BFB0A45-9AC2-9627-51C3-C35CC8C51612}"/>
    <pc:docChg chg="addSld modSld">
      <pc:chgData name="Hannah Willemsen" userId="S::q096404@quadraam.nl::af1c0de0-108c-47e7-8bf0-e3cfa51d6c4f" providerId="AD" clId="Web-{6BFB0A45-9AC2-9627-51C3-C35CC8C51612}" dt="2023-12-14T15:42:55.055" v="10"/>
      <pc:docMkLst>
        <pc:docMk/>
      </pc:docMkLst>
      <pc:sldChg chg="addSp delSp modSp mod setBg setClrOvrMap">
        <pc:chgData name="Hannah Willemsen" userId="S::q096404@quadraam.nl::af1c0de0-108c-47e7-8bf0-e3cfa51d6c4f" providerId="AD" clId="Web-{6BFB0A45-9AC2-9627-51C3-C35CC8C51612}" dt="2023-12-14T15:42:55.055" v="10"/>
        <pc:sldMkLst>
          <pc:docMk/>
          <pc:sldMk cId="2215686971" sldId="265"/>
        </pc:sldMkLst>
        <pc:spChg chg="add">
          <ac:chgData name="Hannah Willemsen" userId="S::q096404@quadraam.nl::af1c0de0-108c-47e7-8bf0-e3cfa51d6c4f" providerId="AD" clId="Web-{6BFB0A45-9AC2-9627-51C3-C35CC8C51612}" dt="2023-12-14T15:42:55.055" v="10"/>
          <ac:spMkLst>
            <pc:docMk/>
            <pc:sldMk cId="2215686971" sldId="265"/>
            <ac:spMk id="9220" creationId="{65041AB2-A9B4-4D3F-B120-38E7860A8F1A}"/>
          </ac:spMkLst>
        </pc:spChg>
        <pc:spChg chg="add del">
          <ac:chgData name="Hannah Willemsen" userId="S::q096404@quadraam.nl::af1c0de0-108c-47e7-8bf0-e3cfa51d6c4f" providerId="AD" clId="Web-{6BFB0A45-9AC2-9627-51C3-C35CC8C51612}" dt="2023-12-14T15:42:51.414" v="7"/>
          <ac:spMkLst>
            <pc:docMk/>
            <pc:sldMk cId="2215686971" sldId="265"/>
            <ac:spMk id="9223" creationId="{EC68AF0A-D6AC-44E0-90FC-DAE12BB4783A}"/>
          </ac:spMkLst>
        </pc:spChg>
        <pc:spChg chg="add del">
          <ac:chgData name="Hannah Willemsen" userId="S::q096404@quadraam.nl::af1c0de0-108c-47e7-8bf0-e3cfa51d6c4f" providerId="AD" clId="Web-{6BFB0A45-9AC2-9627-51C3-C35CC8C51612}" dt="2023-12-14T15:42:51.414" v="7"/>
          <ac:spMkLst>
            <pc:docMk/>
            <pc:sldMk cId="2215686971" sldId="265"/>
            <ac:spMk id="9225" creationId="{0691CB35-CBDC-44BB-880D-00A544D5A82E}"/>
          </ac:spMkLst>
        </pc:spChg>
        <pc:picChg chg="mod">
          <ac:chgData name="Hannah Willemsen" userId="S::q096404@quadraam.nl::af1c0de0-108c-47e7-8bf0-e3cfa51d6c4f" providerId="AD" clId="Web-{6BFB0A45-9AC2-9627-51C3-C35CC8C51612}" dt="2023-12-14T15:42:55.055" v="10"/>
          <ac:picMkLst>
            <pc:docMk/>
            <pc:sldMk cId="2215686971" sldId="265"/>
            <ac:picMk id="9218" creationId="{EA5E105C-904C-D11D-FCC3-E9A5828A4CD9}"/>
          </ac:picMkLst>
        </pc:picChg>
      </pc:sldChg>
      <pc:sldChg chg="addSp delSp modSp new mod setBg">
        <pc:chgData name="Hannah Willemsen" userId="S::q096404@quadraam.nl::af1c0de0-108c-47e7-8bf0-e3cfa51d6c4f" providerId="AD" clId="Web-{6BFB0A45-9AC2-9627-51C3-C35CC8C51612}" dt="2023-12-14T15:42:39.508" v="5"/>
        <pc:sldMkLst>
          <pc:docMk/>
          <pc:sldMk cId="2582913732" sldId="266"/>
        </pc:sldMkLst>
        <pc:spChg chg="del">
          <ac:chgData name="Hannah Willemsen" userId="S::q096404@quadraam.nl::af1c0de0-108c-47e7-8bf0-e3cfa51d6c4f" providerId="AD" clId="Web-{6BFB0A45-9AC2-9627-51C3-C35CC8C51612}" dt="2023-12-14T15:42:26.023" v="1"/>
          <ac:spMkLst>
            <pc:docMk/>
            <pc:sldMk cId="2582913732" sldId="266"/>
            <ac:spMk id="2" creationId="{4DEED3C2-EEFD-88FB-B29C-7407B49482DC}"/>
          </ac:spMkLst>
        </pc:spChg>
        <pc:spChg chg="del mod">
          <ac:chgData name="Hannah Willemsen" userId="S::q096404@quadraam.nl::af1c0de0-108c-47e7-8bf0-e3cfa51d6c4f" providerId="AD" clId="Web-{6BFB0A45-9AC2-9627-51C3-C35CC8C51612}" dt="2023-12-14T15:42:32.117" v="3"/>
          <ac:spMkLst>
            <pc:docMk/>
            <pc:sldMk cId="2582913732" sldId="266"/>
            <ac:spMk id="3" creationId="{F57B211D-7A18-2A86-68A3-4B36B239D4D3}"/>
          </ac:spMkLst>
        </pc:spChg>
        <pc:spChg chg="add">
          <ac:chgData name="Hannah Willemsen" userId="S::q096404@quadraam.nl::af1c0de0-108c-47e7-8bf0-e3cfa51d6c4f" providerId="AD" clId="Web-{6BFB0A45-9AC2-9627-51C3-C35CC8C51612}" dt="2023-12-14T15:42:39.508" v="5"/>
          <ac:spMkLst>
            <pc:docMk/>
            <pc:sldMk cId="2582913732" sldId="266"/>
            <ac:spMk id="9" creationId="{65041AB2-A9B4-4D3F-B120-38E7860A8F1A}"/>
          </ac:spMkLst>
        </pc:spChg>
        <pc:picChg chg="add mod">
          <ac:chgData name="Hannah Willemsen" userId="S::q096404@quadraam.nl::af1c0de0-108c-47e7-8bf0-e3cfa51d6c4f" providerId="AD" clId="Web-{6BFB0A45-9AC2-9627-51C3-C35CC8C51612}" dt="2023-12-14T15:42:39.508" v="5"/>
          <ac:picMkLst>
            <pc:docMk/>
            <pc:sldMk cId="2582913732" sldId="266"/>
            <ac:picMk id="4" creationId="{CA131FEB-51C1-D521-D49D-EF6217E635FC}"/>
          </ac:picMkLst>
        </pc:picChg>
      </pc:sldChg>
    </pc:docChg>
  </pc:docChgLst>
  <pc:docChgLst>
    <pc:chgData name="Jorinde Post" userId="S::q098823@quadraam.nl::10245f3f-aed2-43aa-8c4f-4b06f8cdb665" providerId="AD" clId="Web-{4E093A07-991F-8E30-0DB6-80005F956761}"/>
    <pc:docChg chg="modSld">
      <pc:chgData name="Jorinde Post" userId="S::q098823@quadraam.nl::10245f3f-aed2-43aa-8c4f-4b06f8cdb665" providerId="AD" clId="Web-{4E093A07-991F-8E30-0DB6-80005F956761}" dt="2024-03-18T12:35:00.065" v="21" actId="20577"/>
      <pc:docMkLst>
        <pc:docMk/>
      </pc:docMkLst>
      <pc:sldChg chg="modSp">
        <pc:chgData name="Jorinde Post" userId="S::q098823@quadraam.nl::10245f3f-aed2-43aa-8c4f-4b06f8cdb665" providerId="AD" clId="Web-{4E093A07-991F-8E30-0DB6-80005F956761}" dt="2024-03-18T12:35:00.065" v="21" actId="20577"/>
        <pc:sldMkLst>
          <pc:docMk/>
          <pc:sldMk cId="3008862130" sldId="262"/>
        </pc:sldMkLst>
        <pc:spChg chg="mod">
          <ac:chgData name="Jorinde Post" userId="S::q098823@quadraam.nl::10245f3f-aed2-43aa-8c4f-4b06f8cdb665" providerId="AD" clId="Web-{4E093A07-991F-8E30-0DB6-80005F956761}" dt="2024-03-18T12:35:00.065" v="21" actId="20577"/>
          <ac:spMkLst>
            <pc:docMk/>
            <pc:sldMk cId="3008862130" sldId="262"/>
            <ac:spMk id="3" creationId="{AA45FA27-759E-FAF1-86A6-605D7E2195D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3BF43-99ED-4DE8-8C2F-C6A60B13546D}" type="datetimeFigureOut">
              <a:rPr lang="nl-NL" smtClean="0"/>
              <a:t>22-5-2024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A879-EA44-4BF9-A909-0791BBDFC0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9494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3BF43-99ED-4DE8-8C2F-C6A60B13546D}" type="datetimeFigureOut">
              <a:rPr lang="nl-NL" smtClean="0"/>
              <a:t>22-5-2024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A879-EA44-4BF9-A909-0791BBDFC0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2687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3BF43-99ED-4DE8-8C2F-C6A60B13546D}" type="datetimeFigureOut">
              <a:rPr lang="nl-NL" smtClean="0"/>
              <a:t>22-5-2024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A879-EA44-4BF9-A909-0791BBDFC0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510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3BF43-99ED-4DE8-8C2F-C6A60B13546D}" type="datetimeFigureOut">
              <a:rPr lang="nl-NL" smtClean="0"/>
              <a:t>22-5-2024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A879-EA44-4BF9-A909-0791BBDFC0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5981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3BF43-99ED-4DE8-8C2F-C6A60B13546D}" type="datetimeFigureOut">
              <a:rPr lang="nl-NL" smtClean="0"/>
              <a:t>22-5-2024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A879-EA44-4BF9-A909-0791BBDFC0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7215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3BF43-99ED-4DE8-8C2F-C6A60B13546D}" type="datetimeFigureOut">
              <a:rPr lang="nl-NL" smtClean="0"/>
              <a:t>22-5-2024</a:t>
            </a:fld>
            <a:endParaRPr lang="nl-NL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A879-EA44-4BF9-A909-0791BBDFC0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1836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3BF43-99ED-4DE8-8C2F-C6A60B13546D}" type="datetimeFigureOut">
              <a:rPr lang="nl-NL" smtClean="0"/>
              <a:t>22-5-2024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A879-EA44-4BF9-A909-0791BBDFC0AA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601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3BF43-99ED-4DE8-8C2F-C6A60B13546D}" type="datetimeFigureOut">
              <a:rPr lang="nl-NL" smtClean="0"/>
              <a:t>22-5-2024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A879-EA44-4BF9-A909-0791BBDFC0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0712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3BF43-99ED-4DE8-8C2F-C6A60B13546D}" type="datetimeFigureOut">
              <a:rPr lang="nl-NL" smtClean="0"/>
              <a:t>22-5-2024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A879-EA44-4BF9-A909-0791BBDFC0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7627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3BF43-99ED-4DE8-8C2F-C6A60B13546D}" type="datetimeFigureOut">
              <a:rPr lang="nl-NL" smtClean="0"/>
              <a:t>22-5-2024</a:t>
            </a:fld>
            <a:endParaRPr lang="nl-NL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A879-EA44-4BF9-A909-0791BBDFC0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0419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B353BF43-99ED-4DE8-8C2F-C6A60B13546D}" type="datetimeFigureOut">
              <a:rPr lang="nl-NL" smtClean="0"/>
              <a:t>22-5-2024</a:t>
            </a:fld>
            <a:endParaRPr lang="nl-NL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A879-EA44-4BF9-A909-0791BBDFC0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1631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B353BF43-99ED-4DE8-8C2F-C6A60B13546D}" type="datetimeFigureOut">
              <a:rPr lang="nl-NL" smtClean="0"/>
              <a:t>22-5-2024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746BA879-EA44-4BF9-A909-0791BBDFC0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3826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9219">
            <a:extLst>
              <a:ext uri="{FF2B5EF4-FFF2-40B4-BE49-F238E27FC236}">
                <a16:creationId xmlns:a16="http://schemas.microsoft.com/office/drawing/2014/main" id="{65041AB2-A9B4-4D3F-B120-38E7860A8F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334" y="804334"/>
            <a:ext cx="10583332" cy="5249332"/>
          </a:xfrm>
          <a:prstGeom prst="rect">
            <a:avLst/>
          </a:prstGeom>
          <a:solidFill>
            <a:srgbClr val="FFFFFF"/>
          </a:solidFill>
          <a:ln w="190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8" name="Picture 2" descr="20 Types of Shots, Camera Angles, and Movements All Videographers Should  Know">
            <a:extLst>
              <a:ext uri="{FF2B5EF4-FFF2-40B4-BE49-F238E27FC236}">
                <a16:creationId xmlns:a16="http://schemas.microsoft.com/office/drawing/2014/main" id="{EA5E105C-904C-D11D-FCC3-E9A5828A4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6222" y="1023112"/>
            <a:ext cx="6237458" cy="405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3B87E2-D21E-9009-3BF9-328DADCD0526}"/>
              </a:ext>
            </a:extLst>
          </p:cNvPr>
          <p:cNvSpPr txBox="1">
            <a:spLocks/>
          </p:cNvSpPr>
          <p:nvPr/>
        </p:nvSpPr>
        <p:spPr>
          <a:xfrm>
            <a:off x="3312160" y="5028437"/>
            <a:ext cx="5567680" cy="1008888"/>
          </a:xfrm>
          <a:prstGeom prst="rect">
            <a:avLst/>
          </a:prstGeom>
          <a:solidFill>
            <a:schemeClr val="bg1">
              <a:alpha val="60000"/>
            </a:schemeClr>
          </a:solidFill>
          <a:ln w="38100" cap="sq">
            <a:solidFill>
              <a:schemeClr val="tx1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b="1" dirty="0">
                <a:solidFill>
                  <a:schemeClr val="tx1"/>
                </a:solidFill>
                <a:latin typeface="Calibri" panose="020F0502020204030204" pitchFamily="34" charset="0"/>
              </a:rPr>
              <a:t>CAMERA STANDPUNTEN</a:t>
            </a:r>
            <a:endParaRPr lang="nl-NL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686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5041AB2-A9B4-4D3F-B120-38E7860A8F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334" y="804334"/>
            <a:ext cx="10583332" cy="5249332"/>
          </a:xfrm>
          <a:prstGeom prst="rect">
            <a:avLst/>
          </a:prstGeom>
          <a:solidFill>
            <a:srgbClr val="FFFFFF"/>
          </a:solidFill>
          <a:ln w="190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9 Media en het kind ideas | school apps, social media humor, 21st century  teacher">
            <a:extLst>
              <a:ext uri="{FF2B5EF4-FFF2-40B4-BE49-F238E27FC236}">
                <a16:creationId xmlns:a16="http://schemas.microsoft.com/office/drawing/2014/main" id="{CA131FEB-51C1-D521-D49D-EF6217E63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9056" y="1124712"/>
            <a:ext cx="6513888" cy="460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913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2E6044-FF78-79E4-AD72-7B845E89C4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4269282"/>
            <a:ext cx="8991600" cy="1264762"/>
          </a:xfrm>
        </p:spPr>
        <p:txBody>
          <a:bodyPr>
            <a:normAutofit/>
          </a:bodyPr>
          <a:lstStyle/>
          <a:p>
            <a:r>
              <a:rPr lang="nl-NL" sz="3200" b="0" i="0" u="none" strike="noStrike">
                <a:effectLst/>
                <a:latin typeface="Calibri" panose="020F0502020204030204" pitchFamily="34" charset="0"/>
              </a:rPr>
              <a:t>Vogelvluchtperspectief </a:t>
            </a:r>
            <a:r>
              <a:rPr lang="en-US" sz="3200" b="0" i="0">
                <a:effectLst/>
                <a:latin typeface="Calibri" panose="020F0502020204030204" pitchFamily="34" charset="0"/>
              </a:rPr>
              <a:t>​</a:t>
            </a:r>
            <a:endParaRPr lang="nl-NL" sz="320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ADD5E64-AFF8-6A50-C3D1-B726A36A2E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0320" y="5688535"/>
            <a:ext cx="7071360" cy="86135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400" b="0" i="0" u="none" strike="noStrike" dirty="0">
                <a:effectLst/>
                <a:latin typeface="Calibri" panose="020F0502020204030204" pitchFamily="34" charset="0"/>
              </a:rPr>
              <a:t>Als je van boven naar beneden naar het onderwerp kijkt, zoals een vogel of vanaf een hoog gebouw.</a:t>
            </a:r>
            <a:endParaRPr lang="en-US" sz="2400" b="0" i="0" dirty="0">
              <a:effectLst/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nl-NL" sz="1500" dirty="0"/>
          </a:p>
        </p:txBody>
      </p:sp>
      <p:sp>
        <p:nvSpPr>
          <p:cNvPr id="4109" name="Rectangle 4108">
            <a:extLst>
              <a:ext uri="{FF2B5EF4-FFF2-40B4-BE49-F238E27FC236}">
                <a16:creationId xmlns:a16="http://schemas.microsoft.com/office/drawing/2014/main" id="{AB31FADE-AC52-455F-BA78-DCC92A770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640555"/>
            <a:ext cx="10911840" cy="3312058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11" name="Rectangle 4110">
            <a:extLst>
              <a:ext uri="{FF2B5EF4-FFF2-40B4-BE49-F238E27FC236}">
                <a16:creationId xmlns:a16="http://schemas.microsoft.com/office/drawing/2014/main" id="{256F7790-68FE-4A14-B56D-526A464A75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196" y="806112"/>
            <a:ext cx="10579608" cy="29809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62" name="Picture 14" descr="10 ideeën over Vogelperspectief | fotografie, foto's, fotografietips">
            <a:extLst>
              <a:ext uri="{FF2B5EF4-FFF2-40B4-BE49-F238E27FC236}">
                <a16:creationId xmlns:a16="http://schemas.microsoft.com/office/drawing/2014/main" id="{9AB3E393-C3ED-0FFC-3D2D-DB617DB9C5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3" r="22482"/>
          <a:stretch/>
        </p:blipFill>
        <p:spPr bwMode="auto">
          <a:xfrm>
            <a:off x="970789" y="970704"/>
            <a:ext cx="2438229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Vogelperspectief - foto van hookiipa - Landschap - Zoom.nl">
            <a:extLst>
              <a:ext uri="{FF2B5EF4-FFF2-40B4-BE49-F238E27FC236}">
                <a16:creationId xmlns:a16="http://schemas.microsoft.com/office/drawing/2014/main" id="{9F740B3D-52EF-698E-9832-4BAD3D55F3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2" r="26520" b="3"/>
          <a:stretch/>
        </p:blipFill>
        <p:spPr bwMode="auto">
          <a:xfrm>
            <a:off x="3575868" y="970705"/>
            <a:ext cx="2432980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Kikkerperspectief en vogelperspectief in de fotografie">
            <a:extLst>
              <a:ext uri="{FF2B5EF4-FFF2-40B4-BE49-F238E27FC236}">
                <a16:creationId xmlns:a16="http://schemas.microsoft.com/office/drawing/2014/main" id="{8B020DCD-6172-B940-72B7-105F5402B9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7" r="22156"/>
          <a:stretch/>
        </p:blipFill>
        <p:spPr bwMode="auto">
          <a:xfrm>
            <a:off x="6175698" y="970705"/>
            <a:ext cx="2436707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Understanding and applying the medium shot - Videomaker">
            <a:extLst>
              <a:ext uri="{FF2B5EF4-FFF2-40B4-BE49-F238E27FC236}">
                <a16:creationId xmlns:a16="http://schemas.microsoft.com/office/drawing/2014/main" id="{9854C57B-3317-5F62-FBED-BA06EEDD46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4" r="16962" b="1"/>
          <a:stretch/>
        </p:blipFill>
        <p:spPr bwMode="auto">
          <a:xfrm>
            <a:off x="8779256" y="970705"/>
            <a:ext cx="2441956" cy="266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86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Kikvorsperspectief fotografie: wat is dat? - cameraportal.nl">
            <a:extLst>
              <a:ext uri="{FF2B5EF4-FFF2-40B4-BE49-F238E27FC236}">
                <a16:creationId xmlns:a16="http://schemas.microsoft.com/office/drawing/2014/main" id="{5E1FE93A-4FD1-18A5-0007-5350EA98E3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1" r="47564" b="-1"/>
          <a:stretch/>
        </p:blipFill>
        <p:spPr bwMode="auto">
          <a:xfrm>
            <a:off x="2" y="10"/>
            <a:ext cx="3047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Foto opbouw – Bicikever Fotografie">
            <a:extLst>
              <a:ext uri="{FF2B5EF4-FFF2-40B4-BE49-F238E27FC236}">
                <a16:creationId xmlns:a16="http://schemas.microsoft.com/office/drawing/2014/main" id="{CFEFDDEA-52CA-FE78-9835-AF61B266F9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5" r="44765"/>
          <a:stretch/>
        </p:blipFill>
        <p:spPr bwMode="auto">
          <a:xfrm>
            <a:off x="3047697" y="10"/>
            <a:ext cx="3047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2020-kikkerperspectief – High-Res Fotoclub Hengelo">
            <a:extLst>
              <a:ext uri="{FF2B5EF4-FFF2-40B4-BE49-F238E27FC236}">
                <a16:creationId xmlns:a16="http://schemas.microsoft.com/office/drawing/2014/main" id="{D6876461-B419-3567-12D7-42B6E62DDE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48" r="41355" b="1"/>
          <a:stretch/>
        </p:blipFill>
        <p:spPr bwMode="auto">
          <a:xfrm>
            <a:off x="6095392" y="10"/>
            <a:ext cx="3047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Geef je foto's drama met het kikkerperspectief - Smartzine">
            <a:extLst>
              <a:ext uri="{FF2B5EF4-FFF2-40B4-BE49-F238E27FC236}">
                <a16:creationId xmlns:a16="http://schemas.microsoft.com/office/drawing/2014/main" id="{B7A31960-E8B8-7C23-4E34-F970B47C93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7" r="33051" b="-1"/>
          <a:stretch/>
        </p:blipFill>
        <p:spPr bwMode="auto">
          <a:xfrm>
            <a:off x="9144305" y="10"/>
            <a:ext cx="3047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F439FFD-741D-1AD0-2F31-008A3239B2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chemeClr val="bg1">
              <a:alpha val="60000"/>
            </a:schemeClr>
          </a:solidFill>
          <a:ln w="38100" cap="sq">
            <a:solidFill>
              <a:schemeClr val="tx1"/>
            </a:solidFill>
            <a:miter lim="800000"/>
          </a:ln>
        </p:spPr>
        <p:txBody>
          <a:bodyPr anchor="ctr">
            <a:normAutofit/>
          </a:bodyPr>
          <a:lstStyle/>
          <a:p>
            <a:r>
              <a:rPr lang="nl-NL" b="1" i="0" u="none" strike="noStrike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kikvorsperspectief </a:t>
            </a:r>
            <a:r>
              <a:rPr lang="en-US" b="1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​</a:t>
            </a:r>
            <a:endParaRPr lang="nl-NL" b="1" dirty="0">
              <a:solidFill>
                <a:schemeClr val="tx1"/>
              </a:solidFill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A1E73106-BF1D-0094-E39A-027471C0B9DC}"/>
              </a:ext>
            </a:extLst>
          </p:cNvPr>
          <p:cNvSpPr/>
          <p:nvPr/>
        </p:nvSpPr>
        <p:spPr>
          <a:xfrm>
            <a:off x="2204720" y="4253948"/>
            <a:ext cx="7459362" cy="745435"/>
          </a:xfrm>
          <a:prstGeom prst="rect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CA4EB99-A4C4-4E88-061F-D8F8D95BC5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17758" y="4289681"/>
            <a:ext cx="6801612" cy="930986"/>
          </a:xfrm>
        </p:spPr>
        <p:txBody>
          <a:bodyPr>
            <a:normAutofit/>
          </a:bodyPr>
          <a:lstStyle/>
          <a:p>
            <a:pPr marL="0" indent="0" rtl="0" fontAlgn="base">
              <a:buNone/>
            </a:pPr>
            <a:r>
              <a:rPr lang="nl-NL" b="0" i="0" u="none" strike="noStrike" dirty="0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Als je van beneden naar boven naar het onderwerp kijkt, zoals een kikker of op je hurken. </a:t>
            </a:r>
            <a:endParaRPr lang="en-US" b="0" i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endParaRPr lang="nl-NL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245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D634C4-625B-51F5-FFDF-4EA675D2A8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40090" y="2404872"/>
            <a:ext cx="3044952" cy="1627632"/>
          </a:xfrm>
        </p:spPr>
        <p:txBody>
          <a:bodyPr>
            <a:normAutofit/>
          </a:bodyPr>
          <a:lstStyle/>
          <a:p>
            <a:r>
              <a:rPr lang="nl-NL" sz="2800"/>
              <a:t>Over de schouder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41813B4-14B4-42AC-50AA-EF5DF20908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47077" y="4352544"/>
            <a:ext cx="3043073" cy="122779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nl-NL" sz="2400" b="0" i="0" u="none" strike="noStrike" dirty="0">
                <a:effectLst/>
                <a:latin typeface="Calibri"/>
                <a:cs typeface="Calibri"/>
              </a:rPr>
              <a:t>Wanneer een deel van de schouder ook te zien is op de foto.</a:t>
            </a:r>
            <a:endParaRPr lang="nl-NL" sz="2400">
              <a:latin typeface="Gill Sans MT"/>
              <a:cs typeface="Calibri"/>
            </a:endParaRPr>
          </a:p>
        </p:txBody>
      </p:sp>
      <p:sp>
        <p:nvSpPr>
          <p:cNvPr id="5144" name="Rectangle 5143">
            <a:extLst>
              <a:ext uri="{FF2B5EF4-FFF2-40B4-BE49-F238E27FC236}">
                <a16:creationId xmlns:a16="http://schemas.microsoft.com/office/drawing/2014/main" id="{CA9B480F-31C0-4CC0-B7BE-02F0B0CA8C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7045" y="640080"/>
            <a:ext cx="6897625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46" name="Rectangle 5145">
            <a:extLst>
              <a:ext uri="{FF2B5EF4-FFF2-40B4-BE49-F238E27FC236}">
                <a16:creationId xmlns:a16="http://schemas.microsoft.com/office/drawing/2014/main" id="{779BB27E-D712-484D-90AB-C478B35B00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3161" y="802767"/>
            <a:ext cx="656539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4" name="Picture 4" descr="Camera Angles: Over The Shoulder or Single Shot?">
            <a:extLst>
              <a:ext uri="{FF2B5EF4-FFF2-40B4-BE49-F238E27FC236}">
                <a16:creationId xmlns:a16="http://schemas.microsoft.com/office/drawing/2014/main" id="{22F65F8B-FC1A-1E3A-361E-7B6745EEC3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5" r="-1" b="-1"/>
          <a:stretch/>
        </p:blipFill>
        <p:spPr bwMode="auto">
          <a:xfrm>
            <a:off x="957754" y="967359"/>
            <a:ext cx="3643102" cy="265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48" name="Rectangle 5147">
            <a:extLst>
              <a:ext uri="{FF2B5EF4-FFF2-40B4-BE49-F238E27FC236}">
                <a16:creationId xmlns:a16="http://schemas.microsoft.com/office/drawing/2014/main" id="{68C36751-5CD6-4487-A209-4D90F3350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65448" y="967360"/>
            <a:ext cx="2428513" cy="1554480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What is an Over-The-Shoulder Shot and How is it Used?">
            <a:extLst>
              <a:ext uri="{FF2B5EF4-FFF2-40B4-BE49-F238E27FC236}">
                <a16:creationId xmlns:a16="http://schemas.microsoft.com/office/drawing/2014/main" id="{F17EB995-0896-B723-1EAF-E111CD18EA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" r="-3" b="-3"/>
          <a:stretch/>
        </p:blipFill>
        <p:spPr bwMode="auto">
          <a:xfrm>
            <a:off x="4765448" y="967360"/>
            <a:ext cx="2428513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50" name="Rectangle 5149">
            <a:extLst>
              <a:ext uri="{FF2B5EF4-FFF2-40B4-BE49-F238E27FC236}">
                <a16:creationId xmlns:a16="http://schemas.microsoft.com/office/drawing/2014/main" id="{591CBD11-20F8-4E79-825A-1C8A41D74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7754" y="3786909"/>
            <a:ext cx="3643101" cy="1789027"/>
          </a:xfrm>
          <a:prstGeom prst="rect">
            <a:avLst/>
          </a:prstGeom>
          <a:solidFill>
            <a:schemeClr val="bg1">
              <a:lumMod val="6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8" name="Picture 8" descr="Over the Shoulder Shot: Everything You Need to Know - NFI">
            <a:extLst>
              <a:ext uri="{FF2B5EF4-FFF2-40B4-BE49-F238E27FC236}">
                <a16:creationId xmlns:a16="http://schemas.microsoft.com/office/drawing/2014/main" id="{65CCBA36-FCDE-9589-5083-87887045DA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2" r="2" b="2"/>
          <a:stretch/>
        </p:blipFill>
        <p:spPr bwMode="auto">
          <a:xfrm>
            <a:off x="957754" y="3786909"/>
            <a:ext cx="3643101" cy="178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Over-the-Shoulder Shot: How to Use This Filmmaking Tool (with Examples)">
            <a:extLst>
              <a:ext uri="{FF2B5EF4-FFF2-40B4-BE49-F238E27FC236}">
                <a16:creationId xmlns:a16="http://schemas.microsoft.com/office/drawing/2014/main" id="{7A1E820A-77BE-ADC5-2C48-40641BD11D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9" r="33206"/>
          <a:stretch/>
        </p:blipFill>
        <p:spPr bwMode="auto">
          <a:xfrm>
            <a:off x="4765448" y="2684527"/>
            <a:ext cx="2428513" cy="289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23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CA04F9-343E-EBFD-85C3-F87A538E3C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40090" y="2404872"/>
            <a:ext cx="3044952" cy="1627632"/>
          </a:xfrm>
        </p:spPr>
        <p:txBody>
          <a:bodyPr>
            <a:normAutofit/>
          </a:bodyPr>
          <a:lstStyle/>
          <a:p>
            <a:r>
              <a:rPr lang="nl-NL" sz="2800"/>
              <a:t>Close up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4EB7B5-BB5F-E70F-DDB4-824427F337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34982" y="4352544"/>
            <a:ext cx="3055168" cy="122779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rtl="0" fontAlgn="base">
              <a:buNone/>
            </a:pPr>
            <a:r>
              <a:rPr lang="nl-NL" sz="2400" b="0" i="0" u="none" strike="noStrike" dirty="0">
                <a:effectLst/>
                <a:latin typeface="Calibri"/>
                <a:cs typeface="Calibri"/>
              </a:rPr>
              <a:t>Wanneer je alleen een deel van een voorwerp of persoon te zien is op de foto.</a:t>
            </a:r>
            <a:r>
              <a:rPr lang="en-US" sz="2400" b="0" i="0" dirty="0">
                <a:effectLst/>
                <a:latin typeface="Calibri"/>
                <a:cs typeface="Calibri"/>
              </a:rPr>
              <a:t>​</a:t>
            </a:r>
          </a:p>
          <a:p>
            <a:pPr marL="0" indent="0">
              <a:buNone/>
            </a:pPr>
            <a:endParaRPr lang="nl-NL" sz="1800"/>
          </a:p>
        </p:txBody>
      </p:sp>
      <p:sp>
        <p:nvSpPr>
          <p:cNvPr id="6157" name="Rectangle 6156">
            <a:extLst>
              <a:ext uri="{FF2B5EF4-FFF2-40B4-BE49-F238E27FC236}">
                <a16:creationId xmlns:a16="http://schemas.microsoft.com/office/drawing/2014/main" id="{CA9B480F-31C0-4CC0-B7BE-02F0B0CA8C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7045" y="640080"/>
            <a:ext cx="6897625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59" name="Rectangle 6158">
            <a:extLst>
              <a:ext uri="{FF2B5EF4-FFF2-40B4-BE49-F238E27FC236}">
                <a16:creationId xmlns:a16="http://schemas.microsoft.com/office/drawing/2014/main" id="{779BB27E-D712-484D-90AB-C478B35B00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3161" y="802767"/>
            <a:ext cx="656539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8" name="Picture 4" descr="What are close up, medium, wide and long shots in video or movie making? -  Quora">
            <a:extLst>
              <a:ext uri="{FF2B5EF4-FFF2-40B4-BE49-F238E27FC236}">
                <a16:creationId xmlns:a16="http://schemas.microsoft.com/office/drawing/2014/main" id="{1639343E-22AF-E5FD-B3DC-9C6976FA02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5" r="10933" b="-2"/>
          <a:stretch/>
        </p:blipFill>
        <p:spPr bwMode="auto">
          <a:xfrm>
            <a:off x="957754" y="967359"/>
            <a:ext cx="3643102" cy="265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1" name="Rectangle 6160">
            <a:extLst>
              <a:ext uri="{FF2B5EF4-FFF2-40B4-BE49-F238E27FC236}">
                <a16:creationId xmlns:a16="http://schemas.microsoft.com/office/drawing/2014/main" id="{68C36751-5CD6-4487-A209-4D90F3350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65448" y="967360"/>
            <a:ext cx="2428513" cy="1554480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Close Up Shot Van De Neus Van Een Kameel, Kameel Met Schattige Onderlip, Hd  Fotografie Foto Achtergrond Afbeelding Voor Gratis Download">
            <a:extLst>
              <a:ext uri="{FF2B5EF4-FFF2-40B4-BE49-F238E27FC236}">
                <a16:creationId xmlns:a16="http://schemas.microsoft.com/office/drawing/2014/main" id="{5482290E-4B98-DF32-10F8-2D48223E1D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6" r="5521" b="5"/>
          <a:stretch/>
        </p:blipFill>
        <p:spPr bwMode="auto">
          <a:xfrm>
            <a:off x="4765448" y="967360"/>
            <a:ext cx="2428513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3" name="Rectangle 6162">
            <a:extLst>
              <a:ext uri="{FF2B5EF4-FFF2-40B4-BE49-F238E27FC236}">
                <a16:creationId xmlns:a16="http://schemas.microsoft.com/office/drawing/2014/main" id="{591CBD11-20F8-4E79-825A-1C8A41D748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7754" y="3786909"/>
            <a:ext cx="3643101" cy="1789027"/>
          </a:xfrm>
          <a:prstGeom prst="rect">
            <a:avLst/>
          </a:prstGeom>
          <a:solidFill>
            <a:schemeClr val="bg1">
              <a:lumMod val="6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52" name="Picture 8" descr="NiSi Close-up Lens - Natuurfotografie">
            <a:extLst>
              <a:ext uri="{FF2B5EF4-FFF2-40B4-BE49-F238E27FC236}">
                <a16:creationId xmlns:a16="http://schemas.microsoft.com/office/drawing/2014/main" id="{E9327A7B-E11E-E848-5C42-91885297B5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28" r="3" b="6533"/>
          <a:stretch/>
        </p:blipFill>
        <p:spPr bwMode="auto">
          <a:xfrm>
            <a:off x="957754" y="3786909"/>
            <a:ext cx="3643101" cy="178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yb0MTR4I7lJ">
            <a:extLst>
              <a:ext uri="{FF2B5EF4-FFF2-40B4-BE49-F238E27FC236}">
                <a16:creationId xmlns:a16="http://schemas.microsoft.com/office/drawing/2014/main" id="{FC688943-273B-CA9F-C448-84E12E6223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15" b="7"/>
          <a:stretch/>
        </p:blipFill>
        <p:spPr bwMode="auto">
          <a:xfrm>
            <a:off x="4765448" y="2684527"/>
            <a:ext cx="2428513" cy="289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57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Close-Up Shots: Examples of Camera Movement &amp; Angles">
            <a:extLst>
              <a:ext uri="{FF2B5EF4-FFF2-40B4-BE49-F238E27FC236}">
                <a16:creationId xmlns:a16="http://schemas.microsoft.com/office/drawing/2014/main" id="{6E9BCC56-12D2-C04A-1D58-687C2A00B5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5" r="29208"/>
          <a:stretch/>
        </p:blipFill>
        <p:spPr bwMode="auto">
          <a:xfrm>
            <a:off x="2" y="10"/>
            <a:ext cx="3047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lose-up shot van het oog van een dier | Premium Foto">
            <a:extLst>
              <a:ext uri="{FF2B5EF4-FFF2-40B4-BE49-F238E27FC236}">
                <a16:creationId xmlns:a16="http://schemas.microsoft.com/office/drawing/2014/main" id="{3F7E51FE-3E2A-0E14-4860-564D26B495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5" r="26375"/>
          <a:stretch/>
        </p:blipFill>
        <p:spPr bwMode="auto">
          <a:xfrm>
            <a:off x="3047697" y="10"/>
            <a:ext cx="3047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lose-up fotografie: Hoe pak je dat aan? - Fotografie Community">
            <a:extLst>
              <a:ext uri="{FF2B5EF4-FFF2-40B4-BE49-F238E27FC236}">
                <a16:creationId xmlns:a16="http://schemas.microsoft.com/office/drawing/2014/main" id="{BA904219-D6E4-21C1-41A8-B77E511138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38" r="23987"/>
          <a:stretch/>
        </p:blipFill>
        <p:spPr bwMode="auto">
          <a:xfrm>
            <a:off x="6095392" y="10"/>
            <a:ext cx="3047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ierenogen Foto's, Afbeeldingen en Stock Fotografie - 123RF">
            <a:extLst>
              <a:ext uri="{FF2B5EF4-FFF2-40B4-BE49-F238E27FC236}">
                <a16:creationId xmlns:a16="http://schemas.microsoft.com/office/drawing/2014/main" id="{DB95B8FC-5394-1623-34CF-167F88930D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0" r="27830"/>
          <a:stretch/>
        </p:blipFill>
        <p:spPr bwMode="auto">
          <a:xfrm>
            <a:off x="9144305" y="10"/>
            <a:ext cx="3047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2AD2D22-ECD2-0945-2FC5-ED6AA44ACC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chemeClr val="bg1">
              <a:alpha val="60000"/>
            </a:schemeClr>
          </a:solidFill>
          <a:ln w="38100" cap="sq">
            <a:solidFill>
              <a:schemeClr val="tx1"/>
            </a:solidFill>
            <a:miter lim="800000"/>
          </a:ln>
        </p:spPr>
        <p:txBody>
          <a:bodyPr anchor="ctr">
            <a:normAutofit/>
          </a:bodyPr>
          <a:lstStyle/>
          <a:p>
            <a:r>
              <a:rPr lang="nl-NL">
                <a:solidFill>
                  <a:schemeClr val="tx1"/>
                </a:solidFill>
              </a:rPr>
              <a:t>Extreem close up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3E24C6B-7684-CDC4-95E1-2CE532C7C5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rtl="0" fontAlgn="base">
              <a:buNone/>
            </a:pPr>
            <a:r>
              <a:rPr lang="nl-NL" sz="2800" dirty="0">
                <a:solidFill>
                  <a:srgbClr val="FFFFFF"/>
                </a:solidFill>
                <a:latin typeface="Calibri"/>
                <a:cs typeface="Calibri"/>
              </a:rPr>
              <a:t>W</a:t>
            </a:r>
            <a:r>
              <a:rPr lang="nl-NL" sz="2800" b="0" i="0" u="none" strike="noStrike" dirty="0">
                <a:solidFill>
                  <a:srgbClr val="FFFFFF"/>
                </a:solidFill>
                <a:effectLst/>
                <a:latin typeface="Calibri"/>
                <a:cs typeface="Calibri"/>
              </a:rPr>
              <a:t>anneer er extreem is ingezoomd op een voorwerp of persoon te zien is op de foto.</a:t>
            </a:r>
            <a:r>
              <a:rPr lang="en-US" sz="2800" b="0" i="0" dirty="0">
                <a:solidFill>
                  <a:srgbClr val="FFFFFF"/>
                </a:solidFill>
                <a:effectLst/>
                <a:latin typeface="Calibri"/>
                <a:cs typeface="Calibri"/>
              </a:rPr>
              <a:t>​</a:t>
            </a:r>
          </a:p>
          <a:p>
            <a:endParaRPr lang="nl-NL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95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CD327F-8CD7-773C-6726-A8A29CE939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40090" y="2404872"/>
            <a:ext cx="3044952" cy="1627632"/>
          </a:xfrm>
        </p:spPr>
        <p:txBody>
          <a:bodyPr>
            <a:normAutofit/>
          </a:bodyPr>
          <a:lstStyle/>
          <a:p>
            <a:r>
              <a:rPr lang="nl-NL" sz="2800"/>
              <a:t>Medium shot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690A028-D70F-F060-260D-D4F2B636AE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28505" y="4352544"/>
            <a:ext cx="2668122" cy="123989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rtl="0" fontAlgn="base">
              <a:buNone/>
            </a:pPr>
            <a:r>
              <a:rPr lang="nl-NL" sz="2400" b="0" i="0" u="none" strike="noStrike" dirty="0">
                <a:effectLst/>
                <a:latin typeface="Calibri"/>
                <a:cs typeface="Calibri"/>
              </a:rPr>
              <a:t>Als je vanaf ooghoogte naar het onderwerp kijkt. </a:t>
            </a:r>
            <a:r>
              <a:rPr lang="en-US" sz="2400" b="0" i="0" dirty="0">
                <a:effectLst/>
                <a:latin typeface="Calibri"/>
                <a:cs typeface="Calibri"/>
              </a:rPr>
              <a:t>​</a:t>
            </a:r>
          </a:p>
          <a:p>
            <a:endParaRPr lang="nl-NL" sz="1800"/>
          </a:p>
        </p:txBody>
      </p:sp>
      <p:sp>
        <p:nvSpPr>
          <p:cNvPr id="8205" name="Rectangle 8204">
            <a:extLst>
              <a:ext uri="{FF2B5EF4-FFF2-40B4-BE49-F238E27FC236}">
                <a16:creationId xmlns:a16="http://schemas.microsoft.com/office/drawing/2014/main" id="{EACE9A5B-763A-4B9B-A9C8-CD58FC3F3A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7045" y="640080"/>
            <a:ext cx="6897625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07" name="Rectangle 8206">
            <a:extLst>
              <a:ext uri="{FF2B5EF4-FFF2-40B4-BE49-F238E27FC236}">
                <a16:creationId xmlns:a16="http://schemas.microsoft.com/office/drawing/2014/main" id="{CD8B68CE-6E24-4D20-8921-61BA63FF4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3161" y="802767"/>
            <a:ext cx="656539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8" name="Picture 6" descr="Activity 2: Basic shot types (article) | Khan Academy">
            <a:extLst>
              <a:ext uri="{FF2B5EF4-FFF2-40B4-BE49-F238E27FC236}">
                <a16:creationId xmlns:a16="http://schemas.microsoft.com/office/drawing/2014/main" id="{16C0B6F0-0CBD-BD9E-0ED0-3FEBA749E6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" r="32522" b="3"/>
          <a:stretch/>
        </p:blipFill>
        <p:spPr bwMode="auto">
          <a:xfrm>
            <a:off x="957754" y="967359"/>
            <a:ext cx="3037669" cy="265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beeldgrootte - Muzeem">
            <a:extLst>
              <a:ext uri="{FF2B5EF4-FFF2-40B4-BE49-F238E27FC236}">
                <a16:creationId xmlns:a16="http://schemas.microsoft.com/office/drawing/2014/main" id="{E8B0F677-4A23-3244-4B03-7B905866B1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0" r="5" b="19467"/>
          <a:stretch/>
        </p:blipFill>
        <p:spPr bwMode="auto">
          <a:xfrm>
            <a:off x="4156290" y="967359"/>
            <a:ext cx="3037671" cy="155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Sale &gt; medium shot in movies &gt; in stock">
            <a:extLst>
              <a:ext uri="{FF2B5EF4-FFF2-40B4-BE49-F238E27FC236}">
                <a16:creationId xmlns:a16="http://schemas.microsoft.com/office/drawing/2014/main" id="{DD8F290A-F667-0662-27DB-E9AE99B5DF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" r="-2" b="5320"/>
          <a:stretch/>
        </p:blipFill>
        <p:spPr bwMode="auto">
          <a:xfrm>
            <a:off x="957754" y="3786909"/>
            <a:ext cx="3037669" cy="178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The Complete Guide to Camera Shots | Topsheet">
            <a:extLst>
              <a:ext uri="{FF2B5EF4-FFF2-40B4-BE49-F238E27FC236}">
                <a16:creationId xmlns:a16="http://schemas.microsoft.com/office/drawing/2014/main" id="{A180A308-7587-4864-60F7-5A935DF0CD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4" r="21313" b="-1"/>
          <a:stretch/>
        </p:blipFill>
        <p:spPr bwMode="auto">
          <a:xfrm>
            <a:off x="4156290" y="2684527"/>
            <a:ext cx="3037671" cy="289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929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The Complete Guide to Camera Shots | Topsheet">
            <a:extLst>
              <a:ext uri="{FF2B5EF4-FFF2-40B4-BE49-F238E27FC236}">
                <a16:creationId xmlns:a16="http://schemas.microsoft.com/office/drawing/2014/main" id="{96C70EE2-13F5-15D2-3B3D-2ECD9BE775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5" r="16590"/>
          <a:stretch/>
        </p:blipFill>
        <p:spPr bwMode="auto">
          <a:xfrm>
            <a:off x="2" y="-1"/>
            <a:ext cx="4063593" cy="457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Film Class #23 / Essential Camera Shots All Filmmakers Must Know / — Steemit">
            <a:extLst>
              <a:ext uri="{FF2B5EF4-FFF2-40B4-BE49-F238E27FC236}">
                <a16:creationId xmlns:a16="http://schemas.microsoft.com/office/drawing/2014/main" id="{F14A48F3-88DC-F1AA-D36C-42AEA0EE69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4" r="27252" b="-1"/>
          <a:stretch/>
        </p:blipFill>
        <p:spPr bwMode="auto">
          <a:xfrm>
            <a:off x="4064204" y="-1"/>
            <a:ext cx="4063593" cy="457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Filmmaking 101: Camera Shot Types | B&amp;H eXplora">
            <a:extLst>
              <a:ext uri="{FF2B5EF4-FFF2-40B4-BE49-F238E27FC236}">
                <a16:creationId xmlns:a16="http://schemas.microsoft.com/office/drawing/2014/main" id="{522B77C3-4932-2F39-8549-9FECB17646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4" r="13484" b="-2"/>
          <a:stretch/>
        </p:blipFill>
        <p:spPr bwMode="auto">
          <a:xfrm>
            <a:off x="8128407" y="-1"/>
            <a:ext cx="4063593" cy="457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D14C82E-674B-F200-1727-144826AA3F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3753529"/>
            <a:ext cx="8991600" cy="1645759"/>
          </a:xfrm>
        </p:spPr>
        <p:txBody>
          <a:bodyPr>
            <a:normAutofit/>
          </a:bodyPr>
          <a:lstStyle/>
          <a:p>
            <a:r>
              <a:rPr lang="nl-NL" dirty="0"/>
              <a:t>Full shot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45FA27-759E-FAF1-86A6-605D7E2195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5194" y="5235005"/>
            <a:ext cx="6801612" cy="51318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rtl="0" fontAlgn="base">
              <a:lnSpc>
                <a:spcPct val="90000"/>
              </a:lnSpc>
              <a:buNone/>
            </a:pPr>
            <a:endParaRPr lang="en-US" sz="1000" b="0" i="0">
              <a:effectLst/>
              <a:latin typeface="Arial" panose="020B0604020202020204" pitchFamily="34" charset="0"/>
            </a:endParaRPr>
          </a:p>
          <a:p>
            <a:pPr fontAlgn="base">
              <a:lnSpc>
                <a:spcPct val="90000"/>
              </a:lnSpc>
            </a:pPr>
            <a:r>
              <a:rPr lang="nl-NL" sz="2800" b="0" i="0" u="none" strike="noStrike" dirty="0">
                <a:effectLst/>
                <a:latin typeface="Calibri"/>
                <a:cs typeface="Calibri"/>
              </a:rPr>
              <a:t>Alles is te zien op de foto. </a:t>
            </a:r>
            <a:r>
              <a:rPr lang="nl-NL" sz="2800" dirty="0">
                <a:latin typeface="Calibri"/>
                <a:cs typeface="Calibri"/>
              </a:rPr>
              <a:t>Van het hoofdonderwerp is niks afgesneden</a:t>
            </a:r>
            <a:r>
              <a:rPr lang="nl-NL" sz="2800" b="0" i="0" u="none" strike="noStrike" dirty="0">
                <a:effectLst/>
                <a:latin typeface="Calibri"/>
                <a:cs typeface="Calibri"/>
              </a:rPr>
              <a:t>.</a:t>
            </a:r>
            <a:endParaRPr lang="en-US" sz="2800" b="0" i="0" dirty="0">
              <a:effectLst/>
              <a:latin typeface="Arial"/>
              <a:cs typeface="Arial"/>
            </a:endParaRPr>
          </a:p>
          <a:p>
            <a:pPr marL="0" indent="0">
              <a:lnSpc>
                <a:spcPct val="90000"/>
              </a:lnSpc>
              <a:buNone/>
            </a:pPr>
            <a:endParaRPr lang="nl-NL" sz="1000"/>
          </a:p>
        </p:txBody>
      </p:sp>
    </p:spTree>
    <p:extLst>
      <p:ext uri="{BB962C8B-B14F-4D97-AF65-F5344CB8AC3E}">
        <p14:creationId xmlns:p14="http://schemas.microsoft.com/office/powerpoint/2010/main" val="300886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theme/theme1.xml><?xml version="1.0" encoding="utf-8"?>
<a:theme xmlns:a="http://schemas.openxmlformats.org/drawingml/2006/main" name="Pakket">
  <a:themeElements>
    <a:clrScheme name="Grijswaarden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Pakke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B93D4530BF4147AB7B21D9A7FC991D" ma:contentTypeVersion="4" ma:contentTypeDescription="Een nieuw document maken." ma:contentTypeScope="" ma:versionID="6f2c881e493074f85335ead3b23235df">
  <xsd:schema xmlns:xsd="http://www.w3.org/2001/XMLSchema" xmlns:xs="http://www.w3.org/2001/XMLSchema" xmlns:p="http://schemas.microsoft.com/office/2006/metadata/properties" xmlns:ns2="7e6ee942-e6cd-46e4-aeb5-8540f6edc0ac" targetNamespace="http://schemas.microsoft.com/office/2006/metadata/properties" ma:root="true" ma:fieldsID="09f0bc0e4a68b68b40262951a578d169" ns2:_="">
    <xsd:import namespace="7e6ee942-e6cd-46e4-aeb5-8540f6edc0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6ee942-e6cd-46e4-aeb5-8540f6edc0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77CB102-F18F-4FAB-856C-EC801105CF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e6ee942-e6cd-46e4-aeb5-8540f6edc0a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F2EEDDE-DA15-49C1-B012-0EBDC32F8F6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9739DCB-401D-4673-A3BF-7C07D52BE173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e6ee942-e6cd-46e4-aeb5-8540f6edc0ac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Pakket</Template>
  <TotalTime>31</TotalTime>
  <Words>132</Words>
  <Application>Microsoft Office PowerPoint</Application>
  <PresentationFormat>Breedbeeld</PresentationFormat>
  <Paragraphs>16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Gill Sans MT</vt:lpstr>
      <vt:lpstr>Pakket</vt:lpstr>
      <vt:lpstr>PowerPoint-presentatie</vt:lpstr>
      <vt:lpstr>PowerPoint-presentatie</vt:lpstr>
      <vt:lpstr>Vogelvluchtperspectief ​</vt:lpstr>
      <vt:lpstr>kikvorsperspectief ​</vt:lpstr>
      <vt:lpstr>Over de schouder</vt:lpstr>
      <vt:lpstr>Close up</vt:lpstr>
      <vt:lpstr>Extreem close up</vt:lpstr>
      <vt:lpstr>Medium shot</vt:lpstr>
      <vt:lpstr>Full shot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Hannah Willemsen</dc:creator>
  <cp:lastModifiedBy>Jessica van den Berg</cp:lastModifiedBy>
  <cp:revision>27</cp:revision>
  <dcterms:created xsi:type="dcterms:W3CDTF">2023-12-14T15:08:25Z</dcterms:created>
  <dcterms:modified xsi:type="dcterms:W3CDTF">2024-05-22T11:35:15Z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0x0101002EB93D4530BF4147AB7B21D9A7FC991D</vt:lpwstr>
  </property>
  <property fmtid="{D5CDD505-2E9C-101B-9397-08002B2CF9AE}" pid="3" name="MediaServiceImageTags">
    <vt:lpwstr/>
  </property>
</Properties>
</file>