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3"/>
  </p:sldMasterIdLst>
  <p:notesMasterIdLst>
    <p:notesMasterId r:id="rId7"/>
  </p:notesMasterIdLst>
  <p:sldIdLst>
    <p:sldId id="256" r:id="rId4"/>
    <p:sldId id="261" r:id="rId5"/>
    <p:sldId id="262" r:id="rId6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0" d="100"/>
          <a:sy n="40" d="100"/>
        </p:scale>
        <p:origin x="754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my van Bommel" userId="7e094380-c95c-4f44-b1fa-ee290f2a0d7f" providerId="ADAL" clId="{B6BAD7AC-5239-41B9-AD72-9BE853A01A43}"/>
    <pc:docChg chg="custSel modSld">
      <pc:chgData name="Romy van Bommel" userId="7e094380-c95c-4f44-b1fa-ee290f2a0d7f" providerId="ADAL" clId="{B6BAD7AC-5239-41B9-AD72-9BE853A01A43}" dt="2024-06-18T12:27:03.957" v="54" actId="20577"/>
      <pc:docMkLst>
        <pc:docMk/>
      </pc:docMkLst>
      <pc:sldChg chg="delSp modSp mod">
        <pc:chgData name="Romy van Bommel" userId="7e094380-c95c-4f44-b1fa-ee290f2a0d7f" providerId="ADAL" clId="{B6BAD7AC-5239-41B9-AD72-9BE853A01A43}" dt="2024-06-18T12:26:56.153" v="21" actId="20577"/>
        <pc:sldMkLst>
          <pc:docMk/>
          <pc:sldMk cId="3936427633" sldId="261"/>
        </pc:sldMkLst>
        <pc:spChg chg="mod">
          <ac:chgData name="Romy van Bommel" userId="7e094380-c95c-4f44-b1fa-ee290f2a0d7f" providerId="ADAL" clId="{B6BAD7AC-5239-41B9-AD72-9BE853A01A43}" dt="2024-06-18T12:26:56.153" v="21" actId="20577"/>
          <ac:spMkLst>
            <pc:docMk/>
            <pc:sldMk cId="3936427633" sldId="261"/>
            <ac:spMk id="183" creationId="{00000000-0000-0000-0000-000000000000}"/>
          </ac:spMkLst>
        </pc:spChg>
        <pc:picChg chg="del">
          <ac:chgData name="Romy van Bommel" userId="7e094380-c95c-4f44-b1fa-ee290f2a0d7f" providerId="ADAL" clId="{B6BAD7AC-5239-41B9-AD72-9BE853A01A43}" dt="2024-06-18T12:25:59.189" v="0" actId="478"/>
          <ac:picMkLst>
            <pc:docMk/>
            <pc:sldMk cId="3936427633" sldId="261"/>
            <ac:picMk id="188" creationId="{00000000-0000-0000-0000-000000000000}"/>
          </ac:picMkLst>
        </pc:picChg>
      </pc:sldChg>
      <pc:sldChg chg="delSp modSp mod">
        <pc:chgData name="Romy van Bommel" userId="7e094380-c95c-4f44-b1fa-ee290f2a0d7f" providerId="ADAL" clId="{B6BAD7AC-5239-41B9-AD72-9BE853A01A43}" dt="2024-06-18T12:27:03.957" v="54" actId="20577"/>
        <pc:sldMkLst>
          <pc:docMk/>
          <pc:sldMk cId="985503699" sldId="262"/>
        </pc:sldMkLst>
        <pc:spChg chg="mod">
          <ac:chgData name="Romy van Bommel" userId="7e094380-c95c-4f44-b1fa-ee290f2a0d7f" providerId="ADAL" clId="{B6BAD7AC-5239-41B9-AD72-9BE853A01A43}" dt="2024-06-18T12:27:03.957" v="54" actId="20577"/>
          <ac:spMkLst>
            <pc:docMk/>
            <pc:sldMk cId="985503699" sldId="262"/>
            <ac:spMk id="183" creationId="{00000000-0000-0000-0000-000000000000}"/>
          </ac:spMkLst>
        </pc:spChg>
        <pc:picChg chg="del">
          <ac:chgData name="Romy van Bommel" userId="7e094380-c95c-4f44-b1fa-ee290f2a0d7f" providerId="ADAL" clId="{B6BAD7AC-5239-41B9-AD72-9BE853A01A43}" dt="2024-06-18T12:26:01.150" v="1" actId="478"/>
          <ac:picMkLst>
            <pc:docMk/>
            <pc:sldMk cId="985503699" sldId="262"/>
            <ac:picMk id="188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9" name="Shape 16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eur en datum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1340" y="11859862"/>
            <a:ext cx="21971003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Auteur en datum</a:t>
            </a:r>
          </a:p>
        </p:txBody>
      </p:sp>
      <p:sp>
        <p:nvSpPr>
          <p:cNvPr id="12" name="Naam presentatie"/>
          <p:cNvSpPr txBox="1">
            <a:spLocks noGrp="1"/>
          </p:cNvSpPr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z="11600" spc="-232"/>
            </a:lvl1pPr>
          </a:lstStyle>
          <a:p>
            <a:r>
              <a:t>Naam presentatie</a:t>
            </a:r>
          </a:p>
        </p:txBody>
      </p:sp>
      <p:sp>
        <p:nvSpPr>
          <p:cNvPr id="13" name="Hoofdtekst - niveau één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1342" y="7223190"/>
            <a:ext cx="21971001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Ondertitel presentatie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itel agenda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5100"/>
          </a:xfrm>
          <a:prstGeom prst="rect">
            <a:avLst/>
          </a:prstGeom>
        </p:spPr>
        <p:txBody>
          <a:bodyPr/>
          <a:lstStyle/>
          <a:p>
            <a:r>
              <a:t>Titel agenda</a:t>
            </a:r>
          </a:p>
        </p:txBody>
      </p:sp>
      <p:sp>
        <p:nvSpPr>
          <p:cNvPr id="109" name="Ondertitel agend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Ondertitel agenda</a:t>
            </a:r>
          </a:p>
        </p:txBody>
      </p:sp>
      <p:sp>
        <p:nvSpPr>
          <p:cNvPr id="110" name="Hoofdtekst - niveau één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5pPr>
          </a:lstStyle>
          <a:p>
            <a:r>
              <a:t>Agendaonderwerpen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1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Uit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Hoofdtekst - niveau één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Uiting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9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root fe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Hoofdtekst - niveau één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1075927"/>
            <a:ext cx="21971000" cy="724158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5pPr>
          </a:lstStyle>
          <a:p>
            <a:r>
              <a:t>100%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27" name="Feitinformati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Feitinformatie</a:t>
            </a:r>
          </a:p>
        </p:txBody>
      </p:sp>
      <p:sp>
        <p:nvSpPr>
          <p:cNvPr id="128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ita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oekenning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2430025" y="10675453"/>
            <a:ext cx="202000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Toekenning</a:t>
            </a:r>
          </a:p>
        </p:txBody>
      </p:sp>
      <p:sp>
        <p:nvSpPr>
          <p:cNvPr id="136" name="Hoofdtekst - niveau één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/>
          <a:lstStyle>
            <a:lvl1pPr marL="638923" indent="-4699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638923" indent="-127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638923" indent="4445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638923" indent="9017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638923" indent="13589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“Bijzonder citaat”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37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driema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chaal salade met gebakken rijst, gekookte eieren en eetstokjes"/>
          <p:cNvSpPr>
            <a:spLocks noGrp="1"/>
          </p:cNvSpPr>
          <p:nvPr>
            <p:ph type="pic" sz="quarter" idx="21"/>
          </p:nvPr>
        </p:nvSpPr>
        <p:spPr>
          <a:xfrm>
            <a:off x="15760700" y="1016000"/>
            <a:ext cx="7439099" cy="594967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5" name="Schaal met zalmkoekjes, salade en hummus "/>
          <p:cNvSpPr>
            <a:spLocks noGrp="1"/>
          </p:cNvSpPr>
          <p:nvPr>
            <p:ph type="pic" sz="half" idx="22"/>
          </p:nvPr>
        </p:nvSpPr>
        <p:spPr>
          <a:xfrm>
            <a:off x="13500100" y="3978275"/>
            <a:ext cx="10439400" cy="1215018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6" name="Schaal pappardellepasta met peterselieboter, geroosterde hazelnoten en geraspte parmezaanse kaas"/>
          <p:cNvSpPr>
            <a:spLocks noGrp="1"/>
          </p:cNvSpPr>
          <p:nvPr>
            <p:ph type="pic" idx="23"/>
          </p:nvPr>
        </p:nvSpPr>
        <p:spPr>
          <a:xfrm>
            <a:off x="-139700" y="495300"/>
            <a:ext cx="16611600" cy="124587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7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chaal salade met gebakken rijst, gekookte eieren en eetstokjes"/>
          <p:cNvSpPr>
            <a:spLocks noGrp="1"/>
          </p:cNvSpPr>
          <p:nvPr>
            <p:ph type="pic" idx="21"/>
          </p:nvPr>
        </p:nvSpPr>
        <p:spPr>
          <a:xfrm>
            <a:off x="-1333500" y="-5524500"/>
            <a:ext cx="27051000" cy="21640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5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en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vocado's en limoenen"/>
          <p:cNvSpPr>
            <a:spLocks noGrp="1"/>
          </p:cNvSpPr>
          <p:nvPr>
            <p:ph type="pic" idx="21"/>
          </p:nvPr>
        </p:nvSpPr>
        <p:spPr>
          <a:xfrm>
            <a:off x="-1155700" y="-1295400"/>
            <a:ext cx="26746200" cy="160189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Naam presentatie"/>
          <p:cNvSpPr txBox="1">
            <a:spLocks noGrp="1"/>
          </p:cNvSpPr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z="11600" spc="-232"/>
            </a:lvl1pPr>
          </a:lstStyle>
          <a:p>
            <a:r>
              <a:t>Naam presentatie</a:t>
            </a:r>
          </a:p>
        </p:txBody>
      </p:sp>
      <p:sp>
        <p:nvSpPr>
          <p:cNvPr id="23" name="Auteur en datum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Auteur en datum</a:t>
            </a:r>
          </a:p>
        </p:txBody>
      </p:sp>
      <p:sp>
        <p:nvSpPr>
          <p:cNvPr id="24" name="Hoofdtekst - niveau één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11609910"/>
            <a:ext cx="21971000" cy="1116952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Ondertitel presentatie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5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en f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chaal met zalmkoekjes, salade en hummus"/>
          <p:cNvSpPr>
            <a:spLocks noGrp="1"/>
          </p:cNvSpPr>
          <p:nvPr>
            <p:ph type="pic" idx="21"/>
          </p:nvPr>
        </p:nvSpPr>
        <p:spPr>
          <a:xfrm>
            <a:off x="10972800" y="-203200"/>
            <a:ext cx="12144837" cy="14135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3" name="Naam dia"/>
          <p:cNvSpPr txBox="1">
            <a:spLocks noGrp="1"/>
          </p:cNvSpPr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r>
              <a:t>Naam dia</a:t>
            </a:r>
          </a:p>
        </p:txBody>
      </p:sp>
      <p:sp>
        <p:nvSpPr>
          <p:cNvPr id="34" name="Hoofdtekst - niveau één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Ondertitel dia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5" name="Dianumm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en opsomm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Naam dia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Naam dia</a:t>
            </a:r>
          </a:p>
        </p:txBody>
      </p:sp>
      <p:sp>
        <p:nvSpPr>
          <p:cNvPr id="43" name="Ondertitel di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Ondertitel dia</a:t>
            </a:r>
          </a:p>
        </p:txBody>
      </p:sp>
      <p:sp>
        <p:nvSpPr>
          <p:cNvPr id="44" name="Hoofdtekst - niveau één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Dia-opsommingstekst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5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Opsomm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Hoofdtekst - niveau één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r>
              <a:t>Dia-opsommingstekst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s, opsommingstekens en livevideo kle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Ondertitel di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Ondertitel dia</a:t>
            </a:r>
          </a:p>
        </p:txBody>
      </p:sp>
      <p:sp>
        <p:nvSpPr>
          <p:cNvPr id="72" name="Hoofdtekst - niveau één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r>
              <a:t>Dia-opsommingstekst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73" name="Naam dia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r>
              <a:t>Naam dia</a:t>
            </a:r>
          </a:p>
        </p:txBody>
      </p:sp>
      <p:sp>
        <p:nvSpPr>
          <p:cNvPr id="74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s, opsommingstekens en livevideo gro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Ondertitel di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Ondertitel dia</a:t>
            </a:r>
          </a:p>
        </p:txBody>
      </p:sp>
      <p:sp>
        <p:nvSpPr>
          <p:cNvPr id="82" name="Hoofdtekst - niveau één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r>
              <a:t>Dia-opsommingstekst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83" name="Naam dia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r>
              <a:t>Naam dia</a:t>
            </a:r>
          </a:p>
        </p:txBody>
      </p:sp>
      <p:sp>
        <p:nvSpPr>
          <p:cNvPr id="84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ectietitel"/>
          <p:cNvSpPr txBox="1">
            <a:spLocks noGrp="1"/>
          </p:cNvSpPr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z="11600" b="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Sectietitel</a:t>
            </a:r>
          </a:p>
        </p:txBody>
      </p:sp>
      <p:sp>
        <p:nvSpPr>
          <p:cNvPr id="92" name="Dianumm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Naam dia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4949"/>
          </a:xfrm>
          <a:prstGeom prst="rect">
            <a:avLst/>
          </a:prstGeom>
        </p:spPr>
        <p:txBody>
          <a:bodyPr/>
          <a:lstStyle/>
          <a:p>
            <a:r>
              <a:t>Naam dia</a:t>
            </a:r>
          </a:p>
        </p:txBody>
      </p:sp>
      <p:sp>
        <p:nvSpPr>
          <p:cNvPr id="100" name="Ondertitel di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Ondertitel dia</a:t>
            </a:r>
          </a:p>
        </p:txBody>
      </p:sp>
      <p:sp>
        <p:nvSpPr>
          <p:cNvPr id="101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am dia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Naam dia</a:t>
            </a:r>
          </a:p>
        </p:txBody>
      </p:sp>
      <p:sp>
        <p:nvSpPr>
          <p:cNvPr id="3" name="Hoofdtekst - niveau één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Dia-opsommingstekst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Dianumm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1800"/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</p:sldLayoutIdLst>
  <p:transition spd="med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2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Afbeelding" descr="Afbeelding"/>
          <p:cNvPicPr>
            <a:picLocks noChangeAspect="1"/>
          </p:cNvPicPr>
          <p:nvPr/>
        </p:nvPicPr>
        <p:blipFill rotWithShape="1">
          <a:blip r:embed="rId2"/>
          <a:srcRect t="1" b="44347"/>
          <a:stretch/>
        </p:blipFill>
        <p:spPr>
          <a:xfrm>
            <a:off x="-22844" y="6504606"/>
            <a:ext cx="24472218" cy="7211394"/>
          </a:xfrm>
          <a:prstGeom prst="rect">
            <a:avLst/>
          </a:prstGeom>
          <a:ln w="12700">
            <a:miter lim="400000"/>
          </a:ln>
        </p:spPr>
      </p:pic>
      <p:pic>
        <p:nvPicPr>
          <p:cNvPr id="172" name="Middel 1HW.png" descr="Middel 1HW.png"/>
          <p:cNvPicPr>
            <a:picLocks noChangeAspect="1"/>
          </p:cNvPicPr>
          <p:nvPr/>
        </p:nvPicPr>
        <p:blipFill rotWithShape="1">
          <a:blip r:embed="rId3"/>
          <a:srcRect b="25855"/>
          <a:stretch/>
        </p:blipFill>
        <p:spPr>
          <a:xfrm>
            <a:off x="3745274" y="4943983"/>
            <a:ext cx="11830919" cy="8772018"/>
          </a:xfrm>
          <a:prstGeom prst="rect">
            <a:avLst/>
          </a:prstGeom>
          <a:ln w="12700">
            <a:miter lim="400000"/>
          </a:ln>
        </p:spPr>
      </p:pic>
      <p:pic>
        <p:nvPicPr>
          <p:cNvPr id="176" name="logoHW.png" descr="logoHW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365521" y="-238637"/>
            <a:ext cx="5586205" cy="7096637"/>
          </a:xfrm>
          <a:prstGeom prst="rect">
            <a:avLst/>
          </a:prstGeom>
          <a:ln w="12700">
            <a:miter lim="400000"/>
          </a:ln>
        </p:spPr>
      </p:pic>
      <p:pic>
        <p:nvPicPr>
          <p:cNvPr id="178" name="Afbeelding" descr="Afbeelding"/>
          <p:cNvPicPr>
            <a:picLocks noChangeAspect="1"/>
          </p:cNvPicPr>
          <p:nvPr/>
        </p:nvPicPr>
        <p:blipFill rotWithShape="1">
          <a:blip r:embed="rId5"/>
          <a:srcRect b="32007"/>
          <a:stretch/>
        </p:blipFill>
        <p:spPr>
          <a:xfrm>
            <a:off x="5409215" y="11721807"/>
            <a:ext cx="16032567" cy="1994193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Afbeelding 6" descr="Afbeelding met patroon, kunst, cirkel, Symmetrie&#10;&#10;Automatisch gegenereerde beschrijving">
            <a:extLst>
              <a:ext uri="{FF2B5EF4-FFF2-40B4-BE49-F238E27FC236}">
                <a16:creationId xmlns:a16="http://schemas.microsoft.com/office/drawing/2014/main" id="{F671D0D0-8D3E-812B-E4BB-03D4AA26134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234"/>
          <a:stretch/>
        </p:blipFill>
        <p:spPr>
          <a:xfrm>
            <a:off x="18422445" y="5115287"/>
            <a:ext cx="5961555" cy="7765895"/>
          </a:xfrm>
          <a:prstGeom prst="rect">
            <a:avLst/>
          </a:prstGeom>
        </p:spPr>
      </p:pic>
      <p:graphicFrame>
        <p:nvGraphicFramePr>
          <p:cNvPr id="10" name="Tabel 9">
            <a:extLst>
              <a:ext uri="{FF2B5EF4-FFF2-40B4-BE49-F238E27FC236}">
                <a16:creationId xmlns:a16="http://schemas.microsoft.com/office/drawing/2014/main" id="{E668A153-1530-AED2-D3AA-DCF3DDEE2C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809025"/>
              </p:ext>
            </p:extLst>
          </p:nvPr>
        </p:nvGraphicFramePr>
        <p:xfrm>
          <a:off x="834000" y="1127433"/>
          <a:ext cx="22716000" cy="11461134"/>
        </p:xfrm>
        <a:graphic>
          <a:graphicData uri="http://schemas.openxmlformats.org/drawingml/2006/table">
            <a:tbl>
              <a:tblPr/>
              <a:tblGrid>
                <a:gridCol w="3600000">
                  <a:extLst>
                    <a:ext uri="{9D8B030D-6E8A-4147-A177-3AD203B41FA5}">
                      <a16:colId xmlns:a16="http://schemas.microsoft.com/office/drawing/2014/main" val="2109161778"/>
                    </a:ext>
                  </a:extLst>
                </a:gridCol>
                <a:gridCol w="3600000">
                  <a:extLst>
                    <a:ext uri="{9D8B030D-6E8A-4147-A177-3AD203B41FA5}">
                      <a16:colId xmlns:a16="http://schemas.microsoft.com/office/drawing/2014/main" val="689483753"/>
                    </a:ext>
                  </a:extLst>
                </a:gridCol>
                <a:gridCol w="3600000">
                  <a:extLst>
                    <a:ext uri="{9D8B030D-6E8A-4147-A177-3AD203B41FA5}">
                      <a16:colId xmlns:a16="http://schemas.microsoft.com/office/drawing/2014/main" val="691128557"/>
                    </a:ext>
                  </a:extLst>
                </a:gridCol>
                <a:gridCol w="3600000">
                  <a:extLst>
                    <a:ext uri="{9D8B030D-6E8A-4147-A177-3AD203B41FA5}">
                      <a16:colId xmlns:a16="http://schemas.microsoft.com/office/drawing/2014/main" val="4237456587"/>
                    </a:ext>
                  </a:extLst>
                </a:gridCol>
                <a:gridCol w="3600000">
                  <a:extLst>
                    <a:ext uri="{9D8B030D-6E8A-4147-A177-3AD203B41FA5}">
                      <a16:colId xmlns:a16="http://schemas.microsoft.com/office/drawing/2014/main" val="776323129"/>
                    </a:ext>
                  </a:extLst>
                </a:gridCol>
                <a:gridCol w="4716000">
                  <a:extLst>
                    <a:ext uri="{9D8B030D-6E8A-4147-A177-3AD203B41FA5}">
                      <a16:colId xmlns:a16="http://schemas.microsoft.com/office/drawing/2014/main" val="1467304068"/>
                    </a:ext>
                  </a:extLst>
                </a:gridCol>
              </a:tblGrid>
              <a:tr h="661134">
                <a:tc>
                  <a:txBody>
                    <a:bodyPr/>
                    <a:lstStyle/>
                    <a:p>
                      <a:pPr fontAlgn="t"/>
                      <a:r>
                        <a:rPr lang="nl-NL" sz="3000" b="1" dirty="0">
                          <a:effectLst/>
                          <a:latin typeface="Aptos" panose="020B0004020202020204" pitchFamily="34" charset="0"/>
                        </a:rPr>
                        <a:t>Criteria</a:t>
                      </a:r>
                      <a:endParaRPr lang="nl-NL" sz="30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52426" marR="52426" marT="26213" marB="26213" anchor="b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nl-NL" sz="3000" b="1" dirty="0">
                          <a:effectLst/>
                          <a:latin typeface="Aptos" panose="020B0004020202020204" pitchFamily="34" charset="0"/>
                        </a:rPr>
                        <a:t>Onvoldoende</a:t>
                      </a:r>
                      <a:endParaRPr lang="nl-NL" sz="30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52426" marR="52426" marT="26213" marB="26213" anchor="b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nl-NL" sz="3000" b="1" dirty="0">
                          <a:effectLst/>
                          <a:latin typeface="Aptos" panose="020B0004020202020204" pitchFamily="34" charset="0"/>
                        </a:rPr>
                        <a:t>Voldoende</a:t>
                      </a:r>
                      <a:endParaRPr lang="nl-NL" sz="30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52426" marR="52426" marT="26213" marB="26213" anchor="b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nl-NL" sz="3000" b="1" dirty="0">
                          <a:effectLst/>
                          <a:latin typeface="Aptos" panose="020B0004020202020204" pitchFamily="34" charset="0"/>
                        </a:rPr>
                        <a:t>Goed</a:t>
                      </a:r>
                      <a:endParaRPr lang="nl-NL" sz="30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52426" marR="52426" marT="26213" marB="26213" anchor="b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nl-NL" sz="3000" b="1" dirty="0">
                          <a:effectLst/>
                          <a:latin typeface="Aptos" panose="020B0004020202020204" pitchFamily="34" charset="0"/>
                        </a:rPr>
                        <a:t>Uitstekend</a:t>
                      </a:r>
                    </a:p>
                  </a:txBody>
                  <a:tcPr marL="52426" marR="52426" marT="26213" marB="26213" anchor="b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nl-NL" sz="3000" b="1" dirty="0">
                          <a:effectLst/>
                          <a:latin typeface="Aptos" panose="020B0004020202020204" pitchFamily="34" charset="0"/>
                        </a:rPr>
                        <a:t>Toelichting:</a:t>
                      </a:r>
                    </a:p>
                  </a:txBody>
                  <a:tcPr marL="52426" marR="52426" marT="26213" marB="26213" anchor="b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5174636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 fontAlgn="t"/>
                      <a:r>
                        <a:rPr lang="nl-NL" sz="3000" b="1" i="1" dirty="0">
                          <a:effectLst/>
                          <a:latin typeface="Aptos" panose="020B0004020202020204" pitchFamily="34" charset="0"/>
                        </a:rPr>
                        <a:t>Werkhouding</a:t>
                      </a: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3000" dirty="0">
                          <a:effectLst/>
                          <a:latin typeface="Aptos" panose="020B0004020202020204" pitchFamily="34" charset="0"/>
                        </a:rPr>
                        <a:t>Was veel afgeleid en niet taakgericht.</a:t>
                      </a: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3000" dirty="0">
                          <a:effectLst/>
                          <a:latin typeface="Aptos" panose="020B0004020202020204" pitchFamily="34" charset="0"/>
                        </a:rPr>
                        <a:t>Was soms afgeleid.</a:t>
                      </a: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3000" dirty="0">
                          <a:effectLst/>
                          <a:latin typeface="Aptos" panose="020B0004020202020204" pitchFamily="34" charset="0"/>
                        </a:rPr>
                        <a:t>Was niet afgeleid en goed aan het werk.</a:t>
                      </a: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3000" dirty="0">
                          <a:effectLst/>
                          <a:latin typeface="Aptos" panose="020B0004020202020204" pitchFamily="34" charset="0"/>
                        </a:rPr>
                        <a:t>Uitstekende werkhouding en taakgerichtheid</a:t>
                      </a: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nl-NL" sz="30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4319056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 fontAlgn="t"/>
                      <a:r>
                        <a:rPr lang="nl-NL" sz="3000" b="1" i="1" dirty="0">
                          <a:effectLst/>
                          <a:latin typeface="Aptos" panose="020B0004020202020204" pitchFamily="34" charset="0"/>
                        </a:rPr>
                        <a:t>Samenwerking</a:t>
                      </a: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3000" dirty="0">
                          <a:effectLst/>
                          <a:latin typeface="Aptos" panose="020B0004020202020204" pitchFamily="34" charset="0"/>
                        </a:rPr>
                        <a:t>Weinig of geen samenwerking.</a:t>
                      </a: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3000" dirty="0">
                          <a:effectLst/>
                          <a:latin typeface="Aptos" panose="020B0004020202020204" pitchFamily="34" charset="0"/>
                        </a:rPr>
                        <a:t>Basis samenwerking.</a:t>
                      </a: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3000" dirty="0">
                          <a:effectLst/>
                          <a:latin typeface="Aptos" panose="020B0004020202020204" pitchFamily="34" charset="0"/>
                        </a:rPr>
                        <a:t>Goede samenwerking</a:t>
                      </a: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3000" dirty="0">
                          <a:effectLst/>
                          <a:latin typeface="Aptos" panose="020B0004020202020204" pitchFamily="34" charset="0"/>
                        </a:rPr>
                        <a:t>Uitstekende samenwerking, iedereen deed mee.</a:t>
                      </a: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nl-NL" sz="30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2355283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 fontAlgn="t"/>
                      <a:r>
                        <a:rPr lang="nl-NL" sz="3000" b="1" i="1" dirty="0">
                          <a:effectLst/>
                          <a:latin typeface="Aptos" panose="020B0004020202020204" pitchFamily="34" charset="0"/>
                        </a:rPr>
                        <a:t>Tijdsbeheer</a:t>
                      </a: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3000" dirty="0">
                          <a:effectLst/>
                          <a:latin typeface="Aptos" panose="020B0004020202020204" pitchFamily="34" charset="0"/>
                        </a:rPr>
                        <a:t>Deadlines niet gehaald.</a:t>
                      </a: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3000" dirty="0">
                          <a:effectLst/>
                          <a:latin typeface="Aptos" panose="020B0004020202020204" pitchFamily="34" charset="0"/>
                        </a:rPr>
                        <a:t>Deadlines niet gehaald.</a:t>
                      </a: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3000" dirty="0">
                          <a:effectLst/>
                          <a:latin typeface="Aptos" panose="020B0004020202020204" pitchFamily="34" charset="0"/>
                        </a:rPr>
                        <a:t>Deadlines gehaald.</a:t>
                      </a: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3000" dirty="0">
                          <a:effectLst/>
                          <a:latin typeface="Aptos" panose="020B0004020202020204" pitchFamily="34" charset="0"/>
                        </a:rPr>
                        <a:t>Alle deadlines ruim op tijd gehaald.</a:t>
                      </a: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nl-NL" sz="30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267012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 fontAlgn="t"/>
                      <a:r>
                        <a:rPr lang="nl-NL" sz="3000" b="1" i="1" dirty="0">
                          <a:effectLst/>
                          <a:latin typeface="Aptos" panose="020B0004020202020204" pitchFamily="34" charset="0"/>
                        </a:rPr>
                        <a:t>Kwaliteit van werk</a:t>
                      </a: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3000" dirty="0">
                          <a:effectLst/>
                          <a:latin typeface="Aptos" panose="020B0004020202020204" pitchFamily="34" charset="0"/>
                        </a:rPr>
                        <a:t>Werk is slordig en onvolledig.</a:t>
                      </a: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3000" dirty="0">
                          <a:effectLst/>
                          <a:latin typeface="Aptos" panose="020B0004020202020204" pitchFamily="34" charset="0"/>
                        </a:rPr>
                        <a:t>Werk is compleet maar slordig.</a:t>
                      </a: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3000" dirty="0">
                          <a:effectLst/>
                          <a:latin typeface="Aptos" panose="020B0004020202020204" pitchFamily="34" charset="0"/>
                        </a:rPr>
                        <a:t>Werk is goed en compleet.</a:t>
                      </a: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3000" dirty="0">
                          <a:effectLst/>
                          <a:latin typeface="Aptos" panose="020B0004020202020204" pitchFamily="34" charset="0"/>
                        </a:rPr>
                        <a:t>Werk is van hoge kwaliteit en zorgvuldig.</a:t>
                      </a: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nl-NL" sz="30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3932613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 fontAlgn="t"/>
                      <a:r>
                        <a:rPr lang="nl-NL" sz="3000" b="1" i="1" dirty="0">
                          <a:effectLst/>
                          <a:latin typeface="Aptos" panose="020B0004020202020204" pitchFamily="34" charset="0"/>
                        </a:rPr>
                        <a:t>Zelfstandigheid</a:t>
                      </a: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3000" dirty="0">
                          <a:effectLst/>
                          <a:latin typeface="Aptos" panose="020B0004020202020204" pitchFamily="34" charset="0"/>
                        </a:rPr>
                        <a:t>Veel hulp nodig gehad.</a:t>
                      </a: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3000" dirty="0">
                          <a:effectLst/>
                          <a:latin typeface="Aptos" panose="020B0004020202020204" pitchFamily="34" charset="0"/>
                        </a:rPr>
                        <a:t>Enige hulp nodig gehad.</a:t>
                      </a: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3000" dirty="0">
                          <a:effectLst/>
                          <a:latin typeface="Aptos" panose="020B0004020202020204" pitchFamily="34" charset="0"/>
                        </a:rPr>
                        <a:t>Grotendeels zelfstandig gewerkt.</a:t>
                      </a: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3000" dirty="0">
                          <a:effectLst/>
                          <a:latin typeface="Aptos" panose="020B0004020202020204" pitchFamily="34" charset="0"/>
                        </a:rPr>
                        <a:t>Volledig zelfstandig gewerkt.</a:t>
                      </a: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nl-NL" sz="30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1486404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 fontAlgn="t"/>
                      <a:r>
                        <a:rPr lang="nl-NL" sz="3000" b="1" i="1" dirty="0">
                          <a:effectLst/>
                          <a:latin typeface="Aptos" panose="020B0004020202020204" pitchFamily="34" charset="0"/>
                        </a:rPr>
                        <a:t>Creativiteit</a:t>
                      </a: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3000" dirty="0">
                          <a:effectLst/>
                          <a:latin typeface="Aptos" panose="020B0004020202020204" pitchFamily="34" charset="0"/>
                        </a:rPr>
                        <a:t>Geen creativiteit zichtbaar.</a:t>
                      </a: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3000" dirty="0">
                          <a:effectLst/>
                          <a:latin typeface="Aptos" panose="020B0004020202020204" pitchFamily="34" charset="0"/>
                        </a:rPr>
                        <a:t>Enigszins creatief.</a:t>
                      </a: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3000" dirty="0">
                          <a:effectLst/>
                          <a:latin typeface="Aptos" panose="020B0004020202020204" pitchFamily="34" charset="0"/>
                        </a:rPr>
                        <a:t>Creatief gewerkt. </a:t>
                      </a: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3000" dirty="0">
                          <a:effectLst/>
                          <a:latin typeface="Aptos" panose="020B0004020202020204" pitchFamily="34" charset="0"/>
                        </a:rPr>
                        <a:t>Zeer creatief en origineel gewerkt.</a:t>
                      </a: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nl-NL" sz="30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8650131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2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Afbeelding" descr="Afbeelding"/>
          <p:cNvPicPr>
            <a:picLocks noChangeAspect="1"/>
          </p:cNvPicPr>
          <p:nvPr/>
        </p:nvPicPr>
        <p:blipFill rotWithShape="1">
          <a:blip r:embed="rId2"/>
          <a:srcRect b="68300"/>
          <a:stretch/>
        </p:blipFill>
        <p:spPr>
          <a:xfrm rot="10800000">
            <a:off x="-44054" y="-1"/>
            <a:ext cx="24472218" cy="4107683"/>
          </a:xfrm>
          <a:prstGeom prst="rect">
            <a:avLst/>
          </a:prstGeom>
          <a:ln w="12700">
            <a:miter lim="400000"/>
          </a:ln>
        </p:spPr>
      </p:pic>
      <p:pic>
        <p:nvPicPr>
          <p:cNvPr id="182" name="Afbeelding" descr="Afbeelding"/>
          <p:cNvPicPr>
            <a:picLocks noChangeAspect="1"/>
          </p:cNvPicPr>
          <p:nvPr/>
        </p:nvPicPr>
        <p:blipFill rotWithShape="1">
          <a:blip r:embed="rId3"/>
          <a:srcRect l="17079" t="37682" b="178"/>
          <a:stretch/>
        </p:blipFill>
        <p:spPr>
          <a:xfrm>
            <a:off x="-44054" y="-2"/>
            <a:ext cx="13294336" cy="1822534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Wereld 1 Welkom op het Westeraam"/>
          <p:cNvSpPr txBox="1">
            <a:spLocks noGrp="1"/>
          </p:cNvSpPr>
          <p:nvPr>
            <p:ph type="title"/>
          </p:nvPr>
        </p:nvSpPr>
        <p:spPr>
          <a:xfrm>
            <a:off x="1206500" y="1077359"/>
            <a:ext cx="21971000" cy="1433164"/>
          </a:xfrm>
          <a:prstGeom prst="rect">
            <a:avLst/>
          </a:prstGeom>
        </p:spPr>
        <p:txBody>
          <a:bodyPr/>
          <a:lstStyle>
            <a:lvl1pPr defTabSz="825500">
              <a:lnSpc>
                <a:spcPct val="100000"/>
              </a:lnSpc>
              <a:defRPr sz="3600" b="0" spc="0">
                <a:solidFill>
                  <a:srgbClr val="E30613"/>
                </a:solidFill>
                <a:latin typeface="Museo Sans 700"/>
                <a:ea typeface="Museo Sans 700"/>
                <a:cs typeface="Museo Sans 700"/>
                <a:sym typeface="Museo Sans 700"/>
              </a:defRPr>
            </a:lvl1pPr>
          </a:lstStyle>
          <a:p>
            <a:r>
              <a:rPr dirty="0" err="1"/>
              <a:t>Wereld</a:t>
            </a:r>
            <a:r>
              <a:rPr dirty="0"/>
              <a:t> </a:t>
            </a:r>
            <a:r>
              <a:rPr lang="nl-NL" dirty="0"/>
              <a:t>2</a:t>
            </a:r>
            <a:r>
              <a:rPr dirty="0"/>
              <a:t> </a:t>
            </a:r>
            <a:r>
              <a:rPr lang="nl-NL" dirty="0">
                <a:latin typeface="Museo Sans 500" panose="02000000000000000000" pitchFamily="2" charset="77"/>
              </a:rPr>
              <a:t>Mens en gezondheid</a:t>
            </a:r>
            <a:endParaRPr dirty="0">
              <a:latin typeface="Museo Sans 500" panose="02000000000000000000" pitchFamily="2" charset="77"/>
            </a:endParaRPr>
          </a:p>
        </p:txBody>
      </p:sp>
      <p:sp>
        <p:nvSpPr>
          <p:cNvPr id="184" name="Uitleg wat we gaan doen"/>
          <p:cNvSpPr txBox="1">
            <a:spLocks noGrp="1"/>
          </p:cNvSpPr>
          <p:nvPr>
            <p:ph type="body" idx="21"/>
          </p:nvPr>
        </p:nvSpPr>
        <p:spPr>
          <a:xfrm>
            <a:off x="1206499" y="1636362"/>
            <a:ext cx="21971001" cy="934780"/>
          </a:xfrm>
          <a:prstGeom prst="rect">
            <a:avLst/>
          </a:prstGeom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>
            <a:normAutofit lnSpcReduction="10000"/>
          </a:bodyPr>
          <a:lstStyle>
            <a:lvl1pPr defTabSz="718184">
              <a:defRPr sz="5568" b="0">
                <a:solidFill>
                  <a:srgbClr val="E30613"/>
                </a:solidFill>
                <a:latin typeface="Museo Sans 700"/>
                <a:ea typeface="Museo Sans 700"/>
                <a:cs typeface="Museo Sans 700"/>
                <a:sym typeface="Museo Sans 700"/>
              </a:defRPr>
            </a:lvl1pPr>
          </a:lstStyle>
          <a:p>
            <a:pPr>
              <a:defRPr>
                <a:latin typeface="Museo Sans 500"/>
                <a:ea typeface="Museo Sans 500"/>
                <a:cs typeface="Museo Sans 500"/>
                <a:sym typeface="Museo Sans 500"/>
              </a:defRPr>
            </a:pPr>
            <a:r>
              <a:rPr lang="nl-NL" dirty="0">
                <a:latin typeface="Museo Sans 700"/>
                <a:ea typeface="Museo Sans 700"/>
                <a:cs typeface="Museo Sans 700"/>
                <a:sym typeface="Museo Sans 700"/>
              </a:rPr>
              <a:t>Reflectievragen </a:t>
            </a:r>
            <a:endParaRPr dirty="0">
              <a:latin typeface="Museo Sans 700"/>
              <a:ea typeface="Museo Sans 700"/>
              <a:cs typeface="Museo Sans 700"/>
              <a:sym typeface="Museo Sans 700"/>
            </a:endParaRPr>
          </a:p>
        </p:txBody>
      </p:sp>
      <p:pic>
        <p:nvPicPr>
          <p:cNvPr id="186" name="logoHW.png" descr="logoHW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887392" y="10054909"/>
            <a:ext cx="3837871" cy="4875579"/>
          </a:xfrm>
          <a:prstGeom prst="rect">
            <a:avLst/>
          </a:prstGeom>
          <a:ln w="12700">
            <a:miter lim="400000"/>
          </a:ln>
        </p:spPr>
      </p:pic>
      <p:pic>
        <p:nvPicPr>
          <p:cNvPr id="187" name="Middel 1HW.png" descr="Middel 1HW.png"/>
          <p:cNvPicPr>
            <a:picLocks noChangeAspect="1"/>
          </p:cNvPicPr>
          <p:nvPr/>
        </p:nvPicPr>
        <p:blipFill rotWithShape="1">
          <a:blip r:embed="rId5"/>
          <a:srcRect t="43301" r="19549"/>
          <a:stretch/>
        </p:blipFill>
        <p:spPr>
          <a:xfrm>
            <a:off x="16754648" y="0"/>
            <a:ext cx="7673405" cy="5407956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EB85A978-1FF6-0E73-725F-F00296A7D3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1237367"/>
              </p:ext>
            </p:extLst>
          </p:nvPr>
        </p:nvGraphicFramePr>
        <p:xfrm>
          <a:off x="1393775" y="3804288"/>
          <a:ext cx="21596448" cy="9428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596448">
                  <a:extLst>
                    <a:ext uri="{9D8B030D-6E8A-4147-A177-3AD203B41FA5}">
                      <a16:colId xmlns:a16="http://schemas.microsoft.com/office/drawing/2014/main" val="2735121665"/>
                    </a:ext>
                  </a:extLst>
                </a:gridCol>
              </a:tblGrid>
              <a:tr h="701040">
                <a:tc>
                  <a:txBody>
                    <a:bodyPr/>
                    <a:lstStyle/>
                    <a:p>
                      <a:pPr algn="l"/>
                      <a:r>
                        <a:rPr lang="nl-NL" sz="3600" b="1" dirty="0">
                          <a:latin typeface="Aptos" panose="020B0004020202020204" pitchFamily="34" charset="0"/>
                        </a:rPr>
                        <a:t>Wat ging er goed tijdens deze wereld?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18710810"/>
                  </a:ext>
                </a:extLst>
              </a:tr>
              <a:tr h="828000">
                <a:tc>
                  <a:txBody>
                    <a:bodyPr/>
                    <a:lstStyle/>
                    <a:p>
                      <a:pPr algn="l"/>
                      <a:endParaRPr lang="nl-NL" sz="3600" b="1" dirty="0">
                        <a:latin typeface="Aptos" panose="020B00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60675708"/>
                  </a:ext>
                </a:extLst>
              </a:tr>
              <a:tr h="828000">
                <a:tc>
                  <a:txBody>
                    <a:bodyPr/>
                    <a:lstStyle/>
                    <a:p>
                      <a:pPr algn="l"/>
                      <a:endParaRPr lang="nl-NL" sz="3600" b="1" dirty="0">
                        <a:latin typeface="Aptos" panose="020B00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08792610"/>
                  </a:ext>
                </a:extLst>
              </a:tr>
              <a:tr h="701040">
                <a:tc>
                  <a:txBody>
                    <a:bodyPr/>
                    <a:lstStyle/>
                    <a:p>
                      <a:pPr algn="l"/>
                      <a:r>
                        <a:rPr lang="nl-NL" sz="3600" b="1" dirty="0">
                          <a:latin typeface="Aptos" panose="020B0004020202020204" pitchFamily="34" charset="0"/>
                        </a:rPr>
                        <a:t>Waar had je moeite mee en hoe heb je dit opgelost?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10472112"/>
                  </a:ext>
                </a:extLst>
              </a:tr>
              <a:tr h="828000">
                <a:tc>
                  <a:txBody>
                    <a:bodyPr/>
                    <a:lstStyle/>
                    <a:p>
                      <a:pPr algn="l"/>
                      <a:endParaRPr lang="nl-NL" sz="3600" b="1" dirty="0">
                        <a:latin typeface="Aptos" panose="020B00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4710031"/>
                  </a:ext>
                </a:extLst>
              </a:tr>
              <a:tr h="828000">
                <a:tc>
                  <a:txBody>
                    <a:bodyPr/>
                    <a:lstStyle/>
                    <a:p>
                      <a:pPr algn="l"/>
                      <a:endParaRPr lang="nl-NL" sz="3600" b="1" dirty="0">
                        <a:latin typeface="Aptos" panose="020B00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84849223"/>
                  </a:ext>
                </a:extLst>
              </a:tr>
              <a:tr h="701040">
                <a:tc>
                  <a:txBody>
                    <a:bodyPr/>
                    <a:lstStyle/>
                    <a:p>
                      <a:pPr algn="l"/>
                      <a:r>
                        <a:rPr lang="nl-NL" sz="3600" b="1" dirty="0">
                          <a:latin typeface="Aptos" panose="020B0004020202020204" pitchFamily="34" charset="0"/>
                        </a:rPr>
                        <a:t>Hoe heb je samengewerkt met je teamgenoten?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92244371"/>
                  </a:ext>
                </a:extLst>
              </a:tr>
              <a:tr h="828000">
                <a:tc>
                  <a:txBody>
                    <a:bodyPr/>
                    <a:lstStyle/>
                    <a:p>
                      <a:pPr algn="l"/>
                      <a:endParaRPr lang="nl-NL" sz="3600" b="1" dirty="0">
                        <a:latin typeface="Aptos" panose="020B00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3072500"/>
                  </a:ext>
                </a:extLst>
              </a:tr>
              <a:tr h="828000">
                <a:tc>
                  <a:txBody>
                    <a:bodyPr/>
                    <a:lstStyle/>
                    <a:p>
                      <a:pPr algn="l"/>
                      <a:endParaRPr lang="nl-NL" sz="3600" b="1" dirty="0">
                        <a:latin typeface="Aptos" panose="020B00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18254123"/>
                  </a:ext>
                </a:extLst>
              </a:tr>
              <a:tr h="701040">
                <a:tc>
                  <a:txBody>
                    <a:bodyPr/>
                    <a:lstStyle/>
                    <a:p>
                      <a:pPr algn="l"/>
                      <a:r>
                        <a:rPr lang="nl-NL" sz="3600" b="1" dirty="0">
                          <a:latin typeface="Aptos" panose="020B0004020202020204" pitchFamily="34" charset="0"/>
                        </a:rPr>
                        <a:t>Wat heb je geleerd van deze wereld?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18834944"/>
                  </a:ext>
                </a:extLst>
              </a:tr>
              <a:tr h="828000">
                <a:tc>
                  <a:txBody>
                    <a:bodyPr/>
                    <a:lstStyle/>
                    <a:p>
                      <a:pPr algn="l"/>
                      <a:endParaRPr lang="nl-NL" sz="3600" b="1" dirty="0">
                        <a:latin typeface="Aptos" panose="020B00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33517994"/>
                  </a:ext>
                </a:extLst>
              </a:tr>
              <a:tr h="828000">
                <a:tc>
                  <a:txBody>
                    <a:bodyPr/>
                    <a:lstStyle/>
                    <a:p>
                      <a:pPr algn="l"/>
                      <a:endParaRPr lang="nl-NL" sz="3600" b="1" dirty="0">
                        <a:latin typeface="Aptos" panose="020B00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19255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642763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2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Afbeelding" descr="Afbeelding"/>
          <p:cNvPicPr>
            <a:picLocks noChangeAspect="1"/>
          </p:cNvPicPr>
          <p:nvPr/>
        </p:nvPicPr>
        <p:blipFill rotWithShape="1">
          <a:blip r:embed="rId2"/>
          <a:srcRect b="68300"/>
          <a:stretch/>
        </p:blipFill>
        <p:spPr>
          <a:xfrm rot="10800000">
            <a:off x="-44054" y="-1"/>
            <a:ext cx="24472218" cy="4107683"/>
          </a:xfrm>
          <a:prstGeom prst="rect">
            <a:avLst/>
          </a:prstGeom>
          <a:ln w="12700">
            <a:miter lim="400000"/>
          </a:ln>
        </p:spPr>
      </p:pic>
      <p:pic>
        <p:nvPicPr>
          <p:cNvPr id="182" name="Afbeelding" descr="Afbeelding"/>
          <p:cNvPicPr>
            <a:picLocks noChangeAspect="1"/>
          </p:cNvPicPr>
          <p:nvPr/>
        </p:nvPicPr>
        <p:blipFill rotWithShape="1">
          <a:blip r:embed="rId3"/>
          <a:srcRect l="17079" t="37682" b="178"/>
          <a:stretch/>
        </p:blipFill>
        <p:spPr>
          <a:xfrm>
            <a:off x="-44054" y="-2"/>
            <a:ext cx="13294336" cy="1822534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Wereld 1 Welkom op het Westeraam"/>
          <p:cNvSpPr txBox="1">
            <a:spLocks noGrp="1"/>
          </p:cNvSpPr>
          <p:nvPr>
            <p:ph type="title"/>
          </p:nvPr>
        </p:nvSpPr>
        <p:spPr>
          <a:xfrm>
            <a:off x="1206500" y="1077359"/>
            <a:ext cx="21971000" cy="1433164"/>
          </a:xfrm>
          <a:prstGeom prst="rect">
            <a:avLst/>
          </a:prstGeom>
        </p:spPr>
        <p:txBody>
          <a:bodyPr/>
          <a:lstStyle>
            <a:lvl1pPr defTabSz="825500">
              <a:lnSpc>
                <a:spcPct val="100000"/>
              </a:lnSpc>
              <a:defRPr sz="3600" b="0" spc="0">
                <a:solidFill>
                  <a:srgbClr val="E30613"/>
                </a:solidFill>
                <a:latin typeface="Museo Sans 700"/>
                <a:ea typeface="Museo Sans 700"/>
                <a:cs typeface="Museo Sans 700"/>
                <a:sym typeface="Museo Sans 700"/>
              </a:defRPr>
            </a:lvl1pPr>
          </a:lstStyle>
          <a:p>
            <a:r>
              <a:rPr lang="nl-NL" dirty="0"/>
              <a:t>Wereld 2 Mens en gezondheid</a:t>
            </a:r>
            <a:endParaRPr dirty="0">
              <a:latin typeface="Museo Sans 500" panose="02000000000000000000" pitchFamily="2" charset="77"/>
            </a:endParaRPr>
          </a:p>
        </p:txBody>
      </p:sp>
      <p:sp>
        <p:nvSpPr>
          <p:cNvPr id="184" name="Uitleg wat we gaan doen"/>
          <p:cNvSpPr txBox="1">
            <a:spLocks noGrp="1"/>
          </p:cNvSpPr>
          <p:nvPr>
            <p:ph type="body" idx="21"/>
          </p:nvPr>
        </p:nvSpPr>
        <p:spPr>
          <a:xfrm>
            <a:off x="1206499" y="1636362"/>
            <a:ext cx="21971001" cy="93478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>
            <a:normAutofit lnSpcReduction="10000"/>
          </a:bodyPr>
          <a:lstStyle>
            <a:lvl1pPr defTabSz="718184">
              <a:defRPr sz="5568" b="0">
                <a:solidFill>
                  <a:srgbClr val="E30613"/>
                </a:solidFill>
                <a:latin typeface="Museo Sans 700"/>
                <a:ea typeface="Museo Sans 700"/>
                <a:cs typeface="Museo Sans 700"/>
                <a:sym typeface="Museo Sans 700"/>
              </a:defRPr>
            </a:lvl1pPr>
          </a:lstStyle>
          <a:p>
            <a:pPr>
              <a:defRPr>
                <a:latin typeface="Museo Sans 500"/>
                <a:ea typeface="Museo Sans 500"/>
                <a:cs typeface="Museo Sans 500"/>
                <a:sym typeface="Museo Sans 500"/>
              </a:defRPr>
            </a:pPr>
            <a:r>
              <a:rPr lang="nl-NL" dirty="0">
                <a:latin typeface="Museo Sans 700"/>
                <a:ea typeface="Museo Sans 700"/>
                <a:cs typeface="Museo Sans 700"/>
                <a:sym typeface="Museo Sans 700"/>
              </a:rPr>
              <a:t>Reflectievragen </a:t>
            </a:r>
            <a:endParaRPr dirty="0">
              <a:latin typeface="Museo Sans 700"/>
              <a:ea typeface="Museo Sans 700"/>
              <a:cs typeface="Museo Sans 700"/>
              <a:sym typeface="Museo Sans 700"/>
            </a:endParaRPr>
          </a:p>
        </p:txBody>
      </p:sp>
      <p:pic>
        <p:nvPicPr>
          <p:cNvPr id="186" name="logoHW.png" descr="logoHW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887392" y="10054909"/>
            <a:ext cx="3837871" cy="4875579"/>
          </a:xfrm>
          <a:prstGeom prst="rect">
            <a:avLst/>
          </a:prstGeom>
          <a:ln w="12700">
            <a:miter lim="400000"/>
          </a:ln>
        </p:spPr>
      </p:pic>
      <p:pic>
        <p:nvPicPr>
          <p:cNvPr id="187" name="Middel 1HW.png" descr="Middel 1HW.png"/>
          <p:cNvPicPr>
            <a:picLocks noChangeAspect="1"/>
          </p:cNvPicPr>
          <p:nvPr/>
        </p:nvPicPr>
        <p:blipFill rotWithShape="1">
          <a:blip r:embed="rId5"/>
          <a:srcRect t="43301" r="19549"/>
          <a:stretch/>
        </p:blipFill>
        <p:spPr>
          <a:xfrm>
            <a:off x="16754648" y="0"/>
            <a:ext cx="7673405" cy="5407956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EB85A978-1FF6-0E73-725F-F00296A7D3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6075409"/>
              </p:ext>
            </p:extLst>
          </p:nvPr>
        </p:nvGraphicFramePr>
        <p:xfrm>
          <a:off x="1393775" y="4847886"/>
          <a:ext cx="21596448" cy="707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596448">
                  <a:extLst>
                    <a:ext uri="{9D8B030D-6E8A-4147-A177-3AD203B41FA5}">
                      <a16:colId xmlns:a16="http://schemas.microsoft.com/office/drawing/2014/main" val="2735121665"/>
                    </a:ext>
                  </a:extLst>
                </a:gridCol>
              </a:tblGrid>
              <a:tr h="701040">
                <a:tc>
                  <a:txBody>
                    <a:bodyPr/>
                    <a:lstStyle/>
                    <a:p>
                      <a:pPr algn="l"/>
                      <a:r>
                        <a:rPr lang="nl-NL" sz="3600" b="1" dirty="0">
                          <a:latin typeface="Aptos" panose="020B0004020202020204" pitchFamily="34" charset="0"/>
                        </a:rPr>
                        <a:t>Wat zou je de volgende keer anders doen?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18710810"/>
                  </a:ext>
                </a:extLst>
              </a:tr>
              <a:tr h="828000">
                <a:tc>
                  <a:txBody>
                    <a:bodyPr/>
                    <a:lstStyle/>
                    <a:p>
                      <a:pPr algn="l"/>
                      <a:endParaRPr lang="nl-NL" sz="3600" b="1" dirty="0">
                        <a:latin typeface="Aptos" panose="020B00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60675708"/>
                  </a:ext>
                </a:extLst>
              </a:tr>
              <a:tr h="828000">
                <a:tc>
                  <a:txBody>
                    <a:bodyPr/>
                    <a:lstStyle/>
                    <a:p>
                      <a:pPr algn="l"/>
                      <a:endParaRPr lang="nl-NL" sz="3600" b="1" dirty="0">
                        <a:latin typeface="Aptos" panose="020B00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08792610"/>
                  </a:ext>
                </a:extLst>
              </a:tr>
              <a:tr h="701040">
                <a:tc>
                  <a:txBody>
                    <a:bodyPr/>
                    <a:lstStyle/>
                    <a:p>
                      <a:pPr algn="l"/>
                      <a:r>
                        <a:rPr lang="nl-NL" sz="3600" b="1" dirty="0">
                          <a:latin typeface="Aptos" panose="020B0004020202020204" pitchFamily="34" charset="0"/>
                        </a:rPr>
                        <a:t>Wat ging er goed tijdens deze wereld?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10472112"/>
                  </a:ext>
                </a:extLst>
              </a:tr>
              <a:tr h="828000">
                <a:tc>
                  <a:txBody>
                    <a:bodyPr/>
                    <a:lstStyle/>
                    <a:p>
                      <a:pPr algn="l"/>
                      <a:endParaRPr lang="nl-NL" sz="3600" b="1" dirty="0">
                        <a:latin typeface="Aptos" panose="020B00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4710031"/>
                  </a:ext>
                </a:extLst>
              </a:tr>
              <a:tr h="828000">
                <a:tc>
                  <a:txBody>
                    <a:bodyPr/>
                    <a:lstStyle/>
                    <a:p>
                      <a:pPr algn="l"/>
                      <a:endParaRPr lang="nl-NL" sz="3600" b="1" dirty="0">
                        <a:latin typeface="Aptos" panose="020B00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84849223"/>
                  </a:ext>
                </a:extLst>
              </a:tr>
              <a:tr h="701040">
                <a:tc>
                  <a:txBody>
                    <a:bodyPr/>
                    <a:lstStyle/>
                    <a:p>
                      <a:pPr algn="l"/>
                      <a:r>
                        <a:rPr lang="nl-NL" sz="3600" b="1" dirty="0">
                          <a:latin typeface="Aptos" panose="020B0004020202020204" pitchFamily="34" charset="0"/>
                        </a:rPr>
                        <a:t>Waar had je moeite mee en hoe heb je dit opgelost?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92244371"/>
                  </a:ext>
                </a:extLst>
              </a:tr>
              <a:tr h="828000">
                <a:tc>
                  <a:txBody>
                    <a:bodyPr/>
                    <a:lstStyle/>
                    <a:p>
                      <a:pPr algn="l"/>
                      <a:endParaRPr lang="nl-NL" sz="3600" b="1" dirty="0">
                        <a:latin typeface="Aptos" panose="020B00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3072500"/>
                  </a:ext>
                </a:extLst>
              </a:tr>
              <a:tr h="828000">
                <a:tc>
                  <a:txBody>
                    <a:bodyPr/>
                    <a:lstStyle/>
                    <a:p>
                      <a:pPr algn="l"/>
                      <a:endParaRPr lang="nl-NL" sz="3600" b="1" dirty="0">
                        <a:latin typeface="Aptos" panose="020B00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182541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5503699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kumimoji="0" sz="4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kumimoji="0" sz="4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6B87FCD52E05448942C37943A7CFFD1" ma:contentTypeVersion="4" ma:contentTypeDescription="Een nieuw document maken." ma:contentTypeScope="" ma:versionID="fb10a69cb23dfa796313546aa171445e">
  <xsd:schema xmlns:xsd="http://www.w3.org/2001/XMLSchema" xmlns:xs="http://www.w3.org/2001/XMLSchema" xmlns:p="http://schemas.microsoft.com/office/2006/metadata/properties" xmlns:ns2="f8939d28-dda7-4188-82eb-aeab283594be" targetNamespace="http://schemas.microsoft.com/office/2006/metadata/properties" ma:root="true" ma:fieldsID="2138d5c4d7965c8bc31d9f7f5213f048" ns2:_="">
    <xsd:import namespace="f8939d28-dda7-4188-82eb-aeab283594b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939d28-dda7-4188-82eb-aeab283594b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1BA02F8-B548-4AD3-8771-8A8ADC82AA8D}"/>
</file>

<file path=customXml/itemProps2.xml><?xml version="1.0" encoding="utf-8"?>
<ds:datastoreItem xmlns:ds="http://schemas.openxmlformats.org/officeDocument/2006/customXml" ds:itemID="{FB507D7A-119A-45CE-A0AA-8FCD5D06DB6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211</Words>
  <Application>Microsoft Office PowerPoint</Application>
  <PresentationFormat>Aangepast</PresentationFormat>
  <Paragraphs>47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9" baseType="lpstr">
      <vt:lpstr>Aptos</vt:lpstr>
      <vt:lpstr>Helvetica Neue</vt:lpstr>
      <vt:lpstr>Helvetica Neue Medium</vt:lpstr>
      <vt:lpstr>Museo Sans 500</vt:lpstr>
      <vt:lpstr>Museo Sans 700</vt:lpstr>
      <vt:lpstr>21_BasicWhite</vt:lpstr>
      <vt:lpstr>PowerPoint-presentatie</vt:lpstr>
      <vt:lpstr>Wereld 2 Mens en gezondheid</vt:lpstr>
      <vt:lpstr>Wereld 2 Mens en gezondheid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Jij maakt het verschil</dc:title>
  <dc:creator>Romy van Bommel</dc:creator>
  <cp:lastModifiedBy>Romy van Bommel</cp:lastModifiedBy>
  <cp:revision>2</cp:revision>
  <dcterms:modified xsi:type="dcterms:W3CDTF">2024-06-18T12:27:06Z</dcterms:modified>
</cp:coreProperties>
</file>