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753600" cy="7315200"/>
  <p:notesSz cx="9753600" cy="73152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32478" y="669805"/>
            <a:ext cx="6088642" cy="962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8795" y="669805"/>
            <a:ext cx="7316008" cy="962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819" y="2801189"/>
            <a:ext cx="7974330" cy="177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600" y="7315200"/>
                </a:moveTo>
                <a:lnTo>
                  <a:pt x="0" y="7315200"/>
                </a:lnTo>
                <a:lnTo>
                  <a:pt x="0" y="0"/>
                </a:lnTo>
                <a:lnTo>
                  <a:pt x="9753600" y="0"/>
                </a:lnTo>
                <a:lnTo>
                  <a:pt x="9753600" y="7315200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30752" y="2746916"/>
            <a:ext cx="2692400" cy="14979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95"/>
              </a:spcBef>
            </a:pPr>
            <a:r>
              <a:rPr dirty="0" sz="6150" spc="-465">
                <a:latin typeface="Arial Black"/>
                <a:cs typeface="Arial Black"/>
              </a:rPr>
              <a:t>Vapen</a:t>
            </a:r>
            <a:endParaRPr sz="61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3450" spc="-145">
                <a:solidFill>
                  <a:srgbClr val="FFFFFF"/>
                </a:solidFill>
                <a:latin typeface="Arial Black"/>
                <a:cs typeface="Arial Black"/>
              </a:rPr>
              <a:t>#jouwkeuze</a:t>
            </a:r>
            <a:endParaRPr sz="34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272179" y="5399961"/>
            <a:ext cx="3401695" cy="490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050" spc="-220">
                <a:latin typeface="Verdana"/>
                <a:cs typeface="Verdana"/>
              </a:rPr>
              <a:t>De</a:t>
            </a:r>
            <a:r>
              <a:rPr dirty="0" sz="3050" spc="-500">
                <a:latin typeface="Verdana"/>
                <a:cs typeface="Verdana"/>
              </a:rPr>
              <a:t> </a:t>
            </a:r>
            <a:r>
              <a:rPr dirty="0" sz="3050" spc="-260">
                <a:latin typeface="Verdana"/>
                <a:cs typeface="Verdana"/>
              </a:rPr>
              <a:t>feiten</a:t>
            </a:r>
            <a:r>
              <a:rPr dirty="0" sz="3050" spc="-500">
                <a:latin typeface="Verdana"/>
                <a:cs typeface="Verdana"/>
              </a:rPr>
              <a:t> </a:t>
            </a:r>
            <a:r>
              <a:rPr dirty="0" sz="3050" spc="-275">
                <a:latin typeface="Verdana"/>
                <a:cs typeface="Verdana"/>
              </a:rPr>
              <a:t>over</a:t>
            </a:r>
            <a:r>
              <a:rPr dirty="0" sz="3050" spc="-495">
                <a:latin typeface="Verdana"/>
                <a:cs typeface="Verdana"/>
              </a:rPr>
              <a:t> </a:t>
            </a:r>
            <a:r>
              <a:rPr dirty="0" sz="3050" spc="-180">
                <a:latin typeface="Verdana"/>
                <a:cs typeface="Verdana"/>
              </a:rPr>
              <a:t>vapen</a:t>
            </a:r>
            <a:endParaRPr sz="30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5449" y="2755043"/>
            <a:ext cx="840295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30"/>
              <a:t>Welke</a:t>
            </a:r>
            <a:r>
              <a:rPr dirty="0" spc="-760"/>
              <a:t> </a:t>
            </a:r>
            <a:r>
              <a:rPr dirty="0" spc="-434"/>
              <a:t>effecten</a:t>
            </a:r>
            <a:r>
              <a:rPr dirty="0" spc="-755"/>
              <a:t> </a:t>
            </a:r>
            <a:r>
              <a:rPr dirty="0" spc="-505"/>
              <a:t>ken</a:t>
            </a:r>
            <a:r>
              <a:rPr dirty="0" spc="-760"/>
              <a:t> </a:t>
            </a:r>
            <a:r>
              <a:rPr dirty="0" spc="-615"/>
              <a:t>jĳ?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756578" y="5531722"/>
            <a:ext cx="1500505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50">
                <a:latin typeface="Verdana"/>
                <a:cs typeface="Verdana"/>
              </a:rPr>
              <a:t>Noem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180">
                <a:latin typeface="Verdana"/>
                <a:cs typeface="Verdana"/>
              </a:rPr>
              <a:t>er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135">
                <a:latin typeface="Verdana"/>
                <a:cs typeface="Verdana"/>
              </a:rPr>
              <a:t>drie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835857" y="3906341"/>
            <a:ext cx="506730" cy="1426210"/>
          </a:xfrm>
          <a:custGeom>
            <a:avLst/>
            <a:gdLst/>
            <a:ahLst/>
            <a:cxnLst/>
            <a:rect l="l" t="t" r="r" b="b"/>
            <a:pathLst>
              <a:path w="506729" h="1426210">
                <a:moveTo>
                  <a:pt x="289915" y="209765"/>
                </a:moveTo>
                <a:lnTo>
                  <a:pt x="288925" y="207251"/>
                </a:lnTo>
                <a:lnTo>
                  <a:pt x="288467" y="211239"/>
                </a:lnTo>
                <a:lnTo>
                  <a:pt x="289915" y="209765"/>
                </a:lnTo>
                <a:close/>
              </a:path>
              <a:path w="506729" h="1426210">
                <a:moveTo>
                  <a:pt x="299669" y="178308"/>
                </a:moveTo>
                <a:lnTo>
                  <a:pt x="298589" y="178460"/>
                </a:lnTo>
                <a:lnTo>
                  <a:pt x="298526" y="178993"/>
                </a:lnTo>
                <a:lnTo>
                  <a:pt x="299669" y="178308"/>
                </a:lnTo>
                <a:close/>
              </a:path>
              <a:path w="506729" h="1426210">
                <a:moveTo>
                  <a:pt x="398995" y="104724"/>
                </a:moveTo>
                <a:lnTo>
                  <a:pt x="396049" y="108216"/>
                </a:lnTo>
                <a:lnTo>
                  <a:pt x="394563" y="110020"/>
                </a:lnTo>
                <a:lnTo>
                  <a:pt x="397217" y="109118"/>
                </a:lnTo>
                <a:lnTo>
                  <a:pt x="398640" y="107911"/>
                </a:lnTo>
                <a:lnTo>
                  <a:pt x="398995" y="104724"/>
                </a:lnTo>
                <a:close/>
              </a:path>
              <a:path w="506729" h="1426210">
                <a:moveTo>
                  <a:pt x="506628" y="35039"/>
                </a:moveTo>
                <a:lnTo>
                  <a:pt x="502107" y="29781"/>
                </a:lnTo>
                <a:lnTo>
                  <a:pt x="504266" y="22047"/>
                </a:lnTo>
                <a:lnTo>
                  <a:pt x="496836" y="19989"/>
                </a:lnTo>
                <a:lnTo>
                  <a:pt x="495655" y="19100"/>
                </a:lnTo>
                <a:lnTo>
                  <a:pt x="494411" y="18846"/>
                </a:lnTo>
                <a:lnTo>
                  <a:pt x="493090" y="19189"/>
                </a:lnTo>
                <a:lnTo>
                  <a:pt x="490905" y="15989"/>
                </a:lnTo>
                <a:lnTo>
                  <a:pt x="494182" y="9575"/>
                </a:lnTo>
                <a:lnTo>
                  <a:pt x="488010" y="7734"/>
                </a:lnTo>
                <a:lnTo>
                  <a:pt x="480999" y="1866"/>
                </a:lnTo>
                <a:lnTo>
                  <a:pt x="473544" y="0"/>
                </a:lnTo>
                <a:lnTo>
                  <a:pt x="465759" y="1079"/>
                </a:lnTo>
                <a:lnTo>
                  <a:pt x="457746" y="4013"/>
                </a:lnTo>
                <a:lnTo>
                  <a:pt x="415518" y="26949"/>
                </a:lnTo>
                <a:lnTo>
                  <a:pt x="375323" y="54432"/>
                </a:lnTo>
                <a:lnTo>
                  <a:pt x="336042" y="85140"/>
                </a:lnTo>
                <a:lnTo>
                  <a:pt x="300355" y="117932"/>
                </a:lnTo>
                <a:lnTo>
                  <a:pt x="299897" y="118389"/>
                </a:lnTo>
                <a:lnTo>
                  <a:pt x="299897" y="178168"/>
                </a:lnTo>
                <a:lnTo>
                  <a:pt x="299669" y="178308"/>
                </a:lnTo>
                <a:lnTo>
                  <a:pt x="299885" y="178269"/>
                </a:lnTo>
                <a:lnTo>
                  <a:pt x="299847" y="178600"/>
                </a:lnTo>
                <a:lnTo>
                  <a:pt x="298475" y="179425"/>
                </a:lnTo>
                <a:lnTo>
                  <a:pt x="298526" y="178993"/>
                </a:lnTo>
                <a:lnTo>
                  <a:pt x="298691" y="177533"/>
                </a:lnTo>
                <a:lnTo>
                  <a:pt x="299897" y="178168"/>
                </a:lnTo>
                <a:lnTo>
                  <a:pt x="299897" y="118389"/>
                </a:lnTo>
                <a:lnTo>
                  <a:pt x="295668" y="122618"/>
                </a:lnTo>
                <a:lnTo>
                  <a:pt x="295668" y="181571"/>
                </a:lnTo>
                <a:lnTo>
                  <a:pt x="295630" y="181940"/>
                </a:lnTo>
                <a:lnTo>
                  <a:pt x="293370" y="201777"/>
                </a:lnTo>
                <a:lnTo>
                  <a:pt x="295668" y="181571"/>
                </a:lnTo>
                <a:lnTo>
                  <a:pt x="295668" y="122618"/>
                </a:lnTo>
                <a:lnTo>
                  <a:pt x="267944" y="150291"/>
                </a:lnTo>
                <a:lnTo>
                  <a:pt x="267944" y="234276"/>
                </a:lnTo>
                <a:lnTo>
                  <a:pt x="266687" y="234137"/>
                </a:lnTo>
                <a:lnTo>
                  <a:pt x="266763" y="233476"/>
                </a:lnTo>
                <a:lnTo>
                  <a:pt x="267944" y="234276"/>
                </a:lnTo>
                <a:lnTo>
                  <a:pt x="267944" y="150291"/>
                </a:lnTo>
                <a:lnTo>
                  <a:pt x="233489" y="188887"/>
                </a:lnTo>
                <a:lnTo>
                  <a:pt x="203568" y="227152"/>
                </a:lnTo>
                <a:lnTo>
                  <a:pt x="176009" y="267233"/>
                </a:lnTo>
                <a:lnTo>
                  <a:pt x="149529" y="308952"/>
                </a:lnTo>
                <a:lnTo>
                  <a:pt x="125387" y="352653"/>
                </a:lnTo>
                <a:lnTo>
                  <a:pt x="103746" y="396875"/>
                </a:lnTo>
                <a:lnTo>
                  <a:pt x="84594" y="441629"/>
                </a:lnTo>
                <a:lnTo>
                  <a:pt x="69202" y="487045"/>
                </a:lnTo>
                <a:lnTo>
                  <a:pt x="55041" y="532828"/>
                </a:lnTo>
                <a:lnTo>
                  <a:pt x="44653" y="579272"/>
                </a:lnTo>
                <a:lnTo>
                  <a:pt x="36753" y="626211"/>
                </a:lnTo>
                <a:lnTo>
                  <a:pt x="31356" y="673671"/>
                </a:lnTo>
                <a:lnTo>
                  <a:pt x="27190" y="721487"/>
                </a:lnTo>
                <a:lnTo>
                  <a:pt x="26797" y="769937"/>
                </a:lnTo>
                <a:lnTo>
                  <a:pt x="27635" y="818730"/>
                </a:lnTo>
                <a:lnTo>
                  <a:pt x="30975" y="868019"/>
                </a:lnTo>
                <a:lnTo>
                  <a:pt x="38798" y="922883"/>
                </a:lnTo>
                <a:lnTo>
                  <a:pt x="47993" y="976858"/>
                </a:lnTo>
                <a:lnTo>
                  <a:pt x="60198" y="1026845"/>
                </a:lnTo>
                <a:lnTo>
                  <a:pt x="92506" y="1136154"/>
                </a:lnTo>
                <a:lnTo>
                  <a:pt x="119583" y="1212723"/>
                </a:lnTo>
                <a:lnTo>
                  <a:pt x="134429" y="1250797"/>
                </a:lnTo>
                <a:lnTo>
                  <a:pt x="147993" y="1288783"/>
                </a:lnTo>
                <a:lnTo>
                  <a:pt x="150368" y="1290421"/>
                </a:lnTo>
                <a:lnTo>
                  <a:pt x="151485" y="1291856"/>
                </a:lnTo>
                <a:lnTo>
                  <a:pt x="152590" y="1293342"/>
                </a:lnTo>
                <a:lnTo>
                  <a:pt x="152323" y="1295717"/>
                </a:lnTo>
                <a:lnTo>
                  <a:pt x="153289" y="1298511"/>
                </a:lnTo>
                <a:lnTo>
                  <a:pt x="151803" y="1300302"/>
                </a:lnTo>
                <a:lnTo>
                  <a:pt x="151625" y="1301877"/>
                </a:lnTo>
                <a:lnTo>
                  <a:pt x="149212" y="1300556"/>
                </a:lnTo>
                <a:lnTo>
                  <a:pt x="148145" y="1298689"/>
                </a:lnTo>
                <a:lnTo>
                  <a:pt x="135140" y="1289469"/>
                </a:lnTo>
                <a:lnTo>
                  <a:pt x="123520" y="1279271"/>
                </a:lnTo>
                <a:lnTo>
                  <a:pt x="111988" y="1268234"/>
                </a:lnTo>
                <a:lnTo>
                  <a:pt x="101790" y="1256741"/>
                </a:lnTo>
                <a:lnTo>
                  <a:pt x="93738" y="1248854"/>
                </a:lnTo>
                <a:lnTo>
                  <a:pt x="85623" y="1241602"/>
                </a:lnTo>
                <a:lnTo>
                  <a:pt x="77406" y="1235189"/>
                </a:lnTo>
                <a:lnTo>
                  <a:pt x="67805" y="1229702"/>
                </a:lnTo>
                <a:lnTo>
                  <a:pt x="52730" y="1216101"/>
                </a:lnTo>
                <a:lnTo>
                  <a:pt x="35560" y="1209738"/>
                </a:lnTo>
                <a:lnTo>
                  <a:pt x="17564" y="1210678"/>
                </a:lnTo>
                <a:lnTo>
                  <a:pt x="0" y="1218984"/>
                </a:lnTo>
                <a:lnTo>
                  <a:pt x="15748" y="1260335"/>
                </a:lnTo>
                <a:lnTo>
                  <a:pt x="39814" y="1295946"/>
                </a:lnTo>
                <a:lnTo>
                  <a:pt x="69469" y="1327365"/>
                </a:lnTo>
                <a:lnTo>
                  <a:pt x="103263" y="1356220"/>
                </a:lnTo>
                <a:lnTo>
                  <a:pt x="116116" y="1366862"/>
                </a:lnTo>
                <a:lnTo>
                  <a:pt x="127660" y="1377670"/>
                </a:lnTo>
                <a:lnTo>
                  <a:pt x="142786" y="1390815"/>
                </a:lnTo>
                <a:lnTo>
                  <a:pt x="153250" y="1399946"/>
                </a:lnTo>
                <a:lnTo>
                  <a:pt x="175361" y="1418996"/>
                </a:lnTo>
                <a:lnTo>
                  <a:pt x="189953" y="1425600"/>
                </a:lnTo>
                <a:lnTo>
                  <a:pt x="205549" y="1423314"/>
                </a:lnTo>
                <a:lnTo>
                  <a:pt x="229438" y="1415554"/>
                </a:lnTo>
                <a:lnTo>
                  <a:pt x="236118" y="1413090"/>
                </a:lnTo>
                <a:lnTo>
                  <a:pt x="242849" y="1410017"/>
                </a:lnTo>
                <a:lnTo>
                  <a:pt x="248386" y="1406283"/>
                </a:lnTo>
                <a:lnTo>
                  <a:pt x="255231" y="1402308"/>
                </a:lnTo>
                <a:lnTo>
                  <a:pt x="258025" y="1400225"/>
                </a:lnTo>
                <a:lnTo>
                  <a:pt x="259562" y="1397939"/>
                </a:lnTo>
                <a:lnTo>
                  <a:pt x="259994" y="1394218"/>
                </a:lnTo>
                <a:lnTo>
                  <a:pt x="266649" y="1391894"/>
                </a:lnTo>
                <a:lnTo>
                  <a:pt x="270637" y="1390510"/>
                </a:lnTo>
                <a:lnTo>
                  <a:pt x="272681" y="1372590"/>
                </a:lnTo>
                <a:lnTo>
                  <a:pt x="273659" y="1352753"/>
                </a:lnTo>
                <a:lnTo>
                  <a:pt x="275894" y="1333055"/>
                </a:lnTo>
                <a:lnTo>
                  <a:pt x="277850" y="1293380"/>
                </a:lnTo>
                <a:lnTo>
                  <a:pt x="279323" y="1291691"/>
                </a:lnTo>
                <a:lnTo>
                  <a:pt x="282257" y="1288313"/>
                </a:lnTo>
                <a:lnTo>
                  <a:pt x="281038" y="1276591"/>
                </a:lnTo>
                <a:lnTo>
                  <a:pt x="282511" y="1274927"/>
                </a:lnTo>
                <a:lnTo>
                  <a:pt x="285445" y="1271625"/>
                </a:lnTo>
                <a:lnTo>
                  <a:pt x="284226" y="1259840"/>
                </a:lnTo>
                <a:lnTo>
                  <a:pt x="287134" y="1256677"/>
                </a:lnTo>
                <a:lnTo>
                  <a:pt x="288074" y="1248422"/>
                </a:lnTo>
                <a:lnTo>
                  <a:pt x="298907" y="1209433"/>
                </a:lnTo>
                <a:lnTo>
                  <a:pt x="313436" y="1171562"/>
                </a:lnTo>
                <a:lnTo>
                  <a:pt x="329145" y="1134592"/>
                </a:lnTo>
                <a:lnTo>
                  <a:pt x="349808" y="1099019"/>
                </a:lnTo>
                <a:lnTo>
                  <a:pt x="354888" y="1088123"/>
                </a:lnTo>
                <a:lnTo>
                  <a:pt x="359752" y="1079004"/>
                </a:lnTo>
                <a:lnTo>
                  <a:pt x="352894" y="1071880"/>
                </a:lnTo>
                <a:lnTo>
                  <a:pt x="347764" y="1072070"/>
                </a:lnTo>
                <a:lnTo>
                  <a:pt x="344970" y="1074153"/>
                </a:lnTo>
                <a:lnTo>
                  <a:pt x="334137" y="1079449"/>
                </a:lnTo>
                <a:lnTo>
                  <a:pt x="323519" y="1082941"/>
                </a:lnTo>
                <a:lnTo>
                  <a:pt x="311658" y="1086040"/>
                </a:lnTo>
                <a:lnTo>
                  <a:pt x="300926" y="1090561"/>
                </a:lnTo>
                <a:lnTo>
                  <a:pt x="295414" y="1094041"/>
                </a:lnTo>
                <a:lnTo>
                  <a:pt x="290957" y="1099540"/>
                </a:lnTo>
                <a:lnTo>
                  <a:pt x="287731" y="1105357"/>
                </a:lnTo>
                <a:lnTo>
                  <a:pt x="266001" y="1139101"/>
                </a:lnTo>
                <a:lnTo>
                  <a:pt x="246672" y="1174203"/>
                </a:lnTo>
                <a:lnTo>
                  <a:pt x="229755" y="1210551"/>
                </a:lnTo>
                <a:lnTo>
                  <a:pt x="216535" y="1248156"/>
                </a:lnTo>
                <a:lnTo>
                  <a:pt x="214744" y="1252651"/>
                </a:lnTo>
                <a:lnTo>
                  <a:pt x="212915" y="1257414"/>
                </a:lnTo>
                <a:lnTo>
                  <a:pt x="208089" y="1266215"/>
                </a:lnTo>
                <a:lnTo>
                  <a:pt x="204457" y="1264373"/>
                </a:lnTo>
                <a:lnTo>
                  <a:pt x="200952" y="1261465"/>
                </a:lnTo>
                <a:lnTo>
                  <a:pt x="201574" y="1256068"/>
                </a:lnTo>
                <a:lnTo>
                  <a:pt x="200748" y="1252093"/>
                </a:lnTo>
                <a:lnTo>
                  <a:pt x="195973" y="1249045"/>
                </a:lnTo>
                <a:lnTo>
                  <a:pt x="195287" y="1243876"/>
                </a:lnTo>
                <a:lnTo>
                  <a:pt x="195834" y="1239024"/>
                </a:lnTo>
                <a:lnTo>
                  <a:pt x="191084" y="1235913"/>
                </a:lnTo>
                <a:lnTo>
                  <a:pt x="191312" y="1233868"/>
                </a:lnTo>
                <a:lnTo>
                  <a:pt x="190093" y="1233335"/>
                </a:lnTo>
                <a:lnTo>
                  <a:pt x="190639" y="1228534"/>
                </a:lnTo>
                <a:lnTo>
                  <a:pt x="189877" y="1223975"/>
                </a:lnTo>
                <a:lnTo>
                  <a:pt x="185127" y="1220812"/>
                </a:lnTo>
                <a:lnTo>
                  <a:pt x="184238" y="1217422"/>
                </a:lnTo>
                <a:lnTo>
                  <a:pt x="184619" y="1214031"/>
                </a:lnTo>
                <a:lnTo>
                  <a:pt x="175171" y="1184719"/>
                </a:lnTo>
                <a:lnTo>
                  <a:pt x="165379" y="1158481"/>
                </a:lnTo>
                <a:lnTo>
                  <a:pt x="148323" y="1106106"/>
                </a:lnTo>
                <a:lnTo>
                  <a:pt x="133324" y="1058189"/>
                </a:lnTo>
                <a:lnTo>
                  <a:pt x="119608" y="1010259"/>
                </a:lnTo>
                <a:lnTo>
                  <a:pt x="119062" y="1003757"/>
                </a:lnTo>
                <a:lnTo>
                  <a:pt x="117271" y="997115"/>
                </a:lnTo>
                <a:lnTo>
                  <a:pt x="116725" y="990650"/>
                </a:lnTo>
                <a:lnTo>
                  <a:pt x="114909" y="984097"/>
                </a:lnTo>
                <a:lnTo>
                  <a:pt x="106591" y="933653"/>
                </a:lnTo>
                <a:lnTo>
                  <a:pt x="99580" y="882878"/>
                </a:lnTo>
                <a:lnTo>
                  <a:pt x="95161" y="831900"/>
                </a:lnTo>
                <a:lnTo>
                  <a:pt x="94576" y="780846"/>
                </a:lnTo>
                <a:lnTo>
                  <a:pt x="96570" y="729564"/>
                </a:lnTo>
                <a:lnTo>
                  <a:pt x="99174" y="706742"/>
                </a:lnTo>
                <a:lnTo>
                  <a:pt x="100507" y="683768"/>
                </a:lnTo>
                <a:lnTo>
                  <a:pt x="104432" y="637984"/>
                </a:lnTo>
                <a:lnTo>
                  <a:pt x="105918" y="636206"/>
                </a:lnTo>
                <a:lnTo>
                  <a:pt x="108877" y="632637"/>
                </a:lnTo>
                <a:lnTo>
                  <a:pt x="107708" y="620433"/>
                </a:lnTo>
                <a:lnTo>
                  <a:pt x="109181" y="618756"/>
                </a:lnTo>
                <a:lnTo>
                  <a:pt x="112115" y="615403"/>
                </a:lnTo>
                <a:lnTo>
                  <a:pt x="110883" y="603732"/>
                </a:lnTo>
                <a:lnTo>
                  <a:pt x="112331" y="602221"/>
                </a:lnTo>
                <a:lnTo>
                  <a:pt x="115239" y="599198"/>
                </a:lnTo>
                <a:lnTo>
                  <a:pt x="113322" y="593521"/>
                </a:lnTo>
                <a:lnTo>
                  <a:pt x="113931" y="588175"/>
                </a:lnTo>
                <a:lnTo>
                  <a:pt x="116801" y="585393"/>
                </a:lnTo>
                <a:lnTo>
                  <a:pt x="117195" y="581990"/>
                </a:lnTo>
                <a:lnTo>
                  <a:pt x="116332" y="578345"/>
                </a:lnTo>
                <a:lnTo>
                  <a:pt x="117729" y="577291"/>
                </a:lnTo>
                <a:lnTo>
                  <a:pt x="117868" y="576110"/>
                </a:lnTo>
                <a:lnTo>
                  <a:pt x="116738" y="574738"/>
                </a:lnTo>
                <a:lnTo>
                  <a:pt x="118198" y="573138"/>
                </a:lnTo>
                <a:lnTo>
                  <a:pt x="119659" y="571563"/>
                </a:lnTo>
                <a:lnTo>
                  <a:pt x="118884" y="567156"/>
                </a:lnTo>
                <a:lnTo>
                  <a:pt x="120586" y="563410"/>
                </a:lnTo>
                <a:lnTo>
                  <a:pt x="124752" y="549224"/>
                </a:lnTo>
                <a:lnTo>
                  <a:pt x="130581" y="520522"/>
                </a:lnTo>
                <a:lnTo>
                  <a:pt x="135991" y="506679"/>
                </a:lnTo>
                <a:lnTo>
                  <a:pt x="134912" y="504863"/>
                </a:lnTo>
                <a:lnTo>
                  <a:pt x="134289" y="499173"/>
                </a:lnTo>
                <a:lnTo>
                  <a:pt x="130987" y="505675"/>
                </a:lnTo>
                <a:lnTo>
                  <a:pt x="127952" y="509917"/>
                </a:lnTo>
                <a:lnTo>
                  <a:pt x="126657" y="510044"/>
                </a:lnTo>
                <a:lnTo>
                  <a:pt x="124396" y="507453"/>
                </a:lnTo>
                <a:lnTo>
                  <a:pt x="124650" y="505231"/>
                </a:lnTo>
                <a:lnTo>
                  <a:pt x="123571" y="503466"/>
                </a:lnTo>
                <a:lnTo>
                  <a:pt x="140030" y="459917"/>
                </a:lnTo>
                <a:lnTo>
                  <a:pt x="157657" y="417245"/>
                </a:lnTo>
                <a:lnTo>
                  <a:pt x="177749" y="375513"/>
                </a:lnTo>
                <a:lnTo>
                  <a:pt x="199034" y="334479"/>
                </a:lnTo>
                <a:lnTo>
                  <a:pt x="209600" y="320217"/>
                </a:lnTo>
                <a:lnTo>
                  <a:pt x="252704" y="255968"/>
                </a:lnTo>
                <a:lnTo>
                  <a:pt x="266382" y="236778"/>
                </a:lnTo>
                <a:lnTo>
                  <a:pt x="267906" y="234645"/>
                </a:lnTo>
                <a:lnTo>
                  <a:pt x="269240" y="234200"/>
                </a:lnTo>
                <a:lnTo>
                  <a:pt x="269341" y="233337"/>
                </a:lnTo>
                <a:lnTo>
                  <a:pt x="270802" y="231648"/>
                </a:lnTo>
                <a:lnTo>
                  <a:pt x="271005" y="229920"/>
                </a:lnTo>
                <a:lnTo>
                  <a:pt x="273634" y="229235"/>
                </a:lnTo>
                <a:lnTo>
                  <a:pt x="275094" y="227698"/>
                </a:lnTo>
                <a:lnTo>
                  <a:pt x="274078" y="225298"/>
                </a:lnTo>
                <a:lnTo>
                  <a:pt x="276707" y="224663"/>
                </a:lnTo>
                <a:lnTo>
                  <a:pt x="278168" y="223139"/>
                </a:lnTo>
                <a:lnTo>
                  <a:pt x="278434" y="220814"/>
                </a:lnTo>
                <a:lnTo>
                  <a:pt x="281051" y="220243"/>
                </a:lnTo>
                <a:lnTo>
                  <a:pt x="281508" y="216192"/>
                </a:lnTo>
                <a:lnTo>
                  <a:pt x="284137" y="215620"/>
                </a:lnTo>
                <a:lnTo>
                  <a:pt x="285584" y="214134"/>
                </a:lnTo>
                <a:lnTo>
                  <a:pt x="285851" y="211772"/>
                </a:lnTo>
                <a:lnTo>
                  <a:pt x="288467" y="211239"/>
                </a:lnTo>
                <a:lnTo>
                  <a:pt x="288925" y="207200"/>
                </a:lnTo>
                <a:lnTo>
                  <a:pt x="291528" y="206730"/>
                </a:lnTo>
                <a:lnTo>
                  <a:pt x="292976" y="205257"/>
                </a:lnTo>
                <a:lnTo>
                  <a:pt x="293306" y="202336"/>
                </a:lnTo>
                <a:lnTo>
                  <a:pt x="293255" y="202831"/>
                </a:lnTo>
                <a:lnTo>
                  <a:pt x="293928" y="202209"/>
                </a:lnTo>
                <a:lnTo>
                  <a:pt x="295148" y="201955"/>
                </a:lnTo>
                <a:lnTo>
                  <a:pt x="296367" y="200507"/>
                </a:lnTo>
                <a:lnTo>
                  <a:pt x="296405" y="199771"/>
                </a:lnTo>
                <a:lnTo>
                  <a:pt x="297586" y="198450"/>
                </a:lnTo>
                <a:lnTo>
                  <a:pt x="298932" y="197840"/>
                </a:lnTo>
                <a:lnTo>
                  <a:pt x="300367" y="196481"/>
                </a:lnTo>
                <a:lnTo>
                  <a:pt x="300659" y="193941"/>
                </a:lnTo>
                <a:lnTo>
                  <a:pt x="303263" y="193471"/>
                </a:lnTo>
                <a:lnTo>
                  <a:pt x="304698" y="192100"/>
                </a:lnTo>
                <a:lnTo>
                  <a:pt x="304990" y="189572"/>
                </a:lnTo>
                <a:lnTo>
                  <a:pt x="307594" y="189153"/>
                </a:lnTo>
                <a:lnTo>
                  <a:pt x="309029" y="187731"/>
                </a:lnTo>
                <a:lnTo>
                  <a:pt x="309321" y="185254"/>
                </a:lnTo>
                <a:lnTo>
                  <a:pt x="310654" y="184696"/>
                </a:lnTo>
                <a:lnTo>
                  <a:pt x="312102" y="183273"/>
                </a:lnTo>
                <a:lnTo>
                  <a:pt x="312369" y="180848"/>
                </a:lnTo>
                <a:lnTo>
                  <a:pt x="314985" y="180378"/>
                </a:lnTo>
                <a:lnTo>
                  <a:pt x="316420" y="178955"/>
                </a:lnTo>
                <a:lnTo>
                  <a:pt x="316687" y="176580"/>
                </a:lnTo>
                <a:lnTo>
                  <a:pt x="355473" y="139077"/>
                </a:lnTo>
                <a:lnTo>
                  <a:pt x="358711" y="133070"/>
                </a:lnTo>
                <a:lnTo>
                  <a:pt x="364388" y="128079"/>
                </a:lnTo>
                <a:lnTo>
                  <a:pt x="370027" y="123469"/>
                </a:lnTo>
                <a:lnTo>
                  <a:pt x="374396" y="118757"/>
                </a:lnTo>
                <a:lnTo>
                  <a:pt x="375627" y="119176"/>
                </a:lnTo>
                <a:lnTo>
                  <a:pt x="376834" y="119799"/>
                </a:lnTo>
                <a:lnTo>
                  <a:pt x="379183" y="121602"/>
                </a:lnTo>
                <a:lnTo>
                  <a:pt x="379056" y="122796"/>
                </a:lnTo>
                <a:lnTo>
                  <a:pt x="380136" y="124548"/>
                </a:lnTo>
                <a:lnTo>
                  <a:pt x="385711" y="120383"/>
                </a:lnTo>
                <a:lnTo>
                  <a:pt x="391261" y="116586"/>
                </a:lnTo>
                <a:lnTo>
                  <a:pt x="394563" y="110020"/>
                </a:lnTo>
                <a:lnTo>
                  <a:pt x="396074" y="108000"/>
                </a:lnTo>
                <a:lnTo>
                  <a:pt x="397560" y="106146"/>
                </a:lnTo>
                <a:lnTo>
                  <a:pt x="398995" y="104724"/>
                </a:lnTo>
                <a:lnTo>
                  <a:pt x="398932" y="105371"/>
                </a:lnTo>
                <a:lnTo>
                  <a:pt x="402793" y="105156"/>
                </a:lnTo>
                <a:lnTo>
                  <a:pt x="405561" y="103238"/>
                </a:lnTo>
                <a:lnTo>
                  <a:pt x="407187" y="100139"/>
                </a:lnTo>
                <a:lnTo>
                  <a:pt x="408495" y="99910"/>
                </a:lnTo>
                <a:lnTo>
                  <a:pt x="411162" y="99009"/>
                </a:lnTo>
                <a:lnTo>
                  <a:pt x="411429" y="96583"/>
                </a:lnTo>
                <a:lnTo>
                  <a:pt x="412800" y="95745"/>
                </a:lnTo>
                <a:lnTo>
                  <a:pt x="413181" y="92405"/>
                </a:lnTo>
                <a:lnTo>
                  <a:pt x="414489" y="92113"/>
                </a:lnTo>
                <a:lnTo>
                  <a:pt x="414464" y="92240"/>
                </a:lnTo>
                <a:lnTo>
                  <a:pt x="413181" y="92456"/>
                </a:lnTo>
                <a:lnTo>
                  <a:pt x="412800" y="95745"/>
                </a:lnTo>
                <a:lnTo>
                  <a:pt x="414134" y="95250"/>
                </a:lnTo>
                <a:lnTo>
                  <a:pt x="415480" y="94742"/>
                </a:lnTo>
                <a:lnTo>
                  <a:pt x="415759" y="92202"/>
                </a:lnTo>
                <a:lnTo>
                  <a:pt x="417068" y="92024"/>
                </a:lnTo>
                <a:lnTo>
                  <a:pt x="418388" y="91579"/>
                </a:lnTo>
                <a:lnTo>
                  <a:pt x="418528" y="90385"/>
                </a:lnTo>
                <a:lnTo>
                  <a:pt x="425259" y="87388"/>
                </a:lnTo>
                <a:lnTo>
                  <a:pt x="430847" y="83210"/>
                </a:lnTo>
                <a:lnTo>
                  <a:pt x="435305" y="77711"/>
                </a:lnTo>
                <a:lnTo>
                  <a:pt x="439420" y="75272"/>
                </a:lnTo>
                <a:lnTo>
                  <a:pt x="443522" y="72948"/>
                </a:lnTo>
                <a:lnTo>
                  <a:pt x="446570" y="68541"/>
                </a:lnTo>
                <a:lnTo>
                  <a:pt x="450456" y="68110"/>
                </a:lnTo>
                <a:lnTo>
                  <a:pt x="452018" y="65620"/>
                </a:lnTo>
                <a:lnTo>
                  <a:pt x="453555" y="63334"/>
                </a:lnTo>
                <a:lnTo>
                  <a:pt x="467182" y="55943"/>
                </a:lnTo>
                <a:lnTo>
                  <a:pt x="479577" y="48120"/>
                </a:lnTo>
                <a:lnTo>
                  <a:pt x="487730" y="43815"/>
                </a:lnTo>
                <a:lnTo>
                  <a:pt x="493179" y="40944"/>
                </a:lnTo>
                <a:lnTo>
                  <a:pt x="501243" y="37401"/>
                </a:lnTo>
                <a:lnTo>
                  <a:pt x="506628" y="350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8687438" y="505743"/>
            <a:ext cx="652145" cy="651510"/>
          </a:xfrm>
          <a:custGeom>
            <a:avLst/>
            <a:gdLst/>
            <a:ahLst/>
            <a:cxnLst/>
            <a:rect l="l" t="t" r="r" b="b"/>
            <a:pathLst>
              <a:path w="652145" h="651510">
                <a:moveTo>
                  <a:pt x="19042" y="651510"/>
                </a:moveTo>
                <a:lnTo>
                  <a:pt x="13229" y="651510"/>
                </a:lnTo>
                <a:lnTo>
                  <a:pt x="10871" y="650240"/>
                </a:lnTo>
                <a:lnTo>
                  <a:pt x="6431" y="648970"/>
                </a:lnTo>
                <a:lnTo>
                  <a:pt x="4591" y="646430"/>
                </a:lnTo>
                <a:lnTo>
                  <a:pt x="1673" y="642620"/>
                </a:lnTo>
                <a:lnTo>
                  <a:pt x="754" y="640080"/>
                </a:lnTo>
                <a:lnTo>
                  <a:pt x="0" y="635000"/>
                </a:lnTo>
                <a:lnTo>
                  <a:pt x="204" y="633730"/>
                </a:lnTo>
                <a:lnTo>
                  <a:pt x="46947" y="492760"/>
                </a:lnTo>
                <a:lnTo>
                  <a:pt x="41544" y="483870"/>
                </a:lnTo>
                <a:lnTo>
                  <a:pt x="36456" y="473710"/>
                </a:lnTo>
                <a:lnTo>
                  <a:pt x="31685" y="464820"/>
                </a:lnTo>
                <a:lnTo>
                  <a:pt x="27230" y="454660"/>
                </a:lnTo>
                <a:lnTo>
                  <a:pt x="12719" y="414020"/>
                </a:lnTo>
                <a:lnTo>
                  <a:pt x="3668" y="372110"/>
                </a:lnTo>
                <a:lnTo>
                  <a:pt x="304" y="317500"/>
                </a:lnTo>
                <a:lnTo>
                  <a:pt x="645" y="307340"/>
                </a:lnTo>
                <a:lnTo>
                  <a:pt x="5718" y="265430"/>
                </a:lnTo>
                <a:lnTo>
                  <a:pt x="16372" y="223520"/>
                </a:lnTo>
                <a:lnTo>
                  <a:pt x="32422" y="184150"/>
                </a:lnTo>
                <a:lnTo>
                  <a:pt x="37244" y="173990"/>
                </a:lnTo>
                <a:lnTo>
                  <a:pt x="42387" y="165100"/>
                </a:lnTo>
                <a:lnTo>
                  <a:pt x="47839" y="154940"/>
                </a:lnTo>
                <a:lnTo>
                  <a:pt x="53588" y="146050"/>
                </a:lnTo>
                <a:lnTo>
                  <a:pt x="59634" y="137160"/>
                </a:lnTo>
                <a:lnTo>
                  <a:pt x="65977" y="128270"/>
                </a:lnTo>
                <a:lnTo>
                  <a:pt x="72604" y="120650"/>
                </a:lnTo>
                <a:lnTo>
                  <a:pt x="79500" y="111760"/>
                </a:lnTo>
                <a:lnTo>
                  <a:pt x="109706" y="81280"/>
                </a:lnTo>
                <a:lnTo>
                  <a:pt x="117864" y="74930"/>
                </a:lnTo>
                <a:lnTo>
                  <a:pt x="126258" y="67310"/>
                </a:lnTo>
                <a:lnTo>
                  <a:pt x="134870" y="60960"/>
                </a:lnTo>
                <a:lnTo>
                  <a:pt x="143680" y="54610"/>
                </a:lnTo>
                <a:lnTo>
                  <a:pt x="152690" y="49530"/>
                </a:lnTo>
                <a:lnTo>
                  <a:pt x="161898" y="43180"/>
                </a:lnTo>
                <a:lnTo>
                  <a:pt x="180830" y="33020"/>
                </a:lnTo>
                <a:lnTo>
                  <a:pt x="190533" y="29210"/>
                </a:lnTo>
                <a:lnTo>
                  <a:pt x="200395" y="24130"/>
                </a:lnTo>
                <a:lnTo>
                  <a:pt x="220507" y="16510"/>
                </a:lnTo>
                <a:lnTo>
                  <a:pt x="230735" y="13970"/>
                </a:lnTo>
                <a:lnTo>
                  <a:pt x="241078" y="10160"/>
                </a:lnTo>
                <a:lnTo>
                  <a:pt x="262019" y="5080"/>
                </a:lnTo>
                <a:lnTo>
                  <a:pt x="304642" y="0"/>
                </a:lnTo>
                <a:lnTo>
                  <a:pt x="354224" y="0"/>
                </a:lnTo>
                <a:lnTo>
                  <a:pt x="382110" y="3810"/>
                </a:lnTo>
                <a:lnTo>
                  <a:pt x="391318" y="6350"/>
                </a:lnTo>
                <a:lnTo>
                  <a:pt x="400479" y="7620"/>
                </a:lnTo>
                <a:lnTo>
                  <a:pt x="427548" y="15240"/>
                </a:lnTo>
                <a:lnTo>
                  <a:pt x="436419" y="19050"/>
                </a:lnTo>
                <a:lnTo>
                  <a:pt x="445199" y="21590"/>
                </a:lnTo>
                <a:lnTo>
                  <a:pt x="465261" y="30480"/>
                </a:lnTo>
                <a:lnTo>
                  <a:pt x="321153" y="30480"/>
                </a:lnTo>
                <a:lnTo>
                  <a:pt x="313057" y="31750"/>
                </a:lnTo>
                <a:lnTo>
                  <a:pt x="296907" y="31750"/>
                </a:lnTo>
                <a:lnTo>
                  <a:pt x="264922" y="36830"/>
                </a:lnTo>
                <a:lnTo>
                  <a:pt x="257030" y="39370"/>
                </a:lnTo>
                <a:lnTo>
                  <a:pt x="249184" y="40640"/>
                </a:lnTo>
                <a:lnTo>
                  <a:pt x="218454" y="50800"/>
                </a:lnTo>
                <a:lnTo>
                  <a:pt x="210958" y="54610"/>
                </a:lnTo>
                <a:lnTo>
                  <a:pt x="203554" y="57150"/>
                </a:lnTo>
                <a:lnTo>
                  <a:pt x="189025" y="64770"/>
                </a:lnTo>
                <a:lnTo>
                  <a:pt x="174911" y="72390"/>
                </a:lnTo>
                <a:lnTo>
                  <a:pt x="168025" y="77470"/>
                </a:lnTo>
                <a:lnTo>
                  <a:pt x="161254" y="81280"/>
                </a:lnTo>
                <a:lnTo>
                  <a:pt x="154607" y="86360"/>
                </a:lnTo>
                <a:lnTo>
                  <a:pt x="148095" y="91440"/>
                </a:lnTo>
                <a:lnTo>
                  <a:pt x="141718" y="95250"/>
                </a:lnTo>
                <a:lnTo>
                  <a:pt x="135475" y="101600"/>
                </a:lnTo>
                <a:lnTo>
                  <a:pt x="129376" y="106680"/>
                </a:lnTo>
                <a:lnTo>
                  <a:pt x="123430" y="111760"/>
                </a:lnTo>
                <a:lnTo>
                  <a:pt x="96078" y="142240"/>
                </a:lnTo>
                <a:lnTo>
                  <a:pt x="73060" y="175260"/>
                </a:lnTo>
                <a:lnTo>
                  <a:pt x="69016" y="181610"/>
                </a:lnTo>
                <a:lnTo>
                  <a:pt x="65169" y="189230"/>
                </a:lnTo>
                <a:lnTo>
                  <a:pt x="61519" y="196850"/>
                </a:lnTo>
                <a:lnTo>
                  <a:pt x="58067" y="203200"/>
                </a:lnTo>
                <a:lnTo>
                  <a:pt x="43895" y="241300"/>
                </a:lnTo>
                <a:lnTo>
                  <a:pt x="37935" y="265430"/>
                </a:lnTo>
                <a:lnTo>
                  <a:pt x="36381" y="273050"/>
                </a:lnTo>
                <a:lnTo>
                  <a:pt x="31916" y="313690"/>
                </a:lnTo>
                <a:lnTo>
                  <a:pt x="31802" y="317500"/>
                </a:lnTo>
                <a:lnTo>
                  <a:pt x="31900" y="337820"/>
                </a:lnTo>
                <a:lnTo>
                  <a:pt x="37851" y="386080"/>
                </a:lnTo>
                <a:lnTo>
                  <a:pt x="48802" y="424180"/>
                </a:lnTo>
                <a:lnTo>
                  <a:pt x="64983" y="461010"/>
                </a:lnTo>
                <a:lnTo>
                  <a:pt x="68820" y="468630"/>
                </a:lnTo>
                <a:lnTo>
                  <a:pt x="72852" y="476250"/>
                </a:lnTo>
                <a:lnTo>
                  <a:pt x="77078" y="482600"/>
                </a:lnTo>
                <a:lnTo>
                  <a:pt x="79688" y="486410"/>
                </a:lnTo>
                <a:lnTo>
                  <a:pt x="80223" y="491490"/>
                </a:lnTo>
                <a:lnTo>
                  <a:pt x="78684" y="495300"/>
                </a:lnTo>
                <a:lnTo>
                  <a:pt x="40246" y="610870"/>
                </a:lnTo>
                <a:lnTo>
                  <a:pt x="139630" y="610870"/>
                </a:lnTo>
                <a:lnTo>
                  <a:pt x="19042" y="651510"/>
                </a:lnTo>
                <a:close/>
              </a:path>
              <a:path w="652145" h="651510">
                <a:moveTo>
                  <a:pt x="464243" y="619760"/>
                </a:moveTo>
                <a:lnTo>
                  <a:pt x="350401" y="619760"/>
                </a:lnTo>
                <a:lnTo>
                  <a:pt x="390400" y="613410"/>
                </a:lnTo>
                <a:lnTo>
                  <a:pt x="398281" y="610870"/>
                </a:lnTo>
                <a:lnTo>
                  <a:pt x="406103" y="609600"/>
                </a:lnTo>
                <a:lnTo>
                  <a:pt x="429195" y="601980"/>
                </a:lnTo>
                <a:lnTo>
                  <a:pt x="436740" y="598170"/>
                </a:lnTo>
                <a:lnTo>
                  <a:pt x="444202" y="595630"/>
                </a:lnTo>
                <a:lnTo>
                  <a:pt x="451580" y="591820"/>
                </a:lnTo>
                <a:lnTo>
                  <a:pt x="458865" y="589280"/>
                </a:lnTo>
                <a:lnTo>
                  <a:pt x="473117" y="581660"/>
                </a:lnTo>
                <a:lnTo>
                  <a:pt x="480085" y="576580"/>
                </a:lnTo>
                <a:lnTo>
                  <a:pt x="486936" y="572770"/>
                </a:lnTo>
                <a:lnTo>
                  <a:pt x="493662" y="567690"/>
                </a:lnTo>
                <a:lnTo>
                  <a:pt x="525306" y="542290"/>
                </a:lnTo>
                <a:lnTo>
                  <a:pt x="531204" y="537210"/>
                </a:lnTo>
                <a:lnTo>
                  <a:pt x="558287" y="506730"/>
                </a:lnTo>
                <a:lnTo>
                  <a:pt x="580995" y="473710"/>
                </a:lnTo>
                <a:lnTo>
                  <a:pt x="584972" y="467360"/>
                </a:lnTo>
                <a:lnTo>
                  <a:pt x="588758" y="459740"/>
                </a:lnTo>
                <a:lnTo>
                  <a:pt x="592344" y="452120"/>
                </a:lnTo>
                <a:lnTo>
                  <a:pt x="595726" y="444500"/>
                </a:lnTo>
                <a:lnTo>
                  <a:pt x="598906" y="438150"/>
                </a:lnTo>
                <a:lnTo>
                  <a:pt x="601882" y="430530"/>
                </a:lnTo>
                <a:lnTo>
                  <a:pt x="604650" y="422910"/>
                </a:lnTo>
                <a:lnTo>
                  <a:pt x="607206" y="415290"/>
                </a:lnTo>
                <a:lnTo>
                  <a:pt x="609550" y="406400"/>
                </a:lnTo>
                <a:lnTo>
                  <a:pt x="611682" y="398780"/>
                </a:lnTo>
                <a:lnTo>
                  <a:pt x="619078" y="359410"/>
                </a:lnTo>
                <a:lnTo>
                  <a:pt x="620911" y="317500"/>
                </a:lnTo>
                <a:lnTo>
                  <a:pt x="620668" y="311150"/>
                </a:lnTo>
                <a:lnTo>
                  <a:pt x="615888" y="270510"/>
                </a:lnTo>
                <a:lnTo>
                  <a:pt x="610395" y="247650"/>
                </a:lnTo>
                <a:lnTo>
                  <a:pt x="608131" y="238760"/>
                </a:lnTo>
                <a:lnTo>
                  <a:pt x="593664" y="201930"/>
                </a:lnTo>
                <a:lnTo>
                  <a:pt x="590157" y="194310"/>
                </a:lnTo>
                <a:lnTo>
                  <a:pt x="586451" y="186690"/>
                </a:lnTo>
                <a:lnTo>
                  <a:pt x="582546" y="180340"/>
                </a:lnTo>
                <a:lnTo>
                  <a:pt x="578448" y="172720"/>
                </a:lnTo>
                <a:lnTo>
                  <a:pt x="574163" y="166370"/>
                </a:lnTo>
                <a:lnTo>
                  <a:pt x="569690" y="158750"/>
                </a:lnTo>
                <a:lnTo>
                  <a:pt x="565030" y="152400"/>
                </a:lnTo>
                <a:lnTo>
                  <a:pt x="539109" y="121920"/>
                </a:lnTo>
                <a:lnTo>
                  <a:pt x="533429" y="115570"/>
                </a:lnTo>
                <a:lnTo>
                  <a:pt x="527593" y="110490"/>
                </a:lnTo>
                <a:lnTo>
                  <a:pt x="521600" y="105410"/>
                </a:lnTo>
                <a:lnTo>
                  <a:pt x="515459" y="99060"/>
                </a:lnTo>
                <a:lnTo>
                  <a:pt x="509181" y="93980"/>
                </a:lnTo>
                <a:lnTo>
                  <a:pt x="502765" y="88900"/>
                </a:lnTo>
                <a:lnTo>
                  <a:pt x="496211" y="85090"/>
                </a:lnTo>
                <a:lnTo>
                  <a:pt x="489529" y="80010"/>
                </a:lnTo>
                <a:lnTo>
                  <a:pt x="482728" y="76200"/>
                </a:lnTo>
                <a:lnTo>
                  <a:pt x="475810" y="71120"/>
                </a:lnTo>
                <a:lnTo>
                  <a:pt x="468773" y="67310"/>
                </a:lnTo>
                <a:lnTo>
                  <a:pt x="454388" y="59690"/>
                </a:lnTo>
                <a:lnTo>
                  <a:pt x="447050" y="57150"/>
                </a:lnTo>
                <a:lnTo>
                  <a:pt x="439616" y="53340"/>
                </a:lnTo>
                <a:lnTo>
                  <a:pt x="424502" y="48260"/>
                </a:lnTo>
                <a:lnTo>
                  <a:pt x="416835" y="44450"/>
                </a:lnTo>
                <a:lnTo>
                  <a:pt x="409093" y="43180"/>
                </a:lnTo>
                <a:lnTo>
                  <a:pt x="393432" y="38100"/>
                </a:lnTo>
                <a:lnTo>
                  <a:pt x="353503" y="31750"/>
                </a:lnTo>
                <a:lnTo>
                  <a:pt x="345427" y="31750"/>
                </a:lnTo>
                <a:lnTo>
                  <a:pt x="337338" y="30480"/>
                </a:lnTo>
                <a:lnTo>
                  <a:pt x="465261" y="30480"/>
                </a:lnTo>
                <a:lnTo>
                  <a:pt x="470903" y="33020"/>
                </a:lnTo>
                <a:lnTo>
                  <a:pt x="479246" y="38100"/>
                </a:lnTo>
                <a:lnTo>
                  <a:pt x="487455" y="41910"/>
                </a:lnTo>
                <a:lnTo>
                  <a:pt x="526381" y="68580"/>
                </a:lnTo>
                <a:lnTo>
                  <a:pt x="533697" y="73660"/>
                </a:lnTo>
                <a:lnTo>
                  <a:pt x="567578" y="106680"/>
                </a:lnTo>
                <a:lnTo>
                  <a:pt x="573774" y="113030"/>
                </a:lnTo>
                <a:lnTo>
                  <a:pt x="601592" y="151130"/>
                </a:lnTo>
                <a:lnTo>
                  <a:pt x="611159" y="167640"/>
                </a:lnTo>
                <a:lnTo>
                  <a:pt x="615587" y="175260"/>
                </a:lnTo>
                <a:lnTo>
                  <a:pt x="619775" y="184150"/>
                </a:lnTo>
                <a:lnTo>
                  <a:pt x="623723" y="191770"/>
                </a:lnTo>
                <a:lnTo>
                  <a:pt x="627426" y="200660"/>
                </a:lnTo>
                <a:lnTo>
                  <a:pt x="642138" y="245110"/>
                </a:lnTo>
                <a:lnTo>
                  <a:pt x="650321" y="290830"/>
                </a:lnTo>
                <a:lnTo>
                  <a:pt x="651949" y="317500"/>
                </a:lnTo>
                <a:lnTo>
                  <a:pt x="651881" y="335280"/>
                </a:lnTo>
                <a:lnTo>
                  <a:pt x="648159" y="375920"/>
                </a:lnTo>
                <a:lnTo>
                  <a:pt x="642618" y="402590"/>
                </a:lnTo>
                <a:lnTo>
                  <a:pt x="640243" y="412750"/>
                </a:lnTo>
                <a:lnTo>
                  <a:pt x="637610" y="421640"/>
                </a:lnTo>
                <a:lnTo>
                  <a:pt x="634721" y="430530"/>
                </a:lnTo>
                <a:lnTo>
                  <a:pt x="631576" y="439420"/>
                </a:lnTo>
                <a:lnTo>
                  <a:pt x="628174" y="447040"/>
                </a:lnTo>
                <a:lnTo>
                  <a:pt x="624525" y="455930"/>
                </a:lnTo>
                <a:lnTo>
                  <a:pt x="620632" y="464820"/>
                </a:lnTo>
                <a:lnTo>
                  <a:pt x="616494" y="473710"/>
                </a:lnTo>
                <a:lnTo>
                  <a:pt x="612113" y="481330"/>
                </a:lnTo>
                <a:lnTo>
                  <a:pt x="607496" y="490220"/>
                </a:lnTo>
                <a:lnTo>
                  <a:pt x="581008" y="528320"/>
                </a:lnTo>
                <a:lnTo>
                  <a:pt x="568904" y="542290"/>
                </a:lnTo>
                <a:lnTo>
                  <a:pt x="562546" y="549910"/>
                </a:lnTo>
                <a:lnTo>
                  <a:pt x="527945" y="581660"/>
                </a:lnTo>
                <a:lnTo>
                  <a:pt x="489179" y="607060"/>
                </a:lnTo>
                <a:lnTo>
                  <a:pt x="480991" y="612140"/>
                </a:lnTo>
                <a:lnTo>
                  <a:pt x="464243" y="619760"/>
                </a:lnTo>
                <a:close/>
              </a:path>
              <a:path w="652145" h="651510">
                <a:moveTo>
                  <a:pt x="237052" y="278130"/>
                </a:moveTo>
                <a:lnTo>
                  <a:pt x="228975" y="278130"/>
                </a:lnTo>
                <a:lnTo>
                  <a:pt x="225173" y="276860"/>
                </a:lnTo>
                <a:lnTo>
                  <a:pt x="217493" y="265430"/>
                </a:lnTo>
                <a:lnTo>
                  <a:pt x="217614" y="255270"/>
                </a:lnTo>
                <a:lnTo>
                  <a:pt x="227268" y="217170"/>
                </a:lnTo>
                <a:lnTo>
                  <a:pt x="250441" y="185420"/>
                </a:lnTo>
                <a:lnTo>
                  <a:pt x="255393" y="180340"/>
                </a:lnTo>
                <a:lnTo>
                  <a:pt x="290117" y="160020"/>
                </a:lnTo>
                <a:lnTo>
                  <a:pt x="309639" y="154940"/>
                </a:lnTo>
                <a:lnTo>
                  <a:pt x="329723" y="154940"/>
                </a:lnTo>
                <a:lnTo>
                  <a:pt x="368848" y="162560"/>
                </a:lnTo>
                <a:lnTo>
                  <a:pt x="402189" y="185420"/>
                </a:lnTo>
                <a:lnTo>
                  <a:pt x="319979" y="185420"/>
                </a:lnTo>
                <a:lnTo>
                  <a:pt x="306521" y="187960"/>
                </a:lnTo>
                <a:lnTo>
                  <a:pt x="271499" y="208280"/>
                </a:lnTo>
                <a:lnTo>
                  <a:pt x="259027" y="224790"/>
                </a:lnTo>
                <a:lnTo>
                  <a:pt x="255885" y="229870"/>
                </a:lnTo>
                <a:lnTo>
                  <a:pt x="248534" y="265430"/>
                </a:lnTo>
                <a:lnTo>
                  <a:pt x="248140" y="266700"/>
                </a:lnTo>
                <a:lnTo>
                  <a:pt x="246565" y="270510"/>
                </a:lnTo>
                <a:lnTo>
                  <a:pt x="245444" y="273050"/>
                </a:lnTo>
                <a:lnTo>
                  <a:pt x="242533" y="275590"/>
                </a:lnTo>
                <a:lnTo>
                  <a:pt x="240855" y="276860"/>
                </a:lnTo>
                <a:lnTo>
                  <a:pt x="237052" y="278130"/>
                </a:lnTo>
                <a:close/>
              </a:path>
              <a:path w="652145" h="651510">
                <a:moveTo>
                  <a:pt x="328261" y="433070"/>
                </a:moveTo>
                <a:lnTo>
                  <a:pt x="322221" y="433070"/>
                </a:lnTo>
                <a:lnTo>
                  <a:pt x="318458" y="431800"/>
                </a:lnTo>
                <a:lnTo>
                  <a:pt x="316782" y="430530"/>
                </a:lnTo>
                <a:lnTo>
                  <a:pt x="313842" y="427990"/>
                </a:lnTo>
                <a:lnTo>
                  <a:pt x="312700" y="425450"/>
                </a:lnTo>
                <a:lnTo>
                  <a:pt x="311067" y="422910"/>
                </a:lnTo>
                <a:lnTo>
                  <a:pt x="310645" y="420370"/>
                </a:lnTo>
                <a:lnTo>
                  <a:pt x="310687" y="414020"/>
                </a:lnTo>
                <a:lnTo>
                  <a:pt x="310966" y="408940"/>
                </a:lnTo>
                <a:lnTo>
                  <a:pt x="322097" y="372110"/>
                </a:lnTo>
                <a:lnTo>
                  <a:pt x="325390" y="365760"/>
                </a:lnTo>
                <a:lnTo>
                  <a:pt x="329056" y="360680"/>
                </a:lnTo>
                <a:lnTo>
                  <a:pt x="333062" y="355600"/>
                </a:lnTo>
                <a:lnTo>
                  <a:pt x="337409" y="350520"/>
                </a:lnTo>
                <a:lnTo>
                  <a:pt x="342096" y="346710"/>
                </a:lnTo>
                <a:lnTo>
                  <a:pt x="347080" y="341630"/>
                </a:lnTo>
                <a:lnTo>
                  <a:pt x="352316" y="337820"/>
                </a:lnTo>
                <a:lnTo>
                  <a:pt x="357805" y="334010"/>
                </a:lnTo>
                <a:lnTo>
                  <a:pt x="363546" y="331470"/>
                </a:lnTo>
                <a:lnTo>
                  <a:pt x="369383" y="327660"/>
                </a:lnTo>
                <a:lnTo>
                  <a:pt x="395884" y="297180"/>
                </a:lnTo>
                <a:lnTo>
                  <a:pt x="403634" y="260350"/>
                </a:lnTo>
                <a:lnTo>
                  <a:pt x="403559" y="257810"/>
                </a:lnTo>
                <a:lnTo>
                  <a:pt x="390295" y="219710"/>
                </a:lnTo>
                <a:lnTo>
                  <a:pt x="359625" y="193040"/>
                </a:lnTo>
                <a:lnTo>
                  <a:pt x="333522" y="185420"/>
                </a:lnTo>
                <a:lnTo>
                  <a:pt x="402189" y="185420"/>
                </a:lnTo>
                <a:lnTo>
                  <a:pt x="425232" y="218440"/>
                </a:lnTo>
                <a:lnTo>
                  <a:pt x="434589" y="257810"/>
                </a:lnTo>
                <a:lnTo>
                  <a:pt x="434586" y="269240"/>
                </a:lnTo>
                <a:lnTo>
                  <a:pt x="424170" y="309880"/>
                </a:lnTo>
                <a:lnTo>
                  <a:pt x="415747" y="323850"/>
                </a:lnTo>
                <a:lnTo>
                  <a:pt x="410718" y="331470"/>
                </a:lnTo>
                <a:lnTo>
                  <a:pt x="378520" y="358140"/>
                </a:lnTo>
                <a:lnTo>
                  <a:pt x="373147" y="360680"/>
                </a:lnTo>
                <a:lnTo>
                  <a:pt x="368224" y="364490"/>
                </a:lnTo>
                <a:lnTo>
                  <a:pt x="342848" y="403860"/>
                </a:lnTo>
                <a:lnTo>
                  <a:pt x="341684" y="417830"/>
                </a:lnTo>
                <a:lnTo>
                  <a:pt x="341314" y="420370"/>
                </a:lnTo>
                <a:lnTo>
                  <a:pt x="339790" y="424180"/>
                </a:lnTo>
                <a:lnTo>
                  <a:pt x="338688" y="425450"/>
                </a:lnTo>
                <a:lnTo>
                  <a:pt x="335801" y="429260"/>
                </a:lnTo>
                <a:lnTo>
                  <a:pt x="334122" y="430530"/>
                </a:lnTo>
                <a:lnTo>
                  <a:pt x="330285" y="431800"/>
                </a:lnTo>
                <a:lnTo>
                  <a:pt x="328261" y="433070"/>
                </a:lnTo>
                <a:close/>
              </a:path>
              <a:path w="652145" h="651510">
                <a:moveTo>
                  <a:pt x="328196" y="511810"/>
                </a:moveTo>
                <a:lnTo>
                  <a:pt x="324080" y="511810"/>
                </a:lnTo>
                <a:lnTo>
                  <a:pt x="322099" y="510540"/>
                </a:lnTo>
                <a:lnTo>
                  <a:pt x="318297" y="509270"/>
                </a:lnTo>
                <a:lnTo>
                  <a:pt x="310617" y="497840"/>
                </a:lnTo>
                <a:lnTo>
                  <a:pt x="310617" y="494030"/>
                </a:lnTo>
                <a:lnTo>
                  <a:pt x="322099" y="481330"/>
                </a:lnTo>
                <a:lnTo>
                  <a:pt x="324080" y="480060"/>
                </a:lnTo>
                <a:lnTo>
                  <a:pt x="328196" y="480060"/>
                </a:lnTo>
                <a:lnTo>
                  <a:pt x="330176" y="481330"/>
                </a:lnTo>
                <a:lnTo>
                  <a:pt x="333979" y="482600"/>
                </a:lnTo>
                <a:lnTo>
                  <a:pt x="341659" y="494030"/>
                </a:lnTo>
                <a:lnTo>
                  <a:pt x="341659" y="497840"/>
                </a:lnTo>
                <a:lnTo>
                  <a:pt x="330176" y="510540"/>
                </a:lnTo>
                <a:lnTo>
                  <a:pt x="328196" y="511810"/>
                </a:lnTo>
                <a:close/>
              </a:path>
              <a:path w="652145" h="651510">
                <a:moveTo>
                  <a:pt x="139630" y="610870"/>
                </a:moveTo>
                <a:lnTo>
                  <a:pt x="40246" y="610870"/>
                </a:lnTo>
                <a:lnTo>
                  <a:pt x="157124" y="572770"/>
                </a:lnTo>
                <a:lnTo>
                  <a:pt x="158761" y="571500"/>
                </a:lnTo>
                <a:lnTo>
                  <a:pt x="163444" y="571500"/>
                </a:lnTo>
                <a:lnTo>
                  <a:pt x="166212" y="572770"/>
                </a:lnTo>
                <a:lnTo>
                  <a:pt x="168748" y="574040"/>
                </a:lnTo>
                <a:lnTo>
                  <a:pt x="186697" y="585470"/>
                </a:lnTo>
                <a:lnTo>
                  <a:pt x="205252" y="594360"/>
                </a:lnTo>
                <a:lnTo>
                  <a:pt x="224414" y="601980"/>
                </a:lnTo>
                <a:lnTo>
                  <a:pt x="232321" y="604520"/>
                </a:lnTo>
                <a:lnTo>
                  <a:pt x="158472" y="604520"/>
                </a:lnTo>
                <a:lnTo>
                  <a:pt x="139630" y="610870"/>
                </a:lnTo>
                <a:close/>
              </a:path>
              <a:path w="652145" h="651510">
                <a:moveTo>
                  <a:pt x="356202" y="650240"/>
                </a:moveTo>
                <a:lnTo>
                  <a:pt x="300026" y="650240"/>
                </a:lnTo>
                <a:lnTo>
                  <a:pt x="262904" y="645160"/>
                </a:lnTo>
                <a:lnTo>
                  <a:pt x="217734" y="632460"/>
                </a:lnTo>
                <a:lnTo>
                  <a:pt x="208944" y="628650"/>
                </a:lnTo>
                <a:lnTo>
                  <a:pt x="200251" y="626110"/>
                </a:lnTo>
                <a:lnTo>
                  <a:pt x="183172" y="618490"/>
                </a:lnTo>
                <a:lnTo>
                  <a:pt x="174813" y="613410"/>
                </a:lnTo>
                <a:lnTo>
                  <a:pt x="166580" y="609600"/>
                </a:lnTo>
                <a:lnTo>
                  <a:pt x="158472" y="604520"/>
                </a:lnTo>
                <a:lnTo>
                  <a:pt x="232321" y="604520"/>
                </a:lnTo>
                <a:lnTo>
                  <a:pt x="244182" y="608330"/>
                </a:lnTo>
                <a:lnTo>
                  <a:pt x="264359" y="613410"/>
                </a:lnTo>
                <a:lnTo>
                  <a:pt x="284743" y="617220"/>
                </a:lnTo>
                <a:lnTo>
                  <a:pt x="305336" y="619760"/>
                </a:lnTo>
                <a:lnTo>
                  <a:pt x="464243" y="619760"/>
                </a:lnTo>
                <a:lnTo>
                  <a:pt x="438279" y="631190"/>
                </a:lnTo>
                <a:lnTo>
                  <a:pt x="429435" y="633730"/>
                </a:lnTo>
                <a:lnTo>
                  <a:pt x="420505" y="637540"/>
                </a:lnTo>
                <a:lnTo>
                  <a:pt x="402403" y="642620"/>
                </a:lnTo>
                <a:lnTo>
                  <a:pt x="393262" y="643890"/>
                </a:lnTo>
                <a:lnTo>
                  <a:pt x="384066" y="646430"/>
                </a:lnTo>
                <a:lnTo>
                  <a:pt x="356202" y="650240"/>
                </a:lnTo>
                <a:close/>
              </a:path>
              <a:path w="652145" h="651510">
                <a:moveTo>
                  <a:pt x="328116" y="651510"/>
                </a:moveTo>
                <a:lnTo>
                  <a:pt x="318747" y="651510"/>
                </a:lnTo>
                <a:lnTo>
                  <a:pt x="309383" y="650240"/>
                </a:lnTo>
                <a:lnTo>
                  <a:pt x="337493" y="650240"/>
                </a:lnTo>
                <a:lnTo>
                  <a:pt x="328116" y="651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8584927" y="1161515"/>
            <a:ext cx="69215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20">
                <a:latin typeface="Verdana"/>
                <a:cs typeface="Verdana"/>
              </a:rPr>
              <a:t>Vraag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557417" y="448984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74492" y="520644"/>
            <a:ext cx="4886325" cy="21971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878840" marR="5080" indent="-866775">
              <a:lnSpc>
                <a:spcPct val="115900"/>
              </a:lnSpc>
              <a:spcBef>
                <a:spcPts val="95"/>
              </a:spcBef>
            </a:pPr>
            <a:r>
              <a:rPr dirty="0" spc="-565"/>
              <a:t>Korte</a:t>
            </a:r>
            <a:r>
              <a:rPr dirty="0" spc="-765"/>
              <a:t> </a:t>
            </a:r>
            <a:r>
              <a:rPr dirty="0" spc="-540"/>
              <a:t>termĳn </a:t>
            </a:r>
            <a:r>
              <a:rPr dirty="0" spc="-445"/>
              <a:t>effecten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2944389"/>
            <a:ext cx="95250" cy="9525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172150" y="2746885"/>
            <a:ext cx="5640070" cy="4111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441700">
              <a:lnSpc>
                <a:spcPct val="116100"/>
              </a:lnSpc>
              <a:spcBef>
                <a:spcPts val="100"/>
              </a:spcBef>
            </a:pPr>
            <a:r>
              <a:rPr dirty="0" sz="2100" spc="-175">
                <a:latin typeface="Verdana"/>
                <a:cs typeface="Verdana"/>
              </a:rPr>
              <a:t>Concentratieverlies </a:t>
            </a:r>
            <a:r>
              <a:rPr dirty="0" sz="2100" spc="-60">
                <a:latin typeface="Verdana"/>
                <a:cs typeface="Verdana"/>
              </a:rPr>
              <a:t>Hoofdpĳn</a:t>
            </a:r>
            <a:endParaRPr sz="2100">
              <a:latin typeface="Verdana"/>
              <a:cs typeface="Verdana"/>
            </a:endParaRPr>
          </a:p>
          <a:p>
            <a:pPr marL="12700" marR="805815">
              <a:lnSpc>
                <a:spcPct val="116100"/>
              </a:lnSpc>
            </a:pPr>
            <a:r>
              <a:rPr dirty="0" sz="2100" spc="-210">
                <a:latin typeface="Verdana"/>
                <a:cs typeface="Verdana"/>
              </a:rPr>
              <a:t>Verminderde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210">
                <a:latin typeface="Verdana"/>
                <a:cs typeface="Verdana"/>
              </a:rPr>
              <a:t>ontwikkeling</a:t>
            </a:r>
            <a:r>
              <a:rPr dirty="0" sz="2100" spc="-295">
                <a:latin typeface="Verdana"/>
                <a:cs typeface="Verdana"/>
              </a:rPr>
              <a:t> </a:t>
            </a:r>
            <a:r>
              <a:rPr dirty="0" sz="2100" spc="-160">
                <a:latin typeface="Verdana"/>
                <a:cs typeface="Verdana"/>
              </a:rPr>
              <a:t>van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de</a:t>
            </a:r>
            <a:r>
              <a:rPr dirty="0" sz="2100" spc="-295">
                <a:latin typeface="Verdana"/>
                <a:cs typeface="Verdana"/>
              </a:rPr>
              <a:t> </a:t>
            </a:r>
            <a:r>
              <a:rPr dirty="0" sz="2100" spc="-170">
                <a:latin typeface="Verdana"/>
                <a:cs typeface="Verdana"/>
              </a:rPr>
              <a:t>hersenen </a:t>
            </a:r>
            <a:r>
              <a:rPr dirty="0" sz="2100" spc="-210">
                <a:latin typeface="Verdana"/>
                <a:cs typeface="Verdana"/>
              </a:rPr>
              <a:t>Verminderde</a:t>
            </a:r>
            <a:r>
              <a:rPr dirty="0" sz="2100" spc="-250">
                <a:latin typeface="Verdana"/>
                <a:cs typeface="Verdana"/>
              </a:rPr>
              <a:t> </a:t>
            </a:r>
            <a:r>
              <a:rPr dirty="0" sz="2100" spc="-30">
                <a:latin typeface="Verdana"/>
                <a:cs typeface="Verdana"/>
              </a:rPr>
              <a:t>conditie</a:t>
            </a:r>
            <a:endParaRPr sz="2100">
              <a:latin typeface="Verdana"/>
              <a:cs typeface="Verdana"/>
            </a:endParaRPr>
          </a:p>
          <a:p>
            <a:pPr marL="12700" marR="1673860">
              <a:lnSpc>
                <a:spcPct val="116100"/>
              </a:lnSpc>
            </a:pPr>
            <a:r>
              <a:rPr dirty="0" sz="2100" spc="-204">
                <a:latin typeface="Verdana"/>
                <a:cs typeface="Verdana"/>
              </a:rPr>
              <a:t>Eerder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85">
                <a:latin typeface="Verdana"/>
                <a:cs typeface="Verdana"/>
              </a:rPr>
              <a:t>kans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85">
                <a:latin typeface="Verdana"/>
                <a:cs typeface="Verdana"/>
              </a:rPr>
              <a:t>op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65">
                <a:latin typeface="Verdana"/>
                <a:cs typeface="Verdana"/>
              </a:rPr>
              <a:t>gaatjes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70">
                <a:latin typeface="Verdana"/>
                <a:cs typeface="Verdana"/>
              </a:rPr>
              <a:t>in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225">
                <a:latin typeface="Verdana"/>
                <a:cs typeface="Verdana"/>
              </a:rPr>
              <a:t>je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25">
                <a:latin typeface="Verdana"/>
                <a:cs typeface="Verdana"/>
              </a:rPr>
              <a:t>tanden </a:t>
            </a:r>
            <a:r>
              <a:rPr dirty="0" sz="2100" spc="-195">
                <a:latin typeface="Verdana"/>
                <a:cs typeface="Verdana"/>
              </a:rPr>
              <a:t>Keel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85">
                <a:latin typeface="Verdana"/>
                <a:cs typeface="Verdana"/>
              </a:rPr>
              <a:t>irritatie</a:t>
            </a:r>
            <a:endParaRPr sz="2100">
              <a:latin typeface="Verdana"/>
              <a:cs typeface="Verdana"/>
            </a:endParaRPr>
          </a:p>
          <a:p>
            <a:pPr marL="12700" marR="1742439">
              <a:lnSpc>
                <a:spcPct val="116100"/>
              </a:lnSpc>
            </a:pPr>
            <a:r>
              <a:rPr dirty="0" sz="2100" spc="-200">
                <a:latin typeface="Verdana"/>
                <a:cs typeface="Verdana"/>
              </a:rPr>
              <a:t>Verslaving</a:t>
            </a:r>
            <a:r>
              <a:rPr dirty="0" sz="2100" spc="-305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aan</a:t>
            </a:r>
            <a:r>
              <a:rPr dirty="0" sz="2100" spc="-305">
                <a:latin typeface="Verdana"/>
                <a:cs typeface="Verdana"/>
              </a:rPr>
              <a:t> </a:t>
            </a:r>
            <a:r>
              <a:rPr dirty="0" sz="2100" spc="-45">
                <a:latin typeface="Verdana"/>
                <a:cs typeface="Verdana"/>
              </a:rPr>
              <a:t>nicotine </a:t>
            </a:r>
            <a:r>
              <a:rPr dirty="0" sz="2100" spc="-180">
                <a:latin typeface="Verdana"/>
                <a:cs typeface="Verdana"/>
              </a:rPr>
              <a:t>Brandwonden</a:t>
            </a:r>
            <a:r>
              <a:rPr dirty="0" sz="2100" spc="-305">
                <a:latin typeface="Verdana"/>
                <a:cs typeface="Verdana"/>
              </a:rPr>
              <a:t> </a:t>
            </a:r>
            <a:r>
              <a:rPr dirty="0" sz="2100" spc="-235">
                <a:latin typeface="Verdana"/>
                <a:cs typeface="Verdana"/>
              </a:rPr>
              <a:t>bĳ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180">
                <a:latin typeface="Verdana"/>
                <a:cs typeface="Verdana"/>
              </a:rPr>
              <a:t>exploderen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95">
                <a:latin typeface="Verdana"/>
                <a:cs typeface="Verdana"/>
              </a:rPr>
              <a:t>vape </a:t>
            </a:r>
            <a:r>
              <a:rPr dirty="0" sz="2100" spc="-225">
                <a:latin typeface="Verdana"/>
                <a:cs typeface="Verdana"/>
              </a:rPr>
              <a:t>Stĳgende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165">
                <a:latin typeface="Verdana"/>
                <a:cs typeface="Verdana"/>
              </a:rPr>
              <a:t>hartslag</a:t>
            </a:r>
            <a:r>
              <a:rPr dirty="0" sz="2100" spc="-295">
                <a:latin typeface="Verdana"/>
                <a:cs typeface="Verdana"/>
              </a:rPr>
              <a:t> </a:t>
            </a:r>
            <a:r>
              <a:rPr dirty="0" sz="2100" spc="-215">
                <a:latin typeface="Verdana"/>
                <a:cs typeface="Verdana"/>
              </a:rPr>
              <a:t>tĳdens</a:t>
            </a:r>
            <a:r>
              <a:rPr dirty="0" sz="2100" spc="-295">
                <a:latin typeface="Verdana"/>
                <a:cs typeface="Verdana"/>
              </a:rPr>
              <a:t> </a:t>
            </a:r>
            <a:r>
              <a:rPr dirty="0" sz="2100" spc="-10">
                <a:latin typeface="Verdana"/>
                <a:cs typeface="Verdana"/>
              </a:rPr>
              <a:t>vapen</a:t>
            </a:r>
            <a:endParaRPr sz="2100">
              <a:latin typeface="Verdana"/>
              <a:cs typeface="Verdana"/>
            </a:endParaRPr>
          </a:p>
          <a:p>
            <a:pPr marL="12700" marR="5080">
              <a:lnSpc>
                <a:spcPct val="116100"/>
              </a:lnSpc>
            </a:pPr>
            <a:r>
              <a:rPr dirty="0" sz="2100" spc="-180">
                <a:latin typeface="Verdana"/>
                <a:cs typeface="Verdana"/>
              </a:rPr>
              <a:t>Epileptische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140">
                <a:latin typeface="Verdana"/>
                <a:cs typeface="Verdana"/>
              </a:rPr>
              <a:t>aanval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235">
                <a:latin typeface="Verdana"/>
                <a:cs typeface="Verdana"/>
              </a:rPr>
              <a:t>bĳ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175">
                <a:latin typeface="Verdana"/>
                <a:cs typeface="Verdana"/>
              </a:rPr>
              <a:t>blootstelling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aan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250">
                <a:latin typeface="Verdana"/>
                <a:cs typeface="Verdana"/>
              </a:rPr>
              <a:t>e-</a:t>
            </a:r>
            <a:r>
              <a:rPr dirty="0" sz="2100" spc="-145">
                <a:latin typeface="Verdana"/>
                <a:cs typeface="Verdana"/>
              </a:rPr>
              <a:t>vloeistof </a:t>
            </a:r>
            <a:r>
              <a:rPr dirty="0" sz="2100" spc="-150">
                <a:latin typeface="Verdana"/>
                <a:cs typeface="Verdana"/>
              </a:rPr>
              <a:t>Acute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254">
                <a:latin typeface="Verdana"/>
                <a:cs typeface="Verdana"/>
              </a:rPr>
              <a:t>(soms</a:t>
            </a:r>
            <a:r>
              <a:rPr dirty="0" sz="2100" spc="-300">
                <a:latin typeface="Verdana"/>
                <a:cs typeface="Verdana"/>
              </a:rPr>
              <a:t> </a:t>
            </a:r>
            <a:r>
              <a:rPr dirty="0" sz="2100" spc="-200">
                <a:latin typeface="Verdana"/>
                <a:cs typeface="Verdana"/>
              </a:rPr>
              <a:t>levensbedreigende)</a:t>
            </a:r>
            <a:r>
              <a:rPr dirty="0" sz="2100" spc="-295">
                <a:latin typeface="Verdana"/>
                <a:cs typeface="Verdana"/>
              </a:rPr>
              <a:t> </a:t>
            </a:r>
            <a:r>
              <a:rPr dirty="0" sz="2100" spc="-125">
                <a:latin typeface="Verdana"/>
                <a:cs typeface="Verdana"/>
              </a:rPr>
              <a:t>longontstekking</a:t>
            </a:r>
            <a:endParaRPr sz="21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3315864"/>
            <a:ext cx="95250" cy="9525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3687339"/>
            <a:ext cx="95250" cy="9525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4058814"/>
            <a:ext cx="95250" cy="95250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4430289"/>
            <a:ext cx="95250" cy="9525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4801764"/>
            <a:ext cx="95250" cy="9525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5173239"/>
            <a:ext cx="95250" cy="9525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5544714"/>
            <a:ext cx="95250" cy="9525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5916189"/>
            <a:ext cx="95250" cy="95250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6287664"/>
            <a:ext cx="95250" cy="95250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69" y="6659139"/>
            <a:ext cx="95250" cy="95250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6071" y="520640"/>
            <a:ext cx="5125720" cy="21971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998855" marR="5080" indent="-986790">
              <a:lnSpc>
                <a:spcPct val="115900"/>
              </a:lnSpc>
              <a:spcBef>
                <a:spcPts val="95"/>
              </a:spcBef>
            </a:pPr>
            <a:r>
              <a:rPr dirty="0" spc="-520"/>
              <a:t>Lange</a:t>
            </a:r>
            <a:r>
              <a:rPr dirty="0" spc="-770"/>
              <a:t> </a:t>
            </a:r>
            <a:r>
              <a:rPr dirty="0" spc="-540"/>
              <a:t>termĳn </a:t>
            </a:r>
            <a:r>
              <a:rPr dirty="0" spc="-445"/>
              <a:t>effecten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8694" y="3072127"/>
            <a:ext cx="114300" cy="11430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258471" y="2846696"/>
            <a:ext cx="7874634" cy="2654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181600">
              <a:lnSpc>
                <a:spcPct val="114999"/>
              </a:lnSpc>
              <a:spcBef>
                <a:spcPts val="100"/>
              </a:spcBef>
            </a:pPr>
            <a:r>
              <a:rPr dirty="0" sz="2500" spc="-180">
                <a:latin typeface="Verdana"/>
                <a:cs typeface="Verdana"/>
              </a:rPr>
              <a:t>Schade</a:t>
            </a:r>
            <a:r>
              <a:rPr dirty="0" sz="2500" spc="-385">
                <a:latin typeface="Verdana"/>
                <a:cs typeface="Verdana"/>
              </a:rPr>
              <a:t> </a:t>
            </a:r>
            <a:r>
              <a:rPr dirty="0" sz="2500" spc="-195">
                <a:latin typeface="Verdana"/>
                <a:cs typeface="Verdana"/>
              </a:rPr>
              <a:t>luchtwegen </a:t>
            </a:r>
            <a:r>
              <a:rPr dirty="0" sz="2500" spc="-155">
                <a:latin typeface="Verdana"/>
                <a:cs typeface="Verdana"/>
              </a:rPr>
              <a:t>Longziekten</a:t>
            </a:r>
            <a:endParaRPr sz="2500">
              <a:latin typeface="Verdana"/>
              <a:cs typeface="Verdana"/>
            </a:endParaRPr>
          </a:p>
          <a:p>
            <a:pPr marL="12700" marR="4752340">
              <a:lnSpc>
                <a:spcPct val="114999"/>
              </a:lnSpc>
            </a:pPr>
            <a:r>
              <a:rPr dirty="0" sz="2500" spc="-220">
                <a:latin typeface="Verdana"/>
                <a:cs typeface="Verdana"/>
              </a:rPr>
              <a:t>Hart-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95">
                <a:latin typeface="Verdana"/>
                <a:cs typeface="Verdana"/>
              </a:rPr>
              <a:t>en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35">
                <a:latin typeface="Verdana"/>
                <a:cs typeface="Verdana"/>
              </a:rPr>
              <a:t>vaatziekten </a:t>
            </a:r>
            <a:r>
              <a:rPr dirty="0" sz="2500" spc="-235">
                <a:latin typeface="Verdana"/>
                <a:cs typeface="Verdana"/>
              </a:rPr>
              <a:t>Verslaving</a:t>
            </a:r>
            <a:r>
              <a:rPr dirty="0" sz="2500" spc="-370">
                <a:latin typeface="Verdana"/>
                <a:cs typeface="Verdana"/>
              </a:rPr>
              <a:t> </a:t>
            </a:r>
            <a:r>
              <a:rPr dirty="0" sz="2500" spc="-114">
                <a:latin typeface="Verdana"/>
                <a:cs typeface="Verdana"/>
              </a:rPr>
              <a:t>aan</a:t>
            </a:r>
            <a:r>
              <a:rPr dirty="0" sz="2500" spc="-370">
                <a:latin typeface="Verdana"/>
                <a:cs typeface="Verdana"/>
              </a:rPr>
              <a:t> </a:t>
            </a:r>
            <a:r>
              <a:rPr dirty="0" sz="2500" spc="-185">
                <a:latin typeface="Verdana"/>
                <a:cs typeface="Verdana"/>
              </a:rPr>
              <a:t>nicotine</a:t>
            </a:r>
            <a:endParaRPr sz="2500">
              <a:latin typeface="Verdana"/>
              <a:cs typeface="Verdana"/>
            </a:endParaRPr>
          </a:p>
          <a:p>
            <a:pPr marL="12700" marR="5080">
              <a:lnSpc>
                <a:spcPct val="114999"/>
              </a:lnSpc>
            </a:pPr>
            <a:r>
              <a:rPr dirty="0" sz="2500" spc="-229">
                <a:latin typeface="Verdana"/>
                <a:cs typeface="Verdana"/>
              </a:rPr>
              <a:t>Veranderingen</a:t>
            </a:r>
            <a:r>
              <a:rPr dirty="0" sz="2500" spc="-360">
                <a:latin typeface="Verdana"/>
                <a:cs typeface="Verdana"/>
              </a:rPr>
              <a:t> </a:t>
            </a:r>
            <a:r>
              <a:rPr dirty="0" sz="2500" spc="-210">
                <a:latin typeface="Verdana"/>
                <a:cs typeface="Verdana"/>
              </a:rPr>
              <a:t>in</a:t>
            </a:r>
            <a:r>
              <a:rPr dirty="0" sz="2500" spc="-355">
                <a:latin typeface="Verdana"/>
                <a:cs typeface="Verdana"/>
              </a:rPr>
              <a:t> </a:t>
            </a:r>
            <a:r>
              <a:rPr dirty="0" sz="2500" spc="-114">
                <a:latin typeface="Verdana"/>
                <a:cs typeface="Verdana"/>
              </a:rPr>
              <a:t>de</a:t>
            </a:r>
            <a:r>
              <a:rPr dirty="0" sz="2500" spc="-360">
                <a:latin typeface="Verdana"/>
                <a:cs typeface="Verdana"/>
              </a:rPr>
              <a:t> </a:t>
            </a:r>
            <a:r>
              <a:rPr dirty="0" sz="2500" spc="-254">
                <a:latin typeface="Verdana"/>
                <a:cs typeface="Verdana"/>
              </a:rPr>
              <a:t>hersenontwikkeling</a:t>
            </a:r>
            <a:r>
              <a:rPr dirty="0" sz="2500" spc="-355">
                <a:latin typeface="Verdana"/>
                <a:cs typeface="Verdana"/>
              </a:rPr>
              <a:t> </a:t>
            </a:r>
            <a:r>
              <a:rPr dirty="0" sz="2500" spc="-170">
                <a:latin typeface="Verdana"/>
                <a:cs typeface="Verdana"/>
              </a:rPr>
              <a:t>(celweefselschade </a:t>
            </a:r>
            <a:r>
              <a:rPr dirty="0" sz="2500" spc="-195">
                <a:latin typeface="Verdana"/>
                <a:cs typeface="Verdana"/>
              </a:rPr>
              <a:t>en</a:t>
            </a:r>
            <a:r>
              <a:rPr dirty="0" sz="2500" spc="-370">
                <a:latin typeface="Verdana"/>
                <a:cs typeface="Verdana"/>
              </a:rPr>
              <a:t> </a:t>
            </a:r>
            <a:r>
              <a:rPr dirty="0" sz="2500" spc="-235">
                <a:latin typeface="Verdana"/>
                <a:cs typeface="Verdana"/>
              </a:rPr>
              <a:t>veranderingen</a:t>
            </a:r>
            <a:r>
              <a:rPr dirty="0" sz="2500" spc="-370">
                <a:latin typeface="Verdana"/>
                <a:cs typeface="Verdana"/>
              </a:rPr>
              <a:t> </a:t>
            </a:r>
            <a:r>
              <a:rPr dirty="0" sz="2500" spc="-210">
                <a:latin typeface="Verdana"/>
                <a:cs typeface="Verdana"/>
              </a:rPr>
              <a:t>in</a:t>
            </a:r>
            <a:r>
              <a:rPr dirty="0" sz="2500" spc="-370">
                <a:latin typeface="Verdana"/>
                <a:cs typeface="Verdana"/>
              </a:rPr>
              <a:t> </a:t>
            </a:r>
            <a:r>
              <a:rPr dirty="0" sz="2500" spc="-265">
                <a:latin typeface="Verdana"/>
                <a:cs typeface="Verdana"/>
              </a:rPr>
              <a:t>beloningssysteem)</a:t>
            </a:r>
            <a:endParaRPr sz="2500">
              <a:latin typeface="Verdana"/>
              <a:cs typeface="Verdana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8694" y="3510277"/>
            <a:ext cx="114300" cy="11430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8694" y="3948427"/>
            <a:ext cx="114300" cy="11430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8694" y="4386577"/>
            <a:ext cx="114300" cy="11430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8694" y="4824727"/>
            <a:ext cx="114300" cy="114300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8557417" y="448987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70560">
              <a:lnSpc>
                <a:spcPct val="100000"/>
              </a:lnSpc>
              <a:spcBef>
                <a:spcPts val="95"/>
              </a:spcBef>
            </a:pPr>
            <a:r>
              <a:rPr dirty="0" spc="-490"/>
              <a:t>Onderzoek</a:t>
            </a:r>
            <a:r>
              <a:rPr dirty="0" spc="-745"/>
              <a:t> </a:t>
            </a:r>
            <a:r>
              <a:rPr dirty="0" spc="-430"/>
              <a:t>loopt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dirty="0" spc="-190"/>
              <a:t>Vapen</a:t>
            </a:r>
            <a:r>
              <a:rPr dirty="0" spc="-390"/>
              <a:t> </a:t>
            </a:r>
            <a:r>
              <a:rPr dirty="0" spc="-185"/>
              <a:t>is</a:t>
            </a:r>
            <a:r>
              <a:rPr dirty="0" spc="-385"/>
              <a:t> </a:t>
            </a:r>
            <a:r>
              <a:rPr dirty="0" spc="-204"/>
              <a:t>relatief</a:t>
            </a:r>
            <a:r>
              <a:rPr dirty="0" spc="-385"/>
              <a:t> </a:t>
            </a:r>
            <a:r>
              <a:rPr dirty="0" spc="-260"/>
              <a:t>nieuw.</a:t>
            </a:r>
            <a:r>
              <a:rPr dirty="0" spc="-390"/>
              <a:t> </a:t>
            </a:r>
            <a:r>
              <a:rPr dirty="0" spc="-275"/>
              <a:t>Er</a:t>
            </a:r>
            <a:r>
              <a:rPr dirty="0" spc="-385"/>
              <a:t> </a:t>
            </a:r>
            <a:r>
              <a:rPr dirty="0" spc="-190"/>
              <a:t>wordt</a:t>
            </a:r>
            <a:r>
              <a:rPr dirty="0" spc="-385"/>
              <a:t> </a:t>
            </a:r>
            <a:r>
              <a:rPr dirty="0" spc="-175"/>
              <a:t>nog</a:t>
            </a:r>
            <a:r>
              <a:rPr dirty="0" spc="-385"/>
              <a:t> </a:t>
            </a:r>
            <a:r>
              <a:rPr dirty="0" spc="-229"/>
              <a:t>onderzoek</a:t>
            </a:r>
            <a:r>
              <a:rPr dirty="0" spc="-390"/>
              <a:t> </a:t>
            </a:r>
            <a:r>
              <a:rPr dirty="0" spc="-145"/>
              <a:t>gedaan</a:t>
            </a:r>
            <a:r>
              <a:rPr dirty="0" spc="-385"/>
              <a:t> </a:t>
            </a:r>
            <a:r>
              <a:rPr dirty="0" spc="-25"/>
              <a:t>om </a:t>
            </a:r>
            <a:r>
              <a:rPr dirty="0" spc="-160"/>
              <a:t>alle</a:t>
            </a:r>
            <a:r>
              <a:rPr dirty="0" spc="-390"/>
              <a:t> </a:t>
            </a:r>
            <a:r>
              <a:rPr dirty="0" spc="-185"/>
              <a:t>effecten</a:t>
            </a:r>
            <a:r>
              <a:rPr dirty="0" spc="-385"/>
              <a:t> </a:t>
            </a:r>
            <a:r>
              <a:rPr dirty="0" spc="-200"/>
              <a:t>van</a:t>
            </a:r>
            <a:r>
              <a:rPr dirty="0" spc="-390"/>
              <a:t> </a:t>
            </a:r>
            <a:r>
              <a:rPr dirty="0" spc="-195"/>
              <a:t>vapen</a:t>
            </a:r>
            <a:r>
              <a:rPr dirty="0" spc="-385"/>
              <a:t> </a:t>
            </a:r>
            <a:r>
              <a:rPr dirty="0" spc="-260"/>
              <a:t>duidelĳk</a:t>
            </a:r>
            <a:r>
              <a:rPr dirty="0" spc="-390"/>
              <a:t> </a:t>
            </a:r>
            <a:r>
              <a:rPr dirty="0" spc="-175"/>
              <a:t>te</a:t>
            </a:r>
            <a:r>
              <a:rPr dirty="0" spc="-385"/>
              <a:t> </a:t>
            </a:r>
            <a:r>
              <a:rPr dirty="0" spc="-285"/>
              <a:t>maken.</a:t>
            </a:r>
            <a:r>
              <a:rPr dirty="0" spc="-385"/>
              <a:t> </a:t>
            </a:r>
            <a:r>
              <a:rPr dirty="0" spc="-114"/>
              <a:t>Onderzoekers </a:t>
            </a:r>
            <a:r>
              <a:rPr dirty="0" spc="-195"/>
              <a:t>waarschuwen</a:t>
            </a:r>
            <a:r>
              <a:rPr dirty="0" spc="-385"/>
              <a:t> </a:t>
            </a:r>
            <a:r>
              <a:rPr dirty="0" spc="-215"/>
              <a:t>daarom.</a:t>
            </a:r>
            <a:r>
              <a:rPr dirty="0" spc="-385"/>
              <a:t> </a:t>
            </a:r>
            <a:r>
              <a:rPr dirty="0" spc="-185"/>
              <a:t>Het</a:t>
            </a:r>
            <a:r>
              <a:rPr dirty="0" spc="-385"/>
              <a:t> </a:t>
            </a:r>
            <a:r>
              <a:rPr dirty="0" spc="-185"/>
              <a:t>is</a:t>
            </a:r>
            <a:r>
              <a:rPr dirty="0" spc="-385"/>
              <a:t> </a:t>
            </a:r>
            <a:r>
              <a:rPr dirty="0" spc="-260"/>
              <a:t>duidelĳk</a:t>
            </a:r>
            <a:r>
              <a:rPr dirty="0" spc="-385"/>
              <a:t> </a:t>
            </a:r>
            <a:r>
              <a:rPr dirty="0" spc="-114"/>
              <a:t>dat</a:t>
            </a:r>
            <a:r>
              <a:rPr dirty="0" spc="-385"/>
              <a:t> </a:t>
            </a:r>
            <a:r>
              <a:rPr dirty="0" spc="-114"/>
              <a:t>de</a:t>
            </a:r>
            <a:r>
              <a:rPr dirty="0" spc="-385"/>
              <a:t> </a:t>
            </a:r>
            <a:r>
              <a:rPr dirty="0" spc="-170"/>
              <a:t>vape</a:t>
            </a:r>
            <a:r>
              <a:rPr dirty="0" spc="-385"/>
              <a:t> </a:t>
            </a:r>
            <a:r>
              <a:rPr dirty="0" spc="-40"/>
              <a:t>minder </a:t>
            </a:r>
            <a:r>
              <a:rPr dirty="0" spc="-225"/>
              <a:t>veilig</a:t>
            </a:r>
            <a:r>
              <a:rPr dirty="0" spc="-390"/>
              <a:t> </a:t>
            </a:r>
            <a:r>
              <a:rPr dirty="0" spc="-185"/>
              <a:t>is</a:t>
            </a:r>
            <a:r>
              <a:rPr dirty="0" spc="-390"/>
              <a:t> </a:t>
            </a:r>
            <a:r>
              <a:rPr dirty="0" spc="-130"/>
              <a:t>dan</a:t>
            </a:r>
            <a:r>
              <a:rPr dirty="0" spc="-385"/>
              <a:t> </a:t>
            </a:r>
            <a:r>
              <a:rPr dirty="0" spc="-225"/>
              <a:t>eerst</a:t>
            </a:r>
            <a:r>
              <a:rPr dirty="0" spc="-390"/>
              <a:t> </a:t>
            </a:r>
            <a:r>
              <a:rPr dirty="0" spc="-185"/>
              <a:t>werd</a:t>
            </a:r>
            <a:r>
              <a:rPr dirty="0" spc="-385"/>
              <a:t> </a:t>
            </a:r>
            <a:r>
              <a:rPr dirty="0" spc="-45"/>
              <a:t>gedacht.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8557417" y="448987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795485" y="2083028"/>
            <a:ext cx="1137285" cy="749935"/>
          </a:xfrm>
          <a:custGeom>
            <a:avLst/>
            <a:gdLst/>
            <a:ahLst/>
            <a:cxnLst/>
            <a:rect l="l" t="t" r="r" b="b"/>
            <a:pathLst>
              <a:path w="1137285" h="749935">
                <a:moveTo>
                  <a:pt x="1137272" y="578561"/>
                </a:moveTo>
                <a:lnTo>
                  <a:pt x="1133792" y="540181"/>
                </a:lnTo>
                <a:lnTo>
                  <a:pt x="1123810" y="503402"/>
                </a:lnTo>
                <a:lnTo>
                  <a:pt x="1106017" y="467283"/>
                </a:lnTo>
                <a:lnTo>
                  <a:pt x="1089634" y="474306"/>
                </a:lnTo>
                <a:lnTo>
                  <a:pt x="1078598" y="485152"/>
                </a:lnTo>
                <a:lnTo>
                  <a:pt x="1072959" y="499859"/>
                </a:lnTo>
                <a:lnTo>
                  <a:pt x="1072045" y="519493"/>
                </a:lnTo>
                <a:lnTo>
                  <a:pt x="1070076" y="529018"/>
                </a:lnTo>
                <a:lnTo>
                  <a:pt x="1069644" y="538073"/>
                </a:lnTo>
                <a:lnTo>
                  <a:pt x="1069848" y="547573"/>
                </a:lnTo>
                <a:lnTo>
                  <a:pt x="1070508" y="557403"/>
                </a:lnTo>
                <a:lnTo>
                  <a:pt x="1072134" y="571055"/>
                </a:lnTo>
                <a:lnTo>
                  <a:pt x="1072591" y="585431"/>
                </a:lnTo>
                <a:lnTo>
                  <a:pt x="1072426" y="599351"/>
                </a:lnTo>
                <a:lnTo>
                  <a:pt x="1070698" y="613727"/>
                </a:lnTo>
                <a:lnTo>
                  <a:pt x="1071968" y="614641"/>
                </a:lnTo>
                <a:lnTo>
                  <a:pt x="1071257" y="617245"/>
                </a:lnTo>
                <a:lnTo>
                  <a:pt x="1070102" y="616419"/>
                </a:lnTo>
                <a:lnTo>
                  <a:pt x="1067930" y="616432"/>
                </a:lnTo>
                <a:lnTo>
                  <a:pt x="1066711" y="613994"/>
                </a:lnTo>
                <a:lnTo>
                  <a:pt x="1064958" y="612749"/>
                </a:lnTo>
                <a:lnTo>
                  <a:pt x="1064691" y="610997"/>
                </a:lnTo>
                <a:lnTo>
                  <a:pt x="1064475" y="609282"/>
                </a:lnTo>
                <a:lnTo>
                  <a:pt x="1064209" y="607542"/>
                </a:lnTo>
                <a:lnTo>
                  <a:pt x="1030249" y="542709"/>
                </a:lnTo>
                <a:lnTo>
                  <a:pt x="1012431" y="511251"/>
                </a:lnTo>
                <a:lnTo>
                  <a:pt x="995070" y="478574"/>
                </a:lnTo>
                <a:lnTo>
                  <a:pt x="942644" y="394309"/>
                </a:lnTo>
                <a:lnTo>
                  <a:pt x="914247" y="353733"/>
                </a:lnTo>
                <a:lnTo>
                  <a:pt x="883729" y="314782"/>
                </a:lnTo>
                <a:lnTo>
                  <a:pt x="850988" y="277355"/>
                </a:lnTo>
                <a:lnTo>
                  <a:pt x="814070" y="238506"/>
                </a:lnTo>
                <a:lnTo>
                  <a:pt x="775157" y="202907"/>
                </a:lnTo>
                <a:lnTo>
                  <a:pt x="734987" y="169545"/>
                </a:lnTo>
                <a:lnTo>
                  <a:pt x="692835" y="139433"/>
                </a:lnTo>
                <a:lnTo>
                  <a:pt x="649427" y="111569"/>
                </a:lnTo>
                <a:lnTo>
                  <a:pt x="604050" y="86956"/>
                </a:lnTo>
                <a:lnTo>
                  <a:pt x="557441" y="64592"/>
                </a:lnTo>
                <a:lnTo>
                  <a:pt x="508850" y="45504"/>
                </a:lnTo>
                <a:lnTo>
                  <a:pt x="458304" y="29692"/>
                </a:lnTo>
                <a:lnTo>
                  <a:pt x="405803" y="17170"/>
                </a:lnTo>
                <a:lnTo>
                  <a:pt x="354533" y="8636"/>
                </a:lnTo>
                <a:lnTo>
                  <a:pt x="304038" y="2235"/>
                </a:lnTo>
                <a:lnTo>
                  <a:pt x="252882" y="38"/>
                </a:lnTo>
                <a:lnTo>
                  <a:pt x="202565" y="0"/>
                </a:lnTo>
                <a:lnTo>
                  <a:pt x="151650" y="4216"/>
                </a:lnTo>
                <a:lnTo>
                  <a:pt x="100177" y="12700"/>
                </a:lnTo>
                <a:lnTo>
                  <a:pt x="58331" y="21844"/>
                </a:lnTo>
                <a:lnTo>
                  <a:pt x="17411" y="36322"/>
                </a:lnTo>
                <a:lnTo>
                  <a:pt x="2108" y="50355"/>
                </a:lnTo>
                <a:lnTo>
                  <a:pt x="2120" y="58166"/>
                </a:lnTo>
                <a:lnTo>
                  <a:pt x="0" y="62890"/>
                </a:lnTo>
                <a:lnTo>
                  <a:pt x="5689" y="65392"/>
                </a:lnTo>
                <a:lnTo>
                  <a:pt x="6362" y="68999"/>
                </a:lnTo>
                <a:lnTo>
                  <a:pt x="5270" y="69773"/>
                </a:lnTo>
                <a:lnTo>
                  <a:pt x="4610" y="70866"/>
                </a:lnTo>
                <a:lnTo>
                  <a:pt x="5168" y="71259"/>
                </a:lnTo>
                <a:lnTo>
                  <a:pt x="2349" y="77063"/>
                </a:lnTo>
                <a:lnTo>
                  <a:pt x="8178" y="81216"/>
                </a:lnTo>
                <a:lnTo>
                  <a:pt x="9080" y="84988"/>
                </a:lnTo>
                <a:lnTo>
                  <a:pt x="10883" y="86271"/>
                </a:lnTo>
                <a:lnTo>
                  <a:pt x="21501" y="81368"/>
                </a:lnTo>
                <a:lnTo>
                  <a:pt x="26098" y="79971"/>
                </a:lnTo>
                <a:lnTo>
                  <a:pt x="33769" y="77647"/>
                </a:lnTo>
                <a:lnTo>
                  <a:pt x="47155" y="73152"/>
                </a:lnTo>
                <a:lnTo>
                  <a:pt x="59575" y="69545"/>
                </a:lnTo>
                <a:lnTo>
                  <a:pt x="62115" y="69799"/>
                </a:lnTo>
                <a:lnTo>
                  <a:pt x="64808" y="70154"/>
                </a:lnTo>
                <a:lnTo>
                  <a:pt x="67652" y="67513"/>
                </a:lnTo>
                <a:lnTo>
                  <a:pt x="71869" y="68961"/>
                </a:lnTo>
                <a:lnTo>
                  <a:pt x="76111" y="67310"/>
                </a:lnTo>
                <a:lnTo>
                  <a:pt x="80441" y="65722"/>
                </a:lnTo>
                <a:lnTo>
                  <a:pt x="87045" y="65747"/>
                </a:lnTo>
                <a:lnTo>
                  <a:pt x="92773" y="65163"/>
                </a:lnTo>
                <a:lnTo>
                  <a:pt x="98475" y="62992"/>
                </a:lnTo>
                <a:lnTo>
                  <a:pt x="100088" y="62585"/>
                </a:lnTo>
                <a:lnTo>
                  <a:pt x="100533" y="62903"/>
                </a:lnTo>
                <a:lnTo>
                  <a:pt x="101511" y="62039"/>
                </a:lnTo>
                <a:lnTo>
                  <a:pt x="103378" y="63373"/>
                </a:lnTo>
                <a:lnTo>
                  <a:pt x="104597" y="62687"/>
                </a:lnTo>
                <a:lnTo>
                  <a:pt x="102285" y="61036"/>
                </a:lnTo>
                <a:lnTo>
                  <a:pt x="103339" y="60223"/>
                </a:lnTo>
                <a:lnTo>
                  <a:pt x="102362" y="61087"/>
                </a:lnTo>
                <a:lnTo>
                  <a:pt x="104597" y="62687"/>
                </a:lnTo>
                <a:lnTo>
                  <a:pt x="105816" y="61988"/>
                </a:lnTo>
                <a:lnTo>
                  <a:pt x="107264" y="61468"/>
                </a:lnTo>
                <a:lnTo>
                  <a:pt x="109067" y="62750"/>
                </a:lnTo>
                <a:lnTo>
                  <a:pt x="110680" y="62344"/>
                </a:lnTo>
                <a:lnTo>
                  <a:pt x="112433" y="60477"/>
                </a:lnTo>
                <a:lnTo>
                  <a:pt x="115570" y="61150"/>
                </a:lnTo>
                <a:lnTo>
                  <a:pt x="117944" y="61290"/>
                </a:lnTo>
                <a:lnTo>
                  <a:pt x="119735" y="59448"/>
                </a:lnTo>
                <a:lnTo>
                  <a:pt x="115862" y="56680"/>
                </a:lnTo>
                <a:lnTo>
                  <a:pt x="116725" y="55740"/>
                </a:lnTo>
                <a:lnTo>
                  <a:pt x="117271" y="56146"/>
                </a:lnTo>
                <a:lnTo>
                  <a:pt x="116827" y="57365"/>
                </a:lnTo>
                <a:lnTo>
                  <a:pt x="119735" y="59448"/>
                </a:lnTo>
                <a:lnTo>
                  <a:pt x="120637" y="58534"/>
                </a:lnTo>
                <a:lnTo>
                  <a:pt x="121767" y="60896"/>
                </a:lnTo>
                <a:lnTo>
                  <a:pt x="124244" y="59550"/>
                </a:lnTo>
                <a:lnTo>
                  <a:pt x="125857" y="59143"/>
                </a:lnTo>
                <a:lnTo>
                  <a:pt x="123685" y="59143"/>
                </a:lnTo>
                <a:lnTo>
                  <a:pt x="122288" y="58153"/>
                </a:lnTo>
                <a:lnTo>
                  <a:pt x="120154" y="58191"/>
                </a:lnTo>
                <a:lnTo>
                  <a:pt x="122047" y="57975"/>
                </a:lnTo>
                <a:lnTo>
                  <a:pt x="124269" y="58000"/>
                </a:lnTo>
                <a:lnTo>
                  <a:pt x="125857" y="59143"/>
                </a:lnTo>
                <a:lnTo>
                  <a:pt x="132397" y="60693"/>
                </a:lnTo>
                <a:lnTo>
                  <a:pt x="138582" y="58864"/>
                </a:lnTo>
                <a:lnTo>
                  <a:pt x="145046" y="57238"/>
                </a:lnTo>
                <a:lnTo>
                  <a:pt x="143852" y="56388"/>
                </a:lnTo>
                <a:lnTo>
                  <a:pt x="143713" y="54724"/>
                </a:lnTo>
                <a:lnTo>
                  <a:pt x="143332" y="52895"/>
                </a:lnTo>
                <a:lnTo>
                  <a:pt x="143713" y="51600"/>
                </a:lnTo>
                <a:lnTo>
                  <a:pt x="143510" y="51460"/>
                </a:lnTo>
                <a:lnTo>
                  <a:pt x="152349" y="49961"/>
                </a:lnTo>
                <a:lnTo>
                  <a:pt x="160629" y="48069"/>
                </a:lnTo>
                <a:lnTo>
                  <a:pt x="169506" y="49733"/>
                </a:lnTo>
                <a:lnTo>
                  <a:pt x="217068" y="47802"/>
                </a:lnTo>
                <a:lnTo>
                  <a:pt x="218821" y="49060"/>
                </a:lnTo>
                <a:lnTo>
                  <a:pt x="220726" y="48856"/>
                </a:lnTo>
                <a:lnTo>
                  <a:pt x="222758" y="47180"/>
                </a:lnTo>
                <a:lnTo>
                  <a:pt x="225704" y="49288"/>
                </a:lnTo>
                <a:lnTo>
                  <a:pt x="227698" y="47599"/>
                </a:lnTo>
                <a:lnTo>
                  <a:pt x="229539" y="48907"/>
                </a:lnTo>
                <a:lnTo>
                  <a:pt x="231432" y="48704"/>
                </a:lnTo>
                <a:lnTo>
                  <a:pt x="232689" y="48044"/>
                </a:lnTo>
                <a:lnTo>
                  <a:pt x="234569" y="49377"/>
                </a:lnTo>
                <a:lnTo>
                  <a:pt x="236423" y="49136"/>
                </a:lnTo>
                <a:lnTo>
                  <a:pt x="238455" y="47472"/>
                </a:lnTo>
                <a:lnTo>
                  <a:pt x="240322" y="48806"/>
                </a:lnTo>
                <a:lnTo>
                  <a:pt x="242189" y="48577"/>
                </a:lnTo>
                <a:lnTo>
                  <a:pt x="243484" y="47942"/>
                </a:lnTo>
                <a:lnTo>
                  <a:pt x="228003" y="36893"/>
                </a:lnTo>
                <a:lnTo>
                  <a:pt x="228485" y="37236"/>
                </a:lnTo>
                <a:lnTo>
                  <a:pt x="228638" y="37338"/>
                </a:lnTo>
                <a:lnTo>
                  <a:pt x="228803" y="37452"/>
                </a:lnTo>
                <a:lnTo>
                  <a:pt x="230009" y="36779"/>
                </a:lnTo>
                <a:lnTo>
                  <a:pt x="230251" y="36931"/>
                </a:lnTo>
                <a:lnTo>
                  <a:pt x="228803" y="37452"/>
                </a:lnTo>
                <a:lnTo>
                  <a:pt x="243484" y="47942"/>
                </a:lnTo>
                <a:lnTo>
                  <a:pt x="244589" y="47904"/>
                </a:lnTo>
                <a:lnTo>
                  <a:pt x="245452" y="48564"/>
                </a:lnTo>
                <a:lnTo>
                  <a:pt x="247142" y="48628"/>
                </a:lnTo>
                <a:lnTo>
                  <a:pt x="247967" y="48031"/>
                </a:lnTo>
                <a:lnTo>
                  <a:pt x="250304" y="49695"/>
                </a:lnTo>
                <a:lnTo>
                  <a:pt x="252234" y="49517"/>
                </a:lnTo>
                <a:lnTo>
                  <a:pt x="254266" y="47840"/>
                </a:lnTo>
                <a:lnTo>
                  <a:pt x="257263" y="49974"/>
                </a:lnTo>
                <a:lnTo>
                  <a:pt x="259334" y="48336"/>
                </a:lnTo>
                <a:lnTo>
                  <a:pt x="261086" y="49593"/>
                </a:lnTo>
                <a:lnTo>
                  <a:pt x="263029" y="49415"/>
                </a:lnTo>
                <a:lnTo>
                  <a:pt x="264401" y="48831"/>
                </a:lnTo>
                <a:lnTo>
                  <a:pt x="266153" y="50088"/>
                </a:lnTo>
                <a:lnTo>
                  <a:pt x="268135" y="49936"/>
                </a:lnTo>
                <a:lnTo>
                  <a:pt x="269506" y="49364"/>
                </a:lnTo>
                <a:lnTo>
                  <a:pt x="271221" y="50584"/>
                </a:lnTo>
                <a:lnTo>
                  <a:pt x="273202" y="50431"/>
                </a:lnTo>
                <a:lnTo>
                  <a:pt x="274612" y="49885"/>
                </a:lnTo>
                <a:lnTo>
                  <a:pt x="276288" y="51079"/>
                </a:lnTo>
                <a:lnTo>
                  <a:pt x="278269" y="50939"/>
                </a:lnTo>
                <a:lnTo>
                  <a:pt x="280454" y="49377"/>
                </a:lnTo>
                <a:lnTo>
                  <a:pt x="283095" y="51257"/>
                </a:lnTo>
                <a:lnTo>
                  <a:pt x="284467" y="50685"/>
                </a:lnTo>
                <a:lnTo>
                  <a:pt x="285648" y="49961"/>
                </a:lnTo>
                <a:lnTo>
                  <a:pt x="393014" y="65773"/>
                </a:lnTo>
                <a:lnTo>
                  <a:pt x="433578" y="76022"/>
                </a:lnTo>
                <a:lnTo>
                  <a:pt x="473824" y="87591"/>
                </a:lnTo>
                <a:lnTo>
                  <a:pt x="513080" y="101574"/>
                </a:lnTo>
                <a:lnTo>
                  <a:pt x="551395" y="118021"/>
                </a:lnTo>
                <a:lnTo>
                  <a:pt x="553491" y="121081"/>
                </a:lnTo>
                <a:lnTo>
                  <a:pt x="554469" y="123329"/>
                </a:lnTo>
                <a:lnTo>
                  <a:pt x="553529" y="124231"/>
                </a:lnTo>
                <a:lnTo>
                  <a:pt x="548703" y="123901"/>
                </a:lnTo>
                <a:lnTo>
                  <a:pt x="542201" y="122377"/>
                </a:lnTo>
                <a:lnTo>
                  <a:pt x="546303" y="125310"/>
                </a:lnTo>
                <a:lnTo>
                  <a:pt x="546811" y="127228"/>
                </a:lnTo>
                <a:lnTo>
                  <a:pt x="558825" y="132689"/>
                </a:lnTo>
                <a:lnTo>
                  <a:pt x="581736" y="145935"/>
                </a:lnTo>
                <a:lnTo>
                  <a:pt x="593915" y="151511"/>
                </a:lnTo>
                <a:lnTo>
                  <a:pt x="599935" y="155803"/>
                </a:lnTo>
                <a:lnTo>
                  <a:pt x="603961" y="155575"/>
                </a:lnTo>
                <a:lnTo>
                  <a:pt x="604151" y="157251"/>
                </a:lnTo>
                <a:lnTo>
                  <a:pt x="605028" y="157886"/>
                </a:lnTo>
                <a:lnTo>
                  <a:pt x="606640" y="157480"/>
                </a:lnTo>
                <a:lnTo>
                  <a:pt x="608495" y="160362"/>
                </a:lnTo>
                <a:lnTo>
                  <a:pt x="611009" y="162153"/>
                </a:lnTo>
                <a:lnTo>
                  <a:pt x="614006" y="162737"/>
                </a:lnTo>
                <a:lnTo>
                  <a:pt x="617969" y="165569"/>
                </a:lnTo>
                <a:lnTo>
                  <a:pt x="621220" y="169443"/>
                </a:lnTo>
                <a:lnTo>
                  <a:pt x="623798" y="169722"/>
                </a:lnTo>
                <a:lnTo>
                  <a:pt x="626364" y="170002"/>
                </a:lnTo>
                <a:lnTo>
                  <a:pt x="630593" y="173024"/>
                </a:lnTo>
                <a:lnTo>
                  <a:pt x="634047" y="177038"/>
                </a:lnTo>
                <a:lnTo>
                  <a:pt x="636790" y="177444"/>
                </a:lnTo>
                <a:lnTo>
                  <a:pt x="639546" y="177850"/>
                </a:lnTo>
                <a:lnTo>
                  <a:pt x="646887" y="186220"/>
                </a:lnTo>
                <a:lnTo>
                  <a:pt x="651205" y="186182"/>
                </a:lnTo>
                <a:lnTo>
                  <a:pt x="653376" y="186169"/>
                </a:lnTo>
                <a:lnTo>
                  <a:pt x="686384" y="211302"/>
                </a:lnTo>
                <a:lnTo>
                  <a:pt x="703249" y="223342"/>
                </a:lnTo>
                <a:lnTo>
                  <a:pt x="754773" y="266382"/>
                </a:lnTo>
                <a:lnTo>
                  <a:pt x="789025" y="297091"/>
                </a:lnTo>
                <a:lnTo>
                  <a:pt x="820699" y="330631"/>
                </a:lnTo>
                <a:lnTo>
                  <a:pt x="851268" y="364947"/>
                </a:lnTo>
                <a:lnTo>
                  <a:pt x="879271" y="402120"/>
                </a:lnTo>
                <a:lnTo>
                  <a:pt x="883945" y="408571"/>
                </a:lnTo>
                <a:lnTo>
                  <a:pt x="889508" y="414108"/>
                </a:lnTo>
                <a:lnTo>
                  <a:pt x="894295" y="420649"/>
                </a:lnTo>
                <a:lnTo>
                  <a:pt x="917803" y="459282"/>
                </a:lnTo>
                <a:lnTo>
                  <a:pt x="930275" y="477545"/>
                </a:lnTo>
                <a:lnTo>
                  <a:pt x="941197" y="497840"/>
                </a:lnTo>
                <a:lnTo>
                  <a:pt x="992593" y="586041"/>
                </a:lnTo>
                <a:lnTo>
                  <a:pt x="995108" y="587832"/>
                </a:lnTo>
                <a:lnTo>
                  <a:pt x="996759" y="590575"/>
                </a:lnTo>
                <a:lnTo>
                  <a:pt x="996454" y="595045"/>
                </a:lnTo>
                <a:lnTo>
                  <a:pt x="998994" y="598411"/>
                </a:lnTo>
                <a:lnTo>
                  <a:pt x="1002538" y="600951"/>
                </a:lnTo>
                <a:lnTo>
                  <a:pt x="1002080" y="602183"/>
                </a:lnTo>
                <a:lnTo>
                  <a:pt x="1003604" y="603262"/>
                </a:lnTo>
                <a:lnTo>
                  <a:pt x="1002525" y="608736"/>
                </a:lnTo>
                <a:lnTo>
                  <a:pt x="1009827" y="613956"/>
                </a:lnTo>
                <a:lnTo>
                  <a:pt x="1008710" y="619391"/>
                </a:lnTo>
                <a:lnTo>
                  <a:pt x="1010805" y="622452"/>
                </a:lnTo>
                <a:lnTo>
                  <a:pt x="1014793" y="625297"/>
                </a:lnTo>
                <a:lnTo>
                  <a:pt x="1014412" y="629716"/>
                </a:lnTo>
                <a:lnTo>
                  <a:pt x="1013968" y="632523"/>
                </a:lnTo>
                <a:lnTo>
                  <a:pt x="1004938" y="630745"/>
                </a:lnTo>
                <a:lnTo>
                  <a:pt x="1000569" y="629183"/>
                </a:lnTo>
                <a:lnTo>
                  <a:pt x="997140" y="626745"/>
                </a:lnTo>
                <a:lnTo>
                  <a:pt x="963434" y="613587"/>
                </a:lnTo>
                <a:lnTo>
                  <a:pt x="928852" y="602945"/>
                </a:lnTo>
                <a:lnTo>
                  <a:pt x="894245" y="593839"/>
                </a:lnTo>
                <a:lnTo>
                  <a:pt x="858215" y="588391"/>
                </a:lnTo>
                <a:lnTo>
                  <a:pt x="852233" y="587248"/>
                </a:lnTo>
                <a:lnTo>
                  <a:pt x="846366" y="586181"/>
                </a:lnTo>
                <a:lnTo>
                  <a:pt x="840422" y="588175"/>
                </a:lnTo>
                <a:lnTo>
                  <a:pt x="831062" y="592404"/>
                </a:lnTo>
                <a:lnTo>
                  <a:pt x="821905" y="598360"/>
                </a:lnTo>
                <a:lnTo>
                  <a:pt x="813308" y="603148"/>
                </a:lnTo>
                <a:lnTo>
                  <a:pt x="803389" y="606983"/>
                </a:lnTo>
                <a:lnTo>
                  <a:pt x="800150" y="607796"/>
                </a:lnTo>
                <a:lnTo>
                  <a:pt x="796645" y="611530"/>
                </a:lnTo>
                <a:lnTo>
                  <a:pt x="797585" y="620001"/>
                </a:lnTo>
                <a:lnTo>
                  <a:pt x="806856" y="621944"/>
                </a:lnTo>
                <a:lnTo>
                  <a:pt x="817448" y="624827"/>
                </a:lnTo>
                <a:lnTo>
                  <a:pt x="887425" y="645147"/>
                </a:lnTo>
                <a:lnTo>
                  <a:pt x="954493" y="674319"/>
                </a:lnTo>
                <a:lnTo>
                  <a:pt x="959853" y="679704"/>
                </a:lnTo>
                <a:lnTo>
                  <a:pt x="961872" y="679577"/>
                </a:lnTo>
                <a:lnTo>
                  <a:pt x="963879" y="679462"/>
                </a:lnTo>
                <a:lnTo>
                  <a:pt x="968108" y="682485"/>
                </a:lnTo>
                <a:lnTo>
                  <a:pt x="971638" y="686562"/>
                </a:lnTo>
                <a:lnTo>
                  <a:pt x="974369" y="686955"/>
                </a:lnTo>
                <a:lnTo>
                  <a:pt x="977099" y="687349"/>
                </a:lnTo>
                <a:lnTo>
                  <a:pt x="980592" y="691400"/>
                </a:lnTo>
                <a:lnTo>
                  <a:pt x="984821" y="694410"/>
                </a:lnTo>
                <a:lnTo>
                  <a:pt x="987590" y="694829"/>
                </a:lnTo>
                <a:lnTo>
                  <a:pt x="990371" y="695248"/>
                </a:lnTo>
                <a:lnTo>
                  <a:pt x="1018755" y="717080"/>
                </a:lnTo>
                <a:lnTo>
                  <a:pt x="1046391" y="739940"/>
                </a:lnTo>
                <a:lnTo>
                  <a:pt x="1059637" y="749401"/>
                </a:lnTo>
                <a:lnTo>
                  <a:pt x="1063383" y="747407"/>
                </a:lnTo>
                <a:lnTo>
                  <a:pt x="1068387" y="744728"/>
                </a:lnTo>
                <a:lnTo>
                  <a:pt x="1071143" y="746696"/>
                </a:lnTo>
                <a:lnTo>
                  <a:pt x="1074420" y="745909"/>
                </a:lnTo>
                <a:lnTo>
                  <a:pt x="1077645" y="745096"/>
                </a:lnTo>
                <a:lnTo>
                  <a:pt x="1083335" y="744474"/>
                </a:lnTo>
                <a:lnTo>
                  <a:pt x="1089469" y="742619"/>
                </a:lnTo>
                <a:lnTo>
                  <a:pt x="1095959" y="739457"/>
                </a:lnTo>
                <a:lnTo>
                  <a:pt x="1101267" y="736993"/>
                </a:lnTo>
                <a:lnTo>
                  <a:pt x="1120724" y="725919"/>
                </a:lnTo>
                <a:lnTo>
                  <a:pt x="1131074" y="717702"/>
                </a:lnTo>
                <a:lnTo>
                  <a:pt x="1135583" y="703757"/>
                </a:lnTo>
                <a:lnTo>
                  <a:pt x="1136294" y="665251"/>
                </a:lnTo>
                <a:lnTo>
                  <a:pt x="1136357" y="662178"/>
                </a:lnTo>
                <a:lnTo>
                  <a:pt x="1135938" y="647839"/>
                </a:lnTo>
                <a:lnTo>
                  <a:pt x="1136396" y="632548"/>
                </a:lnTo>
                <a:lnTo>
                  <a:pt x="1136332" y="618464"/>
                </a:lnTo>
                <a:lnTo>
                  <a:pt x="1137272" y="5785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20118" y="594134"/>
            <a:ext cx="2757170" cy="2649855"/>
            <a:chOff x="20118" y="594134"/>
            <a:chExt cx="2757170" cy="264985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118" y="594134"/>
              <a:ext cx="1419224" cy="10667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4633" y="1357554"/>
              <a:ext cx="1752599" cy="1885949"/>
            </a:xfrm>
            <a:prstGeom prst="rect">
              <a:avLst/>
            </a:prstGeom>
          </p:spPr>
        </p:pic>
      </p:grp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11783" y="3364686"/>
            <a:ext cx="5333999" cy="304799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864100" y="1765666"/>
            <a:ext cx="3311525" cy="1139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95300">
              <a:lnSpc>
                <a:spcPct val="116100"/>
              </a:lnSpc>
              <a:spcBef>
                <a:spcPts val="100"/>
              </a:spcBef>
            </a:pPr>
            <a:r>
              <a:rPr dirty="0" sz="2100" spc="-135">
                <a:latin typeface="Verdana"/>
                <a:cs typeface="Verdana"/>
              </a:rPr>
              <a:t>Hoe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220">
                <a:latin typeface="Verdana"/>
                <a:cs typeface="Verdana"/>
              </a:rPr>
              <a:t>meer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200">
                <a:latin typeface="Verdana"/>
                <a:cs typeface="Verdana"/>
              </a:rPr>
              <a:t>rook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155">
                <a:latin typeface="Verdana"/>
                <a:cs typeface="Verdana"/>
              </a:rPr>
              <a:t>en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155">
                <a:latin typeface="Verdana"/>
                <a:cs typeface="Verdana"/>
              </a:rPr>
              <a:t>damp, hoe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220">
                <a:latin typeface="Verdana"/>
                <a:cs typeface="Verdana"/>
              </a:rPr>
              <a:t>meer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05">
                <a:latin typeface="Verdana"/>
                <a:cs typeface="Verdana"/>
              </a:rPr>
              <a:t>DNA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0">
                <a:latin typeface="Verdana"/>
                <a:cs typeface="Verdana"/>
              </a:rPr>
              <a:t>schade,</a:t>
            </a:r>
            <a:endParaRPr sz="2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dirty="0" sz="2100" spc="-155">
                <a:latin typeface="Verdana"/>
                <a:cs typeface="Verdana"/>
              </a:rPr>
              <a:t>hoe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190">
                <a:latin typeface="Verdana"/>
                <a:cs typeface="Verdana"/>
              </a:rPr>
              <a:t>groter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de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85">
                <a:latin typeface="Verdana"/>
                <a:cs typeface="Verdana"/>
              </a:rPr>
              <a:t>kans</a:t>
            </a:r>
            <a:r>
              <a:rPr dirty="0" sz="2100" spc="-335">
                <a:latin typeface="Verdana"/>
                <a:cs typeface="Verdana"/>
              </a:rPr>
              <a:t> </a:t>
            </a:r>
            <a:r>
              <a:rPr dirty="0" sz="2100" spc="-85">
                <a:latin typeface="Verdana"/>
                <a:cs typeface="Verdana"/>
              </a:rPr>
              <a:t>op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175">
                <a:latin typeface="Verdana"/>
                <a:cs typeface="Verdana"/>
              </a:rPr>
              <a:t>kanker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87020">
              <a:lnSpc>
                <a:spcPct val="100000"/>
              </a:lnSpc>
              <a:spcBef>
                <a:spcPts val="95"/>
              </a:spcBef>
            </a:pPr>
            <a:r>
              <a:rPr dirty="0" spc="-155"/>
              <a:t>Wat</a:t>
            </a:r>
            <a:r>
              <a:rPr dirty="0" spc="-765"/>
              <a:t> </a:t>
            </a:r>
            <a:r>
              <a:rPr dirty="0" spc="-520"/>
              <a:t>we</a:t>
            </a:r>
            <a:r>
              <a:rPr dirty="0" spc="-760"/>
              <a:t> </a:t>
            </a:r>
            <a:r>
              <a:rPr dirty="0" spc="-509"/>
              <a:t>wel</a:t>
            </a:r>
            <a:r>
              <a:rPr dirty="0" spc="-760"/>
              <a:t> </a:t>
            </a:r>
            <a:r>
              <a:rPr dirty="0" spc="-530"/>
              <a:t>weten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8635" y="1593677"/>
            <a:ext cx="3857640" cy="479105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85542" y="568359"/>
            <a:ext cx="5869940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45"/>
              <a:t>Long</a:t>
            </a:r>
            <a:r>
              <a:rPr dirty="0" spc="-770"/>
              <a:t> </a:t>
            </a:r>
            <a:r>
              <a:rPr dirty="0" spc="-490"/>
              <a:t>met</a:t>
            </a:r>
            <a:r>
              <a:rPr dirty="0" spc="-770"/>
              <a:t> </a:t>
            </a:r>
            <a:r>
              <a:rPr dirty="0" spc="-500"/>
              <a:t>tumor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4864100" y="2029635"/>
            <a:ext cx="3789679" cy="768350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2100" spc="-265">
                <a:latin typeface="Verdana"/>
                <a:cs typeface="Verdana"/>
              </a:rPr>
              <a:t>In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45">
                <a:latin typeface="Verdana"/>
                <a:cs typeface="Verdana"/>
              </a:rPr>
              <a:t>Nederland</a:t>
            </a:r>
            <a:r>
              <a:rPr dirty="0" sz="2100" spc="-320">
                <a:latin typeface="Verdana"/>
                <a:cs typeface="Verdana"/>
              </a:rPr>
              <a:t> </a:t>
            </a:r>
            <a:r>
              <a:rPr dirty="0" sz="2100" spc="-220">
                <a:latin typeface="Verdana"/>
                <a:cs typeface="Verdana"/>
              </a:rPr>
              <a:t>overlĳden</a:t>
            </a:r>
            <a:r>
              <a:rPr dirty="0" sz="2100" spc="-320">
                <a:latin typeface="Verdana"/>
                <a:cs typeface="Verdana"/>
              </a:rPr>
              <a:t> </a:t>
            </a:r>
            <a:r>
              <a:rPr dirty="0" sz="2100" spc="-180">
                <a:latin typeface="Verdana"/>
                <a:cs typeface="Verdana"/>
              </a:rPr>
              <a:t>er</a:t>
            </a:r>
            <a:r>
              <a:rPr dirty="0" sz="2100" spc="-320">
                <a:latin typeface="Verdana"/>
                <a:cs typeface="Verdana"/>
              </a:rPr>
              <a:t> </a:t>
            </a:r>
            <a:r>
              <a:rPr dirty="0" sz="2100" spc="-204">
                <a:latin typeface="Verdana"/>
                <a:cs typeface="Verdana"/>
              </a:rPr>
              <a:t>elk</a:t>
            </a:r>
            <a:r>
              <a:rPr dirty="0" sz="2100" spc="-320">
                <a:latin typeface="Verdana"/>
                <a:cs typeface="Verdana"/>
              </a:rPr>
              <a:t> </a:t>
            </a:r>
            <a:r>
              <a:rPr dirty="0" sz="2100" spc="-95">
                <a:latin typeface="Verdana"/>
                <a:cs typeface="Verdana"/>
              </a:rPr>
              <a:t>jaar</a:t>
            </a:r>
            <a:endParaRPr sz="2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dirty="0" sz="2100" spc="-185">
                <a:latin typeface="Verdana"/>
                <a:cs typeface="Verdana"/>
              </a:rPr>
              <a:t>20.000</a:t>
            </a:r>
            <a:r>
              <a:rPr dirty="0" sz="2100" spc="-330">
                <a:latin typeface="Verdana"/>
                <a:cs typeface="Verdana"/>
              </a:rPr>
              <a:t> </a:t>
            </a:r>
            <a:r>
              <a:rPr dirty="0" sz="2100" spc="-210">
                <a:latin typeface="Verdana"/>
                <a:cs typeface="Verdana"/>
              </a:rPr>
              <a:t>mensen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aan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95">
                <a:latin typeface="Verdana"/>
                <a:cs typeface="Verdana"/>
              </a:rPr>
              <a:t>kanker.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8037" y="3205900"/>
            <a:ext cx="363791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45"/>
              <a:t>Verslaafd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33530" y="2605881"/>
            <a:ext cx="7686675" cy="2197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92075">
              <a:lnSpc>
                <a:spcPct val="115900"/>
              </a:lnSpc>
              <a:spcBef>
                <a:spcPts val="95"/>
              </a:spcBef>
            </a:pPr>
            <a:r>
              <a:rPr dirty="0" sz="6150" spc="-380">
                <a:latin typeface="Arial Black"/>
                <a:cs typeface="Arial Black"/>
              </a:rPr>
              <a:t>Wanneer</a:t>
            </a:r>
            <a:r>
              <a:rPr dirty="0" sz="6150" spc="-760">
                <a:latin typeface="Arial Black"/>
                <a:cs typeface="Arial Black"/>
              </a:rPr>
              <a:t> </a:t>
            </a:r>
            <a:r>
              <a:rPr dirty="0" sz="6150" spc="-370">
                <a:latin typeface="Arial Black"/>
                <a:cs typeface="Arial Black"/>
              </a:rPr>
              <a:t>vind</a:t>
            </a:r>
            <a:r>
              <a:rPr dirty="0" sz="6150" spc="-755">
                <a:latin typeface="Arial Black"/>
                <a:cs typeface="Arial Black"/>
              </a:rPr>
              <a:t> </a:t>
            </a:r>
            <a:r>
              <a:rPr dirty="0" sz="6150" spc="-440">
                <a:latin typeface="Arial Black"/>
                <a:cs typeface="Arial Black"/>
              </a:rPr>
              <a:t>je</a:t>
            </a:r>
            <a:r>
              <a:rPr dirty="0" sz="6150" spc="-755">
                <a:latin typeface="Arial Black"/>
                <a:cs typeface="Arial Black"/>
              </a:rPr>
              <a:t> </a:t>
            </a:r>
            <a:r>
              <a:rPr dirty="0" sz="6150" spc="-25">
                <a:latin typeface="Arial Black"/>
                <a:cs typeface="Arial Black"/>
              </a:rPr>
              <a:t>dat </a:t>
            </a:r>
            <a:r>
              <a:rPr dirty="0" sz="6150" spc="-455">
                <a:latin typeface="Arial Black"/>
                <a:cs typeface="Arial Black"/>
              </a:rPr>
              <a:t>iemand</a:t>
            </a:r>
            <a:r>
              <a:rPr dirty="0" sz="6150" spc="-765">
                <a:latin typeface="Arial Black"/>
                <a:cs typeface="Arial Black"/>
              </a:rPr>
              <a:t> </a:t>
            </a:r>
            <a:r>
              <a:rPr dirty="0" sz="6150" spc="-395">
                <a:latin typeface="Arial Black"/>
                <a:cs typeface="Arial Black"/>
              </a:rPr>
              <a:t>verslaafd</a:t>
            </a:r>
            <a:r>
              <a:rPr dirty="0" sz="6150" spc="-760">
                <a:latin typeface="Arial Black"/>
                <a:cs typeface="Arial Black"/>
              </a:rPr>
              <a:t> </a:t>
            </a:r>
            <a:r>
              <a:rPr dirty="0" sz="6150" spc="-575">
                <a:latin typeface="Arial Black"/>
                <a:cs typeface="Arial Black"/>
              </a:rPr>
              <a:t>is?</a:t>
            </a:r>
            <a:endParaRPr sz="61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687438" y="505743"/>
            <a:ext cx="652145" cy="651510"/>
          </a:xfrm>
          <a:custGeom>
            <a:avLst/>
            <a:gdLst/>
            <a:ahLst/>
            <a:cxnLst/>
            <a:rect l="l" t="t" r="r" b="b"/>
            <a:pathLst>
              <a:path w="652145" h="651510">
                <a:moveTo>
                  <a:pt x="19042" y="651510"/>
                </a:moveTo>
                <a:lnTo>
                  <a:pt x="13229" y="651510"/>
                </a:lnTo>
                <a:lnTo>
                  <a:pt x="10871" y="650240"/>
                </a:lnTo>
                <a:lnTo>
                  <a:pt x="6431" y="648970"/>
                </a:lnTo>
                <a:lnTo>
                  <a:pt x="4591" y="646430"/>
                </a:lnTo>
                <a:lnTo>
                  <a:pt x="1673" y="642620"/>
                </a:lnTo>
                <a:lnTo>
                  <a:pt x="754" y="640080"/>
                </a:lnTo>
                <a:lnTo>
                  <a:pt x="0" y="635000"/>
                </a:lnTo>
                <a:lnTo>
                  <a:pt x="204" y="633730"/>
                </a:lnTo>
                <a:lnTo>
                  <a:pt x="46947" y="492760"/>
                </a:lnTo>
                <a:lnTo>
                  <a:pt x="41544" y="483870"/>
                </a:lnTo>
                <a:lnTo>
                  <a:pt x="36456" y="473710"/>
                </a:lnTo>
                <a:lnTo>
                  <a:pt x="31685" y="464820"/>
                </a:lnTo>
                <a:lnTo>
                  <a:pt x="27230" y="454660"/>
                </a:lnTo>
                <a:lnTo>
                  <a:pt x="12719" y="414020"/>
                </a:lnTo>
                <a:lnTo>
                  <a:pt x="3668" y="372110"/>
                </a:lnTo>
                <a:lnTo>
                  <a:pt x="304" y="317500"/>
                </a:lnTo>
                <a:lnTo>
                  <a:pt x="645" y="307340"/>
                </a:lnTo>
                <a:lnTo>
                  <a:pt x="5718" y="265430"/>
                </a:lnTo>
                <a:lnTo>
                  <a:pt x="16372" y="223520"/>
                </a:lnTo>
                <a:lnTo>
                  <a:pt x="32422" y="184150"/>
                </a:lnTo>
                <a:lnTo>
                  <a:pt x="37244" y="173990"/>
                </a:lnTo>
                <a:lnTo>
                  <a:pt x="42387" y="165100"/>
                </a:lnTo>
                <a:lnTo>
                  <a:pt x="47839" y="154940"/>
                </a:lnTo>
                <a:lnTo>
                  <a:pt x="53588" y="146050"/>
                </a:lnTo>
                <a:lnTo>
                  <a:pt x="59634" y="137160"/>
                </a:lnTo>
                <a:lnTo>
                  <a:pt x="65977" y="128270"/>
                </a:lnTo>
                <a:lnTo>
                  <a:pt x="72604" y="120650"/>
                </a:lnTo>
                <a:lnTo>
                  <a:pt x="79500" y="111760"/>
                </a:lnTo>
                <a:lnTo>
                  <a:pt x="109706" y="81280"/>
                </a:lnTo>
                <a:lnTo>
                  <a:pt x="117864" y="74930"/>
                </a:lnTo>
                <a:lnTo>
                  <a:pt x="126258" y="67310"/>
                </a:lnTo>
                <a:lnTo>
                  <a:pt x="134870" y="60960"/>
                </a:lnTo>
                <a:lnTo>
                  <a:pt x="143680" y="54610"/>
                </a:lnTo>
                <a:lnTo>
                  <a:pt x="152690" y="49530"/>
                </a:lnTo>
                <a:lnTo>
                  <a:pt x="161898" y="43180"/>
                </a:lnTo>
                <a:lnTo>
                  <a:pt x="180830" y="33020"/>
                </a:lnTo>
                <a:lnTo>
                  <a:pt x="190533" y="29210"/>
                </a:lnTo>
                <a:lnTo>
                  <a:pt x="200395" y="24130"/>
                </a:lnTo>
                <a:lnTo>
                  <a:pt x="220507" y="16510"/>
                </a:lnTo>
                <a:lnTo>
                  <a:pt x="230735" y="13970"/>
                </a:lnTo>
                <a:lnTo>
                  <a:pt x="241078" y="10160"/>
                </a:lnTo>
                <a:lnTo>
                  <a:pt x="262019" y="5080"/>
                </a:lnTo>
                <a:lnTo>
                  <a:pt x="304642" y="0"/>
                </a:lnTo>
                <a:lnTo>
                  <a:pt x="354224" y="0"/>
                </a:lnTo>
                <a:lnTo>
                  <a:pt x="382110" y="3810"/>
                </a:lnTo>
                <a:lnTo>
                  <a:pt x="391318" y="6350"/>
                </a:lnTo>
                <a:lnTo>
                  <a:pt x="400479" y="7620"/>
                </a:lnTo>
                <a:lnTo>
                  <a:pt x="427548" y="15240"/>
                </a:lnTo>
                <a:lnTo>
                  <a:pt x="436419" y="19050"/>
                </a:lnTo>
                <a:lnTo>
                  <a:pt x="445199" y="21590"/>
                </a:lnTo>
                <a:lnTo>
                  <a:pt x="465261" y="30480"/>
                </a:lnTo>
                <a:lnTo>
                  <a:pt x="321153" y="30480"/>
                </a:lnTo>
                <a:lnTo>
                  <a:pt x="313057" y="31750"/>
                </a:lnTo>
                <a:lnTo>
                  <a:pt x="296907" y="31750"/>
                </a:lnTo>
                <a:lnTo>
                  <a:pt x="264922" y="36830"/>
                </a:lnTo>
                <a:lnTo>
                  <a:pt x="257030" y="39370"/>
                </a:lnTo>
                <a:lnTo>
                  <a:pt x="249184" y="40640"/>
                </a:lnTo>
                <a:lnTo>
                  <a:pt x="218454" y="50800"/>
                </a:lnTo>
                <a:lnTo>
                  <a:pt x="210958" y="54610"/>
                </a:lnTo>
                <a:lnTo>
                  <a:pt x="203554" y="57150"/>
                </a:lnTo>
                <a:lnTo>
                  <a:pt x="189025" y="64770"/>
                </a:lnTo>
                <a:lnTo>
                  <a:pt x="174911" y="72390"/>
                </a:lnTo>
                <a:lnTo>
                  <a:pt x="168025" y="77470"/>
                </a:lnTo>
                <a:lnTo>
                  <a:pt x="161254" y="81280"/>
                </a:lnTo>
                <a:lnTo>
                  <a:pt x="154607" y="86360"/>
                </a:lnTo>
                <a:lnTo>
                  <a:pt x="148095" y="91440"/>
                </a:lnTo>
                <a:lnTo>
                  <a:pt x="141718" y="95250"/>
                </a:lnTo>
                <a:lnTo>
                  <a:pt x="135475" y="101600"/>
                </a:lnTo>
                <a:lnTo>
                  <a:pt x="129376" y="106680"/>
                </a:lnTo>
                <a:lnTo>
                  <a:pt x="123430" y="111760"/>
                </a:lnTo>
                <a:lnTo>
                  <a:pt x="96078" y="142240"/>
                </a:lnTo>
                <a:lnTo>
                  <a:pt x="73060" y="175260"/>
                </a:lnTo>
                <a:lnTo>
                  <a:pt x="69016" y="181610"/>
                </a:lnTo>
                <a:lnTo>
                  <a:pt x="65169" y="189230"/>
                </a:lnTo>
                <a:lnTo>
                  <a:pt x="61519" y="196850"/>
                </a:lnTo>
                <a:lnTo>
                  <a:pt x="58067" y="203200"/>
                </a:lnTo>
                <a:lnTo>
                  <a:pt x="43895" y="241300"/>
                </a:lnTo>
                <a:lnTo>
                  <a:pt x="37935" y="265430"/>
                </a:lnTo>
                <a:lnTo>
                  <a:pt x="36381" y="273050"/>
                </a:lnTo>
                <a:lnTo>
                  <a:pt x="31916" y="313690"/>
                </a:lnTo>
                <a:lnTo>
                  <a:pt x="31802" y="317500"/>
                </a:lnTo>
                <a:lnTo>
                  <a:pt x="31900" y="337820"/>
                </a:lnTo>
                <a:lnTo>
                  <a:pt x="37851" y="386080"/>
                </a:lnTo>
                <a:lnTo>
                  <a:pt x="48802" y="424180"/>
                </a:lnTo>
                <a:lnTo>
                  <a:pt x="64983" y="461010"/>
                </a:lnTo>
                <a:lnTo>
                  <a:pt x="68820" y="468630"/>
                </a:lnTo>
                <a:lnTo>
                  <a:pt x="72852" y="476250"/>
                </a:lnTo>
                <a:lnTo>
                  <a:pt x="77078" y="482600"/>
                </a:lnTo>
                <a:lnTo>
                  <a:pt x="79688" y="486410"/>
                </a:lnTo>
                <a:lnTo>
                  <a:pt x="80223" y="491490"/>
                </a:lnTo>
                <a:lnTo>
                  <a:pt x="78684" y="495300"/>
                </a:lnTo>
                <a:lnTo>
                  <a:pt x="40246" y="610870"/>
                </a:lnTo>
                <a:lnTo>
                  <a:pt x="139630" y="610870"/>
                </a:lnTo>
                <a:lnTo>
                  <a:pt x="19042" y="651510"/>
                </a:lnTo>
                <a:close/>
              </a:path>
              <a:path w="652145" h="651510">
                <a:moveTo>
                  <a:pt x="464243" y="619760"/>
                </a:moveTo>
                <a:lnTo>
                  <a:pt x="350401" y="619760"/>
                </a:lnTo>
                <a:lnTo>
                  <a:pt x="390400" y="613410"/>
                </a:lnTo>
                <a:lnTo>
                  <a:pt x="398281" y="610870"/>
                </a:lnTo>
                <a:lnTo>
                  <a:pt x="406103" y="609600"/>
                </a:lnTo>
                <a:lnTo>
                  <a:pt x="429195" y="601980"/>
                </a:lnTo>
                <a:lnTo>
                  <a:pt x="436740" y="598170"/>
                </a:lnTo>
                <a:lnTo>
                  <a:pt x="444202" y="595630"/>
                </a:lnTo>
                <a:lnTo>
                  <a:pt x="451580" y="591820"/>
                </a:lnTo>
                <a:lnTo>
                  <a:pt x="458865" y="589280"/>
                </a:lnTo>
                <a:lnTo>
                  <a:pt x="473117" y="581660"/>
                </a:lnTo>
                <a:lnTo>
                  <a:pt x="480085" y="576580"/>
                </a:lnTo>
                <a:lnTo>
                  <a:pt x="486936" y="572770"/>
                </a:lnTo>
                <a:lnTo>
                  <a:pt x="493662" y="567690"/>
                </a:lnTo>
                <a:lnTo>
                  <a:pt x="525306" y="542290"/>
                </a:lnTo>
                <a:lnTo>
                  <a:pt x="531204" y="537210"/>
                </a:lnTo>
                <a:lnTo>
                  <a:pt x="558287" y="506730"/>
                </a:lnTo>
                <a:lnTo>
                  <a:pt x="580995" y="473710"/>
                </a:lnTo>
                <a:lnTo>
                  <a:pt x="584972" y="467360"/>
                </a:lnTo>
                <a:lnTo>
                  <a:pt x="588758" y="459740"/>
                </a:lnTo>
                <a:lnTo>
                  <a:pt x="592344" y="452120"/>
                </a:lnTo>
                <a:lnTo>
                  <a:pt x="595726" y="444500"/>
                </a:lnTo>
                <a:lnTo>
                  <a:pt x="598906" y="438150"/>
                </a:lnTo>
                <a:lnTo>
                  <a:pt x="601882" y="430530"/>
                </a:lnTo>
                <a:lnTo>
                  <a:pt x="604650" y="422910"/>
                </a:lnTo>
                <a:lnTo>
                  <a:pt x="607206" y="415290"/>
                </a:lnTo>
                <a:lnTo>
                  <a:pt x="609550" y="406400"/>
                </a:lnTo>
                <a:lnTo>
                  <a:pt x="611682" y="398780"/>
                </a:lnTo>
                <a:lnTo>
                  <a:pt x="619078" y="359410"/>
                </a:lnTo>
                <a:lnTo>
                  <a:pt x="620911" y="317500"/>
                </a:lnTo>
                <a:lnTo>
                  <a:pt x="620668" y="311150"/>
                </a:lnTo>
                <a:lnTo>
                  <a:pt x="615888" y="270510"/>
                </a:lnTo>
                <a:lnTo>
                  <a:pt x="610395" y="247650"/>
                </a:lnTo>
                <a:lnTo>
                  <a:pt x="608131" y="238760"/>
                </a:lnTo>
                <a:lnTo>
                  <a:pt x="593664" y="201930"/>
                </a:lnTo>
                <a:lnTo>
                  <a:pt x="590157" y="194310"/>
                </a:lnTo>
                <a:lnTo>
                  <a:pt x="586451" y="186690"/>
                </a:lnTo>
                <a:lnTo>
                  <a:pt x="582546" y="180340"/>
                </a:lnTo>
                <a:lnTo>
                  <a:pt x="578448" y="172720"/>
                </a:lnTo>
                <a:lnTo>
                  <a:pt x="574163" y="166370"/>
                </a:lnTo>
                <a:lnTo>
                  <a:pt x="569690" y="158750"/>
                </a:lnTo>
                <a:lnTo>
                  <a:pt x="565030" y="152400"/>
                </a:lnTo>
                <a:lnTo>
                  <a:pt x="539109" y="121920"/>
                </a:lnTo>
                <a:lnTo>
                  <a:pt x="533429" y="115570"/>
                </a:lnTo>
                <a:lnTo>
                  <a:pt x="527593" y="110490"/>
                </a:lnTo>
                <a:lnTo>
                  <a:pt x="521600" y="105410"/>
                </a:lnTo>
                <a:lnTo>
                  <a:pt x="515459" y="99060"/>
                </a:lnTo>
                <a:lnTo>
                  <a:pt x="509181" y="93980"/>
                </a:lnTo>
                <a:lnTo>
                  <a:pt x="502765" y="88900"/>
                </a:lnTo>
                <a:lnTo>
                  <a:pt x="496211" y="85090"/>
                </a:lnTo>
                <a:lnTo>
                  <a:pt x="489529" y="80010"/>
                </a:lnTo>
                <a:lnTo>
                  <a:pt x="482728" y="76200"/>
                </a:lnTo>
                <a:lnTo>
                  <a:pt x="475810" y="71120"/>
                </a:lnTo>
                <a:lnTo>
                  <a:pt x="468773" y="67310"/>
                </a:lnTo>
                <a:lnTo>
                  <a:pt x="454388" y="59690"/>
                </a:lnTo>
                <a:lnTo>
                  <a:pt x="447050" y="57150"/>
                </a:lnTo>
                <a:lnTo>
                  <a:pt x="439616" y="53340"/>
                </a:lnTo>
                <a:lnTo>
                  <a:pt x="424502" y="48260"/>
                </a:lnTo>
                <a:lnTo>
                  <a:pt x="416835" y="44450"/>
                </a:lnTo>
                <a:lnTo>
                  <a:pt x="409093" y="43180"/>
                </a:lnTo>
                <a:lnTo>
                  <a:pt x="393432" y="38100"/>
                </a:lnTo>
                <a:lnTo>
                  <a:pt x="353503" y="31750"/>
                </a:lnTo>
                <a:lnTo>
                  <a:pt x="345427" y="31750"/>
                </a:lnTo>
                <a:lnTo>
                  <a:pt x="337338" y="30480"/>
                </a:lnTo>
                <a:lnTo>
                  <a:pt x="465261" y="30480"/>
                </a:lnTo>
                <a:lnTo>
                  <a:pt x="470903" y="33020"/>
                </a:lnTo>
                <a:lnTo>
                  <a:pt x="479246" y="38100"/>
                </a:lnTo>
                <a:lnTo>
                  <a:pt x="487455" y="41910"/>
                </a:lnTo>
                <a:lnTo>
                  <a:pt x="526381" y="68580"/>
                </a:lnTo>
                <a:lnTo>
                  <a:pt x="533697" y="73660"/>
                </a:lnTo>
                <a:lnTo>
                  <a:pt x="567578" y="106680"/>
                </a:lnTo>
                <a:lnTo>
                  <a:pt x="573774" y="113030"/>
                </a:lnTo>
                <a:lnTo>
                  <a:pt x="601592" y="151130"/>
                </a:lnTo>
                <a:lnTo>
                  <a:pt x="611159" y="167640"/>
                </a:lnTo>
                <a:lnTo>
                  <a:pt x="615587" y="175260"/>
                </a:lnTo>
                <a:lnTo>
                  <a:pt x="619775" y="184150"/>
                </a:lnTo>
                <a:lnTo>
                  <a:pt x="623723" y="191770"/>
                </a:lnTo>
                <a:lnTo>
                  <a:pt x="627426" y="200660"/>
                </a:lnTo>
                <a:lnTo>
                  <a:pt x="642138" y="245110"/>
                </a:lnTo>
                <a:lnTo>
                  <a:pt x="650321" y="290830"/>
                </a:lnTo>
                <a:lnTo>
                  <a:pt x="651949" y="317500"/>
                </a:lnTo>
                <a:lnTo>
                  <a:pt x="651881" y="335280"/>
                </a:lnTo>
                <a:lnTo>
                  <a:pt x="648159" y="375920"/>
                </a:lnTo>
                <a:lnTo>
                  <a:pt x="642618" y="402590"/>
                </a:lnTo>
                <a:lnTo>
                  <a:pt x="640243" y="412750"/>
                </a:lnTo>
                <a:lnTo>
                  <a:pt x="637610" y="421640"/>
                </a:lnTo>
                <a:lnTo>
                  <a:pt x="634721" y="430530"/>
                </a:lnTo>
                <a:lnTo>
                  <a:pt x="631576" y="439420"/>
                </a:lnTo>
                <a:lnTo>
                  <a:pt x="628174" y="447040"/>
                </a:lnTo>
                <a:lnTo>
                  <a:pt x="624525" y="455930"/>
                </a:lnTo>
                <a:lnTo>
                  <a:pt x="620632" y="464820"/>
                </a:lnTo>
                <a:lnTo>
                  <a:pt x="616494" y="473710"/>
                </a:lnTo>
                <a:lnTo>
                  <a:pt x="612113" y="481330"/>
                </a:lnTo>
                <a:lnTo>
                  <a:pt x="607496" y="490220"/>
                </a:lnTo>
                <a:lnTo>
                  <a:pt x="581008" y="528320"/>
                </a:lnTo>
                <a:lnTo>
                  <a:pt x="568904" y="542290"/>
                </a:lnTo>
                <a:lnTo>
                  <a:pt x="562546" y="549910"/>
                </a:lnTo>
                <a:lnTo>
                  <a:pt x="527945" y="581660"/>
                </a:lnTo>
                <a:lnTo>
                  <a:pt x="489179" y="607060"/>
                </a:lnTo>
                <a:lnTo>
                  <a:pt x="480991" y="612140"/>
                </a:lnTo>
                <a:lnTo>
                  <a:pt x="464243" y="619760"/>
                </a:lnTo>
                <a:close/>
              </a:path>
              <a:path w="652145" h="651510">
                <a:moveTo>
                  <a:pt x="237052" y="278130"/>
                </a:moveTo>
                <a:lnTo>
                  <a:pt x="228975" y="278130"/>
                </a:lnTo>
                <a:lnTo>
                  <a:pt x="225173" y="276860"/>
                </a:lnTo>
                <a:lnTo>
                  <a:pt x="217493" y="265430"/>
                </a:lnTo>
                <a:lnTo>
                  <a:pt x="217614" y="255270"/>
                </a:lnTo>
                <a:lnTo>
                  <a:pt x="227268" y="217170"/>
                </a:lnTo>
                <a:lnTo>
                  <a:pt x="250441" y="185420"/>
                </a:lnTo>
                <a:lnTo>
                  <a:pt x="255393" y="180340"/>
                </a:lnTo>
                <a:lnTo>
                  <a:pt x="290117" y="160020"/>
                </a:lnTo>
                <a:lnTo>
                  <a:pt x="309639" y="154940"/>
                </a:lnTo>
                <a:lnTo>
                  <a:pt x="329723" y="154940"/>
                </a:lnTo>
                <a:lnTo>
                  <a:pt x="368848" y="162560"/>
                </a:lnTo>
                <a:lnTo>
                  <a:pt x="402189" y="185420"/>
                </a:lnTo>
                <a:lnTo>
                  <a:pt x="319979" y="185420"/>
                </a:lnTo>
                <a:lnTo>
                  <a:pt x="306521" y="187960"/>
                </a:lnTo>
                <a:lnTo>
                  <a:pt x="271499" y="208280"/>
                </a:lnTo>
                <a:lnTo>
                  <a:pt x="259027" y="224790"/>
                </a:lnTo>
                <a:lnTo>
                  <a:pt x="255885" y="229870"/>
                </a:lnTo>
                <a:lnTo>
                  <a:pt x="248534" y="265430"/>
                </a:lnTo>
                <a:lnTo>
                  <a:pt x="248140" y="266700"/>
                </a:lnTo>
                <a:lnTo>
                  <a:pt x="246565" y="270510"/>
                </a:lnTo>
                <a:lnTo>
                  <a:pt x="245444" y="273050"/>
                </a:lnTo>
                <a:lnTo>
                  <a:pt x="242533" y="275590"/>
                </a:lnTo>
                <a:lnTo>
                  <a:pt x="240855" y="276860"/>
                </a:lnTo>
                <a:lnTo>
                  <a:pt x="237052" y="278130"/>
                </a:lnTo>
                <a:close/>
              </a:path>
              <a:path w="652145" h="651510">
                <a:moveTo>
                  <a:pt x="328261" y="433070"/>
                </a:moveTo>
                <a:lnTo>
                  <a:pt x="322221" y="433070"/>
                </a:lnTo>
                <a:lnTo>
                  <a:pt x="318458" y="431800"/>
                </a:lnTo>
                <a:lnTo>
                  <a:pt x="316782" y="430530"/>
                </a:lnTo>
                <a:lnTo>
                  <a:pt x="313842" y="427990"/>
                </a:lnTo>
                <a:lnTo>
                  <a:pt x="312700" y="425450"/>
                </a:lnTo>
                <a:lnTo>
                  <a:pt x="311067" y="422910"/>
                </a:lnTo>
                <a:lnTo>
                  <a:pt x="310645" y="420370"/>
                </a:lnTo>
                <a:lnTo>
                  <a:pt x="310687" y="414020"/>
                </a:lnTo>
                <a:lnTo>
                  <a:pt x="310966" y="408940"/>
                </a:lnTo>
                <a:lnTo>
                  <a:pt x="322097" y="372110"/>
                </a:lnTo>
                <a:lnTo>
                  <a:pt x="325390" y="365760"/>
                </a:lnTo>
                <a:lnTo>
                  <a:pt x="329056" y="360680"/>
                </a:lnTo>
                <a:lnTo>
                  <a:pt x="333062" y="355600"/>
                </a:lnTo>
                <a:lnTo>
                  <a:pt x="337409" y="350520"/>
                </a:lnTo>
                <a:lnTo>
                  <a:pt x="342096" y="346710"/>
                </a:lnTo>
                <a:lnTo>
                  <a:pt x="347080" y="341630"/>
                </a:lnTo>
                <a:lnTo>
                  <a:pt x="352316" y="337820"/>
                </a:lnTo>
                <a:lnTo>
                  <a:pt x="357805" y="334010"/>
                </a:lnTo>
                <a:lnTo>
                  <a:pt x="363546" y="331470"/>
                </a:lnTo>
                <a:lnTo>
                  <a:pt x="369383" y="327660"/>
                </a:lnTo>
                <a:lnTo>
                  <a:pt x="395884" y="297180"/>
                </a:lnTo>
                <a:lnTo>
                  <a:pt x="403634" y="260350"/>
                </a:lnTo>
                <a:lnTo>
                  <a:pt x="403559" y="257810"/>
                </a:lnTo>
                <a:lnTo>
                  <a:pt x="390295" y="219710"/>
                </a:lnTo>
                <a:lnTo>
                  <a:pt x="359625" y="193040"/>
                </a:lnTo>
                <a:lnTo>
                  <a:pt x="333522" y="185420"/>
                </a:lnTo>
                <a:lnTo>
                  <a:pt x="402189" y="185420"/>
                </a:lnTo>
                <a:lnTo>
                  <a:pt x="425232" y="218440"/>
                </a:lnTo>
                <a:lnTo>
                  <a:pt x="434589" y="257810"/>
                </a:lnTo>
                <a:lnTo>
                  <a:pt x="434586" y="269240"/>
                </a:lnTo>
                <a:lnTo>
                  <a:pt x="424170" y="309880"/>
                </a:lnTo>
                <a:lnTo>
                  <a:pt x="415747" y="323850"/>
                </a:lnTo>
                <a:lnTo>
                  <a:pt x="410718" y="331470"/>
                </a:lnTo>
                <a:lnTo>
                  <a:pt x="378520" y="358140"/>
                </a:lnTo>
                <a:lnTo>
                  <a:pt x="373147" y="360680"/>
                </a:lnTo>
                <a:lnTo>
                  <a:pt x="368224" y="364490"/>
                </a:lnTo>
                <a:lnTo>
                  <a:pt x="342848" y="403860"/>
                </a:lnTo>
                <a:lnTo>
                  <a:pt x="341684" y="417830"/>
                </a:lnTo>
                <a:lnTo>
                  <a:pt x="341314" y="420370"/>
                </a:lnTo>
                <a:lnTo>
                  <a:pt x="339790" y="424180"/>
                </a:lnTo>
                <a:lnTo>
                  <a:pt x="338688" y="425450"/>
                </a:lnTo>
                <a:lnTo>
                  <a:pt x="335801" y="429260"/>
                </a:lnTo>
                <a:lnTo>
                  <a:pt x="334122" y="430530"/>
                </a:lnTo>
                <a:lnTo>
                  <a:pt x="330285" y="431800"/>
                </a:lnTo>
                <a:lnTo>
                  <a:pt x="328261" y="433070"/>
                </a:lnTo>
                <a:close/>
              </a:path>
              <a:path w="652145" h="651510">
                <a:moveTo>
                  <a:pt x="328196" y="511810"/>
                </a:moveTo>
                <a:lnTo>
                  <a:pt x="324080" y="511810"/>
                </a:lnTo>
                <a:lnTo>
                  <a:pt x="322099" y="510540"/>
                </a:lnTo>
                <a:lnTo>
                  <a:pt x="318297" y="509270"/>
                </a:lnTo>
                <a:lnTo>
                  <a:pt x="310617" y="497840"/>
                </a:lnTo>
                <a:lnTo>
                  <a:pt x="310617" y="494030"/>
                </a:lnTo>
                <a:lnTo>
                  <a:pt x="322099" y="481330"/>
                </a:lnTo>
                <a:lnTo>
                  <a:pt x="324080" y="480060"/>
                </a:lnTo>
                <a:lnTo>
                  <a:pt x="328196" y="480060"/>
                </a:lnTo>
                <a:lnTo>
                  <a:pt x="330176" y="481330"/>
                </a:lnTo>
                <a:lnTo>
                  <a:pt x="333979" y="482600"/>
                </a:lnTo>
                <a:lnTo>
                  <a:pt x="341659" y="494030"/>
                </a:lnTo>
                <a:lnTo>
                  <a:pt x="341659" y="497840"/>
                </a:lnTo>
                <a:lnTo>
                  <a:pt x="330176" y="510540"/>
                </a:lnTo>
                <a:lnTo>
                  <a:pt x="328196" y="511810"/>
                </a:lnTo>
                <a:close/>
              </a:path>
              <a:path w="652145" h="651510">
                <a:moveTo>
                  <a:pt x="139630" y="610870"/>
                </a:moveTo>
                <a:lnTo>
                  <a:pt x="40246" y="610870"/>
                </a:lnTo>
                <a:lnTo>
                  <a:pt x="157124" y="572770"/>
                </a:lnTo>
                <a:lnTo>
                  <a:pt x="158761" y="571500"/>
                </a:lnTo>
                <a:lnTo>
                  <a:pt x="163444" y="571500"/>
                </a:lnTo>
                <a:lnTo>
                  <a:pt x="166212" y="572770"/>
                </a:lnTo>
                <a:lnTo>
                  <a:pt x="168748" y="574040"/>
                </a:lnTo>
                <a:lnTo>
                  <a:pt x="186697" y="585470"/>
                </a:lnTo>
                <a:lnTo>
                  <a:pt x="205252" y="594360"/>
                </a:lnTo>
                <a:lnTo>
                  <a:pt x="224414" y="601980"/>
                </a:lnTo>
                <a:lnTo>
                  <a:pt x="232321" y="604520"/>
                </a:lnTo>
                <a:lnTo>
                  <a:pt x="158472" y="604520"/>
                </a:lnTo>
                <a:lnTo>
                  <a:pt x="139630" y="610870"/>
                </a:lnTo>
                <a:close/>
              </a:path>
              <a:path w="652145" h="651510">
                <a:moveTo>
                  <a:pt x="356202" y="650240"/>
                </a:moveTo>
                <a:lnTo>
                  <a:pt x="300026" y="650240"/>
                </a:lnTo>
                <a:lnTo>
                  <a:pt x="262904" y="645160"/>
                </a:lnTo>
                <a:lnTo>
                  <a:pt x="217734" y="632460"/>
                </a:lnTo>
                <a:lnTo>
                  <a:pt x="208944" y="628650"/>
                </a:lnTo>
                <a:lnTo>
                  <a:pt x="200251" y="626110"/>
                </a:lnTo>
                <a:lnTo>
                  <a:pt x="183172" y="618490"/>
                </a:lnTo>
                <a:lnTo>
                  <a:pt x="174813" y="613410"/>
                </a:lnTo>
                <a:lnTo>
                  <a:pt x="166580" y="609600"/>
                </a:lnTo>
                <a:lnTo>
                  <a:pt x="158472" y="604520"/>
                </a:lnTo>
                <a:lnTo>
                  <a:pt x="232321" y="604520"/>
                </a:lnTo>
                <a:lnTo>
                  <a:pt x="244182" y="608330"/>
                </a:lnTo>
                <a:lnTo>
                  <a:pt x="264359" y="613410"/>
                </a:lnTo>
                <a:lnTo>
                  <a:pt x="284743" y="617220"/>
                </a:lnTo>
                <a:lnTo>
                  <a:pt x="305336" y="619760"/>
                </a:lnTo>
                <a:lnTo>
                  <a:pt x="464243" y="619760"/>
                </a:lnTo>
                <a:lnTo>
                  <a:pt x="438279" y="631190"/>
                </a:lnTo>
                <a:lnTo>
                  <a:pt x="429435" y="633730"/>
                </a:lnTo>
                <a:lnTo>
                  <a:pt x="420505" y="637540"/>
                </a:lnTo>
                <a:lnTo>
                  <a:pt x="402403" y="642620"/>
                </a:lnTo>
                <a:lnTo>
                  <a:pt x="393262" y="643890"/>
                </a:lnTo>
                <a:lnTo>
                  <a:pt x="384066" y="646430"/>
                </a:lnTo>
                <a:lnTo>
                  <a:pt x="356202" y="650240"/>
                </a:lnTo>
                <a:close/>
              </a:path>
              <a:path w="652145" h="651510">
                <a:moveTo>
                  <a:pt x="328116" y="651510"/>
                </a:moveTo>
                <a:lnTo>
                  <a:pt x="318747" y="651510"/>
                </a:lnTo>
                <a:lnTo>
                  <a:pt x="309383" y="650240"/>
                </a:lnTo>
                <a:lnTo>
                  <a:pt x="337493" y="650240"/>
                </a:lnTo>
                <a:lnTo>
                  <a:pt x="328116" y="651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584927" y="1161515"/>
            <a:ext cx="69215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20">
                <a:latin typeface="Verdana"/>
                <a:cs typeface="Verdana"/>
              </a:rPr>
              <a:t>Vraag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07866" y="1548985"/>
            <a:ext cx="3938270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00"/>
              <a:t>Verslaving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77346" y="3691634"/>
            <a:ext cx="8976360" cy="1648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 spc="-180">
                <a:latin typeface="Verdana"/>
                <a:cs typeface="Verdana"/>
              </a:rPr>
              <a:t>Het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185">
                <a:latin typeface="Verdana"/>
                <a:cs typeface="Verdana"/>
              </a:rPr>
              <a:t>verslaafd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395">
                <a:latin typeface="Verdana"/>
                <a:cs typeface="Verdana"/>
              </a:rPr>
              <a:t>zĳn:</a:t>
            </a:r>
            <a:r>
              <a:rPr dirty="0" sz="2400" spc="-340">
                <a:latin typeface="Verdana"/>
                <a:cs typeface="Verdana"/>
              </a:rPr>
              <a:t> </a:t>
            </a:r>
            <a:r>
              <a:rPr dirty="0" sz="2400" spc="-220">
                <a:latin typeface="Verdana"/>
                <a:cs typeface="Verdana"/>
              </a:rPr>
              <a:t>alcoholverslaving,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235">
                <a:latin typeface="Verdana"/>
                <a:cs typeface="Verdana"/>
              </a:rPr>
              <a:t>gokverslaving</a:t>
            </a:r>
            <a:r>
              <a:rPr dirty="0" sz="2400" spc="-340">
                <a:latin typeface="Verdana"/>
                <a:cs typeface="Verdana"/>
              </a:rPr>
              <a:t> </a:t>
            </a:r>
            <a:r>
              <a:rPr dirty="0" sz="2400" spc="-275">
                <a:latin typeface="Verdana"/>
                <a:cs typeface="Verdana"/>
              </a:rPr>
              <a:t>(Van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10">
                <a:latin typeface="Verdana"/>
                <a:cs typeface="Verdana"/>
              </a:rPr>
              <a:t>Dale)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sz="2400">
              <a:latin typeface="Verdana"/>
              <a:cs typeface="Verdana"/>
            </a:endParaRPr>
          </a:p>
          <a:p>
            <a:pPr algn="ctr" marL="12700" marR="5080">
              <a:lnSpc>
                <a:spcPct val="114599"/>
              </a:lnSpc>
            </a:pPr>
            <a:r>
              <a:rPr dirty="0" sz="2400" spc="-180">
                <a:latin typeface="Verdana"/>
                <a:cs typeface="Verdana"/>
              </a:rPr>
              <a:t>Het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50">
                <a:latin typeface="Verdana"/>
                <a:cs typeface="Verdana"/>
              </a:rPr>
              <a:t>afhankelĳk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229">
                <a:latin typeface="Verdana"/>
                <a:cs typeface="Verdana"/>
              </a:rPr>
              <a:t>raken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van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een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235">
                <a:latin typeface="Verdana"/>
                <a:cs typeface="Verdana"/>
              </a:rPr>
              <a:t>middel.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Geestelĳk,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235">
                <a:latin typeface="Verdana"/>
                <a:cs typeface="Verdana"/>
              </a:rPr>
              <a:t>lichaamelĳk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120">
                <a:latin typeface="Verdana"/>
                <a:cs typeface="Verdana"/>
              </a:rPr>
              <a:t>of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95">
                <a:latin typeface="Verdana"/>
                <a:cs typeface="Verdana"/>
              </a:rPr>
              <a:t>allebei </a:t>
            </a:r>
            <a:r>
              <a:rPr dirty="0" sz="2400" spc="-330">
                <a:latin typeface="Verdana"/>
                <a:cs typeface="Verdana"/>
              </a:rPr>
              <a:t>(Trimbos)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57417" y="448987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4719" y="1548985"/>
            <a:ext cx="7684134" cy="962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150" spc="-455">
                <a:latin typeface="Arial Black"/>
                <a:cs typeface="Arial Black"/>
              </a:rPr>
              <a:t>Verslaafde</a:t>
            </a:r>
            <a:r>
              <a:rPr dirty="0" sz="6150" spc="-730">
                <a:latin typeface="Arial Black"/>
                <a:cs typeface="Arial Black"/>
              </a:rPr>
              <a:t> </a:t>
            </a:r>
            <a:r>
              <a:rPr dirty="0" sz="6150" spc="-525">
                <a:latin typeface="Arial Black"/>
                <a:cs typeface="Arial Black"/>
              </a:rPr>
              <a:t>hersenen</a:t>
            </a:r>
            <a:endParaRPr sz="61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49068" y="3638294"/>
            <a:ext cx="9032875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12595" marR="5080" indent="-1700530">
              <a:lnSpc>
                <a:spcPct val="114599"/>
              </a:lnSpc>
              <a:spcBef>
                <a:spcPts val="100"/>
              </a:spcBef>
            </a:pPr>
            <a:r>
              <a:rPr dirty="0" sz="2400" spc="-225">
                <a:latin typeface="Verdana"/>
                <a:cs typeface="Verdana"/>
              </a:rPr>
              <a:t>Hersenen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29">
                <a:latin typeface="Verdana"/>
                <a:cs typeface="Verdana"/>
              </a:rPr>
              <a:t>raken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85">
                <a:latin typeface="Verdana"/>
                <a:cs typeface="Verdana"/>
              </a:rPr>
              <a:t>verslaafd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10">
                <a:latin typeface="Verdana"/>
                <a:cs typeface="Verdana"/>
              </a:rPr>
              <a:t>aan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10">
                <a:latin typeface="Verdana"/>
                <a:cs typeface="Verdana"/>
              </a:rPr>
              <a:t>de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190">
                <a:latin typeface="Verdana"/>
                <a:cs typeface="Verdana"/>
              </a:rPr>
              <a:t>dopamine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shot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60">
                <a:latin typeface="Verdana"/>
                <a:cs typeface="Verdana"/>
              </a:rPr>
              <a:t>die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het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75">
                <a:latin typeface="Verdana"/>
                <a:cs typeface="Verdana"/>
              </a:rPr>
              <a:t>lichaam</a:t>
            </a:r>
            <a:r>
              <a:rPr dirty="0" sz="2400" spc="-365">
                <a:latin typeface="Verdana"/>
                <a:cs typeface="Verdana"/>
              </a:rPr>
              <a:t> </a:t>
            </a:r>
            <a:r>
              <a:rPr dirty="0" sz="2400" spc="-315">
                <a:latin typeface="Verdana"/>
                <a:cs typeface="Verdana"/>
              </a:rPr>
              <a:t>krĳgt </a:t>
            </a:r>
            <a:r>
              <a:rPr dirty="0" sz="2400" spc="-195">
                <a:latin typeface="Verdana"/>
                <a:cs typeface="Verdana"/>
              </a:rPr>
              <a:t>van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20">
                <a:latin typeface="Verdana"/>
                <a:cs typeface="Verdana"/>
              </a:rPr>
              <a:t>bĳvoorbeeld</a:t>
            </a:r>
            <a:r>
              <a:rPr dirty="0" sz="2400" spc="-360">
                <a:latin typeface="Verdana"/>
                <a:cs typeface="Verdana"/>
              </a:rPr>
              <a:t> </a:t>
            </a:r>
            <a:r>
              <a:rPr dirty="0" sz="2400" spc="-225">
                <a:latin typeface="Verdana"/>
                <a:cs typeface="Verdana"/>
              </a:rPr>
              <a:t>nicotine,</a:t>
            </a:r>
            <a:r>
              <a:rPr dirty="0" sz="2400" spc="-360">
                <a:latin typeface="Verdana"/>
                <a:cs typeface="Verdana"/>
              </a:rPr>
              <a:t> </a:t>
            </a:r>
            <a:r>
              <a:rPr dirty="0" sz="2400" spc="-155">
                <a:latin typeface="Verdana"/>
                <a:cs typeface="Verdana"/>
              </a:rPr>
              <a:t>alcohol</a:t>
            </a:r>
            <a:r>
              <a:rPr dirty="0" sz="2400" spc="-360">
                <a:latin typeface="Verdana"/>
                <a:cs typeface="Verdana"/>
              </a:rPr>
              <a:t> </a:t>
            </a:r>
            <a:r>
              <a:rPr dirty="0" sz="2400" spc="-185">
                <a:latin typeface="Verdana"/>
                <a:cs typeface="Verdana"/>
              </a:rPr>
              <a:t>en</a:t>
            </a:r>
            <a:r>
              <a:rPr dirty="0" sz="2400" spc="-360">
                <a:latin typeface="Verdana"/>
                <a:cs typeface="Verdana"/>
              </a:rPr>
              <a:t> </a:t>
            </a:r>
            <a:r>
              <a:rPr dirty="0" sz="2400" spc="-45">
                <a:latin typeface="Verdana"/>
                <a:cs typeface="Verdana"/>
              </a:rPr>
              <a:t>drugs.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57417" y="448987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2355" y="669802"/>
            <a:ext cx="391604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365"/>
              <a:t>In</a:t>
            </a:r>
            <a:r>
              <a:rPr dirty="0" spc="-775"/>
              <a:t> </a:t>
            </a:r>
            <a:r>
              <a:rPr dirty="0" spc="-475"/>
              <a:t>deze</a:t>
            </a:r>
            <a:r>
              <a:rPr dirty="0" spc="-775"/>
              <a:t> </a:t>
            </a:r>
            <a:r>
              <a:rPr dirty="0" spc="-535"/>
              <a:t>les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605" y="1890579"/>
            <a:ext cx="95250" cy="9525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795686" y="1693075"/>
            <a:ext cx="4184650" cy="1139825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2100" spc="-110">
                <a:latin typeface="Verdana"/>
                <a:cs typeface="Verdana"/>
              </a:rPr>
              <a:t>Introductie</a:t>
            </a:r>
            <a:endParaRPr sz="2100">
              <a:latin typeface="Verdana"/>
              <a:cs typeface="Verdana"/>
            </a:endParaRPr>
          </a:p>
          <a:p>
            <a:pPr marL="12700" marR="5080">
              <a:lnSpc>
                <a:spcPct val="116100"/>
              </a:lnSpc>
            </a:pPr>
            <a:r>
              <a:rPr dirty="0" sz="2100" spc="-175">
                <a:latin typeface="Verdana"/>
                <a:cs typeface="Verdana"/>
              </a:rPr>
              <a:t>Effecten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60">
                <a:latin typeface="Verdana"/>
                <a:cs typeface="Verdana"/>
              </a:rPr>
              <a:t>van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60">
                <a:latin typeface="Verdana"/>
                <a:cs typeface="Verdana"/>
              </a:rPr>
              <a:t>vapen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85">
                <a:latin typeface="Verdana"/>
                <a:cs typeface="Verdana"/>
              </a:rPr>
              <a:t>op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225">
                <a:latin typeface="Verdana"/>
                <a:cs typeface="Verdana"/>
              </a:rPr>
              <a:t>je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50">
                <a:latin typeface="Verdana"/>
                <a:cs typeface="Verdana"/>
              </a:rPr>
              <a:t>gezondheid </a:t>
            </a:r>
            <a:r>
              <a:rPr dirty="0" sz="2100" spc="-175">
                <a:latin typeface="Verdana"/>
                <a:cs typeface="Verdana"/>
              </a:rPr>
              <a:t>Wanneer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55">
                <a:latin typeface="Verdana"/>
                <a:cs typeface="Verdana"/>
              </a:rPr>
              <a:t>is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60">
                <a:latin typeface="Verdana"/>
                <a:cs typeface="Verdana"/>
              </a:rPr>
              <a:t>vapen</a:t>
            </a:r>
            <a:r>
              <a:rPr dirty="0" sz="2100" spc="-320">
                <a:latin typeface="Verdana"/>
                <a:cs typeface="Verdana"/>
              </a:rPr>
              <a:t> </a:t>
            </a:r>
            <a:r>
              <a:rPr dirty="0" sz="2100" spc="-165">
                <a:latin typeface="Verdana"/>
                <a:cs typeface="Verdana"/>
              </a:rPr>
              <a:t>een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00">
                <a:latin typeface="Verdana"/>
                <a:cs typeface="Verdana"/>
              </a:rPr>
              <a:t>verslaving?</a:t>
            </a:r>
            <a:endParaRPr sz="2100">
              <a:latin typeface="Verdana"/>
              <a:cs typeface="Verdana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605" y="2262054"/>
            <a:ext cx="95250" cy="9525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605" y="2633529"/>
            <a:ext cx="95250" cy="952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557417" y="448987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90041" y="1711632"/>
            <a:ext cx="244538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65"/>
              <a:t>Vapen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678959" y="2658700"/>
            <a:ext cx="8467725" cy="1766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3450" spc="-55">
                <a:solidFill>
                  <a:srgbClr val="529EFB"/>
                </a:solidFill>
                <a:latin typeface="Arial Black"/>
                <a:cs typeface="Arial Black"/>
              </a:rPr>
              <a:t>#jouwkeuze</a:t>
            </a:r>
            <a:endParaRPr sz="3450">
              <a:latin typeface="Arial Black"/>
              <a:cs typeface="Arial Black"/>
            </a:endParaRPr>
          </a:p>
          <a:p>
            <a:pPr algn="ctr" marL="12700" marR="5080">
              <a:lnSpc>
                <a:spcPct val="114599"/>
              </a:lnSpc>
              <a:spcBef>
                <a:spcPts val="2970"/>
              </a:spcBef>
            </a:pPr>
            <a:r>
              <a:rPr dirty="0" sz="2400" spc="-240">
                <a:latin typeface="Verdana"/>
                <a:cs typeface="Verdana"/>
              </a:rPr>
              <a:t>Starten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40">
                <a:latin typeface="Verdana"/>
                <a:cs typeface="Verdana"/>
              </a:rPr>
              <a:t>met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190">
                <a:latin typeface="Verdana"/>
                <a:cs typeface="Verdana"/>
              </a:rPr>
              <a:t>vapen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180">
                <a:latin typeface="Verdana"/>
                <a:cs typeface="Verdana"/>
              </a:rPr>
              <a:t>is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je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eigen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75">
                <a:latin typeface="Verdana"/>
                <a:cs typeface="Verdana"/>
              </a:rPr>
              <a:t>keuze.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Ben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je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eenmaal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185">
                <a:latin typeface="Verdana"/>
                <a:cs typeface="Verdana"/>
              </a:rPr>
              <a:t>verslaafd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5">
                <a:latin typeface="Verdana"/>
                <a:cs typeface="Verdana"/>
              </a:rPr>
              <a:t>dan </a:t>
            </a:r>
            <a:r>
              <a:rPr dirty="0" sz="2400" spc="-240">
                <a:latin typeface="Verdana"/>
                <a:cs typeface="Verdana"/>
              </a:rPr>
              <a:t>neemt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je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175">
                <a:latin typeface="Verdana"/>
                <a:cs typeface="Verdana"/>
              </a:rPr>
              <a:t>lichaam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het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25">
                <a:latin typeface="Verdana"/>
                <a:cs typeface="Verdana"/>
              </a:rPr>
              <a:t>over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185">
                <a:latin typeface="Verdana"/>
                <a:cs typeface="Verdana"/>
              </a:rPr>
              <a:t>en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180">
                <a:latin typeface="Verdana"/>
                <a:cs typeface="Verdana"/>
              </a:rPr>
              <a:t>wordt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het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40">
                <a:latin typeface="Verdana"/>
                <a:cs typeface="Verdana"/>
              </a:rPr>
              <a:t>minder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je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eigen</a:t>
            </a:r>
            <a:r>
              <a:rPr dirty="0" sz="2400" spc="-380">
                <a:latin typeface="Verdana"/>
                <a:cs typeface="Verdana"/>
              </a:rPr>
              <a:t> </a:t>
            </a:r>
            <a:r>
              <a:rPr dirty="0" sz="2400" spc="-285">
                <a:latin typeface="Verdana"/>
                <a:cs typeface="Verdana"/>
              </a:rPr>
              <a:t>keuze.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9201" y="1548985"/>
            <a:ext cx="497522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95"/>
              <a:t>Ontwennings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3758" y="2327241"/>
            <a:ext cx="8763635" cy="3432175"/>
          </a:xfrm>
          <a:prstGeom prst="rect">
            <a:avLst/>
          </a:prstGeom>
        </p:spPr>
        <p:txBody>
          <a:bodyPr wrap="square" lIns="0" tIns="319405" rIns="0" bIns="0" rtlCol="0" vert="horz">
            <a:spAutoFit/>
          </a:bodyPr>
          <a:lstStyle/>
          <a:p>
            <a:pPr algn="ctr" marL="22225">
              <a:lnSpc>
                <a:spcPct val="100000"/>
              </a:lnSpc>
              <a:spcBef>
                <a:spcPts val="2515"/>
              </a:spcBef>
            </a:pPr>
            <a:r>
              <a:rPr dirty="0" sz="6150" spc="-565">
                <a:latin typeface="Arial Black"/>
                <a:cs typeface="Arial Black"/>
              </a:rPr>
              <a:t>verschĳnselen</a:t>
            </a:r>
            <a:endParaRPr sz="6150">
              <a:latin typeface="Arial Black"/>
              <a:cs typeface="Arial Black"/>
            </a:endParaRPr>
          </a:p>
          <a:p>
            <a:pPr algn="ctr" marL="311785" marR="304165">
              <a:lnSpc>
                <a:spcPct val="114599"/>
              </a:lnSpc>
              <a:spcBef>
                <a:spcPts val="525"/>
              </a:spcBef>
            </a:pPr>
            <a:r>
              <a:rPr dirty="0" sz="2400" spc="-270">
                <a:latin typeface="Verdana"/>
                <a:cs typeface="Verdana"/>
              </a:rPr>
              <a:t>Stress,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229">
                <a:latin typeface="Verdana"/>
                <a:cs typeface="Verdana"/>
              </a:rPr>
              <a:t>prikkelbaarheid,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204">
                <a:latin typeface="Verdana"/>
                <a:cs typeface="Verdana"/>
              </a:rPr>
              <a:t>neergeslagen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270">
                <a:latin typeface="Verdana"/>
                <a:cs typeface="Verdana"/>
              </a:rPr>
              <a:t>stemming,</a:t>
            </a:r>
            <a:r>
              <a:rPr dirty="0" sz="2400" spc="-345">
                <a:latin typeface="Verdana"/>
                <a:cs typeface="Verdana"/>
              </a:rPr>
              <a:t> </a:t>
            </a:r>
            <a:r>
              <a:rPr dirty="0" sz="2400" spc="-254">
                <a:latin typeface="Verdana"/>
                <a:cs typeface="Verdana"/>
              </a:rPr>
              <a:t>onrust,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160">
                <a:latin typeface="Verdana"/>
                <a:cs typeface="Verdana"/>
              </a:rPr>
              <a:t>honger, </a:t>
            </a:r>
            <a:r>
              <a:rPr dirty="0" sz="2400" spc="-130">
                <a:latin typeface="Verdana"/>
                <a:cs typeface="Verdana"/>
              </a:rPr>
              <a:t>slapeloosheid.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85"/>
              </a:spcBef>
            </a:pPr>
            <a:endParaRPr sz="2400">
              <a:latin typeface="Verdana"/>
              <a:cs typeface="Verdana"/>
            </a:endParaRPr>
          </a:p>
          <a:p>
            <a:pPr algn="ctr" marL="12700" marR="5080">
              <a:lnSpc>
                <a:spcPct val="114599"/>
              </a:lnSpc>
            </a:pPr>
            <a:r>
              <a:rPr dirty="0" sz="2400" spc="-195">
                <a:latin typeface="Verdana"/>
                <a:cs typeface="Verdana"/>
              </a:rPr>
              <a:t>Door</a:t>
            </a:r>
            <a:r>
              <a:rPr dirty="0" sz="2400" spc="-355">
                <a:latin typeface="Verdana"/>
                <a:cs typeface="Verdana"/>
              </a:rPr>
              <a:t> </a:t>
            </a:r>
            <a:r>
              <a:rPr dirty="0" sz="2400" spc="-165">
                <a:latin typeface="Verdana"/>
                <a:cs typeface="Verdana"/>
              </a:rPr>
              <a:t>te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190">
                <a:latin typeface="Verdana"/>
                <a:cs typeface="Verdana"/>
              </a:rPr>
              <a:t>vapen</a:t>
            </a:r>
            <a:r>
              <a:rPr dirty="0" sz="2400" spc="-355">
                <a:latin typeface="Verdana"/>
                <a:cs typeface="Verdana"/>
              </a:rPr>
              <a:t> </a:t>
            </a:r>
            <a:r>
              <a:rPr dirty="0" sz="2400" spc="-125">
                <a:latin typeface="Verdana"/>
                <a:cs typeface="Verdana"/>
              </a:rPr>
              <a:t>gaan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175">
                <a:latin typeface="Verdana"/>
                <a:cs typeface="Verdana"/>
              </a:rPr>
              <a:t>deze</a:t>
            </a:r>
            <a:r>
              <a:rPr dirty="0" sz="2400" spc="-355">
                <a:latin typeface="Verdana"/>
                <a:cs typeface="Verdana"/>
              </a:rPr>
              <a:t> </a:t>
            </a:r>
            <a:r>
              <a:rPr dirty="0" sz="2400" spc="-245">
                <a:latin typeface="Verdana"/>
                <a:cs typeface="Verdana"/>
              </a:rPr>
              <a:t>ontwenningsverschĳnselen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300">
                <a:latin typeface="Verdana"/>
                <a:cs typeface="Verdana"/>
              </a:rPr>
              <a:t>tĳdelĳk</a:t>
            </a:r>
            <a:r>
              <a:rPr dirty="0" sz="2400" spc="-355">
                <a:latin typeface="Verdana"/>
                <a:cs typeface="Verdana"/>
              </a:rPr>
              <a:t> </a:t>
            </a:r>
            <a:r>
              <a:rPr dirty="0" sz="2400" spc="-150">
                <a:latin typeface="Verdana"/>
                <a:cs typeface="Verdana"/>
              </a:rPr>
              <a:t>weg</a:t>
            </a:r>
            <a:r>
              <a:rPr dirty="0" sz="2400" spc="-350">
                <a:latin typeface="Verdana"/>
                <a:cs typeface="Verdana"/>
              </a:rPr>
              <a:t> </a:t>
            </a:r>
            <a:r>
              <a:rPr dirty="0" sz="2400" spc="-25">
                <a:latin typeface="Verdana"/>
                <a:cs typeface="Verdana"/>
              </a:rPr>
              <a:t>en </a:t>
            </a:r>
            <a:r>
              <a:rPr dirty="0" sz="2400" spc="-180">
                <a:latin typeface="Verdana"/>
                <a:cs typeface="Verdana"/>
              </a:rPr>
              <a:t>ontstaat</a:t>
            </a:r>
            <a:r>
              <a:rPr dirty="0" sz="2400" spc="-375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er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195">
                <a:latin typeface="Verdana"/>
                <a:cs typeface="Verdana"/>
              </a:rPr>
              <a:t>een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200">
                <a:latin typeface="Verdana"/>
                <a:cs typeface="Verdana"/>
              </a:rPr>
              <a:t>neerwaartse</a:t>
            </a:r>
            <a:r>
              <a:rPr dirty="0" sz="2400" spc="-370">
                <a:latin typeface="Verdana"/>
                <a:cs typeface="Verdana"/>
              </a:rPr>
              <a:t> </a:t>
            </a:r>
            <a:r>
              <a:rPr dirty="0" sz="2400" spc="-55">
                <a:latin typeface="Verdana"/>
                <a:cs typeface="Verdana"/>
              </a:rPr>
              <a:t>spiraal.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57417" y="448984"/>
            <a:ext cx="742950" cy="742950"/>
          </a:xfrm>
          <a:custGeom>
            <a:avLst/>
            <a:gdLst/>
            <a:ahLst/>
            <a:cxnLst/>
            <a:rect l="l" t="t" r="r" b="b"/>
            <a:pathLst>
              <a:path w="742950" h="742950">
                <a:moveTo>
                  <a:pt x="371474" y="742949"/>
                </a:moveTo>
                <a:lnTo>
                  <a:pt x="324800" y="740061"/>
                </a:lnTo>
                <a:lnTo>
                  <a:pt x="279879" y="731627"/>
                </a:lnTo>
                <a:lnTo>
                  <a:pt x="237053" y="717992"/>
                </a:lnTo>
                <a:lnTo>
                  <a:pt x="196670" y="699501"/>
                </a:lnTo>
                <a:lnTo>
                  <a:pt x="159072" y="676499"/>
                </a:lnTo>
                <a:lnTo>
                  <a:pt x="124607" y="649331"/>
                </a:lnTo>
                <a:lnTo>
                  <a:pt x="93617" y="618341"/>
                </a:lnTo>
                <a:lnTo>
                  <a:pt x="66449" y="583876"/>
                </a:lnTo>
                <a:lnTo>
                  <a:pt x="43447" y="546278"/>
                </a:lnTo>
                <a:lnTo>
                  <a:pt x="24956" y="505895"/>
                </a:lnTo>
                <a:lnTo>
                  <a:pt x="11321" y="463070"/>
                </a:lnTo>
                <a:lnTo>
                  <a:pt x="2887" y="418148"/>
                </a:lnTo>
                <a:lnTo>
                  <a:pt x="0" y="371474"/>
                </a:lnTo>
                <a:lnTo>
                  <a:pt x="2887" y="324800"/>
                </a:lnTo>
                <a:lnTo>
                  <a:pt x="11321" y="279879"/>
                </a:lnTo>
                <a:lnTo>
                  <a:pt x="24956" y="237053"/>
                </a:lnTo>
                <a:lnTo>
                  <a:pt x="43447" y="196670"/>
                </a:lnTo>
                <a:lnTo>
                  <a:pt x="66449" y="159072"/>
                </a:lnTo>
                <a:lnTo>
                  <a:pt x="93617" y="124607"/>
                </a:lnTo>
                <a:lnTo>
                  <a:pt x="124607" y="93617"/>
                </a:lnTo>
                <a:lnTo>
                  <a:pt x="159072" y="66449"/>
                </a:lnTo>
                <a:lnTo>
                  <a:pt x="196670" y="43447"/>
                </a:lnTo>
                <a:lnTo>
                  <a:pt x="237053" y="24956"/>
                </a:lnTo>
                <a:lnTo>
                  <a:pt x="279879" y="11321"/>
                </a:lnTo>
                <a:lnTo>
                  <a:pt x="324800" y="2887"/>
                </a:lnTo>
                <a:lnTo>
                  <a:pt x="371474" y="0"/>
                </a:lnTo>
                <a:lnTo>
                  <a:pt x="418148" y="2887"/>
                </a:lnTo>
                <a:lnTo>
                  <a:pt x="463070" y="11321"/>
                </a:lnTo>
                <a:lnTo>
                  <a:pt x="505895" y="24956"/>
                </a:lnTo>
                <a:lnTo>
                  <a:pt x="546278" y="43447"/>
                </a:lnTo>
                <a:lnTo>
                  <a:pt x="550823" y="46227"/>
                </a:lnTo>
                <a:lnTo>
                  <a:pt x="371474" y="46227"/>
                </a:lnTo>
                <a:lnTo>
                  <a:pt x="323523" y="49747"/>
                </a:lnTo>
                <a:lnTo>
                  <a:pt x="277719" y="59971"/>
                </a:lnTo>
                <a:lnTo>
                  <a:pt x="234573" y="76403"/>
                </a:lnTo>
                <a:lnTo>
                  <a:pt x="194593" y="98543"/>
                </a:lnTo>
                <a:lnTo>
                  <a:pt x="158289" y="125893"/>
                </a:lnTo>
                <a:lnTo>
                  <a:pt x="126172" y="157954"/>
                </a:lnTo>
                <a:lnTo>
                  <a:pt x="98752" y="194228"/>
                </a:lnTo>
                <a:lnTo>
                  <a:pt x="76537" y="234215"/>
                </a:lnTo>
                <a:lnTo>
                  <a:pt x="60038" y="277418"/>
                </a:lnTo>
                <a:lnTo>
                  <a:pt x="49765" y="323337"/>
                </a:lnTo>
                <a:lnTo>
                  <a:pt x="46227" y="371474"/>
                </a:lnTo>
                <a:lnTo>
                  <a:pt x="46227" y="372300"/>
                </a:lnTo>
                <a:lnTo>
                  <a:pt x="49766" y="420437"/>
                </a:lnTo>
                <a:lnTo>
                  <a:pt x="60043" y="466356"/>
                </a:lnTo>
                <a:lnTo>
                  <a:pt x="76554" y="509558"/>
                </a:lnTo>
                <a:lnTo>
                  <a:pt x="98791" y="549546"/>
                </a:lnTo>
                <a:lnTo>
                  <a:pt x="126250" y="585819"/>
                </a:lnTo>
                <a:lnTo>
                  <a:pt x="158423" y="617880"/>
                </a:lnTo>
                <a:lnTo>
                  <a:pt x="194805" y="645230"/>
                </a:lnTo>
                <a:lnTo>
                  <a:pt x="234890" y="667370"/>
                </a:lnTo>
                <a:lnTo>
                  <a:pt x="278172" y="683802"/>
                </a:lnTo>
                <a:lnTo>
                  <a:pt x="324143" y="694027"/>
                </a:lnTo>
                <a:lnTo>
                  <a:pt x="372300" y="697546"/>
                </a:lnTo>
                <a:lnTo>
                  <a:pt x="549474" y="697546"/>
                </a:lnTo>
                <a:lnTo>
                  <a:pt x="546278" y="699501"/>
                </a:lnTo>
                <a:lnTo>
                  <a:pt x="505895" y="717992"/>
                </a:lnTo>
                <a:lnTo>
                  <a:pt x="463070" y="731627"/>
                </a:lnTo>
                <a:lnTo>
                  <a:pt x="418148" y="740061"/>
                </a:lnTo>
                <a:lnTo>
                  <a:pt x="371474" y="742949"/>
                </a:lnTo>
                <a:close/>
              </a:path>
              <a:path w="742950" h="742950">
                <a:moveTo>
                  <a:pt x="549474" y="697546"/>
                </a:moveTo>
                <a:lnTo>
                  <a:pt x="372300" y="697546"/>
                </a:lnTo>
                <a:lnTo>
                  <a:pt x="420437" y="693822"/>
                </a:lnTo>
                <a:lnTo>
                  <a:pt x="466356" y="683429"/>
                </a:lnTo>
                <a:lnTo>
                  <a:pt x="509558" y="666863"/>
                </a:lnTo>
                <a:lnTo>
                  <a:pt x="549546" y="644617"/>
                </a:lnTo>
                <a:lnTo>
                  <a:pt x="585819" y="617189"/>
                </a:lnTo>
                <a:lnTo>
                  <a:pt x="617880" y="585071"/>
                </a:lnTo>
                <a:lnTo>
                  <a:pt x="645230" y="548760"/>
                </a:lnTo>
                <a:lnTo>
                  <a:pt x="667370" y="508749"/>
                </a:lnTo>
                <a:lnTo>
                  <a:pt x="683802" y="465535"/>
                </a:lnTo>
                <a:lnTo>
                  <a:pt x="694027" y="419612"/>
                </a:lnTo>
                <a:lnTo>
                  <a:pt x="697546" y="371474"/>
                </a:lnTo>
                <a:lnTo>
                  <a:pt x="694008" y="323337"/>
                </a:lnTo>
                <a:lnTo>
                  <a:pt x="683730" y="277418"/>
                </a:lnTo>
                <a:lnTo>
                  <a:pt x="667220" y="234215"/>
                </a:lnTo>
                <a:lnTo>
                  <a:pt x="644982" y="194228"/>
                </a:lnTo>
                <a:lnTo>
                  <a:pt x="617524" y="157954"/>
                </a:lnTo>
                <a:lnTo>
                  <a:pt x="585350" y="125893"/>
                </a:lnTo>
                <a:lnTo>
                  <a:pt x="548968" y="98543"/>
                </a:lnTo>
                <a:lnTo>
                  <a:pt x="508883" y="76403"/>
                </a:lnTo>
                <a:lnTo>
                  <a:pt x="465602" y="59971"/>
                </a:lnTo>
                <a:lnTo>
                  <a:pt x="419630" y="49747"/>
                </a:lnTo>
                <a:lnTo>
                  <a:pt x="371474" y="46227"/>
                </a:lnTo>
                <a:lnTo>
                  <a:pt x="550823" y="46227"/>
                </a:lnTo>
                <a:lnTo>
                  <a:pt x="583876" y="66449"/>
                </a:lnTo>
                <a:lnTo>
                  <a:pt x="618341" y="93617"/>
                </a:lnTo>
                <a:lnTo>
                  <a:pt x="649331" y="124607"/>
                </a:lnTo>
                <a:lnTo>
                  <a:pt x="676499" y="159072"/>
                </a:lnTo>
                <a:lnTo>
                  <a:pt x="699501" y="196670"/>
                </a:lnTo>
                <a:lnTo>
                  <a:pt x="717992" y="237053"/>
                </a:lnTo>
                <a:lnTo>
                  <a:pt x="731627" y="279879"/>
                </a:lnTo>
                <a:lnTo>
                  <a:pt x="740061" y="324800"/>
                </a:lnTo>
                <a:lnTo>
                  <a:pt x="742949" y="371474"/>
                </a:lnTo>
                <a:lnTo>
                  <a:pt x="740061" y="418148"/>
                </a:lnTo>
                <a:lnTo>
                  <a:pt x="731627" y="463070"/>
                </a:lnTo>
                <a:lnTo>
                  <a:pt x="717992" y="505895"/>
                </a:lnTo>
                <a:lnTo>
                  <a:pt x="699501" y="546278"/>
                </a:lnTo>
                <a:lnTo>
                  <a:pt x="676499" y="583876"/>
                </a:lnTo>
                <a:lnTo>
                  <a:pt x="649331" y="618341"/>
                </a:lnTo>
                <a:lnTo>
                  <a:pt x="618341" y="649331"/>
                </a:lnTo>
                <a:lnTo>
                  <a:pt x="583876" y="676499"/>
                </a:lnTo>
                <a:lnTo>
                  <a:pt x="549474" y="697546"/>
                </a:lnTo>
                <a:close/>
              </a:path>
              <a:path w="742950" h="742950">
                <a:moveTo>
                  <a:pt x="371474" y="255079"/>
                </a:moveTo>
                <a:lnTo>
                  <a:pt x="353455" y="251454"/>
                </a:lnTo>
                <a:lnTo>
                  <a:pt x="338764" y="241561"/>
                </a:lnTo>
                <a:lnTo>
                  <a:pt x="328871" y="226870"/>
                </a:lnTo>
                <a:lnTo>
                  <a:pt x="325246" y="208851"/>
                </a:lnTo>
                <a:lnTo>
                  <a:pt x="328871" y="190832"/>
                </a:lnTo>
                <a:lnTo>
                  <a:pt x="338764" y="176140"/>
                </a:lnTo>
                <a:lnTo>
                  <a:pt x="353455" y="166247"/>
                </a:lnTo>
                <a:lnTo>
                  <a:pt x="371474" y="162623"/>
                </a:lnTo>
                <a:lnTo>
                  <a:pt x="389493" y="166247"/>
                </a:lnTo>
                <a:lnTo>
                  <a:pt x="404184" y="176140"/>
                </a:lnTo>
                <a:lnTo>
                  <a:pt x="414078" y="190832"/>
                </a:lnTo>
                <a:lnTo>
                  <a:pt x="417702" y="208851"/>
                </a:lnTo>
                <a:lnTo>
                  <a:pt x="414078" y="226870"/>
                </a:lnTo>
                <a:lnTo>
                  <a:pt x="404184" y="241561"/>
                </a:lnTo>
                <a:lnTo>
                  <a:pt x="389493" y="251454"/>
                </a:lnTo>
                <a:lnTo>
                  <a:pt x="371474" y="255079"/>
                </a:lnTo>
                <a:close/>
              </a:path>
              <a:path w="742950" h="742950">
                <a:moveTo>
                  <a:pt x="394588" y="534097"/>
                </a:moveTo>
                <a:lnTo>
                  <a:pt x="348360" y="534097"/>
                </a:lnTo>
                <a:lnTo>
                  <a:pt x="348360" y="348360"/>
                </a:lnTo>
                <a:lnTo>
                  <a:pt x="325246" y="348360"/>
                </a:lnTo>
                <a:lnTo>
                  <a:pt x="302221" y="324800"/>
                </a:lnTo>
                <a:lnTo>
                  <a:pt x="303886" y="316411"/>
                </a:lnTo>
                <a:lnTo>
                  <a:pt x="308736" y="309046"/>
                </a:lnTo>
                <a:lnTo>
                  <a:pt x="316062" y="304002"/>
                </a:lnTo>
                <a:lnTo>
                  <a:pt x="325246" y="302132"/>
                </a:lnTo>
                <a:lnTo>
                  <a:pt x="371474" y="302132"/>
                </a:lnTo>
                <a:lnTo>
                  <a:pt x="380309" y="303886"/>
                </a:lnTo>
                <a:lnTo>
                  <a:pt x="387674" y="308736"/>
                </a:lnTo>
                <a:lnTo>
                  <a:pt x="392718" y="316062"/>
                </a:lnTo>
                <a:lnTo>
                  <a:pt x="394497" y="324800"/>
                </a:lnTo>
                <a:lnTo>
                  <a:pt x="394588" y="534097"/>
                </a:lnTo>
                <a:close/>
              </a:path>
              <a:path w="742950" h="742950">
                <a:moveTo>
                  <a:pt x="417702" y="580325"/>
                </a:moveTo>
                <a:lnTo>
                  <a:pt x="325246" y="580325"/>
                </a:lnTo>
                <a:lnTo>
                  <a:pt x="316411" y="578571"/>
                </a:lnTo>
                <a:lnTo>
                  <a:pt x="309046" y="573721"/>
                </a:lnTo>
                <a:lnTo>
                  <a:pt x="304002" y="566395"/>
                </a:lnTo>
                <a:lnTo>
                  <a:pt x="302132" y="557211"/>
                </a:lnTo>
                <a:lnTo>
                  <a:pt x="303886" y="548376"/>
                </a:lnTo>
                <a:lnTo>
                  <a:pt x="308736" y="541011"/>
                </a:lnTo>
                <a:lnTo>
                  <a:pt x="316062" y="535968"/>
                </a:lnTo>
                <a:lnTo>
                  <a:pt x="325246" y="534097"/>
                </a:lnTo>
                <a:lnTo>
                  <a:pt x="417702" y="534097"/>
                </a:lnTo>
                <a:lnTo>
                  <a:pt x="426886" y="535852"/>
                </a:lnTo>
                <a:lnTo>
                  <a:pt x="434212" y="540701"/>
                </a:lnTo>
                <a:lnTo>
                  <a:pt x="439062" y="548028"/>
                </a:lnTo>
                <a:lnTo>
                  <a:pt x="440816" y="557211"/>
                </a:lnTo>
                <a:lnTo>
                  <a:pt x="439062" y="566047"/>
                </a:lnTo>
                <a:lnTo>
                  <a:pt x="434212" y="573412"/>
                </a:lnTo>
                <a:lnTo>
                  <a:pt x="426886" y="578455"/>
                </a:lnTo>
                <a:lnTo>
                  <a:pt x="417702" y="580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608739" y="1161515"/>
            <a:ext cx="64452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Uitleg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92799" y="520640"/>
            <a:ext cx="5266690" cy="2197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39825" marR="5080" indent="-1127760">
              <a:lnSpc>
                <a:spcPct val="115900"/>
              </a:lnSpc>
              <a:spcBef>
                <a:spcPts val="95"/>
              </a:spcBef>
            </a:pPr>
            <a:r>
              <a:rPr dirty="0" sz="6150" spc="-434">
                <a:latin typeface="Arial Black"/>
                <a:cs typeface="Arial Black"/>
              </a:rPr>
              <a:t>Verslaafd</a:t>
            </a:r>
            <a:r>
              <a:rPr dirty="0" sz="6150" spc="-740">
                <a:latin typeface="Arial Black"/>
                <a:cs typeface="Arial Black"/>
              </a:rPr>
              <a:t> </a:t>
            </a:r>
            <a:r>
              <a:rPr dirty="0" sz="6150" spc="-310">
                <a:latin typeface="Arial Black"/>
                <a:cs typeface="Arial Black"/>
              </a:rPr>
              <a:t>aan </a:t>
            </a:r>
            <a:r>
              <a:rPr dirty="0" sz="6150" spc="-505">
                <a:latin typeface="Arial Black"/>
                <a:cs typeface="Arial Black"/>
              </a:rPr>
              <a:t>nicotine</a:t>
            </a:r>
            <a:endParaRPr sz="61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12498" y="2936868"/>
            <a:ext cx="7728584" cy="901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204845" marR="5080" indent="-3192780">
              <a:lnSpc>
                <a:spcPct val="114999"/>
              </a:lnSpc>
              <a:spcBef>
                <a:spcPts val="100"/>
              </a:spcBef>
            </a:pPr>
            <a:r>
              <a:rPr dirty="0" sz="2500" spc="-270">
                <a:latin typeface="Verdana"/>
                <a:cs typeface="Verdana"/>
              </a:rPr>
              <a:t>2</a:t>
            </a:r>
            <a:r>
              <a:rPr dirty="0" sz="2500" spc="-400">
                <a:latin typeface="Verdana"/>
                <a:cs typeface="Verdana"/>
              </a:rPr>
              <a:t> </a:t>
            </a:r>
            <a:r>
              <a:rPr dirty="0" sz="2500" spc="-100">
                <a:latin typeface="Verdana"/>
                <a:cs typeface="Verdana"/>
              </a:rPr>
              <a:t>op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45">
                <a:latin typeface="Verdana"/>
                <a:cs typeface="Verdana"/>
              </a:rPr>
              <a:t>3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50">
                <a:latin typeface="Verdana"/>
                <a:cs typeface="Verdana"/>
              </a:rPr>
              <a:t>jongeren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55">
                <a:latin typeface="Verdana"/>
                <a:cs typeface="Verdana"/>
              </a:rPr>
              <a:t>die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04">
                <a:latin typeface="Verdana"/>
                <a:cs typeface="Verdana"/>
              </a:rPr>
              <a:t>een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95">
                <a:latin typeface="Verdana"/>
                <a:cs typeface="Verdana"/>
              </a:rPr>
              <a:t>sigaret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29">
                <a:latin typeface="Verdana"/>
                <a:cs typeface="Verdana"/>
              </a:rPr>
              <a:t>probeert,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90">
                <a:latin typeface="Verdana"/>
                <a:cs typeface="Verdana"/>
              </a:rPr>
              <a:t>wordt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75">
                <a:latin typeface="Verdana"/>
                <a:cs typeface="Verdana"/>
              </a:rPr>
              <a:t>uiteindelĳk </a:t>
            </a:r>
            <a:r>
              <a:rPr dirty="0" sz="2500" spc="-114">
                <a:latin typeface="Verdana"/>
                <a:cs typeface="Verdana"/>
              </a:rPr>
              <a:t>verslaafd.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98632" y="378960"/>
            <a:ext cx="666750" cy="701040"/>
          </a:xfrm>
          <a:custGeom>
            <a:avLst/>
            <a:gdLst/>
            <a:ahLst/>
            <a:cxnLst/>
            <a:rect l="l" t="t" r="r" b="b"/>
            <a:pathLst>
              <a:path w="666750" h="701040">
                <a:moveTo>
                  <a:pt x="337290" y="91122"/>
                </a:moveTo>
                <a:lnTo>
                  <a:pt x="331528" y="91122"/>
                </a:lnTo>
                <a:lnTo>
                  <a:pt x="326825" y="88446"/>
                </a:lnTo>
                <a:lnTo>
                  <a:pt x="322122" y="85711"/>
                </a:lnTo>
                <a:lnTo>
                  <a:pt x="319300" y="80706"/>
                </a:lnTo>
                <a:lnTo>
                  <a:pt x="319251" y="11463"/>
                </a:lnTo>
                <a:lnTo>
                  <a:pt x="319182" y="8670"/>
                </a:lnTo>
                <a:lnTo>
                  <a:pt x="324120" y="2443"/>
                </a:lnTo>
                <a:lnTo>
                  <a:pt x="331116" y="872"/>
                </a:lnTo>
                <a:lnTo>
                  <a:pt x="332352" y="523"/>
                </a:lnTo>
                <a:lnTo>
                  <a:pt x="332997" y="407"/>
                </a:lnTo>
                <a:lnTo>
                  <a:pt x="337290" y="0"/>
                </a:lnTo>
                <a:lnTo>
                  <a:pt x="341582" y="1454"/>
                </a:lnTo>
                <a:lnTo>
                  <a:pt x="347872" y="7331"/>
                </a:lnTo>
                <a:lnTo>
                  <a:pt x="349636" y="11463"/>
                </a:lnTo>
                <a:lnTo>
                  <a:pt x="349460" y="15769"/>
                </a:lnTo>
                <a:lnTo>
                  <a:pt x="349518" y="80706"/>
                </a:lnTo>
                <a:lnTo>
                  <a:pt x="346696" y="85711"/>
                </a:lnTo>
                <a:lnTo>
                  <a:pt x="341993" y="88446"/>
                </a:lnTo>
                <a:lnTo>
                  <a:pt x="337290" y="91122"/>
                </a:lnTo>
                <a:close/>
              </a:path>
              <a:path w="666750" h="701040">
                <a:moveTo>
                  <a:pt x="516370" y="166534"/>
                </a:moveTo>
                <a:lnTo>
                  <a:pt x="505141" y="163974"/>
                </a:lnTo>
                <a:lnTo>
                  <a:pt x="500732" y="159609"/>
                </a:lnTo>
                <a:lnTo>
                  <a:pt x="498145" y="148497"/>
                </a:lnTo>
                <a:lnTo>
                  <a:pt x="500202" y="142735"/>
                </a:lnTo>
                <a:lnTo>
                  <a:pt x="504671" y="139127"/>
                </a:lnTo>
                <a:lnTo>
                  <a:pt x="547471" y="96767"/>
                </a:lnTo>
                <a:lnTo>
                  <a:pt x="549412" y="94730"/>
                </a:lnTo>
                <a:lnTo>
                  <a:pt x="551822" y="93275"/>
                </a:lnTo>
                <a:lnTo>
                  <a:pt x="554527" y="92577"/>
                </a:lnTo>
                <a:lnTo>
                  <a:pt x="555761" y="92228"/>
                </a:lnTo>
                <a:lnTo>
                  <a:pt x="556408" y="92111"/>
                </a:lnTo>
                <a:lnTo>
                  <a:pt x="562875" y="91297"/>
                </a:lnTo>
                <a:lnTo>
                  <a:pt x="569108" y="94672"/>
                </a:lnTo>
                <a:lnTo>
                  <a:pt x="571928" y="100549"/>
                </a:lnTo>
                <a:lnTo>
                  <a:pt x="574692" y="106368"/>
                </a:lnTo>
                <a:lnTo>
                  <a:pt x="573340" y="113292"/>
                </a:lnTo>
                <a:lnTo>
                  <a:pt x="568637" y="117714"/>
                </a:lnTo>
                <a:lnTo>
                  <a:pt x="525837" y="160075"/>
                </a:lnTo>
                <a:lnTo>
                  <a:pt x="522192" y="164498"/>
                </a:lnTo>
                <a:lnTo>
                  <a:pt x="516370" y="166534"/>
                </a:lnTo>
                <a:close/>
              </a:path>
              <a:path w="666750" h="701040">
                <a:moveTo>
                  <a:pt x="152448" y="166534"/>
                </a:moveTo>
                <a:lnTo>
                  <a:pt x="146626" y="164498"/>
                </a:lnTo>
                <a:lnTo>
                  <a:pt x="142981" y="160075"/>
                </a:lnTo>
                <a:lnTo>
                  <a:pt x="100181" y="117714"/>
                </a:lnTo>
                <a:lnTo>
                  <a:pt x="96242" y="113874"/>
                </a:lnTo>
                <a:lnTo>
                  <a:pt x="94772" y="108171"/>
                </a:lnTo>
                <a:lnTo>
                  <a:pt x="97947" y="97698"/>
                </a:lnTo>
                <a:lnTo>
                  <a:pt x="102298" y="93683"/>
                </a:lnTo>
                <a:lnTo>
                  <a:pt x="107707" y="92577"/>
                </a:lnTo>
                <a:lnTo>
                  <a:pt x="108647" y="92228"/>
                </a:lnTo>
                <a:lnTo>
                  <a:pt x="109117" y="92111"/>
                </a:lnTo>
                <a:lnTo>
                  <a:pt x="110529" y="92111"/>
                </a:lnTo>
                <a:lnTo>
                  <a:pt x="114644" y="92170"/>
                </a:lnTo>
                <a:lnTo>
                  <a:pt x="118525" y="93799"/>
                </a:lnTo>
                <a:lnTo>
                  <a:pt x="121347" y="96767"/>
                </a:lnTo>
                <a:lnTo>
                  <a:pt x="164147" y="139127"/>
                </a:lnTo>
                <a:lnTo>
                  <a:pt x="168616" y="142735"/>
                </a:lnTo>
                <a:lnTo>
                  <a:pt x="170673" y="148497"/>
                </a:lnTo>
                <a:lnTo>
                  <a:pt x="168086" y="159609"/>
                </a:lnTo>
                <a:lnTo>
                  <a:pt x="163677" y="163974"/>
                </a:lnTo>
                <a:lnTo>
                  <a:pt x="152448" y="166534"/>
                </a:lnTo>
                <a:close/>
              </a:path>
              <a:path w="666750" h="701040">
                <a:moveTo>
                  <a:pt x="379561" y="686097"/>
                </a:moveTo>
                <a:lnTo>
                  <a:pt x="289257" y="686097"/>
                </a:lnTo>
                <a:lnTo>
                  <a:pt x="271760" y="682559"/>
                </a:lnTo>
                <a:lnTo>
                  <a:pt x="257399" y="672939"/>
                </a:lnTo>
                <a:lnTo>
                  <a:pt x="247679" y="658725"/>
                </a:lnTo>
                <a:lnTo>
                  <a:pt x="244116" y="641466"/>
                </a:lnTo>
                <a:lnTo>
                  <a:pt x="244104" y="632563"/>
                </a:lnTo>
                <a:lnTo>
                  <a:pt x="242106" y="628432"/>
                </a:lnTo>
                <a:lnTo>
                  <a:pt x="242106" y="623661"/>
                </a:lnTo>
                <a:lnTo>
                  <a:pt x="244019" y="619705"/>
                </a:lnTo>
                <a:lnTo>
                  <a:pt x="244097" y="566869"/>
                </a:lnTo>
                <a:lnTo>
                  <a:pt x="219982" y="522579"/>
                </a:lnTo>
                <a:lnTo>
                  <a:pt x="199142" y="499380"/>
                </a:lnTo>
                <a:lnTo>
                  <a:pt x="187664" y="486396"/>
                </a:lnTo>
                <a:lnTo>
                  <a:pt x="164598" y="456787"/>
                </a:lnTo>
                <a:lnTo>
                  <a:pt x="144062" y="421304"/>
                </a:lnTo>
                <a:lnTo>
                  <a:pt x="129336" y="378915"/>
                </a:lnTo>
                <a:lnTo>
                  <a:pt x="123698" y="328588"/>
                </a:lnTo>
                <a:lnTo>
                  <a:pt x="129274" y="280832"/>
                </a:lnTo>
                <a:lnTo>
                  <a:pt x="145150" y="236961"/>
                </a:lnTo>
                <a:lnTo>
                  <a:pt x="170051" y="198236"/>
                </a:lnTo>
                <a:lnTo>
                  <a:pt x="202703" y="165919"/>
                </a:lnTo>
                <a:lnTo>
                  <a:pt x="241830" y="141273"/>
                </a:lnTo>
                <a:lnTo>
                  <a:pt x="286157" y="125560"/>
                </a:lnTo>
                <a:lnTo>
                  <a:pt x="334409" y="120042"/>
                </a:lnTo>
                <a:lnTo>
                  <a:pt x="382661" y="125560"/>
                </a:lnTo>
                <a:lnTo>
                  <a:pt x="426988" y="141273"/>
                </a:lnTo>
                <a:lnTo>
                  <a:pt x="440579" y="149834"/>
                </a:lnTo>
                <a:lnTo>
                  <a:pt x="334409" y="149834"/>
                </a:lnTo>
                <a:lnTo>
                  <a:pt x="286327" y="156206"/>
                </a:lnTo>
                <a:lnTo>
                  <a:pt x="243164" y="174196"/>
                </a:lnTo>
                <a:lnTo>
                  <a:pt x="206625" y="202116"/>
                </a:lnTo>
                <a:lnTo>
                  <a:pt x="178414" y="238280"/>
                </a:lnTo>
                <a:lnTo>
                  <a:pt x="160237" y="281000"/>
                </a:lnTo>
                <a:lnTo>
                  <a:pt x="153800" y="328588"/>
                </a:lnTo>
                <a:lnTo>
                  <a:pt x="158509" y="372594"/>
                </a:lnTo>
                <a:lnTo>
                  <a:pt x="171063" y="409318"/>
                </a:lnTo>
                <a:lnTo>
                  <a:pt x="210240" y="467309"/>
                </a:lnTo>
                <a:lnTo>
                  <a:pt x="232889" y="492505"/>
                </a:lnTo>
                <a:lnTo>
                  <a:pt x="242564" y="503312"/>
                </a:lnTo>
                <a:lnTo>
                  <a:pt x="267763" y="542113"/>
                </a:lnTo>
                <a:lnTo>
                  <a:pt x="270913" y="552031"/>
                </a:lnTo>
                <a:lnTo>
                  <a:pt x="428252" y="552031"/>
                </a:lnTo>
                <a:lnTo>
                  <a:pt x="425675" y="559253"/>
                </a:lnTo>
                <a:lnTo>
                  <a:pt x="424721" y="566869"/>
                </a:lnTo>
                <a:lnTo>
                  <a:pt x="424714" y="581824"/>
                </a:lnTo>
                <a:lnTo>
                  <a:pt x="274206" y="581824"/>
                </a:lnTo>
                <a:lnTo>
                  <a:pt x="274206" y="611616"/>
                </a:lnTo>
                <a:lnTo>
                  <a:pt x="279720" y="611616"/>
                </a:lnTo>
                <a:lnTo>
                  <a:pt x="284671" y="614351"/>
                </a:lnTo>
                <a:lnTo>
                  <a:pt x="287840" y="619705"/>
                </a:lnTo>
                <a:lnTo>
                  <a:pt x="290139" y="623661"/>
                </a:lnTo>
                <a:lnTo>
                  <a:pt x="290139" y="629363"/>
                </a:lnTo>
                <a:lnTo>
                  <a:pt x="287434" y="634018"/>
                </a:lnTo>
                <a:lnTo>
                  <a:pt x="284671" y="638673"/>
                </a:lnTo>
                <a:lnTo>
                  <a:pt x="279720" y="641408"/>
                </a:lnTo>
                <a:lnTo>
                  <a:pt x="274206" y="641408"/>
                </a:lnTo>
                <a:lnTo>
                  <a:pt x="274206" y="649845"/>
                </a:lnTo>
                <a:lnTo>
                  <a:pt x="280732" y="656304"/>
                </a:lnTo>
                <a:lnTo>
                  <a:pt x="421639" y="656304"/>
                </a:lnTo>
                <a:lnTo>
                  <a:pt x="421139" y="658725"/>
                </a:lnTo>
                <a:lnTo>
                  <a:pt x="411419" y="672939"/>
                </a:lnTo>
                <a:lnTo>
                  <a:pt x="397058" y="682559"/>
                </a:lnTo>
                <a:lnTo>
                  <a:pt x="379561" y="686097"/>
                </a:lnTo>
                <a:close/>
              </a:path>
              <a:path w="666750" h="701040">
                <a:moveTo>
                  <a:pt x="428252" y="552031"/>
                </a:moveTo>
                <a:lnTo>
                  <a:pt x="397904" y="552031"/>
                </a:lnTo>
                <a:lnTo>
                  <a:pt x="401050" y="542113"/>
                </a:lnTo>
                <a:lnTo>
                  <a:pt x="426437" y="503206"/>
                </a:lnTo>
                <a:lnTo>
                  <a:pt x="447597" y="480071"/>
                </a:lnTo>
                <a:lnTo>
                  <a:pt x="458578" y="467774"/>
                </a:lnTo>
                <a:lnTo>
                  <a:pt x="479724" y="440920"/>
                </a:lnTo>
                <a:lnTo>
                  <a:pt x="497756" y="409877"/>
                </a:lnTo>
                <a:lnTo>
                  <a:pt x="510309" y="372986"/>
                </a:lnTo>
                <a:lnTo>
                  <a:pt x="515018" y="328588"/>
                </a:lnTo>
                <a:lnTo>
                  <a:pt x="508581" y="281000"/>
                </a:lnTo>
                <a:lnTo>
                  <a:pt x="490404" y="238280"/>
                </a:lnTo>
                <a:lnTo>
                  <a:pt x="462194" y="202116"/>
                </a:lnTo>
                <a:lnTo>
                  <a:pt x="425654" y="174196"/>
                </a:lnTo>
                <a:lnTo>
                  <a:pt x="382491" y="156206"/>
                </a:lnTo>
                <a:lnTo>
                  <a:pt x="334409" y="149834"/>
                </a:lnTo>
                <a:lnTo>
                  <a:pt x="440579" y="149834"/>
                </a:lnTo>
                <a:lnTo>
                  <a:pt x="498767" y="198236"/>
                </a:lnTo>
                <a:lnTo>
                  <a:pt x="523668" y="236961"/>
                </a:lnTo>
                <a:lnTo>
                  <a:pt x="539544" y="280832"/>
                </a:lnTo>
                <a:lnTo>
                  <a:pt x="545120" y="328588"/>
                </a:lnTo>
                <a:lnTo>
                  <a:pt x="539482" y="379282"/>
                </a:lnTo>
                <a:lnTo>
                  <a:pt x="524756" y="421842"/>
                </a:lnTo>
                <a:lnTo>
                  <a:pt x="504220" y="457343"/>
                </a:lnTo>
                <a:lnTo>
                  <a:pt x="469676" y="499764"/>
                </a:lnTo>
                <a:lnTo>
                  <a:pt x="458777" y="511670"/>
                </a:lnTo>
                <a:lnTo>
                  <a:pt x="448836" y="522693"/>
                </a:lnTo>
                <a:lnTo>
                  <a:pt x="440234" y="532946"/>
                </a:lnTo>
                <a:lnTo>
                  <a:pt x="433392" y="542470"/>
                </a:lnTo>
                <a:lnTo>
                  <a:pt x="428556" y="551180"/>
                </a:lnTo>
                <a:lnTo>
                  <a:pt x="428252" y="552031"/>
                </a:lnTo>
                <a:close/>
              </a:path>
              <a:path w="666750" h="701040">
                <a:moveTo>
                  <a:pt x="10053" y="344648"/>
                </a:moveTo>
                <a:lnTo>
                  <a:pt x="2351" y="338888"/>
                </a:lnTo>
                <a:lnTo>
                  <a:pt x="0" y="322478"/>
                </a:lnTo>
                <a:lnTo>
                  <a:pt x="5820" y="314856"/>
                </a:lnTo>
                <a:lnTo>
                  <a:pt x="14110" y="313692"/>
                </a:lnTo>
                <a:lnTo>
                  <a:pt x="78546" y="313692"/>
                </a:lnTo>
                <a:lnTo>
                  <a:pt x="83955" y="313634"/>
                </a:lnTo>
                <a:lnTo>
                  <a:pt x="89011" y="316427"/>
                </a:lnTo>
                <a:lnTo>
                  <a:pt x="91774" y="321082"/>
                </a:lnTo>
                <a:lnTo>
                  <a:pt x="94478" y="325737"/>
                </a:lnTo>
                <a:lnTo>
                  <a:pt x="94478" y="331440"/>
                </a:lnTo>
                <a:lnTo>
                  <a:pt x="91774" y="336095"/>
                </a:lnTo>
                <a:lnTo>
                  <a:pt x="89011" y="340750"/>
                </a:lnTo>
                <a:lnTo>
                  <a:pt x="84060" y="343485"/>
                </a:lnTo>
                <a:lnTo>
                  <a:pt x="18343" y="343485"/>
                </a:lnTo>
                <a:lnTo>
                  <a:pt x="10053" y="344648"/>
                </a:lnTo>
                <a:close/>
              </a:path>
              <a:path w="666750" h="701040">
                <a:moveTo>
                  <a:pt x="581982" y="344648"/>
                </a:moveTo>
                <a:lnTo>
                  <a:pt x="574281" y="338888"/>
                </a:lnTo>
                <a:lnTo>
                  <a:pt x="571928" y="322478"/>
                </a:lnTo>
                <a:lnTo>
                  <a:pt x="577750" y="314856"/>
                </a:lnTo>
                <a:lnTo>
                  <a:pt x="586040" y="313692"/>
                </a:lnTo>
                <a:lnTo>
                  <a:pt x="650475" y="313692"/>
                </a:lnTo>
                <a:lnTo>
                  <a:pt x="655885" y="313634"/>
                </a:lnTo>
                <a:lnTo>
                  <a:pt x="660940" y="316427"/>
                </a:lnTo>
                <a:lnTo>
                  <a:pt x="663704" y="321082"/>
                </a:lnTo>
                <a:lnTo>
                  <a:pt x="666408" y="325737"/>
                </a:lnTo>
                <a:lnTo>
                  <a:pt x="666408" y="331440"/>
                </a:lnTo>
                <a:lnTo>
                  <a:pt x="663704" y="336095"/>
                </a:lnTo>
                <a:lnTo>
                  <a:pt x="660940" y="340750"/>
                </a:lnTo>
                <a:lnTo>
                  <a:pt x="655990" y="343485"/>
                </a:lnTo>
                <a:lnTo>
                  <a:pt x="590272" y="343485"/>
                </a:lnTo>
                <a:lnTo>
                  <a:pt x="581982" y="344648"/>
                </a:lnTo>
                <a:close/>
              </a:path>
              <a:path w="666750" h="701040">
                <a:moveTo>
                  <a:pt x="83955" y="343543"/>
                </a:moveTo>
                <a:lnTo>
                  <a:pt x="78546" y="343485"/>
                </a:lnTo>
                <a:lnTo>
                  <a:pt x="84060" y="343485"/>
                </a:lnTo>
                <a:close/>
              </a:path>
              <a:path w="666750" h="701040">
                <a:moveTo>
                  <a:pt x="655885" y="343543"/>
                </a:moveTo>
                <a:lnTo>
                  <a:pt x="650475" y="343485"/>
                </a:lnTo>
                <a:lnTo>
                  <a:pt x="655990" y="343485"/>
                </a:lnTo>
                <a:close/>
              </a:path>
              <a:path w="666750" h="701040">
                <a:moveTo>
                  <a:pt x="111880" y="566869"/>
                </a:moveTo>
                <a:lnTo>
                  <a:pt x="100652" y="564309"/>
                </a:lnTo>
                <a:lnTo>
                  <a:pt x="96242" y="559944"/>
                </a:lnTo>
                <a:lnTo>
                  <a:pt x="93655" y="548831"/>
                </a:lnTo>
                <a:lnTo>
                  <a:pt x="95713" y="543070"/>
                </a:lnTo>
                <a:lnTo>
                  <a:pt x="100181" y="539462"/>
                </a:lnTo>
                <a:lnTo>
                  <a:pt x="142981" y="497101"/>
                </a:lnTo>
                <a:lnTo>
                  <a:pt x="145334" y="494599"/>
                </a:lnTo>
                <a:lnTo>
                  <a:pt x="148508" y="492911"/>
                </a:lnTo>
                <a:lnTo>
                  <a:pt x="151918" y="492446"/>
                </a:lnTo>
                <a:lnTo>
                  <a:pt x="153330" y="492446"/>
                </a:lnTo>
                <a:lnTo>
                  <a:pt x="159502" y="492330"/>
                </a:lnTo>
                <a:lnTo>
                  <a:pt x="165205" y="495938"/>
                </a:lnTo>
                <a:lnTo>
                  <a:pt x="168296" y="503312"/>
                </a:lnTo>
                <a:lnTo>
                  <a:pt x="169967" y="507226"/>
                </a:lnTo>
                <a:lnTo>
                  <a:pt x="168616" y="513802"/>
                </a:lnTo>
                <a:lnTo>
                  <a:pt x="164147" y="518050"/>
                </a:lnTo>
                <a:lnTo>
                  <a:pt x="121347" y="560410"/>
                </a:lnTo>
                <a:lnTo>
                  <a:pt x="117702" y="564833"/>
                </a:lnTo>
                <a:lnTo>
                  <a:pt x="111880" y="566869"/>
                </a:lnTo>
                <a:close/>
              </a:path>
              <a:path w="666750" h="701040">
                <a:moveTo>
                  <a:pt x="556938" y="566869"/>
                </a:moveTo>
                <a:lnTo>
                  <a:pt x="551116" y="564833"/>
                </a:lnTo>
                <a:lnTo>
                  <a:pt x="547471" y="560410"/>
                </a:lnTo>
                <a:lnTo>
                  <a:pt x="504671" y="518050"/>
                </a:lnTo>
                <a:lnTo>
                  <a:pt x="500497" y="514208"/>
                </a:lnTo>
                <a:lnTo>
                  <a:pt x="498851" y="508390"/>
                </a:lnTo>
                <a:lnTo>
                  <a:pt x="502025" y="497508"/>
                </a:lnTo>
                <a:lnTo>
                  <a:pt x="506552" y="493436"/>
                </a:lnTo>
                <a:lnTo>
                  <a:pt x="512196" y="492446"/>
                </a:lnTo>
                <a:lnTo>
                  <a:pt x="515018" y="492446"/>
                </a:lnTo>
                <a:lnTo>
                  <a:pt x="519133" y="492505"/>
                </a:lnTo>
                <a:lnTo>
                  <a:pt x="523013" y="494134"/>
                </a:lnTo>
                <a:lnTo>
                  <a:pt x="525837" y="497101"/>
                </a:lnTo>
                <a:lnTo>
                  <a:pt x="568637" y="539462"/>
                </a:lnTo>
                <a:lnTo>
                  <a:pt x="573105" y="543070"/>
                </a:lnTo>
                <a:lnTo>
                  <a:pt x="575163" y="548831"/>
                </a:lnTo>
                <a:lnTo>
                  <a:pt x="572576" y="559944"/>
                </a:lnTo>
                <a:lnTo>
                  <a:pt x="568166" y="564309"/>
                </a:lnTo>
                <a:lnTo>
                  <a:pt x="556938" y="566869"/>
                </a:lnTo>
                <a:close/>
              </a:path>
              <a:path w="666750" h="701040">
                <a:moveTo>
                  <a:pt x="311068" y="642165"/>
                </a:moveTo>
                <a:lnTo>
                  <a:pt x="303660" y="636113"/>
                </a:lnTo>
                <a:lnTo>
                  <a:pt x="302133" y="619705"/>
                </a:lnTo>
                <a:lnTo>
                  <a:pt x="308246" y="612373"/>
                </a:lnTo>
                <a:lnTo>
                  <a:pt x="316536" y="611616"/>
                </a:lnTo>
                <a:lnTo>
                  <a:pt x="394612" y="611616"/>
                </a:lnTo>
                <a:lnTo>
                  <a:pt x="394612" y="581824"/>
                </a:lnTo>
                <a:lnTo>
                  <a:pt x="424714" y="581824"/>
                </a:lnTo>
                <a:lnTo>
                  <a:pt x="424798" y="623661"/>
                </a:lnTo>
                <a:lnTo>
                  <a:pt x="425125" y="625233"/>
                </a:lnTo>
                <a:lnTo>
                  <a:pt x="425125" y="627327"/>
                </a:lnTo>
                <a:lnTo>
                  <a:pt x="424714" y="629305"/>
                </a:lnTo>
                <a:lnTo>
                  <a:pt x="424714" y="641408"/>
                </a:lnTo>
                <a:lnTo>
                  <a:pt x="319358" y="641408"/>
                </a:lnTo>
                <a:lnTo>
                  <a:pt x="311068" y="642165"/>
                </a:lnTo>
                <a:close/>
              </a:path>
              <a:path w="666750" h="701040">
                <a:moveTo>
                  <a:pt x="279720" y="611616"/>
                </a:moveTo>
                <a:lnTo>
                  <a:pt x="274206" y="611616"/>
                </a:lnTo>
                <a:lnTo>
                  <a:pt x="279615" y="611558"/>
                </a:lnTo>
                <a:close/>
              </a:path>
              <a:path w="666750" h="701040">
                <a:moveTo>
                  <a:pt x="279615" y="641466"/>
                </a:moveTo>
                <a:lnTo>
                  <a:pt x="274206" y="641408"/>
                </a:lnTo>
                <a:lnTo>
                  <a:pt x="279720" y="641408"/>
                </a:lnTo>
                <a:close/>
              </a:path>
              <a:path w="666750" h="701040">
                <a:moveTo>
                  <a:pt x="421639" y="656304"/>
                </a:moveTo>
                <a:lnTo>
                  <a:pt x="388086" y="656304"/>
                </a:lnTo>
                <a:lnTo>
                  <a:pt x="394612" y="649845"/>
                </a:lnTo>
                <a:lnTo>
                  <a:pt x="394612" y="641408"/>
                </a:lnTo>
                <a:lnTo>
                  <a:pt x="424714" y="641408"/>
                </a:lnTo>
                <a:lnTo>
                  <a:pt x="421639" y="656304"/>
                </a:lnTo>
                <a:close/>
              </a:path>
              <a:path w="666750" h="701040">
                <a:moveTo>
                  <a:pt x="334409" y="700993"/>
                </a:moveTo>
                <a:lnTo>
                  <a:pt x="324751" y="699942"/>
                </a:lnTo>
                <a:lnTo>
                  <a:pt x="315838" y="696949"/>
                </a:lnTo>
                <a:lnTo>
                  <a:pt x="307861" y="692254"/>
                </a:lnTo>
                <a:lnTo>
                  <a:pt x="301014" y="686097"/>
                </a:lnTo>
                <a:lnTo>
                  <a:pt x="367802" y="686097"/>
                </a:lnTo>
                <a:lnTo>
                  <a:pt x="360956" y="692254"/>
                </a:lnTo>
                <a:lnTo>
                  <a:pt x="352980" y="696949"/>
                </a:lnTo>
                <a:lnTo>
                  <a:pt x="344067" y="699942"/>
                </a:lnTo>
                <a:lnTo>
                  <a:pt x="334409" y="7009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31819" y="1161515"/>
            <a:ext cx="39878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80">
                <a:latin typeface="Verdana"/>
                <a:cs typeface="Verdana"/>
              </a:rPr>
              <a:t>Feit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42390">
              <a:lnSpc>
                <a:spcPct val="100000"/>
              </a:lnSpc>
              <a:spcBef>
                <a:spcPts val="95"/>
              </a:spcBef>
            </a:pPr>
            <a:r>
              <a:rPr dirty="0" spc="-505"/>
              <a:t>Puberteit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36261" y="2936868"/>
            <a:ext cx="8481060" cy="901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26310" marR="5080" indent="-2214245">
              <a:lnSpc>
                <a:spcPct val="114999"/>
              </a:lnSpc>
              <a:spcBef>
                <a:spcPts val="100"/>
              </a:spcBef>
            </a:pPr>
            <a:r>
              <a:rPr dirty="0" sz="2500" spc="-180">
                <a:latin typeface="Verdana"/>
                <a:cs typeface="Verdana"/>
              </a:rPr>
              <a:t>De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240">
                <a:latin typeface="Verdana"/>
                <a:cs typeface="Verdana"/>
              </a:rPr>
              <a:t>meeste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254">
                <a:latin typeface="Verdana"/>
                <a:cs typeface="Verdana"/>
              </a:rPr>
              <a:t>rokers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235">
                <a:latin typeface="Verdana"/>
                <a:cs typeface="Verdana"/>
              </a:rPr>
              <a:t>raken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190">
                <a:latin typeface="Verdana"/>
                <a:cs typeface="Verdana"/>
              </a:rPr>
              <a:t>verslaafd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210">
                <a:latin typeface="Verdana"/>
                <a:cs typeface="Verdana"/>
              </a:rPr>
              <a:t>in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114">
                <a:latin typeface="Verdana"/>
                <a:cs typeface="Verdana"/>
              </a:rPr>
              <a:t>de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245">
                <a:latin typeface="Verdana"/>
                <a:cs typeface="Verdana"/>
              </a:rPr>
              <a:t>puberteit.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45">
                <a:latin typeface="Verdana"/>
                <a:cs typeface="Verdana"/>
              </a:rPr>
              <a:t>Je</a:t>
            </a:r>
            <a:r>
              <a:rPr dirty="0" sz="2500" spc="-380">
                <a:latin typeface="Verdana"/>
                <a:cs typeface="Verdana"/>
              </a:rPr>
              <a:t> </a:t>
            </a:r>
            <a:r>
              <a:rPr dirty="0" sz="2500" spc="-160">
                <a:latin typeface="Verdana"/>
                <a:cs typeface="Verdana"/>
              </a:rPr>
              <a:t>prefrontale </a:t>
            </a:r>
            <a:r>
              <a:rPr dirty="0" sz="2500" spc="-195">
                <a:latin typeface="Verdana"/>
                <a:cs typeface="Verdana"/>
              </a:rPr>
              <a:t>cortex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85">
                <a:latin typeface="Verdana"/>
                <a:cs typeface="Verdana"/>
              </a:rPr>
              <a:t>is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30">
                <a:latin typeface="Verdana"/>
                <a:cs typeface="Verdana"/>
              </a:rPr>
              <a:t>dan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45">
                <a:latin typeface="Verdana"/>
                <a:cs typeface="Verdana"/>
              </a:rPr>
              <a:t>"buiten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85">
                <a:latin typeface="Verdana"/>
                <a:cs typeface="Verdana"/>
              </a:rPr>
              <a:t>gebruik".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98632" y="378960"/>
            <a:ext cx="666750" cy="701040"/>
          </a:xfrm>
          <a:custGeom>
            <a:avLst/>
            <a:gdLst/>
            <a:ahLst/>
            <a:cxnLst/>
            <a:rect l="l" t="t" r="r" b="b"/>
            <a:pathLst>
              <a:path w="666750" h="701040">
                <a:moveTo>
                  <a:pt x="337290" y="91122"/>
                </a:moveTo>
                <a:lnTo>
                  <a:pt x="331528" y="91122"/>
                </a:lnTo>
                <a:lnTo>
                  <a:pt x="326825" y="88446"/>
                </a:lnTo>
                <a:lnTo>
                  <a:pt x="322122" y="85711"/>
                </a:lnTo>
                <a:lnTo>
                  <a:pt x="319300" y="80706"/>
                </a:lnTo>
                <a:lnTo>
                  <a:pt x="319251" y="11463"/>
                </a:lnTo>
                <a:lnTo>
                  <a:pt x="319182" y="8670"/>
                </a:lnTo>
                <a:lnTo>
                  <a:pt x="324120" y="2443"/>
                </a:lnTo>
                <a:lnTo>
                  <a:pt x="331116" y="872"/>
                </a:lnTo>
                <a:lnTo>
                  <a:pt x="332352" y="523"/>
                </a:lnTo>
                <a:lnTo>
                  <a:pt x="332997" y="407"/>
                </a:lnTo>
                <a:lnTo>
                  <a:pt x="337290" y="0"/>
                </a:lnTo>
                <a:lnTo>
                  <a:pt x="341582" y="1454"/>
                </a:lnTo>
                <a:lnTo>
                  <a:pt x="347872" y="7331"/>
                </a:lnTo>
                <a:lnTo>
                  <a:pt x="349636" y="11463"/>
                </a:lnTo>
                <a:lnTo>
                  <a:pt x="349460" y="15769"/>
                </a:lnTo>
                <a:lnTo>
                  <a:pt x="349518" y="80706"/>
                </a:lnTo>
                <a:lnTo>
                  <a:pt x="346696" y="85711"/>
                </a:lnTo>
                <a:lnTo>
                  <a:pt x="341993" y="88446"/>
                </a:lnTo>
                <a:lnTo>
                  <a:pt x="337290" y="91122"/>
                </a:lnTo>
                <a:close/>
              </a:path>
              <a:path w="666750" h="701040">
                <a:moveTo>
                  <a:pt x="516370" y="166534"/>
                </a:moveTo>
                <a:lnTo>
                  <a:pt x="505141" y="163974"/>
                </a:lnTo>
                <a:lnTo>
                  <a:pt x="500732" y="159609"/>
                </a:lnTo>
                <a:lnTo>
                  <a:pt x="498145" y="148497"/>
                </a:lnTo>
                <a:lnTo>
                  <a:pt x="500202" y="142735"/>
                </a:lnTo>
                <a:lnTo>
                  <a:pt x="504671" y="139127"/>
                </a:lnTo>
                <a:lnTo>
                  <a:pt x="547471" y="96767"/>
                </a:lnTo>
                <a:lnTo>
                  <a:pt x="549412" y="94730"/>
                </a:lnTo>
                <a:lnTo>
                  <a:pt x="551822" y="93275"/>
                </a:lnTo>
                <a:lnTo>
                  <a:pt x="554527" y="92577"/>
                </a:lnTo>
                <a:lnTo>
                  <a:pt x="555761" y="92228"/>
                </a:lnTo>
                <a:lnTo>
                  <a:pt x="556408" y="92111"/>
                </a:lnTo>
                <a:lnTo>
                  <a:pt x="562875" y="91297"/>
                </a:lnTo>
                <a:lnTo>
                  <a:pt x="569108" y="94672"/>
                </a:lnTo>
                <a:lnTo>
                  <a:pt x="571928" y="100549"/>
                </a:lnTo>
                <a:lnTo>
                  <a:pt x="574692" y="106368"/>
                </a:lnTo>
                <a:lnTo>
                  <a:pt x="573340" y="113292"/>
                </a:lnTo>
                <a:lnTo>
                  <a:pt x="568637" y="117714"/>
                </a:lnTo>
                <a:lnTo>
                  <a:pt x="525837" y="160075"/>
                </a:lnTo>
                <a:lnTo>
                  <a:pt x="522192" y="164498"/>
                </a:lnTo>
                <a:lnTo>
                  <a:pt x="516370" y="166534"/>
                </a:lnTo>
                <a:close/>
              </a:path>
              <a:path w="666750" h="701040">
                <a:moveTo>
                  <a:pt x="152448" y="166534"/>
                </a:moveTo>
                <a:lnTo>
                  <a:pt x="146626" y="164498"/>
                </a:lnTo>
                <a:lnTo>
                  <a:pt x="142981" y="160075"/>
                </a:lnTo>
                <a:lnTo>
                  <a:pt x="100181" y="117714"/>
                </a:lnTo>
                <a:lnTo>
                  <a:pt x="96242" y="113874"/>
                </a:lnTo>
                <a:lnTo>
                  <a:pt x="94772" y="108171"/>
                </a:lnTo>
                <a:lnTo>
                  <a:pt x="97947" y="97698"/>
                </a:lnTo>
                <a:lnTo>
                  <a:pt x="102298" y="93683"/>
                </a:lnTo>
                <a:lnTo>
                  <a:pt x="107707" y="92577"/>
                </a:lnTo>
                <a:lnTo>
                  <a:pt x="108647" y="92228"/>
                </a:lnTo>
                <a:lnTo>
                  <a:pt x="109117" y="92111"/>
                </a:lnTo>
                <a:lnTo>
                  <a:pt x="110529" y="92111"/>
                </a:lnTo>
                <a:lnTo>
                  <a:pt x="114644" y="92170"/>
                </a:lnTo>
                <a:lnTo>
                  <a:pt x="118525" y="93799"/>
                </a:lnTo>
                <a:lnTo>
                  <a:pt x="121347" y="96767"/>
                </a:lnTo>
                <a:lnTo>
                  <a:pt x="164147" y="139127"/>
                </a:lnTo>
                <a:lnTo>
                  <a:pt x="168616" y="142735"/>
                </a:lnTo>
                <a:lnTo>
                  <a:pt x="170673" y="148497"/>
                </a:lnTo>
                <a:lnTo>
                  <a:pt x="168086" y="159609"/>
                </a:lnTo>
                <a:lnTo>
                  <a:pt x="163677" y="163974"/>
                </a:lnTo>
                <a:lnTo>
                  <a:pt x="152448" y="166534"/>
                </a:lnTo>
                <a:close/>
              </a:path>
              <a:path w="666750" h="701040">
                <a:moveTo>
                  <a:pt x="379561" y="686097"/>
                </a:moveTo>
                <a:lnTo>
                  <a:pt x="289257" y="686097"/>
                </a:lnTo>
                <a:lnTo>
                  <a:pt x="271760" y="682559"/>
                </a:lnTo>
                <a:lnTo>
                  <a:pt x="257399" y="672939"/>
                </a:lnTo>
                <a:lnTo>
                  <a:pt x="247679" y="658725"/>
                </a:lnTo>
                <a:lnTo>
                  <a:pt x="244116" y="641466"/>
                </a:lnTo>
                <a:lnTo>
                  <a:pt x="244104" y="632563"/>
                </a:lnTo>
                <a:lnTo>
                  <a:pt x="242106" y="628432"/>
                </a:lnTo>
                <a:lnTo>
                  <a:pt x="242106" y="623661"/>
                </a:lnTo>
                <a:lnTo>
                  <a:pt x="244019" y="619705"/>
                </a:lnTo>
                <a:lnTo>
                  <a:pt x="244097" y="566869"/>
                </a:lnTo>
                <a:lnTo>
                  <a:pt x="219982" y="522579"/>
                </a:lnTo>
                <a:lnTo>
                  <a:pt x="199142" y="499380"/>
                </a:lnTo>
                <a:lnTo>
                  <a:pt x="187664" y="486396"/>
                </a:lnTo>
                <a:lnTo>
                  <a:pt x="164598" y="456787"/>
                </a:lnTo>
                <a:lnTo>
                  <a:pt x="144062" y="421304"/>
                </a:lnTo>
                <a:lnTo>
                  <a:pt x="129336" y="378915"/>
                </a:lnTo>
                <a:lnTo>
                  <a:pt x="123698" y="328588"/>
                </a:lnTo>
                <a:lnTo>
                  <a:pt x="129274" y="280832"/>
                </a:lnTo>
                <a:lnTo>
                  <a:pt x="145150" y="236961"/>
                </a:lnTo>
                <a:lnTo>
                  <a:pt x="170051" y="198236"/>
                </a:lnTo>
                <a:lnTo>
                  <a:pt x="202703" y="165919"/>
                </a:lnTo>
                <a:lnTo>
                  <a:pt x="241830" y="141273"/>
                </a:lnTo>
                <a:lnTo>
                  <a:pt x="286157" y="125560"/>
                </a:lnTo>
                <a:lnTo>
                  <a:pt x="334409" y="120042"/>
                </a:lnTo>
                <a:lnTo>
                  <a:pt x="382661" y="125560"/>
                </a:lnTo>
                <a:lnTo>
                  <a:pt x="426988" y="141273"/>
                </a:lnTo>
                <a:lnTo>
                  <a:pt x="440579" y="149834"/>
                </a:lnTo>
                <a:lnTo>
                  <a:pt x="334409" y="149834"/>
                </a:lnTo>
                <a:lnTo>
                  <a:pt x="286327" y="156206"/>
                </a:lnTo>
                <a:lnTo>
                  <a:pt x="243164" y="174196"/>
                </a:lnTo>
                <a:lnTo>
                  <a:pt x="206625" y="202116"/>
                </a:lnTo>
                <a:lnTo>
                  <a:pt x="178414" y="238280"/>
                </a:lnTo>
                <a:lnTo>
                  <a:pt x="160237" y="281000"/>
                </a:lnTo>
                <a:lnTo>
                  <a:pt x="153800" y="328588"/>
                </a:lnTo>
                <a:lnTo>
                  <a:pt x="158509" y="372594"/>
                </a:lnTo>
                <a:lnTo>
                  <a:pt x="171063" y="409318"/>
                </a:lnTo>
                <a:lnTo>
                  <a:pt x="210240" y="467309"/>
                </a:lnTo>
                <a:lnTo>
                  <a:pt x="232889" y="492505"/>
                </a:lnTo>
                <a:lnTo>
                  <a:pt x="242564" y="503312"/>
                </a:lnTo>
                <a:lnTo>
                  <a:pt x="267763" y="542113"/>
                </a:lnTo>
                <a:lnTo>
                  <a:pt x="270913" y="552031"/>
                </a:lnTo>
                <a:lnTo>
                  <a:pt x="428252" y="552031"/>
                </a:lnTo>
                <a:lnTo>
                  <a:pt x="425675" y="559253"/>
                </a:lnTo>
                <a:lnTo>
                  <a:pt x="424721" y="566869"/>
                </a:lnTo>
                <a:lnTo>
                  <a:pt x="424714" y="581824"/>
                </a:lnTo>
                <a:lnTo>
                  <a:pt x="274206" y="581824"/>
                </a:lnTo>
                <a:lnTo>
                  <a:pt x="274206" y="611616"/>
                </a:lnTo>
                <a:lnTo>
                  <a:pt x="279720" y="611616"/>
                </a:lnTo>
                <a:lnTo>
                  <a:pt x="284671" y="614351"/>
                </a:lnTo>
                <a:lnTo>
                  <a:pt x="287840" y="619705"/>
                </a:lnTo>
                <a:lnTo>
                  <a:pt x="290139" y="623661"/>
                </a:lnTo>
                <a:lnTo>
                  <a:pt x="290139" y="629363"/>
                </a:lnTo>
                <a:lnTo>
                  <a:pt x="287434" y="634018"/>
                </a:lnTo>
                <a:lnTo>
                  <a:pt x="284671" y="638673"/>
                </a:lnTo>
                <a:lnTo>
                  <a:pt x="279720" y="641408"/>
                </a:lnTo>
                <a:lnTo>
                  <a:pt x="274206" y="641408"/>
                </a:lnTo>
                <a:lnTo>
                  <a:pt x="274206" y="649845"/>
                </a:lnTo>
                <a:lnTo>
                  <a:pt x="280732" y="656304"/>
                </a:lnTo>
                <a:lnTo>
                  <a:pt x="421639" y="656304"/>
                </a:lnTo>
                <a:lnTo>
                  <a:pt x="421139" y="658725"/>
                </a:lnTo>
                <a:lnTo>
                  <a:pt x="411419" y="672939"/>
                </a:lnTo>
                <a:lnTo>
                  <a:pt x="397058" y="682559"/>
                </a:lnTo>
                <a:lnTo>
                  <a:pt x="379561" y="686097"/>
                </a:lnTo>
                <a:close/>
              </a:path>
              <a:path w="666750" h="701040">
                <a:moveTo>
                  <a:pt x="428252" y="552031"/>
                </a:moveTo>
                <a:lnTo>
                  <a:pt x="397904" y="552031"/>
                </a:lnTo>
                <a:lnTo>
                  <a:pt x="401050" y="542113"/>
                </a:lnTo>
                <a:lnTo>
                  <a:pt x="426437" y="503206"/>
                </a:lnTo>
                <a:lnTo>
                  <a:pt x="447597" y="480071"/>
                </a:lnTo>
                <a:lnTo>
                  <a:pt x="458578" y="467774"/>
                </a:lnTo>
                <a:lnTo>
                  <a:pt x="479724" y="440920"/>
                </a:lnTo>
                <a:lnTo>
                  <a:pt x="497756" y="409877"/>
                </a:lnTo>
                <a:lnTo>
                  <a:pt x="510309" y="372986"/>
                </a:lnTo>
                <a:lnTo>
                  <a:pt x="515018" y="328588"/>
                </a:lnTo>
                <a:lnTo>
                  <a:pt x="508581" y="281000"/>
                </a:lnTo>
                <a:lnTo>
                  <a:pt x="490404" y="238280"/>
                </a:lnTo>
                <a:lnTo>
                  <a:pt x="462194" y="202116"/>
                </a:lnTo>
                <a:lnTo>
                  <a:pt x="425654" y="174196"/>
                </a:lnTo>
                <a:lnTo>
                  <a:pt x="382491" y="156206"/>
                </a:lnTo>
                <a:lnTo>
                  <a:pt x="334409" y="149834"/>
                </a:lnTo>
                <a:lnTo>
                  <a:pt x="440579" y="149834"/>
                </a:lnTo>
                <a:lnTo>
                  <a:pt x="498767" y="198236"/>
                </a:lnTo>
                <a:lnTo>
                  <a:pt x="523668" y="236961"/>
                </a:lnTo>
                <a:lnTo>
                  <a:pt x="539544" y="280832"/>
                </a:lnTo>
                <a:lnTo>
                  <a:pt x="545120" y="328588"/>
                </a:lnTo>
                <a:lnTo>
                  <a:pt x="539482" y="379282"/>
                </a:lnTo>
                <a:lnTo>
                  <a:pt x="524756" y="421842"/>
                </a:lnTo>
                <a:lnTo>
                  <a:pt x="504220" y="457343"/>
                </a:lnTo>
                <a:lnTo>
                  <a:pt x="469676" y="499764"/>
                </a:lnTo>
                <a:lnTo>
                  <a:pt x="458777" y="511670"/>
                </a:lnTo>
                <a:lnTo>
                  <a:pt x="448836" y="522693"/>
                </a:lnTo>
                <a:lnTo>
                  <a:pt x="440234" y="532946"/>
                </a:lnTo>
                <a:lnTo>
                  <a:pt x="433392" y="542470"/>
                </a:lnTo>
                <a:lnTo>
                  <a:pt x="428556" y="551180"/>
                </a:lnTo>
                <a:lnTo>
                  <a:pt x="428252" y="552031"/>
                </a:lnTo>
                <a:close/>
              </a:path>
              <a:path w="666750" h="701040">
                <a:moveTo>
                  <a:pt x="10053" y="344648"/>
                </a:moveTo>
                <a:lnTo>
                  <a:pt x="2351" y="338888"/>
                </a:lnTo>
                <a:lnTo>
                  <a:pt x="0" y="322478"/>
                </a:lnTo>
                <a:lnTo>
                  <a:pt x="5820" y="314856"/>
                </a:lnTo>
                <a:lnTo>
                  <a:pt x="14110" y="313692"/>
                </a:lnTo>
                <a:lnTo>
                  <a:pt x="78546" y="313692"/>
                </a:lnTo>
                <a:lnTo>
                  <a:pt x="83955" y="313634"/>
                </a:lnTo>
                <a:lnTo>
                  <a:pt x="89011" y="316427"/>
                </a:lnTo>
                <a:lnTo>
                  <a:pt x="91774" y="321082"/>
                </a:lnTo>
                <a:lnTo>
                  <a:pt x="94478" y="325737"/>
                </a:lnTo>
                <a:lnTo>
                  <a:pt x="94478" y="331440"/>
                </a:lnTo>
                <a:lnTo>
                  <a:pt x="91774" y="336095"/>
                </a:lnTo>
                <a:lnTo>
                  <a:pt x="89011" y="340750"/>
                </a:lnTo>
                <a:lnTo>
                  <a:pt x="84060" y="343485"/>
                </a:lnTo>
                <a:lnTo>
                  <a:pt x="18343" y="343485"/>
                </a:lnTo>
                <a:lnTo>
                  <a:pt x="10053" y="344648"/>
                </a:lnTo>
                <a:close/>
              </a:path>
              <a:path w="666750" h="701040">
                <a:moveTo>
                  <a:pt x="581982" y="344648"/>
                </a:moveTo>
                <a:lnTo>
                  <a:pt x="574281" y="338888"/>
                </a:lnTo>
                <a:lnTo>
                  <a:pt x="571928" y="322478"/>
                </a:lnTo>
                <a:lnTo>
                  <a:pt x="577750" y="314856"/>
                </a:lnTo>
                <a:lnTo>
                  <a:pt x="586040" y="313692"/>
                </a:lnTo>
                <a:lnTo>
                  <a:pt x="650475" y="313692"/>
                </a:lnTo>
                <a:lnTo>
                  <a:pt x="655885" y="313634"/>
                </a:lnTo>
                <a:lnTo>
                  <a:pt x="660940" y="316427"/>
                </a:lnTo>
                <a:lnTo>
                  <a:pt x="663704" y="321082"/>
                </a:lnTo>
                <a:lnTo>
                  <a:pt x="666408" y="325737"/>
                </a:lnTo>
                <a:lnTo>
                  <a:pt x="666408" y="331440"/>
                </a:lnTo>
                <a:lnTo>
                  <a:pt x="663704" y="336095"/>
                </a:lnTo>
                <a:lnTo>
                  <a:pt x="660940" y="340750"/>
                </a:lnTo>
                <a:lnTo>
                  <a:pt x="655990" y="343485"/>
                </a:lnTo>
                <a:lnTo>
                  <a:pt x="590272" y="343485"/>
                </a:lnTo>
                <a:lnTo>
                  <a:pt x="581982" y="344648"/>
                </a:lnTo>
                <a:close/>
              </a:path>
              <a:path w="666750" h="701040">
                <a:moveTo>
                  <a:pt x="83955" y="343543"/>
                </a:moveTo>
                <a:lnTo>
                  <a:pt x="78546" y="343485"/>
                </a:lnTo>
                <a:lnTo>
                  <a:pt x="84060" y="343485"/>
                </a:lnTo>
                <a:close/>
              </a:path>
              <a:path w="666750" h="701040">
                <a:moveTo>
                  <a:pt x="655885" y="343543"/>
                </a:moveTo>
                <a:lnTo>
                  <a:pt x="650475" y="343485"/>
                </a:lnTo>
                <a:lnTo>
                  <a:pt x="655990" y="343485"/>
                </a:lnTo>
                <a:close/>
              </a:path>
              <a:path w="666750" h="701040">
                <a:moveTo>
                  <a:pt x="111880" y="566869"/>
                </a:moveTo>
                <a:lnTo>
                  <a:pt x="100652" y="564309"/>
                </a:lnTo>
                <a:lnTo>
                  <a:pt x="96242" y="559944"/>
                </a:lnTo>
                <a:lnTo>
                  <a:pt x="93655" y="548831"/>
                </a:lnTo>
                <a:lnTo>
                  <a:pt x="95713" y="543070"/>
                </a:lnTo>
                <a:lnTo>
                  <a:pt x="100181" y="539462"/>
                </a:lnTo>
                <a:lnTo>
                  <a:pt x="142981" y="497101"/>
                </a:lnTo>
                <a:lnTo>
                  <a:pt x="145334" y="494599"/>
                </a:lnTo>
                <a:lnTo>
                  <a:pt x="148508" y="492911"/>
                </a:lnTo>
                <a:lnTo>
                  <a:pt x="151918" y="492446"/>
                </a:lnTo>
                <a:lnTo>
                  <a:pt x="153330" y="492446"/>
                </a:lnTo>
                <a:lnTo>
                  <a:pt x="159502" y="492330"/>
                </a:lnTo>
                <a:lnTo>
                  <a:pt x="165205" y="495938"/>
                </a:lnTo>
                <a:lnTo>
                  <a:pt x="168296" y="503312"/>
                </a:lnTo>
                <a:lnTo>
                  <a:pt x="169967" y="507226"/>
                </a:lnTo>
                <a:lnTo>
                  <a:pt x="168616" y="513802"/>
                </a:lnTo>
                <a:lnTo>
                  <a:pt x="164147" y="518050"/>
                </a:lnTo>
                <a:lnTo>
                  <a:pt x="121347" y="560410"/>
                </a:lnTo>
                <a:lnTo>
                  <a:pt x="117702" y="564833"/>
                </a:lnTo>
                <a:lnTo>
                  <a:pt x="111880" y="566869"/>
                </a:lnTo>
                <a:close/>
              </a:path>
              <a:path w="666750" h="701040">
                <a:moveTo>
                  <a:pt x="556938" y="566869"/>
                </a:moveTo>
                <a:lnTo>
                  <a:pt x="551116" y="564833"/>
                </a:lnTo>
                <a:lnTo>
                  <a:pt x="547471" y="560410"/>
                </a:lnTo>
                <a:lnTo>
                  <a:pt x="504671" y="518050"/>
                </a:lnTo>
                <a:lnTo>
                  <a:pt x="500497" y="514208"/>
                </a:lnTo>
                <a:lnTo>
                  <a:pt x="498851" y="508390"/>
                </a:lnTo>
                <a:lnTo>
                  <a:pt x="502025" y="497508"/>
                </a:lnTo>
                <a:lnTo>
                  <a:pt x="506552" y="493436"/>
                </a:lnTo>
                <a:lnTo>
                  <a:pt x="512196" y="492446"/>
                </a:lnTo>
                <a:lnTo>
                  <a:pt x="515018" y="492446"/>
                </a:lnTo>
                <a:lnTo>
                  <a:pt x="519133" y="492505"/>
                </a:lnTo>
                <a:lnTo>
                  <a:pt x="523013" y="494134"/>
                </a:lnTo>
                <a:lnTo>
                  <a:pt x="525837" y="497101"/>
                </a:lnTo>
                <a:lnTo>
                  <a:pt x="568637" y="539462"/>
                </a:lnTo>
                <a:lnTo>
                  <a:pt x="573105" y="543070"/>
                </a:lnTo>
                <a:lnTo>
                  <a:pt x="575163" y="548831"/>
                </a:lnTo>
                <a:lnTo>
                  <a:pt x="572576" y="559944"/>
                </a:lnTo>
                <a:lnTo>
                  <a:pt x="568166" y="564309"/>
                </a:lnTo>
                <a:lnTo>
                  <a:pt x="556938" y="566869"/>
                </a:lnTo>
                <a:close/>
              </a:path>
              <a:path w="666750" h="701040">
                <a:moveTo>
                  <a:pt x="311068" y="642165"/>
                </a:moveTo>
                <a:lnTo>
                  <a:pt x="303660" y="636113"/>
                </a:lnTo>
                <a:lnTo>
                  <a:pt x="302133" y="619705"/>
                </a:lnTo>
                <a:lnTo>
                  <a:pt x="308246" y="612373"/>
                </a:lnTo>
                <a:lnTo>
                  <a:pt x="316536" y="611616"/>
                </a:lnTo>
                <a:lnTo>
                  <a:pt x="394612" y="611616"/>
                </a:lnTo>
                <a:lnTo>
                  <a:pt x="394612" y="581824"/>
                </a:lnTo>
                <a:lnTo>
                  <a:pt x="424714" y="581824"/>
                </a:lnTo>
                <a:lnTo>
                  <a:pt x="424798" y="623661"/>
                </a:lnTo>
                <a:lnTo>
                  <a:pt x="425125" y="625233"/>
                </a:lnTo>
                <a:lnTo>
                  <a:pt x="425125" y="627327"/>
                </a:lnTo>
                <a:lnTo>
                  <a:pt x="424714" y="629305"/>
                </a:lnTo>
                <a:lnTo>
                  <a:pt x="424714" y="641408"/>
                </a:lnTo>
                <a:lnTo>
                  <a:pt x="319358" y="641408"/>
                </a:lnTo>
                <a:lnTo>
                  <a:pt x="311068" y="642165"/>
                </a:lnTo>
                <a:close/>
              </a:path>
              <a:path w="666750" h="701040">
                <a:moveTo>
                  <a:pt x="279720" y="611616"/>
                </a:moveTo>
                <a:lnTo>
                  <a:pt x="274206" y="611616"/>
                </a:lnTo>
                <a:lnTo>
                  <a:pt x="279615" y="611558"/>
                </a:lnTo>
                <a:close/>
              </a:path>
              <a:path w="666750" h="701040">
                <a:moveTo>
                  <a:pt x="279615" y="641466"/>
                </a:moveTo>
                <a:lnTo>
                  <a:pt x="274206" y="641408"/>
                </a:lnTo>
                <a:lnTo>
                  <a:pt x="279720" y="641408"/>
                </a:lnTo>
                <a:close/>
              </a:path>
              <a:path w="666750" h="701040">
                <a:moveTo>
                  <a:pt x="421639" y="656304"/>
                </a:moveTo>
                <a:lnTo>
                  <a:pt x="388086" y="656304"/>
                </a:lnTo>
                <a:lnTo>
                  <a:pt x="394612" y="649845"/>
                </a:lnTo>
                <a:lnTo>
                  <a:pt x="394612" y="641408"/>
                </a:lnTo>
                <a:lnTo>
                  <a:pt x="424714" y="641408"/>
                </a:lnTo>
                <a:lnTo>
                  <a:pt x="421639" y="656304"/>
                </a:lnTo>
                <a:close/>
              </a:path>
              <a:path w="666750" h="701040">
                <a:moveTo>
                  <a:pt x="334409" y="700993"/>
                </a:moveTo>
                <a:lnTo>
                  <a:pt x="324751" y="699942"/>
                </a:lnTo>
                <a:lnTo>
                  <a:pt x="315838" y="696949"/>
                </a:lnTo>
                <a:lnTo>
                  <a:pt x="307861" y="692254"/>
                </a:lnTo>
                <a:lnTo>
                  <a:pt x="301014" y="686097"/>
                </a:lnTo>
                <a:lnTo>
                  <a:pt x="367802" y="686097"/>
                </a:lnTo>
                <a:lnTo>
                  <a:pt x="360956" y="692254"/>
                </a:lnTo>
                <a:lnTo>
                  <a:pt x="352980" y="696949"/>
                </a:lnTo>
                <a:lnTo>
                  <a:pt x="344067" y="699942"/>
                </a:lnTo>
                <a:lnTo>
                  <a:pt x="334409" y="7009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31819" y="1161515"/>
            <a:ext cx="39878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80">
                <a:latin typeface="Verdana"/>
                <a:cs typeface="Verdana"/>
              </a:rPr>
              <a:t>Feit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30752" y="2746916"/>
            <a:ext cx="2692400" cy="14979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95"/>
              </a:spcBef>
            </a:pPr>
            <a:r>
              <a:rPr dirty="0" spc="-465"/>
              <a:t>Vapen</a:t>
            </a: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3450" spc="-145">
                <a:solidFill>
                  <a:srgbClr val="FFFFFF"/>
                </a:solidFill>
              </a:rPr>
              <a:t>#jouwkeuze</a:t>
            </a:r>
            <a:endParaRPr sz="345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47925">
              <a:lnSpc>
                <a:spcPct val="100000"/>
              </a:lnSpc>
              <a:spcBef>
                <a:spcPts val="95"/>
              </a:spcBef>
            </a:pPr>
            <a:r>
              <a:rPr dirty="0" spc="-465"/>
              <a:t>Vapen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6838" y="2936868"/>
            <a:ext cx="8780145" cy="133985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algn="ctr" marR="65405">
              <a:lnSpc>
                <a:spcPct val="100000"/>
              </a:lnSpc>
              <a:spcBef>
                <a:spcPts val="550"/>
              </a:spcBef>
            </a:pPr>
            <a:r>
              <a:rPr dirty="0" sz="2500" spc="-270">
                <a:latin typeface="Verdana"/>
                <a:cs typeface="Verdana"/>
              </a:rPr>
              <a:t>Elke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90">
                <a:latin typeface="Verdana"/>
                <a:cs typeface="Verdana"/>
              </a:rPr>
              <a:t>dag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20">
                <a:latin typeface="Verdana"/>
                <a:cs typeface="Verdana"/>
              </a:rPr>
              <a:t>beginnen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54">
                <a:latin typeface="Verdana"/>
                <a:cs typeface="Verdana"/>
              </a:rPr>
              <a:t>70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50">
                <a:latin typeface="Verdana"/>
                <a:cs typeface="Verdana"/>
              </a:rPr>
              <a:t>kinderen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10">
                <a:latin typeface="Verdana"/>
                <a:cs typeface="Verdana"/>
              </a:rPr>
              <a:t>in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20">
                <a:latin typeface="Verdana"/>
                <a:cs typeface="Verdana"/>
              </a:rPr>
              <a:t>NL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50">
                <a:latin typeface="Verdana"/>
                <a:cs typeface="Verdana"/>
              </a:rPr>
              <a:t>met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290">
                <a:latin typeface="Verdana"/>
                <a:cs typeface="Verdana"/>
              </a:rPr>
              <a:t>roken.</a:t>
            </a:r>
            <a:endParaRPr sz="2500">
              <a:latin typeface="Verdana"/>
              <a:cs typeface="Verdana"/>
            </a:endParaRPr>
          </a:p>
          <a:p>
            <a:pPr algn="ctr" marL="12065" marR="5080">
              <a:lnSpc>
                <a:spcPct val="114999"/>
              </a:lnSpc>
            </a:pPr>
            <a:r>
              <a:rPr dirty="0" sz="2500" spc="-160">
                <a:latin typeface="Verdana"/>
                <a:cs typeface="Verdana"/>
              </a:rPr>
              <a:t>Dat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325">
                <a:latin typeface="Verdana"/>
                <a:cs typeface="Verdana"/>
              </a:rPr>
              <a:t>zĳn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300">
                <a:latin typeface="Verdana"/>
                <a:cs typeface="Verdana"/>
              </a:rPr>
              <a:t>25.550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50">
                <a:latin typeface="Verdana"/>
                <a:cs typeface="Verdana"/>
              </a:rPr>
              <a:t>kinderen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85">
                <a:latin typeface="Verdana"/>
                <a:cs typeface="Verdana"/>
              </a:rPr>
              <a:t>per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50">
                <a:latin typeface="Verdana"/>
                <a:cs typeface="Verdana"/>
              </a:rPr>
              <a:t>jaar.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25">
                <a:latin typeface="Verdana"/>
                <a:cs typeface="Verdana"/>
              </a:rPr>
              <a:t>Wereldwĳd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85">
                <a:latin typeface="Verdana"/>
                <a:cs typeface="Verdana"/>
              </a:rPr>
              <a:t>is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70">
                <a:latin typeface="Verdana"/>
                <a:cs typeface="Verdana"/>
              </a:rPr>
              <a:t>dit</a:t>
            </a:r>
            <a:r>
              <a:rPr dirty="0" sz="2500" spc="-395">
                <a:latin typeface="Verdana"/>
                <a:cs typeface="Verdana"/>
              </a:rPr>
              <a:t> </a:t>
            </a:r>
            <a:r>
              <a:rPr dirty="0" sz="2500" spc="-155">
                <a:latin typeface="Verdana"/>
                <a:cs typeface="Verdana"/>
              </a:rPr>
              <a:t>aantal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75">
                <a:latin typeface="Verdana"/>
                <a:cs typeface="Verdana"/>
              </a:rPr>
              <a:t>nog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80">
                <a:latin typeface="Verdana"/>
                <a:cs typeface="Verdana"/>
              </a:rPr>
              <a:t>veel hoger.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598632" y="378960"/>
            <a:ext cx="666750" cy="701040"/>
          </a:xfrm>
          <a:custGeom>
            <a:avLst/>
            <a:gdLst/>
            <a:ahLst/>
            <a:cxnLst/>
            <a:rect l="l" t="t" r="r" b="b"/>
            <a:pathLst>
              <a:path w="666750" h="701040">
                <a:moveTo>
                  <a:pt x="337290" y="91122"/>
                </a:moveTo>
                <a:lnTo>
                  <a:pt x="331528" y="91122"/>
                </a:lnTo>
                <a:lnTo>
                  <a:pt x="326825" y="88446"/>
                </a:lnTo>
                <a:lnTo>
                  <a:pt x="322122" y="85711"/>
                </a:lnTo>
                <a:lnTo>
                  <a:pt x="319300" y="80706"/>
                </a:lnTo>
                <a:lnTo>
                  <a:pt x="319251" y="11463"/>
                </a:lnTo>
                <a:lnTo>
                  <a:pt x="319182" y="8670"/>
                </a:lnTo>
                <a:lnTo>
                  <a:pt x="324120" y="2443"/>
                </a:lnTo>
                <a:lnTo>
                  <a:pt x="331116" y="872"/>
                </a:lnTo>
                <a:lnTo>
                  <a:pt x="332352" y="523"/>
                </a:lnTo>
                <a:lnTo>
                  <a:pt x="332997" y="407"/>
                </a:lnTo>
                <a:lnTo>
                  <a:pt x="337290" y="0"/>
                </a:lnTo>
                <a:lnTo>
                  <a:pt x="341582" y="1454"/>
                </a:lnTo>
                <a:lnTo>
                  <a:pt x="347872" y="7331"/>
                </a:lnTo>
                <a:lnTo>
                  <a:pt x="349636" y="11463"/>
                </a:lnTo>
                <a:lnTo>
                  <a:pt x="349460" y="15769"/>
                </a:lnTo>
                <a:lnTo>
                  <a:pt x="349518" y="80706"/>
                </a:lnTo>
                <a:lnTo>
                  <a:pt x="346696" y="85711"/>
                </a:lnTo>
                <a:lnTo>
                  <a:pt x="341993" y="88446"/>
                </a:lnTo>
                <a:lnTo>
                  <a:pt x="337290" y="91122"/>
                </a:lnTo>
                <a:close/>
              </a:path>
              <a:path w="666750" h="701040">
                <a:moveTo>
                  <a:pt x="516370" y="166534"/>
                </a:moveTo>
                <a:lnTo>
                  <a:pt x="505141" y="163974"/>
                </a:lnTo>
                <a:lnTo>
                  <a:pt x="500732" y="159609"/>
                </a:lnTo>
                <a:lnTo>
                  <a:pt x="498145" y="148497"/>
                </a:lnTo>
                <a:lnTo>
                  <a:pt x="500202" y="142735"/>
                </a:lnTo>
                <a:lnTo>
                  <a:pt x="504671" y="139127"/>
                </a:lnTo>
                <a:lnTo>
                  <a:pt x="547471" y="96767"/>
                </a:lnTo>
                <a:lnTo>
                  <a:pt x="549412" y="94730"/>
                </a:lnTo>
                <a:lnTo>
                  <a:pt x="551822" y="93275"/>
                </a:lnTo>
                <a:lnTo>
                  <a:pt x="554527" y="92577"/>
                </a:lnTo>
                <a:lnTo>
                  <a:pt x="555761" y="92228"/>
                </a:lnTo>
                <a:lnTo>
                  <a:pt x="556408" y="92111"/>
                </a:lnTo>
                <a:lnTo>
                  <a:pt x="562875" y="91297"/>
                </a:lnTo>
                <a:lnTo>
                  <a:pt x="569108" y="94672"/>
                </a:lnTo>
                <a:lnTo>
                  <a:pt x="571928" y="100549"/>
                </a:lnTo>
                <a:lnTo>
                  <a:pt x="574692" y="106368"/>
                </a:lnTo>
                <a:lnTo>
                  <a:pt x="573340" y="113292"/>
                </a:lnTo>
                <a:lnTo>
                  <a:pt x="568637" y="117714"/>
                </a:lnTo>
                <a:lnTo>
                  <a:pt x="525837" y="160075"/>
                </a:lnTo>
                <a:lnTo>
                  <a:pt x="522192" y="164498"/>
                </a:lnTo>
                <a:lnTo>
                  <a:pt x="516370" y="166534"/>
                </a:lnTo>
                <a:close/>
              </a:path>
              <a:path w="666750" h="701040">
                <a:moveTo>
                  <a:pt x="152448" y="166534"/>
                </a:moveTo>
                <a:lnTo>
                  <a:pt x="146626" y="164498"/>
                </a:lnTo>
                <a:lnTo>
                  <a:pt x="142981" y="160075"/>
                </a:lnTo>
                <a:lnTo>
                  <a:pt x="100181" y="117714"/>
                </a:lnTo>
                <a:lnTo>
                  <a:pt x="96242" y="113874"/>
                </a:lnTo>
                <a:lnTo>
                  <a:pt x="94772" y="108171"/>
                </a:lnTo>
                <a:lnTo>
                  <a:pt x="97947" y="97698"/>
                </a:lnTo>
                <a:lnTo>
                  <a:pt x="102298" y="93683"/>
                </a:lnTo>
                <a:lnTo>
                  <a:pt x="107707" y="92577"/>
                </a:lnTo>
                <a:lnTo>
                  <a:pt x="108647" y="92228"/>
                </a:lnTo>
                <a:lnTo>
                  <a:pt x="109117" y="92111"/>
                </a:lnTo>
                <a:lnTo>
                  <a:pt x="110529" y="92111"/>
                </a:lnTo>
                <a:lnTo>
                  <a:pt x="114644" y="92170"/>
                </a:lnTo>
                <a:lnTo>
                  <a:pt x="118525" y="93799"/>
                </a:lnTo>
                <a:lnTo>
                  <a:pt x="121347" y="96767"/>
                </a:lnTo>
                <a:lnTo>
                  <a:pt x="164147" y="139127"/>
                </a:lnTo>
                <a:lnTo>
                  <a:pt x="168616" y="142735"/>
                </a:lnTo>
                <a:lnTo>
                  <a:pt x="170673" y="148497"/>
                </a:lnTo>
                <a:lnTo>
                  <a:pt x="168086" y="159609"/>
                </a:lnTo>
                <a:lnTo>
                  <a:pt x="163677" y="163974"/>
                </a:lnTo>
                <a:lnTo>
                  <a:pt x="152448" y="166534"/>
                </a:lnTo>
                <a:close/>
              </a:path>
              <a:path w="666750" h="701040">
                <a:moveTo>
                  <a:pt x="379561" y="686097"/>
                </a:moveTo>
                <a:lnTo>
                  <a:pt x="289257" y="686097"/>
                </a:lnTo>
                <a:lnTo>
                  <a:pt x="271760" y="682559"/>
                </a:lnTo>
                <a:lnTo>
                  <a:pt x="257399" y="672939"/>
                </a:lnTo>
                <a:lnTo>
                  <a:pt x="247679" y="658725"/>
                </a:lnTo>
                <a:lnTo>
                  <a:pt x="244116" y="641466"/>
                </a:lnTo>
                <a:lnTo>
                  <a:pt x="244104" y="632563"/>
                </a:lnTo>
                <a:lnTo>
                  <a:pt x="242106" y="628432"/>
                </a:lnTo>
                <a:lnTo>
                  <a:pt x="242106" y="623661"/>
                </a:lnTo>
                <a:lnTo>
                  <a:pt x="244019" y="619705"/>
                </a:lnTo>
                <a:lnTo>
                  <a:pt x="244097" y="566869"/>
                </a:lnTo>
                <a:lnTo>
                  <a:pt x="219982" y="522579"/>
                </a:lnTo>
                <a:lnTo>
                  <a:pt x="199142" y="499380"/>
                </a:lnTo>
                <a:lnTo>
                  <a:pt x="187664" y="486396"/>
                </a:lnTo>
                <a:lnTo>
                  <a:pt x="164598" y="456787"/>
                </a:lnTo>
                <a:lnTo>
                  <a:pt x="144062" y="421304"/>
                </a:lnTo>
                <a:lnTo>
                  <a:pt x="129336" y="378915"/>
                </a:lnTo>
                <a:lnTo>
                  <a:pt x="123698" y="328588"/>
                </a:lnTo>
                <a:lnTo>
                  <a:pt x="129274" y="280832"/>
                </a:lnTo>
                <a:lnTo>
                  <a:pt x="145150" y="236961"/>
                </a:lnTo>
                <a:lnTo>
                  <a:pt x="170051" y="198236"/>
                </a:lnTo>
                <a:lnTo>
                  <a:pt x="202703" y="165919"/>
                </a:lnTo>
                <a:lnTo>
                  <a:pt x="241830" y="141273"/>
                </a:lnTo>
                <a:lnTo>
                  <a:pt x="286157" y="125560"/>
                </a:lnTo>
                <a:lnTo>
                  <a:pt x="334409" y="120042"/>
                </a:lnTo>
                <a:lnTo>
                  <a:pt x="382661" y="125560"/>
                </a:lnTo>
                <a:lnTo>
                  <a:pt x="426988" y="141273"/>
                </a:lnTo>
                <a:lnTo>
                  <a:pt x="440579" y="149834"/>
                </a:lnTo>
                <a:lnTo>
                  <a:pt x="334409" y="149834"/>
                </a:lnTo>
                <a:lnTo>
                  <a:pt x="286327" y="156206"/>
                </a:lnTo>
                <a:lnTo>
                  <a:pt x="243164" y="174196"/>
                </a:lnTo>
                <a:lnTo>
                  <a:pt x="206625" y="202116"/>
                </a:lnTo>
                <a:lnTo>
                  <a:pt x="178414" y="238280"/>
                </a:lnTo>
                <a:lnTo>
                  <a:pt x="160237" y="281000"/>
                </a:lnTo>
                <a:lnTo>
                  <a:pt x="153800" y="328588"/>
                </a:lnTo>
                <a:lnTo>
                  <a:pt x="158509" y="372594"/>
                </a:lnTo>
                <a:lnTo>
                  <a:pt x="171063" y="409318"/>
                </a:lnTo>
                <a:lnTo>
                  <a:pt x="210240" y="467309"/>
                </a:lnTo>
                <a:lnTo>
                  <a:pt x="232889" y="492505"/>
                </a:lnTo>
                <a:lnTo>
                  <a:pt x="242564" y="503312"/>
                </a:lnTo>
                <a:lnTo>
                  <a:pt x="267763" y="542113"/>
                </a:lnTo>
                <a:lnTo>
                  <a:pt x="270913" y="552031"/>
                </a:lnTo>
                <a:lnTo>
                  <a:pt x="428252" y="552031"/>
                </a:lnTo>
                <a:lnTo>
                  <a:pt x="425675" y="559253"/>
                </a:lnTo>
                <a:lnTo>
                  <a:pt x="424721" y="566869"/>
                </a:lnTo>
                <a:lnTo>
                  <a:pt x="424714" y="581824"/>
                </a:lnTo>
                <a:lnTo>
                  <a:pt x="274206" y="581824"/>
                </a:lnTo>
                <a:lnTo>
                  <a:pt x="274206" y="611616"/>
                </a:lnTo>
                <a:lnTo>
                  <a:pt x="279720" y="611616"/>
                </a:lnTo>
                <a:lnTo>
                  <a:pt x="284671" y="614351"/>
                </a:lnTo>
                <a:lnTo>
                  <a:pt x="287840" y="619705"/>
                </a:lnTo>
                <a:lnTo>
                  <a:pt x="290139" y="623661"/>
                </a:lnTo>
                <a:lnTo>
                  <a:pt x="290139" y="629363"/>
                </a:lnTo>
                <a:lnTo>
                  <a:pt x="287434" y="634018"/>
                </a:lnTo>
                <a:lnTo>
                  <a:pt x="284671" y="638673"/>
                </a:lnTo>
                <a:lnTo>
                  <a:pt x="279720" y="641408"/>
                </a:lnTo>
                <a:lnTo>
                  <a:pt x="274206" y="641408"/>
                </a:lnTo>
                <a:lnTo>
                  <a:pt x="274206" y="649845"/>
                </a:lnTo>
                <a:lnTo>
                  <a:pt x="280732" y="656304"/>
                </a:lnTo>
                <a:lnTo>
                  <a:pt x="421639" y="656304"/>
                </a:lnTo>
                <a:lnTo>
                  <a:pt x="421139" y="658725"/>
                </a:lnTo>
                <a:lnTo>
                  <a:pt x="411419" y="672939"/>
                </a:lnTo>
                <a:lnTo>
                  <a:pt x="397058" y="682559"/>
                </a:lnTo>
                <a:lnTo>
                  <a:pt x="379561" y="686097"/>
                </a:lnTo>
                <a:close/>
              </a:path>
              <a:path w="666750" h="701040">
                <a:moveTo>
                  <a:pt x="428252" y="552031"/>
                </a:moveTo>
                <a:lnTo>
                  <a:pt x="397904" y="552031"/>
                </a:lnTo>
                <a:lnTo>
                  <a:pt x="401050" y="542113"/>
                </a:lnTo>
                <a:lnTo>
                  <a:pt x="426437" y="503206"/>
                </a:lnTo>
                <a:lnTo>
                  <a:pt x="447597" y="480071"/>
                </a:lnTo>
                <a:lnTo>
                  <a:pt x="458578" y="467774"/>
                </a:lnTo>
                <a:lnTo>
                  <a:pt x="479724" y="440920"/>
                </a:lnTo>
                <a:lnTo>
                  <a:pt x="497756" y="409877"/>
                </a:lnTo>
                <a:lnTo>
                  <a:pt x="510309" y="372986"/>
                </a:lnTo>
                <a:lnTo>
                  <a:pt x="515018" y="328588"/>
                </a:lnTo>
                <a:lnTo>
                  <a:pt x="508581" y="281000"/>
                </a:lnTo>
                <a:lnTo>
                  <a:pt x="490404" y="238280"/>
                </a:lnTo>
                <a:lnTo>
                  <a:pt x="462194" y="202116"/>
                </a:lnTo>
                <a:lnTo>
                  <a:pt x="425654" y="174196"/>
                </a:lnTo>
                <a:lnTo>
                  <a:pt x="382491" y="156206"/>
                </a:lnTo>
                <a:lnTo>
                  <a:pt x="334409" y="149834"/>
                </a:lnTo>
                <a:lnTo>
                  <a:pt x="440579" y="149834"/>
                </a:lnTo>
                <a:lnTo>
                  <a:pt x="498767" y="198236"/>
                </a:lnTo>
                <a:lnTo>
                  <a:pt x="523668" y="236961"/>
                </a:lnTo>
                <a:lnTo>
                  <a:pt x="539544" y="280832"/>
                </a:lnTo>
                <a:lnTo>
                  <a:pt x="545120" y="328588"/>
                </a:lnTo>
                <a:lnTo>
                  <a:pt x="539482" y="379282"/>
                </a:lnTo>
                <a:lnTo>
                  <a:pt x="524756" y="421842"/>
                </a:lnTo>
                <a:lnTo>
                  <a:pt x="504220" y="457343"/>
                </a:lnTo>
                <a:lnTo>
                  <a:pt x="469676" y="499764"/>
                </a:lnTo>
                <a:lnTo>
                  <a:pt x="458777" y="511670"/>
                </a:lnTo>
                <a:lnTo>
                  <a:pt x="448836" y="522693"/>
                </a:lnTo>
                <a:lnTo>
                  <a:pt x="440234" y="532946"/>
                </a:lnTo>
                <a:lnTo>
                  <a:pt x="433392" y="542470"/>
                </a:lnTo>
                <a:lnTo>
                  <a:pt x="428556" y="551180"/>
                </a:lnTo>
                <a:lnTo>
                  <a:pt x="428252" y="552031"/>
                </a:lnTo>
                <a:close/>
              </a:path>
              <a:path w="666750" h="701040">
                <a:moveTo>
                  <a:pt x="10053" y="344648"/>
                </a:moveTo>
                <a:lnTo>
                  <a:pt x="2351" y="338888"/>
                </a:lnTo>
                <a:lnTo>
                  <a:pt x="0" y="322478"/>
                </a:lnTo>
                <a:lnTo>
                  <a:pt x="5820" y="314856"/>
                </a:lnTo>
                <a:lnTo>
                  <a:pt x="14110" y="313692"/>
                </a:lnTo>
                <a:lnTo>
                  <a:pt x="78546" y="313692"/>
                </a:lnTo>
                <a:lnTo>
                  <a:pt x="83955" y="313634"/>
                </a:lnTo>
                <a:lnTo>
                  <a:pt x="89011" y="316427"/>
                </a:lnTo>
                <a:lnTo>
                  <a:pt x="91774" y="321082"/>
                </a:lnTo>
                <a:lnTo>
                  <a:pt x="94478" y="325737"/>
                </a:lnTo>
                <a:lnTo>
                  <a:pt x="94478" y="331440"/>
                </a:lnTo>
                <a:lnTo>
                  <a:pt x="91774" y="336095"/>
                </a:lnTo>
                <a:lnTo>
                  <a:pt x="89011" y="340750"/>
                </a:lnTo>
                <a:lnTo>
                  <a:pt x="84060" y="343485"/>
                </a:lnTo>
                <a:lnTo>
                  <a:pt x="18343" y="343485"/>
                </a:lnTo>
                <a:lnTo>
                  <a:pt x="10053" y="344648"/>
                </a:lnTo>
                <a:close/>
              </a:path>
              <a:path w="666750" h="701040">
                <a:moveTo>
                  <a:pt x="581982" y="344648"/>
                </a:moveTo>
                <a:lnTo>
                  <a:pt x="574281" y="338888"/>
                </a:lnTo>
                <a:lnTo>
                  <a:pt x="571928" y="322478"/>
                </a:lnTo>
                <a:lnTo>
                  <a:pt x="577750" y="314856"/>
                </a:lnTo>
                <a:lnTo>
                  <a:pt x="586040" y="313692"/>
                </a:lnTo>
                <a:lnTo>
                  <a:pt x="650475" y="313692"/>
                </a:lnTo>
                <a:lnTo>
                  <a:pt x="655885" y="313634"/>
                </a:lnTo>
                <a:lnTo>
                  <a:pt x="660940" y="316427"/>
                </a:lnTo>
                <a:lnTo>
                  <a:pt x="663704" y="321082"/>
                </a:lnTo>
                <a:lnTo>
                  <a:pt x="666408" y="325737"/>
                </a:lnTo>
                <a:lnTo>
                  <a:pt x="666408" y="331440"/>
                </a:lnTo>
                <a:lnTo>
                  <a:pt x="663704" y="336095"/>
                </a:lnTo>
                <a:lnTo>
                  <a:pt x="660940" y="340750"/>
                </a:lnTo>
                <a:lnTo>
                  <a:pt x="655990" y="343485"/>
                </a:lnTo>
                <a:lnTo>
                  <a:pt x="590272" y="343485"/>
                </a:lnTo>
                <a:lnTo>
                  <a:pt x="581982" y="344648"/>
                </a:lnTo>
                <a:close/>
              </a:path>
              <a:path w="666750" h="701040">
                <a:moveTo>
                  <a:pt x="83955" y="343543"/>
                </a:moveTo>
                <a:lnTo>
                  <a:pt x="78546" y="343485"/>
                </a:lnTo>
                <a:lnTo>
                  <a:pt x="84060" y="343485"/>
                </a:lnTo>
                <a:close/>
              </a:path>
              <a:path w="666750" h="701040">
                <a:moveTo>
                  <a:pt x="655885" y="343543"/>
                </a:moveTo>
                <a:lnTo>
                  <a:pt x="650475" y="343485"/>
                </a:lnTo>
                <a:lnTo>
                  <a:pt x="655990" y="343485"/>
                </a:lnTo>
                <a:close/>
              </a:path>
              <a:path w="666750" h="701040">
                <a:moveTo>
                  <a:pt x="111880" y="566869"/>
                </a:moveTo>
                <a:lnTo>
                  <a:pt x="100652" y="564309"/>
                </a:lnTo>
                <a:lnTo>
                  <a:pt x="96242" y="559944"/>
                </a:lnTo>
                <a:lnTo>
                  <a:pt x="93655" y="548831"/>
                </a:lnTo>
                <a:lnTo>
                  <a:pt x="95713" y="543070"/>
                </a:lnTo>
                <a:lnTo>
                  <a:pt x="100181" y="539462"/>
                </a:lnTo>
                <a:lnTo>
                  <a:pt x="142981" y="497101"/>
                </a:lnTo>
                <a:lnTo>
                  <a:pt x="145334" y="494599"/>
                </a:lnTo>
                <a:lnTo>
                  <a:pt x="148508" y="492911"/>
                </a:lnTo>
                <a:lnTo>
                  <a:pt x="151918" y="492446"/>
                </a:lnTo>
                <a:lnTo>
                  <a:pt x="153330" y="492446"/>
                </a:lnTo>
                <a:lnTo>
                  <a:pt x="159502" y="492330"/>
                </a:lnTo>
                <a:lnTo>
                  <a:pt x="165205" y="495938"/>
                </a:lnTo>
                <a:lnTo>
                  <a:pt x="168296" y="503312"/>
                </a:lnTo>
                <a:lnTo>
                  <a:pt x="169967" y="507226"/>
                </a:lnTo>
                <a:lnTo>
                  <a:pt x="168616" y="513802"/>
                </a:lnTo>
                <a:lnTo>
                  <a:pt x="164147" y="518050"/>
                </a:lnTo>
                <a:lnTo>
                  <a:pt x="121347" y="560410"/>
                </a:lnTo>
                <a:lnTo>
                  <a:pt x="117702" y="564833"/>
                </a:lnTo>
                <a:lnTo>
                  <a:pt x="111880" y="566869"/>
                </a:lnTo>
                <a:close/>
              </a:path>
              <a:path w="666750" h="701040">
                <a:moveTo>
                  <a:pt x="556938" y="566869"/>
                </a:moveTo>
                <a:lnTo>
                  <a:pt x="551116" y="564833"/>
                </a:lnTo>
                <a:lnTo>
                  <a:pt x="547471" y="560410"/>
                </a:lnTo>
                <a:lnTo>
                  <a:pt x="504671" y="518050"/>
                </a:lnTo>
                <a:lnTo>
                  <a:pt x="500497" y="514208"/>
                </a:lnTo>
                <a:lnTo>
                  <a:pt x="498851" y="508390"/>
                </a:lnTo>
                <a:lnTo>
                  <a:pt x="502025" y="497508"/>
                </a:lnTo>
                <a:lnTo>
                  <a:pt x="506552" y="493436"/>
                </a:lnTo>
                <a:lnTo>
                  <a:pt x="512196" y="492446"/>
                </a:lnTo>
                <a:lnTo>
                  <a:pt x="515018" y="492446"/>
                </a:lnTo>
                <a:lnTo>
                  <a:pt x="519133" y="492505"/>
                </a:lnTo>
                <a:lnTo>
                  <a:pt x="523013" y="494134"/>
                </a:lnTo>
                <a:lnTo>
                  <a:pt x="525837" y="497101"/>
                </a:lnTo>
                <a:lnTo>
                  <a:pt x="568637" y="539462"/>
                </a:lnTo>
                <a:lnTo>
                  <a:pt x="573105" y="543070"/>
                </a:lnTo>
                <a:lnTo>
                  <a:pt x="575163" y="548831"/>
                </a:lnTo>
                <a:lnTo>
                  <a:pt x="572576" y="559944"/>
                </a:lnTo>
                <a:lnTo>
                  <a:pt x="568166" y="564309"/>
                </a:lnTo>
                <a:lnTo>
                  <a:pt x="556938" y="566869"/>
                </a:lnTo>
                <a:close/>
              </a:path>
              <a:path w="666750" h="701040">
                <a:moveTo>
                  <a:pt x="311068" y="642165"/>
                </a:moveTo>
                <a:lnTo>
                  <a:pt x="303660" y="636113"/>
                </a:lnTo>
                <a:lnTo>
                  <a:pt x="302133" y="619705"/>
                </a:lnTo>
                <a:lnTo>
                  <a:pt x="308246" y="612373"/>
                </a:lnTo>
                <a:lnTo>
                  <a:pt x="316536" y="611616"/>
                </a:lnTo>
                <a:lnTo>
                  <a:pt x="394612" y="611616"/>
                </a:lnTo>
                <a:lnTo>
                  <a:pt x="394612" y="581824"/>
                </a:lnTo>
                <a:lnTo>
                  <a:pt x="424714" y="581824"/>
                </a:lnTo>
                <a:lnTo>
                  <a:pt x="424798" y="623661"/>
                </a:lnTo>
                <a:lnTo>
                  <a:pt x="425125" y="625233"/>
                </a:lnTo>
                <a:lnTo>
                  <a:pt x="425125" y="627327"/>
                </a:lnTo>
                <a:lnTo>
                  <a:pt x="424714" y="629305"/>
                </a:lnTo>
                <a:lnTo>
                  <a:pt x="424714" y="641408"/>
                </a:lnTo>
                <a:lnTo>
                  <a:pt x="319358" y="641408"/>
                </a:lnTo>
                <a:lnTo>
                  <a:pt x="311068" y="642165"/>
                </a:lnTo>
                <a:close/>
              </a:path>
              <a:path w="666750" h="701040">
                <a:moveTo>
                  <a:pt x="279720" y="611616"/>
                </a:moveTo>
                <a:lnTo>
                  <a:pt x="274206" y="611616"/>
                </a:lnTo>
                <a:lnTo>
                  <a:pt x="279615" y="611558"/>
                </a:lnTo>
                <a:close/>
              </a:path>
              <a:path w="666750" h="701040">
                <a:moveTo>
                  <a:pt x="279615" y="641466"/>
                </a:moveTo>
                <a:lnTo>
                  <a:pt x="274206" y="641408"/>
                </a:lnTo>
                <a:lnTo>
                  <a:pt x="279720" y="641408"/>
                </a:lnTo>
                <a:close/>
              </a:path>
              <a:path w="666750" h="701040">
                <a:moveTo>
                  <a:pt x="421639" y="656304"/>
                </a:moveTo>
                <a:lnTo>
                  <a:pt x="388086" y="656304"/>
                </a:lnTo>
                <a:lnTo>
                  <a:pt x="394612" y="649845"/>
                </a:lnTo>
                <a:lnTo>
                  <a:pt x="394612" y="641408"/>
                </a:lnTo>
                <a:lnTo>
                  <a:pt x="424714" y="641408"/>
                </a:lnTo>
                <a:lnTo>
                  <a:pt x="421639" y="656304"/>
                </a:lnTo>
                <a:close/>
              </a:path>
              <a:path w="666750" h="701040">
                <a:moveTo>
                  <a:pt x="334409" y="700993"/>
                </a:moveTo>
                <a:lnTo>
                  <a:pt x="324751" y="699942"/>
                </a:lnTo>
                <a:lnTo>
                  <a:pt x="315838" y="696949"/>
                </a:lnTo>
                <a:lnTo>
                  <a:pt x="307861" y="692254"/>
                </a:lnTo>
                <a:lnTo>
                  <a:pt x="301014" y="686097"/>
                </a:lnTo>
                <a:lnTo>
                  <a:pt x="367802" y="686097"/>
                </a:lnTo>
                <a:lnTo>
                  <a:pt x="360956" y="692254"/>
                </a:lnTo>
                <a:lnTo>
                  <a:pt x="352980" y="696949"/>
                </a:lnTo>
                <a:lnTo>
                  <a:pt x="344067" y="699942"/>
                </a:lnTo>
                <a:lnTo>
                  <a:pt x="334409" y="7009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31819" y="1161515"/>
            <a:ext cx="39878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80">
                <a:latin typeface="Verdana"/>
                <a:cs typeface="Verdana"/>
              </a:rPr>
              <a:t>Feit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75"/>
              <a:t>Gezonde</a:t>
            </a:r>
            <a:r>
              <a:rPr dirty="0" spc="-765"/>
              <a:t> </a:t>
            </a:r>
            <a:r>
              <a:rPr dirty="0" spc="-459"/>
              <a:t>sigaret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065161" y="2994056"/>
            <a:ext cx="5622925" cy="40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500" spc="-200">
                <a:latin typeface="Verdana"/>
                <a:cs typeface="Verdana"/>
              </a:rPr>
              <a:t>Bestaat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04">
                <a:latin typeface="Verdana"/>
                <a:cs typeface="Verdana"/>
              </a:rPr>
              <a:t>er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15">
                <a:latin typeface="Verdana"/>
                <a:cs typeface="Verdana"/>
              </a:rPr>
              <a:t>zoiets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45">
                <a:latin typeface="Verdana"/>
                <a:cs typeface="Verdana"/>
              </a:rPr>
              <a:t>als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204">
                <a:latin typeface="Verdana"/>
                <a:cs typeface="Verdana"/>
              </a:rPr>
              <a:t>een</a:t>
            </a:r>
            <a:r>
              <a:rPr dirty="0" sz="2500" spc="-390">
                <a:latin typeface="Verdana"/>
                <a:cs typeface="Verdana"/>
              </a:rPr>
              <a:t> </a:t>
            </a:r>
            <a:r>
              <a:rPr dirty="0" sz="2500" spc="-195">
                <a:latin typeface="Verdana"/>
                <a:cs typeface="Verdana"/>
              </a:rPr>
              <a:t>gezonde</a:t>
            </a:r>
            <a:r>
              <a:rPr dirty="0" sz="2500" spc="-385">
                <a:latin typeface="Verdana"/>
                <a:cs typeface="Verdana"/>
              </a:rPr>
              <a:t> </a:t>
            </a:r>
            <a:r>
              <a:rPr dirty="0" sz="2500" spc="-145">
                <a:latin typeface="Verdana"/>
                <a:cs typeface="Verdana"/>
              </a:rPr>
              <a:t>sigaret?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687438" y="505746"/>
            <a:ext cx="652145" cy="651510"/>
          </a:xfrm>
          <a:custGeom>
            <a:avLst/>
            <a:gdLst/>
            <a:ahLst/>
            <a:cxnLst/>
            <a:rect l="l" t="t" r="r" b="b"/>
            <a:pathLst>
              <a:path w="652145" h="651510">
                <a:moveTo>
                  <a:pt x="19042" y="651510"/>
                </a:moveTo>
                <a:lnTo>
                  <a:pt x="13229" y="651510"/>
                </a:lnTo>
                <a:lnTo>
                  <a:pt x="10871" y="650240"/>
                </a:lnTo>
                <a:lnTo>
                  <a:pt x="6431" y="648970"/>
                </a:lnTo>
                <a:lnTo>
                  <a:pt x="4591" y="646430"/>
                </a:lnTo>
                <a:lnTo>
                  <a:pt x="1673" y="642620"/>
                </a:lnTo>
                <a:lnTo>
                  <a:pt x="754" y="640080"/>
                </a:lnTo>
                <a:lnTo>
                  <a:pt x="0" y="635000"/>
                </a:lnTo>
                <a:lnTo>
                  <a:pt x="204" y="633730"/>
                </a:lnTo>
                <a:lnTo>
                  <a:pt x="46947" y="492760"/>
                </a:lnTo>
                <a:lnTo>
                  <a:pt x="41544" y="483870"/>
                </a:lnTo>
                <a:lnTo>
                  <a:pt x="36456" y="473710"/>
                </a:lnTo>
                <a:lnTo>
                  <a:pt x="31685" y="464820"/>
                </a:lnTo>
                <a:lnTo>
                  <a:pt x="27230" y="454660"/>
                </a:lnTo>
                <a:lnTo>
                  <a:pt x="12719" y="414020"/>
                </a:lnTo>
                <a:lnTo>
                  <a:pt x="3668" y="372110"/>
                </a:lnTo>
                <a:lnTo>
                  <a:pt x="304" y="317500"/>
                </a:lnTo>
                <a:lnTo>
                  <a:pt x="645" y="307340"/>
                </a:lnTo>
                <a:lnTo>
                  <a:pt x="5718" y="265430"/>
                </a:lnTo>
                <a:lnTo>
                  <a:pt x="16372" y="223520"/>
                </a:lnTo>
                <a:lnTo>
                  <a:pt x="32422" y="184150"/>
                </a:lnTo>
                <a:lnTo>
                  <a:pt x="37244" y="173990"/>
                </a:lnTo>
                <a:lnTo>
                  <a:pt x="42387" y="165100"/>
                </a:lnTo>
                <a:lnTo>
                  <a:pt x="47839" y="154940"/>
                </a:lnTo>
                <a:lnTo>
                  <a:pt x="53588" y="146050"/>
                </a:lnTo>
                <a:lnTo>
                  <a:pt x="59634" y="137160"/>
                </a:lnTo>
                <a:lnTo>
                  <a:pt x="65977" y="128270"/>
                </a:lnTo>
                <a:lnTo>
                  <a:pt x="72604" y="120650"/>
                </a:lnTo>
                <a:lnTo>
                  <a:pt x="79500" y="111760"/>
                </a:lnTo>
                <a:lnTo>
                  <a:pt x="109706" y="81280"/>
                </a:lnTo>
                <a:lnTo>
                  <a:pt x="117864" y="74930"/>
                </a:lnTo>
                <a:lnTo>
                  <a:pt x="126258" y="67310"/>
                </a:lnTo>
                <a:lnTo>
                  <a:pt x="134870" y="60960"/>
                </a:lnTo>
                <a:lnTo>
                  <a:pt x="143680" y="54610"/>
                </a:lnTo>
                <a:lnTo>
                  <a:pt x="152690" y="49530"/>
                </a:lnTo>
                <a:lnTo>
                  <a:pt x="161898" y="43180"/>
                </a:lnTo>
                <a:lnTo>
                  <a:pt x="180830" y="33020"/>
                </a:lnTo>
                <a:lnTo>
                  <a:pt x="190533" y="29210"/>
                </a:lnTo>
                <a:lnTo>
                  <a:pt x="200395" y="24130"/>
                </a:lnTo>
                <a:lnTo>
                  <a:pt x="220507" y="16510"/>
                </a:lnTo>
                <a:lnTo>
                  <a:pt x="230735" y="13970"/>
                </a:lnTo>
                <a:lnTo>
                  <a:pt x="241078" y="10160"/>
                </a:lnTo>
                <a:lnTo>
                  <a:pt x="262019" y="5080"/>
                </a:lnTo>
                <a:lnTo>
                  <a:pt x="304642" y="0"/>
                </a:lnTo>
                <a:lnTo>
                  <a:pt x="354224" y="0"/>
                </a:lnTo>
                <a:lnTo>
                  <a:pt x="382110" y="3810"/>
                </a:lnTo>
                <a:lnTo>
                  <a:pt x="391318" y="6350"/>
                </a:lnTo>
                <a:lnTo>
                  <a:pt x="400479" y="7620"/>
                </a:lnTo>
                <a:lnTo>
                  <a:pt x="427548" y="15240"/>
                </a:lnTo>
                <a:lnTo>
                  <a:pt x="436419" y="19050"/>
                </a:lnTo>
                <a:lnTo>
                  <a:pt x="445199" y="21590"/>
                </a:lnTo>
                <a:lnTo>
                  <a:pt x="465261" y="30480"/>
                </a:lnTo>
                <a:lnTo>
                  <a:pt x="321153" y="30480"/>
                </a:lnTo>
                <a:lnTo>
                  <a:pt x="313057" y="31750"/>
                </a:lnTo>
                <a:lnTo>
                  <a:pt x="296907" y="31750"/>
                </a:lnTo>
                <a:lnTo>
                  <a:pt x="264922" y="36830"/>
                </a:lnTo>
                <a:lnTo>
                  <a:pt x="257030" y="39370"/>
                </a:lnTo>
                <a:lnTo>
                  <a:pt x="249184" y="40640"/>
                </a:lnTo>
                <a:lnTo>
                  <a:pt x="218454" y="50800"/>
                </a:lnTo>
                <a:lnTo>
                  <a:pt x="210958" y="54610"/>
                </a:lnTo>
                <a:lnTo>
                  <a:pt x="203554" y="57150"/>
                </a:lnTo>
                <a:lnTo>
                  <a:pt x="189025" y="64770"/>
                </a:lnTo>
                <a:lnTo>
                  <a:pt x="174911" y="72390"/>
                </a:lnTo>
                <a:lnTo>
                  <a:pt x="168025" y="77470"/>
                </a:lnTo>
                <a:lnTo>
                  <a:pt x="161254" y="81280"/>
                </a:lnTo>
                <a:lnTo>
                  <a:pt x="154607" y="86360"/>
                </a:lnTo>
                <a:lnTo>
                  <a:pt x="148095" y="91440"/>
                </a:lnTo>
                <a:lnTo>
                  <a:pt x="141718" y="95250"/>
                </a:lnTo>
                <a:lnTo>
                  <a:pt x="135475" y="101600"/>
                </a:lnTo>
                <a:lnTo>
                  <a:pt x="129376" y="106680"/>
                </a:lnTo>
                <a:lnTo>
                  <a:pt x="123430" y="111760"/>
                </a:lnTo>
                <a:lnTo>
                  <a:pt x="96078" y="142240"/>
                </a:lnTo>
                <a:lnTo>
                  <a:pt x="73060" y="175260"/>
                </a:lnTo>
                <a:lnTo>
                  <a:pt x="69016" y="181610"/>
                </a:lnTo>
                <a:lnTo>
                  <a:pt x="65169" y="189230"/>
                </a:lnTo>
                <a:lnTo>
                  <a:pt x="61519" y="196850"/>
                </a:lnTo>
                <a:lnTo>
                  <a:pt x="58067" y="203200"/>
                </a:lnTo>
                <a:lnTo>
                  <a:pt x="43895" y="241300"/>
                </a:lnTo>
                <a:lnTo>
                  <a:pt x="37935" y="265430"/>
                </a:lnTo>
                <a:lnTo>
                  <a:pt x="36381" y="273050"/>
                </a:lnTo>
                <a:lnTo>
                  <a:pt x="31916" y="313690"/>
                </a:lnTo>
                <a:lnTo>
                  <a:pt x="31802" y="317500"/>
                </a:lnTo>
                <a:lnTo>
                  <a:pt x="31900" y="337820"/>
                </a:lnTo>
                <a:lnTo>
                  <a:pt x="37851" y="386080"/>
                </a:lnTo>
                <a:lnTo>
                  <a:pt x="48802" y="424180"/>
                </a:lnTo>
                <a:lnTo>
                  <a:pt x="64983" y="461010"/>
                </a:lnTo>
                <a:lnTo>
                  <a:pt x="68820" y="468630"/>
                </a:lnTo>
                <a:lnTo>
                  <a:pt x="72852" y="476250"/>
                </a:lnTo>
                <a:lnTo>
                  <a:pt x="77078" y="482600"/>
                </a:lnTo>
                <a:lnTo>
                  <a:pt x="79688" y="486410"/>
                </a:lnTo>
                <a:lnTo>
                  <a:pt x="80223" y="491490"/>
                </a:lnTo>
                <a:lnTo>
                  <a:pt x="78684" y="495300"/>
                </a:lnTo>
                <a:lnTo>
                  <a:pt x="40246" y="610870"/>
                </a:lnTo>
                <a:lnTo>
                  <a:pt x="139630" y="610870"/>
                </a:lnTo>
                <a:lnTo>
                  <a:pt x="19042" y="651510"/>
                </a:lnTo>
                <a:close/>
              </a:path>
              <a:path w="652145" h="651510">
                <a:moveTo>
                  <a:pt x="464243" y="619760"/>
                </a:moveTo>
                <a:lnTo>
                  <a:pt x="350401" y="619760"/>
                </a:lnTo>
                <a:lnTo>
                  <a:pt x="390400" y="613410"/>
                </a:lnTo>
                <a:lnTo>
                  <a:pt x="398281" y="610870"/>
                </a:lnTo>
                <a:lnTo>
                  <a:pt x="406103" y="609600"/>
                </a:lnTo>
                <a:lnTo>
                  <a:pt x="429195" y="601980"/>
                </a:lnTo>
                <a:lnTo>
                  <a:pt x="436740" y="598170"/>
                </a:lnTo>
                <a:lnTo>
                  <a:pt x="444202" y="595630"/>
                </a:lnTo>
                <a:lnTo>
                  <a:pt x="451580" y="591820"/>
                </a:lnTo>
                <a:lnTo>
                  <a:pt x="458865" y="589280"/>
                </a:lnTo>
                <a:lnTo>
                  <a:pt x="473117" y="581660"/>
                </a:lnTo>
                <a:lnTo>
                  <a:pt x="480085" y="576580"/>
                </a:lnTo>
                <a:lnTo>
                  <a:pt x="486936" y="572770"/>
                </a:lnTo>
                <a:lnTo>
                  <a:pt x="493662" y="567690"/>
                </a:lnTo>
                <a:lnTo>
                  <a:pt x="525306" y="542290"/>
                </a:lnTo>
                <a:lnTo>
                  <a:pt x="531204" y="537210"/>
                </a:lnTo>
                <a:lnTo>
                  <a:pt x="558287" y="506730"/>
                </a:lnTo>
                <a:lnTo>
                  <a:pt x="580995" y="473710"/>
                </a:lnTo>
                <a:lnTo>
                  <a:pt x="584972" y="467360"/>
                </a:lnTo>
                <a:lnTo>
                  <a:pt x="588758" y="459740"/>
                </a:lnTo>
                <a:lnTo>
                  <a:pt x="592344" y="452120"/>
                </a:lnTo>
                <a:lnTo>
                  <a:pt x="595726" y="444500"/>
                </a:lnTo>
                <a:lnTo>
                  <a:pt x="598906" y="438150"/>
                </a:lnTo>
                <a:lnTo>
                  <a:pt x="601882" y="430530"/>
                </a:lnTo>
                <a:lnTo>
                  <a:pt x="604650" y="422910"/>
                </a:lnTo>
                <a:lnTo>
                  <a:pt x="607206" y="415290"/>
                </a:lnTo>
                <a:lnTo>
                  <a:pt x="609550" y="406400"/>
                </a:lnTo>
                <a:lnTo>
                  <a:pt x="611682" y="398780"/>
                </a:lnTo>
                <a:lnTo>
                  <a:pt x="619078" y="359410"/>
                </a:lnTo>
                <a:lnTo>
                  <a:pt x="620911" y="317500"/>
                </a:lnTo>
                <a:lnTo>
                  <a:pt x="620668" y="311150"/>
                </a:lnTo>
                <a:lnTo>
                  <a:pt x="615888" y="270510"/>
                </a:lnTo>
                <a:lnTo>
                  <a:pt x="610395" y="247650"/>
                </a:lnTo>
                <a:lnTo>
                  <a:pt x="608131" y="238760"/>
                </a:lnTo>
                <a:lnTo>
                  <a:pt x="593664" y="201930"/>
                </a:lnTo>
                <a:lnTo>
                  <a:pt x="590157" y="194310"/>
                </a:lnTo>
                <a:lnTo>
                  <a:pt x="586451" y="186690"/>
                </a:lnTo>
                <a:lnTo>
                  <a:pt x="582546" y="180340"/>
                </a:lnTo>
                <a:lnTo>
                  <a:pt x="578448" y="172720"/>
                </a:lnTo>
                <a:lnTo>
                  <a:pt x="574163" y="166370"/>
                </a:lnTo>
                <a:lnTo>
                  <a:pt x="569690" y="158750"/>
                </a:lnTo>
                <a:lnTo>
                  <a:pt x="565030" y="152400"/>
                </a:lnTo>
                <a:lnTo>
                  <a:pt x="539109" y="121920"/>
                </a:lnTo>
                <a:lnTo>
                  <a:pt x="533429" y="115570"/>
                </a:lnTo>
                <a:lnTo>
                  <a:pt x="527593" y="110490"/>
                </a:lnTo>
                <a:lnTo>
                  <a:pt x="521600" y="105410"/>
                </a:lnTo>
                <a:lnTo>
                  <a:pt x="515459" y="99060"/>
                </a:lnTo>
                <a:lnTo>
                  <a:pt x="509181" y="93980"/>
                </a:lnTo>
                <a:lnTo>
                  <a:pt x="502765" y="88900"/>
                </a:lnTo>
                <a:lnTo>
                  <a:pt x="496211" y="85090"/>
                </a:lnTo>
                <a:lnTo>
                  <a:pt x="489529" y="80010"/>
                </a:lnTo>
                <a:lnTo>
                  <a:pt x="482728" y="76200"/>
                </a:lnTo>
                <a:lnTo>
                  <a:pt x="475810" y="71120"/>
                </a:lnTo>
                <a:lnTo>
                  <a:pt x="468773" y="67310"/>
                </a:lnTo>
                <a:lnTo>
                  <a:pt x="454388" y="59690"/>
                </a:lnTo>
                <a:lnTo>
                  <a:pt x="447050" y="57150"/>
                </a:lnTo>
                <a:lnTo>
                  <a:pt x="439616" y="53340"/>
                </a:lnTo>
                <a:lnTo>
                  <a:pt x="424502" y="48260"/>
                </a:lnTo>
                <a:lnTo>
                  <a:pt x="416835" y="44450"/>
                </a:lnTo>
                <a:lnTo>
                  <a:pt x="409093" y="43180"/>
                </a:lnTo>
                <a:lnTo>
                  <a:pt x="393432" y="38100"/>
                </a:lnTo>
                <a:lnTo>
                  <a:pt x="353503" y="31750"/>
                </a:lnTo>
                <a:lnTo>
                  <a:pt x="345427" y="31750"/>
                </a:lnTo>
                <a:lnTo>
                  <a:pt x="337338" y="30480"/>
                </a:lnTo>
                <a:lnTo>
                  <a:pt x="465261" y="30480"/>
                </a:lnTo>
                <a:lnTo>
                  <a:pt x="470903" y="33020"/>
                </a:lnTo>
                <a:lnTo>
                  <a:pt x="479246" y="38100"/>
                </a:lnTo>
                <a:lnTo>
                  <a:pt x="487455" y="41910"/>
                </a:lnTo>
                <a:lnTo>
                  <a:pt x="526381" y="68580"/>
                </a:lnTo>
                <a:lnTo>
                  <a:pt x="533697" y="73660"/>
                </a:lnTo>
                <a:lnTo>
                  <a:pt x="567578" y="106680"/>
                </a:lnTo>
                <a:lnTo>
                  <a:pt x="573774" y="113030"/>
                </a:lnTo>
                <a:lnTo>
                  <a:pt x="601592" y="151130"/>
                </a:lnTo>
                <a:lnTo>
                  <a:pt x="611159" y="167640"/>
                </a:lnTo>
                <a:lnTo>
                  <a:pt x="615587" y="175260"/>
                </a:lnTo>
                <a:lnTo>
                  <a:pt x="619775" y="184150"/>
                </a:lnTo>
                <a:lnTo>
                  <a:pt x="623723" y="191770"/>
                </a:lnTo>
                <a:lnTo>
                  <a:pt x="627426" y="200660"/>
                </a:lnTo>
                <a:lnTo>
                  <a:pt x="642138" y="245110"/>
                </a:lnTo>
                <a:lnTo>
                  <a:pt x="650321" y="290830"/>
                </a:lnTo>
                <a:lnTo>
                  <a:pt x="651949" y="317500"/>
                </a:lnTo>
                <a:lnTo>
                  <a:pt x="651881" y="335280"/>
                </a:lnTo>
                <a:lnTo>
                  <a:pt x="648159" y="375920"/>
                </a:lnTo>
                <a:lnTo>
                  <a:pt x="642618" y="402590"/>
                </a:lnTo>
                <a:lnTo>
                  <a:pt x="640243" y="412750"/>
                </a:lnTo>
                <a:lnTo>
                  <a:pt x="637610" y="421640"/>
                </a:lnTo>
                <a:lnTo>
                  <a:pt x="634721" y="430530"/>
                </a:lnTo>
                <a:lnTo>
                  <a:pt x="631576" y="439420"/>
                </a:lnTo>
                <a:lnTo>
                  <a:pt x="628174" y="447040"/>
                </a:lnTo>
                <a:lnTo>
                  <a:pt x="624525" y="455930"/>
                </a:lnTo>
                <a:lnTo>
                  <a:pt x="620632" y="464820"/>
                </a:lnTo>
                <a:lnTo>
                  <a:pt x="616494" y="473710"/>
                </a:lnTo>
                <a:lnTo>
                  <a:pt x="612113" y="481330"/>
                </a:lnTo>
                <a:lnTo>
                  <a:pt x="607496" y="490220"/>
                </a:lnTo>
                <a:lnTo>
                  <a:pt x="581008" y="528320"/>
                </a:lnTo>
                <a:lnTo>
                  <a:pt x="568904" y="542290"/>
                </a:lnTo>
                <a:lnTo>
                  <a:pt x="562546" y="549910"/>
                </a:lnTo>
                <a:lnTo>
                  <a:pt x="527945" y="581660"/>
                </a:lnTo>
                <a:lnTo>
                  <a:pt x="489179" y="607060"/>
                </a:lnTo>
                <a:lnTo>
                  <a:pt x="480991" y="612140"/>
                </a:lnTo>
                <a:lnTo>
                  <a:pt x="464243" y="619760"/>
                </a:lnTo>
                <a:close/>
              </a:path>
              <a:path w="652145" h="651510">
                <a:moveTo>
                  <a:pt x="237052" y="278130"/>
                </a:moveTo>
                <a:lnTo>
                  <a:pt x="228975" y="278130"/>
                </a:lnTo>
                <a:lnTo>
                  <a:pt x="225173" y="276860"/>
                </a:lnTo>
                <a:lnTo>
                  <a:pt x="217493" y="265430"/>
                </a:lnTo>
                <a:lnTo>
                  <a:pt x="217614" y="255270"/>
                </a:lnTo>
                <a:lnTo>
                  <a:pt x="227268" y="217170"/>
                </a:lnTo>
                <a:lnTo>
                  <a:pt x="250441" y="185420"/>
                </a:lnTo>
                <a:lnTo>
                  <a:pt x="255393" y="180340"/>
                </a:lnTo>
                <a:lnTo>
                  <a:pt x="290117" y="160020"/>
                </a:lnTo>
                <a:lnTo>
                  <a:pt x="309639" y="154940"/>
                </a:lnTo>
                <a:lnTo>
                  <a:pt x="329723" y="154940"/>
                </a:lnTo>
                <a:lnTo>
                  <a:pt x="368848" y="162560"/>
                </a:lnTo>
                <a:lnTo>
                  <a:pt x="402189" y="185420"/>
                </a:lnTo>
                <a:lnTo>
                  <a:pt x="319979" y="185420"/>
                </a:lnTo>
                <a:lnTo>
                  <a:pt x="306521" y="187960"/>
                </a:lnTo>
                <a:lnTo>
                  <a:pt x="271499" y="208280"/>
                </a:lnTo>
                <a:lnTo>
                  <a:pt x="259027" y="224790"/>
                </a:lnTo>
                <a:lnTo>
                  <a:pt x="255885" y="229870"/>
                </a:lnTo>
                <a:lnTo>
                  <a:pt x="248534" y="265430"/>
                </a:lnTo>
                <a:lnTo>
                  <a:pt x="248140" y="266700"/>
                </a:lnTo>
                <a:lnTo>
                  <a:pt x="246565" y="270510"/>
                </a:lnTo>
                <a:lnTo>
                  <a:pt x="245444" y="273050"/>
                </a:lnTo>
                <a:lnTo>
                  <a:pt x="242533" y="275590"/>
                </a:lnTo>
                <a:lnTo>
                  <a:pt x="240855" y="276860"/>
                </a:lnTo>
                <a:lnTo>
                  <a:pt x="237052" y="278130"/>
                </a:lnTo>
                <a:close/>
              </a:path>
              <a:path w="652145" h="651510">
                <a:moveTo>
                  <a:pt x="328261" y="433070"/>
                </a:moveTo>
                <a:lnTo>
                  <a:pt x="322221" y="433070"/>
                </a:lnTo>
                <a:lnTo>
                  <a:pt x="318458" y="431800"/>
                </a:lnTo>
                <a:lnTo>
                  <a:pt x="316782" y="430530"/>
                </a:lnTo>
                <a:lnTo>
                  <a:pt x="313842" y="427990"/>
                </a:lnTo>
                <a:lnTo>
                  <a:pt x="312700" y="425450"/>
                </a:lnTo>
                <a:lnTo>
                  <a:pt x="311067" y="422910"/>
                </a:lnTo>
                <a:lnTo>
                  <a:pt x="310645" y="420370"/>
                </a:lnTo>
                <a:lnTo>
                  <a:pt x="310687" y="414020"/>
                </a:lnTo>
                <a:lnTo>
                  <a:pt x="310966" y="408940"/>
                </a:lnTo>
                <a:lnTo>
                  <a:pt x="322097" y="372110"/>
                </a:lnTo>
                <a:lnTo>
                  <a:pt x="325390" y="365760"/>
                </a:lnTo>
                <a:lnTo>
                  <a:pt x="329056" y="360680"/>
                </a:lnTo>
                <a:lnTo>
                  <a:pt x="333062" y="355600"/>
                </a:lnTo>
                <a:lnTo>
                  <a:pt x="337409" y="350520"/>
                </a:lnTo>
                <a:lnTo>
                  <a:pt x="342096" y="346710"/>
                </a:lnTo>
                <a:lnTo>
                  <a:pt x="347080" y="341630"/>
                </a:lnTo>
                <a:lnTo>
                  <a:pt x="352316" y="337820"/>
                </a:lnTo>
                <a:lnTo>
                  <a:pt x="357805" y="334010"/>
                </a:lnTo>
                <a:lnTo>
                  <a:pt x="363546" y="331470"/>
                </a:lnTo>
                <a:lnTo>
                  <a:pt x="369383" y="327660"/>
                </a:lnTo>
                <a:lnTo>
                  <a:pt x="395884" y="297180"/>
                </a:lnTo>
                <a:lnTo>
                  <a:pt x="403634" y="260350"/>
                </a:lnTo>
                <a:lnTo>
                  <a:pt x="403559" y="257810"/>
                </a:lnTo>
                <a:lnTo>
                  <a:pt x="390295" y="219710"/>
                </a:lnTo>
                <a:lnTo>
                  <a:pt x="359625" y="193040"/>
                </a:lnTo>
                <a:lnTo>
                  <a:pt x="333522" y="185420"/>
                </a:lnTo>
                <a:lnTo>
                  <a:pt x="402189" y="185420"/>
                </a:lnTo>
                <a:lnTo>
                  <a:pt x="425232" y="218440"/>
                </a:lnTo>
                <a:lnTo>
                  <a:pt x="434589" y="257810"/>
                </a:lnTo>
                <a:lnTo>
                  <a:pt x="434586" y="269240"/>
                </a:lnTo>
                <a:lnTo>
                  <a:pt x="424170" y="309880"/>
                </a:lnTo>
                <a:lnTo>
                  <a:pt x="415747" y="323850"/>
                </a:lnTo>
                <a:lnTo>
                  <a:pt x="410718" y="331470"/>
                </a:lnTo>
                <a:lnTo>
                  <a:pt x="378520" y="358140"/>
                </a:lnTo>
                <a:lnTo>
                  <a:pt x="373147" y="360680"/>
                </a:lnTo>
                <a:lnTo>
                  <a:pt x="368224" y="364490"/>
                </a:lnTo>
                <a:lnTo>
                  <a:pt x="342848" y="403860"/>
                </a:lnTo>
                <a:lnTo>
                  <a:pt x="341684" y="417830"/>
                </a:lnTo>
                <a:lnTo>
                  <a:pt x="341314" y="420370"/>
                </a:lnTo>
                <a:lnTo>
                  <a:pt x="339790" y="424180"/>
                </a:lnTo>
                <a:lnTo>
                  <a:pt x="338688" y="425450"/>
                </a:lnTo>
                <a:lnTo>
                  <a:pt x="335801" y="429260"/>
                </a:lnTo>
                <a:lnTo>
                  <a:pt x="334122" y="430530"/>
                </a:lnTo>
                <a:lnTo>
                  <a:pt x="330285" y="431800"/>
                </a:lnTo>
                <a:lnTo>
                  <a:pt x="328261" y="433070"/>
                </a:lnTo>
                <a:close/>
              </a:path>
              <a:path w="652145" h="651510">
                <a:moveTo>
                  <a:pt x="328196" y="511810"/>
                </a:moveTo>
                <a:lnTo>
                  <a:pt x="324080" y="511810"/>
                </a:lnTo>
                <a:lnTo>
                  <a:pt x="322099" y="510540"/>
                </a:lnTo>
                <a:lnTo>
                  <a:pt x="318297" y="509270"/>
                </a:lnTo>
                <a:lnTo>
                  <a:pt x="310617" y="497840"/>
                </a:lnTo>
                <a:lnTo>
                  <a:pt x="310617" y="494030"/>
                </a:lnTo>
                <a:lnTo>
                  <a:pt x="322099" y="481330"/>
                </a:lnTo>
                <a:lnTo>
                  <a:pt x="324080" y="480060"/>
                </a:lnTo>
                <a:lnTo>
                  <a:pt x="328196" y="480060"/>
                </a:lnTo>
                <a:lnTo>
                  <a:pt x="330176" y="481330"/>
                </a:lnTo>
                <a:lnTo>
                  <a:pt x="333979" y="482600"/>
                </a:lnTo>
                <a:lnTo>
                  <a:pt x="341659" y="494030"/>
                </a:lnTo>
                <a:lnTo>
                  <a:pt x="341659" y="497840"/>
                </a:lnTo>
                <a:lnTo>
                  <a:pt x="330176" y="510540"/>
                </a:lnTo>
                <a:lnTo>
                  <a:pt x="328196" y="511810"/>
                </a:lnTo>
                <a:close/>
              </a:path>
              <a:path w="652145" h="651510">
                <a:moveTo>
                  <a:pt x="139630" y="610870"/>
                </a:moveTo>
                <a:lnTo>
                  <a:pt x="40246" y="610870"/>
                </a:lnTo>
                <a:lnTo>
                  <a:pt x="157124" y="572770"/>
                </a:lnTo>
                <a:lnTo>
                  <a:pt x="158761" y="571500"/>
                </a:lnTo>
                <a:lnTo>
                  <a:pt x="163444" y="571500"/>
                </a:lnTo>
                <a:lnTo>
                  <a:pt x="166212" y="572770"/>
                </a:lnTo>
                <a:lnTo>
                  <a:pt x="168748" y="574040"/>
                </a:lnTo>
                <a:lnTo>
                  <a:pt x="186697" y="585470"/>
                </a:lnTo>
                <a:lnTo>
                  <a:pt x="205252" y="594360"/>
                </a:lnTo>
                <a:lnTo>
                  <a:pt x="224414" y="601980"/>
                </a:lnTo>
                <a:lnTo>
                  <a:pt x="232321" y="604520"/>
                </a:lnTo>
                <a:lnTo>
                  <a:pt x="158472" y="604520"/>
                </a:lnTo>
                <a:lnTo>
                  <a:pt x="139630" y="610870"/>
                </a:lnTo>
                <a:close/>
              </a:path>
              <a:path w="652145" h="651510">
                <a:moveTo>
                  <a:pt x="356202" y="650240"/>
                </a:moveTo>
                <a:lnTo>
                  <a:pt x="300026" y="650240"/>
                </a:lnTo>
                <a:lnTo>
                  <a:pt x="262904" y="645160"/>
                </a:lnTo>
                <a:lnTo>
                  <a:pt x="217734" y="632460"/>
                </a:lnTo>
                <a:lnTo>
                  <a:pt x="208944" y="628650"/>
                </a:lnTo>
                <a:lnTo>
                  <a:pt x="200251" y="626110"/>
                </a:lnTo>
                <a:lnTo>
                  <a:pt x="183172" y="618490"/>
                </a:lnTo>
                <a:lnTo>
                  <a:pt x="174813" y="613410"/>
                </a:lnTo>
                <a:lnTo>
                  <a:pt x="166580" y="609600"/>
                </a:lnTo>
                <a:lnTo>
                  <a:pt x="158472" y="604520"/>
                </a:lnTo>
                <a:lnTo>
                  <a:pt x="232321" y="604520"/>
                </a:lnTo>
                <a:lnTo>
                  <a:pt x="244182" y="608330"/>
                </a:lnTo>
                <a:lnTo>
                  <a:pt x="264359" y="613410"/>
                </a:lnTo>
                <a:lnTo>
                  <a:pt x="284743" y="617220"/>
                </a:lnTo>
                <a:lnTo>
                  <a:pt x="305336" y="619760"/>
                </a:lnTo>
                <a:lnTo>
                  <a:pt x="464243" y="619760"/>
                </a:lnTo>
                <a:lnTo>
                  <a:pt x="438279" y="631190"/>
                </a:lnTo>
                <a:lnTo>
                  <a:pt x="429435" y="633730"/>
                </a:lnTo>
                <a:lnTo>
                  <a:pt x="420505" y="637540"/>
                </a:lnTo>
                <a:lnTo>
                  <a:pt x="402403" y="642620"/>
                </a:lnTo>
                <a:lnTo>
                  <a:pt x="393262" y="643890"/>
                </a:lnTo>
                <a:lnTo>
                  <a:pt x="384066" y="646430"/>
                </a:lnTo>
                <a:lnTo>
                  <a:pt x="356202" y="650240"/>
                </a:lnTo>
                <a:close/>
              </a:path>
              <a:path w="652145" h="651510">
                <a:moveTo>
                  <a:pt x="328116" y="651510"/>
                </a:moveTo>
                <a:lnTo>
                  <a:pt x="318747" y="651510"/>
                </a:lnTo>
                <a:lnTo>
                  <a:pt x="309383" y="650240"/>
                </a:lnTo>
                <a:lnTo>
                  <a:pt x="337493" y="650240"/>
                </a:lnTo>
                <a:lnTo>
                  <a:pt x="328116" y="651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584927" y="1161515"/>
            <a:ext cx="69215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20">
                <a:latin typeface="Verdana"/>
                <a:cs typeface="Verdana"/>
              </a:rPr>
              <a:t>Vraag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820859" y="6112061"/>
            <a:ext cx="255524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50">
                <a:latin typeface="Verdana"/>
                <a:cs typeface="Verdana"/>
              </a:rPr>
              <a:t>Weet</a:t>
            </a:r>
            <a:r>
              <a:rPr dirty="0" sz="2100" spc="-350">
                <a:latin typeface="Verdana"/>
                <a:cs typeface="Verdana"/>
              </a:rPr>
              <a:t> </a:t>
            </a:r>
            <a:r>
              <a:rPr dirty="0" sz="2100" spc="-355">
                <a:latin typeface="Verdana"/>
                <a:cs typeface="Verdana"/>
              </a:rPr>
              <a:t>jĳ</a:t>
            </a:r>
            <a:r>
              <a:rPr dirty="0" sz="2100" spc="-345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de</a:t>
            </a:r>
            <a:r>
              <a:rPr dirty="0" sz="2100" spc="-345">
                <a:latin typeface="Verdana"/>
                <a:cs typeface="Verdana"/>
              </a:rPr>
              <a:t> </a:t>
            </a:r>
            <a:r>
              <a:rPr dirty="0" sz="2100" spc="-180">
                <a:latin typeface="Verdana"/>
                <a:cs typeface="Verdana"/>
              </a:rPr>
              <a:t>verschillen?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687438" y="505743"/>
            <a:ext cx="652145" cy="651510"/>
          </a:xfrm>
          <a:custGeom>
            <a:avLst/>
            <a:gdLst/>
            <a:ahLst/>
            <a:cxnLst/>
            <a:rect l="l" t="t" r="r" b="b"/>
            <a:pathLst>
              <a:path w="652145" h="651510">
                <a:moveTo>
                  <a:pt x="19042" y="651510"/>
                </a:moveTo>
                <a:lnTo>
                  <a:pt x="13229" y="651510"/>
                </a:lnTo>
                <a:lnTo>
                  <a:pt x="10871" y="650240"/>
                </a:lnTo>
                <a:lnTo>
                  <a:pt x="6431" y="648970"/>
                </a:lnTo>
                <a:lnTo>
                  <a:pt x="4591" y="646430"/>
                </a:lnTo>
                <a:lnTo>
                  <a:pt x="1673" y="642620"/>
                </a:lnTo>
                <a:lnTo>
                  <a:pt x="754" y="640080"/>
                </a:lnTo>
                <a:lnTo>
                  <a:pt x="0" y="635000"/>
                </a:lnTo>
                <a:lnTo>
                  <a:pt x="204" y="633730"/>
                </a:lnTo>
                <a:lnTo>
                  <a:pt x="46947" y="492760"/>
                </a:lnTo>
                <a:lnTo>
                  <a:pt x="41544" y="483870"/>
                </a:lnTo>
                <a:lnTo>
                  <a:pt x="36456" y="473710"/>
                </a:lnTo>
                <a:lnTo>
                  <a:pt x="31685" y="464820"/>
                </a:lnTo>
                <a:lnTo>
                  <a:pt x="27230" y="454660"/>
                </a:lnTo>
                <a:lnTo>
                  <a:pt x="12719" y="414020"/>
                </a:lnTo>
                <a:lnTo>
                  <a:pt x="3668" y="372110"/>
                </a:lnTo>
                <a:lnTo>
                  <a:pt x="304" y="317500"/>
                </a:lnTo>
                <a:lnTo>
                  <a:pt x="645" y="307340"/>
                </a:lnTo>
                <a:lnTo>
                  <a:pt x="5718" y="265430"/>
                </a:lnTo>
                <a:lnTo>
                  <a:pt x="16372" y="223520"/>
                </a:lnTo>
                <a:lnTo>
                  <a:pt x="32422" y="184150"/>
                </a:lnTo>
                <a:lnTo>
                  <a:pt x="37244" y="173990"/>
                </a:lnTo>
                <a:lnTo>
                  <a:pt x="42387" y="165100"/>
                </a:lnTo>
                <a:lnTo>
                  <a:pt x="47839" y="154940"/>
                </a:lnTo>
                <a:lnTo>
                  <a:pt x="53588" y="146050"/>
                </a:lnTo>
                <a:lnTo>
                  <a:pt x="59634" y="137160"/>
                </a:lnTo>
                <a:lnTo>
                  <a:pt x="65977" y="128270"/>
                </a:lnTo>
                <a:lnTo>
                  <a:pt x="72604" y="120650"/>
                </a:lnTo>
                <a:lnTo>
                  <a:pt x="79500" y="111760"/>
                </a:lnTo>
                <a:lnTo>
                  <a:pt x="109706" y="81280"/>
                </a:lnTo>
                <a:lnTo>
                  <a:pt x="117864" y="74930"/>
                </a:lnTo>
                <a:lnTo>
                  <a:pt x="126258" y="67310"/>
                </a:lnTo>
                <a:lnTo>
                  <a:pt x="134870" y="60960"/>
                </a:lnTo>
                <a:lnTo>
                  <a:pt x="143680" y="54610"/>
                </a:lnTo>
                <a:lnTo>
                  <a:pt x="152690" y="49530"/>
                </a:lnTo>
                <a:lnTo>
                  <a:pt x="161898" y="43180"/>
                </a:lnTo>
                <a:lnTo>
                  <a:pt x="180830" y="33020"/>
                </a:lnTo>
                <a:lnTo>
                  <a:pt x="190533" y="29210"/>
                </a:lnTo>
                <a:lnTo>
                  <a:pt x="200395" y="24130"/>
                </a:lnTo>
                <a:lnTo>
                  <a:pt x="220507" y="16510"/>
                </a:lnTo>
                <a:lnTo>
                  <a:pt x="230735" y="13970"/>
                </a:lnTo>
                <a:lnTo>
                  <a:pt x="241078" y="10160"/>
                </a:lnTo>
                <a:lnTo>
                  <a:pt x="262019" y="5080"/>
                </a:lnTo>
                <a:lnTo>
                  <a:pt x="304642" y="0"/>
                </a:lnTo>
                <a:lnTo>
                  <a:pt x="354224" y="0"/>
                </a:lnTo>
                <a:lnTo>
                  <a:pt x="382110" y="3810"/>
                </a:lnTo>
                <a:lnTo>
                  <a:pt x="391318" y="6350"/>
                </a:lnTo>
                <a:lnTo>
                  <a:pt x="400479" y="7620"/>
                </a:lnTo>
                <a:lnTo>
                  <a:pt x="427548" y="15240"/>
                </a:lnTo>
                <a:lnTo>
                  <a:pt x="436419" y="19050"/>
                </a:lnTo>
                <a:lnTo>
                  <a:pt x="445199" y="21590"/>
                </a:lnTo>
                <a:lnTo>
                  <a:pt x="465261" y="30480"/>
                </a:lnTo>
                <a:lnTo>
                  <a:pt x="321153" y="30480"/>
                </a:lnTo>
                <a:lnTo>
                  <a:pt x="313057" y="31750"/>
                </a:lnTo>
                <a:lnTo>
                  <a:pt x="296907" y="31750"/>
                </a:lnTo>
                <a:lnTo>
                  <a:pt x="264922" y="36830"/>
                </a:lnTo>
                <a:lnTo>
                  <a:pt x="257030" y="39370"/>
                </a:lnTo>
                <a:lnTo>
                  <a:pt x="249184" y="40640"/>
                </a:lnTo>
                <a:lnTo>
                  <a:pt x="218454" y="50800"/>
                </a:lnTo>
                <a:lnTo>
                  <a:pt x="210958" y="54610"/>
                </a:lnTo>
                <a:lnTo>
                  <a:pt x="203554" y="57150"/>
                </a:lnTo>
                <a:lnTo>
                  <a:pt x="189025" y="64770"/>
                </a:lnTo>
                <a:lnTo>
                  <a:pt x="174911" y="72390"/>
                </a:lnTo>
                <a:lnTo>
                  <a:pt x="168025" y="77470"/>
                </a:lnTo>
                <a:lnTo>
                  <a:pt x="161254" y="81280"/>
                </a:lnTo>
                <a:lnTo>
                  <a:pt x="154607" y="86360"/>
                </a:lnTo>
                <a:lnTo>
                  <a:pt x="148095" y="91440"/>
                </a:lnTo>
                <a:lnTo>
                  <a:pt x="141718" y="95250"/>
                </a:lnTo>
                <a:lnTo>
                  <a:pt x="135475" y="101600"/>
                </a:lnTo>
                <a:lnTo>
                  <a:pt x="129376" y="106680"/>
                </a:lnTo>
                <a:lnTo>
                  <a:pt x="123430" y="111760"/>
                </a:lnTo>
                <a:lnTo>
                  <a:pt x="96078" y="142240"/>
                </a:lnTo>
                <a:lnTo>
                  <a:pt x="73060" y="175260"/>
                </a:lnTo>
                <a:lnTo>
                  <a:pt x="69016" y="181610"/>
                </a:lnTo>
                <a:lnTo>
                  <a:pt x="65169" y="189230"/>
                </a:lnTo>
                <a:lnTo>
                  <a:pt x="61519" y="196850"/>
                </a:lnTo>
                <a:lnTo>
                  <a:pt x="58067" y="203200"/>
                </a:lnTo>
                <a:lnTo>
                  <a:pt x="43895" y="241300"/>
                </a:lnTo>
                <a:lnTo>
                  <a:pt x="37935" y="265430"/>
                </a:lnTo>
                <a:lnTo>
                  <a:pt x="36381" y="273050"/>
                </a:lnTo>
                <a:lnTo>
                  <a:pt x="31916" y="313690"/>
                </a:lnTo>
                <a:lnTo>
                  <a:pt x="31802" y="317500"/>
                </a:lnTo>
                <a:lnTo>
                  <a:pt x="31900" y="337820"/>
                </a:lnTo>
                <a:lnTo>
                  <a:pt x="37851" y="386080"/>
                </a:lnTo>
                <a:lnTo>
                  <a:pt x="48802" y="424180"/>
                </a:lnTo>
                <a:lnTo>
                  <a:pt x="64983" y="461010"/>
                </a:lnTo>
                <a:lnTo>
                  <a:pt x="68820" y="468630"/>
                </a:lnTo>
                <a:lnTo>
                  <a:pt x="72852" y="476250"/>
                </a:lnTo>
                <a:lnTo>
                  <a:pt x="77078" y="482600"/>
                </a:lnTo>
                <a:lnTo>
                  <a:pt x="79688" y="486410"/>
                </a:lnTo>
                <a:lnTo>
                  <a:pt x="80223" y="491490"/>
                </a:lnTo>
                <a:lnTo>
                  <a:pt x="78684" y="495300"/>
                </a:lnTo>
                <a:lnTo>
                  <a:pt x="40246" y="610870"/>
                </a:lnTo>
                <a:lnTo>
                  <a:pt x="139630" y="610870"/>
                </a:lnTo>
                <a:lnTo>
                  <a:pt x="19042" y="651510"/>
                </a:lnTo>
                <a:close/>
              </a:path>
              <a:path w="652145" h="651510">
                <a:moveTo>
                  <a:pt x="464243" y="619760"/>
                </a:moveTo>
                <a:lnTo>
                  <a:pt x="350401" y="619760"/>
                </a:lnTo>
                <a:lnTo>
                  <a:pt x="390400" y="613410"/>
                </a:lnTo>
                <a:lnTo>
                  <a:pt x="398281" y="610870"/>
                </a:lnTo>
                <a:lnTo>
                  <a:pt x="406103" y="609600"/>
                </a:lnTo>
                <a:lnTo>
                  <a:pt x="429195" y="601980"/>
                </a:lnTo>
                <a:lnTo>
                  <a:pt x="436740" y="598170"/>
                </a:lnTo>
                <a:lnTo>
                  <a:pt x="444202" y="595630"/>
                </a:lnTo>
                <a:lnTo>
                  <a:pt x="451580" y="591820"/>
                </a:lnTo>
                <a:lnTo>
                  <a:pt x="458865" y="589280"/>
                </a:lnTo>
                <a:lnTo>
                  <a:pt x="473117" y="581660"/>
                </a:lnTo>
                <a:lnTo>
                  <a:pt x="480085" y="576580"/>
                </a:lnTo>
                <a:lnTo>
                  <a:pt x="486936" y="572770"/>
                </a:lnTo>
                <a:lnTo>
                  <a:pt x="493662" y="567690"/>
                </a:lnTo>
                <a:lnTo>
                  <a:pt x="525306" y="542290"/>
                </a:lnTo>
                <a:lnTo>
                  <a:pt x="531204" y="537210"/>
                </a:lnTo>
                <a:lnTo>
                  <a:pt x="558287" y="506730"/>
                </a:lnTo>
                <a:lnTo>
                  <a:pt x="580995" y="473710"/>
                </a:lnTo>
                <a:lnTo>
                  <a:pt x="584972" y="467360"/>
                </a:lnTo>
                <a:lnTo>
                  <a:pt x="588758" y="459740"/>
                </a:lnTo>
                <a:lnTo>
                  <a:pt x="592344" y="452120"/>
                </a:lnTo>
                <a:lnTo>
                  <a:pt x="595726" y="444500"/>
                </a:lnTo>
                <a:lnTo>
                  <a:pt x="598906" y="438150"/>
                </a:lnTo>
                <a:lnTo>
                  <a:pt x="601882" y="430530"/>
                </a:lnTo>
                <a:lnTo>
                  <a:pt x="604650" y="422910"/>
                </a:lnTo>
                <a:lnTo>
                  <a:pt x="607206" y="415290"/>
                </a:lnTo>
                <a:lnTo>
                  <a:pt x="609550" y="406400"/>
                </a:lnTo>
                <a:lnTo>
                  <a:pt x="611682" y="398780"/>
                </a:lnTo>
                <a:lnTo>
                  <a:pt x="619078" y="359410"/>
                </a:lnTo>
                <a:lnTo>
                  <a:pt x="620911" y="317500"/>
                </a:lnTo>
                <a:lnTo>
                  <a:pt x="620668" y="311150"/>
                </a:lnTo>
                <a:lnTo>
                  <a:pt x="615888" y="270510"/>
                </a:lnTo>
                <a:lnTo>
                  <a:pt x="610395" y="247650"/>
                </a:lnTo>
                <a:lnTo>
                  <a:pt x="608131" y="238760"/>
                </a:lnTo>
                <a:lnTo>
                  <a:pt x="593664" y="201930"/>
                </a:lnTo>
                <a:lnTo>
                  <a:pt x="590157" y="194310"/>
                </a:lnTo>
                <a:lnTo>
                  <a:pt x="586451" y="186690"/>
                </a:lnTo>
                <a:lnTo>
                  <a:pt x="582546" y="180340"/>
                </a:lnTo>
                <a:lnTo>
                  <a:pt x="578448" y="172720"/>
                </a:lnTo>
                <a:lnTo>
                  <a:pt x="574163" y="166370"/>
                </a:lnTo>
                <a:lnTo>
                  <a:pt x="569690" y="158750"/>
                </a:lnTo>
                <a:lnTo>
                  <a:pt x="565030" y="152400"/>
                </a:lnTo>
                <a:lnTo>
                  <a:pt x="539109" y="121920"/>
                </a:lnTo>
                <a:lnTo>
                  <a:pt x="533429" y="115570"/>
                </a:lnTo>
                <a:lnTo>
                  <a:pt x="527593" y="110490"/>
                </a:lnTo>
                <a:lnTo>
                  <a:pt x="521600" y="105410"/>
                </a:lnTo>
                <a:lnTo>
                  <a:pt x="515459" y="99060"/>
                </a:lnTo>
                <a:lnTo>
                  <a:pt x="509181" y="93980"/>
                </a:lnTo>
                <a:lnTo>
                  <a:pt x="502765" y="88900"/>
                </a:lnTo>
                <a:lnTo>
                  <a:pt x="496211" y="85090"/>
                </a:lnTo>
                <a:lnTo>
                  <a:pt x="489529" y="80010"/>
                </a:lnTo>
                <a:lnTo>
                  <a:pt x="482728" y="76200"/>
                </a:lnTo>
                <a:lnTo>
                  <a:pt x="475810" y="71120"/>
                </a:lnTo>
                <a:lnTo>
                  <a:pt x="468773" y="67310"/>
                </a:lnTo>
                <a:lnTo>
                  <a:pt x="454388" y="59690"/>
                </a:lnTo>
                <a:lnTo>
                  <a:pt x="447050" y="57150"/>
                </a:lnTo>
                <a:lnTo>
                  <a:pt x="439616" y="53340"/>
                </a:lnTo>
                <a:lnTo>
                  <a:pt x="424502" y="48260"/>
                </a:lnTo>
                <a:lnTo>
                  <a:pt x="416835" y="44450"/>
                </a:lnTo>
                <a:lnTo>
                  <a:pt x="409093" y="43180"/>
                </a:lnTo>
                <a:lnTo>
                  <a:pt x="393432" y="38100"/>
                </a:lnTo>
                <a:lnTo>
                  <a:pt x="353503" y="31750"/>
                </a:lnTo>
                <a:lnTo>
                  <a:pt x="345427" y="31750"/>
                </a:lnTo>
                <a:lnTo>
                  <a:pt x="337338" y="30480"/>
                </a:lnTo>
                <a:lnTo>
                  <a:pt x="465261" y="30480"/>
                </a:lnTo>
                <a:lnTo>
                  <a:pt x="470903" y="33020"/>
                </a:lnTo>
                <a:lnTo>
                  <a:pt x="479246" y="38100"/>
                </a:lnTo>
                <a:lnTo>
                  <a:pt x="487455" y="41910"/>
                </a:lnTo>
                <a:lnTo>
                  <a:pt x="526381" y="68580"/>
                </a:lnTo>
                <a:lnTo>
                  <a:pt x="533697" y="73660"/>
                </a:lnTo>
                <a:lnTo>
                  <a:pt x="567578" y="106680"/>
                </a:lnTo>
                <a:lnTo>
                  <a:pt x="573774" y="113030"/>
                </a:lnTo>
                <a:lnTo>
                  <a:pt x="601592" y="151130"/>
                </a:lnTo>
                <a:lnTo>
                  <a:pt x="611159" y="167640"/>
                </a:lnTo>
                <a:lnTo>
                  <a:pt x="615587" y="175260"/>
                </a:lnTo>
                <a:lnTo>
                  <a:pt x="619775" y="184150"/>
                </a:lnTo>
                <a:lnTo>
                  <a:pt x="623723" y="191770"/>
                </a:lnTo>
                <a:lnTo>
                  <a:pt x="627426" y="200660"/>
                </a:lnTo>
                <a:lnTo>
                  <a:pt x="642138" y="245110"/>
                </a:lnTo>
                <a:lnTo>
                  <a:pt x="650321" y="290830"/>
                </a:lnTo>
                <a:lnTo>
                  <a:pt x="651949" y="317500"/>
                </a:lnTo>
                <a:lnTo>
                  <a:pt x="651881" y="335280"/>
                </a:lnTo>
                <a:lnTo>
                  <a:pt x="648159" y="375920"/>
                </a:lnTo>
                <a:lnTo>
                  <a:pt x="642618" y="402590"/>
                </a:lnTo>
                <a:lnTo>
                  <a:pt x="640243" y="412750"/>
                </a:lnTo>
                <a:lnTo>
                  <a:pt x="637610" y="421640"/>
                </a:lnTo>
                <a:lnTo>
                  <a:pt x="634721" y="430530"/>
                </a:lnTo>
                <a:lnTo>
                  <a:pt x="631576" y="439420"/>
                </a:lnTo>
                <a:lnTo>
                  <a:pt x="628174" y="447040"/>
                </a:lnTo>
                <a:lnTo>
                  <a:pt x="624525" y="455930"/>
                </a:lnTo>
                <a:lnTo>
                  <a:pt x="620632" y="464820"/>
                </a:lnTo>
                <a:lnTo>
                  <a:pt x="616494" y="473710"/>
                </a:lnTo>
                <a:lnTo>
                  <a:pt x="612113" y="481330"/>
                </a:lnTo>
                <a:lnTo>
                  <a:pt x="607496" y="490220"/>
                </a:lnTo>
                <a:lnTo>
                  <a:pt x="581008" y="528320"/>
                </a:lnTo>
                <a:lnTo>
                  <a:pt x="568904" y="542290"/>
                </a:lnTo>
                <a:lnTo>
                  <a:pt x="562546" y="549910"/>
                </a:lnTo>
                <a:lnTo>
                  <a:pt x="527945" y="581660"/>
                </a:lnTo>
                <a:lnTo>
                  <a:pt x="489179" y="607060"/>
                </a:lnTo>
                <a:lnTo>
                  <a:pt x="480991" y="612140"/>
                </a:lnTo>
                <a:lnTo>
                  <a:pt x="464243" y="619760"/>
                </a:lnTo>
                <a:close/>
              </a:path>
              <a:path w="652145" h="651510">
                <a:moveTo>
                  <a:pt x="237052" y="278130"/>
                </a:moveTo>
                <a:lnTo>
                  <a:pt x="228975" y="278130"/>
                </a:lnTo>
                <a:lnTo>
                  <a:pt x="225173" y="276860"/>
                </a:lnTo>
                <a:lnTo>
                  <a:pt x="217493" y="265430"/>
                </a:lnTo>
                <a:lnTo>
                  <a:pt x="217614" y="255270"/>
                </a:lnTo>
                <a:lnTo>
                  <a:pt x="227268" y="217170"/>
                </a:lnTo>
                <a:lnTo>
                  <a:pt x="250441" y="185420"/>
                </a:lnTo>
                <a:lnTo>
                  <a:pt x="255393" y="180340"/>
                </a:lnTo>
                <a:lnTo>
                  <a:pt x="290117" y="160020"/>
                </a:lnTo>
                <a:lnTo>
                  <a:pt x="309639" y="154940"/>
                </a:lnTo>
                <a:lnTo>
                  <a:pt x="329723" y="154940"/>
                </a:lnTo>
                <a:lnTo>
                  <a:pt x="368848" y="162560"/>
                </a:lnTo>
                <a:lnTo>
                  <a:pt x="402189" y="185420"/>
                </a:lnTo>
                <a:lnTo>
                  <a:pt x="319979" y="185420"/>
                </a:lnTo>
                <a:lnTo>
                  <a:pt x="306521" y="187960"/>
                </a:lnTo>
                <a:lnTo>
                  <a:pt x="271499" y="208280"/>
                </a:lnTo>
                <a:lnTo>
                  <a:pt x="259027" y="224790"/>
                </a:lnTo>
                <a:lnTo>
                  <a:pt x="255885" y="229870"/>
                </a:lnTo>
                <a:lnTo>
                  <a:pt x="248534" y="265430"/>
                </a:lnTo>
                <a:lnTo>
                  <a:pt x="248140" y="266700"/>
                </a:lnTo>
                <a:lnTo>
                  <a:pt x="246565" y="270510"/>
                </a:lnTo>
                <a:lnTo>
                  <a:pt x="245444" y="273050"/>
                </a:lnTo>
                <a:lnTo>
                  <a:pt x="242533" y="275590"/>
                </a:lnTo>
                <a:lnTo>
                  <a:pt x="240855" y="276860"/>
                </a:lnTo>
                <a:lnTo>
                  <a:pt x="237052" y="278130"/>
                </a:lnTo>
                <a:close/>
              </a:path>
              <a:path w="652145" h="651510">
                <a:moveTo>
                  <a:pt x="328261" y="433070"/>
                </a:moveTo>
                <a:lnTo>
                  <a:pt x="322221" y="433070"/>
                </a:lnTo>
                <a:lnTo>
                  <a:pt x="318458" y="431800"/>
                </a:lnTo>
                <a:lnTo>
                  <a:pt x="316782" y="430530"/>
                </a:lnTo>
                <a:lnTo>
                  <a:pt x="313842" y="427990"/>
                </a:lnTo>
                <a:lnTo>
                  <a:pt x="312700" y="425450"/>
                </a:lnTo>
                <a:lnTo>
                  <a:pt x="311067" y="422910"/>
                </a:lnTo>
                <a:lnTo>
                  <a:pt x="310645" y="420370"/>
                </a:lnTo>
                <a:lnTo>
                  <a:pt x="310687" y="414020"/>
                </a:lnTo>
                <a:lnTo>
                  <a:pt x="310966" y="408940"/>
                </a:lnTo>
                <a:lnTo>
                  <a:pt x="322097" y="372110"/>
                </a:lnTo>
                <a:lnTo>
                  <a:pt x="325390" y="365760"/>
                </a:lnTo>
                <a:lnTo>
                  <a:pt x="329056" y="360680"/>
                </a:lnTo>
                <a:lnTo>
                  <a:pt x="333062" y="355600"/>
                </a:lnTo>
                <a:lnTo>
                  <a:pt x="337409" y="350520"/>
                </a:lnTo>
                <a:lnTo>
                  <a:pt x="342096" y="346710"/>
                </a:lnTo>
                <a:lnTo>
                  <a:pt x="347080" y="341630"/>
                </a:lnTo>
                <a:lnTo>
                  <a:pt x="352316" y="337820"/>
                </a:lnTo>
                <a:lnTo>
                  <a:pt x="357805" y="334010"/>
                </a:lnTo>
                <a:lnTo>
                  <a:pt x="363546" y="331470"/>
                </a:lnTo>
                <a:lnTo>
                  <a:pt x="369383" y="327660"/>
                </a:lnTo>
                <a:lnTo>
                  <a:pt x="395884" y="297180"/>
                </a:lnTo>
                <a:lnTo>
                  <a:pt x="403634" y="260350"/>
                </a:lnTo>
                <a:lnTo>
                  <a:pt x="403559" y="257810"/>
                </a:lnTo>
                <a:lnTo>
                  <a:pt x="390295" y="219710"/>
                </a:lnTo>
                <a:lnTo>
                  <a:pt x="359625" y="193040"/>
                </a:lnTo>
                <a:lnTo>
                  <a:pt x="333522" y="185420"/>
                </a:lnTo>
                <a:lnTo>
                  <a:pt x="402189" y="185420"/>
                </a:lnTo>
                <a:lnTo>
                  <a:pt x="425232" y="218440"/>
                </a:lnTo>
                <a:lnTo>
                  <a:pt x="434589" y="257810"/>
                </a:lnTo>
                <a:lnTo>
                  <a:pt x="434586" y="269240"/>
                </a:lnTo>
                <a:lnTo>
                  <a:pt x="424170" y="309880"/>
                </a:lnTo>
                <a:lnTo>
                  <a:pt x="415747" y="323850"/>
                </a:lnTo>
                <a:lnTo>
                  <a:pt x="410718" y="331470"/>
                </a:lnTo>
                <a:lnTo>
                  <a:pt x="378520" y="358140"/>
                </a:lnTo>
                <a:lnTo>
                  <a:pt x="373147" y="360680"/>
                </a:lnTo>
                <a:lnTo>
                  <a:pt x="368224" y="364490"/>
                </a:lnTo>
                <a:lnTo>
                  <a:pt x="342848" y="403860"/>
                </a:lnTo>
                <a:lnTo>
                  <a:pt x="341684" y="417830"/>
                </a:lnTo>
                <a:lnTo>
                  <a:pt x="341314" y="420370"/>
                </a:lnTo>
                <a:lnTo>
                  <a:pt x="339790" y="424180"/>
                </a:lnTo>
                <a:lnTo>
                  <a:pt x="338688" y="425450"/>
                </a:lnTo>
                <a:lnTo>
                  <a:pt x="335801" y="429260"/>
                </a:lnTo>
                <a:lnTo>
                  <a:pt x="334122" y="430530"/>
                </a:lnTo>
                <a:lnTo>
                  <a:pt x="330285" y="431800"/>
                </a:lnTo>
                <a:lnTo>
                  <a:pt x="328261" y="433070"/>
                </a:lnTo>
                <a:close/>
              </a:path>
              <a:path w="652145" h="651510">
                <a:moveTo>
                  <a:pt x="328196" y="511810"/>
                </a:moveTo>
                <a:lnTo>
                  <a:pt x="324080" y="511810"/>
                </a:lnTo>
                <a:lnTo>
                  <a:pt x="322099" y="510540"/>
                </a:lnTo>
                <a:lnTo>
                  <a:pt x="318297" y="509270"/>
                </a:lnTo>
                <a:lnTo>
                  <a:pt x="310617" y="497840"/>
                </a:lnTo>
                <a:lnTo>
                  <a:pt x="310617" y="494030"/>
                </a:lnTo>
                <a:lnTo>
                  <a:pt x="322099" y="481330"/>
                </a:lnTo>
                <a:lnTo>
                  <a:pt x="324080" y="480060"/>
                </a:lnTo>
                <a:lnTo>
                  <a:pt x="328196" y="480060"/>
                </a:lnTo>
                <a:lnTo>
                  <a:pt x="330176" y="481330"/>
                </a:lnTo>
                <a:lnTo>
                  <a:pt x="333979" y="482600"/>
                </a:lnTo>
                <a:lnTo>
                  <a:pt x="341659" y="494030"/>
                </a:lnTo>
                <a:lnTo>
                  <a:pt x="341659" y="497840"/>
                </a:lnTo>
                <a:lnTo>
                  <a:pt x="330176" y="510540"/>
                </a:lnTo>
                <a:lnTo>
                  <a:pt x="328196" y="511810"/>
                </a:lnTo>
                <a:close/>
              </a:path>
              <a:path w="652145" h="651510">
                <a:moveTo>
                  <a:pt x="139630" y="610870"/>
                </a:moveTo>
                <a:lnTo>
                  <a:pt x="40246" y="610870"/>
                </a:lnTo>
                <a:lnTo>
                  <a:pt x="157124" y="572770"/>
                </a:lnTo>
                <a:lnTo>
                  <a:pt x="158761" y="571500"/>
                </a:lnTo>
                <a:lnTo>
                  <a:pt x="163444" y="571500"/>
                </a:lnTo>
                <a:lnTo>
                  <a:pt x="166212" y="572770"/>
                </a:lnTo>
                <a:lnTo>
                  <a:pt x="168748" y="574040"/>
                </a:lnTo>
                <a:lnTo>
                  <a:pt x="186697" y="585470"/>
                </a:lnTo>
                <a:lnTo>
                  <a:pt x="205252" y="594360"/>
                </a:lnTo>
                <a:lnTo>
                  <a:pt x="224414" y="601980"/>
                </a:lnTo>
                <a:lnTo>
                  <a:pt x="232321" y="604520"/>
                </a:lnTo>
                <a:lnTo>
                  <a:pt x="158472" y="604520"/>
                </a:lnTo>
                <a:lnTo>
                  <a:pt x="139630" y="610870"/>
                </a:lnTo>
                <a:close/>
              </a:path>
              <a:path w="652145" h="651510">
                <a:moveTo>
                  <a:pt x="356202" y="650240"/>
                </a:moveTo>
                <a:lnTo>
                  <a:pt x="300026" y="650240"/>
                </a:lnTo>
                <a:lnTo>
                  <a:pt x="262904" y="645160"/>
                </a:lnTo>
                <a:lnTo>
                  <a:pt x="217734" y="632460"/>
                </a:lnTo>
                <a:lnTo>
                  <a:pt x="208944" y="628650"/>
                </a:lnTo>
                <a:lnTo>
                  <a:pt x="200251" y="626110"/>
                </a:lnTo>
                <a:lnTo>
                  <a:pt x="183172" y="618490"/>
                </a:lnTo>
                <a:lnTo>
                  <a:pt x="174813" y="613410"/>
                </a:lnTo>
                <a:lnTo>
                  <a:pt x="166580" y="609600"/>
                </a:lnTo>
                <a:lnTo>
                  <a:pt x="158472" y="604520"/>
                </a:lnTo>
                <a:lnTo>
                  <a:pt x="232321" y="604520"/>
                </a:lnTo>
                <a:lnTo>
                  <a:pt x="244182" y="608330"/>
                </a:lnTo>
                <a:lnTo>
                  <a:pt x="264359" y="613410"/>
                </a:lnTo>
                <a:lnTo>
                  <a:pt x="284743" y="617220"/>
                </a:lnTo>
                <a:lnTo>
                  <a:pt x="305336" y="619760"/>
                </a:lnTo>
                <a:lnTo>
                  <a:pt x="464243" y="619760"/>
                </a:lnTo>
                <a:lnTo>
                  <a:pt x="438279" y="631190"/>
                </a:lnTo>
                <a:lnTo>
                  <a:pt x="429435" y="633730"/>
                </a:lnTo>
                <a:lnTo>
                  <a:pt x="420505" y="637540"/>
                </a:lnTo>
                <a:lnTo>
                  <a:pt x="402403" y="642620"/>
                </a:lnTo>
                <a:lnTo>
                  <a:pt x="393262" y="643890"/>
                </a:lnTo>
                <a:lnTo>
                  <a:pt x="384066" y="646430"/>
                </a:lnTo>
                <a:lnTo>
                  <a:pt x="356202" y="650240"/>
                </a:lnTo>
                <a:close/>
              </a:path>
              <a:path w="652145" h="651510">
                <a:moveTo>
                  <a:pt x="328116" y="651510"/>
                </a:moveTo>
                <a:lnTo>
                  <a:pt x="318747" y="651510"/>
                </a:lnTo>
                <a:lnTo>
                  <a:pt x="309383" y="650240"/>
                </a:lnTo>
                <a:lnTo>
                  <a:pt x="337493" y="650240"/>
                </a:lnTo>
                <a:lnTo>
                  <a:pt x="328116" y="651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93569" y="669805"/>
            <a:ext cx="8108950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pc="-480"/>
              <a:t>Sigaret</a:t>
            </a:r>
            <a:r>
              <a:rPr dirty="0" spc="-755"/>
              <a:t> </a:t>
            </a:r>
            <a:r>
              <a:rPr dirty="0" spc="-535"/>
              <a:t>versus</a:t>
            </a:r>
            <a:r>
              <a:rPr dirty="0" spc="-755"/>
              <a:t> </a:t>
            </a:r>
            <a:r>
              <a:rPr dirty="0" spc="-370"/>
              <a:t>vape</a:t>
            </a:r>
            <a:r>
              <a:rPr dirty="0" spc="-1445"/>
              <a:t> </a:t>
            </a:r>
            <a:r>
              <a:rPr dirty="0" baseline="8333" sz="3000" spc="-15">
                <a:latin typeface="Verdana"/>
                <a:cs typeface="Verdana"/>
              </a:rPr>
              <a:t>Vraag</a:t>
            </a:r>
            <a:endParaRPr baseline="8333" sz="3000">
              <a:latin typeface="Verdana"/>
              <a:cs typeface="Verdana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3405" y="1661232"/>
            <a:ext cx="2914649" cy="378142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1896" y="1661232"/>
            <a:ext cx="2914649" cy="37814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480"/>
              <a:t>Sigaret</a:t>
            </a:r>
            <a:r>
              <a:rPr dirty="0" spc="-760"/>
              <a:t> </a:t>
            </a:r>
            <a:r>
              <a:rPr dirty="0" spc="-535"/>
              <a:t>versus</a:t>
            </a:r>
            <a:r>
              <a:rPr dirty="0" spc="-760"/>
              <a:t> </a:t>
            </a:r>
            <a:r>
              <a:rPr dirty="0" spc="-390"/>
              <a:t>vape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1446" y="5694441"/>
            <a:ext cx="95250" cy="9525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772527" y="5496936"/>
            <a:ext cx="1920239" cy="768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2100" spc="-200">
                <a:latin typeface="Verdana"/>
                <a:cs typeface="Verdana"/>
              </a:rPr>
              <a:t>met</a:t>
            </a:r>
            <a:r>
              <a:rPr dirty="0" sz="2100" spc="-355">
                <a:latin typeface="Verdana"/>
                <a:cs typeface="Verdana"/>
              </a:rPr>
              <a:t> </a:t>
            </a:r>
            <a:r>
              <a:rPr dirty="0" sz="2100" spc="-50">
                <a:latin typeface="Verdana"/>
                <a:cs typeface="Verdana"/>
              </a:rPr>
              <a:t>nicotine </a:t>
            </a:r>
            <a:r>
              <a:rPr dirty="0" sz="2100" spc="-180">
                <a:latin typeface="Verdana"/>
                <a:cs typeface="Verdana"/>
              </a:rPr>
              <a:t>verbrande</a:t>
            </a:r>
            <a:r>
              <a:rPr dirty="0" sz="2100" spc="-305">
                <a:latin typeface="Verdana"/>
                <a:cs typeface="Verdana"/>
              </a:rPr>
              <a:t> </a:t>
            </a:r>
            <a:r>
              <a:rPr dirty="0" sz="2100" spc="-125">
                <a:latin typeface="Verdana"/>
                <a:cs typeface="Verdana"/>
              </a:rPr>
              <a:t>tabak</a:t>
            </a:r>
            <a:endParaRPr sz="2100">
              <a:latin typeface="Verdana"/>
              <a:cs typeface="Verdana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1446" y="6065916"/>
            <a:ext cx="95250" cy="9525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1530" y="5627750"/>
            <a:ext cx="95250" cy="9525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6042611" y="5430246"/>
            <a:ext cx="2726055" cy="1139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2100" spc="-200">
                <a:latin typeface="Verdana"/>
                <a:cs typeface="Verdana"/>
              </a:rPr>
              <a:t>met</a:t>
            </a:r>
            <a:r>
              <a:rPr dirty="0" sz="2100" spc="-355">
                <a:latin typeface="Verdana"/>
                <a:cs typeface="Verdana"/>
              </a:rPr>
              <a:t> </a:t>
            </a:r>
            <a:r>
              <a:rPr dirty="0" sz="2100" spc="-50">
                <a:latin typeface="Verdana"/>
                <a:cs typeface="Verdana"/>
              </a:rPr>
              <a:t>nicotine </a:t>
            </a:r>
            <a:r>
              <a:rPr dirty="0" sz="2100" spc="-185">
                <a:latin typeface="Verdana"/>
                <a:cs typeface="Verdana"/>
              </a:rPr>
              <a:t>verdampte</a:t>
            </a:r>
            <a:r>
              <a:rPr dirty="0" sz="2100" spc="-310">
                <a:latin typeface="Verdana"/>
                <a:cs typeface="Verdana"/>
              </a:rPr>
              <a:t> </a:t>
            </a:r>
            <a:r>
              <a:rPr dirty="0" sz="2100" spc="-65">
                <a:latin typeface="Verdana"/>
                <a:cs typeface="Verdana"/>
              </a:rPr>
              <a:t>vloeistof </a:t>
            </a:r>
            <a:r>
              <a:rPr dirty="0" sz="2100" spc="-185">
                <a:latin typeface="Verdana"/>
                <a:cs typeface="Verdana"/>
              </a:rPr>
              <a:t>smaak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90">
                <a:latin typeface="Verdana"/>
                <a:cs typeface="Verdana"/>
              </a:rPr>
              <a:t>aan</a:t>
            </a:r>
            <a:r>
              <a:rPr dirty="0" sz="2100" spc="-325">
                <a:latin typeface="Verdana"/>
                <a:cs typeface="Verdana"/>
              </a:rPr>
              <a:t> </a:t>
            </a:r>
            <a:r>
              <a:rPr dirty="0" sz="2100" spc="-155">
                <a:latin typeface="Verdana"/>
                <a:cs typeface="Verdana"/>
              </a:rPr>
              <a:t>toegevoegd</a:t>
            </a:r>
            <a:endParaRPr sz="2100">
              <a:latin typeface="Verdana"/>
              <a:cs typeface="Verdana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1530" y="5999225"/>
            <a:ext cx="95250" cy="95250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1530" y="6370700"/>
            <a:ext cx="95250" cy="9525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3405" y="1661236"/>
            <a:ext cx="2914649" cy="3781425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31896" y="1661236"/>
            <a:ext cx="2914649" cy="37814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0421" y="2834472"/>
            <a:ext cx="3905249" cy="2600324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8346268" y="268499"/>
            <a:ext cx="927100" cy="927100"/>
          </a:xfrm>
          <a:custGeom>
            <a:avLst/>
            <a:gdLst/>
            <a:ahLst/>
            <a:cxnLst/>
            <a:rect l="l" t="t" r="r" b="b"/>
            <a:pathLst>
              <a:path w="927100" h="927100">
                <a:moveTo>
                  <a:pt x="440088" y="787526"/>
                </a:moveTo>
                <a:lnTo>
                  <a:pt x="46325" y="787526"/>
                </a:lnTo>
                <a:lnTo>
                  <a:pt x="28292" y="783886"/>
                </a:lnTo>
                <a:lnTo>
                  <a:pt x="13568" y="773958"/>
                </a:lnTo>
                <a:lnTo>
                  <a:pt x="3640" y="759233"/>
                </a:lnTo>
                <a:lnTo>
                  <a:pt x="0" y="741201"/>
                </a:lnTo>
                <a:lnTo>
                  <a:pt x="0" y="46325"/>
                </a:lnTo>
                <a:lnTo>
                  <a:pt x="3640" y="28292"/>
                </a:lnTo>
                <a:lnTo>
                  <a:pt x="13568" y="13568"/>
                </a:lnTo>
                <a:lnTo>
                  <a:pt x="28292" y="3640"/>
                </a:lnTo>
                <a:lnTo>
                  <a:pt x="46325" y="0"/>
                </a:lnTo>
                <a:lnTo>
                  <a:pt x="880176" y="0"/>
                </a:lnTo>
                <a:lnTo>
                  <a:pt x="898208" y="3640"/>
                </a:lnTo>
                <a:lnTo>
                  <a:pt x="912933" y="13568"/>
                </a:lnTo>
                <a:lnTo>
                  <a:pt x="922861" y="28292"/>
                </a:lnTo>
                <a:lnTo>
                  <a:pt x="924163" y="34743"/>
                </a:lnTo>
                <a:lnTo>
                  <a:pt x="39922" y="34743"/>
                </a:lnTo>
                <a:lnTo>
                  <a:pt x="34743" y="39922"/>
                </a:lnTo>
                <a:lnTo>
                  <a:pt x="34743" y="52727"/>
                </a:lnTo>
                <a:lnTo>
                  <a:pt x="39922" y="57906"/>
                </a:lnTo>
                <a:lnTo>
                  <a:pt x="926501" y="57906"/>
                </a:lnTo>
                <a:lnTo>
                  <a:pt x="926501" y="115812"/>
                </a:lnTo>
                <a:lnTo>
                  <a:pt x="23162" y="115812"/>
                </a:lnTo>
                <a:lnTo>
                  <a:pt x="23162" y="741201"/>
                </a:lnTo>
                <a:lnTo>
                  <a:pt x="24985" y="750208"/>
                </a:lnTo>
                <a:lnTo>
                  <a:pt x="29954" y="757572"/>
                </a:lnTo>
                <a:lnTo>
                  <a:pt x="37317" y="762540"/>
                </a:lnTo>
                <a:lnTo>
                  <a:pt x="46325" y="764363"/>
                </a:lnTo>
                <a:lnTo>
                  <a:pt x="343528" y="764363"/>
                </a:lnTo>
                <a:lnTo>
                  <a:pt x="364457" y="771952"/>
                </a:lnTo>
                <a:lnTo>
                  <a:pt x="385978" y="778136"/>
                </a:lnTo>
                <a:lnTo>
                  <a:pt x="408051" y="782821"/>
                </a:lnTo>
                <a:lnTo>
                  <a:pt x="430633" y="785909"/>
                </a:lnTo>
                <a:lnTo>
                  <a:pt x="433790" y="786222"/>
                </a:lnTo>
                <a:lnTo>
                  <a:pt x="439390" y="786222"/>
                </a:lnTo>
                <a:lnTo>
                  <a:pt x="440088" y="786271"/>
                </a:lnTo>
                <a:lnTo>
                  <a:pt x="440088" y="787526"/>
                </a:lnTo>
                <a:close/>
              </a:path>
              <a:path w="927100" h="927100">
                <a:moveTo>
                  <a:pt x="109410" y="57906"/>
                </a:moveTo>
                <a:lnTo>
                  <a:pt x="75889" y="57906"/>
                </a:lnTo>
                <a:lnTo>
                  <a:pt x="81068" y="52727"/>
                </a:lnTo>
                <a:lnTo>
                  <a:pt x="81068" y="39922"/>
                </a:lnTo>
                <a:lnTo>
                  <a:pt x="75889" y="34743"/>
                </a:lnTo>
                <a:lnTo>
                  <a:pt x="109410" y="34743"/>
                </a:lnTo>
                <a:lnTo>
                  <a:pt x="104231" y="39922"/>
                </a:lnTo>
                <a:lnTo>
                  <a:pt x="104231" y="52727"/>
                </a:lnTo>
                <a:lnTo>
                  <a:pt x="109410" y="57906"/>
                </a:lnTo>
                <a:close/>
              </a:path>
              <a:path w="927100" h="927100">
                <a:moveTo>
                  <a:pt x="178898" y="57906"/>
                </a:moveTo>
                <a:lnTo>
                  <a:pt x="145377" y="57906"/>
                </a:lnTo>
                <a:lnTo>
                  <a:pt x="150556" y="52727"/>
                </a:lnTo>
                <a:lnTo>
                  <a:pt x="150556" y="39922"/>
                </a:lnTo>
                <a:lnTo>
                  <a:pt x="145377" y="34743"/>
                </a:lnTo>
                <a:lnTo>
                  <a:pt x="178898" y="34743"/>
                </a:lnTo>
                <a:lnTo>
                  <a:pt x="173719" y="39922"/>
                </a:lnTo>
                <a:lnTo>
                  <a:pt x="173719" y="52727"/>
                </a:lnTo>
                <a:lnTo>
                  <a:pt x="178898" y="57906"/>
                </a:lnTo>
                <a:close/>
              </a:path>
              <a:path w="927100" h="927100">
                <a:moveTo>
                  <a:pt x="926501" y="57906"/>
                </a:moveTo>
                <a:lnTo>
                  <a:pt x="214865" y="57906"/>
                </a:lnTo>
                <a:lnTo>
                  <a:pt x="220044" y="52727"/>
                </a:lnTo>
                <a:lnTo>
                  <a:pt x="220044" y="39922"/>
                </a:lnTo>
                <a:lnTo>
                  <a:pt x="214865" y="34743"/>
                </a:lnTo>
                <a:lnTo>
                  <a:pt x="924163" y="34743"/>
                </a:lnTo>
                <a:lnTo>
                  <a:pt x="926501" y="46325"/>
                </a:lnTo>
                <a:lnTo>
                  <a:pt x="926501" y="57906"/>
                </a:lnTo>
                <a:close/>
              </a:path>
              <a:path w="927100" h="927100">
                <a:moveTo>
                  <a:pt x="909157" y="777073"/>
                </a:moveTo>
                <a:lnTo>
                  <a:pt x="892376" y="760386"/>
                </a:lnTo>
                <a:lnTo>
                  <a:pt x="898815" y="756268"/>
                </a:lnTo>
                <a:lnTo>
                  <a:pt x="903339" y="749396"/>
                </a:lnTo>
                <a:lnTo>
                  <a:pt x="903339" y="115812"/>
                </a:lnTo>
                <a:lnTo>
                  <a:pt x="926501" y="115812"/>
                </a:lnTo>
                <a:lnTo>
                  <a:pt x="926501" y="741201"/>
                </a:lnTo>
                <a:lnTo>
                  <a:pt x="925267" y="751752"/>
                </a:lnTo>
                <a:lnTo>
                  <a:pt x="921766" y="761411"/>
                </a:lnTo>
                <a:lnTo>
                  <a:pt x="916296" y="769932"/>
                </a:lnTo>
                <a:lnTo>
                  <a:pt x="909157" y="777073"/>
                </a:lnTo>
                <a:close/>
              </a:path>
              <a:path w="927100" h="927100">
                <a:moveTo>
                  <a:pt x="487203" y="740173"/>
                </a:moveTo>
                <a:lnTo>
                  <a:pt x="435210" y="739811"/>
                </a:lnTo>
                <a:lnTo>
                  <a:pt x="388616" y="731044"/>
                </a:lnTo>
                <a:lnTo>
                  <a:pt x="344942" y="714692"/>
                </a:lnTo>
                <a:lnTo>
                  <a:pt x="304963" y="691494"/>
                </a:lnTo>
                <a:lnTo>
                  <a:pt x="269448" y="662190"/>
                </a:lnTo>
                <a:lnTo>
                  <a:pt x="239172" y="627519"/>
                </a:lnTo>
                <a:lnTo>
                  <a:pt x="214906" y="588219"/>
                </a:lnTo>
                <a:lnTo>
                  <a:pt x="197423" y="545030"/>
                </a:lnTo>
                <a:lnTo>
                  <a:pt x="187496" y="498691"/>
                </a:lnTo>
                <a:lnTo>
                  <a:pt x="185607" y="450078"/>
                </a:lnTo>
                <a:lnTo>
                  <a:pt x="191726" y="403558"/>
                </a:lnTo>
                <a:lnTo>
                  <a:pt x="205195" y="359788"/>
                </a:lnTo>
                <a:lnTo>
                  <a:pt x="225357" y="319425"/>
                </a:lnTo>
                <a:lnTo>
                  <a:pt x="251555" y="283127"/>
                </a:lnTo>
                <a:lnTo>
                  <a:pt x="283133" y="251551"/>
                </a:lnTo>
                <a:lnTo>
                  <a:pt x="319431" y="225354"/>
                </a:lnTo>
                <a:lnTo>
                  <a:pt x="359795" y="205192"/>
                </a:lnTo>
                <a:lnTo>
                  <a:pt x="403565" y="191725"/>
                </a:lnTo>
                <a:lnTo>
                  <a:pt x="450085" y="185607"/>
                </a:lnTo>
                <a:lnTo>
                  <a:pt x="498698" y="187498"/>
                </a:lnTo>
                <a:lnTo>
                  <a:pt x="545036" y="197426"/>
                </a:lnTo>
                <a:lnTo>
                  <a:pt x="588223" y="214910"/>
                </a:lnTo>
                <a:lnTo>
                  <a:pt x="627522" y="239176"/>
                </a:lnTo>
                <a:lnTo>
                  <a:pt x="662193" y="269452"/>
                </a:lnTo>
                <a:lnTo>
                  <a:pt x="669205" y="277950"/>
                </a:lnTo>
                <a:lnTo>
                  <a:pt x="463250" y="277950"/>
                </a:lnTo>
                <a:lnTo>
                  <a:pt x="413990" y="284569"/>
                </a:lnTo>
                <a:lnTo>
                  <a:pt x="369726" y="303249"/>
                </a:lnTo>
                <a:lnTo>
                  <a:pt x="332223" y="332223"/>
                </a:lnTo>
                <a:lnTo>
                  <a:pt x="303249" y="369726"/>
                </a:lnTo>
                <a:lnTo>
                  <a:pt x="284569" y="413990"/>
                </a:lnTo>
                <a:lnTo>
                  <a:pt x="277950" y="463250"/>
                </a:lnTo>
                <a:lnTo>
                  <a:pt x="284569" y="512511"/>
                </a:lnTo>
                <a:lnTo>
                  <a:pt x="303249" y="556775"/>
                </a:lnTo>
                <a:lnTo>
                  <a:pt x="332223" y="594278"/>
                </a:lnTo>
                <a:lnTo>
                  <a:pt x="369726" y="623252"/>
                </a:lnTo>
                <a:lnTo>
                  <a:pt x="413990" y="641932"/>
                </a:lnTo>
                <a:lnTo>
                  <a:pt x="463250" y="648551"/>
                </a:lnTo>
                <a:lnTo>
                  <a:pt x="714199" y="648551"/>
                </a:lnTo>
                <a:lnTo>
                  <a:pt x="755520" y="689636"/>
                </a:lnTo>
                <a:lnTo>
                  <a:pt x="624130" y="689636"/>
                </a:lnTo>
                <a:lnTo>
                  <a:pt x="582442" y="714208"/>
                </a:lnTo>
                <a:lnTo>
                  <a:pt x="536540" y="731346"/>
                </a:lnTo>
                <a:lnTo>
                  <a:pt x="487203" y="740173"/>
                </a:lnTo>
                <a:close/>
              </a:path>
              <a:path w="927100" h="927100">
                <a:moveTo>
                  <a:pt x="714199" y="648551"/>
                </a:moveTo>
                <a:lnTo>
                  <a:pt x="463250" y="648551"/>
                </a:lnTo>
                <a:lnTo>
                  <a:pt x="512511" y="641932"/>
                </a:lnTo>
                <a:lnTo>
                  <a:pt x="556775" y="623252"/>
                </a:lnTo>
                <a:lnTo>
                  <a:pt x="594278" y="594278"/>
                </a:lnTo>
                <a:lnTo>
                  <a:pt x="623252" y="556775"/>
                </a:lnTo>
                <a:lnTo>
                  <a:pt x="641932" y="512511"/>
                </a:lnTo>
                <a:lnTo>
                  <a:pt x="648551" y="463250"/>
                </a:lnTo>
                <a:lnTo>
                  <a:pt x="641931" y="413990"/>
                </a:lnTo>
                <a:lnTo>
                  <a:pt x="623251" y="369726"/>
                </a:lnTo>
                <a:lnTo>
                  <a:pt x="594277" y="332223"/>
                </a:lnTo>
                <a:lnTo>
                  <a:pt x="556775" y="303249"/>
                </a:lnTo>
                <a:lnTo>
                  <a:pt x="512511" y="284569"/>
                </a:lnTo>
                <a:lnTo>
                  <a:pt x="463250" y="277950"/>
                </a:lnTo>
                <a:lnTo>
                  <a:pt x="669205" y="277950"/>
                </a:lnTo>
                <a:lnTo>
                  <a:pt x="714693" y="344946"/>
                </a:lnTo>
                <a:lnTo>
                  <a:pt x="731045" y="388619"/>
                </a:lnTo>
                <a:lnTo>
                  <a:pt x="739811" y="435212"/>
                </a:lnTo>
                <a:lnTo>
                  <a:pt x="740173" y="487204"/>
                </a:lnTo>
                <a:lnTo>
                  <a:pt x="731346" y="536540"/>
                </a:lnTo>
                <a:lnTo>
                  <a:pt x="714208" y="582442"/>
                </a:lnTo>
                <a:lnTo>
                  <a:pt x="689636" y="624130"/>
                </a:lnTo>
                <a:lnTo>
                  <a:pt x="714199" y="648551"/>
                </a:lnTo>
                <a:close/>
              </a:path>
              <a:path w="927100" h="927100">
                <a:moveTo>
                  <a:pt x="881441" y="926501"/>
                </a:moveTo>
                <a:lnTo>
                  <a:pt x="624130" y="689636"/>
                </a:lnTo>
                <a:lnTo>
                  <a:pt x="755520" y="689636"/>
                </a:lnTo>
                <a:lnTo>
                  <a:pt x="911128" y="844358"/>
                </a:lnTo>
                <a:lnTo>
                  <a:pt x="922531" y="861542"/>
                </a:lnTo>
                <a:lnTo>
                  <a:pt x="926502" y="881207"/>
                </a:lnTo>
                <a:lnTo>
                  <a:pt x="922601" y="900444"/>
                </a:lnTo>
                <a:lnTo>
                  <a:pt x="889104" y="925866"/>
                </a:lnTo>
                <a:lnTo>
                  <a:pt x="881441" y="926501"/>
                </a:lnTo>
                <a:close/>
              </a:path>
              <a:path w="927100" h="927100">
                <a:moveTo>
                  <a:pt x="439390" y="786222"/>
                </a:moveTo>
                <a:lnTo>
                  <a:pt x="433790" y="786222"/>
                </a:lnTo>
                <a:lnTo>
                  <a:pt x="436931" y="786051"/>
                </a:lnTo>
                <a:lnTo>
                  <a:pt x="439390" y="7862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13658" y="419197"/>
            <a:ext cx="7171690" cy="33083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874520" marR="1163320" indent="-1862455">
              <a:lnSpc>
                <a:spcPct val="115900"/>
              </a:lnSpc>
              <a:spcBef>
                <a:spcPts val="95"/>
              </a:spcBef>
            </a:pPr>
            <a:r>
              <a:rPr dirty="0" spc="-155"/>
              <a:t>Wat</a:t>
            </a:r>
            <a:r>
              <a:rPr dirty="0" spc="-770"/>
              <a:t> </a:t>
            </a:r>
            <a:r>
              <a:rPr dirty="0" spc="-434"/>
              <a:t>zit</a:t>
            </a:r>
            <a:r>
              <a:rPr dirty="0" spc="-765"/>
              <a:t> </a:t>
            </a:r>
            <a:r>
              <a:rPr dirty="0" spc="-370"/>
              <a:t>er</a:t>
            </a:r>
            <a:r>
              <a:rPr dirty="0" spc="-770"/>
              <a:t> </a:t>
            </a:r>
            <a:r>
              <a:rPr dirty="0" spc="-355"/>
              <a:t>in</a:t>
            </a:r>
            <a:r>
              <a:rPr dirty="0" spc="-765"/>
              <a:t> </a:t>
            </a:r>
            <a:r>
              <a:rPr dirty="0" spc="-500"/>
              <a:t>een </a:t>
            </a:r>
            <a:r>
              <a:rPr dirty="0" spc="-440"/>
              <a:t>vape?</a:t>
            </a:r>
          </a:p>
          <a:p>
            <a:pPr algn="just" marL="3992879" marR="5080">
              <a:lnSpc>
                <a:spcPct val="114599"/>
              </a:lnSpc>
              <a:spcBef>
                <a:spcPts val="1325"/>
              </a:spcBef>
            </a:pPr>
            <a:r>
              <a:rPr dirty="0" sz="1800" spc="-30">
                <a:latin typeface="Verdana"/>
                <a:cs typeface="Verdana"/>
              </a:rPr>
              <a:t>Je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35">
                <a:latin typeface="Verdana"/>
                <a:cs typeface="Verdana"/>
              </a:rPr>
              <a:t>hebt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50">
                <a:latin typeface="Verdana"/>
                <a:cs typeface="Verdana"/>
              </a:rPr>
              <a:t>5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90">
                <a:latin typeface="Verdana"/>
                <a:cs typeface="Verdana"/>
              </a:rPr>
              <a:t>minuten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60">
                <a:latin typeface="Verdana"/>
                <a:cs typeface="Verdana"/>
              </a:rPr>
              <a:t>om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85">
                <a:latin typeface="Verdana"/>
                <a:cs typeface="Verdana"/>
              </a:rPr>
              <a:t>minstens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75">
                <a:latin typeface="Verdana"/>
                <a:cs typeface="Verdana"/>
              </a:rPr>
              <a:t>3</a:t>
            </a:r>
            <a:r>
              <a:rPr dirty="0" sz="1800" spc="-100">
                <a:latin typeface="Verdana"/>
                <a:cs typeface="Verdana"/>
              </a:rPr>
              <a:t> </a:t>
            </a:r>
            <a:r>
              <a:rPr dirty="0" sz="1800" spc="-165">
                <a:latin typeface="Verdana"/>
                <a:cs typeface="Verdana"/>
              </a:rPr>
              <a:t>ingrediënten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40">
                <a:latin typeface="Verdana"/>
                <a:cs typeface="Verdana"/>
              </a:rPr>
              <a:t>van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45">
                <a:latin typeface="Verdana"/>
                <a:cs typeface="Verdana"/>
              </a:rPr>
              <a:t>een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20">
                <a:latin typeface="Verdana"/>
                <a:cs typeface="Verdana"/>
              </a:rPr>
              <a:t>vape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70">
                <a:latin typeface="Verdana"/>
                <a:cs typeface="Verdana"/>
              </a:rPr>
              <a:t>op</a:t>
            </a:r>
            <a:r>
              <a:rPr dirty="0" sz="1800" spc="-305">
                <a:latin typeface="Verdana"/>
                <a:cs typeface="Verdana"/>
              </a:rPr>
              <a:t> </a:t>
            </a:r>
            <a:r>
              <a:rPr dirty="0" sz="1800" spc="-120">
                <a:latin typeface="Verdana"/>
                <a:cs typeface="Verdana"/>
              </a:rPr>
              <a:t>te</a:t>
            </a:r>
            <a:r>
              <a:rPr dirty="0" sz="1800" spc="-40">
                <a:latin typeface="Verdana"/>
                <a:cs typeface="Verdana"/>
              </a:rPr>
              <a:t> </a:t>
            </a:r>
            <a:r>
              <a:rPr dirty="0" sz="1800" spc="-195">
                <a:latin typeface="Verdana"/>
                <a:cs typeface="Verdana"/>
              </a:rPr>
              <a:t>zoeken.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94147" y="4016207"/>
            <a:ext cx="3635375" cy="654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800" spc="-204">
                <a:latin typeface="Verdana"/>
                <a:cs typeface="Verdana"/>
              </a:rPr>
              <a:t>Schrĳf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85">
                <a:latin typeface="Verdana"/>
                <a:cs typeface="Verdana"/>
              </a:rPr>
              <a:t>de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135">
                <a:latin typeface="Verdana"/>
                <a:cs typeface="Verdana"/>
              </a:rPr>
              <a:t>naam</a:t>
            </a:r>
            <a:r>
              <a:rPr dirty="0" sz="1800" spc="-265">
                <a:latin typeface="Verdana"/>
                <a:cs typeface="Verdana"/>
              </a:rPr>
              <a:t> </a:t>
            </a:r>
            <a:r>
              <a:rPr dirty="0" sz="1800" spc="-145">
                <a:latin typeface="Verdana"/>
                <a:cs typeface="Verdana"/>
              </a:rPr>
              <a:t>van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150">
                <a:latin typeface="Verdana"/>
                <a:cs typeface="Verdana"/>
              </a:rPr>
              <a:t>het</a:t>
            </a:r>
            <a:r>
              <a:rPr dirty="0" sz="1800" spc="-265">
                <a:latin typeface="Verdana"/>
                <a:cs typeface="Verdana"/>
              </a:rPr>
              <a:t> </a:t>
            </a:r>
            <a:r>
              <a:rPr dirty="0" sz="1800" spc="-170">
                <a:latin typeface="Verdana"/>
                <a:cs typeface="Verdana"/>
              </a:rPr>
              <a:t>ingrediënt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op </a:t>
            </a:r>
            <a:r>
              <a:rPr dirty="0" sz="1800" spc="-140">
                <a:latin typeface="Verdana"/>
                <a:cs typeface="Verdana"/>
              </a:rPr>
              <a:t>en</a:t>
            </a:r>
            <a:r>
              <a:rPr dirty="0" sz="1800" spc="-280">
                <a:latin typeface="Verdana"/>
                <a:cs typeface="Verdana"/>
              </a:rPr>
              <a:t> </a:t>
            </a:r>
            <a:r>
              <a:rPr dirty="0" sz="1800" spc="-100">
                <a:latin typeface="Verdana"/>
                <a:cs typeface="Verdana"/>
              </a:rPr>
              <a:t>wat</a:t>
            </a:r>
            <a:r>
              <a:rPr dirty="0" sz="1800" spc="-280">
                <a:latin typeface="Verdana"/>
                <a:cs typeface="Verdana"/>
              </a:rPr>
              <a:t> </a:t>
            </a:r>
            <a:r>
              <a:rPr dirty="0" sz="1800" spc="-150">
                <a:latin typeface="Verdana"/>
                <a:cs typeface="Verdana"/>
              </a:rPr>
              <a:t>het</a:t>
            </a:r>
            <a:r>
              <a:rPr dirty="0" sz="1800" spc="-275">
                <a:latin typeface="Verdana"/>
                <a:cs typeface="Verdana"/>
              </a:rPr>
              <a:t> </a:t>
            </a:r>
            <a:r>
              <a:rPr dirty="0" sz="1800" spc="-145">
                <a:latin typeface="Verdana"/>
                <a:cs typeface="Verdana"/>
              </a:rPr>
              <a:t>doet/de</a:t>
            </a:r>
            <a:r>
              <a:rPr dirty="0" sz="1800" spc="-280">
                <a:latin typeface="Verdana"/>
                <a:cs typeface="Verdana"/>
              </a:rPr>
              <a:t> </a:t>
            </a:r>
            <a:r>
              <a:rPr dirty="0" sz="1800" spc="-65">
                <a:latin typeface="Verdana"/>
                <a:cs typeface="Verdana"/>
              </a:rPr>
              <a:t>werking.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245260" y="1161515"/>
            <a:ext cx="113474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0">
                <a:latin typeface="Verdana"/>
                <a:cs typeface="Verdana"/>
              </a:rPr>
              <a:t>Opzoeken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00421" y="2834472"/>
            <a:ext cx="3905250" cy="3470910"/>
            <a:chOff x="1200421" y="2834472"/>
            <a:chExt cx="3905250" cy="347091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00421" y="2834472"/>
              <a:ext cx="3905249" cy="260032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833306" y="5477471"/>
              <a:ext cx="360045" cy="828040"/>
            </a:xfrm>
            <a:custGeom>
              <a:avLst/>
              <a:gdLst/>
              <a:ahLst/>
              <a:cxnLst/>
              <a:rect l="l" t="t" r="r" b="b"/>
              <a:pathLst>
                <a:path w="360044" h="828039">
                  <a:moveTo>
                    <a:pt x="57391" y="398983"/>
                  </a:moveTo>
                  <a:lnTo>
                    <a:pt x="55295" y="397090"/>
                  </a:lnTo>
                  <a:lnTo>
                    <a:pt x="54470" y="394919"/>
                  </a:lnTo>
                  <a:lnTo>
                    <a:pt x="48717" y="369430"/>
                  </a:lnTo>
                  <a:lnTo>
                    <a:pt x="48031" y="360603"/>
                  </a:lnTo>
                  <a:lnTo>
                    <a:pt x="46494" y="360133"/>
                  </a:lnTo>
                  <a:lnTo>
                    <a:pt x="45300" y="357047"/>
                  </a:lnTo>
                  <a:lnTo>
                    <a:pt x="44170" y="364705"/>
                  </a:lnTo>
                  <a:lnTo>
                    <a:pt x="44234" y="364858"/>
                  </a:lnTo>
                  <a:lnTo>
                    <a:pt x="42545" y="364020"/>
                  </a:lnTo>
                  <a:lnTo>
                    <a:pt x="40894" y="363245"/>
                  </a:lnTo>
                  <a:lnTo>
                    <a:pt x="55765" y="401815"/>
                  </a:lnTo>
                  <a:lnTo>
                    <a:pt x="56578" y="400405"/>
                  </a:lnTo>
                  <a:lnTo>
                    <a:pt x="57391" y="398983"/>
                  </a:lnTo>
                  <a:close/>
                </a:path>
                <a:path w="360044" h="828039">
                  <a:moveTo>
                    <a:pt x="57467" y="402704"/>
                  </a:moveTo>
                  <a:lnTo>
                    <a:pt x="57213" y="402043"/>
                  </a:lnTo>
                  <a:lnTo>
                    <a:pt x="55765" y="401815"/>
                  </a:lnTo>
                  <a:lnTo>
                    <a:pt x="56540" y="403821"/>
                  </a:lnTo>
                  <a:lnTo>
                    <a:pt x="57467" y="402704"/>
                  </a:lnTo>
                  <a:close/>
                </a:path>
                <a:path w="360044" h="828039">
                  <a:moveTo>
                    <a:pt x="59194" y="407200"/>
                  </a:moveTo>
                  <a:lnTo>
                    <a:pt x="58470" y="405307"/>
                  </a:lnTo>
                  <a:lnTo>
                    <a:pt x="56540" y="403821"/>
                  </a:lnTo>
                  <a:lnTo>
                    <a:pt x="58674" y="409359"/>
                  </a:lnTo>
                  <a:lnTo>
                    <a:pt x="59194" y="407200"/>
                  </a:lnTo>
                  <a:close/>
                </a:path>
                <a:path w="360044" h="828039">
                  <a:moveTo>
                    <a:pt x="68186" y="434035"/>
                  </a:moveTo>
                  <a:lnTo>
                    <a:pt x="65735" y="431190"/>
                  </a:lnTo>
                  <a:lnTo>
                    <a:pt x="67627" y="436092"/>
                  </a:lnTo>
                  <a:lnTo>
                    <a:pt x="68186" y="434035"/>
                  </a:lnTo>
                  <a:close/>
                </a:path>
                <a:path w="360044" h="828039">
                  <a:moveTo>
                    <a:pt x="335229" y="720521"/>
                  </a:moveTo>
                  <a:lnTo>
                    <a:pt x="332816" y="717778"/>
                  </a:lnTo>
                  <a:lnTo>
                    <a:pt x="334619" y="722477"/>
                  </a:lnTo>
                  <a:lnTo>
                    <a:pt x="335229" y="720521"/>
                  </a:lnTo>
                  <a:close/>
                </a:path>
                <a:path w="360044" h="828039">
                  <a:moveTo>
                    <a:pt x="359524" y="787031"/>
                  </a:moveTo>
                  <a:lnTo>
                    <a:pt x="358762" y="781545"/>
                  </a:lnTo>
                  <a:lnTo>
                    <a:pt x="351472" y="766165"/>
                  </a:lnTo>
                  <a:lnTo>
                    <a:pt x="337680" y="733945"/>
                  </a:lnTo>
                  <a:lnTo>
                    <a:pt x="337654" y="730326"/>
                  </a:lnTo>
                  <a:lnTo>
                    <a:pt x="336423" y="727151"/>
                  </a:lnTo>
                  <a:lnTo>
                    <a:pt x="334022" y="724433"/>
                  </a:lnTo>
                  <a:lnTo>
                    <a:pt x="334619" y="722477"/>
                  </a:lnTo>
                  <a:lnTo>
                    <a:pt x="331584" y="714603"/>
                  </a:lnTo>
                  <a:lnTo>
                    <a:pt x="332028" y="712228"/>
                  </a:lnTo>
                  <a:lnTo>
                    <a:pt x="330263" y="707656"/>
                  </a:lnTo>
                  <a:lnTo>
                    <a:pt x="325323" y="684250"/>
                  </a:lnTo>
                  <a:lnTo>
                    <a:pt x="320624" y="636790"/>
                  </a:lnTo>
                  <a:lnTo>
                    <a:pt x="320916" y="612813"/>
                  </a:lnTo>
                  <a:lnTo>
                    <a:pt x="321297" y="610298"/>
                  </a:lnTo>
                  <a:lnTo>
                    <a:pt x="321665" y="607707"/>
                  </a:lnTo>
                  <a:lnTo>
                    <a:pt x="321081" y="602678"/>
                  </a:lnTo>
                  <a:lnTo>
                    <a:pt x="321183" y="599401"/>
                  </a:lnTo>
                  <a:lnTo>
                    <a:pt x="316293" y="597306"/>
                  </a:lnTo>
                  <a:lnTo>
                    <a:pt x="312889" y="599097"/>
                  </a:lnTo>
                  <a:lnTo>
                    <a:pt x="312216" y="600862"/>
                  </a:lnTo>
                  <a:lnTo>
                    <a:pt x="307670" y="606729"/>
                  </a:lnTo>
                  <a:lnTo>
                    <a:pt x="302742" y="611581"/>
                  </a:lnTo>
                  <a:lnTo>
                    <a:pt x="297751" y="616305"/>
                  </a:lnTo>
                  <a:lnTo>
                    <a:pt x="294233" y="621284"/>
                  </a:lnTo>
                  <a:lnTo>
                    <a:pt x="291541" y="624903"/>
                  </a:lnTo>
                  <a:lnTo>
                    <a:pt x="291630" y="628650"/>
                  </a:lnTo>
                  <a:lnTo>
                    <a:pt x="290563" y="632955"/>
                  </a:lnTo>
                  <a:lnTo>
                    <a:pt x="288734" y="656450"/>
                  </a:lnTo>
                  <a:lnTo>
                    <a:pt x="288328" y="680085"/>
                  </a:lnTo>
                  <a:lnTo>
                    <a:pt x="289306" y="703795"/>
                  </a:lnTo>
                  <a:lnTo>
                    <a:pt x="292823" y="727049"/>
                  </a:lnTo>
                  <a:lnTo>
                    <a:pt x="292633" y="730072"/>
                  </a:lnTo>
                  <a:lnTo>
                    <a:pt x="293687" y="732802"/>
                  </a:lnTo>
                  <a:lnTo>
                    <a:pt x="293293" y="738835"/>
                  </a:lnTo>
                  <a:lnTo>
                    <a:pt x="290626" y="738974"/>
                  </a:lnTo>
                  <a:lnTo>
                    <a:pt x="287718" y="738505"/>
                  </a:lnTo>
                  <a:lnTo>
                    <a:pt x="287756" y="735050"/>
                  </a:lnTo>
                  <a:lnTo>
                    <a:pt x="285750" y="733386"/>
                  </a:lnTo>
                  <a:lnTo>
                    <a:pt x="281660" y="733386"/>
                  </a:lnTo>
                  <a:lnTo>
                    <a:pt x="279552" y="727900"/>
                  </a:lnTo>
                  <a:lnTo>
                    <a:pt x="275450" y="727862"/>
                  </a:lnTo>
                  <a:lnTo>
                    <a:pt x="276364" y="726719"/>
                  </a:lnTo>
                  <a:lnTo>
                    <a:pt x="275005" y="726732"/>
                  </a:lnTo>
                  <a:lnTo>
                    <a:pt x="273900" y="723849"/>
                  </a:lnTo>
                  <a:lnTo>
                    <a:pt x="271767" y="721855"/>
                  </a:lnTo>
                  <a:lnTo>
                    <a:pt x="268846" y="721334"/>
                  </a:lnTo>
                  <a:lnTo>
                    <a:pt x="268147" y="719531"/>
                  </a:lnTo>
                  <a:lnTo>
                    <a:pt x="266242" y="718108"/>
                  </a:lnTo>
                  <a:lnTo>
                    <a:pt x="253161" y="705383"/>
                  </a:lnTo>
                  <a:lnTo>
                    <a:pt x="241935" y="693902"/>
                  </a:lnTo>
                  <a:lnTo>
                    <a:pt x="229501" y="682853"/>
                  </a:lnTo>
                  <a:lnTo>
                    <a:pt x="218236" y="671309"/>
                  </a:lnTo>
                  <a:lnTo>
                    <a:pt x="207441" y="660958"/>
                  </a:lnTo>
                  <a:lnTo>
                    <a:pt x="197815" y="650100"/>
                  </a:lnTo>
                  <a:lnTo>
                    <a:pt x="177342" y="628815"/>
                  </a:lnTo>
                  <a:lnTo>
                    <a:pt x="173164" y="625017"/>
                  </a:lnTo>
                  <a:lnTo>
                    <a:pt x="167195" y="616597"/>
                  </a:lnTo>
                  <a:lnTo>
                    <a:pt x="123075" y="555167"/>
                  </a:lnTo>
                  <a:lnTo>
                    <a:pt x="87782" y="488353"/>
                  </a:lnTo>
                  <a:lnTo>
                    <a:pt x="78016" y="463029"/>
                  </a:lnTo>
                  <a:lnTo>
                    <a:pt x="67056" y="438150"/>
                  </a:lnTo>
                  <a:lnTo>
                    <a:pt x="67627" y="436092"/>
                  </a:lnTo>
                  <a:lnTo>
                    <a:pt x="64452" y="427875"/>
                  </a:lnTo>
                  <a:lnTo>
                    <a:pt x="64465" y="424395"/>
                  </a:lnTo>
                  <a:lnTo>
                    <a:pt x="63258" y="421246"/>
                  </a:lnTo>
                  <a:lnTo>
                    <a:pt x="60845" y="418528"/>
                  </a:lnTo>
                  <a:lnTo>
                    <a:pt x="61506" y="416699"/>
                  </a:lnTo>
                  <a:lnTo>
                    <a:pt x="62153" y="414858"/>
                  </a:lnTo>
                  <a:lnTo>
                    <a:pt x="59817" y="412343"/>
                  </a:lnTo>
                  <a:lnTo>
                    <a:pt x="40538" y="362356"/>
                  </a:lnTo>
                  <a:lnTo>
                    <a:pt x="36868" y="335178"/>
                  </a:lnTo>
                  <a:lnTo>
                    <a:pt x="34544" y="307962"/>
                  </a:lnTo>
                  <a:lnTo>
                    <a:pt x="33528" y="280657"/>
                  </a:lnTo>
                  <a:lnTo>
                    <a:pt x="33832" y="253187"/>
                  </a:lnTo>
                  <a:lnTo>
                    <a:pt x="41884" y="182321"/>
                  </a:lnTo>
                  <a:lnTo>
                    <a:pt x="42938" y="181533"/>
                  </a:lnTo>
                  <a:lnTo>
                    <a:pt x="42367" y="180035"/>
                  </a:lnTo>
                  <a:lnTo>
                    <a:pt x="43383" y="179133"/>
                  </a:lnTo>
                  <a:lnTo>
                    <a:pt x="43180" y="178625"/>
                  </a:lnTo>
                  <a:lnTo>
                    <a:pt x="44157" y="177634"/>
                  </a:lnTo>
                  <a:lnTo>
                    <a:pt x="43319" y="175450"/>
                  </a:lnTo>
                  <a:lnTo>
                    <a:pt x="44297" y="174472"/>
                  </a:lnTo>
                  <a:lnTo>
                    <a:pt x="43446" y="172262"/>
                  </a:lnTo>
                  <a:lnTo>
                    <a:pt x="44450" y="171323"/>
                  </a:lnTo>
                  <a:lnTo>
                    <a:pt x="45275" y="169938"/>
                  </a:lnTo>
                  <a:lnTo>
                    <a:pt x="44767" y="168617"/>
                  </a:lnTo>
                  <a:lnTo>
                    <a:pt x="45770" y="167690"/>
                  </a:lnTo>
                  <a:lnTo>
                    <a:pt x="44907" y="165468"/>
                  </a:lnTo>
                  <a:lnTo>
                    <a:pt x="45923" y="164566"/>
                  </a:lnTo>
                  <a:lnTo>
                    <a:pt x="46761" y="163207"/>
                  </a:lnTo>
                  <a:lnTo>
                    <a:pt x="46240" y="161861"/>
                  </a:lnTo>
                  <a:lnTo>
                    <a:pt x="47269" y="160985"/>
                  </a:lnTo>
                  <a:lnTo>
                    <a:pt x="46316" y="158546"/>
                  </a:lnTo>
                  <a:lnTo>
                    <a:pt x="46405" y="158737"/>
                  </a:lnTo>
                  <a:lnTo>
                    <a:pt x="46812" y="158140"/>
                  </a:lnTo>
                  <a:lnTo>
                    <a:pt x="47371" y="157683"/>
                  </a:lnTo>
                  <a:lnTo>
                    <a:pt x="47612" y="156591"/>
                  </a:lnTo>
                  <a:lnTo>
                    <a:pt x="47307" y="155930"/>
                  </a:lnTo>
                  <a:lnTo>
                    <a:pt x="47739" y="155168"/>
                  </a:lnTo>
                  <a:lnTo>
                    <a:pt x="48768" y="154292"/>
                  </a:lnTo>
                  <a:lnTo>
                    <a:pt x="49631" y="152996"/>
                  </a:lnTo>
                  <a:lnTo>
                    <a:pt x="47929" y="152133"/>
                  </a:lnTo>
                  <a:lnTo>
                    <a:pt x="49085" y="151587"/>
                  </a:lnTo>
                  <a:lnTo>
                    <a:pt x="50114" y="150710"/>
                  </a:lnTo>
                  <a:lnTo>
                    <a:pt x="49237" y="148463"/>
                  </a:lnTo>
                  <a:lnTo>
                    <a:pt x="50279" y="147612"/>
                  </a:lnTo>
                  <a:lnTo>
                    <a:pt x="51130" y="146291"/>
                  </a:lnTo>
                  <a:lnTo>
                    <a:pt x="50596" y="144919"/>
                  </a:lnTo>
                  <a:lnTo>
                    <a:pt x="51625" y="144068"/>
                  </a:lnTo>
                  <a:lnTo>
                    <a:pt x="50774" y="141846"/>
                  </a:lnTo>
                  <a:lnTo>
                    <a:pt x="51803" y="140970"/>
                  </a:lnTo>
                  <a:lnTo>
                    <a:pt x="52654" y="139649"/>
                  </a:lnTo>
                  <a:lnTo>
                    <a:pt x="52146" y="138328"/>
                  </a:lnTo>
                  <a:lnTo>
                    <a:pt x="62242" y="108051"/>
                  </a:lnTo>
                  <a:lnTo>
                    <a:pt x="61493" y="102603"/>
                  </a:lnTo>
                  <a:lnTo>
                    <a:pt x="64909" y="97332"/>
                  </a:lnTo>
                  <a:lnTo>
                    <a:pt x="66979" y="92087"/>
                  </a:lnTo>
                  <a:lnTo>
                    <a:pt x="67030" y="92240"/>
                  </a:lnTo>
                  <a:lnTo>
                    <a:pt x="68326" y="92049"/>
                  </a:lnTo>
                  <a:lnTo>
                    <a:pt x="69824" y="92430"/>
                  </a:lnTo>
                  <a:lnTo>
                    <a:pt x="70434" y="93992"/>
                  </a:lnTo>
                  <a:lnTo>
                    <a:pt x="72974" y="89992"/>
                  </a:lnTo>
                  <a:lnTo>
                    <a:pt x="74396" y="86652"/>
                  </a:lnTo>
                  <a:lnTo>
                    <a:pt x="75311" y="81927"/>
                  </a:lnTo>
                  <a:lnTo>
                    <a:pt x="76238" y="80810"/>
                  </a:lnTo>
                  <a:lnTo>
                    <a:pt x="75666" y="79349"/>
                  </a:lnTo>
                  <a:lnTo>
                    <a:pt x="74891" y="80848"/>
                  </a:lnTo>
                  <a:lnTo>
                    <a:pt x="74422" y="79629"/>
                  </a:lnTo>
                  <a:lnTo>
                    <a:pt x="75260" y="78295"/>
                  </a:lnTo>
                  <a:lnTo>
                    <a:pt x="75399" y="78663"/>
                  </a:lnTo>
                  <a:lnTo>
                    <a:pt x="77635" y="77381"/>
                  </a:lnTo>
                  <a:lnTo>
                    <a:pt x="78346" y="75704"/>
                  </a:lnTo>
                  <a:lnTo>
                    <a:pt x="77660" y="73901"/>
                  </a:lnTo>
                  <a:lnTo>
                    <a:pt x="79946" y="72783"/>
                  </a:lnTo>
                  <a:lnTo>
                    <a:pt x="79171" y="70777"/>
                  </a:lnTo>
                  <a:lnTo>
                    <a:pt x="80149" y="69786"/>
                  </a:lnTo>
                  <a:lnTo>
                    <a:pt x="81051" y="68605"/>
                  </a:lnTo>
                  <a:lnTo>
                    <a:pt x="80543" y="67284"/>
                  </a:lnTo>
                  <a:lnTo>
                    <a:pt x="79438" y="67957"/>
                  </a:lnTo>
                  <a:lnTo>
                    <a:pt x="80518" y="67233"/>
                  </a:lnTo>
                  <a:lnTo>
                    <a:pt x="81622" y="66560"/>
                  </a:lnTo>
                  <a:lnTo>
                    <a:pt x="81241" y="65570"/>
                  </a:lnTo>
                  <a:lnTo>
                    <a:pt x="84010" y="62141"/>
                  </a:lnTo>
                  <a:lnTo>
                    <a:pt x="85356" y="58585"/>
                  </a:lnTo>
                  <a:lnTo>
                    <a:pt x="86461" y="54381"/>
                  </a:lnTo>
                  <a:lnTo>
                    <a:pt x="88214" y="51879"/>
                  </a:lnTo>
                  <a:lnTo>
                    <a:pt x="89992" y="49441"/>
                  </a:lnTo>
                  <a:lnTo>
                    <a:pt x="90170" y="46380"/>
                  </a:lnTo>
                  <a:lnTo>
                    <a:pt x="92367" y="44983"/>
                  </a:lnTo>
                  <a:lnTo>
                    <a:pt x="92976" y="43053"/>
                  </a:lnTo>
                  <a:lnTo>
                    <a:pt x="92456" y="41706"/>
                  </a:lnTo>
                  <a:lnTo>
                    <a:pt x="97675" y="34074"/>
                  </a:lnTo>
                  <a:lnTo>
                    <a:pt x="101650" y="26733"/>
                  </a:lnTo>
                  <a:lnTo>
                    <a:pt x="105168" y="21717"/>
                  </a:lnTo>
                  <a:lnTo>
                    <a:pt x="106921" y="19215"/>
                  </a:lnTo>
                  <a:lnTo>
                    <a:pt x="112458" y="12395"/>
                  </a:lnTo>
                  <a:lnTo>
                    <a:pt x="109080" y="10706"/>
                  </a:lnTo>
                  <a:lnTo>
                    <a:pt x="107403" y="6337"/>
                  </a:lnTo>
                  <a:lnTo>
                    <a:pt x="103593" y="7048"/>
                  </a:lnTo>
                  <a:lnTo>
                    <a:pt x="102247" y="7086"/>
                  </a:lnTo>
                  <a:lnTo>
                    <a:pt x="101142" y="7747"/>
                  </a:lnTo>
                  <a:lnTo>
                    <a:pt x="99326" y="6591"/>
                  </a:lnTo>
                  <a:lnTo>
                    <a:pt x="99085" y="2425"/>
                  </a:lnTo>
                  <a:lnTo>
                    <a:pt x="95288" y="3162"/>
                  </a:lnTo>
                  <a:lnTo>
                    <a:pt x="61988" y="33299"/>
                  </a:lnTo>
                  <a:lnTo>
                    <a:pt x="55803" y="45504"/>
                  </a:lnTo>
                  <a:lnTo>
                    <a:pt x="48615" y="58623"/>
                  </a:lnTo>
                  <a:lnTo>
                    <a:pt x="46291" y="64414"/>
                  </a:lnTo>
                  <a:lnTo>
                    <a:pt x="46291" y="158457"/>
                  </a:lnTo>
                  <a:lnTo>
                    <a:pt x="41922" y="147129"/>
                  </a:lnTo>
                  <a:lnTo>
                    <a:pt x="46291" y="158457"/>
                  </a:lnTo>
                  <a:lnTo>
                    <a:pt x="46291" y="64414"/>
                  </a:lnTo>
                  <a:lnTo>
                    <a:pt x="43040" y="72504"/>
                  </a:lnTo>
                  <a:lnTo>
                    <a:pt x="43040" y="146494"/>
                  </a:lnTo>
                  <a:lnTo>
                    <a:pt x="42062" y="147040"/>
                  </a:lnTo>
                  <a:lnTo>
                    <a:pt x="42951" y="146278"/>
                  </a:lnTo>
                  <a:lnTo>
                    <a:pt x="43040" y="146494"/>
                  </a:lnTo>
                  <a:lnTo>
                    <a:pt x="43040" y="72504"/>
                  </a:lnTo>
                  <a:lnTo>
                    <a:pt x="29870" y="105283"/>
                  </a:lnTo>
                  <a:lnTo>
                    <a:pt x="14541" y="153797"/>
                  </a:lnTo>
                  <a:lnTo>
                    <a:pt x="5003" y="203149"/>
                  </a:lnTo>
                  <a:lnTo>
                    <a:pt x="0" y="253720"/>
                  </a:lnTo>
                  <a:lnTo>
                    <a:pt x="266" y="303822"/>
                  </a:lnTo>
                  <a:lnTo>
                    <a:pt x="4241" y="352933"/>
                  </a:lnTo>
                  <a:lnTo>
                    <a:pt x="13093" y="400596"/>
                  </a:lnTo>
                  <a:lnTo>
                    <a:pt x="26835" y="446798"/>
                  </a:lnTo>
                  <a:lnTo>
                    <a:pt x="44259" y="491985"/>
                  </a:lnTo>
                  <a:lnTo>
                    <a:pt x="66560" y="535686"/>
                  </a:lnTo>
                  <a:lnTo>
                    <a:pt x="91363" y="578802"/>
                  </a:lnTo>
                  <a:lnTo>
                    <a:pt x="115062" y="612013"/>
                  </a:lnTo>
                  <a:lnTo>
                    <a:pt x="140804" y="643458"/>
                  </a:lnTo>
                  <a:lnTo>
                    <a:pt x="168656" y="673315"/>
                  </a:lnTo>
                  <a:lnTo>
                    <a:pt x="197497" y="702208"/>
                  </a:lnTo>
                  <a:lnTo>
                    <a:pt x="231978" y="735152"/>
                  </a:lnTo>
                  <a:lnTo>
                    <a:pt x="268693" y="766826"/>
                  </a:lnTo>
                  <a:lnTo>
                    <a:pt x="271919" y="768134"/>
                  </a:lnTo>
                  <a:lnTo>
                    <a:pt x="273735" y="772858"/>
                  </a:lnTo>
                  <a:lnTo>
                    <a:pt x="272338" y="772744"/>
                  </a:lnTo>
                  <a:lnTo>
                    <a:pt x="270789" y="772248"/>
                  </a:lnTo>
                  <a:lnTo>
                    <a:pt x="262039" y="770750"/>
                  </a:lnTo>
                  <a:lnTo>
                    <a:pt x="253060" y="768629"/>
                  </a:lnTo>
                  <a:lnTo>
                    <a:pt x="243890" y="766038"/>
                  </a:lnTo>
                  <a:lnTo>
                    <a:pt x="234594" y="763130"/>
                  </a:lnTo>
                  <a:lnTo>
                    <a:pt x="226644" y="760145"/>
                  </a:lnTo>
                  <a:lnTo>
                    <a:pt x="218922" y="757758"/>
                  </a:lnTo>
                  <a:lnTo>
                    <a:pt x="209562" y="758202"/>
                  </a:lnTo>
                  <a:lnTo>
                    <a:pt x="197573" y="755345"/>
                  </a:lnTo>
                  <a:lnTo>
                    <a:pt x="187159" y="756577"/>
                  </a:lnTo>
                  <a:lnTo>
                    <a:pt x="178308" y="761873"/>
                  </a:lnTo>
                  <a:lnTo>
                    <a:pt x="171005" y="771182"/>
                  </a:lnTo>
                  <a:lnTo>
                    <a:pt x="191211" y="788276"/>
                  </a:lnTo>
                  <a:lnTo>
                    <a:pt x="213563" y="800354"/>
                  </a:lnTo>
                  <a:lnTo>
                    <a:pt x="237261" y="808850"/>
                  </a:lnTo>
                  <a:lnTo>
                    <a:pt x="262699" y="814781"/>
                  </a:lnTo>
                  <a:lnTo>
                    <a:pt x="272923" y="816610"/>
                  </a:lnTo>
                  <a:lnTo>
                    <a:pt x="282041" y="819073"/>
                  </a:lnTo>
                  <a:lnTo>
                    <a:pt x="292722" y="822058"/>
                  </a:lnTo>
                  <a:lnTo>
                    <a:pt x="300355" y="824191"/>
                  </a:lnTo>
                  <a:lnTo>
                    <a:pt x="318071" y="827773"/>
                  </a:lnTo>
                  <a:lnTo>
                    <a:pt x="351929" y="802627"/>
                  </a:lnTo>
                  <a:lnTo>
                    <a:pt x="355955" y="795426"/>
                  </a:lnTo>
                  <a:lnTo>
                    <a:pt x="356616" y="793623"/>
                  </a:lnTo>
                  <a:lnTo>
                    <a:pt x="355828" y="791552"/>
                  </a:lnTo>
                  <a:lnTo>
                    <a:pt x="358597" y="788162"/>
                  </a:lnTo>
                  <a:lnTo>
                    <a:pt x="359524" y="7870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13658" y="419197"/>
            <a:ext cx="6013450" cy="21971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874520" marR="5080" indent="-1862455">
              <a:lnSpc>
                <a:spcPct val="115900"/>
              </a:lnSpc>
              <a:spcBef>
                <a:spcPts val="95"/>
              </a:spcBef>
            </a:pPr>
            <a:r>
              <a:rPr dirty="0" spc="-155"/>
              <a:t>Wat</a:t>
            </a:r>
            <a:r>
              <a:rPr dirty="0" spc="-770"/>
              <a:t> </a:t>
            </a:r>
            <a:r>
              <a:rPr dirty="0" spc="-434"/>
              <a:t>zit</a:t>
            </a:r>
            <a:r>
              <a:rPr dirty="0" spc="-765"/>
              <a:t> </a:t>
            </a:r>
            <a:r>
              <a:rPr dirty="0" spc="-370"/>
              <a:t>er</a:t>
            </a:r>
            <a:r>
              <a:rPr dirty="0" spc="-770"/>
              <a:t> </a:t>
            </a:r>
            <a:r>
              <a:rPr dirty="0" spc="-355"/>
              <a:t>in</a:t>
            </a:r>
            <a:r>
              <a:rPr dirty="0" spc="-765"/>
              <a:t> </a:t>
            </a:r>
            <a:r>
              <a:rPr dirty="0" spc="-500"/>
              <a:t>een </a:t>
            </a:r>
            <a:r>
              <a:rPr dirty="0" spc="-440"/>
              <a:t>vape?</a:t>
            </a:r>
          </a:p>
        </p:txBody>
      </p:sp>
      <p:sp>
        <p:nvSpPr>
          <p:cNvPr id="6" name="object 6" descr=""/>
          <p:cNvSpPr/>
          <p:nvPr/>
        </p:nvSpPr>
        <p:spPr>
          <a:xfrm>
            <a:off x="531063" y="4484814"/>
            <a:ext cx="548005" cy="863600"/>
          </a:xfrm>
          <a:custGeom>
            <a:avLst/>
            <a:gdLst/>
            <a:ahLst/>
            <a:cxnLst/>
            <a:rect l="l" t="t" r="r" b="b"/>
            <a:pathLst>
              <a:path w="548005" h="863600">
                <a:moveTo>
                  <a:pt x="466077" y="54902"/>
                </a:moveTo>
                <a:lnTo>
                  <a:pt x="464413" y="55575"/>
                </a:lnTo>
                <a:lnTo>
                  <a:pt x="463918" y="56743"/>
                </a:lnTo>
                <a:lnTo>
                  <a:pt x="462241" y="57454"/>
                </a:lnTo>
                <a:lnTo>
                  <a:pt x="463715" y="57213"/>
                </a:lnTo>
                <a:lnTo>
                  <a:pt x="465239" y="56870"/>
                </a:lnTo>
                <a:lnTo>
                  <a:pt x="466077" y="54902"/>
                </a:lnTo>
                <a:close/>
              </a:path>
              <a:path w="548005" h="863600">
                <a:moveTo>
                  <a:pt x="547954" y="21323"/>
                </a:moveTo>
                <a:lnTo>
                  <a:pt x="543585" y="18605"/>
                </a:lnTo>
                <a:lnTo>
                  <a:pt x="543788" y="18135"/>
                </a:lnTo>
                <a:lnTo>
                  <a:pt x="542645" y="17576"/>
                </a:lnTo>
                <a:lnTo>
                  <a:pt x="541350" y="17373"/>
                </a:lnTo>
                <a:lnTo>
                  <a:pt x="540943" y="15074"/>
                </a:lnTo>
                <a:lnTo>
                  <a:pt x="543877" y="11430"/>
                </a:lnTo>
                <a:lnTo>
                  <a:pt x="540664" y="9232"/>
                </a:lnTo>
                <a:lnTo>
                  <a:pt x="537413" y="673"/>
                </a:lnTo>
                <a:lnTo>
                  <a:pt x="529412" y="0"/>
                </a:lnTo>
                <a:lnTo>
                  <a:pt x="522033" y="1130"/>
                </a:lnTo>
                <a:lnTo>
                  <a:pt x="519861" y="1485"/>
                </a:lnTo>
                <a:lnTo>
                  <a:pt x="519861" y="15989"/>
                </a:lnTo>
                <a:lnTo>
                  <a:pt x="518668" y="15557"/>
                </a:lnTo>
                <a:lnTo>
                  <a:pt x="519861" y="15989"/>
                </a:lnTo>
                <a:lnTo>
                  <a:pt x="519861" y="1485"/>
                </a:lnTo>
                <a:lnTo>
                  <a:pt x="505752" y="3746"/>
                </a:lnTo>
                <a:lnTo>
                  <a:pt x="490283" y="7670"/>
                </a:lnTo>
                <a:lnTo>
                  <a:pt x="477888" y="12001"/>
                </a:lnTo>
                <a:lnTo>
                  <a:pt x="477888" y="49847"/>
                </a:lnTo>
                <a:lnTo>
                  <a:pt x="476554" y="49720"/>
                </a:lnTo>
                <a:lnTo>
                  <a:pt x="477888" y="49847"/>
                </a:lnTo>
                <a:lnTo>
                  <a:pt x="477888" y="12001"/>
                </a:lnTo>
                <a:lnTo>
                  <a:pt x="475703" y="12750"/>
                </a:lnTo>
                <a:lnTo>
                  <a:pt x="459740" y="17843"/>
                </a:lnTo>
                <a:lnTo>
                  <a:pt x="417601" y="35839"/>
                </a:lnTo>
                <a:lnTo>
                  <a:pt x="389255" y="51269"/>
                </a:lnTo>
                <a:lnTo>
                  <a:pt x="389255" y="83083"/>
                </a:lnTo>
                <a:lnTo>
                  <a:pt x="389128" y="83388"/>
                </a:lnTo>
                <a:lnTo>
                  <a:pt x="389013" y="83654"/>
                </a:lnTo>
                <a:lnTo>
                  <a:pt x="387591" y="83756"/>
                </a:lnTo>
                <a:lnTo>
                  <a:pt x="387680" y="83566"/>
                </a:lnTo>
                <a:lnTo>
                  <a:pt x="389013" y="83654"/>
                </a:lnTo>
                <a:lnTo>
                  <a:pt x="389013" y="83400"/>
                </a:lnTo>
                <a:lnTo>
                  <a:pt x="387705" y="83489"/>
                </a:lnTo>
                <a:lnTo>
                  <a:pt x="387908" y="83019"/>
                </a:lnTo>
                <a:lnTo>
                  <a:pt x="389191" y="82994"/>
                </a:lnTo>
                <a:lnTo>
                  <a:pt x="389255" y="51269"/>
                </a:lnTo>
                <a:lnTo>
                  <a:pt x="340169" y="81711"/>
                </a:lnTo>
                <a:lnTo>
                  <a:pt x="303745" y="108991"/>
                </a:lnTo>
                <a:lnTo>
                  <a:pt x="268884" y="139103"/>
                </a:lnTo>
                <a:lnTo>
                  <a:pt x="234403" y="174815"/>
                </a:lnTo>
                <a:lnTo>
                  <a:pt x="202107" y="211861"/>
                </a:lnTo>
                <a:lnTo>
                  <a:pt x="175526" y="251714"/>
                </a:lnTo>
                <a:lnTo>
                  <a:pt x="151142" y="292874"/>
                </a:lnTo>
                <a:lnTo>
                  <a:pt x="130136" y="335838"/>
                </a:lnTo>
                <a:lnTo>
                  <a:pt x="112509" y="380580"/>
                </a:lnTo>
                <a:lnTo>
                  <a:pt x="98272" y="427113"/>
                </a:lnTo>
                <a:lnTo>
                  <a:pt x="87414" y="475424"/>
                </a:lnTo>
                <a:lnTo>
                  <a:pt x="80454" y="521042"/>
                </a:lnTo>
                <a:lnTo>
                  <a:pt x="76225" y="566724"/>
                </a:lnTo>
                <a:lnTo>
                  <a:pt x="75755" y="580847"/>
                </a:lnTo>
                <a:lnTo>
                  <a:pt x="74663" y="612635"/>
                </a:lnTo>
                <a:lnTo>
                  <a:pt x="75679" y="658990"/>
                </a:lnTo>
                <a:lnTo>
                  <a:pt x="77635" y="712863"/>
                </a:lnTo>
                <a:lnTo>
                  <a:pt x="79870" y="740092"/>
                </a:lnTo>
                <a:lnTo>
                  <a:pt x="80924" y="766851"/>
                </a:lnTo>
                <a:lnTo>
                  <a:pt x="81737" y="768184"/>
                </a:lnTo>
                <a:lnTo>
                  <a:pt x="82562" y="769480"/>
                </a:lnTo>
                <a:lnTo>
                  <a:pt x="83375" y="770813"/>
                </a:lnTo>
                <a:lnTo>
                  <a:pt x="81534" y="775157"/>
                </a:lnTo>
                <a:lnTo>
                  <a:pt x="79959" y="775601"/>
                </a:lnTo>
                <a:lnTo>
                  <a:pt x="79070" y="774471"/>
                </a:lnTo>
                <a:lnTo>
                  <a:pt x="79514" y="773391"/>
                </a:lnTo>
                <a:lnTo>
                  <a:pt x="72174" y="764692"/>
                </a:lnTo>
                <a:lnTo>
                  <a:pt x="67475" y="756285"/>
                </a:lnTo>
                <a:lnTo>
                  <a:pt x="61810" y="746848"/>
                </a:lnTo>
                <a:lnTo>
                  <a:pt x="57480" y="737565"/>
                </a:lnTo>
                <a:lnTo>
                  <a:pt x="54622" y="731304"/>
                </a:lnTo>
                <a:lnTo>
                  <a:pt x="50419" y="724954"/>
                </a:lnTo>
                <a:lnTo>
                  <a:pt x="45999" y="719124"/>
                </a:lnTo>
                <a:lnTo>
                  <a:pt x="41300" y="713955"/>
                </a:lnTo>
                <a:lnTo>
                  <a:pt x="33858" y="702208"/>
                </a:lnTo>
                <a:lnTo>
                  <a:pt x="24485" y="695045"/>
                </a:lnTo>
                <a:lnTo>
                  <a:pt x="13195" y="692404"/>
                </a:lnTo>
                <a:lnTo>
                  <a:pt x="0" y="694245"/>
                </a:lnTo>
                <a:lnTo>
                  <a:pt x="2578" y="723900"/>
                </a:lnTo>
                <a:lnTo>
                  <a:pt x="10401" y="750963"/>
                </a:lnTo>
                <a:lnTo>
                  <a:pt x="24155" y="777049"/>
                </a:lnTo>
                <a:lnTo>
                  <a:pt x="45669" y="810869"/>
                </a:lnTo>
                <a:lnTo>
                  <a:pt x="51384" y="820153"/>
                </a:lnTo>
                <a:lnTo>
                  <a:pt x="57861" y="830897"/>
                </a:lnTo>
                <a:lnTo>
                  <a:pt x="62712" y="838949"/>
                </a:lnTo>
                <a:lnTo>
                  <a:pt x="73621" y="855522"/>
                </a:lnTo>
                <a:lnTo>
                  <a:pt x="76644" y="858139"/>
                </a:lnTo>
                <a:lnTo>
                  <a:pt x="81686" y="862520"/>
                </a:lnTo>
                <a:lnTo>
                  <a:pt x="90919" y="863511"/>
                </a:lnTo>
                <a:lnTo>
                  <a:pt x="107670" y="863053"/>
                </a:lnTo>
                <a:lnTo>
                  <a:pt x="114515" y="863193"/>
                </a:lnTo>
                <a:lnTo>
                  <a:pt x="120688" y="861631"/>
                </a:lnTo>
                <a:lnTo>
                  <a:pt x="128866" y="858634"/>
                </a:lnTo>
                <a:lnTo>
                  <a:pt x="130670" y="857631"/>
                </a:lnTo>
                <a:lnTo>
                  <a:pt x="131648" y="855319"/>
                </a:lnTo>
                <a:lnTo>
                  <a:pt x="135928" y="855002"/>
                </a:lnTo>
                <a:lnTo>
                  <a:pt x="138772" y="854798"/>
                </a:lnTo>
                <a:lnTo>
                  <a:pt x="148666" y="831494"/>
                </a:lnTo>
                <a:lnTo>
                  <a:pt x="152679" y="818794"/>
                </a:lnTo>
                <a:lnTo>
                  <a:pt x="161874" y="793889"/>
                </a:lnTo>
                <a:lnTo>
                  <a:pt x="163779" y="792683"/>
                </a:lnTo>
                <a:lnTo>
                  <a:pt x="165671" y="791476"/>
                </a:lnTo>
                <a:lnTo>
                  <a:pt x="165989" y="787463"/>
                </a:lnTo>
                <a:lnTo>
                  <a:pt x="167513" y="783894"/>
                </a:lnTo>
                <a:lnTo>
                  <a:pt x="170091" y="781050"/>
                </a:lnTo>
                <a:lnTo>
                  <a:pt x="171615" y="777468"/>
                </a:lnTo>
                <a:lnTo>
                  <a:pt x="171958" y="773430"/>
                </a:lnTo>
                <a:lnTo>
                  <a:pt x="173570" y="772858"/>
                </a:lnTo>
                <a:lnTo>
                  <a:pt x="175196" y="772287"/>
                </a:lnTo>
                <a:lnTo>
                  <a:pt x="175171" y="769112"/>
                </a:lnTo>
                <a:lnTo>
                  <a:pt x="177368" y="767168"/>
                </a:lnTo>
                <a:lnTo>
                  <a:pt x="191325" y="744054"/>
                </a:lnTo>
                <a:lnTo>
                  <a:pt x="207441" y="722363"/>
                </a:lnTo>
                <a:lnTo>
                  <a:pt x="224523" y="701624"/>
                </a:lnTo>
                <a:lnTo>
                  <a:pt x="243725" y="682409"/>
                </a:lnTo>
                <a:lnTo>
                  <a:pt x="245872" y="680605"/>
                </a:lnTo>
                <a:lnTo>
                  <a:pt x="248043" y="678726"/>
                </a:lnTo>
                <a:lnTo>
                  <a:pt x="252564" y="674598"/>
                </a:lnTo>
                <a:lnTo>
                  <a:pt x="255066" y="671957"/>
                </a:lnTo>
                <a:lnTo>
                  <a:pt x="252031" y="666089"/>
                </a:lnTo>
                <a:lnTo>
                  <a:pt x="248323" y="665073"/>
                </a:lnTo>
                <a:lnTo>
                  <a:pt x="246532" y="666038"/>
                </a:lnTo>
                <a:lnTo>
                  <a:pt x="237832" y="667054"/>
                </a:lnTo>
                <a:lnTo>
                  <a:pt x="230759" y="667448"/>
                </a:lnTo>
                <a:lnTo>
                  <a:pt x="222592" y="667194"/>
                </a:lnTo>
                <a:lnTo>
                  <a:pt x="215252" y="668223"/>
                </a:lnTo>
                <a:lnTo>
                  <a:pt x="210680" y="669239"/>
                </a:lnTo>
                <a:lnTo>
                  <a:pt x="207949" y="672426"/>
                </a:lnTo>
                <a:lnTo>
                  <a:pt x="204012" y="675208"/>
                </a:lnTo>
                <a:lnTo>
                  <a:pt x="184073" y="692899"/>
                </a:lnTo>
                <a:lnTo>
                  <a:pt x="165036" y="711746"/>
                </a:lnTo>
                <a:lnTo>
                  <a:pt x="130911" y="753110"/>
                </a:lnTo>
                <a:lnTo>
                  <a:pt x="128397" y="759028"/>
                </a:lnTo>
                <a:lnTo>
                  <a:pt x="123621" y="763752"/>
                </a:lnTo>
                <a:lnTo>
                  <a:pt x="120484" y="761403"/>
                </a:lnTo>
                <a:lnTo>
                  <a:pt x="118808" y="758863"/>
                </a:lnTo>
                <a:lnTo>
                  <a:pt x="121399" y="756018"/>
                </a:lnTo>
                <a:lnTo>
                  <a:pt x="121234" y="753148"/>
                </a:lnTo>
                <a:lnTo>
                  <a:pt x="118376" y="750125"/>
                </a:lnTo>
                <a:lnTo>
                  <a:pt x="119697" y="747014"/>
                </a:lnTo>
                <a:lnTo>
                  <a:pt x="119811" y="743508"/>
                </a:lnTo>
                <a:lnTo>
                  <a:pt x="118135" y="740943"/>
                </a:lnTo>
                <a:lnTo>
                  <a:pt x="118681" y="739673"/>
                </a:lnTo>
                <a:lnTo>
                  <a:pt x="117602" y="738949"/>
                </a:lnTo>
                <a:lnTo>
                  <a:pt x="118872" y="735965"/>
                </a:lnTo>
                <a:lnTo>
                  <a:pt x="118872" y="732726"/>
                </a:lnTo>
                <a:lnTo>
                  <a:pt x="117208" y="730135"/>
                </a:lnTo>
                <a:lnTo>
                  <a:pt x="118059" y="728129"/>
                </a:lnTo>
                <a:lnTo>
                  <a:pt x="117792" y="725525"/>
                </a:lnTo>
                <a:lnTo>
                  <a:pt x="118110" y="705281"/>
                </a:lnTo>
                <a:lnTo>
                  <a:pt x="116459" y="686435"/>
                </a:lnTo>
                <a:lnTo>
                  <a:pt x="115531" y="649630"/>
                </a:lnTo>
                <a:lnTo>
                  <a:pt x="116205" y="583069"/>
                </a:lnTo>
                <a:lnTo>
                  <a:pt x="117259" y="577316"/>
                </a:lnTo>
                <a:lnTo>
                  <a:pt x="117170" y="571042"/>
                </a:lnTo>
                <a:lnTo>
                  <a:pt x="118186" y="565404"/>
                </a:lnTo>
                <a:lnTo>
                  <a:pt x="123761" y="523049"/>
                </a:lnTo>
                <a:lnTo>
                  <a:pt x="130695" y="480720"/>
                </a:lnTo>
                <a:lnTo>
                  <a:pt x="141351" y="439394"/>
                </a:lnTo>
                <a:lnTo>
                  <a:pt x="155714" y="399072"/>
                </a:lnTo>
                <a:lnTo>
                  <a:pt x="160553" y="384429"/>
                </a:lnTo>
                <a:lnTo>
                  <a:pt x="166560" y="370293"/>
                </a:lnTo>
                <a:lnTo>
                  <a:pt x="177406" y="341515"/>
                </a:lnTo>
                <a:lnTo>
                  <a:pt x="179324" y="340220"/>
                </a:lnTo>
                <a:lnTo>
                  <a:pt x="181254" y="338924"/>
                </a:lnTo>
                <a:lnTo>
                  <a:pt x="181635" y="334759"/>
                </a:lnTo>
                <a:lnTo>
                  <a:pt x="183222" y="331038"/>
                </a:lnTo>
                <a:lnTo>
                  <a:pt x="185826" y="328155"/>
                </a:lnTo>
                <a:lnTo>
                  <a:pt x="187325" y="324650"/>
                </a:lnTo>
                <a:lnTo>
                  <a:pt x="187655" y="320611"/>
                </a:lnTo>
                <a:lnTo>
                  <a:pt x="189484" y="319570"/>
                </a:lnTo>
                <a:lnTo>
                  <a:pt x="191300" y="318528"/>
                </a:lnTo>
                <a:lnTo>
                  <a:pt x="191541" y="314706"/>
                </a:lnTo>
                <a:lnTo>
                  <a:pt x="192951" y="311378"/>
                </a:lnTo>
                <a:lnTo>
                  <a:pt x="194932" y="309968"/>
                </a:lnTo>
                <a:lnTo>
                  <a:pt x="197700" y="303453"/>
                </a:lnTo>
                <a:lnTo>
                  <a:pt x="199783" y="301802"/>
                </a:lnTo>
                <a:lnTo>
                  <a:pt x="201930" y="296760"/>
                </a:lnTo>
                <a:lnTo>
                  <a:pt x="216865" y="271310"/>
                </a:lnTo>
                <a:lnTo>
                  <a:pt x="222961" y="263474"/>
                </a:lnTo>
                <a:lnTo>
                  <a:pt x="222237" y="261937"/>
                </a:lnTo>
                <a:lnTo>
                  <a:pt x="222529" y="258000"/>
                </a:lnTo>
                <a:lnTo>
                  <a:pt x="219570" y="261708"/>
                </a:lnTo>
                <a:lnTo>
                  <a:pt x="217208" y="264020"/>
                </a:lnTo>
                <a:lnTo>
                  <a:pt x="215963" y="263690"/>
                </a:lnTo>
                <a:lnTo>
                  <a:pt x="215404" y="261772"/>
                </a:lnTo>
                <a:lnTo>
                  <a:pt x="215988" y="260388"/>
                </a:lnTo>
                <a:lnTo>
                  <a:pt x="215252" y="258889"/>
                </a:lnTo>
                <a:lnTo>
                  <a:pt x="234061" y="234086"/>
                </a:lnTo>
                <a:lnTo>
                  <a:pt x="273469" y="186778"/>
                </a:lnTo>
                <a:lnTo>
                  <a:pt x="295275" y="164668"/>
                </a:lnTo>
                <a:lnTo>
                  <a:pt x="356222" y="115404"/>
                </a:lnTo>
                <a:lnTo>
                  <a:pt x="358317" y="113703"/>
                </a:lnTo>
                <a:lnTo>
                  <a:pt x="358406" y="113499"/>
                </a:lnTo>
                <a:lnTo>
                  <a:pt x="357238" y="113017"/>
                </a:lnTo>
                <a:lnTo>
                  <a:pt x="358419" y="113474"/>
                </a:lnTo>
                <a:lnTo>
                  <a:pt x="358470" y="113334"/>
                </a:lnTo>
                <a:lnTo>
                  <a:pt x="359867" y="113296"/>
                </a:lnTo>
                <a:lnTo>
                  <a:pt x="360807" y="111099"/>
                </a:lnTo>
                <a:lnTo>
                  <a:pt x="362229" y="110985"/>
                </a:lnTo>
                <a:lnTo>
                  <a:pt x="363842" y="110451"/>
                </a:lnTo>
                <a:lnTo>
                  <a:pt x="364439" y="109042"/>
                </a:lnTo>
                <a:lnTo>
                  <a:pt x="365848" y="108978"/>
                </a:lnTo>
                <a:lnTo>
                  <a:pt x="366903" y="106502"/>
                </a:lnTo>
                <a:lnTo>
                  <a:pt x="369468" y="106959"/>
                </a:lnTo>
                <a:lnTo>
                  <a:pt x="370535" y="104444"/>
                </a:lnTo>
                <a:lnTo>
                  <a:pt x="371919" y="104406"/>
                </a:lnTo>
                <a:lnTo>
                  <a:pt x="373519" y="103898"/>
                </a:lnTo>
                <a:lnTo>
                  <a:pt x="374142" y="102438"/>
                </a:lnTo>
                <a:lnTo>
                  <a:pt x="375526" y="102425"/>
                </a:lnTo>
                <a:lnTo>
                  <a:pt x="376593" y="99923"/>
                </a:lnTo>
                <a:lnTo>
                  <a:pt x="377964" y="99949"/>
                </a:lnTo>
                <a:lnTo>
                  <a:pt x="379552" y="99441"/>
                </a:lnTo>
                <a:lnTo>
                  <a:pt x="380187" y="97942"/>
                </a:lnTo>
                <a:lnTo>
                  <a:pt x="381749" y="97536"/>
                </a:lnTo>
                <a:lnTo>
                  <a:pt x="381838" y="97307"/>
                </a:lnTo>
                <a:lnTo>
                  <a:pt x="382384" y="96939"/>
                </a:lnTo>
                <a:lnTo>
                  <a:pt x="382574" y="96405"/>
                </a:lnTo>
                <a:lnTo>
                  <a:pt x="383794" y="95961"/>
                </a:lnTo>
                <a:lnTo>
                  <a:pt x="385165" y="95986"/>
                </a:lnTo>
                <a:lnTo>
                  <a:pt x="386232" y="93472"/>
                </a:lnTo>
                <a:lnTo>
                  <a:pt x="388759" y="94005"/>
                </a:lnTo>
                <a:lnTo>
                  <a:pt x="389826" y="91490"/>
                </a:lnTo>
                <a:lnTo>
                  <a:pt x="391185" y="91554"/>
                </a:lnTo>
                <a:lnTo>
                  <a:pt x="392760" y="91084"/>
                </a:lnTo>
                <a:lnTo>
                  <a:pt x="393420" y="89547"/>
                </a:lnTo>
                <a:lnTo>
                  <a:pt x="394766" y="89611"/>
                </a:lnTo>
                <a:lnTo>
                  <a:pt x="396354" y="89128"/>
                </a:lnTo>
                <a:lnTo>
                  <a:pt x="396989" y="87630"/>
                </a:lnTo>
                <a:lnTo>
                  <a:pt x="398360" y="87655"/>
                </a:lnTo>
                <a:lnTo>
                  <a:pt x="399389" y="85217"/>
                </a:lnTo>
                <a:lnTo>
                  <a:pt x="431330" y="68516"/>
                </a:lnTo>
                <a:lnTo>
                  <a:pt x="436029" y="63919"/>
                </a:lnTo>
                <a:lnTo>
                  <a:pt x="442341" y="62064"/>
                </a:lnTo>
                <a:lnTo>
                  <a:pt x="447675" y="59245"/>
                </a:lnTo>
                <a:lnTo>
                  <a:pt x="448779" y="59905"/>
                </a:lnTo>
                <a:lnTo>
                  <a:pt x="448652" y="60210"/>
                </a:lnTo>
                <a:lnTo>
                  <a:pt x="449427" y="61633"/>
                </a:lnTo>
                <a:lnTo>
                  <a:pt x="450278" y="62865"/>
                </a:lnTo>
                <a:lnTo>
                  <a:pt x="449859" y="63868"/>
                </a:lnTo>
                <a:lnTo>
                  <a:pt x="454609" y="62420"/>
                </a:lnTo>
                <a:lnTo>
                  <a:pt x="459270" y="61201"/>
                </a:lnTo>
                <a:lnTo>
                  <a:pt x="462241" y="57454"/>
                </a:lnTo>
                <a:lnTo>
                  <a:pt x="462800" y="56121"/>
                </a:lnTo>
                <a:lnTo>
                  <a:pt x="464502" y="55372"/>
                </a:lnTo>
                <a:lnTo>
                  <a:pt x="466077" y="54902"/>
                </a:lnTo>
                <a:lnTo>
                  <a:pt x="465912" y="55308"/>
                </a:lnTo>
                <a:lnTo>
                  <a:pt x="468414" y="55892"/>
                </a:lnTo>
                <a:lnTo>
                  <a:pt x="470166" y="55016"/>
                </a:lnTo>
                <a:lnTo>
                  <a:pt x="471017" y="53009"/>
                </a:lnTo>
                <a:lnTo>
                  <a:pt x="473456" y="53771"/>
                </a:lnTo>
                <a:lnTo>
                  <a:pt x="474408" y="51536"/>
                </a:lnTo>
                <a:lnTo>
                  <a:pt x="475703" y="51727"/>
                </a:lnTo>
                <a:lnTo>
                  <a:pt x="476999" y="51930"/>
                </a:lnTo>
                <a:lnTo>
                  <a:pt x="478510" y="51612"/>
                </a:lnTo>
                <a:lnTo>
                  <a:pt x="479272" y="49847"/>
                </a:lnTo>
                <a:lnTo>
                  <a:pt x="480593" y="49974"/>
                </a:lnTo>
                <a:lnTo>
                  <a:pt x="480898" y="49237"/>
                </a:lnTo>
                <a:lnTo>
                  <a:pt x="485394" y="48425"/>
                </a:lnTo>
                <a:lnTo>
                  <a:pt x="490143" y="46964"/>
                </a:lnTo>
                <a:lnTo>
                  <a:pt x="494042" y="44284"/>
                </a:lnTo>
                <a:lnTo>
                  <a:pt x="497141" y="43510"/>
                </a:lnTo>
                <a:lnTo>
                  <a:pt x="500202" y="42799"/>
                </a:lnTo>
                <a:lnTo>
                  <a:pt x="502602" y="40386"/>
                </a:lnTo>
                <a:lnTo>
                  <a:pt x="505167" y="40843"/>
                </a:lnTo>
                <a:lnTo>
                  <a:pt x="507034" y="39700"/>
                </a:lnTo>
                <a:lnTo>
                  <a:pt x="508838" y="38696"/>
                </a:lnTo>
                <a:lnTo>
                  <a:pt x="510400" y="38277"/>
                </a:lnTo>
                <a:lnTo>
                  <a:pt x="518172" y="36207"/>
                </a:lnTo>
                <a:lnTo>
                  <a:pt x="527583" y="33540"/>
                </a:lnTo>
                <a:lnTo>
                  <a:pt x="533781" y="31965"/>
                </a:lnTo>
                <a:lnTo>
                  <a:pt x="536867" y="31178"/>
                </a:lnTo>
                <a:lnTo>
                  <a:pt x="546976" y="30111"/>
                </a:lnTo>
                <a:lnTo>
                  <a:pt x="545884" y="26212"/>
                </a:lnTo>
                <a:lnTo>
                  <a:pt x="547954" y="21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5949950" y="4867522"/>
            <a:ext cx="3535679" cy="1653539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2100" spc="-45">
                <a:latin typeface="Arial Black"/>
                <a:cs typeface="Arial Black"/>
              </a:rPr>
              <a:t>Glycerol</a:t>
            </a:r>
            <a:endParaRPr sz="2100">
              <a:latin typeface="Arial Black"/>
              <a:cs typeface="Arial Black"/>
            </a:endParaRPr>
          </a:p>
          <a:p>
            <a:pPr algn="just" marL="12700" marR="5080">
              <a:lnSpc>
                <a:spcPct val="114599"/>
              </a:lnSpc>
              <a:spcBef>
                <a:spcPts val="10"/>
              </a:spcBef>
            </a:pPr>
            <a:r>
              <a:rPr dirty="0" sz="1800" spc="-190">
                <a:latin typeface="Verdana"/>
                <a:cs typeface="Verdana"/>
              </a:rPr>
              <a:t>Glycerine</a:t>
            </a:r>
            <a:r>
              <a:rPr dirty="0" sz="1800" spc="45">
                <a:latin typeface="Verdana"/>
                <a:cs typeface="Verdana"/>
              </a:rPr>
              <a:t> </a:t>
            </a:r>
            <a:r>
              <a:rPr dirty="0" sz="1800" spc="-229">
                <a:latin typeface="Verdana"/>
                <a:cs typeface="Verdana"/>
              </a:rPr>
              <a:t>zorgt</a:t>
            </a:r>
            <a:r>
              <a:rPr dirty="0" sz="1800" spc="100">
                <a:latin typeface="Verdana"/>
                <a:cs typeface="Verdana"/>
              </a:rPr>
              <a:t> </a:t>
            </a:r>
            <a:r>
              <a:rPr dirty="0" sz="1800" spc="-254">
                <a:latin typeface="Verdana"/>
                <a:cs typeface="Verdana"/>
              </a:rPr>
              <a:t>voor</a:t>
            </a:r>
            <a:r>
              <a:rPr dirty="0" sz="1800" spc="100">
                <a:latin typeface="Verdana"/>
                <a:cs typeface="Verdana"/>
              </a:rPr>
              <a:t> </a:t>
            </a:r>
            <a:r>
              <a:rPr dirty="0" sz="1800" spc="-290">
                <a:latin typeface="Verdana"/>
                <a:cs typeface="Verdana"/>
              </a:rPr>
              <a:t>een</a:t>
            </a:r>
            <a:r>
              <a:rPr dirty="0" sz="1800" spc="130">
                <a:latin typeface="Verdana"/>
                <a:cs typeface="Verdana"/>
              </a:rPr>
              <a:t> </a:t>
            </a:r>
            <a:r>
              <a:rPr dirty="0" sz="1800" spc="-190">
                <a:latin typeface="Verdana"/>
                <a:cs typeface="Verdana"/>
              </a:rPr>
              <a:t>laagje</a:t>
            </a:r>
            <a:r>
              <a:rPr dirty="0" sz="1800" spc="100">
                <a:latin typeface="Verdana"/>
                <a:cs typeface="Verdana"/>
              </a:rPr>
              <a:t> </a:t>
            </a:r>
            <a:r>
              <a:rPr dirty="0" sz="1800" spc="-285">
                <a:latin typeface="Verdana"/>
                <a:cs typeface="Verdana"/>
              </a:rPr>
              <a:t>op</a:t>
            </a:r>
            <a:r>
              <a:rPr dirty="0" sz="1800" spc="125">
                <a:latin typeface="Verdana"/>
                <a:cs typeface="Verdana"/>
              </a:rPr>
              <a:t> </a:t>
            </a:r>
            <a:r>
              <a:rPr dirty="0" sz="1800" spc="-75">
                <a:latin typeface="Verdana"/>
                <a:cs typeface="Verdana"/>
              </a:rPr>
              <a:t>je </a:t>
            </a:r>
            <a:r>
              <a:rPr dirty="0" sz="1800" spc="-190">
                <a:latin typeface="Verdana"/>
                <a:cs typeface="Verdana"/>
              </a:rPr>
              <a:t>tanden</a:t>
            </a:r>
            <a:r>
              <a:rPr dirty="0" sz="1800" spc="30">
                <a:latin typeface="Verdana"/>
                <a:cs typeface="Verdana"/>
              </a:rPr>
              <a:t> </a:t>
            </a:r>
            <a:r>
              <a:rPr dirty="0" sz="1800" spc="-160">
                <a:latin typeface="Verdana"/>
                <a:cs typeface="Verdana"/>
              </a:rPr>
              <a:t>waardoor</a:t>
            </a:r>
            <a:r>
              <a:rPr dirty="0" sz="1800">
                <a:latin typeface="Verdana"/>
                <a:cs typeface="Verdana"/>
              </a:rPr>
              <a:t> </a:t>
            </a:r>
            <a:r>
              <a:rPr dirty="0" sz="1800" spc="-535">
                <a:latin typeface="Verdana"/>
                <a:cs typeface="Verdana"/>
              </a:rPr>
              <a:t>je</a:t>
            </a:r>
            <a:r>
              <a:rPr dirty="0" sz="1800" spc="375">
                <a:latin typeface="Verdana"/>
                <a:cs typeface="Verdana"/>
              </a:rPr>
              <a:t> </a:t>
            </a:r>
            <a:r>
              <a:rPr dirty="0" sz="1800" spc="-204">
                <a:latin typeface="Verdana"/>
                <a:cs typeface="Verdana"/>
              </a:rPr>
              <a:t>speeksel</a:t>
            </a:r>
            <a:r>
              <a:rPr dirty="0" sz="1800" spc="114">
                <a:latin typeface="Verdana"/>
                <a:cs typeface="Verdana"/>
              </a:rPr>
              <a:t> </a:t>
            </a:r>
            <a:r>
              <a:rPr dirty="0" sz="1800" spc="-260">
                <a:latin typeface="Verdana"/>
                <a:cs typeface="Verdana"/>
              </a:rPr>
              <a:t>niet</a:t>
            </a:r>
            <a:r>
              <a:rPr dirty="0" sz="1800" spc="130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op </a:t>
            </a:r>
            <a:r>
              <a:rPr dirty="0" sz="1800" spc="-195">
                <a:latin typeface="Verdana"/>
                <a:cs typeface="Verdana"/>
              </a:rPr>
              <a:t>je</a:t>
            </a:r>
            <a:r>
              <a:rPr dirty="0" sz="1800" spc="-290">
                <a:latin typeface="Verdana"/>
                <a:cs typeface="Verdana"/>
              </a:rPr>
              <a:t> </a:t>
            </a:r>
            <a:r>
              <a:rPr dirty="0" sz="1800" spc="-140">
                <a:latin typeface="Verdana"/>
                <a:cs typeface="Verdana"/>
              </a:rPr>
              <a:t>tanden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200">
                <a:latin typeface="Verdana"/>
                <a:cs typeface="Verdana"/>
              </a:rPr>
              <a:t>komt</a:t>
            </a:r>
            <a:r>
              <a:rPr dirty="0" sz="1800" spc="-290">
                <a:latin typeface="Verdana"/>
                <a:cs typeface="Verdana"/>
              </a:rPr>
              <a:t> </a:t>
            </a:r>
            <a:r>
              <a:rPr dirty="0" sz="1800" spc="-165">
                <a:latin typeface="Verdana"/>
                <a:cs typeface="Verdana"/>
              </a:rPr>
              <a:t>om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135">
                <a:latin typeface="Verdana"/>
                <a:cs typeface="Verdana"/>
              </a:rPr>
              <a:t>ze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120">
                <a:latin typeface="Verdana"/>
                <a:cs typeface="Verdana"/>
              </a:rPr>
              <a:t>te</a:t>
            </a:r>
            <a:r>
              <a:rPr dirty="0" sz="1800" spc="-290">
                <a:latin typeface="Verdana"/>
                <a:cs typeface="Verdana"/>
              </a:rPr>
              <a:t> </a:t>
            </a:r>
            <a:r>
              <a:rPr dirty="0" sz="1800" spc="-70">
                <a:latin typeface="Verdana"/>
                <a:cs typeface="Verdana"/>
              </a:rPr>
              <a:t>reinigen.</a:t>
            </a:r>
            <a:endParaRPr sz="1800">
              <a:latin typeface="Verdana"/>
              <a:cs typeface="Verdana"/>
            </a:endParaRPr>
          </a:p>
          <a:p>
            <a:pPr algn="just" marL="12700">
              <a:lnSpc>
                <a:spcPct val="100000"/>
              </a:lnSpc>
              <a:spcBef>
                <a:spcPts val="315"/>
              </a:spcBef>
            </a:pPr>
            <a:r>
              <a:rPr dirty="0" sz="1800" spc="-155">
                <a:latin typeface="Verdana"/>
                <a:cs typeface="Verdana"/>
              </a:rPr>
              <a:t>Hierdoor</a:t>
            </a:r>
            <a:r>
              <a:rPr dirty="0" sz="1800" spc="-265">
                <a:latin typeface="Verdana"/>
                <a:cs typeface="Verdana"/>
              </a:rPr>
              <a:t> </a:t>
            </a:r>
            <a:r>
              <a:rPr dirty="0" sz="1800" spc="-240">
                <a:latin typeface="Verdana"/>
                <a:cs typeface="Verdana"/>
              </a:rPr>
              <a:t>krĳg</a:t>
            </a:r>
            <a:r>
              <a:rPr dirty="0" sz="1800" spc="-260">
                <a:latin typeface="Verdana"/>
                <a:cs typeface="Verdana"/>
              </a:rPr>
              <a:t> </a:t>
            </a:r>
            <a:r>
              <a:rPr dirty="0" sz="1800" spc="-195">
                <a:latin typeface="Verdana"/>
                <a:cs typeface="Verdana"/>
              </a:rPr>
              <a:t>je</a:t>
            </a:r>
            <a:r>
              <a:rPr dirty="0" sz="1800" spc="-260">
                <a:latin typeface="Verdana"/>
                <a:cs typeface="Verdana"/>
              </a:rPr>
              <a:t> </a:t>
            </a:r>
            <a:r>
              <a:rPr dirty="0" sz="1800" spc="-160">
                <a:latin typeface="Verdana"/>
                <a:cs typeface="Verdana"/>
              </a:rPr>
              <a:t>eerder</a:t>
            </a:r>
            <a:r>
              <a:rPr dirty="0" sz="1800" spc="-260">
                <a:latin typeface="Verdana"/>
                <a:cs typeface="Verdana"/>
              </a:rPr>
              <a:t> </a:t>
            </a:r>
            <a:r>
              <a:rPr dirty="0" sz="1800" spc="-30">
                <a:latin typeface="Verdana"/>
                <a:cs typeface="Verdana"/>
              </a:rPr>
              <a:t>gaatjes.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327420" y="5840993"/>
            <a:ext cx="2383790" cy="1339215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2100" spc="-50">
                <a:latin typeface="Arial Black"/>
                <a:cs typeface="Arial Black"/>
              </a:rPr>
              <a:t>Nicotine</a:t>
            </a:r>
            <a:endParaRPr sz="2100">
              <a:latin typeface="Arial Black"/>
              <a:cs typeface="Arial Black"/>
            </a:endParaRPr>
          </a:p>
          <a:p>
            <a:pPr marL="12700" marR="5080">
              <a:lnSpc>
                <a:spcPct val="114599"/>
              </a:lnSpc>
              <a:spcBef>
                <a:spcPts val="10"/>
              </a:spcBef>
            </a:pPr>
            <a:r>
              <a:rPr dirty="0" sz="1800" spc="-204">
                <a:latin typeface="Verdana"/>
                <a:cs typeface="Verdana"/>
              </a:rPr>
              <a:t>Stimuleert</a:t>
            </a:r>
            <a:r>
              <a:rPr dirty="0" sz="1800" spc="-240">
                <a:latin typeface="Verdana"/>
                <a:cs typeface="Verdana"/>
              </a:rPr>
              <a:t> </a:t>
            </a:r>
            <a:r>
              <a:rPr dirty="0" sz="1800" spc="-135">
                <a:latin typeface="Verdana"/>
                <a:cs typeface="Verdana"/>
              </a:rPr>
              <a:t>aanmaak</a:t>
            </a:r>
            <a:r>
              <a:rPr dirty="0" sz="1800" spc="-240">
                <a:latin typeface="Verdana"/>
                <a:cs typeface="Verdana"/>
              </a:rPr>
              <a:t> </a:t>
            </a:r>
            <a:r>
              <a:rPr dirty="0" sz="1800" spc="-90">
                <a:latin typeface="Verdana"/>
                <a:cs typeface="Verdana"/>
              </a:rPr>
              <a:t>van </a:t>
            </a:r>
            <a:r>
              <a:rPr dirty="0" sz="1800" spc="-145">
                <a:latin typeface="Verdana"/>
                <a:cs typeface="Verdana"/>
              </a:rPr>
              <a:t>dopamine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140">
                <a:latin typeface="Verdana"/>
                <a:cs typeface="Verdana"/>
              </a:rPr>
              <a:t>en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130">
                <a:latin typeface="Verdana"/>
                <a:cs typeface="Verdana"/>
              </a:rPr>
              <a:t>is</a:t>
            </a:r>
            <a:r>
              <a:rPr dirty="0" sz="1800" spc="-285">
                <a:latin typeface="Verdana"/>
                <a:cs typeface="Verdana"/>
              </a:rPr>
              <a:t> </a:t>
            </a:r>
            <a:r>
              <a:rPr dirty="0" sz="1800" spc="-155">
                <a:latin typeface="Verdana"/>
                <a:cs typeface="Verdana"/>
              </a:rPr>
              <a:t>net</a:t>
            </a:r>
            <a:r>
              <a:rPr dirty="0" sz="1800" spc="-280">
                <a:latin typeface="Verdana"/>
                <a:cs typeface="Verdana"/>
              </a:rPr>
              <a:t> </a:t>
            </a:r>
            <a:r>
              <a:rPr dirty="0" sz="1800" spc="-25">
                <a:latin typeface="Verdana"/>
                <a:cs typeface="Verdana"/>
              </a:rPr>
              <a:t>zo </a:t>
            </a:r>
            <a:r>
              <a:rPr dirty="0" sz="1800" spc="-170">
                <a:latin typeface="Verdana"/>
                <a:cs typeface="Verdana"/>
              </a:rPr>
              <a:t>verslavend</a:t>
            </a:r>
            <a:r>
              <a:rPr dirty="0" sz="1800" spc="-245">
                <a:latin typeface="Verdana"/>
                <a:cs typeface="Verdana"/>
              </a:rPr>
              <a:t> </a:t>
            </a:r>
            <a:r>
              <a:rPr dirty="0" sz="1800" spc="-110">
                <a:latin typeface="Verdana"/>
                <a:cs typeface="Verdana"/>
              </a:rPr>
              <a:t>als</a:t>
            </a:r>
            <a:r>
              <a:rPr dirty="0" sz="1800" spc="-245">
                <a:latin typeface="Verdana"/>
                <a:cs typeface="Verdana"/>
              </a:rPr>
              <a:t> </a:t>
            </a:r>
            <a:r>
              <a:rPr dirty="0" sz="1800" spc="-20">
                <a:latin typeface="Verdana"/>
                <a:cs typeface="Verdana"/>
              </a:rPr>
              <a:t>heroïne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44317" y="5545702"/>
            <a:ext cx="1873250" cy="102489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2100" spc="-70">
                <a:latin typeface="Arial Black"/>
                <a:cs typeface="Arial Black"/>
              </a:rPr>
              <a:t>Smaakstof</a:t>
            </a:r>
            <a:endParaRPr sz="2100">
              <a:latin typeface="Arial Black"/>
              <a:cs typeface="Arial Black"/>
            </a:endParaRPr>
          </a:p>
          <a:p>
            <a:pPr marL="12700" marR="5080">
              <a:lnSpc>
                <a:spcPct val="114599"/>
              </a:lnSpc>
              <a:spcBef>
                <a:spcPts val="10"/>
              </a:spcBef>
            </a:pPr>
            <a:r>
              <a:rPr dirty="0" sz="1800" spc="-165">
                <a:latin typeface="Verdana"/>
                <a:cs typeface="Verdana"/>
              </a:rPr>
              <a:t>om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150">
                <a:latin typeface="Verdana"/>
                <a:cs typeface="Verdana"/>
              </a:rPr>
              <a:t>het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190">
                <a:latin typeface="Verdana"/>
                <a:cs typeface="Verdana"/>
              </a:rPr>
              <a:t>lekkerder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85">
                <a:latin typeface="Verdana"/>
                <a:cs typeface="Verdana"/>
              </a:rPr>
              <a:t>te </a:t>
            </a:r>
            <a:r>
              <a:rPr dirty="0" sz="1800" spc="-10">
                <a:latin typeface="Verdana"/>
                <a:cs typeface="Verdana"/>
              </a:rPr>
              <a:t>maken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334825" y="4001541"/>
            <a:ext cx="1137285" cy="749935"/>
          </a:xfrm>
          <a:custGeom>
            <a:avLst/>
            <a:gdLst/>
            <a:ahLst/>
            <a:cxnLst/>
            <a:rect l="l" t="t" r="r" b="b"/>
            <a:pathLst>
              <a:path w="1137285" h="749935">
                <a:moveTo>
                  <a:pt x="1137272" y="578561"/>
                </a:moveTo>
                <a:lnTo>
                  <a:pt x="1133779" y="540181"/>
                </a:lnTo>
                <a:lnTo>
                  <a:pt x="1123797" y="503402"/>
                </a:lnTo>
                <a:lnTo>
                  <a:pt x="1106004" y="467283"/>
                </a:lnTo>
                <a:lnTo>
                  <a:pt x="1089634" y="474306"/>
                </a:lnTo>
                <a:lnTo>
                  <a:pt x="1078585" y="485152"/>
                </a:lnTo>
                <a:lnTo>
                  <a:pt x="1072946" y="499859"/>
                </a:lnTo>
                <a:lnTo>
                  <a:pt x="1072032" y="519493"/>
                </a:lnTo>
                <a:lnTo>
                  <a:pt x="1070076" y="529018"/>
                </a:lnTo>
                <a:lnTo>
                  <a:pt x="1069644" y="538073"/>
                </a:lnTo>
                <a:lnTo>
                  <a:pt x="1069835" y="547573"/>
                </a:lnTo>
                <a:lnTo>
                  <a:pt x="1070495" y="557403"/>
                </a:lnTo>
                <a:lnTo>
                  <a:pt x="1072134" y="571055"/>
                </a:lnTo>
                <a:lnTo>
                  <a:pt x="1072591" y="585431"/>
                </a:lnTo>
                <a:lnTo>
                  <a:pt x="1072426" y="599351"/>
                </a:lnTo>
                <a:lnTo>
                  <a:pt x="1070686" y="613727"/>
                </a:lnTo>
                <a:lnTo>
                  <a:pt x="1071968" y="614641"/>
                </a:lnTo>
                <a:lnTo>
                  <a:pt x="1071245" y="617245"/>
                </a:lnTo>
                <a:lnTo>
                  <a:pt x="1070089" y="616419"/>
                </a:lnTo>
                <a:lnTo>
                  <a:pt x="1067917" y="616432"/>
                </a:lnTo>
                <a:lnTo>
                  <a:pt x="1066698" y="613994"/>
                </a:lnTo>
                <a:lnTo>
                  <a:pt x="1064945" y="612749"/>
                </a:lnTo>
                <a:lnTo>
                  <a:pt x="1064691" y="610997"/>
                </a:lnTo>
                <a:lnTo>
                  <a:pt x="1064463" y="609282"/>
                </a:lnTo>
                <a:lnTo>
                  <a:pt x="1064209" y="607542"/>
                </a:lnTo>
                <a:lnTo>
                  <a:pt x="1030249" y="542709"/>
                </a:lnTo>
                <a:lnTo>
                  <a:pt x="1012418" y="511251"/>
                </a:lnTo>
                <a:lnTo>
                  <a:pt x="995070" y="478574"/>
                </a:lnTo>
                <a:lnTo>
                  <a:pt x="942644" y="394309"/>
                </a:lnTo>
                <a:lnTo>
                  <a:pt x="914234" y="353733"/>
                </a:lnTo>
                <a:lnTo>
                  <a:pt x="883716" y="314782"/>
                </a:lnTo>
                <a:lnTo>
                  <a:pt x="851712" y="276313"/>
                </a:lnTo>
                <a:lnTo>
                  <a:pt x="814070" y="238506"/>
                </a:lnTo>
                <a:lnTo>
                  <a:pt x="775157" y="202907"/>
                </a:lnTo>
                <a:lnTo>
                  <a:pt x="734987" y="169545"/>
                </a:lnTo>
                <a:lnTo>
                  <a:pt x="692823" y="139433"/>
                </a:lnTo>
                <a:lnTo>
                  <a:pt x="649427" y="111569"/>
                </a:lnTo>
                <a:lnTo>
                  <a:pt x="604050" y="86956"/>
                </a:lnTo>
                <a:lnTo>
                  <a:pt x="557428" y="64592"/>
                </a:lnTo>
                <a:lnTo>
                  <a:pt x="508850" y="45504"/>
                </a:lnTo>
                <a:lnTo>
                  <a:pt x="458304" y="29692"/>
                </a:lnTo>
                <a:lnTo>
                  <a:pt x="405790" y="17170"/>
                </a:lnTo>
                <a:lnTo>
                  <a:pt x="354520" y="8636"/>
                </a:lnTo>
                <a:lnTo>
                  <a:pt x="304025" y="2235"/>
                </a:lnTo>
                <a:lnTo>
                  <a:pt x="252869" y="25"/>
                </a:lnTo>
                <a:lnTo>
                  <a:pt x="202552" y="0"/>
                </a:lnTo>
                <a:lnTo>
                  <a:pt x="151650" y="4216"/>
                </a:lnTo>
                <a:lnTo>
                  <a:pt x="117259" y="9893"/>
                </a:lnTo>
                <a:lnTo>
                  <a:pt x="117259" y="56146"/>
                </a:lnTo>
                <a:lnTo>
                  <a:pt x="116814" y="57365"/>
                </a:lnTo>
                <a:lnTo>
                  <a:pt x="115862" y="56680"/>
                </a:lnTo>
                <a:lnTo>
                  <a:pt x="116713" y="55740"/>
                </a:lnTo>
                <a:lnTo>
                  <a:pt x="117259" y="56146"/>
                </a:lnTo>
                <a:lnTo>
                  <a:pt x="117259" y="9893"/>
                </a:lnTo>
                <a:lnTo>
                  <a:pt x="79311" y="16535"/>
                </a:lnTo>
                <a:lnTo>
                  <a:pt x="37388" y="28727"/>
                </a:lnTo>
                <a:lnTo>
                  <a:pt x="2095" y="50355"/>
                </a:lnTo>
                <a:lnTo>
                  <a:pt x="2108" y="58166"/>
                </a:lnTo>
                <a:lnTo>
                  <a:pt x="0" y="62890"/>
                </a:lnTo>
                <a:lnTo>
                  <a:pt x="5676" y="65392"/>
                </a:lnTo>
                <a:lnTo>
                  <a:pt x="6362" y="68999"/>
                </a:lnTo>
                <a:lnTo>
                  <a:pt x="5257" y="69773"/>
                </a:lnTo>
                <a:lnTo>
                  <a:pt x="4597" y="70866"/>
                </a:lnTo>
                <a:lnTo>
                  <a:pt x="5156" y="71259"/>
                </a:lnTo>
                <a:lnTo>
                  <a:pt x="2349" y="77063"/>
                </a:lnTo>
                <a:lnTo>
                  <a:pt x="8166" y="81216"/>
                </a:lnTo>
                <a:lnTo>
                  <a:pt x="9080" y="84988"/>
                </a:lnTo>
                <a:lnTo>
                  <a:pt x="10871" y="86271"/>
                </a:lnTo>
                <a:lnTo>
                  <a:pt x="21488" y="81368"/>
                </a:lnTo>
                <a:lnTo>
                  <a:pt x="26098" y="79971"/>
                </a:lnTo>
                <a:lnTo>
                  <a:pt x="33769" y="77647"/>
                </a:lnTo>
                <a:lnTo>
                  <a:pt x="47142" y="73152"/>
                </a:lnTo>
                <a:lnTo>
                  <a:pt x="59575" y="69545"/>
                </a:lnTo>
                <a:lnTo>
                  <a:pt x="62103" y="69799"/>
                </a:lnTo>
                <a:lnTo>
                  <a:pt x="64795" y="70154"/>
                </a:lnTo>
                <a:lnTo>
                  <a:pt x="67652" y="67513"/>
                </a:lnTo>
                <a:lnTo>
                  <a:pt x="71856" y="68961"/>
                </a:lnTo>
                <a:lnTo>
                  <a:pt x="76111" y="67310"/>
                </a:lnTo>
                <a:lnTo>
                  <a:pt x="80441" y="65722"/>
                </a:lnTo>
                <a:lnTo>
                  <a:pt x="87033" y="65747"/>
                </a:lnTo>
                <a:lnTo>
                  <a:pt x="92760" y="65163"/>
                </a:lnTo>
                <a:lnTo>
                  <a:pt x="98463" y="62992"/>
                </a:lnTo>
                <a:lnTo>
                  <a:pt x="100088" y="62585"/>
                </a:lnTo>
                <a:lnTo>
                  <a:pt x="100520" y="62903"/>
                </a:lnTo>
                <a:lnTo>
                  <a:pt x="101498" y="62039"/>
                </a:lnTo>
                <a:lnTo>
                  <a:pt x="103378" y="63373"/>
                </a:lnTo>
                <a:lnTo>
                  <a:pt x="104584" y="62687"/>
                </a:lnTo>
                <a:lnTo>
                  <a:pt x="102273" y="61023"/>
                </a:lnTo>
                <a:lnTo>
                  <a:pt x="103339" y="60223"/>
                </a:lnTo>
                <a:lnTo>
                  <a:pt x="102362" y="61087"/>
                </a:lnTo>
                <a:lnTo>
                  <a:pt x="104584" y="62687"/>
                </a:lnTo>
                <a:lnTo>
                  <a:pt x="105803" y="61988"/>
                </a:lnTo>
                <a:lnTo>
                  <a:pt x="107264" y="61468"/>
                </a:lnTo>
                <a:lnTo>
                  <a:pt x="109054" y="62750"/>
                </a:lnTo>
                <a:lnTo>
                  <a:pt x="110667" y="62344"/>
                </a:lnTo>
                <a:lnTo>
                  <a:pt x="112433" y="60477"/>
                </a:lnTo>
                <a:lnTo>
                  <a:pt x="115557" y="61150"/>
                </a:lnTo>
                <a:lnTo>
                  <a:pt x="117932" y="61290"/>
                </a:lnTo>
                <a:lnTo>
                  <a:pt x="119722" y="59448"/>
                </a:lnTo>
                <a:lnTo>
                  <a:pt x="120624" y="58534"/>
                </a:lnTo>
                <a:lnTo>
                  <a:pt x="121767" y="60896"/>
                </a:lnTo>
                <a:lnTo>
                  <a:pt x="124231" y="59550"/>
                </a:lnTo>
                <a:lnTo>
                  <a:pt x="125857" y="59143"/>
                </a:lnTo>
                <a:lnTo>
                  <a:pt x="123672" y="59143"/>
                </a:lnTo>
                <a:lnTo>
                  <a:pt x="122288" y="58153"/>
                </a:lnTo>
                <a:lnTo>
                  <a:pt x="120142" y="58191"/>
                </a:lnTo>
                <a:lnTo>
                  <a:pt x="122047" y="57975"/>
                </a:lnTo>
                <a:lnTo>
                  <a:pt x="124256" y="58000"/>
                </a:lnTo>
                <a:lnTo>
                  <a:pt x="125857" y="59143"/>
                </a:lnTo>
                <a:lnTo>
                  <a:pt x="132397" y="60693"/>
                </a:lnTo>
                <a:lnTo>
                  <a:pt x="138582" y="58864"/>
                </a:lnTo>
                <a:lnTo>
                  <a:pt x="145034" y="57238"/>
                </a:lnTo>
                <a:lnTo>
                  <a:pt x="143840" y="56375"/>
                </a:lnTo>
                <a:lnTo>
                  <a:pt x="143700" y="54724"/>
                </a:lnTo>
                <a:lnTo>
                  <a:pt x="143319" y="52895"/>
                </a:lnTo>
                <a:lnTo>
                  <a:pt x="143700" y="51600"/>
                </a:lnTo>
                <a:lnTo>
                  <a:pt x="143510" y="51460"/>
                </a:lnTo>
                <a:lnTo>
                  <a:pt x="152336" y="49961"/>
                </a:lnTo>
                <a:lnTo>
                  <a:pt x="160616" y="48069"/>
                </a:lnTo>
                <a:lnTo>
                  <a:pt x="169494" y="49733"/>
                </a:lnTo>
                <a:lnTo>
                  <a:pt x="217068" y="47802"/>
                </a:lnTo>
                <a:lnTo>
                  <a:pt x="218821" y="49060"/>
                </a:lnTo>
                <a:lnTo>
                  <a:pt x="220713" y="48856"/>
                </a:lnTo>
                <a:lnTo>
                  <a:pt x="222745" y="47180"/>
                </a:lnTo>
                <a:lnTo>
                  <a:pt x="225704" y="49288"/>
                </a:lnTo>
                <a:lnTo>
                  <a:pt x="227698" y="47599"/>
                </a:lnTo>
                <a:lnTo>
                  <a:pt x="229527" y="48907"/>
                </a:lnTo>
                <a:lnTo>
                  <a:pt x="231432" y="48704"/>
                </a:lnTo>
                <a:lnTo>
                  <a:pt x="232676" y="48044"/>
                </a:lnTo>
                <a:lnTo>
                  <a:pt x="234556" y="49377"/>
                </a:lnTo>
                <a:lnTo>
                  <a:pt x="236410" y="49136"/>
                </a:lnTo>
                <a:lnTo>
                  <a:pt x="238442" y="47472"/>
                </a:lnTo>
                <a:lnTo>
                  <a:pt x="240322" y="48806"/>
                </a:lnTo>
                <a:lnTo>
                  <a:pt x="242176" y="48577"/>
                </a:lnTo>
                <a:lnTo>
                  <a:pt x="243471" y="47942"/>
                </a:lnTo>
                <a:lnTo>
                  <a:pt x="227990" y="36893"/>
                </a:lnTo>
                <a:lnTo>
                  <a:pt x="228117" y="36969"/>
                </a:lnTo>
                <a:lnTo>
                  <a:pt x="228473" y="37223"/>
                </a:lnTo>
                <a:lnTo>
                  <a:pt x="228638" y="37338"/>
                </a:lnTo>
                <a:lnTo>
                  <a:pt x="228790" y="37452"/>
                </a:lnTo>
                <a:lnTo>
                  <a:pt x="230009" y="36766"/>
                </a:lnTo>
                <a:lnTo>
                  <a:pt x="230238" y="36944"/>
                </a:lnTo>
                <a:lnTo>
                  <a:pt x="228790" y="37452"/>
                </a:lnTo>
                <a:lnTo>
                  <a:pt x="243471" y="47942"/>
                </a:lnTo>
                <a:lnTo>
                  <a:pt x="244602" y="47891"/>
                </a:lnTo>
                <a:lnTo>
                  <a:pt x="245452" y="48552"/>
                </a:lnTo>
                <a:lnTo>
                  <a:pt x="247142" y="48628"/>
                </a:lnTo>
                <a:lnTo>
                  <a:pt x="247967" y="48031"/>
                </a:lnTo>
                <a:lnTo>
                  <a:pt x="250291" y="49695"/>
                </a:lnTo>
                <a:lnTo>
                  <a:pt x="252234" y="49517"/>
                </a:lnTo>
                <a:lnTo>
                  <a:pt x="254266" y="47840"/>
                </a:lnTo>
                <a:lnTo>
                  <a:pt x="257251" y="49974"/>
                </a:lnTo>
                <a:lnTo>
                  <a:pt x="259334" y="48336"/>
                </a:lnTo>
                <a:lnTo>
                  <a:pt x="261086" y="49593"/>
                </a:lnTo>
                <a:lnTo>
                  <a:pt x="263017" y="49415"/>
                </a:lnTo>
                <a:lnTo>
                  <a:pt x="264401" y="48831"/>
                </a:lnTo>
                <a:lnTo>
                  <a:pt x="266153" y="50088"/>
                </a:lnTo>
                <a:lnTo>
                  <a:pt x="268122" y="49936"/>
                </a:lnTo>
                <a:lnTo>
                  <a:pt x="269506" y="49364"/>
                </a:lnTo>
                <a:lnTo>
                  <a:pt x="271221" y="50584"/>
                </a:lnTo>
                <a:lnTo>
                  <a:pt x="273189" y="50431"/>
                </a:lnTo>
                <a:lnTo>
                  <a:pt x="275348" y="48856"/>
                </a:lnTo>
                <a:lnTo>
                  <a:pt x="276288" y="51079"/>
                </a:lnTo>
                <a:lnTo>
                  <a:pt x="278257" y="50939"/>
                </a:lnTo>
                <a:lnTo>
                  <a:pt x="280454" y="49377"/>
                </a:lnTo>
                <a:lnTo>
                  <a:pt x="283083" y="51257"/>
                </a:lnTo>
                <a:lnTo>
                  <a:pt x="284467" y="50685"/>
                </a:lnTo>
                <a:lnTo>
                  <a:pt x="285635" y="49961"/>
                </a:lnTo>
                <a:lnTo>
                  <a:pt x="393001" y="65773"/>
                </a:lnTo>
                <a:lnTo>
                  <a:pt x="433578" y="76022"/>
                </a:lnTo>
                <a:lnTo>
                  <a:pt x="473824" y="87591"/>
                </a:lnTo>
                <a:lnTo>
                  <a:pt x="513067" y="101574"/>
                </a:lnTo>
                <a:lnTo>
                  <a:pt x="551383" y="118021"/>
                </a:lnTo>
                <a:lnTo>
                  <a:pt x="553478" y="121081"/>
                </a:lnTo>
                <a:lnTo>
                  <a:pt x="554456" y="123329"/>
                </a:lnTo>
                <a:lnTo>
                  <a:pt x="553516" y="124231"/>
                </a:lnTo>
                <a:lnTo>
                  <a:pt x="548690" y="123901"/>
                </a:lnTo>
                <a:lnTo>
                  <a:pt x="542188" y="122377"/>
                </a:lnTo>
                <a:lnTo>
                  <a:pt x="546303" y="125310"/>
                </a:lnTo>
                <a:lnTo>
                  <a:pt x="546798" y="127228"/>
                </a:lnTo>
                <a:lnTo>
                  <a:pt x="558825" y="132689"/>
                </a:lnTo>
                <a:lnTo>
                  <a:pt x="581736" y="145935"/>
                </a:lnTo>
                <a:lnTo>
                  <a:pt x="593915" y="151511"/>
                </a:lnTo>
                <a:lnTo>
                  <a:pt x="599935" y="155803"/>
                </a:lnTo>
                <a:lnTo>
                  <a:pt x="603948" y="155575"/>
                </a:lnTo>
                <a:lnTo>
                  <a:pt x="604139" y="157251"/>
                </a:lnTo>
                <a:lnTo>
                  <a:pt x="605015" y="157886"/>
                </a:lnTo>
                <a:lnTo>
                  <a:pt x="606628" y="157492"/>
                </a:lnTo>
                <a:lnTo>
                  <a:pt x="608495" y="160362"/>
                </a:lnTo>
                <a:lnTo>
                  <a:pt x="610997" y="162153"/>
                </a:lnTo>
                <a:lnTo>
                  <a:pt x="613981" y="162737"/>
                </a:lnTo>
                <a:lnTo>
                  <a:pt x="617969" y="165582"/>
                </a:lnTo>
                <a:lnTo>
                  <a:pt x="621207" y="169443"/>
                </a:lnTo>
                <a:lnTo>
                  <a:pt x="623176" y="169291"/>
                </a:lnTo>
                <a:lnTo>
                  <a:pt x="627100" y="168960"/>
                </a:lnTo>
                <a:lnTo>
                  <a:pt x="634034" y="177038"/>
                </a:lnTo>
                <a:lnTo>
                  <a:pt x="639533" y="177850"/>
                </a:lnTo>
                <a:lnTo>
                  <a:pt x="646887" y="186220"/>
                </a:lnTo>
                <a:lnTo>
                  <a:pt x="651205" y="186182"/>
                </a:lnTo>
                <a:lnTo>
                  <a:pt x="653364" y="186169"/>
                </a:lnTo>
                <a:lnTo>
                  <a:pt x="686371" y="211302"/>
                </a:lnTo>
                <a:lnTo>
                  <a:pt x="703249" y="223342"/>
                </a:lnTo>
                <a:lnTo>
                  <a:pt x="754761" y="266382"/>
                </a:lnTo>
                <a:lnTo>
                  <a:pt x="789025" y="297091"/>
                </a:lnTo>
                <a:lnTo>
                  <a:pt x="820699" y="330631"/>
                </a:lnTo>
                <a:lnTo>
                  <a:pt x="851268" y="364947"/>
                </a:lnTo>
                <a:lnTo>
                  <a:pt x="879271" y="402120"/>
                </a:lnTo>
                <a:lnTo>
                  <a:pt x="883932" y="408571"/>
                </a:lnTo>
                <a:lnTo>
                  <a:pt x="889508" y="414108"/>
                </a:lnTo>
                <a:lnTo>
                  <a:pt x="894283" y="420649"/>
                </a:lnTo>
                <a:lnTo>
                  <a:pt x="917803" y="459282"/>
                </a:lnTo>
                <a:lnTo>
                  <a:pt x="930275" y="477545"/>
                </a:lnTo>
                <a:lnTo>
                  <a:pt x="941197" y="497840"/>
                </a:lnTo>
                <a:lnTo>
                  <a:pt x="992581" y="586041"/>
                </a:lnTo>
                <a:lnTo>
                  <a:pt x="995095" y="587832"/>
                </a:lnTo>
                <a:lnTo>
                  <a:pt x="996759" y="590575"/>
                </a:lnTo>
                <a:lnTo>
                  <a:pt x="996454" y="595045"/>
                </a:lnTo>
                <a:lnTo>
                  <a:pt x="998982" y="598411"/>
                </a:lnTo>
                <a:lnTo>
                  <a:pt x="1002538" y="600951"/>
                </a:lnTo>
                <a:lnTo>
                  <a:pt x="1002080" y="602183"/>
                </a:lnTo>
                <a:lnTo>
                  <a:pt x="1003592" y="603262"/>
                </a:lnTo>
                <a:lnTo>
                  <a:pt x="1002512" y="608736"/>
                </a:lnTo>
                <a:lnTo>
                  <a:pt x="1009815" y="613956"/>
                </a:lnTo>
                <a:lnTo>
                  <a:pt x="1008697" y="619391"/>
                </a:lnTo>
                <a:lnTo>
                  <a:pt x="1010793" y="622452"/>
                </a:lnTo>
                <a:lnTo>
                  <a:pt x="1014780" y="625297"/>
                </a:lnTo>
                <a:lnTo>
                  <a:pt x="1015136" y="628675"/>
                </a:lnTo>
                <a:lnTo>
                  <a:pt x="1013968" y="632523"/>
                </a:lnTo>
                <a:lnTo>
                  <a:pt x="1004925" y="630745"/>
                </a:lnTo>
                <a:lnTo>
                  <a:pt x="1000556" y="629183"/>
                </a:lnTo>
                <a:lnTo>
                  <a:pt x="997127" y="626745"/>
                </a:lnTo>
                <a:lnTo>
                  <a:pt x="963422" y="613587"/>
                </a:lnTo>
                <a:lnTo>
                  <a:pt x="928852" y="602945"/>
                </a:lnTo>
                <a:lnTo>
                  <a:pt x="894232" y="593839"/>
                </a:lnTo>
                <a:lnTo>
                  <a:pt x="858215" y="588391"/>
                </a:lnTo>
                <a:lnTo>
                  <a:pt x="852233" y="587248"/>
                </a:lnTo>
                <a:lnTo>
                  <a:pt x="846366" y="586181"/>
                </a:lnTo>
                <a:lnTo>
                  <a:pt x="840422" y="588175"/>
                </a:lnTo>
                <a:lnTo>
                  <a:pt x="831049" y="592404"/>
                </a:lnTo>
                <a:lnTo>
                  <a:pt x="821905" y="598360"/>
                </a:lnTo>
                <a:lnTo>
                  <a:pt x="813308" y="603148"/>
                </a:lnTo>
                <a:lnTo>
                  <a:pt x="803376" y="606983"/>
                </a:lnTo>
                <a:lnTo>
                  <a:pt x="800150" y="607796"/>
                </a:lnTo>
                <a:lnTo>
                  <a:pt x="796632" y="611530"/>
                </a:lnTo>
                <a:lnTo>
                  <a:pt x="797572" y="620001"/>
                </a:lnTo>
                <a:lnTo>
                  <a:pt x="806843" y="621944"/>
                </a:lnTo>
                <a:lnTo>
                  <a:pt x="817435" y="624827"/>
                </a:lnTo>
                <a:lnTo>
                  <a:pt x="887425" y="645147"/>
                </a:lnTo>
                <a:lnTo>
                  <a:pt x="954481" y="674306"/>
                </a:lnTo>
                <a:lnTo>
                  <a:pt x="959853" y="679704"/>
                </a:lnTo>
                <a:lnTo>
                  <a:pt x="961859" y="679577"/>
                </a:lnTo>
                <a:lnTo>
                  <a:pt x="963879" y="679462"/>
                </a:lnTo>
                <a:lnTo>
                  <a:pt x="968108" y="682485"/>
                </a:lnTo>
                <a:lnTo>
                  <a:pt x="971638" y="686562"/>
                </a:lnTo>
                <a:lnTo>
                  <a:pt x="974369" y="686955"/>
                </a:lnTo>
                <a:lnTo>
                  <a:pt x="977099" y="687349"/>
                </a:lnTo>
                <a:lnTo>
                  <a:pt x="980592" y="691400"/>
                </a:lnTo>
                <a:lnTo>
                  <a:pt x="984821" y="694410"/>
                </a:lnTo>
                <a:lnTo>
                  <a:pt x="987590" y="694829"/>
                </a:lnTo>
                <a:lnTo>
                  <a:pt x="990358" y="695248"/>
                </a:lnTo>
                <a:lnTo>
                  <a:pt x="1018743" y="717080"/>
                </a:lnTo>
                <a:lnTo>
                  <a:pt x="1046391" y="739940"/>
                </a:lnTo>
                <a:lnTo>
                  <a:pt x="1059624" y="749401"/>
                </a:lnTo>
                <a:lnTo>
                  <a:pt x="1063383" y="747407"/>
                </a:lnTo>
                <a:lnTo>
                  <a:pt x="1068387" y="744728"/>
                </a:lnTo>
                <a:lnTo>
                  <a:pt x="1071143" y="746696"/>
                </a:lnTo>
                <a:lnTo>
                  <a:pt x="1074407" y="745909"/>
                </a:lnTo>
                <a:lnTo>
                  <a:pt x="1077645" y="745096"/>
                </a:lnTo>
                <a:lnTo>
                  <a:pt x="1083322" y="744474"/>
                </a:lnTo>
                <a:lnTo>
                  <a:pt x="1089456" y="742619"/>
                </a:lnTo>
                <a:lnTo>
                  <a:pt x="1095959" y="739457"/>
                </a:lnTo>
                <a:lnTo>
                  <a:pt x="1101255" y="736993"/>
                </a:lnTo>
                <a:lnTo>
                  <a:pt x="1120711" y="725919"/>
                </a:lnTo>
                <a:lnTo>
                  <a:pt x="1131062" y="717702"/>
                </a:lnTo>
                <a:lnTo>
                  <a:pt x="1135570" y="703757"/>
                </a:lnTo>
                <a:lnTo>
                  <a:pt x="1136281" y="665251"/>
                </a:lnTo>
                <a:lnTo>
                  <a:pt x="1136345" y="662178"/>
                </a:lnTo>
                <a:lnTo>
                  <a:pt x="1135938" y="647839"/>
                </a:lnTo>
                <a:lnTo>
                  <a:pt x="1136383" y="632548"/>
                </a:lnTo>
                <a:lnTo>
                  <a:pt x="1136332" y="618464"/>
                </a:lnTo>
                <a:lnTo>
                  <a:pt x="1137272" y="5785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460581" y="2566992"/>
            <a:ext cx="2740025" cy="13392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25"/>
              </a:spcBef>
            </a:pPr>
            <a:r>
              <a:rPr dirty="0" sz="2100" spc="-110">
                <a:latin typeface="Arial Black"/>
                <a:cs typeface="Arial Black"/>
              </a:rPr>
              <a:t>Propyleenglycol </a:t>
            </a:r>
            <a:r>
              <a:rPr dirty="0" sz="1800" spc="-160">
                <a:latin typeface="Verdana"/>
                <a:cs typeface="Verdana"/>
              </a:rPr>
              <a:t>Propyleenglycol</a:t>
            </a:r>
            <a:r>
              <a:rPr dirty="0" sz="1800" spc="-185">
                <a:latin typeface="Verdana"/>
                <a:cs typeface="Verdana"/>
              </a:rPr>
              <a:t> </a:t>
            </a:r>
            <a:r>
              <a:rPr dirty="0" sz="1800" spc="-150">
                <a:latin typeface="Verdana"/>
                <a:cs typeface="Verdana"/>
              </a:rPr>
              <a:t>veroorzaakt </a:t>
            </a:r>
            <a:r>
              <a:rPr dirty="0" sz="1800" spc="-170">
                <a:latin typeface="Verdana"/>
                <a:cs typeface="Verdana"/>
              </a:rPr>
              <a:t>irritaties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85">
                <a:latin typeface="Verdana"/>
                <a:cs typeface="Verdana"/>
              </a:rPr>
              <a:t>aan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85">
                <a:latin typeface="Verdana"/>
                <a:cs typeface="Verdana"/>
              </a:rPr>
              <a:t>de</a:t>
            </a:r>
            <a:r>
              <a:rPr dirty="0" sz="1800" spc="-270">
                <a:latin typeface="Verdana"/>
                <a:cs typeface="Verdana"/>
              </a:rPr>
              <a:t> </a:t>
            </a:r>
            <a:r>
              <a:rPr dirty="0" sz="1800" spc="-105">
                <a:latin typeface="Verdana"/>
                <a:cs typeface="Verdana"/>
              </a:rPr>
              <a:t>luchtwegen </a:t>
            </a:r>
            <a:r>
              <a:rPr dirty="0" sz="1800" spc="-140">
                <a:latin typeface="Verdana"/>
                <a:cs typeface="Verdana"/>
              </a:rPr>
              <a:t>en</a:t>
            </a:r>
            <a:r>
              <a:rPr dirty="0" sz="1800" spc="-295">
                <a:latin typeface="Verdana"/>
                <a:cs typeface="Verdana"/>
              </a:rPr>
              <a:t> </a:t>
            </a:r>
            <a:r>
              <a:rPr dirty="0" sz="1800" spc="-10">
                <a:latin typeface="Verdana"/>
                <a:cs typeface="Verdana"/>
              </a:rPr>
              <a:t>ogen.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362410" y="2984944"/>
            <a:ext cx="856615" cy="290830"/>
          </a:xfrm>
          <a:custGeom>
            <a:avLst/>
            <a:gdLst/>
            <a:ahLst/>
            <a:cxnLst/>
            <a:rect l="l" t="t" r="r" b="b"/>
            <a:pathLst>
              <a:path w="856614" h="290829">
                <a:moveTo>
                  <a:pt x="856018" y="114223"/>
                </a:moveTo>
                <a:lnTo>
                  <a:pt x="852220" y="105664"/>
                </a:lnTo>
                <a:lnTo>
                  <a:pt x="841057" y="92735"/>
                </a:lnTo>
                <a:lnTo>
                  <a:pt x="836028" y="86855"/>
                </a:lnTo>
                <a:lnTo>
                  <a:pt x="827976" y="77457"/>
                </a:lnTo>
                <a:lnTo>
                  <a:pt x="821613" y="70434"/>
                </a:lnTo>
                <a:lnTo>
                  <a:pt x="815314" y="62128"/>
                </a:lnTo>
                <a:lnTo>
                  <a:pt x="798525" y="43370"/>
                </a:lnTo>
                <a:lnTo>
                  <a:pt x="779945" y="24803"/>
                </a:lnTo>
                <a:lnTo>
                  <a:pt x="758888" y="10312"/>
                </a:lnTo>
                <a:lnTo>
                  <a:pt x="734263" y="0"/>
                </a:lnTo>
                <a:lnTo>
                  <a:pt x="729183" y="10718"/>
                </a:lnTo>
                <a:lnTo>
                  <a:pt x="728421" y="21005"/>
                </a:lnTo>
                <a:lnTo>
                  <a:pt x="732167" y="32118"/>
                </a:lnTo>
                <a:lnTo>
                  <a:pt x="740194" y="41529"/>
                </a:lnTo>
                <a:lnTo>
                  <a:pt x="743915" y="48818"/>
                </a:lnTo>
                <a:lnTo>
                  <a:pt x="749592" y="54635"/>
                </a:lnTo>
                <a:lnTo>
                  <a:pt x="755904" y="60388"/>
                </a:lnTo>
                <a:lnTo>
                  <a:pt x="762749" y="67360"/>
                </a:lnTo>
                <a:lnTo>
                  <a:pt x="769264" y="74371"/>
                </a:lnTo>
                <a:lnTo>
                  <a:pt x="775258" y="81432"/>
                </a:lnTo>
                <a:lnTo>
                  <a:pt x="780707" y="89827"/>
                </a:lnTo>
                <a:lnTo>
                  <a:pt x="781748" y="89712"/>
                </a:lnTo>
                <a:lnTo>
                  <a:pt x="782485" y="90919"/>
                </a:lnTo>
                <a:lnTo>
                  <a:pt x="781545" y="91020"/>
                </a:lnTo>
                <a:lnTo>
                  <a:pt x="780516" y="92392"/>
                </a:lnTo>
                <a:lnTo>
                  <a:pt x="778802" y="91287"/>
                </a:lnTo>
                <a:lnTo>
                  <a:pt x="777379" y="91427"/>
                </a:lnTo>
                <a:lnTo>
                  <a:pt x="774738" y="89141"/>
                </a:lnTo>
                <a:lnTo>
                  <a:pt x="752081" y="79908"/>
                </a:lnTo>
                <a:lnTo>
                  <a:pt x="729576" y="71945"/>
                </a:lnTo>
                <a:lnTo>
                  <a:pt x="706856" y="62725"/>
                </a:lnTo>
                <a:lnTo>
                  <a:pt x="644829" y="42100"/>
                </a:lnTo>
                <a:lnTo>
                  <a:pt x="605332" y="32004"/>
                </a:lnTo>
                <a:lnTo>
                  <a:pt x="565238" y="23228"/>
                </a:lnTo>
                <a:lnTo>
                  <a:pt x="524484" y="17081"/>
                </a:lnTo>
                <a:lnTo>
                  <a:pt x="474154" y="13169"/>
                </a:lnTo>
                <a:lnTo>
                  <a:pt x="424675" y="14274"/>
                </a:lnTo>
                <a:lnTo>
                  <a:pt x="375831" y="17868"/>
                </a:lnTo>
                <a:lnTo>
                  <a:pt x="327990" y="27736"/>
                </a:lnTo>
                <a:lnTo>
                  <a:pt x="280936" y="41363"/>
                </a:lnTo>
                <a:lnTo>
                  <a:pt x="234657" y="58737"/>
                </a:lnTo>
                <a:lnTo>
                  <a:pt x="189420" y="82384"/>
                </a:lnTo>
                <a:lnTo>
                  <a:pt x="146037" y="109689"/>
                </a:lnTo>
                <a:lnTo>
                  <a:pt x="105816" y="140500"/>
                </a:lnTo>
                <a:lnTo>
                  <a:pt x="68846" y="174815"/>
                </a:lnTo>
                <a:lnTo>
                  <a:pt x="67246" y="176695"/>
                </a:lnTo>
                <a:lnTo>
                  <a:pt x="67246" y="226034"/>
                </a:lnTo>
                <a:lnTo>
                  <a:pt x="65252" y="228777"/>
                </a:lnTo>
                <a:lnTo>
                  <a:pt x="66052" y="227418"/>
                </a:lnTo>
                <a:lnTo>
                  <a:pt x="67132" y="226034"/>
                </a:lnTo>
                <a:lnTo>
                  <a:pt x="67246" y="176695"/>
                </a:lnTo>
                <a:lnTo>
                  <a:pt x="62687" y="182003"/>
                </a:lnTo>
                <a:lnTo>
                  <a:pt x="62687" y="229031"/>
                </a:lnTo>
                <a:lnTo>
                  <a:pt x="62369" y="229057"/>
                </a:lnTo>
                <a:lnTo>
                  <a:pt x="62344" y="227787"/>
                </a:lnTo>
                <a:lnTo>
                  <a:pt x="62687" y="229031"/>
                </a:lnTo>
                <a:lnTo>
                  <a:pt x="62687" y="182003"/>
                </a:lnTo>
                <a:lnTo>
                  <a:pt x="35369" y="213880"/>
                </a:lnTo>
                <a:lnTo>
                  <a:pt x="26670" y="224967"/>
                </a:lnTo>
                <a:lnTo>
                  <a:pt x="18580" y="237261"/>
                </a:lnTo>
                <a:lnTo>
                  <a:pt x="17703" y="238709"/>
                </a:lnTo>
                <a:lnTo>
                  <a:pt x="17703" y="264147"/>
                </a:lnTo>
                <a:lnTo>
                  <a:pt x="17551" y="262890"/>
                </a:lnTo>
                <a:lnTo>
                  <a:pt x="17703" y="264147"/>
                </a:lnTo>
                <a:lnTo>
                  <a:pt x="17703" y="238709"/>
                </a:lnTo>
                <a:lnTo>
                  <a:pt x="11125" y="249491"/>
                </a:lnTo>
                <a:lnTo>
                  <a:pt x="4457" y="261632"/>
                </a:lnTo>
                <a:lnTo>
                  <a:pt x="1600" y="268300"/>
                </a:lnTo>
                <a:lnTo>
                  <a:pt x="0" y="274840"/>
                </a:lnTo>
                <a:lnTo>
                  <a:pt x="6375" y="279311"/>
                </a:lnTo>
                <a:lnTo>
                  <a:pt x="7429" y="283032"/>
                </a:lnTo>
                <a:lnTo>
                  <a:pt x="11315" y="281381"/>
                </a:lnTo>
                <a:lnTo>
                  <a:pt x="13309" y="283730"/>
                </a:lnTo>
                <a:lnTo>
                  <a:pt x="13017" y="283756"/>
                </a:lnTo>
                <a:lnTo>
                  <a:pt x="13208" y="285013"/>
                </a:lnTo>
                <a:lnTo>
                  <a:pt x="13665" y="284975"/>
                </a:lnTo>
                <a:lnTo>
                  <a:pt x="14871" y="289953"/>
                </a:lnTo>
                <a:lnTo>
                  <a:pt x="19456" y="288226"/>
                </a:lnTo>
                <a:lnTo>
                  <a:pt x="22161" y="290499"/>
                </a:lnTo>
                <a:lnTo>
                  <a:pt x="22758" y="290449"/>
                </a:lnTo>
                <a:lnTo>
                  <a:pt x="24168" y="287756"/>
                </a:lnTo>
                <a:lnTo>
                  <a:pt x="26276" y="283718"/>
                </a:lnTo>
                <a:lnTo>
                  <a:pt x="28486" y="279666"/>
                </a:lnTo>
                <a:lnTo>
                  <a:pt x="42811" y="257810"/>
                </a:lnTo>
                <a:lnTo>
                  <a:pt x="43205" y="256501"/>
                </a:lnTo>
                <a:lnTo>
                  <a:pt x="45758" y="253695"/>
                </a:lnTo>
                <a:lnTo>
                  <a:pt x="47282" y="252260"/>
                </a:lnTo>
                <a:lnTo>
                  <a:pt x="48729" y="249567"/>
                </a:lnTo>
                <a:lnTo>
                  <a:pt x="52031" y="246684"/>
                </a:lnTo>
                <a:lnTo>
                  <a:pt x="54622" y="243878"/>
                </a:lnTo>
                <a:lnTo>
                  <a:pt x="56476" y="239864"/>
                </a:lnTo>
                <a:lnTo>
                  <a:pt x="57061" y="238531"/>
                </a:lnTo>
                <a:lnTo>
                  <a:pt x="57607" y="238467"/>
                </a:lnTo>
                <a:lnTo>
                  <a:pt x="59004" y="237058"/>
                </a:lnTo>
                <a:lnTo>
                  <a:pt x="57772" y="237185"/>
                </a:lnTo>
                <a:lnTo>
                  <a:pt x="58000" y="235877"/>
                </a:lnTo>
                <a:lnTo>
                  <a:pt x="57797" y="237172"/>
                </a:lnTo>
                <a:lnTo>
                  <a:pt x="59004" y="237058"/>
                </a:lnTo>
                <a:lnTo>
                  <a:pt x="59778" y="236982"/>
                </a:lnTo>
                <a:lnTo>
                  <a:pt x="60223" y="235661"/>
                </a:lnTo>
                <a:lnTo>
                  <a:pt x="61683" y="235508"/>
                </a:lnTo>
                <a:lnTo>
                  <a:pt x="62268" y="234175"/>
                </a:lnTo>
                <a:lnTo>
                  <a:pt x="62369" y="232892"/>
                </a:lnTo>
                <a:lnTo>
                  <a:pt x="64173" y="231432"/>
                </a:lnTo>
                <a:lnTo>
                  <a:pt x="65379" y="230035"/>
                </a:lnTo>
                <a:lnTo>
                  <a:pt x="65633" y="228739"/>
                </a:lnTo>
                <a:lnTo>
                  <a:pt x="67157" y="228587"/>
                </a:lnTo>
                <a:lnTo>
                  <a:pt x="67830" y="227241"/>
                </a:lnTo>
                <a:lnTo>
                  <a:pt x="68414" y="225907"/>
                </a:lnTo>
                <a:lnTo>
                  <a:pt x="72390" y="224231"/>
                </a:lnTo>
                <a:lnTo>
                  <a:pt x="74625" y="220179"/>
                </a:lnTo>
                <a:lnTo>
                  <a:pt x="77216" y="217373"/>
                </a:lnTo>
                <a:lnTo>
                  <a:pt x="76123" y="216204"/>
                </a:lnTo>
                <a:lnTo>
                  <a:pt x="75412" y="216281"/>
                </a:lnTo>
                <a:lnTo>
                  <a:pt x="74383" y="215099"/>
                </a:lnTo>
                <a:lnTo>
                  <a:pt x="74091" y="215138"/>
                </a:lnTo>
                <a:lnTo>
                  <a:pt x="73812" y="213880"/>
                </a:lnTo>
                <a:lnTo>
                  <a:pt x="77597" y="209677"/>
                </a:lnTo>
                <a:lnTo>
                  <a:pt x="80924" y="205511"/>
                </a:lnTo>
                <a:lnTo>
                  <a:pt x="86067" y="202450"/>
                </a:lnTo>
                <a:lnTo>
                  <a:pt x="108813" y="179768"/>
                </a:lnTo>
                <a:lnTo>
                  <a:pt x="111175" y="179527"/>
                </a:lnTo>
                <a:lnTo>
                  <a:pt x="111493" y="178219"/>
                </a:lnTo>
                <a:lnTo>
                  <a:pt x="112953" y="178079"/>
                </a:lnTo>
                <a:lnTo>
                  <a:pt x="113753" y="176720"/>
                </a:lnTo>
                <a:lnTo>
                  <a:pt x="114058" y="175412"/>
                </a:lnTo>
                <a:lnTo>
                  <a:pt x="115544" y="175260"/>
                </a:lnTo>
                <a:lnTo>
                  <a:pt x="116344" y="173913"/>
                </a:lnTo>
                <a:lnTo>
                  <a:pt x="116649" y="172605"/>
                </a:lnTo>
                <a:lnTo>
                  <a:pt x="119062" y="172364"/>
                </a:lnTo>
                <a:lnTo>
                  <a:pt x="119392" y="171056"/>
                </a:lnTo>
                <a:lnTo>
                  <a:pt x="120904" y="170903"/>
                </a:lnTo>
                <a:lnTo>
                  <a:pt x="121691" y="169545"/>
                </a:lnTo>
                <a:lnTo>
                  <a:pt x="122008" y="168236"/>
                </a:lnTo>
                <a:lnTo>
                  <a:pt x="123075" y="168135"/>
                </a:lnTo>
                <a:lnTo>
                  <a:pt x="123202" y="167919"/>
                </a:lnTo>
                <a:lnTo>
                  <a:pt x="124155" y="167195"/>
                </a:lnTo>
                <a:lnTo>
                  <a:pt x="124256" y="166751"/>
                </a:lnTo>
                <a:lnTo>
                  <a:pt x="126212" y="166547"/>
                </a:lnTo>
                <a:lnTo>
                  <a:pt x="127050" y="165188"/>
                </a:lnTo>
                <a:lnTo>
                  <a:pt x="127381" y="163868"/>
                </a:lnTo>
                <a:lnTo>
                  <a:pt x="129806" y="163626"/>
                </a:lnTo>
                <a:lnTo>
                  <a:pt x="130162" y="162318"/>
                </a:lnTo>
                <a:lnTo>
                  <a:pt x="131584" y="162179"/>
                </a:lnTo>
                <a:lnTo>
                  <a:pt x="132422" y="160820"/>
                </a:lnTo>
                <a:lnTo>
                  <a:pt x="132816" y="159499"/>
                </a:lnTo>
                <a:lnTo>
                  <a:pt x="135229" y="159258"/>
                </a:lnTo>
                <a:lnTo>
                  <a:pt x="135623" y="157949"/>
                </a:lnTo>
                <a:lnTo>
                  <a:pt x="137007" y="157810"/>
                </a:lnTo>
                <a:lnTo>
                  <a:pt x="137883" y="156451"/>
                </a:lnTo>
                <a:lnTo>
                  <a:pt x="138315" y="155130"/>
                </a:lnTo>
                <a:lnTo>
                  <a:pt x="140665" y="154889"/>
                </a:lnTo>
                <a:lnTo>
                  <a:pt x="141122" y="153568"/>
                </a:lnTo>
                <a:lnTo>
                  <a:pt x="142151" y="153466"/>
                </a:lnTo>
                <a:lnTo>
                  <a:pt x="143129" y="152095"/>
                </a:lnTo>
                <a:lnTo>
                  <a:pt x="143649" y="152044"/>
                </a:lnTo>
                <a:lnTo>
                  <a:pt x="204203" y="111544"/>
                </a:lnTo>
                <a:lnTo>
                  <a:pt x="253987" y="87439"/>
                </a:lnTo>
                <a:lnTo>
                  <a:pt x="305816" y="68237"/>
                </a:lnTo>
                <a:lnTo>
                  <a:pt x="306908" y="69405"/>
                </a:lnTo>
                <a:lnTo>
                  <a:pt x="308229" y="69278"/>
                </a:lnTo>
                <a:lnTo>
                  <a:pt x="309753" y="70396"/>
                </a:lnTo>
                <a:lnTo>
                  <a:pt x="309714" y="71678"/>
                </a:lnTo>
                <a:lnTo>
                  <a:pt x="303187" y="74879"/>
                </a:lnTo>
                <a:lnTo>
                  <a:pt x="306514" y="74549"/>
                </a:lnTo>
                <a:lnTo>
                  <a:pt x="307632" y="75717"/>
                </a:lnTo>
                <a:lnTo>
                  <a:pt x="315925" y="72339"/>
                </a:lnTo>
                <a:lnTo>
                  <a:pt x="324446" y="70205"/>
                </a:lnTo>
                <a:lnTo>
                  <a:pt x="333146" y="69342"/>
                </a:lnTo>
                <a:lnTo>
                  <a:pt x="341680" y="67208"/>
                </a:lnTo>
                <a:lnTo>
                  <a:pt x="346557" y="66725"/>
                </a:lnTo>
                <a:lnTo>
                  <a:pt x="348475" y="65265"/>
                </a:lnTo>
                <a:lnTo>
                  <a:pt x="354787" y="64630"/>
                </a:lnTo>
                <a:lnTo>
                  <a:pt x="356489" y="63195"/>
                </a:lnTo>
                <a:lnTo>
                  <a:pt x="359702" y="62865"/>
                </a:lnTo>
                <a:lnTo>
                  <a:pt x="363054" y="63804"/>
                </a:lnTo>
                <a:lnTo>
                  <a:pt x="364413" y="62395"/>
                </a:lnTo>
                <a:lnTo>
                  <a:pt x="365772" y="60985"/>
                </a:lnTo>
                <a:lnTo>
                  <a:pt x="369316" y="61899"/>
                </a:lnTo>
                <a:lnTo>
                  <a:pt x="372706" y="61569"/>
                </a:lnTo>
                <a:lnTo>
                  <a:pt x="375843" y="59982"/>
                </a:lnTo>
                <a:lnTo>
                  <a:pt x="379425" y="59626"/>
                </a:lnTo>
                <a:lnTo>
                  <a:pt x="383108" y="60528"/>
                </a:lnTo>
                <a:lnTo>
                  <a:pt x="386435" y="58928"/>
                </a:lnTo>
                <a:lnTo>
                  <a:pt x="427431" y="54838"/>
                </a:lnTo>
                <a:lnTo>
                  <a:pt x="441185" y="54737"/>
                </a:lnTo>
                <a:lnTo>
                  <a:pt x="479425" y="53479"/>
                </a:lnTo>
                <a:lnTo>
                  <a:pt x="517563" y="56070"/>
                </a:lnTo>
                <a:lnTo>
                  <a:pt x="555358" y="59956"/>
                </a:lnTo>
                <a:lnTo>
                  <a:pt x="592950" y="66421"/>
                </a:lnTo>
                <a:lnTo>
                  <a:pt x="598170" y="68453"/>
                </a:lnTo>
                <a:lnTo>
                  <a:pt x="608596" y="69964"/>
                </a:lnTo>
                <a:lnTo>
                  <a:pt x="637120" y="78613"/>
                </a:lnTo>
                <a:lnTo>
                  <a:pt x="651433" y="83566"/>
                </a:lnTo>
                <a:lnTo>
                  <a:pt x="665556" y="87261"/>
                </a:lnTo>
                <a:lnTo>
                  <a:pt x="681228" y="93357"/>
                </a:lnTo>
                <a:lnTo>
                  <a:pt x="696722" y="98196"/>
                </a:lnTo>
                <a:lnTo>
                  <a:pt x="712330" y="104292"/>
                </a:lnTo>
                <a:lnTo>
                  <a:pt x="729754" y="110210"/>
                </a:lnTo>
                <a:lnTo>
                  <a:pt x="733729" y="109816"/>
                </a:lnTo>
                <a:lnTo>
                  <a:pt x="735660" y="113461"/>
                </a:lnTo>
                <a:lnTo>
                  <a:pt x="741184" y="112903"/>
                </a:lnTo>
                <a:lnTo>
                  <a:pt x="741527" y="114147"/>
                </a:lnTo>
                <a:lnTo>
                  <a:pt x="742759" y="114020"/>
                </a:lnTo>
                <a:lnTo>
                  <a:pt x="744524" y="116395"/>
                </a:lnTo>
                <a:lnTo>
                  <a:pt x="747433" y="116116"/>
                </a:lnTo>
                <a:lnTo>
                  <a:pt x="750557" y="117081"/>
                </a:lnTo>
                <a:lnTo>
                  <a:pt x="752297" y="119456"/>
                </a:lnTo>
                <a:lnTo>
                  <a:pt x="754710" y="120484"/>
                </a:lnTo>
                <a:lnTo>
                  <a:pt x="757948" y="120167"/>
                </a:lnTo>
                <a:lnTo>
                  <a:pt x="759561" y="121285"/>
                </a:lnTo>
                <a:lnTo>
                  <a:pt x="760641" y="123723"/>
                </a:lnTo>
                <a:lnTo>
                  <a:pt x="755383" y="126809"/>
                </a:lnTo>
                <a:lnTo>
                  <a:pt x="752436" y="127101"/>
                </a:lnTo>
                <a:lnTo>
                  <a:pt x="749795" y="128638"/>
                </a:lnTo>
                <a:lnTo>
                  <a:pt x="705345" y="145834"/>
                </a:lnTo>
                <a:lnTo>
                  <a:pt x="663803" y="169113"/>
                </a:lnTo>
                <a:lnTo>
                  <a:pt x="650176" y="190893"/>
                </a:lnTo>
                <a:lnTo>
                  <a:pt x="648017" y="197497"/>
                </a:lnTo>
                <a:lnTo>
                  <a:pt x="644677" y="202933"/>
                </a:lnTo>
                <a:lnTo>
                  <a:pt x="643382" y="204343"/>
                </a:lnTo>
                <a:lnTo>
                  <a:pt x="643305" y="208178"/>
                </a:lnTo>
                <a:lnTo>
                  <a:pt x="647560" y="212852"/>
                </a:lnTo>
                <a:lnTo>
                  <a:pt x="650468" y="211289"/>
                </a:lnTo>
                <a:lnTo>
                  <a:pt x="655154" y="208267"/>
                </a:lnTo>
                <a:lnTo>
                  <a:pt x="657440" y="208038"/>
                </a:lnTo>
                <a:lnTo>
                  <a:pt x="703199" y="185610"/>
                </a:lnTo>
                <a:lnTo>
                  <a:pt x="749300" y="170802"/>
                </a:lnTo>
                <a:lnTo>
                  <a:pt x="751649" y="170573"/>
                </a:lnTo>
                <a:lnTo>
                  <a:pt x="754367" y="171577"/>
                </a:lnTo>
                <a:lnTo>
                  <a:pt x="755269" y="170205"/>
                </a:lnTo>
                <a:lnTo>
                  <a:pt x="756183" y="168846"/>
                </a:lnTo>
                <a:lnTo>
                  <a:pt x="759726" y="169760"/>
                </a:lnTo>
                <a:lnTo>
                  <a:pt x="763181" y="169418"/>
                </a:lnTo>
                <a:lnTo>
                  <a:pt x="766279" y="167843"/>
                </a:lnTo>
                <a:lnTo>
                  <a:pt x="769708" y="167500"/>
                </a:lnTo>
                <a:lnTo>
                  <a:pt x="773252" y="168414"/>
                </a:lnTo>
                <a:lnTo>
                  <a:pt x="774776" y="166992"/>
                </a:lnTo>
                <a:lnTo>
                  <a:pt x="776287" y="165557"/>
                </a:lnTo>
                <a:lnTo>
                  <a:pt x="811771" y="163309"/>
                </a:lnTo>
                <a:lnTo>
                  <a:pt x="828979" y="162864"/>
                </a:lnTo>
                <a:lnTo>
                  <a:pt x="834402" y="162318"/>
                </a:lnTo>
                <a:lnTo>
                  <a:pt x="835304" y="159677"/>
                </a:lnTo>
                <a:lnTo>
                  <a:pt x="836676" y="155714"/>
                </a:lnTo>
                <a:lnTo>
                  <a:pt x="838898" y="155498"/>
                </a:lnTo>
                <a:lnTo>
                  <a:pt x="840232" y="154089"/>
                </a:lnTo>
                <a:lnTo>
                  <a:pt x="845019" y="148501"/>
                </a:lnTo>
                <a:lnTo>
                  <a:pt x="847940" y="143103"/>
                </a:lnTo>
                <a:lnTo>
                  <a:pt x="854506" y="123304"/>
                </a:lnTo>
                <a:lnTo>
                  <a:pt x="856018" y="1142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7325" y="2890301"/>
            <a:ext cx="3138805" cy="9626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00"/>
              <a:t>Effecten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87FCD52E05448942C37943A7CFFD1" ma:contentTypeVersion="4" ma:contentTypeDescription="Een nieuw document maken." ma:contentTypeScope="" ma:versionID="fb10a69cb23dfa796313546aa171445e">
  <xsd:schema xmlns:xsd="http://www.w3.org/2001/XMLSchema" xmlns:xs="http://www.w3.org/2001/XMLSchema" xmlns:p="http://schemas.microsoft.com/office/2006/metadata/properties" xmlns:ns2="f8939d28-dda7-4188-82eb-aeab283594be" targetNamespace="http://schemas.microsoft.com/office/2006/metadata/properties" ma:root="true" ma:fieldsID="2138d5c4d7965c8bc31d9f7f5213f048" ns2:_="">
    <xsd:import namespace="f8939d28-dda7-4188-82eb-aeab283594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39d28-dda7-4188-82eb-aeab28359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5718D9-8977-484F-BD1B-C5CE2085436C}"/>
</file>

<file path=customXml/itemProps2.xml><?xml version="1.0" encoding="utf-8"?>
<ds:datastoreItem xmlns:ds="http://schemas.openxmlformats.org/officeDocument/2006/customXml" ds:itemID="{F0D30B5B-CDEA-4B06-A658-27F23EC0A2B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Wahoe Edubox</dc:creator>
  <cp:keywords>DAFnGq2Bpt8,BAEbtTFdWbk</cp:keywords>
  <dc:title>LUMC // Uitleg vapen - presentatie</dc:title>
  <dcterms:created xsi:type="dcterms:W3CDTF">2024-06-05T12:25:54Z</dcterms:created>
  <dcterms:modified xsi:type="dcterms:W3CDTF">2024-06-05T12:25:54Z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2023-09-27T00:00:00Z</vt:filetime>
  </property>
  <property fmtid="{D5CDD505-2E9C-101B-9397-08002B2CF9AE}" pid="3" name="Creator">
    <vt:lpwstr>Canva</vt:lpwstr>
  </property>
  <property fmtid="{D5CDD505-2E9C-101B-9397-08002B2CF9AE}" pid="4" name="LastSaved">
    <vt:filetime>2024-06-05T00:00:00Z</vt:filetime>
  </property>
  <property fmtid="{D5CDD505-2E9C-101B-9397-08002B2CF9AE}" pid="5" name="Producer">
    <vt:lpwstr>3-Heights(TM) PDF Security Shell 4.8.25.2 (http://www.pdf-tools.com)</vt:lpwstr>
  </property>
</Properties>
</file>