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753600" cy="7315200"/>
  <p:notesSz cx="9753600" cy="73152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1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30302" y="2746916"/>
            <a:ext cx="2692995" cy="1497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599" y="7315199"/>
                </a:moveTo>
                <a:lnTo>
                  <a:pt x="0" y="7315199"/>
                </a:lnTo>
                <a:lnTo>
                  <a:pt x="0" y="0"/>
                </a:lnTo>
                <a:lnTo>
                  <a:pt x="9753599" y="0"/>
                </a:lnTo>
                <a:lnTo>
                  <a:pt x="9753599" y="7315199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6043" y="2430097"/>
            <a:ext cx="8921513" cy="2210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680" y="1682496"/>
            <a:ext cx="877824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95"/>
              </a:spcBef>
            </a:pPr>
            <a:r>
              <a:rPr dirty="0" spc="-465"/>
              <a:t>Vapen</a:t>
            </a: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3450" spc="-145">
                <a:solidFill>
                  <a:srgbClr val="FFFFFF"/>
                </a:solidFill>
              </a:rPr>
              <a:t>#jouwkeuze</a:t>
            </a:r>
            <a:endParaRPr sz="3450"/>
          </a:p>
        </p:txBody>
      </p:sp>
      <p:sp>
        <p:nvSpPr>
          <p:cNvPr id="3" name="object 3" descr=""/>
          <p:cNvSpPr txBox="1"/>
          <p:nvPr/>
        </p:nvSpPr>
        <p:spPr>
          <a:xfrm>
            <a:off x="3639481" y="5399975"/>
            <a:ext cx="2667000" cy="490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050" spc="-75">
                <a:latin typeface="Tahoma"/>
                <a:cs typeface="Tahoma"/>
              </a:rPr>
              <a:t>Eens</a:t>
            </a:r>
            <a:r>
              <a:rPr dirty="0" sz="3050" spc="-365">
                <a:latin typeface="Tahoma"/>
                <a:cs typeface="Tahoma"/>
              </a:rPr>
              <a:t> </a:t>
            </a:r>
            <a:r>
              <a:rPr dirty="0" sz="3050">
                <a:latin typeface="Tahoma"/>
                <a:cs typeface="Tahoma"/>
              </a:rPr>
              <a:t>of</a:t>
            </a:r>
            <a:r>
              <a:rPr dirty="0" sz="3050" spc="-360">
                <a:latin typeface="Tahoma"/>
                <a:cs typeface="Tahoma"/>
              </a:rPr>
              <a:t> </a:t>
            </a:r>
            <a:r>
              <a:rPr dirty="0" sz="3050" spc="-20">
                <a:latin typeface="Tahoma"/>
                <a:cs typeface="Tahoma"/>
              </a:rPr>
              <a:t>oneens?</a:t>
            </a:r>
            <a:endParaRPr sz="30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55955" marR="5080" indent="-94615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459"/>
              <a:t>maak</a:t>
            </a:r>
            <a:r>
              <a:rPr dirty="0" spc="-765"/>
              <a:t> </a:t>
            </a:r>
            <a:r>
              <a:rPr dirty="0" spc="-530"/>
              <a:t>me</a:t>
            </a:r>
            <a:r>
              <a:rPr dirty="0" spc="-765"/>
              <a:t> </a:t>
            </a:r>
            <a:r>
              <a:rPr dirty="0" spc="-440"/>
              <a:t>niet</a:t>
            </a:r>
            <a:r>
              <a:rPr dirty="0" spc="-765"/>
              <a:t> </a:t>
            </a:r>
            <a:r>
              <a:rPr dirty="0" spc="-450"/>
              <a:t>druk </a:t>
            </a:r>
            <a:r>
              <a:rPr dirty="0" spc="-490"/>
              <a:t>om</a:t>
            </a:r>
            <a:r>
              <a:rPr dirty="0" spc="-770"/>
              <a:t> </a:t>
            </a:r>
            <a:r>
              <a:rPr dirty="0" spc="-580"/>
              <a:t>mĳn</a:t>
            </a:r>
            <a:r>
              <a:rPr dirty="0" spc="-770"/>
              <a:t> </a:t>
            </a:r>
            <a:r>
              <a:rPr dirty="0" spc="-495"/>
              <a:t>gezondheid.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25425" marR="5080" indent="-1270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70"/>
              <a:t> </a:t>
            </a:r>
            <a:r>
              <a:rPr dirty="0" spc="-250"/>
              <a:t>dat</a:t>
            </a:r>
            <a:r>
              <a:rPr dirty="0" spc="-765"/>
              <a:t> </a:t>
            </a:r>
            <a:r>
              <a:rPr dirty="0" spc="-315"/>
              <a:t>de</a:t>
            </a:r>
            <a:r>
              <a:rPr dirty="0" spc="-770"/>
              <a:t> </a:t>
            </a:r>
            <a:r>
              <a:rPr dirty="0" spc="-470"/>
              <a:t>overheid </a:t>
            </a:r>
            <a:r>
              <a:rPr dirty="0" spc="-385"/>
              <a:t>vapen</a:t>
            </a:r>
            <a:r>
              <a:rPr dirty="0" spc="-775"/>
              <a:t> </a:t>
            </a:r>
            <a:r>
              <a:rPr dirty="0" spc="-505"/>
              <a:t>moet</a:t>
            </a:r>
            <a:r>
              <a:rPr dirty="0" spc="-770"/>
              <a:t> </a:t>
            </a:r>
            <a:r>
              <a:rPr dirty="0" spc="-484"/>
              <a:t>verbieden.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13982" rIns="0" bIns="0" rtlCol="0" vert="horz">
            <a:spAutoFit/>
          </a:bodyPr>
          <a:lstStyle/>
          <a:p>
            <a:pPr marL="667385">
              <a:lnSpc>
                <a:spcPct val="100000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65"/>
              <a:t> </a:t>
            </a:r>
            <a:r>
              <a:rPr dirty="0" spc="-385"/>
              <a:t>vapen</a:t>
            </a:r>
            <a:r>
              <a:rPr dirty="0" spc="-765"/>
              <a:t> </a:t>
            </a:r>
            <a:r>
              <a:rPr dirty="0" spc="-580"/>
              <a:t>lekker.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899160" marR="5080" indent="-296545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405"/>
              <a:t>kan</a:t>
            </a:r>
            <a:r>
              <a:rPr dirty="0" spc="-770"/>
              <a:t> </a:t>
            </a:r>
            <a:r>
              <a:rPr dirty="0" spc="-295"/>
              <a:t>op</a:t>
            </a:r>
            <a:r>
              <a:rPr dirty="0" spc="-795"/>
              <a:t> </a:t>
            </a:r>
            <a:r>
              <a:rPr dirty="0" spc="-509"/>
              <a:t>elk</a:t>
            </a:r>
            <a:r>
              <a:rPr dirty="0" spc="-770"/>
              <a:t> </a:t>
            </a:r>
            <a:r>
              <a:rPr dirty="0" spc="-545"/>
              <a:t>moment </a:t>
            </a:r>
            <a:r>
              <a:rPr dirty="0" spc="-450"/>
              <a:t>stoppen</a:t>
            </a:r>
            <a:r>
              <a:rPr dirty="0" spc="-775"/>
              <a:t> </a:t>
            </a:r>
            <a:r>
              <a:rPr dirty="0" spc="-490"/>
              <a:t>met</a:t>
            </a:r>
            <a:r>
              <a:rPr dirty="0" spc="-770"/>
              <a:t> </a:t>
            </a:r>
            <a:r>
              <a:rPr dirty="0" spc="-450"/>
              <a:t>vapen.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13981" rIns="0" bIns="0" rtlCol="0" vert="horz">
            <a:spAutoFit/>
          </a:bodyPr>
          <a:lstStyle/>
          <a:p>
            <a:pPr marL="951230">
              <a:lnSpc>
                <a:spcPct val="100000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65"/>
              <a:t> </a:t>
            </a:r>
            <a:r>
              <a:rPr dirty="0" spc="-385"/>
              <a:t>vapen</a:t>
            </a:r>
            <a:r>
              <a:rPr dirty="0" spc="-765"/>
              <a:t> </a:t>
            </a:r>
            <a:r>
              <a:rPr dirty="0" spc="-465"/>
              <a:t>duur.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650364" marR="5080" indent="-890905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65"/>
              <a:t> </a:t>
            </a:r>
            <a:r>
              <a:rPr dirty="0" spc="-385"/>
              <a:t>vapen</a:t>
            </a:r>
            <a:r>
              <a:rPr dirty="0" spc="-765"/>
              <a:t> </a:t>
            </a:r>
            <a:r>
              <a:rPr dirty="0" spc="-515"/>
              <a:t>slecht </a:t>
            </a:r>
            <a:r>
              <a:rPr dirty="0" spc="-415"/>
              <a:t>voor</a:t>
            </a:r>
            <a:r>
              <a:rPr dirty="0" spc="-765"/>
              <a:t> </a:t>
            </a:r>
            <a:r>
              <a:rPr dirty="0" spc="-405"/>
              <a:t>het</a:t>
            </a:r>
            <a:r>
              <a:rPr dirty="0" spc="-765"/>
              <a:t> </a:t>
            </a:r>
            <a:r>
              <a:rPr dirty="0" spc="-570"/>
              <a:t>milieu.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175510" marR="5080" indent="-1793239">
              <a:lnSpc>
                <a:spcPct val="116599"/>
              </a:lnSpc>
              <a:spcBef>
                <a:spcPts val="95"/>
              </a:spcBef>
            </a:pPr>
            <a:r>
              <a:rPr dirty="0" spc="-515"/>
              <a:t>Als</a:t>
            </a:r>
            <a:r>
              <a:rPr dirty="0" spc="-765"/>
              <a:t> </a:t>
            </a:r>
            <a:r>
              <a:rPr dirty="0" spc="-480"/>
              <a:t>ik</a:t>
            </a:r>
            <a:r>
              <a:rPr dirty="0" spc="-765"/>
              <a:t> </a:t>
            </a:r>
            <a:r>
              <a:rPr dirty="0" spc="-440"/>
              <a:t>niet</a:t>
            </a:r>
            <a:r>
              <a:rPr dirty="0" spc="-760"/>
              <a:t> </a:t>
            </a:r>
            <a:r>
              <a:rPr dirty="0" spc="-370"/>
              <a:t>vape</a:t>
            </a:r>
            <a:r>
              <a:rPr dirty="0" spc="-765"/>
              <a:t> </a:t>
            </a:r>
            <a:r>
              <a:rPr dirty="0" spc="-455"/>
              <a:t>voel</a:t>
            </a:r>
            <a:r>
              <a:rPr dirty="0" spc="-765"/>
              <a:t> </a:t>
            </a:r>
            <a:r>
              <a:rPr dirty="0" spc="-505"/>
              <a:t>ik </a:t>
            </a:r>
            <a:r>
              <a:rPr dirty="0" spc="-530"/>
              <a:t>me</a:t>
            </a:r>
            <a:r>
              <a:rPr dirty="0" spc="-775"/>
              <a:t> </a:t>
            </a:r>
            <a:r>
              <a:rPr dirty="0" spc="-505"/>
              <a:t>onrustig.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60625" marR="5080" indent="-1254760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65"/>
              <a:t> </a:t>
            </a:r>
            <a:r>
              <a:rPr dirty="0" spc="-385"/>
              <a:t>vapen</a:t>
            </a:r>
            <a:r>
              <a:rPr dirty="0" spc="-765"/>
              <a:t> </a:t>
            </a:r>
            <a:r>
              <a:rPr dirty="0" spc="-500"/>
              <a:t>een </a:t>
            </a:r>
            <a:r>
              <a:rPr dirty="0" spc="-490"/>
              <a:t>verslaving.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491615" marR="5080" indent="-692785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70"/>
              <a:t> </a:t>
            </a:r>
            <a:r>
              <a:rPr dirty="0" spc="-370"/>
              <a:t>vind</a:t>
            </a:r>
            <a:r>
              <a:rPr dirty="0" spc="-770"/>
              <a:t> </a:t>
            </a:r>
            <a:r>
              <a:rPr dirty="0" spc="-250"/>
              <a:t>dat</a:t>
            </a:r>
            <a:r>
              <a:rPr dirty="0" spc="-765"/>
              <a:t> </a:t>
            </a:r>
            <a:r>
              <a:rPr dirty="0" spc="-370"/>
              <a:t>er</a:t>
            </a:r>
            <a:r>
              <a:rPr dirty="0" spc="-770"/>
              <a:t> </a:t>
            </a:r>
            <a:r>
              <a:rPr dirty="0" spc="-500"/>
              <a:t>teveel </a:t>
            </a:r>
            <a:r>
              <a:rPr dirty="0" spc="-475"/>
              <a:t>jongeren</a:t>
            </a:r>
            <a:r>
              <a:rPr dirty="0" spc="-745"/>
              <a:t> </a:t>
            </a:r>
            <a:r>
              <a:rPr dirty="0" spc="-450"/>
              <a:t>vapen.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1066800">
              <a:lnSpc>
                <a:spcPct val="116599"/>
              </a:lnSpc>
              <a:spcBef>
                <a:spcPts val="95"/>
              </a:spcBef>
            </a:pPr>
            <a:r>
              <a:rPr dirty="0" spc="-490"/>
              <a:t>Ik</a:t>
            </a:r>
            <a:r>
              <a:rPr dirty="0" spc="-760"/>
              <a:t> </a:t>
            </a:r>
            <a:r>
              <a:rPr dirty="0" spc="-370"/>
              <a:t>vape</a:t>
            </a:r>
            <a:r>
              <a:rPr dirty="0" spc="-760"/>
              <a:t> </a:t>
            </a:r>
            <a:r>
              <a:rPr dirty="0" spc="-409"/>
              <a:t>omdat</a:t>
            </a:r>
            <a:r>
              <a:rPr dirty="0" spc="-755"/>
              <a:t> </a:t>
            </a:r>
            <a:r>
              <a:rPr dirty="0" spc="-430"/>
              <a:t>het </a:t>
            </a:r>
            <a:r>
              <a:rPr dirty="0" spc="-470"/>
              <a:t>goedkoper</a:t>
            </a:r>
            <a:r>
              <a:rPr dirty="0" spc="-760"/>
              <a:t> </a:t>
            </a:r>
            <a:r>
              <a:rPr dirty="0" spc="-480"/>
              <a:t>is</a:t>
            </a:r>
            <a:r>
              <a:rPr dirty="0" spc="-760"/>
              <a:t> </a:t>
            </a:r>
            <a:r>
              <a:rPr dirty="0" spc="-270"/>
              <a:t>dan</a:t>
            </a:r>
            <a:r>
              <a:rPr dirty="0" spc="-760"/>
              <a:t> </a:t>
            </a:r>
            <a:r>
              <a:rPr dirty="0" spc="-535"/>
              <a:t>roken.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87FCD52E05448942C37943A7CFFD1" ma:contentTypeVersion="4" ma:contentTypeDescription="Een nieuw document maken." ma:contentTypeScope="" ma:versionID="fb10a69cb23dfa796313546aa171445e">
  <xsd:schema xmlns:xsd="http://www.w3.org/2001/XMLSchema" xmlns:xs="http://www.w3.org/2001/XMLSchema" xmlns:p="http://schemas.microsoft.com/office/2006/metadata/properties" xmlns:ns2="f8939d28-dda7-4188-82eb-aeab283594be" targetNamespace="http://schemas.microsoft.com/office/2006/metadata/properties" ma:root="true" ma:fieldsID="2138d5c4d7965c8bc31d9f7f5213f048" ns2:_="">
    <xsd:import namespace="f8939d28-dda7-4188-82eb-aeab283594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39d28-dda7-4188-82eb-aeab28359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1019E9-08E0-44EC-9144-514056BB3134}"/>
</file>

<file path=customXml/itemProps2.xml><?xml version="1.0" encoding="utf-8"?>
<ds:datastoreItem xmlns:ds="http://schemas.openxmlformats.org/officeDocument/2006/customXml" ds:itemID="{C7628723-445A-4D85-9ED6-5D346A558A3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Wahoe Edubox</dc:creator>
  <cp:keywords>DAFguJ-FWOM,BAEbtTFdWbk</cp:keywords>
  <dc:title>LUMC // Stellingen &amp; discussie</dc:title>
  <dcterms:created xsi:type="dcterms:W3CDTF">2024-06-05T12:39:59Z</dcterms:created>
  <dcterms:modified xsi:type="dcterms:W3CDTF">2024-06-05T12:39:59Z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2023-08-17T00:00:00Z</vt:filetime>
  </property>
  <property fmtid="{D5CDD505-2E9C-101B-9397-08002B2CF9AE}" pid="3" name="Creator">
    <vt:lpwstr>Canva</vt:lpwstr>
  </property>
  <property fmtid="{D5CDD505-2E9C-101B-9397-08002B2CF9AE}" pid="4" name="LastSaved">
    <vt:filetime>2024-06-05T00:00:00Z</vt:filetime>
  </property>
  <property fmtid="{D5CDD505-2E9C-101B-9397-08002B2CF9AE}" pid="5" name="Producer">
    <vt:lpwstr>Canva</vt:lpwstr>
  </property>
</Properties>
</file>