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753600" cy="7315200"/>
  <p:notesSz cx="9753600" cy="73152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ustomXml" Target="../customXml/item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ustomXml" Target="../customXml/item1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647149" y="2508775"/>
            <a:ext cx="2694304" cy="1512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040" y="4096512"/>
            <a:ext cx="682752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87680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023104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599" y="7315199"/>
                </a:moveTo>
                <a:lnTo>
                  <a:pt x="0" y="7315199"/>
                </a:lnTo>
                <a:lnTo>
                  <a:pt x="0" y="0"/>
                </a:lnTo>
                <a:lnTo>
                  <a:pt x="9753599" y="0"/>
                </a:lnTo>
                <a:lnTo>
                  <a:pt x="9753599" y="7315199"/>
                </a:lnTo>
                <a:close/>
              </a:path>
            </a:pathLst>
          </a:custGeom>
          <a:solidFill>
            <a:srgbClr val="529EF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5824" y="1623352"/>
            <a:ext cx="9421951" cy="3274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1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680" y="1682496"/>
            <a:ext cx="8778240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316224" y="6803136"/>
            <a:ext cx="3121152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87680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022592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111014" y="4651370"/>
            <a:ext cx="3766185" cy="4902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50" spc="-75">
                <a:latin typeface="Arial"/>
                <a:cs typeface="Arial"/>
              </a:rPr>
              <a:t>Hoe</a:t>
            </a:r>
            <a:r>
              <a:rPr dirty="0" sz="3050" spc="-270">
                <a:latin typeface="Arial"/>
                <a:cs typeface="Arial"/>
              </a:rPr>
              <a:t> </a:t>
            </a:r>
            <a:r>
              <a:rPr dirty="0" sz="3050" spc="-135">
                <a:latin typeface="Arial"/>
                <a:cs typeface="Arial"/>
              </a:rPr>
              <a:t>kĳk</a:t>
            </a:r>
            <a:r>
              <a:rPr dirty="0" sz="3050" spc="-265">
                <a:latin typeface="Arial"/>
                <a:cs typeface="Arial"/>
              </a:rPr>
              <a:t> </a:t>
            </a:r>
            <a:r>
              <a:rPr dirty="0" sz="3050" spc="-70">
                <a:latin typeface="Arial"/>
                <a:cs typeface="Arial"/>
              </a:rPr>
              <a:t>jĳ</a:t>
            </a:r>
            <a:r>
              <a:rPr dirty="0" sz="3050" spc="-265">
                <a:latin typeface="Arial"/>
                <a:cs typeface="Arial"/>
              </a:rPr>
              <a:t> </a:t>
            </a:r>
            <a:r>
              <a:rPr dirty="0" sz="3050">
                <a:latin typeface="Arial"/>
                <a:cs typeface="Arial"/>
              </a:rPr>
              <a:t>naar</a:t>
            </a:r>
            <a:r>
              <a:rPr dirty="0" sz="3050" spc="-265">
                <a:latin typeface="Arial"/>
                <a:cs typeface="Arial"/>
              </a:rPr>
              <a:t> </a:t>
            </a:r>
            <a:r>
              <a:rPr dirty="0" sz="3050" spc="-45">
                <a:latin typeface="Arial"/>
                <a:cs typeface="Arial"/>
              </a:rPr>
              <a:t>vapen?</a:t>
            </a:r>
            <a:endParaRPr sz="30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5890">
              <a:lnSpc>
                <a:spcPct val="100000"/>
              </a:lnSpc>
              <a:spcBef>
                <a:spcPts val="100"/>
              </a:spcBef>
            </a:pPr>
            <a:r>
              <a:rPr dirty="0" spc="-445"/>
              <a:t>Vapen</a:t>
            </a: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3450" spc="-140">
                <a:solidFill>
                  <a:srgbClr val="FFFFFF"/>
                </a:solidFill>
              </a:rPr>
              <a:t>#jouwkeuze</a:t>
            </a:r>
            <a:endParaRPr sz="345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46810" rIns="0" bIns="0" rtlCol="0" vert="horz">
            <a:spAutoFit/>
          </a:bodyPr>
          <a:lstStyle/>
          <a:p>
            <a:pPr marL="172085" marR="5080" indent="-160020">
              <a:lnSpc>
                <a:spcPct val="116199"/>
              </a:lnSpc>
              <a:spcBef>
                <a:spcPts val="100"/>
              </a:spcBef>
            </a:pPr>
            <a:r>
              <a:rPr dirty="0" sz="5000" spc="-400"/>
              <a:t>Denk</a:t>
            </a:r>
            <a:r>
              <a:rPr dirty="0" sz="5000" spc="-620"/>
              <a:t> </a:t>
            </a:r>
            <a:r>
              <a:rPr dirty="0" sz="5000" spc="-375"/>
              <a:t>je</a:t>
            </a:r>
            <a:r>
              <a:rPr dirty="0" sz="5000" spc="-615"/>
              <a:t> </a:t>
            </a:r>
            <a:r>
              <a:rPr dirty="0" sz="5000" spc="-210"/>
              <a:t>dat</a:t>
            </a:r>
            <a:r>
              <a:rPr dirty="0" sz="5000" spc="-615"/>
              <a:t> </a:t>
            </a:r>
            <a:r>
              <a:rPr dirty="0" sz="5000" spc="-325"/>
              <a:t>vapen</a:t>
            </a:r>
            <a:r>
              <a:rPr dirty="0" sz="5000" spc="-615"/>
              <a:t> </a:t>
            </a:r>
            <a:r>
              <a:rPr dirty="0" sz="5000" spc="-409"/>
              <a:t>een</a:t>
            </a:r>
            <a:r>
              <a:rPr dirty="0" sz="5000" spc="-615"/>
              <a:t> </a:t>
            </a:r>
            <a:r>
              <a:rPr dirty="0" sz="5000" spc="-355"/>
              <a:t>negatief </a:t>
            </a:r>
            <a:r>
              <a:rPr dirty="0" sz="5000" spc="-345"/>
              <a:t>effect</a:t>
            </a:r>
            <a:r>
              <a:rPr dirty="0" sz="5000" spc="-620"/>
              <a:t> </a:t>
            </a:r>
            <a:r>
              <a:rPr dirty="0" sz="5000" spc="-245"/>
              <a:t>op</a:t>
            </a:r>
            <a:r>
              <a:rPr dirty="0" sz="5000" spc="-620"/>
              <a:t> </a:t>
            </a:r>
            <a:r>
              <a:rPr dirty="0" sz="5000" spc="-375"/>
              <a:t>je</a:t>
            </a:r>
            <a:r>
              <a:rPr dirty="0" sz="5000" spc="-615"/>
              <a:t> </a:t>
            </a:r>
            <a:r>
              <a:rPr dirty="0" sz="5000" spc="-459"/>
              <a:t>schoolwerk</a:t>
            </a:r>
            <a:r>
              <a:rPr dirty="0" sz="5000" spc="-620"/>
              <a:t> </a:t>
            </a:r>
            <a:r>
              <a:rPr dirty="0" sz="5000" spc="-385"/>
              <a:t>heeft?</a:t>
            </a:r>
            <a:endParaRPr sz="5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46810" rIns="0" bIns="0" rtlCol="0" vert="horz">
            <a:spAutoFit/>
          </a:bodyPr>
          <a:lstStyle/>
          <a:p>
            <a:pPr marL="3670300" marR="5080" indent="-3183890">
              <a:lnSpc>
                <a:spcPct val="116199"/>
              </a:lnSpc>
              <a:spcBef>
                <a:spcPts val="100"/>
              </a:spcBef>
            </a:pPr>
            <a:r>
              <a:rPr dirty="0" sz="5000" spc="-130"/>
              <a:t>Wat</a:t>
            </a:r>
            <a:r>
              <a:rPr dirty="0" sz="5000" spc="-615"/>
              <a:t> </a:t>
            </a:r>
            <a:r>
              <a:rPr dirty="0" sz="5000" spc="-380"/>
              <a:t>voel</a:t>
            </a:r>
            <a:r>
              <a:rPr dirty="0" sz="5000" spc="-615"/>
              <a:t> </a:t>
            </a:r>
            <a:r>
              <a:rPr dirty="0" sz="5000" spc="-375"/>
              <a:t>je</a:t>
            </a:r>
            <a:r>
              <a:rPr dirty="0" sz="5000" spc="-615"/>
              <a:t> </a:t>
            </a:r>
            <a:r>
              <a:rPr dirty="0" sz="5000" spc="-340"/>
              <a:t>als</a:t>
            </a:r>
            <a:r>
              <a:rPr dirty="0" sz="5000" spc="-615"/>
              <a:t> </a:t>
            </a:r>
            <a:r>
              <a:rPr dirty="0" sz="5000" spc="-375"/>
              <a:t>je</a:t>
            </a:r>
            <a:r>
              <a:rPr dirty="0" sz="5000" spc="-615"/>
              <a:t> </a:t>
            </a:r>
            <a:r>
              <a:rPr dirty="0" sz="5000" spc="-240"/>
              <a:t>aan</a:t>
            </a:r>
            <a:r>
              <a:rPr dirty="0" sz="5000" spc="-615"/>
              <a:t> </a:t>
            </a:r>
            <a:r>
              <a:rPr dirty="0" sz="5000" spc="-335"/>
              <a:t>vapen </a:t>
            </a:r>
            <a:r>
              <a:rPr dirty="0" sz="5000" spc="-405"/>
              <a:t>denkt?</a:t>
            </a:r>
            <a:endParaRPr sz="5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46810" rIns="0" bIns="0" rtlCol="0" vert="horz">
            <a:spAutoFit/>
          </a:bodyPr>
          <a:lstStyle/>
          <a:p>
            <a:pPr marL="2938780" marR="5080" indent="-2458720">
              <a:lnSpc>
                <a:spcPct val="116199"/>
              </a:lnSpc>
              <a:spcBef>
                <a:spcPts val="100"/>
              </a:spcBef>
            </a:pPr>
            <a:r>
              <a:rPr dirty="0" sz="5000" spc="-365"/>
              <a:t>Vind</a:t>
            </a:r>
            <a:r>
              <a:rPr dirty="0" sz="5000" spc="-620"/>
              <a:t> </a:t>
            </a:r>
            <a:r>
              <a:rPr dirty="0" sz="5000" spc="-375"/>
              <a:t>je</a:t>
            </a:r>
            <a:r>
              <a:rPr dirty="0" sz="5000" spc="-620"/>
              <a:t> </a:t>
            </a:r>
            <a:r>
              <a:rPr dirty="0" sz="5000" spc="-210"/>
              <a:t>dat</a:t>
            </a:r>
            <a:r>
              <a:rPr dirty="0" sz="5000" spc="-620"/>
              <a:t> </a:t>
            </a:r>
            <a:r>
              <a:rPr dirty="0" sz="5000" spc="-375"/>
              <a:t>je</a:t>
            </a:r>
            <a:r>
              <a:rPr dirty="0" sz="5000" spc="-620"/>
              <a:t> </a:t>
            </a:r>
            <a:r>
              <a:rPr dirty="0" sz="5000" spc="-330"/>
              <a:t>verslaafd</a:t>
            </a:r>
            <a:r>
              <a:rPr dirty="0" sz="5000" spc="-615"/>
              <a:t> </a:t>
            </a:r>
            <a:r>
              <a:rPr dirty="0" sz="5000" spc="-335"/>
              <a:t>bent </a:t>
            </a:r>
            <a:r>
              <a:rPr dirty="0" sz="5000" spc="-240"/>
              <a:t>aan</a:t>
            </a:r>
            <a:r>
              <a:rPr dirty="0" sz="5000" spc="-605"/>
              <a:t> </a:t>
            </a:r>
            <a:r>
              <a:rPr dirty="0" sz="5000" spc="-365"/>
              <a:t>vapen?</a:t>
            </a:r>
            <a:endParaRPr sz="5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3610" y="2214549"/>
            <a:ext cx="6866890" cy="26828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6199"/>
              </a:lnSpc>
              <a:spcBef>
                <a:spcPts val="100"/>
              </a:spcBef>
            </a:pPr>
            <a:r>
              <a:rPr dirty="0" sz="5000" spc="-254"/>
              <a:t>Wie</a:t>
            </a:r>
            <a:r>
              <a:rPr dirty="0" sz="5000" spc="-620"/>
              <a:t> </a:t>
            </a:r>
            <a:r>
              <a:rPr dirty="0" sz="5000" spc="-305"/>
              <a:t>vindt</a:t>
            </a:r>
            <a:r>
              <a:rPr dirty="0" sz="5000" spc="-620"/>
              <a:t> </a:t>
            </a:r>
            <a:r>
              <a:rPr dirty="0" sz="5000" spc="-320"/>
              <a:t>er</a:t>
            </a:r>
            <a:r>
              <a:rPr dirty="0" sz="5000" spc="-620"/>
              <a:t> </a:t>
            </a:r>
            <a:r>
              <a:rPr dirty="0" sz="5000" spc="-210"/>
              <a:t>dat</a:t>
            </a:r>
            <a:r>
              <a:rPr dirty="0" sz="5000" spc="-620"/>
              <a:t> </a:t>
            </a:r>
            <a:r>
              <a:rPr dirty="0" sz="5000" spc="-320"/>
              <a:t>er</a:t>
            </a:r>
            <a:r>
              <a:rPr dirty="0" sz="5000" spc="-615"/>
              <a:t> </a:t>
            </a:r>
            <a:r>
              <a:rPr dirty="0" sz="5000" spc="-434"/>
              <a:t>een </a:t>
            </a:r>
            <a:r>
              <a:rPr dirty="0" sz="5000" spc="-325"/>
              <a:t>verbod</a:t>
            </a:r>
            <a:r>
              <a:rPr dirty="0" sz="5000" spc="-615"/>
              <a:t> </a:t>
            </a:r>
            <a:r>
              <a:rPr dirty="0" sz="5000" spc="-245"/>
              <a:t>op</a:t>
            </a:r>
            <a:r>
              <a:rPr dirty="0" sz="5000" spc="-615"/>
              <a:t> </a:t>
            </a:r>
            <a:r>
              <a:rPr dirty="0" sz="5000" spc="-365"/>
              <a:t>vapes</a:t>
            </a:r>
            <a:r>
              <a:rPr dirty="0" sz="5000" spc="-615"/>
              <a:t> </a:t>
            </a:r>
            <a:r>
              <a:rPr dirty="0" sz="5000" spc="-440"/>
              <a:t>moet </a:t>
            </a:r>
            <a:r>
              <a:rPr dirty="0" sz="5000" spc="-480"/>
              <a:t>komen?</a:t>
            </a:r>
            <a:endParaRPr sz="5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46811" rIns="0" bIns="0" rtlCol="0" vert="horz">
            <a:spAutoFit/>
          </a:bodyPr>
          <a:lstStyle/>
          <a:p>
            <a:pPr marL="2459990" marR="5080" indent="-2264410">
              <a:lnSpc>
                <a:spcPct val="116199"/>
              </a:lnSpc>
              <a:spcBef>
                <a:spcPts val="100"/>
              </a:spcBef>
            </a:pPr>
            <a:r>
              <a:rPr dirty="0" sz="5000" spc="-254"/>
              <a:t>Maak</a:t>
            </a:r>
            <a:r>
              <a:rPr dirty="0" sz="5000" spc="-620"/>
              <a:t> </a:t>
            </a:r>
            <a:r>
              <a:rPr dirty="0" sz="5000" spc="-375"/>
              <a:t>je</a:t>
            </a:r>
            <a:r>
              <a:rPr dirty="0" sz="5000" spc="-620"/>
              <a:t> </a:t>
            </a:r>
            <a:r>
              <a:rPr dirty="0" sz="5000" spc="-375"/>
              <a:t>je</a:t>
            </a:r>
            <a:r>
              <a:rPr dirty="0" sz="5000" spc="-615"/>
              <a:t> </a:t>
            </a:r>
            <a:r>
              <a:rPr dirty="0" sz="5000" spc="-475"/>
              <a:t>weleens</a:t>
            </a:r>
            <a:r>
              <a:rPr dirty="0" sz="5000" spc="-620"/>
              <a:t> </a:t>
            </a:r>
            <a:r>
              <a:rPr dirty="0" sz="5000" spc="-385"/>
              <a:t>zorgen</a:t>
            </a:r>
            <a:r>
              <a:rPr dirty="0" sz="5000" spc="-620"/>
              <a:t> </a:t>
            </a:r>
            <a:r>
              <a:rPr dirty="0" sz="5000" spc="-425"/>
              <a:t>om </a:t>
            </a:r>
            <a:r>
              <a:rPr dirty="0" sz="5000" spc="-375"/>
              <a:t>je</a:t>
            </a:r>
            <a:r>
              <a:rPr dirty="0" sz="5000" spc="-625"/>
              <a:t> </a:t>
            </a:r>
            <a:r>
              <a:rPr dirty="0" sz="5000" spc="-405"/>
              <a:t>gezondheid?</a:t>
            </a:r>
            <a:endParaRPr sz="5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03897" rIns="0" bIns="0" rtlCol="0" vert="horz">
            <a:spAutoFit/>
          </a:bodyPr>
          <a:lstStyle/>
          <a:p>
            <a:pPr algn="ctr" marL="11430" marR="5080">
              <a:lnSpc>
                <a:spcPct val="116199"/>
              </a:lnSpc>
              <a:spcBef>
                <a:spcPts val="100"/>
              </a:spcBef>
            </a:pPr>
            <a:r>
              <a:rPr dirty="0" sz="5000" spc="-395"/>
              <a:t>Heeft</a:t>
            </a:r>
            <a:r>
              <a:rPr dirty="0" sz="5000" spc="-625"/>
              <a:t> </a:t>
            </a:r>
            <a:r>
              <a:rPr dirty="0" sz="5000" spc="-375"/>
              <a:t>iemand</a:t>
            </a:r>
            <a:r>
              <a:rPr dirty="0" sz="5000" spc="-625"/>
              <a:t> </a:t>
            </a:r>
            <a:r>
              <a:rPr dirty="0" sz="5000" spc="-375"/>
              <a:t>jou</a:t>
            </a:r>
            <a:r>
              <a:rPr dirty="0" sz="5000" spc="-625"/>
              <a:t> </a:t>
            </a:r>
            <a:r>
              <a:rPr dirty="0" sz="5000" spc="-484"/>
              <a:t>weleens </a:t>
            </a:r>
            <a:r>
              <a:rPr dirty="0" sz="5000" spc="-305"/>
              <a:t>gevraagd</a:t>
            </a:r>
            <a:r>
              <a:rPr dirty="0" sz="5000" spc="-625"/>
              <a:t> </a:t>
            </a:r>
            <a:r>
              <a:rPr dirty="0" sz="5000" spc="-400"/>
              <a:t>om</a:t>
            </a:r>
            <a:r>
              <a:rPr dirty="0" sz="5000" spc="-620"/>
              <a:t> </a:t>
            </a:r>
            <a:r>
              <a:rPr dirty="0" sz="5000" spc="-409"/>
              <a:t>een</a:t>
            </a:r>
            <a:r>
              <a:rPr dirty="0" sz="5000" spc="-620"/>
              <a:t> </a:t>
            </a:r>
            <a:r>
              <a:rPr dirty="0" sz="5000" spc="-310"/>
              <a:t>vape</a:t>
            </a:r>
            <a:r>
              <a:rPr dirty="0" sz="5000" spc="-620"/>
              <a:t> </a:t>
            </a:r>
            <a:r>
              <a:rPr dirty="0" sz="5000" spc="-345"/>
              <a:t>te </a:t>
            </a:r>
            <a:r>
              <a:rPr dirty="0" sz="5000" spc="-390"/>
              <a:t>proberen?</a:t>
            </a:r>
            <a:endParaRPr sz="5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46810" rIns="0" bIns="0" rtlCol="0" vert="horz">
            <a:spAutoFit/>
          </a:bodyPr>
          <a:lstStyle/>
          <a:p>
            <a:pPr marL="1276985" marR="5080" indent="-922019">
              <a:lnSpc>
                <a:spcPct val="116199"/>
              </a:lnSpc>
              <a:spcBef>
                <a:spcPts val="100"/>
              </a:spcBef>
            </a:pPr>
            <a:r>
              <a:rPr dirty="0" sz="5000" spc="-254"/>
              <a:t>Wie</a:t>
            </a:r>
            <a:r>
              <a:rPr dirty="0" sz="5000" spc="-625"/>
              <a:t> </a:t>
            </a:r>
            <a:r>
              <a:rPr dirty="0" sz="5000" spc="-260"/>
              <a:t>van</a:t>
            </a:r>
            <a:r>
              <a:rPr dirty="0" sz="5000" spc="-620"/>
              <a:t> </a:t>
            </a:r>
            <a:r>
              <a:rPr dirty="0" sz="5000" spc="-409"/>
              <a:t>jullie</a:t>
            </a:r>
            <a:r>
              <a:rPr dirty="0" sz="5000" spc="-620"/>
              <a:t> </a:t>
            </a:r>
            <a:r>
              <a:rPr dirty="0" sz="5000" spc="-450"/>
              <a:t>kiest</a:t>
            </a:r>
            <a:r>
              <a:rPr dirty="0" sz="5000" spc="-620"/>
              <a:t> </a:t>
            </a:r>
            <a:r>
              <a:rPr dirty="0" sz="5000" spc="-320"/>
              <a:t>er</a:t>
            </a:r>
            <a:r>
              <a:rPr dirty="0" sz="5000" spc="-620"/>
              <a:t> </a:t>
            </a:r>
            <a:r>
              <a:rPr dirty="0" sz="5000" spc="-430"/>
              <a:t>bewust </a:t>
            </a:r>
            <a:r>
              <a:rPr dirty="0" sz="5000" spc="-340"/>
              <a:t>voor</a:t>
            </a:r>
            <a:r>
              <a:rPr dirty="0" sz="5000" spc="-625"/>
              <a:t> </a:t>
            </a:r>
            <a:r>
              <a:rPr dirty="0" sz="5000" spc="-400"/>
              <a:t>om</a:t>
            </a:r>
            <a:r>
              <a:rPr dirty="0" sz="5000" spc="-625"/>
              <a:t> </a:t>
            </a:r>
            <a:r>
              <a:rPr dirty="0" sz="5000" spc="-365"/>
              <a:t>niet</a:t>
            </a:r>
            <a:r>
              <a:rPr dirty="0" sz="5000" spc="-625"/>
              <a:t> </a:t>
            </a:r>
            <a:r>
              <a:rPr dirty="0" sz="5000" spc="-320"/>
              <a:t>te</a:t>
            </a:r>
            <a:r>
              <a:rPr dirty="0" sz="5000" spc="-620"/>
              <a:t> </a:t>
            </a:r>
            <a:r>
              <a:rPr dirty="0" sz="5000" spc="-365"/>
              <a:t>vapen?</a:t>
            </a:r>
            <a:endParaRPr sz="5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9205" y="2214548"/>
            <a:ext cx="7335520" cy="26828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16199"/>
              </a:lnSpc>
              <a:spcBef>
                <a:spcPts val="100"/>
              </a:spcBef>
            </a:pPr>
            <a:r>
              <a:rPr dirty="0" sz="5000" spc="-254"/>
              <a:t>Wie</a:t>
            </a:r>
            <a:r>
              <a:rPr dirty="0" sz="5000" spc="-615"/>
              <a:t> </a:t>
            </a:r>
            <a:r>
              <a:rPr dirty="0" sz="5000" spc="-370"/>
              <a:t>voelt</a:t>
            </a:r>
            <a:r>
              <a:rPr dirty="0" sz="5000" spc="-615"/>
              <a:t> </a:t>
            </a:r>
            <a:r>
              <a:rPr dirty="0" sz="5000" spc="-415"/>
              <a:t>zich</a:t>
            </a:r>
            <a:r>
              <a:rPr dirty="0" sz="5000" spc="-615"/>
              <a:t> </a:t>
            </a:r>
            <a:r>
              <a:rPr dirty="0" sz="5000" spc="-484"/>
              <a:t>weleens </a:t>
            </a:r>
            <a:r>
              <a:rPr dirty="0" sz="5000" spc="-409"/>
              <a:t>buitengesloten</a:t>
            </a:r>
            <a:r>
              <a:rPr dirty="0" sz="5000" spc="-610"/>
              <a:t> </a:t>
            </a:r>
            <a:r>
              <a:rPr dirty="0" sz="5000" spc="-335"/>
              <a:t>omdat</a:t>
            </a:r>
            <a:r>
              <a:rPr dirty="0" sz="5000" spc="-605"/>
              <a:t> </a:t>
            </a:r>
            <a:r>
              <a:rPr dirty="0" sz="5000" spc="-400"/>
              <a:t>je </a:t>
            </a:r>
            <a:r>
              <a:rPr dirty="0" sz="5000" spc="-365"/>
              <a:t>niet</a:t>
            </a:r>
            <a:r>
              <a:rPr dirty="0" sz="5000" spc="-630"/>
              <a:t> </a:t>
            </a:r>
            <a:r>
              <a:rPr dirty="0" sz="5000" spc="-360"/>
              <a:t>vapet?</a:t>
            </a:r>
            <a:endParaRPr sz="5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98123" rIns="0" bIns="0" rtlCol="0" vert="horz">
            <a:spAutoFit/>
          </a:bodyPr>
          <a:lstStyle/>
          <a:p>
            <a:pPr marL="3616960">
              <a:lnSpc>
                <a:spcPct val="100000"/>
              </a:lnSpc>
              <a:spcBef>
                <a:spcPts val="100"/>
              </a:spcBef>
            </a:pPr>
            <a:r>
              <a:rPr dirty="0" spc="-445"/>
              <a:t>Vapen</a:t>
            </a:r>
          </a:p>
          <a:p>
            <a:pPr marL="3493770">
              <a:lnSpc>
                <a:spcPct val="100000"/>
              </a:lnSpc>
              <a:spcBef>
                <a:spcPts val="190"/>
              </a:spcBef>
            </a:pPr>
            <a:r>
              <a:rPr dirty="0" sz="3450" spc="-140">
                <a:solidFill>
                  <a:srgbClr val="FFFFFF"/>
                </a:solidFill>
              </a:rPr>
              <a:t>#jouwkeuze</a:t>
            </a:r>
            <a:endParaRPr sz="345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18811" rIns="0" bIns="0" rtlCol="0" vert="horz">
            <a:spAutoFit/>
          </a:bodyPr>
          <a:lstStyle/>
          <a:p>
            <a:pPr marL="3347085" marR="5080" indent="-1521460">
              <a:lnSpc>
                <a:spcPct val="116599"/>
              </a:lnSpc>
              <a:spcBef>
                <a:spcPts val="95"/>
              </a:spcBef>
            </a:pPr>
            <a:r>
              <a:rPr dirty="0" spc="-155"/>
              <a:t>Wat</a:t>
            </a:r>
            <a:r>
              <a:rPr dirty="0" spc="-760"/>
              <a:t> </a:t>
            </a:r>
            <a:r>
              <a:rPr dirty="0" spc="-370"/>
              <a:t>vind</a:t>
            </a:r>
            <a:r>
              <a:rPr dirty="0" spc="-760"/>
              <a:t> </a:t>
            </a:r>
            <a:r>
              <a:rPr dirty="0" spc="-440"/>
              <a:t>je</a:t>
            </a:r>
            <a:r>
              <a:rPr dirty="0" spc="-760"/>
              <a:t> </a:t>
            </a:r>
            <a:r>
              <a:rPr dirty="0" spc="-345"/>
              <a:t>van </a:t>
            </a:r>
            <a:r>
              <a:rPr dirty="0" spc="-445"/>
              <a:t>vapen?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0728" rIns="0" bIns="0" rtlCol="0" vert="horz">
            <a:spAutoFit/>
          </a:bodyPr>
          <a:lstStyle/>
          <a:p>
            <a:pPr marL="100965">
              <a:lnSpc>
                <a:spcPct val="100000"/>
              </a:lnSpc>
              <a:spcBef>
                <a:spcPts val="95"/>
              </a:spcBef>
            </a:pPr>
            <a:r>
              <a:rPr dirty="0" spc="-345"/>
              <a:t>Waarom</a:t>
            </a:r>
            <a:r>
              <a:rPr dirty="0" spc="-770"/>
              <a:t> </a:t>
            </a:r>
            <a:r>
              <a:rPr dirty="0" spc="-385"/>
              <a:t>vapen</a:t>
            </a:r>
            <a:r>
              <a:rPr dirty="0" spc="-770"/>
              <a:t> </a:t>
            </a:r>
            <a:r>
              <a:rPr dirty="0" spc="-585"/>
              <a:t>mensen?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L="20320" marR="5080">
              <a:lnSpc>
                <a:spcPct val="116300"/>
              </a:lnSpc>
              <a:spcBef>
                <a:spcPts val="95"/>
              </a:spcBef>
            </a:pPr>
            <a:r>
              <a:rPr dirty="0" sz="5000" spc="-315"/>
              <a:t>De</a:t>
            </a:r>
            <a:r>
              <a:rPr dirty="0" sz="5000" spc="-615"/>
              <a:t> </a:t>
            </a:r>
            <a:r>
              <a:rPr dirty="0" sz="5000" spc="-390"/>
              <a:t>tabaksindustrie</a:t>
            </a:r>
            <a:r>
              <a:rPr dirty="0" sz="5000" spc="-615"/>
              <a:t> </a:t>
            </a:r>
            <a:r>
              <a:rPr dirty="0" sz="5000" spc="-380"/>
              <a:t>promoot</a:t>
            </a:r>
            <a:r>
              <a:rPr dirty="0" sz="5000" spc="-615"/>
              <a:t> </a:t>
            </a:r>
            <a:r>
              <a:rPr dirty="0" sz="5000" spc="-300"/>
              <a:t>de </a:t>
            </a:r>
            <a:r>
              <a:rPr dirty="0" sz="5000" spc="-310"/>
              <a:t>vape</a:t>
            </a:r>
            <a:r>
              <a:rPr dirty="0" sz="5000" spc="-620"/>
              <a:t> </a:t>
            </a:r>
            <a:r>
              <a:rPr dirty="0" sz="5000" spc="-340"/>
              <a:t>als</a:t>
            </a:r>
            <a:r>
              <a:rPr dirty="0" sz="5000" spc="-620"/>
              <a:t> </a:t>
            </a:r>
            <a:r>
              <a:rPr dirty="0" sz="5000" spc="-409"/>
              <a:t>een</a:t>
            </a:r>
            <a:r>
              <a:rPr dirty="0" sz="5000" spc="-615"/>
              <a:t> </a:t>
            </a:r>
            <a:r>
              <a:rPr dirty="0" sz="5000" spc="-395"/>
              <a:t>gezonde</a:t>
            </a:r>
            <a:r>
              <a:rPr dirty="0" sz="5000" spc="-620"/>
              <a:t> </a:t>
            </a:r>
            <a:r>
              <a:rPr dirty="0" sz="5000" spc="-405"/>
              <a:t>sigaret.</a:t>
            </a:r>
            <a:endParaRPr sz="5000"/>
          </a:p>
          <a:p>
            <a:pPr algn="ctr" marL="7620">
              <a:lnSpc>
                <a:spcPct val="100000"/>
              </a:lnSpc>
              <a:spcBef>
                <a:spcPts val="975"/>
              </a:spcBef>
            </a:pPr>
            <a:r>
              <a:rPr dirty="0" sz="5000" spc="-130"/>
              <a:t>Wat</a:t>
            </a:r>
            <a:r>
              <a:rPr dirty="0" sz="5000" spc="-620"/>
              <a:t> </a:t>
            </a:r>
            <a:r>
              <a:rPr dirty="0" sz="5000" spc="-300"/>
              <a:t>vind</a:t>
            </a:r>
            <a:r>
              <a:rPr dirty="0" sz="5000" spc="-615"/>
              <a:t> </a:t>
            </a:r>
            <a:r>
              <a:rPr dirty="0" sz="5000" spc="-375"/>
              <a:t>je</a:t>
            </a:r>
            <a:r>
              <a:rPr dirty="0" sz="5000" spc="-615"/>
              <a:t> </a:t>
            </a:r>
            <a:r>
              <a:rPr dirty="0" sz="5000" spc="-390"/>
              <a:t>hiervan?</a:t>
            </a:r>
            <a:endParaRPr sz="5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3291" y="442899"/>
            <a:ext cx="9627235" cy="6226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6199"/>
              </a:lnSpc>
              <a:spcBef>
                <a:spcPts val="100"/>
              </a:spcBef>
            </a:pPr>
            <a:r>
              <a:rPr dirty="0" sz="5000" spc="-315">
                <a:latin typeface="Arial Black"/>
                <a:cs typeface="Arial Black"/>
              </a:rPr>
              <a:t>De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90">
                <a:latin typeface="Arial Black"/>
                <a:cs typeface="Arial Black"/>
              </a:rPr>
              <a:t>tabaksindustrie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65">
                <a:latin typeface="Arial Black"/>
                <a:cs typeface="Arial Black"/>
              </a:rPr>
              <a:t>probeert </a:t>
            </a:r>
            <a:r>
              <a:rPr dirty="0" sz="5000" spc="-409">
                <a:latin typeface="Arial Black"/>
                <a:cs typeface="Arial Black"/>
              </a:rPr>
              <a:t>juist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395">
                <a:latin typeface="Arial Black"/>
                <a:cs typeface="Arial Black"/>
              </a:rPr>
              <a:t>jongeren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20">
                <a:latin typeface="Arial Black"/>
                <a:cs typeface="Arial Black"/>
              </a:rPr>
              <a:t>te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95">
                <a:latin typeface="Arial Black"/>
                <a:cs typeface="Arial Black"/>
              </a:rPr>
              <a:t>verleiden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00">
                <a:latin typeface="Arial Black"/>
                <a:cs typeface="Arial Black"/>
              </a:rPr>
              <a:t>om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45">
                <a:latin typeface="Arial Black"/>
                <a:cs typeface="Arial Black"/>
              </a:rPr>
              <a:t>te </a:t>
            </a:r>
            <a:r>
              <a:rPr dirty="0" sz="5000" spc="-375">
                <a:latin typeface="Arial Black"/>
                <a:cs typeface="Arial Black"/>
              </a:rPr>
              <a:t>beginnen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09">
                <a:latin typeface="Arial Black"/>
                <a:cs typeface="Arial Black"/>
              </a:rPr>
              <a:t>met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60">
                <a:latin typeface="Arial Black"/>
                <a:cs typeface="Arial Black"/>
              </a:rPr>
              <a:t>vapen.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295">
                <a:latin typeface="Arial Black"/>
                <a:cs typeface="Arial Black"/>
              </a:rPr>
              <a:t>Waarom </a:t>
            </a:r>
            <a:r>
              <a:rPr dirty="0" sz="5000" spc="-380">
                <a:latin typeface="Arial Black"/>
                <a:cs typeface="Arial Black"/>
              </a:rPr>
              <a:t>denk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425">
                <a:latin typeface="Arial Black"/>
                <a:cs typeface="Arial Black"/>
              </a:rPr>
              <a:t>jĳ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210">
                <a:latin typeface="Arial Black"/>
                <a:cs typeface="Arial Black"/>
              </a:rPr>
              <a:t>dat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65">
                <a:latin typeface="Arial Black"/>
                <a:cs typeface="Arial Black"/>
              </a:rPr>
              <a:t>zĳ</a:t>
            </a:r>
            <a:r>
              <a:rPr dirty="0" sz="5000" spc="-625">
                <a:latin typeface="Arial Black"/>
                <a:cs typeface="Arial Black"/>
              </a:rPr>
              <a:t> </a:t>
            </a:r>
            <a:r>
              <a:rPr dirty="0" sz="5000" spc="-260">
                <a:latin typeface="Arial Black"/>
                <a:cs typeface="Arial Black"/>
              </a:rPr>
              <a:t>dit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30">
                <a:latin typeface="Arial Black"/>
                <a:cs typeface="Arial Black"/>
              </a:rPr>
              <a:t>willen?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25">
                <a:latin typeface="Arial Black"/>
                <a:cs typeface="Arial Black"/>
              </a:rPr>
              <a:t>Wat </a:t>
            </a:r>
            <a:r>
              <a:rPr dirty="0" sz="5000" spc="-300">
                <a:latin typeface="Arial Black"/>
                <a:cs typeface="Arial Black"/>
              </a:rPr>
              <a:t>vind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375">
                <a:latin typeface="Arial Black"/>
                <a:cs typeface="Arial Black"/>
              </a:rPr>
              <a:t>je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380">
                <a:latin typeface="Arial Black"/>
                <a:cs typeface="Arial Black"/>
              </a:rPr>
              <a:t>hiervan?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550">
                <a:latin typeface="Arial Black"/>
                <a:cs typeface="Arial Black"/>
              </a:rPr>
              <a:t>Zie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425">
                <a:latin typeface="Arial Black"/>
                <a:cs typeface="Arial Black"/>
              </a:rPr>
              <a:t>jĳ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484">
                <a:latin typeface="Arial Black"/>
                <a:cs typeface="Arial Black"/>
              </a:rPr>
              <a:t>weleens </a:t>
            </a:r>
            <a:r>
              <a:rPr dirty="0" sz="5000" spc="-400">
                <a:latin typeface="Arial Black"/>
                <a:cs typeface="Arial Black"/>
              </a:rPr>
              <a:t>promotie</a:t>
            </a:r>
            <a:r>
              <a:rPr dirty="0" sz="5000" spc="-620">
                <a:latin typeface="Arial Black"/>
                <a:cs typeface="Arial Black"/>
              </a:rPr>
              <a:t> </a:t>
            </a:r>
            <a:r>
              <a:rPr dirty="0" sz="5000" spc="-260">
                <a:latin typeface="Arial Black"/>
                <a:cs typeface="Arial Black"/>
              </a:rPr>
              <a:t>van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365">
                <a:latin typeface="Arial Black"/>
                <a:cs typeface="Arial Black"/>
              </a:rPr>
              <a:t>vapes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380">
                <a:latin typeface="Arial Black"/>
                <a:cs typeface="Arial Black"/>
              </a:rPr>
              <a:t>gericht</a:t>
            </a:r>
            <a:r>
              <a:rPr dirty="0" sz="5000" spc="-615">
                <a:latin typeface="Arial Black"/>
                <a:cs typeface="Arial Black"/>
              </a:rPr>
              <a:t> </a:t>
            </a:r>
            <a:r>
              <a:rPr dirty="0" sz="5000" spc="-25">
                <a:latin typeface="Arial Black"/>
                <a:cs typeface="Arial Black"/>
              </a:rPr>
              <a:t>op </a:t>
            </a:r>
            <a:r>
              <a:rPr dirty="0" sz="5000" spc="-420">
                <a:latin typeface="Arial Black"/>
                <a:cs typeface="Arial Black"/>
              </a:rPr>
              <a:t>jongeren?</a:t>
            </a:r>
            <a:endParaRPr sz="5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18810" rIns="0" bIns="0" rtlCol="0" vert="horz">
            <a:spAutoFit/>
          </a:bodyPr>
          <a:lstStyle/>
          <a:p>
            <a:pPr marL="2433320" marR="5080" indent="-2030095">
              <a:lnSpc>
                <a:spcPct val="116599"/>
              </a:lnSpc>
              <a:spcBef>
                <a:spcPts val="95"/>
              </a:spcBef>
            </a:pPr>
            <a:r>
              <a:rPr dirty="0" spc="-450"/>
              <a:t>Vape</a:t>
            </a:r>
            <a:r>
              <a:rPr dirty="0" spc="-765"/>
              <a:t> </a:t>
            </a:r>
            <a:r>
              <a:rPr dirty="0" spc="-440"/>
              <a:t>je</a:t>
            </a:r>
            <a:r>
              <a:rPr dirty="0" spc="-760"/>
              <a:t> </a:t>
            </a:r>
            <a:r>
              <a:rPr dirty="0" spc="-505"/>
              <a:t>ook</a:t>
            </a:r>
            <a:r>
              <a:rPr dirty="0" spc="-765"/>
              <a:t> </a:t>
            </a:r>
            <a:r>
              <a:rPr dirty="0" spc="-480"/>
              <a:t>wanneer</a:t>
            </a:r>
            <a:r>
              <a:rPr dirty="0" spc="-760"/>
              <a:t> </a:t>
            </a:r>
            <a:r>
              <a:rPr dirty="0" spc="-465"/>
              <a:t>je </a:t>
            </a:r>
            <a:r>
              <a:rPr dirty="0" spc="-455"/>
              <a:t>alleen</a:t>
            </a:r>
            <a:r>
              <a:rPr dirty="0" spc="-785"/>
              <a:t> </a:t>
            </a:r>
            <a:r>
              <a:rPr dirty="0" spc="-450"/>
              <a:t>bent?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9180" y="2438941"/>
            <a:ext cx="7899400" cy="21971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95885">
              <a:lnSpc>
                <a:spcPct val="115900"/>
              </a:lnSpc>
              <a:spcBef>
                <a:spcPts val="95"/>
              </a:spcBef>
            </a:pPr>
            <a:r>
              <a:rPr dirty="0" spc="-450"/>
              <a:t>Vape</a:t>
            </a:r>
            <a:r>
              <a:rPr dirty="0" spc="-765"/>
              <a:t> </a:t>
            </a:r>
            <a:r>
              <a:rPr dirty="0" spc="-440"/>
              <a:t>je</a:t>
            </a:r>
            <a:r>
              <a:rPr dirty="0" spc="-765"/>
              <a:t> </a:t>
            </a:r>
            <a:r>
              <a:rPr dirty="0" spc="-505"/>
              <a:t>ook</a:t>
            </a:r>
            <a:r>
              <a:rPr dirty="0" spc="-765"/>
              <a:t> </a:t>
            </a:r>
            <a:r>
              <a:rPr dirty="0" spc="-490"/>
              <a:t>wanneer </a:t>
            </a:r>
            <a:r>
              <a:rPr dirty="0" spc="-440"/>
              <a:t>je</a:t>
            </a:r>
            <a:r>
              <a:rPr dirty="0" spc="-765"/>
              <a:t> </a:t>
            </a:r>
            <a:r>
              <a:rPr dirty="0" spc="-475"/>
              <a:t>een</a:t>
            </a:r>
            <a:r>
              <a:rPr dirty="0" spc="-760"/>
              <a:t> </a:t>
            </a:r>
            <a:r>
              <a:rPr dirty="0" spc="-250"/>
              <a:t>dag</a:t>
            </a:r>
            <a:r>
              <a:rPr dirty="0" spc="-765"/>
              <a:t> </a:t>
            </a:r>
            <a:r>
              <a:rPr dirty="0" spc="-560"/>
              <a:t>ziek</a:t>
            </a:r>
            <a:r>
              <a:rPr dirty="0" spc="-760"/>
              <a:t> </a:t>
            </a:r>
            <a:r>
              <a:rPr dirty="0" spc="-450"/>
              <a:t>bent?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46810" rIns="0" bIns="0" rtlCol="0" vert="horz">
            <a:spAutoFit/>
          </a:bodyPr>
          <a:lstStyle/>
          <a:p>
            <a:pPr marL="1250315" marR="5080" indent="-71755">
              <a:lnSpc>
                <a:spcPct val="116199"/>
              </a:lnSpc>
              <a:spcBef>
                <a:spcPts val="100"/>
              </a:spcBef>
            </a:pPr>
            <a:r>
              <a:rPr dirty="0" sz="5000" spc="-459"/>
              <a:t>Hoe</a:t>
            </a:r>
            <a:r>
              <a:rPr dirty="0" sz="5000" spc="-620"/>
              <a:t> </a:t>
            </a:r>
            <a:r>
              <a:rPr dirty="0" sz="5000" spc="-415"/>
              <a:t>snel</a:t>
            </a:r>
            <a:r>
              <a:rPr dirty="0" sz="5000" spc="-620"/>
              <a:t> </a:t>
            </a:r>
            <a:r>
              <a:rPr dirty="0" sz="5000" spc="-215"/>
              <a:t>na</a:t>
            </a:r>
            <a:r>
              <a:rPr dirty="0" sz="5000" spc="-620"/>
              <a:t> </a:t>
            </a:r>
            <a:r>
              <a:rPr dirty="0" sz="5000" spc="-340"/>
              <a:t>het</a:t>
            </a:r>
            <a:r>
              <a:rPr dirty="0" sz="5000" spc="-615"/>
              <a:t> </a:t>
            </a:r>
            <a:r>
              <a:rPr dirty="0" sz="5000" spc="-455"/>
              <a:t>wakker </a:t>
            </a:r>
            <a:r>
              <a:rPr dirty="0" sz="5000" spc="-380"/>
              <a:t>worden</a:t>
            </a:r>
            <a:r>
              <a:rPr dirty="0" sz="5000" spc="-625"/>
              <a:t> </a:t>
            </a:r>
            <a:r>
              <a:rPr dirty="0" sz="5000" spc="-300"/>
              <a:t>pak</a:t>
            </a:r>
            <a:r>
              <a:rPr dirty="0" sz="5000" spc="-625"/>
              <a:t> </a:t>
            </a:r>
            <a:r>
              <a:rPr dirty="0" sz="5000" spc="-425"/>
              <a:t>jĳ</a:t>
            </a:r>
            <a:r>
              <a:rPr dirty="0" sz="5000" spc="-625"/>
              <a:t> </a:t>
            </a:r>
            <a:r>
              <a:rPr dirty="0" sz="5000" spc="-375"/>
              <a:t>je</a:t>
            </a:r>
            <a:r>
              <a:rPr dirty="0" sz="5000" spc="-625"/>
              <a:t> </a:t>
            </a:r>
            <a:r>
              <a:rPr dirty="0" sz="5000" spc="-370"/>
              <a:t>vape?</a:t>
            </a:r>
            <a:endParaRPr sz="5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46811" rIns="0" bIns="0" rtlCol="0" vert="horz">
            <a:spAutoFit/>
          </a:bodyPr>
          <a:lstStyle/>
          <a:p>
            <a:pPr marL="2056764" marR="5080" indent="-1514475">
              <a:lnSpc>
                <a:spcPct val="116199"/>
              </a:lnSpc>
              <a:spcBef>
                <a:spcPts val="100"/>
              </a:spcBef>
            </a:pPr>
            <a:r>
              <a:rPr dirty="0" sz="5000" spc="-459"/>
              <a:t>Hoeveel</a:t>
            </a:r>
            <a:r>
              <a:rPr dirty="0" sz="5000" spc="-625"/>
              <a:t> </a:t>
            </a:r>
            <a:r>
              <a:rPr dirty="0" sz="5000" spc="-315"/>
              <a:t>geld</a:t>
            </a:r>
            <a:r>
              <a:rPr dirty="0" sz="5000" spc="-625"/>
              <a:t> </a:t>
            </a:r>
            <a:r>
              <a:rPr dirty="0" sz="5000" spc="-400"/>
              <a:t>besteed</a:t>
            </a:r>
            <a:r>
              <a:rPr dirty="0" sz="5000" spc="-625"/>
              <a:t> </a:t>
            </a:r>
            <a:r>
              <a:rPr dirty="0" sz="5000" spc="-375"/>
              <a:t>je</a:t>
            </a:r>
            <a:r>
              <a:rPr dirty="0" sz="5000" spc="-625"/>
              <a:t> </a:t>
            </a:r>
            <a:r>
              <a:rPr dirty="0" sz="5000" spc="-330"/>
              <a:t>per </a:t>
            </a:r>
            <a:r>
              <a:rPr dirty="0" sz="5000" spc="-505"/>
              <a:t>week</a:t>
            </a:r>
            <a:r>
              <a:rPr dirty="0" sz="5000" spc="-610"/>
              <a:t> </a:t>
            </a:r>
            <a:r>
              <a:rPr dirty="0" sz="5000" spc="-240"/>
              <a:t>aan</a:t>
            </a:r>
            <a:r>
              <a:rPr dirty="0" sz="5000" spc="-605"/>
              <a:t> </a:t>
            </a:r>
            <a:r>
              <a:rPr dirty="0" sz="5000" spc="-365"/>
              <a:t>vapen?</a:t>
            </a:r>
            <a:endParaRPr sz="5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B87FCD52E05448942C37943A7CFFD1" ma:contentTypeVersion="4" ma:contentTypeDescription="Een nieuw document maken." ma:contentTypeScope="" ma:versionID="fb10a69cb23dfa796313546aa171445e">
  <xsd:schema xmlns:xsd="http://www.w3.org/2001/XMLSchema" xmlns:xs="http://www.w3.org/2001/XMLSchema" xmlns:p="http://schemas.microsoft.com/office/2006/metadata/properties" xmlns:ns2="f8939d28-dda7-4188-82eb-aeab283594be" targetNamespace="http://schemas.microsoft.com/office/2006/metadata/properties" ma:root="true" ma:fieldsID="2138d5c4d7965c8bc31d9f7f5213f048" ns2:_="">
    <xsd:import namespace="f8939d28-dda7-4188-82eb-aeab283594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39d28-dda7-4188-82eb-aeab283594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14569C-3459-446B-8568-6A234B224B1D}"/>
</file>

<file path=customXml/itemProps2.xml><?xml version="1.0" encoding="utf-8"?>
<ds:datastoreItem xmlns:ds="http://schemas.openxmlformats.org/officeDocument/2006/customXml" ds:itemID="{DC77FF1E-3939-4880-90AD-8CCA545219C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Wahoe Edubox</dc:creator>
  <cp:keywords>DAFgt3HKOP8,BAEbtTFdWbk</cp:keywords>
  <dc:title>LUMC //ervaringen&amp;discussie presentatie</dc:title>
  <dcterms:created xsi:type="dcterms:W3CDTF">2024-06-05T12:33:10Z</dcterms:created>
  <dcterms:modified xsi:type="dcterms:W3CDTF">2024-06-05T12:33:10Z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2023-08-17T00:00:00Z</vt:filetime>
  </property>
  <property fmtid="{D5CDD505-2E9C-101B-9397-08002B2CF9AE}" pid="3" name="Creator">
    <vt:lpwstr>Canva</vt:lpwstr>
  </property>
  <property fmtid="{D5CDD505-2E9C-101B-9397-08002B2CF9AE}" pid="4" name="LastSaved">
    <vt:filetime>2024-06-05T00:00:00Z</vt:filetime>
  </property>
  <property fmtid="{D5CDD505-2E9C-101B-9397-08002B2CF9AE}" pid="5" name="Producer">
    <vt:lpwstr>Canva</vt:lpwstr>
  </property>
</Properties>
</file>