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2"/>
    <p:restoredTop sz="96058"/>
  </p:normalViewPr>
  <p:slideViewPr>
    <p:cSldViewPr snapToGrid="0">
      <p:cViewPr varScale="1">
        <p:scale>
          <a:sx n="70" d="100"/>
          <a:sy n="70" d="100"/>
        </p:scale>
        <p:origin x="5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A79095-C86F-CC88-0F15-DBCC0A0023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16492A-5864-E3CC-5C30-34DEFF8486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EC9E6C-086F-1D23-551E-4D72BBB33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D9EA8A3-83B5-B463-1793-94C0DA039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3C0D24-5DBD-34B7-24F9-52461664E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810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21AE1A-C71E-E890-9837-CC5076E5F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1DA8C17-D40D-00D6-2C3A-F8CC8DFADB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391C97-16DF-8028-727C-63C3BCE2B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185C4D-B9B5-ECE0-616C-14CA0106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2DE6FD-8A22-079F-27DF-3578E98D1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3531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10AE4A4-6061-E4AF-6F98-72C34103E5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71A973-338E-8F8B-E419-AEC0E0B41E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B780BB4-F366-4C25-800F-B320DE094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83C8DD-D774-9C1D-5672-03A47358A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F663D4-2785-1C88-0316-D50FFDABE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362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C9E6E1-9E3D-6A11-89F0-6833606B3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5C1246-BF37-0D27-1842-8FC9D32FC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D17956-ED3A-C5C6-777B-EF760DD27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FFCACE-F3E2-CB52-D9C6-088A30C2D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6CC189-7FCA-E902-CF2B-EA40A490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67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CFE256-9A95-86E9-0609-FAC02551A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903AE7F-1F84-8B0C-B939-F2FA7866E0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192839-CABA-808D-9940-3D92E6D3C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B22E1C-B54E-44C5-9D35-F5B3181C0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6A9D62-3B3B-02D6-FFE8-4955BA79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20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08F75-DB09-EC75-6623-9514F62E5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448C70-8EFD-A138-5C7E-BFD9A4C152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35E16A5-1B24-40EE-6C7C-43DBDD5C9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46BF027-62D9-A850-F715-BB5749D2A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E1F8564-4283-4445-2658-B7FE442C3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6FD8354-0F7B-968E-8F81-88DAB0D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49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47BE77-E777-04EE-27C0-35625656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82DF03A-002A-53A8-476D-19A1C2934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B5FA012-51A2-E631-2AE1-2964E6E70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BC13489-FD83-D0CF-7454-2E4D0289AA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233A4DD-7A89-C98C-1977-DBC7A5FDCC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F8C1066-E1A3-ACF5-AD0D-2DA057668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362F496-42C2-23E9-C8DB-78B9C1E9E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F302F93-FF15-DCC7-936F-A49C6CD9D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6780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4C55C-7F6C-B0C6-9BAA-B2BD5BF1B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10D80A3-5EEC-C62D-3650-0827AAF30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E09AC72-DA21-E2A4-6214-9E74A0187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84B7808-C3B3-7BD0-1A94-644A39A3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134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A94449B-7B96-1470-B22E-D7ECC4212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7BA18E4-19E3-BDAA-852F-6B7C26B0D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125BB0-0216-158E-EDA7-6C54D026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575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F81C7-981F-5B4D-B5B8-D026EBEF2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370055-5644-7802-7E34-9E9706963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B708979-64CA-988A-7BA8-68166B42F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D74E85-13C7-50C4-3847-55A8DF7C6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CE81BB-121C-5E69-568D-6FA5B7472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7BE315-5DD9-A5C2-5024-2E5CA515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6275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BA337A-A6F9-EC11-D4AB-A557CF07E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A44348D-8CBB-9DBC-FBA4-C28E48A48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AE2D8CB-F1E8-79CE-8AE7-B85D1D8307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34085A-D4BE-4ECA-CB77-E5E92110B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0E080E3-3463-BA11-F33C-4E72B617C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C756C9F-F9F8-EC68-2761-C364D46FD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465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74ACECA-8D49-04E1-99A9-8BF775D7F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84A97B-C839-1D2A-E1B5-833517E2E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24930A-510A-D33A-B36A-499CBA190F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9E313-640D-3142-AB5E-CD8FCE5C61C7}" type="datetimeFigureOut">
              <a:rPr lang="nl-NL" smtClean="0"/>
              <a:t>29-5-2024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31C0C5-3F0E-3726-0615-D61687613E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5D0C16-16D9-B54B-12E3-6B84E2C182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112DD-F8B2-D34A-A9EE-837F414CC7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7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vRJvgxbey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0B9120-589B-A434-9C56-1799C499A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IBM 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0C3C5E9-6A05-73BB-4AED-CCF1125F3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nl-NL" dirty="0"/>
              <a:t>LES: VOOROORDELEN</a:t>
            </a:r>
          </a:p>
          <a:p>
            <a:pPr algn="r"/>
            <a:endParaRPr lang="nl-NL" dirty="0"/>
          </a:p>
          <a:p>
            <a:pPr algn="r"/>
            <a:r>
              <a:rPr lang="nl-NL" dirty="0"/>
              <a:t>LESDOELEN: WAT ZIJN VOOROORDELEN EN WELKE VOOROORDELEN HEB JIJ ZELF?</a:t>
            </a:r>
          </a:p>
        </p:txBody>
      </p:sp>
    </p:spTree>
    <p:extLst>
      <p:ext uri="{BB962C8B-B14F-4D97-AF65-F5344CB8AC3E}">
        <p14:creationId xmlns:p14="http://schemas.microsoft.com/office/powerpoint/2010/main" val="256062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2FEB64-6EEA-4759-B4A4-BD2C1E66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1D903F-13F1-88F0-829D-B033D2EE3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278" y="1233241"/>
            <a:ext cx="3240506" cy="406462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Filosofische vraag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66BD67-ED4C-5563-30DD-81A19DC8E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endParaRPr lang="nl-NL" dirty="0"/>
          </a:p>
          <a:p>
            <a:r>
              <a:rPr lang="nl-NL" dirty="0"/>
              <a:t>VRAAG: MAG JE MENSEN SORTEREN?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64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6B597A-950F-8662-9B0A-F7E1A60E6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591344"/>
            <a:ext cx="3200400" cy="5585619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Planning van de les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57EF06-7342-7F9B-26F1-ED62E2051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/>
              <a:t>FILOSOFISCH GESPREK N.A.V. VRAAG</a:t>
            </a:r>
          </a:p>
          <a:p>
            <a:r>
              <a:rPr lang="nl-NL" dirty="0"/>
              <a:t>UITLEG VOOROORDELEN</a:t>
            </a:r>
          </a:p>
          <a:p>
            <a:r>
              <a:rPr lang="nl-NL" dirty="0"/>
              <a:t>FILMPJE FIETSENDIEFEXPERIMENT: </a:t>
            </a:r>
            <a:r>
              <a:rPr lang="nl-NL" sz="2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https://www.youtube.com/watch?v=YvRJvgxbeyA</a:t>
            </a:r>
            <a:endParaRPr lang="nl-NL" sz="2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dirty="0"/>
              <a:t>OPDRACHT BEELDMACHINE (GROEPJES VAN 4)</a:t>
            </a:r>
          </a:p>
          <a:p>
            <a:r>
              <a:rPr lang="nl-NL" dirty="0"/>
              <a:t>OPDRACHT: EIGEN BEELDEN (TWEETALLEN)</a:t>
            </a:r>
          </a:p>
          <a:p>
            <a:r>
              <a:rPr lang="nl-NL" dirty="0"/>
              <a:t>THEATEROPDRACHT: GROEPJES VAN 4</a:t>
            </a:r>
          </a:p>
          <a:p>
            <a:r>
              <a:rPr lang="nl-NL" dirty="0"/>
              <a:t>NABESPREKING</a:t>
            </a:r>
          </a:p>
          <a:p>
            <a:pPr marL="0" indent="0">
              <a:buNone/>
            </a:pPr>
            <a:endParaRPr lang="nl-NL" sz="2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2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3809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7B032E4-3616-2CDF-D4E5-3EEBD7C74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nl-NL" sz="7200"/>
              <a:t>Opdrachten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9B88CD-C0CC-0F6A-2070-6E86284A0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r>
              <a:rPr lang="nl-NL" sz="2400" dirty="0"/>
              <a:t>OPDRACHT BEELDMACHINE (GROEPJES VAN 4)</a:t>
            </a:r>
          </a:p>
          <a:p>
            <a:r>
              <a:rPr lang="nl-NL" sz="2400" dirty="0"/>
              <a:t>OPDRACHT: EIGEN BEELDEN (TWEETALLEN)</a:t>
            </a:r>
          </a:p>
          <a:p>
            <a:r>
              <a:rPr lang="nl-NL" sz="2400" dirty="0"/>
              <a:t>THEATEROPDRACHT: GROEPJES VAN 4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623566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6A9402-A26B-14B7-C651-6F94F526C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Afsluiten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99295F-BEAD-33DD-B863-8C01B670F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/>
              <a:t>NABESPREKING LES: WAT NEEM JE MEE?</a:t>
            </a:r>
          </a:p>
        </p:txBody>
      </p:sp>
    </p:spTree>
    <p:extLst>
      <p:ext uri="{BB962C8B-B14F-4D97-AF65-F5344CB8AC3E}">
        <p14:creationId xmlns:p14="http://schemas.microsoft.com/office/powerpoint/2010/main" val="731955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4BCCEB-A880-4E12-49ED-AC4E6C712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nl-NL" dirty="0"/>
              <a:t>Huiswerk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4BEBE1-210F-3433-481F-67F7A7D06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>
            <a:normAutofit/>
          </a:bodyPr>
          <a:lstStyle/>
          <a:p>
            <a:r>
              <a:rPr lang="nl-NL"/>
              <a:t>LEKKER NIKS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217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108</Words>
  <Application>Microsoft Office PowerPoint</Application>
  <PresentationFormat>Breedbeeld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IBM </vt:lpstr>
      <vt:lpstr>Filosofische vraag </vt:lpstr>
      <vt:lpstr>Planning van de les </vt:lpstr>
      <vt:lpstr>Opdrachten </vt:lpstr>
      <vt:lpstr>Afsluiten </vt:lpstr>
      <vt:lpstr>Huiswerk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IBM </dc:title>
  <dc:creator>Francette Heimensen</dc:creator>
  <cp:lastModifiedBy>M. van Driel</cp:lastModifiedBy>
  <cp:revision>6</cp:revision>
  <dcterms:created xsi:type="dcterms:W3CDTF">2023-08-22T07:09:56Z</dcterms:created>
  <dcterms:modified xsi:type="dcterms:W3CDTF">2024-05-29T08:06:26Z</dcterms:modified>
</cp:coreProperties>
</file>