
<file path=[Content_Types].xml><?xml version="1.0" encoding="utf-8"?>
<Types xmlns="http://schemas.openxmlformats.org/package/2006/content-types">
  <Default Extension="gif" ContentType="image/gif"/>
  <Default Extension="glb" ContentType="model/gltf.binary"/>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78"/>
  </p:notesMasterIdLst>
  <p:sldIdLst>
    <p:sldId id="313" r:id="rId3"/>
    <p:sldId id="257" r:id="rId4"/>
    <p:sldId id="263" r:id="rId5"/>
    <p:sldId id="325" r:id="rId6"/>
    <p:sldId id="323" r:id="rId7"/>
    <p:sldId id="304" r:id="rId8"/>
    <p:sldId id="283" r:id="rId9"/>
    <p:sldId id="305" r:id="rId10"/>
    <p:sldId id="306" r:id="rId11"/>
    <p:sldId id="307" r:id="rId12"/>
    <p:sldId id="287" r:id="rId13"/>
    <p:sldId id="288" r:id="rId14"/>
    <p:sldId id="289" r:id="rId15"/>
    <p:sldId id="290" r:id="rId16"/>
    <p:sldId id="291" r:id="rId17"/>
    <p:sldId id="292" r:id="rId18"/>
    <p:sldId id="293" r:id="rId19"/>
    <p:sldId id="275" r:id="rId20"/>
    <p:sldId id="359" r:id="rId21"/>
    <p:sldId id="294" r:id="rId22"/>
    <p:sldId id="327" r:id="rId23"/>
    <p:sldId id="297" r:id="rId24"/>
    <p:sldId id="295" r:id="rId25"/>
    <p:sldId id="362" r:id="rId26"/>
    <p:sldId id="363" r:id="rId27"/>
    <p:sldId id="361" r:id="rId28"/>
    <p:sldId id="360" r:id="rId29"/>
    <p:sldId id="296" r:id="rId30"/>
    <p:sldId id="364" r:id="rId31"/>
    <p:sldId id="365" r:id="rId32"/>
    <p:sldId id="366" r:id="rId33"/>
    <p:sldId id="369" r:id="rId34"/>
    <p:sldId id="368" r:id="rId35"/>
    <p:sldId id="367" r:id="rId36"/>
    <p:sldId id="348" r:id="rId37"/>
    <p:sldId id="349" r:id="rId38"/>
    <p:sldId id="350" r:id="rId39"/>
    <p:sldId id="352" r:id="rId40"/>
    <p:sldId id="358" r:id="rId41"/>
    <p:sldId id="351" r:id="rId42"/>
    <p:sldId id="326" r:id="rId43"/>
    <p:sldId id="308" r:id="rId44"/>
    <p:sldId id="309" r:id="rId45"/>
    <p:sldId id="328" r:id="rId46"/>
    <p:sldId id="330" r:id="rId47"/>
    <p:sldId id="329" r:id="rId48"/>
    <p:sldId id="301" r:id="rId49"/>
    <p:sldId id="337" r:id="rId50"/>
    <p:sldId id="336" r:id="rId51"/>
    <p:sldId id="335" r:id="rId52"/>
    <p:sldId id="334" r:id="rId53"/>
    <p:sldId id="333" r:id="rId54"/>
    <p:sldId id="338" r:id="rId55"/>
    <p:sldId id="331" r:id="rId56"/>
    <p:sldId id="320" r:id="rId57"/>
    <p:sldId id="339" r:id="rId58"/>
    <p:sldId id="340" r:id="rId59"/>
    <p:sldId id="341" r:id="rId60"/>
    <p:sldId id="370" r:id="rId61"/>
    <p:sldId id="342" r:id="rId62"/>
    <p:sldId id="318" r:id="rId63"/>
    <p:sldId id="343" r:id="rId64"/>
    <p:sldId id="344" r:id="rId65"/>
    <p:sldId id="345" r:id="rId66"/>
    <p:sldId id="346" r:id="rId67"/>
    <p:sldId id="347" r:id="rId68"/>
    <p:sldId id="353" r:id="rId69"/>
    <p:sldId id="354" r:id="rId70"/>
    <p:sldId id="355" r:id="rId71"/>
    <p:sldId id="316" r:id="rId72"/>
    <p:sldId id="371" r:id="rId73"/>
    <p:sldId id="372" r:id="rId74"/>
    <p:sldId id="356" r:id="rId75"/>
    <p:sldId id="373" r:id="rId76"/>
    <p:sldId id="321" r:id="rId77"/>
  </p:sldIdLst>
  <p:sldSz cx="12192000" cy="6858000"/>
  <p:notesSz cx="7099300" cy="102346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A161FB-724C-40C5-A788-471E565D8892}" v="208" dt="2024-06-07T14:03:32.0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4660"/>
  </p:normalViewPr>
  <p:slideViewPr>
    <p:cSldViewPr snapToGrid="0">
      <p:cViewPr varScale="1">
        <p:scale>
          <a:sx n="102" d="100"/>
          <a:sy n="102" d="100"/>
        </p:scale>
        <p:origin x="93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microsoft.com/office/2015/10/relationships/revisionInfo" Target="revisionInfo.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rduijn, Boris" userId="9f6f5af4-4265-447d-bda6-e3e354b3b37a" providerId="ADAL" clId="{7FA161FB-724C-40C5-A788-471E565D8892}"/>
    <pc:docChg chg="undo custSel addSld delSld modSld sldOrd modMainMaster">
      <pc:chgData name="Verduijn, Boris" userId="9f6f5af4-4265-447d-bda6-e3e354b3b37a" providerId="ADAL" clId="{7FA161FB-724C-40C5-A788-471E565D8892}" dt="2024-06-07T14:06:22.520" v="4172" actId="20577"/>
      <pc:docMkLst>
        <pc:docMk/>
      </pc:docMkLst>
      <pc:sldChg chg="modSp mod">
        <pc:chgData name="Verduijn, Boris" userId="9f6f5af4-4265-447d-bda6-e3e354b3b37a" providerId="ADAL" clId="{7FA161FB-724C-40C5-A788-471E565D8892}" dt="2024-06-07T13:23:48.549" v="3682" actId="14100"/>
        <pc:sldMkLst>
          <pc:docMk/>
          <pc:sldMk cId="4142950360" sldId="257"/>
        </pc:sldMkLst>
        <pc:spChg chg="mod">
          <ac:chgData name="Verduijn, Boris" userId="9f6f5af4-4265-447d-bda6-e3e354b3b37a" providerId="ADAL" clId="{7FA161FB-724C-40C5-A788-471E565D8892}" dt="2024-06-07T13:23:48.549" v="3682" actId="14100"/>
          <ac:spMkLst>
            <pc:docMk/>
            <pc:sldMk cId="4142950360" sldId="257"/>
            <ac:spMk id="3" creationId="{9CB80744-75D5-8A98-ADCC-775F004CC876}"/>
          </ac:spMkLst>
        </pc:spChg>
        <pc:spChg chg="mod">
          <ac:chgData name="Verduijn, Boris" userId="9f6f5af4-4265-447d-bda6-e3e354b3b37a" providerId="ADAL" clId="{7FA161FB-724C-40C5-A788-471E565D8892}" dt="2024-06-07T13:21:42.403" v="3622"/>
          <ac:spMkLst>
            <pc:docMk/>
            <pc:sldMk cId="4142950360" sldId="257"/>
            <ac:spMk id="4" creationId="{6BE64582-7FD4-B648-1F70-2B74BD1C8000}"/>
          </ac:spMkLst>
        </pc:spChg>
      </pc:sldChg>
      <pc:sldChg chg="modSp mod">
        <pc:chgData name="Verduijn, Boris" userId="9f6f5af4-4265-447d-bda6-e3e354b3b37a" providerId="ADAL" clId="{7FA161FB-724C-40C5-A788-471E565D8892}" dt="2024-06-07T13:21:42.403" v="3622"/>
        <pc:sldMkLst>
          <pc:docMk/>
          <pc:sldMk cId="266482769" sldId="263"/>
        </pc:sldMkLst>
        <pc:spChg chg="mod">
          <ac:chgData name="Verduijn, Boris" userId="9f6f5af4-4265-447d-bda6-e3e354b3b37a" providerId="ADAL" clId="{7FA161FB-724C-40C5-A788-471E565D8892}" dt="2024-06-07T13:17:35.021" v="3476" actId="20577"/>
          <ac:spMkLst>
            <pc:docMk/>
            <pc:sldMk cId="266482769" sldId="263"/>
            <ac:spMk id="2" creationId="{399FF532-816D-0D66-0718-6E9BF408188F}"/>
          </ac:spMkLst>
        </pc:spChg>
        <pc:spChg chg="mod">
          <ac:chgData name="Verduijn, Boris" userId="9f6f5af4-4265-447d-bda6-e3e354b3b37a" providerId="ADAL" clId="{7FA161FB-724C-40C5-A788-471E565D8892}" dt="2024-06-07T13:21:42.403" v="3622"/>
          <ac:spMkLst>
            <pc:docMk/>
            <pc:sldMk cId="266482769" sldId="263"/>
            <ac:spMk id="3" creationId="{73638CE8-99A0-8B3D-4E68-AE4881F617E1}"/>
          </ac:spMkLst>
        </pc:spChg>
      </pc:sldChg>
      <pc:sldChg chg="addSp delSp modSp mod">
        <pc:chgData name="Verduijn, Boris" userId="9f6f5af4-4265-447d-bda6-e3e354b3b37a" providerId="ADAL" clId="{7FA161FB-724C-40C5-A788-471E565D8892}" dt="2024-06-07T13:21:42.403" v="3622"/>
        <pc:sldMkLst>
          <pc:docMk/>
          <pc:sldMk cId="2410078519" sldId="275"/>
        </pc:sldMkLst>
        <pc:spChg chg="mod">
          <ac:chgData name="Verduijn, Boris" userId="9f6f5af4-4265-447d-bda6-e3e354b3b37a" providerId="ADAL" clId="{7FA161FB-724C-40C5-A788-471E565D8892}" dt="2024-06-07T13:21:42.403" v="3622"/>
          <ac:spMkLst>
            <pc:docMk/>
            <pc:sldMk cId="2410078519" sldId="275"/>
            <ac:spMk id="2" creationId="{55B142F0-6187-56D6-6858-2D3665C2CCB5}"/>
          </ac:spMkLst>
        </pc:spChg>
        <pc:picChg chg="add del mod">
          <ac:chgData name="Verduijn, Boris" userId="9f6f5af4-4265-447d-bda6-e3e354b3b37a" providerId="ADAL" clId="{7FA161FB-724C-40C5-A788-471E565D8892}" dt="2024-06-07T12:21:13.910" v="1599" actId="21"/>
          <ac:picMkLst>
            <pc:docMk/>
            <pc:sldMk cId="2410078519" sldId="275"/>
            <ac:picMk id="8" creationId="{F7C256DE-B7CE-25C4-1243-4C623C5116B5}"/>
          </ac:picMkLst>
        </pc:picChg>
        <pc:picChg chg="mod">
          <ac:chgData name="Verduijn, Boris" userId="9f6f5af4-4265-447d-bda6-e3e354b3b37a" providerId="ADAL" clId="{7FA161FB-724C-40C5-A788-471E565D8892}" dt="2024-06-07T12:20:54.054" v="1595" actId="1076"/>
          <ac:picMkLst>
            <pc:docMk/>
            <pc:sldMk cId="2410078519" sldId="275"/>
            <ac:picMk id="11274" creationId="{8F1827C3-FFE3-2C77-7422-E6D913B1C10F}"/>
          </ac:picMkLst>
        </pc:picChg>
      </pc:sldChg>
      <pc:sldChg chg="modSp">
        <pc:chgData name="Verduijn, Boris" userId="9f6f5af4-4265-447d-bda6-e3e354b3b37a" providerId="ADAL" clId="{7FA161FB-724C-40C5-A788-471E565D8892}" dt="2024-06-07T13:21:42.403" v="3622"/>
        <pc:sldMkLst>
          <pc:docMk/>
          <pc:sldMk cId="234397494" sldId="283"/>
        </pc:sldMkLst>
        <pc:spChg chg="mod">
          <ac:chgData name="Verduijn, Boris" userId="9f6f5af4-4265-447d-bda6-e3e354b3b37a" providerId="ADAL" clId="{7FA161FB-724C-40C5-A788-471E565D8892}" dt="2024-06-07T13:21:42.403" v="3622"/>
          <ac:spMkLst>
            <pc:docMk/>
            <pc:sldMk cId="234397494" sldId="283"/>
            <ac:spMk id="4" creationId="{36BA0303-2B85-EB9C-678A-BFCFA40ADD92}"/>
          </ac:spMkLst>
        </pc:spChg>
      </pc:sldChg>
      <pc:sldChg chg="modSp">
        <pc:chgData name="Verduijn, Boris" userId="9f6f5af4-4265-447d-bda6-e3e354b3b37a" providerId="ADAL" clId="{7FA161FB-724C-40C5-A788-471E565D8892}" dt="2024-06-07T13:21:42.403" v="3622"/>
        <pc:sldMkLst>
          <pc:docMk/>
          <pc:sldMk cId="3426884038" sldId="287"/>
        </pc:sldMkLst>
        <pc:spChg chg="mod">
          <ac:chgData name="Verduijn, Boris" userId="9f6f5af4-4265-447d-bda6-e3e354b3b37a" providerId="ADAL" clId="{7FA161FB-724C-40C5-A788-471E565D8892}" dt="2024-06-07T13:21:42.403" v="3622"/>
          <ac:spMkLst>
            <pc:docMk/>
            <pc:sldMk cId="3426884038" sldId="287"/>
            <ac:spMk id="2" creationId="{98C11E26-EEC3-F708-4514-8C5A855187AC}"/>
          </ac:spMkLst>
        </pc:spChg>
      </pc:sldChg>
      <pc:sldChg chg="addSp delSp modSp mod">
        <pc:chgData name="Verduijn, Boris" userId="9f6f5af4-4265-447d-bda6-e3e354b3b37a" providerId="ADAL" clId="{7FA161FB-724C-40C5-A788-471E565D8892}" dt="2024-06-07T13:06:08.187" v="2982" actId="1076"/>
        <pc:sldMkLst>
          <pc:docMk/>
          <pc:sldMk cId="2566308152" sldId="288"/>
        </pc:sldMkLst>
        <pc:spChg chg="add mod">
          <ac:chgData name="Verduijn, Boris" userId="9f6f5af4-4265-447d-bda6-e3e354b3b37a" providerId="ADAL" clId="{7FA161FB-724C-40C5-A788-471E565D8892}" dt="2024-06-07T13:06:08.187" v="2982" actId="1076"/>
          <ac:spMkLst>
            <pc:docMk/>
            <pc:sldMk cId="2566308152" sldId="288"/>
            <ac:spMk id="3" creationId="{A507EF2B-0994-063B-1582-8C13C49D23C9}"/>
          </ac:spMkLst>
        </pc:spChg>
        <pc:picChg chg="mod">
          <ac:chgData name="Verduijn, Boris" userId="9f6f5af4-4265-447d-bda6-e3e354b3b37a" providerId="ADAL" clId="{7FA161FB-724C-40C5-A788-471E565D8892}" dt="2024-06-07T13:05:29.146" v="2976" actId="14100"/>
          <ac:picMkLst>
            <pc:docMk/>
            <pc:sldMk cId="2566308152" sldId="288"/>
            <ac:picMk id="3074" creationId="{9214BC08-9381-B496-899D-AEC0ED1C334F}"/>
          </ac:picMkLst>
        </pc:picChg>
        <pc:picChg chg="del mod">
          <ac:chgData name="Verduijn, Boris" userId="9f6f5af4-4265-447d-bda6-e3e354b3b37a" providerId="ADAL" clId="{7FA161FB-724C-40C5-A788-471E565D8892}" dt="2024-06-07T13:05:17.876" v="2974" actId="478"/>
          <ac:picMkLst>
            <pc:docMk/>
            <pc:sldMk cId="2566308152" sldId="288"/>
            <ac:picMk id="3076" creationId="{AC445DF4-8B43-F2D8-0531-65EF0CD3D968}"/>
          </ac:picMkLst>
        </pc:picChg>
        <pc:picChg chg="add mod">
          <ac:chgData name="Verduijn, Boris" userId="9f6f5af4-4265-447d-bda6-e3e354b3b37a" providerId="ADAL" clId="{7FA161FB-724C-40C5-A788-471E565D8892}" dt="2024-06-07T13:05:52.724" v="2980" actId="1076"/>
          <ac:picMkLst>
            <pc:docMk/>
            <pc:sldMk cId="2566308152" sldId="288"/>
            <ac:picMk id="4098" creationId="{EED8A5F3-70E4-8CE7-FA10-CDC561916AB4}"/>
          </ac:picMkLst>
        </pc:picChg>
      </pc:sldChg>
      <pc:sldChg chg="modSp">
        <pc:chgData name="Verduijn, Boris" userId="9f6f5af4-4265-447d-bda6-e3e354b3b37a" providerId="ADAL" clId="{7FA161FB-724C-40C5-A788-471E565D8892}" dt="2024-06-07T13:21:42.403" v="3622"/>
        <pc:sldMkLst>
          <pc:docMk/>
          <pc:sldMk cId="1674678485" sldId="289"/>
        </pc:sldMkLst>
        <pc:spChg chg="mod">
          <ac:chgData name="Verduijn, Boris" userId="9f6f5af4-4265-447d-bda6-e3e354b3b37a" providerId="ADAL" clId="{7FA161FB-724C-40C5-A788-471E565D8892}" dt="2024-06-07T13:21:42.403" v="3622"/>
          <ac:spMkLst>
            <pc:docMk/>
            <pc:sldMk cId="1674678485" sldId="289"/>
            <ac:spMk id="4" creationId="{ADEE31E3-8346-C28D-66B9-020FFAAB7D9B}"/>
          </ac:spMkLst>
        </pc:spChg>
      </pc:sldChg>
      <pc:sldChg chg="addSp delSp modSp mod">
        <pc:chgData name="Verduijn, Boris" userId="9f6f5af4-4265-447d-bda6-e3e354b3b37a" providerId="ADAL" clId="{7FA161FB-724C-40C5-A788-471E565D8892}" dt="2024-06-07T13:21:42.403" v="3622"/>
        <pc:sldMkLst>
          <pc:docMk/>
          <pc:sldMk cId="2903389968" sldId="290"/>
        </pc:sldMkLst>
        <pc:spChg chg="mod">
          <ac:chgData name="Verduijn, Boris" userId="9f6f5af4-4265-447d-bda6-e3e354b3b37a" providerId="ADAL" clId="{7FA161FB-724C-40C5-A788-471E565D8892}" dt="2024-06-07T13:21:42.403" v="3622"/>
          <ac:spMkLst>
            <pc:docMk/>
            <pc:sldMk cId="2903389968" sldId="290"/>
            <ac:spMk id="2" creationId="{025D68A4-A84B-6711-6A66-4DAD3C4FBC9A}"/>
          </ac:spMkLst>
        </pc:spChg>
        <pc:spChg chg="add mod">
          <ac:chgData name="Verduijn, Boris" userId="9f6f5af4-4265-447d-bda6-e3e354b3b37a" providerId="ADAL" clId="{7FA161FB-724C-40C5-A788-471E565D8892}" dt="2024-06-04T19:03:44.298" v="629" actId="1076"/>
          <ac:spMkLst>
            <pc:docMk/>
            <pc:sldMk cId="2903389968" sldId="290"/>
            <ac:spMk id="5" creationId="{C3A54554-97F3-E2AA-510E-A521C5AE6217}"/>
          </ac:spMkLst>
        </pc:spChg>
        <pc:spChg chg="add">
          <ac:chgData name="Verduijn, Boris" userId="9f6f5af4-4265-447d-bda6-e3e354b3b37a" providerId="ADAL" clId="{7FA161FB-724C-40C5-A788-471E565D8892}" dt="2024-06-04T19:03:53.652" v="630"/>
          <ac:spMkLst>
            <pc:docMk/>
            <pc:sldMk cId="2903389968" sldId="290"/>
            <ac:spMk id="6" creationId="{B9A61B98-904B-B404-B355-A48CCA636BD2}"/>
          </ac:spMkLst>
        </pc:spChg>
        <pc:spChg chg="add mod">
          <ac:chgData name="Verduijn, Boris" userId="9f6f5af4-4265-447d-bda6-e3e354b3b37a" providerId="ADAL" clId="{7FA161FB-724C-40C5-A788-471E565D8892}" dt="2024-06-04T19:07:48.251" v="686" actId="1076"/>
          <ac:spMkLst>
            <pc:docMk/>
            <pc:sldMk cId="2903389968" sldId="290"/>
            <ac:spMk id="16" creationId="{414C9681-5156-D502-B7E8-F0BAA92C38F7}"/>
          </ac:spMkLst>
        </pc:spChg>
        <pc:picChg chg="add mod modCrop">
          <ac:chgData name="Verduijn, Boris" userId="9f6f5af4-4265-447d-bda6-e3e354b3b37a" providerId="ADAL" clId="{7FA161FB-724C-40C5-A788-471E565D8892}" dt="2024-06-04T19:05:16.848" v="642" actId="1076"/>
          <ac:picMkLst>
            <pc:docMk/>
            <pc:sldMk cId="2903389968" sldId="290"/>
            <ac:picMk id="8" creationId="{58B6ABBF-395A-36FB-C44E-8B5097F7D0D4}"/>
          </ac:picMkLst>
        </pc:picChg>
        <pc:picChg chg="del mod">
          <ac:chgData name="Verduijn, Boris" userId="9f6f5af4-4265-447d-bda6-e3e354b3b37a" providerId="ADAL" clId="{7FA161FB-724C-40C5-A788-471E565D8892}" dt="2024-06-04T19:05:12.588" v="641" actId="478"/>
          <ac:picMkLst>
            <pc:docMk/>
            <pc:sldMk cId="2903389968" sldId="290"/>
            <ac:picMk id="8194" creationId="{F6B2AA93-E2F3-0B62-CAF4-61F1CC631A65}"/>
          </ac:picMkLst>
        </pc:picChg>
        <pc:cxnChg chg="add mod">
          <ac:chgData name="Verduijn, Boris" userId="9f6f5af4-4265-447d-bda6-e3e354b3b37a" providerId="ADAL" clId="{7FA161FB-724C-40C5-A788-471E565D8892}" dt="2024-06-04T19:06:09.063" v="652" actId="208"/>
          <ac:cxnSpMkLst>
            <pc:docMk/>
            <pc:sldMk cId="2903389968" sldId="290"/>
            <ac:cxnSpMk id="10" creationId="{366378BF-2B7C-9C68-6758-27D1CF165F1E}"/>
          </ac:cxnSpMkLst>
        </pc:cxnChg>
        <pc:cxnChg chg="add mod">
          <ac:chgData name="Verduijn, Boris" userId="9f6f5af4-4265-447d-bda6-e3e354b3b37a" providerId="ADAL" clId="{7FA161FB-724C-40C5-A788-471E565D8892}" dt="2024-06-04T19:06:47.145" v="663" actId="1038"/>
          <ac:cxnSpMkLst>
            <pc:docMk/>
            <pc:sldMk cId="2903389968" sldId="290"/>
            <ac:cxnSpMk id="11" creationId="{207888ED-A661-8A50-6627-12518675D4DA}"/>
          </ac:cxnSpMkLst>
        </pc:cxnChg>
      </pc:sldChg>
      <pc:sldChg chg="addSp delSp modSp mod">
        <pc:chgData name="Verduijn, Boris" userId="9f6f5af4-4265-447d-bda6-e3e354b3b37a" providerId="ADAL" clId="{7FA161FB-724C-40C5-A788-471E565D8892}" dt="2024-06-07T13:21:42.403" v="3622"/>
        <pc:sldMkLst>
          <pc:docMk/>
          <pc:sldMk cId="2014023322" sldId="291"/>
        </pc:sldMkLst>
        <pc:spChg chg="mod">
          <ac:chgData name="Verduijn, Boris" userId="9f6f5af4-4265-447d-bda6-e3e354b3b37a" providerId="ADAL" clId="{7FA161FB-724C-40C5-A788-471E565D8892}" dt="2024-06-07T13:21:42.403" v="3622"/>
          <ac:spMkLst>
            <pc:docMk/>
            <pc:sldMk cId="2014023322" sldId="291"/>
            <ac:spMk id="2" creationId="{14AEB12B-C03E-9556-DDA7-542E8A469506}"/>
          </ac:spMkLst>
        </pc:spChg>
        <pc:spChg chg="add mod">
          <ac:chgData name="Verduijn, Boris" userId="9f6f5af4-4265-447d-bda6-e3e354b3b37a" providerId="ADAL" clId="{7FA161FB-724C-40C5-A788-471E565D8892}" dt="2024-06-07T12:19:14.759" v="1566" actId="1076"/>
          <ac:spMkLst>
            <pc:docMk/>
            <pc:sldMk cId="2014023322" sldId="291"/>
            <ac:spMk id="5" creationId="{756CBB21-4D5D-4EB8-146D-E70EE9B06F6A}"/>
          </ac:spMkLst>
        </pc:spChg>
        <pc:spChg chg="add mod">
          <ac:chgData name="Verduijn, Boris" userId="9f6f5af4-4265-447d-bda6-e3e354b3b37a" providerId="ADAL" clId="{7FA161FB-724C-40C5-A788-471E565D8892}" dt="2024-06-07T12:19:45.195" v="1585" actId="20577"/>
          <ac:spMkLst>
            <pc:docMk/>
            <pc:sldMk cId="2014023322" sldId="291"/>
            <ac:spMk id="8" creationId="{B376BABF-BBF6-877E-D257-E7F8AE8B7B72}"/>
          </ac:spMkLst>
        </pc:spChg>
        <pc:picChg chg="add mod">
          <ac:chgData name="Verduijn, Boris" userId="9f6f5af4-4265-447d-bda6-e3e354b3b37a" providerId="ADAL" clId="{7FA161FB-724C-40C5-A788-471E565D8892}" dt="2024-06-07T12:19:04.839" v="1563" actId="14100"/>
          <ac:picMkLst>
            <pc:docMk/>
            <pc:sldMk cId="2014023322" sldId="291"/>
            <ac:picMk id="7" creationId="{1D470676-D865-246E-DC7C-6D2B20E2BC44}"/>
          </ac:picMkLst>
        </pc:picChg>
        <pc:picChg chg="add mod">
          <ac:chgData name="Verduijn, Boris" userId="9f6f5af4-4265-447d-bda6-e3e354b3b37a" providerId="ADAL" clId="{7FA161FB-724C-40C5-A788-471E565D8892}" dt="2024-06-07T12:19:07.687" v="1564" actId="1076"/>
          <ac:picMkLst>
            <pc:docMk/>
            <pc:sldMk cId="2014023322" sldId="291"/>
            <ac:picMk id="1026" creationId="{DC14B02F-2679-FF96-0FBE-630AF46D30A7}"/>
          </ac:picMkLst>
        </pc:picChg>
        <pc:picChg chg="mod">
          <ac:chgData name="Verduijn, Boris" userId="9f6f5af4-4265-447d-bda6-e3e354b3b37a" providerId="ADAL" clId="{7FA161FB-724C-40C5-A788-471E565D8892}" dt="2024-06-07T12:19:26.142" v="1568" actId="14100"/>
          <ac:picMkLst>
            <pc:docMk/>
            <pc:sldMk cId="2014023322" sldId="291"/>
            <ac:picMk id="9218" creationId="{8F1D1320-EB11-BB56-4733-8A5B620818F3}"/>
          </ac:picMkLst>
        </pc:picChg>
        <pc:picChg chg="del">
          <ac:chgData name="Verduijn, Boris" userId="9f6f5af4-4265-447d-bda6-e3e354b3b37a" providerId="ADAL" clId="{7FA161FB-724C-40C5-A788-471E565D8892}" dt="2024-06-04T18:35:30.888" v="0" actId="21"/>
          <ac:picMkLst>
            <pc:docMk/>
            <pc:sldMk cId="2014023322" sldId="291"/>
            <ac:picMk id="9220" creationId="{8B79671A-26C8-06ED-F12A-31BD56135572}"/>
          </ac:picMkLst>
        </pc:picChg>
        <pc:picChg chg="mod">
          <ac:chgData name="Verduijn, Boris" userId="9f6f5af4-4265-447d-bda6-e3e354b3b37a" providerId="ADAL" clId="{7FA161FB-724C-40C5-A788-471E565D8892}" dt="2024-06-07T12:19:21.975" v="1567" actId="14100"/>
          <ac:picMkLst>
            <pc:docMk/>
            <pc:sldMk cId="2014023322" sldId="291"/>
            <ac:picMk id="9222" creationId="{1C6C49D1-8391-DAA6-8730-BE4D94D4CEC7}"/>
          </ac:picMkLst>
        </pc:picChg>
      </pc:sldChg>
      <pc:sldChg chg="modSp">
        <pc:chgData name="Verduijn, Boris" userId="9f6f5af4-4265-447d-bda6-e3e354b3b37a" providerId="ADAL" clId="{7FA161FB-724C-40C5-A788-471E565D8892}" dt="2024-06-07T13:21:42.403" v="3622"/>
        <pc:sldMkLst>
          <pc:docMk/>
          <pc:sldMk cId="4126724174" sldId="292"/>
        </pc:sldMkLst>
        <pc:spChg chg="mod">
          <ac:chgData name="Verduijn, Boris" userId="9f6f5af4-4265-447d-bda6-e3e354b3b37a" providerId="ADAL" clId="{7FA161FB-724C-40C5-A788-471E565D8892}" dt="2024-06-07T13:21:42.403" v="3622"/>
          <ac:spMkLst>
            <pc:docMk/>
            <pc:sldMk cId="4126724174" sldId="292"/>
            <ac:spMk id="2" creationId="{67B0B652-661A-9B9A-72B9-E98CC92A3702}"/>
          </ac:spMkLst>
        </pc:spChg>
      </pc:sldChg>
      <pc:sldChg chg="addSp modSp">
        <pc:chgData name="Verduijn, Boris" userId="9f6f5af4-4265-447d-bda6-e3e354b3b37a" providerId="ADAL" clId="{7FA161FB-724C-40C5-A788-471E565D8892}" dt="2024-06-07T13:21:42.403" v="3622"/>
        <pc:sldMkLst>
          <pc:docMk/>
          <pc:sldMk cId="3366601156" sldId="293"/>
        </pc:sldMkLst>
        <pc:spChg chg="mod">
          <ac:chgData name="Verduijn, Boris" userId="9f6f5af4-4265-447d-bda6-e3e354b3b37a" providerId="ADAL" clId="{7FA161FB-724C-40C5-A788-471E565D8892}" dt="2024-06-07T13:21:42.403" v="3622"/>
          <ac:spMkLst>
            <pc:docMk/>
            <pc:sldMk cId="3366601156" sldId="293"/>
            <ac:spMk id="2" creationId="{B320392F-F538-0A24-F0B0-E4EDF27E999B}"/>
          </ac:spMkLst>
        </pc:spChg>
        <pc:picChg chg="add mod">
          <ac:chgData name="Verduijn, Boris" userId="9f6f5af4-4265-447d-bda6-e3e354b3b37a" providerId="ADAL" clId="{7FA161FB-724C-40C5-A788-471E565D8892}" dt="2024-06-04T18:35:47.560" v="3" actId="1076"/>
          <ac:picMkLst>
            <pc:docMk/>
            <pc:sldMk cId="3366601156" sldId="293"/>
            <ac:picMk id="6" creationId="{D6870506-AAA9-99B9-BEC5-A79DEE1397CA}"/>
          </ac:picMkLst>
        </pc:picChg>
      </pc:sldChg>
      <pc:sldChg chg="modSp">
        <pc:chgData name="Verduijn, Boris" userId="9f6f5af4-4265-447d-bda6-e3e354b3b37a" providerId="ADAL" clId="{7FA161FB-724C-40C5-A788-471E565D8892}" dt="2024-06-07T13:21:42.403" v="3622"/>
        <pc:sldMkLst>
          <pc:docMk/>
          <pc:sldMk cId="793330979" sldId="294"/>
        </pc:sldMkLst>
        <pc:spChg chg="mod">
          <ac:chgData name="Verduijn, Boris" userId="9f6f5af4-4265-447d-bda6-e3e354b3b37a" providerId="ADAL" clId="{7FA161FB-724C-40C5-A788-471E565D8892}" dt="2024-06-07T13:21:42.403" v="3622"/>
          <ac:spMkLst>
            <pc:docMk/>
            <pc:sldMk cId="793330979" sldId="294"/>
            <ac:spMk id="4" creationId="{9C0DF2DE-A121-A01E-B8F2-012BDF569034}"/>
          </ac:spMkLst>
        </pc:spChg>
      </pc:sldChg>
      <pc:sldChg chg="addSp delSp modSp mod">
        <pc:chgData name="Verduijn, Boris" userId="9f6f5af4-4265-447d-bda6-e3e354b3b37a" providerId="ADAL" clId="{7FA161FB-724C-40C5-A788-471E565D8892}" dt="2024-06-07T13:21:42.403" v="3622"/>
        <pc:sldMkLst>
          <pc:docMk/>
          <pc:sldMk cId="417606896" sldId="295"/>
        </pc:sldMkLst>
        <pc:spChg chg="mod">
          <ac:chgData name="Verduijn, Boris" userId="9f6f5af4-4265-447d-bda6-e3e354b3b37a" providerId="ADAL" clId="{7FA161FB-724C-40C5-A788-471E565D8892}" dt="2024-06-07T13:21:42.403" v="3622"/>
          <ac:spMkLst>
            <pc:docMk/>
            <pc:sldMk cId="417606896" sldId="295"/>
            <ac:spMk id="3" creationId="{1AD6D436-9A49-B002-785C-348ED9EE0C45}"/>
          </ac:spMkLst>
        </pc:spChg>
        <pc:spChg chg="del">
          <ac:chgData name="Verduijn, Boris" userId="9f6f5af4-4265-447d-bda6-e3e354b3b37a" providerId="ADAL" clId="{7FA161FB-724C-40C5-A788-471E565D8892}" dt="2024-06-07T12:23:10.509" v="1626" actId="478"/>
          <ac:spMkLst>
            <pc:docMk/>
            <pc:sldMk cId="417606896" sldId="295"/>
            <ac:spMk id="6" creationId="{9D329E35-4B70-BD44-CF4E-6F3FD1016D26}"/>
          </ac:spMkLst>
        </pc:spChg>
        <pc:spChg chg="del">
          <ac:chgData name="Verduijn, Boris" userId="9f6f5af4-4265-447d-bda6-e3e354b3b37a" providerId="ADAL" clId="{7FA161FB-724C-40C5-A788-471E565D8892}" dt="2024-06-07T12:23:07.574" v="1623" actId="478"/>
          <ac:spMkLst>
            <pc:docMk/>
            <pc:sldMk cId="417606896" sldId="295"/>
            <ac:spMk id="7" creationId="{BAF1B017-6E37-052A-EFBC-AC605D0F7185}"/>
          </ac:spMkLst>
        </pc:spChg>
        <pc:spChg chg="del">
          <ac:chgData name="Verduijn, Boris" userId="9f6f5af4-4265-447d-bda6-e3e354b3b37a" providerId="ADAL" clId="{7FA161FB-724C-40C5-A788-471E565D8892}" dt="2024-06-07T12:23:11.940" v="1628" actId="478"/>
          <ac:spMkLst>
            <pc:docMk/>
            <pc:sldMk cId="417606896" sldId="295"/>
            <ac:spMk id="8" creationId="{98555F35-3A75-5EAD-4316-BD0362B0E667}"/>
          </ac:spMkLst>
        </pc:spChg>
        <pc:spChg chg="del">
          <ac:chgData name="Verduijn, Boris" userId="9f6f5af4-4265-447d-bda6-e3e354b3b37a" providerId="ADAL" clId="{7FA161FB-724C-40C5-A788-471E565D8892}" dt="2024-06-07T12:23:13.249" v="1630" actId="478"/>
          <ac:spMkLst>
            <pc:docMk/>
            <pc:sldMk cId="417606896" sldId="295"/>
            <ac:spMk id="9" creationId="{FFE2AA02-ABE2-6E18-75D6-0AF4C03E798D}"/>
          </ac:spMkLst>
        </pc:spChg>
        <pc:spChg chg="add del mod">
          <ac:chgData name="Verduijn, Boris" userId="9f6f5af4-4265-447d-bda6-e3e354b3b37a" providerId="ADAL" clId="{7FA161FB-724C-40C5-A788-471E565D8892}" dt="2024-06-07T12:23:08.671" v="1624" actId="478"/>
          <ac:spMkLst>
            <pc:docMk/>
            <pc:sldMk cId="417606896" sldId="295"/>
            <ac:spMk id="11" creationId="{F91E81F3-67F1-3569-68F4-884A8FA417CA}"/>
          </ac:spMkLst>
        </pc:spChg>
        <pc:picChg chg="mod">
          <ac:chgData name="Verduijn, Boris" userId="9f6f5af4-4265-447d-bda6-e3e354b3b37a" providerId="ADAL" clId="{7FA161FB-724C-40C5-A788-471E565D8892}" dt="2024-06-07T12:23:17.176" v="1631" actId="14100"/>
          <ac:picMkLst>
            <pc:docMk/>
            <pc:sldMk cId="417606896" sldId="295"/>
            <ac:picMk id="4098" creationId="{A35F5014-4851-36E8-E51F-691EF2DFDF2E}"/>
          </ac:picMkLst>
        </pc:picChg>
        <pc:picChg chg="del">
          <ac:chgData name="Verduijn, Boris" userId="9f6f5af4-4265-447d-bda6-e3e354b3b37a" providerId="ADAL" clId="{7FA161FB-724C-40C5-A788-471E565D8892}" dt="2024-06-07T12:23:06.659" v="1622" actId="478"/>
          <ac:picMkLst>
            <pc:docMk/>
            <pc:sldMk cId="417606896" sldId="295"/>
            <ac:picMk id="4100" creationId="{78596E24-2991-C2C7-8CF6-BDDAEEEE819B}"/>
          </ac:picMkLst>
        </pc:picChg>
        <pc:picChg chg="del">
          <ac:chgData name="Verduijn, Boris" userId="9f6f5af4-4265-447d-bda6-e3e354b3b37a" providerId="ADAL" clId="{7FA161FB-724C-40C5-A788-471E565D8892}" dt="2024-06-07T12:23:09.425" v="1625" actId="478"/>
          <ac:picMkLst>
            <pc:docMk/>
            <pc:sldMk cId="417606896" sldId="295"/>
            <ac:picMk id="4102" creationId="{E8C37632-CACA-A7C7-266B-1E78320D1D5F}"/>
          </ac:picMkLst>
        </pc:picChg>
        <pc:picChg chg="del mod">
          <ac:chgData name="Verduijn, Boris" userId="9f6f5af4-4265-447d-bda6-e3e354b3b37a" providerId="ADAL" clId="{7FA161FB-724C-40C5-A788-471E565D8892}" dt="2024-06-07T12:23:12.646" v="1629" actId="478"/>
          <ac:picMkLst>
            <pc:docMk/>
            <pc:sldMk cId="417606896" sldId="295"/>
            <ac:picMk id="4104" creationId="{59F9F5D5-9A7C-70D1-EA4B-F68CCED15E29}"/>
          </ac:picMkLst>
        </pc:picChg>
        <pc:picChg chg="del mod">
          <ac:chgData name="Verduijn, Boris" userId="9f6f5af4-4265-447d-bda6-e3e354b3b37a" providerId="ADAL" clId="{7FA161FB-724C-40C5-A788-471E565D8892}" dt="2024-06-07T12:23:11.166" v="1627" actId="478"/>
          <ac:picMkLst>
            <pc:docMk/>
            <pc:sldMk cId="417606896" sldId="295"/>
            <ac:picMk id="4108" creationId="{1C776DB7-F999-E787-085D-229259789434}"/>
          </ac:picMkLst>
        </pc:picChg>
      </pc:sldChg>
      <pc:sldChg chg="addSp delSp modSp mod">
        <pc:chgData name="Verduijn, Boris" userId="9f6f5af4-4265-447d-bda6-e3e354b3b37a" providerId="ADAL" clId="{7FA161FB-724C-40C5-A788-471E565D8892}" dt="2024-06-07T13:21:42.403" v="3622"/>
        <pc:sldMkLst>
          <pc:docMk/>
          <pc:sldMk cId="700392796" sldId="296"/>
        </pc:sldMkLst>
        <pc:spChg chg="del">
          <ac:chgData name="Verduijn, Boris" userId="9f6f5af4-4265-447d-bda6-e3e354b3b37a" providerId="ADAL" clId="{7FA161FB-724C-40C5-A788-471E565D8892}" dt="2024-06-07T12:25:53.107" v="1698" actId="478"/>
          <ac:spMkLst>
            <pc:docMk/>
            <pc:sldMk cId="700392796" sldId="296"/>
            <ac:spMk id="2" creationId="{68DC355C-EC37-4FE3-9BEE-72E066FABE4C}"/>
          </ac:spMkLst>
        </pc:spChg>
        <pc:spChg chg="mod">
          <ac:chgData name="Verduijn, Boris" userId="9f6f5af4-4265-447d-bda6-e3e354b3b37a" providerId="ADAL" clId="{7FA161FB-724C-40C5-A788-471E565D8892}" dt="2024-06-07T13:21:42.403" v="3622"/>
          <ac:spMkLst>
            <pc:docMk/>
            <pc:sldMk cId="700392796" sldId="296"/>
            <ac:spMk id="3" creationId="{A4572EB5-6D37-A0B5-6913-18EC7329E5B4}"/>
          </ac:spMkLst>
        </pc:spChg>
        <pc:spChg chg="del">
          <ac:chgData name="Verduijn, Boris" userId="9f6f5af4-4265-447d-bda6-e3e354b3b37a" providerId="ADAL" clId="{7FA161FB-724C-40C5-A788-471E565D8892}" dt="2024-06-07T12:25:40.493" v="1688" actId="478"/>
          <ac:spMkLst>
            <pc:docMk/>
            <pc:sldMk cId="700392796" sldId="296"/>
            <ac:spMk id="6" creationId="{7DF570B3-4B10-F174-4289-E58A806DC4A1}"/>
          </ac:spMkLst>
        </pc:spChg>
        <pc:spChg chg="del">
          <ac:chgData name="Verduijn, Boris" userId="9f6f5af4-4265-447d-bda6-e3e354b3b37a" providerId="ADAL" clId="{7FA161FB-724C-40C5-A788-471E565D8892}" dt="2024-06-07T12:25:39.503" v="1687" actId="478"/>
          <ac:spMkLst>
            <pc:docMk/>
            <pc:sldMk cId="700392796" sldId="296"/>
            <ac:spMk id="7" creationId="{7278EC38-C157-775C-4196-04605F092B0E}"/>
          </ac:spMkLst>
        </pc:spChg>
        <pc:spChg chg="del">
          <ac:chgData name="Verduijn, Boris" userId="9f6f5af4-4265-447d-bda6-e3e354b3b37a" providerId="ADAL" clId="{7FA161FB-724C-40C5-A788-471E565D8892}" dt="2024-06-07T12:25:46.319" v="1694" actId="478"/>
          <ac:spMkLst>
            <pc:docMk/>
            <pc:sldMk cId="700392796" sldId="296"/>
            <ac:spMk id="8" creationId="{6519CB63-C695-E4D1-008A-AA65F18D1681}"/>
          </ac:spMkLst>
        </pc:spChg>
        <pc:spChg chg="del mod">
          <ac:chgData name="Verduijn, Boris" userId="9f6f5af4-4265-447d-bda6-e3e354b3b37a" providerId="ADAL" clId="{7FA161FB-724C-40C5-A788-471E565D8892}" dt="2024-06-07T12:25:44.643" v="1692" actId="478"/>
          <ac:spMkLst>
            <pc:docMk/>
            <pc:sldMk cId="700392796" sldId="296"/>
            <ac:spMk id="9" creationId="{F9776547-9C14-9A43-B72F-2E1E1C8747BA}"/>
          </ac:spMkLst>
        </pc:spChg>
        <pc:spChg chg="del mod">
          <ac:chgData name="Verduijn, Boris" userId="9f6f5af4-4265-447d-bda6-e3e354b3b37a" providerId="ADAL" clId="{7FA161FB-724C-40C5-A788-471E565D8892}" dt="2024-06-07T12:25:45.317" v="1693" actId="478"/>
          <ac:spMkLst>
            <pc:docMk/>
            <pc:sldMk cId="700392796" sldId="296"/>
            <ac:spMk id="10" creationId="{B77ECACA-C1EE-FB71-6169-BC1D91D9221D}"/>
          </ac:spMkLst>
        </pc:spChg>
        <pc:spChg chg="del mod">
          <ac:chgData name="Verduijn, Boris" userId="9f6f5af4-4265-447d-bda6-e3e354b3b37a" providerId="ADAL" clId="{7FA161FB-724C-40C5-A788-471E565D8892}" dt="2024-06-07T12:25:49.277" v="1696" actId="478"/>
          <ac:spMkLst>
            <pc:docMk/>
            <pc:sldMk cId="700392796" sldId="296"/>
            <ac:spMk id="11" creationId="{04BCB648-61D8-3514-1414-3E0B6078F514}"/>
          </ac:spMkLst>
        </pc:spChg>
        <pc:spChg chg="add del mod">
          <ac:chgData name="Verduijn, Boris" userId="9f6f5af4-4265-447d-bda6-e3e354b3b37a" providerId="ADAL" clId="{7FA161FB-724C-40C5-A788-471E565D8892}" dt="2024-06-07T12:25:51.428" v="1697" actId="478"/>
          <ac:spMkLst>
            <pc:docMk/>
            <pc:sldMk cId="700392796" sldId="296"/>
            <ac:spMk id="14" creationId="{13F386A0-2B5A-66DF-DEB1-F6B84C488BCB}"/>
          </ac:spMkLst>
        </pc:spChg>
        <pc:picChg chg="del">
          <ac:chgData name="Verduijn, Boris" userId="9f6f5af4-4265-447d-bda6-e3e354b3b37a" providerId="ADAL" clId="{7FA161FB-724C-40C5-A788-471E565D8892}" dt="2024-06-07T12:25:38.575" v="1686" actId="478"/>
          <ac:picMkLst>
            <pc:docMk/>
            <pc:sldMk cId="700392796" sldId="296"/>
            <ac:picMk id="4" creationId="{5C6D9B67-2CB4-2293-525D-4F121F9F178D}"/>
          </ac:picMkLst>
        </pc:picChg>
        <pc:picChg chg="mod">
          <ac:chgData name="Verduijn, Boris" userId="9f6f5af4-4265-447d-bda6-e3e354b3b37a" providerId="ADAL" clId="{7FA161FB-724C-40C5-A788-471E565D8892}" dt="2024-06-07T12:25:59.959" v="1700" actId="1076"/>
          <ac:picMkLst>
            <pc:docMk/>
            <pc:sldMk cId="700392796" sldId="296"/>
            <ac:picMk id="13314" creationId="{D717A650-633A-0914-76AE-B2BB38CED91B}"/>
          </ac:picMkLst>
        </pc:picChg>
        <pc:picChg chg="del">
          <ac:chgData name="Verduijn, Boris" userId="9f6f5af4-4265-447d-bda6-e3e354b3b37a" providerId="ADAL" clId="{7FA161FB-724C-40C5-A788-471E565D8892}" dt="2024-06-07T12:25:37.687" v="1685" actId="478"/>
          <ac:picMkLst>
            <pc:docMk/>
            <pc:sldMk cId="700392796" sldId="296"/>
            <ac:picMk id="13316" creationId="{5A64B8E1-5CD3-E571-B3AD-E9BCF1314CF6}"/>
          </ac:picMkLst>
        </pc:picChg>
        <pc:picChg chg="del">
          <ac:chgData name="Verduijn, Boris" userId="9f6f5af4-4265-447d-bda6-e3e354b3b37a" providerId="ADAL" clId="{7FA161FB-724C-40C5-A788-471E565D8892}" dt="2024-06-07T12:25:41.126" v="1689" actId="478"/>
          <ac:picMkLst>
            <pc:docMk/>
            <pc:sldMk cId="700392796" sldId="296"/>
            <ac:picMk id="13318" creationId="{9263427A-F261-5733-C6C7-1E7AFD3D543E}"/>
          </ac:picMkLst>
        </pc:picChg>
        <pc:picChg chg="del">
          <ac:chgData name="Verduijn, Boris" userId="9f6f5af4-4265-447d-bda6-e3e354b3b37a" providerId="ADAL" clId="{7FA161FB-724C-40C5-A788-471E565D8892}" dt="2024-06-07T12:25:47.035" v="1695" actId="478"/>
          <ac:picMkLst>
            <pc:docMk/>
            <pc:sldMk cId="700392796" sldId="296"/>
            <ac:picMk id="13320" creationId="{77E1FDF5-70CF-9D3D-A02C-6A8AD70457A8}"/>
          </ac:picMkLst>
        </pc:picChg>
        <pc:picChg chg="del">
          <ac:chgData name="Verduijn, Boris" userId="9f6f5af4-4265-447d-bda6-e3e354b3b37a" providerId="ADAL" clId="{7FA161FB-724C-40C5-A788-471E565D8892}" dt="2024-06-07T12:25:41.564" v="1690" actId="478"/>
          <ac:picMkLst>
            <pc:docMk/>
            <pc:sldMk cId="700392796" sldId="296"/>
            <ac:picMk id="13322" creationId="{0C658A2D-3F48-6FD0-CD72-DA816003DAAA}"/>
          </ac:picMkLst>
        </pc:picChg>
        <pc:picChg chg="del">
          <ac:chgData name="Verduijn, Boris" userId="9f6f5af4-4265-447d-bda6-e3e354b3b37a" providerId="ADAL" clId="{7FA161FB-724C-40C5-A788-471E565D8892}" dt="2024-06-07T12:25:42.514" v="1691" actId="478"/>
          <ac:picMkLst>
            <pc:docMk/>
            <pc:sldMk cId="700392796" sldId="296"/>
            <ac:picMk id="13324" creationId="{BDBA284D-FF49-4E8D-9DFC-FDEC93F37024}"/>
          </ac:picMkLst>
        </pc:picChg>
      </pc:sldChg>
      <pc:sldChg chg="modSp mod">
        <pc:chgData name="Verduijn, Boris" userId="9f6f5af4-4265-447d-bda6-e3e354b3b37a" providerId="ADAL" clId="{7FA161FB-724C-40C5-A788-471E565D8892}" dt="2024-06-07T13:21:42.403" v="3622"/>
        <pc:sldMkLst>
          <pc:docMk/>
          <pc:sldMk cId="2459366654" sldId="297"/>
        </pc:sldMkLst>
        <pc:spChg chg="mod">
          <ac:chgData name="Verduijn, Boris" userId="9f6f5af4-4265-447d-bda6-e3e354b3b37a" providerId="ADAL" clId="{7FA161FB-724C-40C5-A788-471E565D8892}" dt="2024-06-07T12:38:59.303" v="1987" actId="5793"/>
          <ac:spMkLst>
            <pc:docMk/>
            <pc:sldMk cId="2459366654" sldId="297"/>
            <ac:spMk id="3" creationId="{125FFACE-7207-0D7E-E2E3-D21C92A1BCD0}"/>
          </ac:spMkLst>
        </pc:spChg>
        <pc:spChg chg="mod">
          <ac:chgData name="Verduijn, Boris" userId="9f6f5af4-4265-447d-bda6-e3e354b3b37a" providerId="ADAL" clId="{7FA161FB-724C-40C5-A788-471E565D8892}" dt="2024-06-07T13:21:42.403" v="3622"/>
          <ac:spMkLst>
            <pc:docMk/>
            <pc:sldMk cId="2459366654" sldId="297"/>
            <ac:spMk id="4" creationId="{DD3F4CCF-6461-2363-9097-F65B07475F22}"/>
          </ac:spMkLst>
        </pc:spChg>
      </pc:sldChg>
      <pc:sldChg chg="modSp">
        <pc:chgData name="Verduijn, Boris" userId="9f6f5af4-4265-447d-bda6-e3e354b3b37a" providerId="ADAL" clId="{7FA161FB-724C-40C5-A788-471E565D8892}" dt="2024-06-07T13:21:42.403" v="3622"/>
        <pc:sldMkLst>
          <pc:docMk/>
          <pc:sldMk cId="2065026925" sldId="301"/>
        </pc:sldMkLst>
        <pc:spChg chg="mod">
          <ac:chgData name="Verduijn, Boris" userId="9f6f5af4-4265-447d-bda6-e3e354b3b37a" providerId="ADAL" clId="{7FA161FB-724C-40C5-A788-471E565D8892}" dt="2024-06-07T13:21:42.403" v="3622"/>
          <ac:spMkLst>
            <pc:docMk/>
            <pc:sldMk cId="2065026925" sldId="301"/>
            <ac:spMk id="2" creationId="{2D614FBE-1E50-5B6A-E219-D333DDDBA90D}"/>
          </ac:spMkLst>
        </pc:spChg>
      </pc:sldChg>
      <pc:sldChg chg="modSp">
        <pc:chgData name="Verduijn, Boris" userId="9f6f5af4-4265-447d-bda6-e3e354b3b37a" providerId="ADAL" clId="{7FA161FB-724C-40C5-A788-471E565D8892}" dt="2024-06-07T13:21:42.403" v="3622"/>
        <pc:sldMkLst>
          <pc:docMk/>
          <pc:sldMk cId="2100911038" sldId="304"/>
        </pc:sldMkLst>
        <pc:spChg chg="mod">
          <ac:chgData name="Verduijn, Boris" userId="9f6f5af4-4265-447d-bda6-e3e354b3b37a" providerId="ADAL" clId="{7FA161FB-724C-40C5-A788-471E565D8892}" dt="2024-06-07T13:21:42.403" v="3622"/>
          <ac:spMkLst>
            <pc:docMk/>
            <pc:sldMk cId="2100911038" sldId="304"/>
            <ac:spMk id="4" creationId="{7FEAD5EA-03B2-FCAB-CC99-64B605A769F9}"/>
          </ac:spMkLst>
        </pc:spChg>
      </pc:sldChg>
      <pc:sldChg chg="modSp">
        <pc:chgData name="Verduijn, Boris" userId="9f6f5af4-4265-447d-bda6-e3e354b3b37a" providerId="ADAL" clId="{7FA161FB-724C-40C5-A788-471E565D8892}" dt="2024-06-07T13:21:42.403" v="3622"/>
        <pc:sldMkLst>
          <pc:docMk/>
          <pc:sldMk cId="1214913216" sldId="305"/>
        </pc:sldMkLst>
        <pc:spChg chg="mod">
          <ac:chgData name="Verduijn, Boris" userId="9f6f5af4-4265-447d-bda6-e3e354b3b37a" providerId="ADAL" clId="{7FA161FB-724C-40C5-A788-471E565D8892}" dt="2024-06-07T13:21:42.403" v="3622"/>
          <ac:spMkLst>
            <pc:docMk/>
            <pc:sldMk cId="1214913216" sldId="305"/>
            <ac:spMk id="4" creationId="{7FEAD5EA-03B2-FCAB-CC99-64B605A769F9}"/>
          </ac:spMkLst>
        </pc:spChg>
      </pc:sldChg>
      <pc:sldChg chg="modSp">
        <pc:chgData name="Verduijn, Boris" userId="9f6f5af4-4265-447d-bda6-e3e354b3b37a" providerId="ADAL" clId="{7FA161FB-724C-40C5-A788-471E565D8892}" dt="2024-06-07T13:21:42.403" v="3622"/>
        <pc:sldMkLst>
          <pc:docMk/>
          <pc:sldMk cId="2731776737" sldId="306"/>
        </pc:sldMkLst>
        <pc:spChg chg="mod">
          <ac:chgData name="Verduijn, Boris" userId="9f6f5af4-4265-447d-bda6-e3e354b3b37a" providerId="ADAL" clId="{7FA161FB-724C-40C5-A788-471E565D8892}" dt="2024-06-07T13:21:42.403" v="3622"/>
          <ac:spMkLst>
            <pc:docMk/>
            <pc:sldMk cId="2731776737" sldId="306"/>
            <ac:spMk id="3" creationId="{73638CE8-99A0-8B3D-4E68-AE4881F617E1}"/>
          </ac:spMkLst>
        </pc:spChg>
      </pc:sldChg>
      <pc:sldChg chg="modSp">
        <pc:chgData name="Verduijn, Boris" userId="9f6f5af4-4265-447d-bda6-e3e354b3b37a" providerId="ADAL" clId="{7FA161FB-724C-40C5-A788-471E565D8892}" dt="2024-06-07T13:21:42.403" v="3622"/>
        <pc:sldMkLst>
          <pc:docMk/>
          <pc:sldMk cId="318554081" sldId="307"/>
        </pc:sldMkLst>
        <pc:spChg chg="mod">
          <ac:chgData name="Verduijn, Boris" userId="9f6f5af4-4265-447d-bda6-e3e354b3b37a" providerId="ADAL" clId="{7FA161FB-724C-40C5-A788-471E565D8892}" dt="2024-06-07T13:21:42.403" v="3622"/>
          <ac:spMkLst>
            <pc:docMk/>
            <pc:sldMk cId="318554081" sldId="307"/>
            <ac:spMk id="3" creationId="{73638CE8-99A0-8B3D-4E68-AE4881F617E1}"/>
          </ac:spMkLst>
        </pc:spChg>
      </pc:sldChg>
      <pc:sldChg chg="modSp mod">
        <pc:chgData name="Verduijn, Boris" userId="9f6f5af4-4265-447d-bda6-e3e354b3b37a" providerId="ADAL" clId="{7FA161FB-724C-40C5-A788-471E565D8892}" dt="2024-06-07T13:21:42.403" v="3622"/>
        <pc:sldMkLst>
          <pc:docMk/>
          <pc:sldMk cId="1411601814" sldId="308"/>
        </pc:sldMkLst>
        <pc:spChg chg="mod">
          <ac:chgData name="Verduijn, Boris" userId="9f6f5af4-4265-447d-bda6-e3e354b3b37a" providerId="ADAL" clId="{7FA161FB-724C-40C5-A788-471E565D8892}" dt="2024-06-04T19:53:32.172" v="1337" actId="21"/>
          <ac:spMkLst>
            <pc:docMk/>
            <pc:sldMk cId="1411601814" sldId="308"/>
            <ac:spMk id="2" creationId="{399FF532-816D-0D66-0718-6E9BF408188F}"/>
          </ac:spMkLst>
        </pc:spChg>
        <pc:spChg chg="mod">
          <ac:chgData name="Verduijn, Boris" userId="9f6f5af4-4265-447d-bda6-e3e354b3b37a" providerId="ADAL" clId="{7FA161FB-724C-40C5-A788-471E565D8892}" dt="2024-06-07T13:21:42.403" v="3622"/>
          <ac:spMkLst>
            <pc:docMk/>
            <pc:sldMk cId="1411601814" sldId="308"/>
            <ac:spMk id="3" creationId="{73638CE8-99A0-8B3D-4E68-AE4881F617E1}"/>
          </ac:spMkLst>
        </pc:spChg>
      </pc:sldChg>
      <pc:sldChg chg="modSp mod">
        <pc:chgData name="Verduijn, Boris" userId="9f6f5af4-4265-447d-bda6-e3e354b3b37a" providerId="ADAL" clId="{7FA161FB-724C-40C5-A788-471E565D8892}" dt="2024-06-07T13:21:42.403" v="3622"/>
        <pc:sldMkLst>
          <pc:docMk/>
          <pc:sldMk cId="3637505473" sldId="309"/>
        </pc:sldMkLst>
        <pc:spChg chg="mod">
          <ac:chgData name="Verduijn, Boris" userId="9f6f5af4-4265-447d-bda6-e3e354b3b37a" providerId="ADAL" clId="{7FA161FB-724C-40C5-A788-471E565D8892}" dt="2024-06-07T12:40:41.155" v="1991" actId="20577"/>
          <ac:spMkLst>
            <pc:docMk/>
            <pc:sldMk cId="3637505473" sldId="309"/>
            <ac:spMk id="3" creationId="{B87D7925-38FB-F4E5-D9C1-90D62DD88441}"/>
          </ac:spMkLst>
        </pc:spChg>
        <pc:spChg chg="mod">
          <ac:chgData name="Verduijn, Boris" userId="9f6f5af4-4265-447d-bda6-e3e354b3b37a" providerId="ADAL" clId="{7FA161FB-724C-40C5-A788-471E565D8892}" dt="2024-06-07T13:21:42.403" v="3622"/>
          <ac:spMkLst>
            <pc:docMk/>
            <pc:sldMk cId="3637505473" sldId="309"/>
            <ac:spMk id="4" creationId="{7FEAD5EA-03B2-FCAB-CC99-64B605A769F9}"/>
          </ac:spMkLst>
        </pc:spChg>
      </pc:sldChg>
      <pc:sldChg chg="modSp">
        <pc:chgData name="Verduijn, Boris" userId="9f6f5af4-4265-447d-bda6-e3e354b3b37a" providerId="ADAL" clId="{7FA161FB-724C-40C5-A788-471E565D8892}" dt="2024-06-07T13:21:42.403" v="3622"/>
        <pc:sldMkLst>
          <pc:docMk/>
          <pc:sldMk cId="3812240626" sldId="313"/>
        </pc:sldMkLst>
        <pc:spChg chg="mod">
          <ac:chgData name="Verduijn, Boris" userId="9f6f5af4-4265-447d-bda6-e3e354b3b37a" providerId="ADAL" clId="{7FA161FB-724C-40C5-A788-471E565D8892}" dt="2024-06-07T13:21:42.403" v="3622"/>
          <ac:spMkLst>
            <pc:docMk/>
            <pc:sldMk cId="3812240626" sldId="313"/>
            <ac:spMk id="4" creationId="{60DE25D2-D83E-75CE-21B5-BDDA0CF0251A}"/>
          </ac:spMkLst>
        </pc:spChg>
      </pc:sldChg>
      <pc:sldChg chg="addSp delSp modSp mod ord">
        <pc:chgData name="Verduijn, Boris" userId="9f6f5af4-4265-447d-bda6-e3e354b3b37a" providerId="ADAL" clId="{7FA161FB-724C-40C5-A788-471E565D8892}" dt="2024-06-07T13:21:42.403" v="3622"/>
        <pc:sldMkLst>
          <pc:docMk/>
          <pc:sldMk cId="1387768803" sldId="316"/>
        </pc:sldMkLst>
        <pc:spChg chg="mod">
          <ac:chgData name="Verduijn, Boris" userId="9f6f5af4-4265-447d-bda6-e3e354b3b37a" providerId="ADAL" clId="{7FA161FB-724C-40C5-A788-471E565D8892}" dt="2024-06-07T13:08:43.639" v="3053" actId="20577"/>
          <ac:spMkLst>
            <pc:docMk/>
            <pc:sldMk cId="1387768803" sldId="316"/>
            <ac:spMk id="2" creationId="{399FF532-816D-0D66-0718-6E9BF408188F}"/>
          </ac:spMkLst>
        </pc:spChg>
        <pc:spChg chg="add mod">
          <ac:chgData name="Verduijn, Boris" userId="9f6f5af4-4265-447d-bda6-e3e354b3b37a" providerId="ADAL" clId="{7FA161FB-724C-40C5-A788-471E565D8892}" dt="2024-06-07T13:01:36.153" v="2777" actId="1076"/>
          <ac:spMkLst>
            <pc:docMk/>
            <pc:sldMk cId="1387768803" sldId="316"/>
            <ac:spMk id="4" creationId="{321D7C74-064D-9C9E-E9A5-1D59DE9D3B30}"/>
          </ac:spMkLst>
        </pc:spChg>
        <pc:spChg chg="add mod">
          <ac:chgData name="Verduijn, Boris" userId="9f6f5af4-4265-447d-bda6-e3e354b3b37a" providerId="ADAL" clId="{7FA161FB-724C-40C5-A788-471E565D8892}" dt="2024-06-07T12:54:04.491" v="2751" actId="1076"/>
          <ac:spMkLst>
            <pc:docMk/>
            <pc:sldMk cId="1387768803" sldId="316"/>
            <ac:spMk id="5" creationId="{82729A39-AF72-C00F-7795-AC61D80DBBA7}"/>
          </ac:spMkLst>
        </pc:spChg>
        <pc:spChg chg="mod">
          <ac:chgData name="Verduijn, Boris" userId="9f6f5af4-4265-447d-bda6-e3e354b3b37a" providerId="ADAL" clId="{7FA161FB-724C-40C5-A788-471E565D8892}" dt="2024-06-07T13:18:40.011" v="3537" actId="6549"/>
          <ac:spMkLst>
            <pc:docMk/>
            <pc:sldMk cId="1387768803" sldId="316"/>
            <ac:spMk id="6" creationId="{F755E385-22C5-A1EA-5102-C3A97419CDC5}"/>
          </ac:spMkLst>
        </pc:spChg>
        <pc:spChg chg="mod">
          <ac:chgData name="Verduijn, Boris" userId="9f6f5af4-4265-447d-bda6-e3e354b3b37a" providerId="ADAL" clId="{7FA161FB-724C-40C5-A788-471E565D8892}" dt="2024-06-07T13:21:42.403" v="3622"/>
          <ac:spMkLst>
            <pc:docMk/>
            <pc:sldMk cId="1387768803" sldId="316"/>
            <ac:spMk id="7" creationId="{2EFB5A0D-4C95-B21C-B4DC-865B05E637C7}"/>
          </ac:spMkLst>
        </pc:spChg>
        <pc:spChg chg="add mod">
          <ac:chgData name="Verduijn, Boris" userId="9f6f5af4-4265-447d-bda6-e3e354b3b37a" providerId="ADAL" clId="{7FA161FB-724C-40C5-A788-471E565D8892}" dt="2024-06-07T13:09:08.780" v="3059" actId="14100"/>
          <ac:spMkLst>
            <pc:docMk/>
            <pc:sldMk cId="1387768803" sldId="316"/>
            <ac:spMk id="8" creationId="{860D4B57-526A-C915-8AA6-A3878BA41439}"/>
          </ac:spMkLst>
        </pc:spChg>
        <pc:picChg chg="add del mod">
          <ac:chgData name="Verduijn, Boris" userId="9f6f5af4-4265-447d-bda6-e3e354b3b37a" providerId="ADAL" clId="{7FA161FB-724C-40C5-A788-471E565D8892}" dt="2024-06-07T13:01:16.028" v="2770" actId="478"/>
          <ac:picMkLst>
            <pc:docMk/>
            <pc:sldMk cId="1387768803" sldId="316"/>
            <ac:picMk id="1026" creationId="{255B2AE0-E96D-81F7-DA63-D0867FCAC25E}"/>
          </ac:picMkLst>
        </pc:picChg>
        <pc:picChg chg="add mod">
          <ac:chgData name="Verduijn, Boris" userId="9f6f5af4-4265-447d-bda6-e3e354b3b37a" providerId="ADAL" clId="{7FA161FB-724C-40C5-A788-471E565D8892}" dt="2024-06-07T13:09:14.203" v="3060" actId="14100"/>
          <ac:picMkLst>
            <pc:docMk/>
            <pc:sldMk cId="1387768803" sldId="316"/>
            <ac:picMk id="1028" creationId="{94AEFA5B-FF8F-17AE-0015-EB612E77C11E}"/>
          </ac:picMkLst>
        </pc:picChg>
        <pc:picChg chg="add mod">
          <ac:chgData name="Verduijn, Boris" userId="9f6f5af4-4265-447d-bda6-e3e354b3b37a" providerId="ADAL" clId="{7FA161FB-724C-40C5-A788-471E565D8892}" dt="2024-06-07T13:01:31.346" v="2776" actId="1076"/>
          <ac:picMkLst>
            <pc:docMk/>
            <pc:sldMk cId="1387768803" sldId="316"/>
            <ac:picMk id="1030" creationId="{2C7483FA-A073-0736-2317-E1B42E47E555}"/>
          </ac:picMkLst>
        </pc:picChg>
      </pc:sldChg>
      <pc:sldChg chg="del">
        <pc:chgData name="Verduijn, Boris" userId="9f6f5af4-4265-447d-bda6-e3e354b3b37a" providerId="ADAL" clId="{7FA161FB-724C-40C5-A788-471E565D8892}" dt="2024-06-04T18:46:02.893" v="34" actId="2696"/>
        <pc:sldMkLst>
          <pc:docMk/>
          <pc:sldMk cId="1937805132" sldId="319"/>
        </pc:sldMkLst>
      </pc:sldChg>
      <pc:sldChg chg="modSp mod">
        <pc:chgData name="Verduijn, Boris" userId="9f6f5af4-4265-447d-bda6-e3e354b3b37a" providerId="ADAL" clId="{7FA161FB-724C-40C5-A788-471E565D8892}" dt="2024-06-07T13:21:42.403" v="3622"/>
        <pc:sldMkLst>
          <pc:docMk/>
          <pc:sldMk cId="4149688647" sldId="320"/>
        </pc:sldMkLst>
        <pc:spChg chg="mod">
          <ac:chgData name="Verduijn, Boris" userId="9f6f5af4-4265-447d-bda6-e3e354b3b37a" providerId="ADAL" clId="{7FA161FB-724C-40C5-A788-471E565D8892}" dt="2024-06-04T19:49:39.824" v="1235" actId="20577"/>
          <ac:spMkLst>
            <pc:docMk/>
            <pc:sldMk cId="4149688647" sldId="320"/>
            <ac:spMk id="9" creationId="{F89984B3-2A2A-B0F5-6B45-3688464D9540}"/>
          </ac:spMkLst>
        </pc:spChg>
        <pc:spChg chg="mod">
          <ac:chgData name="Verduijn, Boris" userId="9f6f5af4-4265-447d-bda6-e3e354b3b37a" providerId="ADAL" clId="{7FA161FB-724C-40C5-A788-471E565D8892}" dt="2024-06-07T13:21:42.403" v="3622"/>
          <ac:spMkLst>
            <pc:docMk/>
            <pc:sldMk cId="4149688647" sldId="320"/>
            <ac:spMk id="11" creationId="{598E1065-5239-DD8E-ACDD-20598AA75CDC}"/>
          </ac:spMkLst>
        </pc:spChg>
      </pc:sldChg>
      <pc:sldChg chg="del">
        <pc:chgData name="Verduijn, Boris" userId="9f6f5af4-4265-447d-bda6-e3e354b3b37a" providerId="ADAL" clId="{7FA161FB-724C-40C5-A788-471E565D8892}" dt="2024-06-04T18:46:07.445" v="35" actId="2696"/>
        <pc:sldMkLst>
          <pc:docMk/>
          <pc:sldMk cId="1344005108" sldId="322"/>
        </pc:sldMkLst>
      </pc:sldChg>
      <pc:sldChg chg="modSp">
        <pc:chgData name="Verduijn, Boris" userId="9f6f5af4-4265-447d-bda6-e3e354b3b37a" providerId="ADAL" clId="{7FA161FB-724C-40C5-A788-471E565D8892}" dt="2024-06-07T13:21:42.403" v="3622"/>
        <pc:sldMkLst>
          <pc:docMk/>
          <pc:sldMk cId="3680691801" sldId="323"/>
        </pc:sldMkLst>
        <pc:spChg chg="mod">
          <ac:chgData name="Verduijn, Boris" userId="9f6f5af4-4265-447d-bda6-e3e354b3b37a" providerId="ADAL" clId="{7FA161FB-724C-40C5-A788-471E565D8892}" dt="2024-06-07T13:21:42.403" v="3622"/>
          <ac:spMkLst>
            <pc:docMk/>
            <pc:sldMk cId="3680691801" sldId="323"/>
            <ac:spMk id="3" creationId="{73638CE8-99A0-8B3D-4E68-AE4881F617E1}"/>
          </ac:spMkLst>
        </pc:spChg>
      </pc:sldChg>
      <pc:sldChg chg="modSp">
        <pc:chgData name="Verduijn, Boris" userId="9f6f5af4-4265-447d-bda6-e3e354b3b37a" providerId="ADAL" clId="{7FA161FB-724C-40C5-A788-471E565D8892}" dt="2024-06-07T13:21:42.403" v="3622"/>
        <pc:sldMkLst>
          <pc:docMk/>
          <pc:sldMk cId="157569261" sldId="325"/>
        </pc:sldMkLst>
        <pc:spChg chg="mod">
          <ac:chgData name="Verduijn, Boris" userId="9f6f5af4-4265-447d-bda6-e3e354b3b37a" providerId="ADAL" clId="{7FA161FB-724C-40C5-A788-471E565D8892}" dt="2024-06-07T13:21:42.403" v="3622"/>
          <ac:spMkLst>
            <pc:docMk/>
            <pc:sldMk cId="157569261" sldId="325"/>
            <ac:spMk id="4" creationId="{780D9EC1-52E2-153D-2E3C-E787C67730A7}"/>
          </ac:spMkLst>
        </pc:spChg>
      </pc:sldChg>
      <pc:sldChg chg="modSp mod">
        <pc:chgData name="Verduijn, Boris" userId="9f6f5af4-4265-447d-bda6-e3e354b3b37a" providerId="ADAL" clId="{7FA161FB-724C-40C5-A788-471E565D8892}" dt="2024-06-07T13:21:42.403" v="3622"/>
        <pc:sldMkLst>
          <pc:docMk/>
          <pc:sldMk cId="600770810" sldId="326"/>
        </pc:sldMkLst>
        <pc:spChg chg="mod">
          <ac:chgData name="Verduijn, Boris" userId="9f6f5af4-4265-447d-bda6-e3e354b3b37a" providerId="ADAL" clId="{7FA161FB-724C-40C5-A788-471E565D8892}" dt="2024-06-07T13:17:08.400" v="3444" actId="20577"/>
          <ac:spMkLst>
            <pc:docMk/>
            <pc:sldMk cId="600770810" sldId="326"/>
            <ac:spMk id="2" creationId="{A6763ED0-00C0-271A-AEB8-F6F115A50B68}"/>
          </ac:spMkLst>
        </pc:spChg>
        <pc:spChg chg="mod">
          <ac:chgData name="Verduijn, Boris" userId="9f6f5af4-4265-447d-bda6-e3e354b3b37a" providerId="ADAL" clId="{7FA161FB-724C-40C5-A788-471E565D8892}" dt="2024-06-07T13:21:42.403" v="3622"/>
          <ac:spMkLst>
            <pc:docMk/>
            <pc:sldMk cId="600770810" sldId="326"/>
            <ac:spMk id="4" creationId="{F9B7644E-C165-E44A-A1E7-A7738060BBC0}"/>
          </ac:spMkLst>
        </pc:spChg>
      </pc:sldChg>
      <pc:sldChg chg="modSp">
        <pc:chgData name="Verduijn, Boris" userId="9f6f5af4-4265-447d-bda6-e3e354b3b37a" providerId="ADAL" clId="{7FA161FB-724C-40C5-A788-471E565D8892}" dt="2024-06-07T13:21:42.403" v="3622"/>
        <pc:sldMkLst>
          <pc:docMk/>
          <pc:sldMk cId="2424219829" sldId="327"/>
        </pc:sldMkLst>
        <pc:spChg chg="mod">
          <ac:chgData name="Verduijn, Boris" userId="9f6f5af4-4265-447d-bda6-e3e354b3b37a" providerId="ADAL" clId="{7FA161FB-724C-40C5-A788-471E565D8892}" dt="2024-06-07T13:21:42.403" v="3622"/>
          <ac:spMkLst>
            <pc:docMk/>
            <pc:sldMk cId="2424219829" sldId="327"/>
            <ac:spMk id="4" creationId="{7C44F1C8-39B3-79D0-FCE4-8EF8A25D69F9}"/>
          </ac:spMkLst>
        </pc:spChg>
      </pc:sldChg>
      <pc:sldChg chg="modSp">
        <pc:chgData name="Verduijn, Boris" userId="9f6f5af4-4265-447d-bda6-e3e354b3b37a" providerId="ADAL" clId="{7FA161FB-724C-40C5-A788-471E565D8892}" dt="2024-06-07T13:21:42.403" v="3622"/>
        <pc:sldMkLst>
          <pc:docMk/>
          <pc:sldMk cId="996262532" sldId="328"/>
        </pc:sldMkLst>
        <pc:spChg chg="mod">
          <ac:chgData name="Verduijn, Boris" userId="9f6f5af4-4265-447d-bda6-e3e354b3b37a" providerId="ADAL" clId="{7FA161FB-724C-40C5-A788-471E565D8892}" dt="2024-06-07T13:21:42.403" v="3622"/>
          <ac:spMkLst>
            <pc:docMk/>
            <pc:sldMk cId="996262532" sldId="328"/>
            <ac:spMk id="3" creationId="{73638CE8-99A0-8B3D-4E68-AE4881F617E1}"/>
          </ac:spMkLst>
        </pc:spChg>
      </pc:sldChg>
      <pc:sldChg chg="modSp">
        <pc:chgData name="Verduijn, Boris" userId="9f6f5af4-4265-447d-bda6-e3e354b3b37a" providerId="ADAL" clId="{7FA161FB-724C-40C5-A788-471E565D8892}" dt="2024-06-07T13:21:42.403" v="3622"/>
        <pc:sldMkLst>
          <pc:docMk/>
          <pc:sldMk cId="2736918542" sldId="329"/>
        </pc:sldMkLst>
        <pc:spChg chg="mod">
          <ac:chgData name="Verduijn, Boris" userId="9f6f5af4-4265-447d-bda6-e3e354b3b37a" providerId="ADAL" clId="{7FA161FB-724C-40C5-A788-471E565D8892}" dt="2024-06-07T13:21:42.403" v="3622"/>
          <ac:spMkLst>
            <pc:docMk/>
            <pc:sldMk cId="2736918542" sldId="329"/>
            <ac:spMk id="3" creationId="{73638CE8-99A0-8B3D-4E68-AE4881F617E1}"/>
          </ac:spMkLst>
        </pc:spChg>
      </pc:sldChg>
      <pc:sldChg chg="modSp">
        <pc:chgData name="Verduijn, Boris" userId="9f6f5af4-4265-447d-bda6-e3e354b3b37a" providerId="ADAL" clId="{7FA161FB-724C-40C5-A788-471E565D8892}" dt="2024-06-07T13:21:42.403" v="3622"/>
        <pc:sldMkLst>
          <pc:docMk/>
          <pc:sldMk cId="755982227" sldId="330"/>
        </pc:sldMkLst>
        <pc:spChg chg="mod">
          <ac:chgData name="Verduijn, Boris" userId="9f6f5af4-4265-447d-bda6-e3e354b3b37a" providerId="ADAL" clId="{7FA161FB-724C-40C5-A788-471E565D8892}" dt="2024-06-07T13:21:42.403" v="3622"/>
          <ac:spMkLst>
            <pc:docMk/>
            <pc:sldMk cId="755982227" sldId="330"/>
            <ac:spMk id="3" creationId="{73638CE8-99A0-8B3D-4E68-AE4881F617E1}"/>
          </ac:spMkLst>
        </pc:spChg>
      </pc:sldChg>
      <pc:sldChg chg="modSp">
        <pc:chgData name="Verduijn, Boris" userId="9f6f5af4-4265-447d-bda6-e3e354b3b37a" providerId="ADAL" clId="{7FA161FB-724C-40C5-A788-471E565D8892}" dt="2024-06-07T13:21:42.403" v="3622"/>
        <pc:sldMkLst>
          <pc:docMk/>
          <pc:sldMk cId="2732259698" sldId="331"/>
        </pc:sldMkLst>
        <pc:spChg chg="mod">
          <ac:chgData name="Verduijn, Boris" userId="9f6f5af4-4265-447d-bda6-e3e354b3b37a" providerId="ADAL" clId="{7FA161FB-724C-40C5-A788-471E565D8892}" dt="2024-06-07T13:21:42.403" v="3622"/>
          <ac:spMkLst>
            <pc:docMk/>
            <pc:sldMk cId="2732259698" sldId="331"/>
            <ac:spMk id="4" creationId="{7C44F1C8-39B3-79D0-FCE4-8EF8A25D69F9}"/>
          </ac:spMkLst>
        </pc:spChg>
      </pc:sldChg>
      <pc:sldChg chg="modSp">
        <pc:chgData name="Verduijn, Boris" userId="9f6f5af4-4265-447d-bda6-e3e354b3b37a" providerId="ADAL" clId="{7FA161FB-724C-40C5-A788-471E565D8892}" dt="2024-06-07T13:21:42.403" v="3622"/>
        <pc:sldMkLst>
          <pc:docMk/>
          <pc:sldMk cId="819497075" sldId="333"/>
        </pc:sldMkLst>
        <pc:spChg chg="mod">
          <ac:chgData name="Verduijn, Boris" userId="9f6f5af4-4265-447d-bda6-e3e354b3b37a" providerId="ADAL" clId="{7FA161FB-724C-40C5-A788-471E565D8892}" dt="2024-06-07T13:21:42.403" v="3622"/>
          <ac:spMkLst>
            <pc:docMk/>
            <pc:sldMk cId="819497075" sldId="333"/>
            <ac:spMk id="2" creationId="{2D614FBE-1E50-5B6A-E219-D333DDDBA90D}"/>
          </ac:spMkLst>
        </pc:spChg>
      </pc:sldChg>
      <pc:sldChg chg="modSp">
        <pc:chgData name="Verduijn, Boris" userId="9f6f5af4-4265-447d-bda6-e3e354b3b37a" providerId="ADAL" clId="{7FA161FB-724C-40C5-A788-471E565D8892}" dt="2024-06-07T13:21:42.403" v="3622"/>
        <pc:sldMkLst>
          <pc:docMk/>
          <pc:sldMk cId="4075205294" sldId="334"/>
        </pc:sldMkLst>
        <pc:spChg chg="mod">
          <ac:chgData name="Verduijn, Boris" userId="9f6f5af4-4265-447d-bda6-e3e354b3b37a" providerId="ADAL" clId="{7FA161FB-724C-40C5-A788-471E565D8892}" dt="2024-06-07T13:21:42.403" v="3622"/>
          <ac:spMkLst>
            <pc:docMk/>
            <pc:sldMk cId="4075205294" sldId="334"/>
            <ac:spMk id="2" creationId="{2D614FBE-1E50-5B6A-E219-D333DDDBA90D}"/>
          </ac:spMkLst>
        </pc:spChg>
      </pc:sldChg>
      <pc:sldChg chg="modSp">
        <pc:chgData name="Verduijn, Boris" userId="9f6f5af4-4265-447d-bda6-e3e354b3b37a" providerId="ADAL" clId="{7FA161FB-724C-40C5-A788-471E565D8892}" dt="2024-06-07T13:21:42.403" v="3622"/>
        <pc:sldMkLst>
          <pc:docMk/>
          <pc:sldMk cId="2445277967" sldId="335"/>
        </pc:sldMkLst>
        <pc:spChg chg="mod">
          <ac:chgData name="Verduijn, Boris" userId="9f6f5af4-4265-447d-bda6-e3e354b3b37a" providerId="ADAL" clId="{7FA161FB-724C-40C5-A788-471E565D8892}" dt="2024-06-07T13:21:42.403" v="3622"/>
          <ac:spMkLst>
            <pc:docMk/>
            <pc:sldMk cId="2445277967" sldId="335"/>
            <ac:spMk id="2" creationId="{2D614FBE-1E50-5B6A-E219-D333DDDBA90D}"/>
          </ac:spMkLst>
        </pc:spChg>
      </pc:sldChg>
      <pc:sldChg chg="modSp">
        <pc:chgData name="Verduijn, Boris" userId="9f6f5af4-4265-447d-bda6-e3e354b3b37a" providerId="ADAL" clId="{7FA161FB-724C-40C5-A788-471E565D8892}" dt="2024-06-07T13:21:42.403" v="3622"/>
        <pc:sldMkLst>
          <pc:docMk/>
          <pc:sldMk cId="1710629261" sldId="336"/>
        </pc:sldMkLst>
        <pc:spChg chg="mod">
          <ac:chgData name="Verduijn, Boris" userId="9f6f5af4-4265-447d-bda6-e3e354b3b37a" providerId="ADAL" clId="{7FA161FB-724C-40C5-A788-471E565D8892}" dt="2024-06-07T13:21:42.403" v="3622"/>
          <ac:spMkLst>
            <pc:docMk/>
            <pc:sldMk cId="1710629261" sldId="336"/>
            <ac:spMk id="2" creationId="{2D614FBE-1E50-5B6A-E219-D333DDDBA90D}"/>
          </ac:spMkLst>
        </pc:spChg>
      </pc:sldChg>
      <pc:sldChg chg="modSp">
        <pc:chgData name="Verduijn, Boris" userId="9f6f5af4-4265-447d-bda6-e3e354b3b37a" providerId="ADAL" clId="{7FA161FB-724C-40C5-A788-471E565D8892}" dt="2024-06-07T13:21:42.403" v="3622"/>
        <pc:sldMkLst>
          <pc:docMk/>
          <pc:sldMk cId="2201297939" sldId="337"/>
        </pc:sldMkLst>
        <pc:spChg chg="mod">
          <ac:chgData name="Verduijn, Boris" userId="9f6f5af4-4265-447d-bda6-e3e354b3b37a" providerId="ADAL" clId="{7FA161FB-724C-40C5-A788-471E565D8892}" dt="2024-06-07T13:21:42.403" v="3622"/>
          <ac:spMkLst>
            <pc:docMk/>
            <pc:sldMk cId="2201297939" sldId="337"/>
            <ac:spMk id="2" creationId="{2D614FBE-1E50-5B6A-E219-D333DDDBA90D}"/>
          </ac:spMkLst>
        </pc:spChg>
      </pc:sldChg>
      <pc:sldChg chg="modSp">
        <pc:chgData name="Verduijn, Boris" userId="9f6f5af4-4265-447d-bda6-e3e354b3b37a" providerId="ADAL" clId="{7FA161FB-724C-40C5-A788-471E565D8892}" dt="2024-06-07T13:21:42.403" v="3622"/>
        <pc:sldMkLst>
          <pc:docMk/>
          <pc:sldMk cId="1418031186" sldId="338"/>
        </pc:sldMkLst>
        <pc:spChg chg="mod">
          <ac:chgData name="Verduijn, Boris" userId="9f6f5af4-4265-447d-bda6-e3e354b3b37a" providerId="ADAL" clId="{7FA161FB-724C-40C5-A788-471E565D8892}" dt="2024-06-07T13:21:42.403" v="3622"/>
          <ac:spMkLst>
            <pc:docMk/>
            <pc:sldMk cId="1418031186" sldId="338"/>
            <ac:spMk id="2" creationId="{2D614FBE-1E50-5B6A-E219-D333DDDBA90D}"/>
          </ac:spMkLst>
        </pc:spChg>
      </pc:sldChg>
      <pc:sldChg chg="modSp mod">
        <pc:chgData name="Verduijn, Boris" userId="9f6f5af4-4265-447d-bda6-e3e354b3b37a" providerId="ADAL" clId="{7FA161FB-724C-40C5-A788-471E565D8892}" dt="2024-06-07T13:21:42.403" v="3622"/>
        <pc:sldMkLst>
          <pc:docMk/>
          <pc:sldMk cId="3679269481" sldId="339"/>
        </pc:sldMkLst>
        <pc:spChg chg="mod">
          <ac:chgData name="Verduijn, Boris" userId="9f6f5af4-4265-447d-bda6-e3e354b3b37a" providerId="ADAL" clId="{7FA161FB-724C-40C5-A788-471E565D8892}" dt="2024-06-07T13:15:58.806" v="3408" actId="20577"/>
          <ac:spMkLst>
            <pc:docMk/>
            <pc:sldMk cId="3679269481" sldId="339"/>
            <ac:spMk id="2" creationId="{A6763ED0-00C0-271A-AEB8-F6F115A50B68}"/>
          </ac:spMkLst>
        </pc:spChg>
        <pc:spChg chg="mod">
          <ac:chgData name="Verduijn, Boris" userId="9f6f5af4-4265-447d-bda6-e3e354b3b37a" providerId="ADAL" clId="{7FA161FB-724C-40C5-A788-471E565D8892}" dt="2024-06-07T13:21:42.403" v="3622"/>
          <ac:spMkLst>
            <pc:docMk/>
            <pc:sldMk cId="3679269481" sldId="339"/>
            <ac:spMk id="4" creationId="{F9B7644E-C165-E44A-A1E7-A7738060BBC0}"/>
          </ac:spMkLst>
        </pc:spChg>
      </pc:sldChg>
      <pc:sldChg chg="modSp">
        <pc:chgData name="Verduijn, Boris" userId="9f6f5af4-4265-447d-bda6-e3e354b3b37a" providerId="ADAL" clId="{7FA161FB-724C-40C5-A788-471E565D8892}" dt="2024-06-07T13:21:42.403" v="3622"/>
        <pc:sldMkLst>
          <pc:docMk/>
          <pc:sldMk cId="2144219974" sldId="340"/>
        </pc:sldMkLst>
        <pc:spChg chg="mod">
          <ac:chgData name="Verduijn, Boris" userId="9f6f5af4-4265-447d-bda6-e3e354b3b37a" providerId="ADAL" clId="{7FA161FB-724C-40C5-A788-471E565D8892}" dt="2024-06-07T13:21:42.403" v="3622"/>
          <ac:spMkLst>
            <pc:docMk/>
            <pc:sldMk cId="2144219974" sldId="340"/>
            <ac:spMk id="3" creationId="{73638CE8-99A0-8B3D-4E68-AE4881F617E1}"/>
          </ac:spMkLst>
        </pc:spChg>
      </pc:sldChg>
      <pc:sldChg chg="modSp">
        <pc:chgData name="Verduijn, Boris" userId="9f6f5af4-4265-447d-bda6-e3e354b3b37a" providerId="ADAL" clId="{7FA161FB-724C-40C5-A788-471E565D8892}" dt="2024-06-07T13:21:42.403" v="3622"/>
        <pc:sldMkLst>
          <pc:docMk/>
          <pc:sldMk cId="607998145" sldId="341"/>
        </pc:sldMkLst>
        <pc:spChg chg="mod">
          <ac:chgData name="Verduijn, Boris" userId="9f6f5af4-4265-447d-bda6-e3e354b3b37a" providerId="ADAL" clId="{7FA161FB-724C-40C5-A788-471E565D8892}" dt="2024-06-07T13:21:42.403" v="3622"/>
          <ac:spMkLst>
            <pc:docMk/>
            <pc:sldMk cId="607998145" sldId="341"/>
            <ac:spMk id="4" creationId="{7FEAD5EA-03B2-FCAB-CC99-64B605A769F9}"/>
          </ac:spMkLst>
        </pc:spChg>
      </pc:sldChg>
      <pc:sldChg chg="modSp">
        <pc:chgData name="Verduijn, Boris" userId="9f6f5af4-4265-447d-bda6-e3e354b3b37a" providerId="ADAL" clId="{7FA161FB-724C-40C5-A788-471E565D8892}" dt="2024-06-07T13:21:42.403" v="3622"/>
        <pc:sldMkLst>
          <pc:docMk/>
          <pc:sldMk cId="2337142380" sldId="342"/>
        </pc:sldMkLst>
        <pc:spChg chg="mod">
          <ac:chgData name="Verduijn, Boris" userId="9f6f5af4-4265-447d-bda6-e3e354b3b37a" providerId="ADAL" clId="{7FA161FB-724C-40C5-A788-471E565D8892}" dt="2024-06-07T13:21:42.403" v="3622"/>
          <ac:spMkLst>
            <pc:docMk/>
            <pc:sldMk cId="2337142380" sldId="342"/>
            <ac:spMk id="3" creationId="{73638CE8-99A0-8B3D-4E68-AE4881F617E1}"/>
          </ac:spMkLst>
        </pc:spChg>
      </pc:sldChg>
      <pc:sldChg chg="modSp">
        <pc:chgData name="Verduijn, Boris" userId="9f6f5af4-4265-447d-bda6-e3e354b3b37a" providerId="ADAL" clId="{7FA161FB-724C-40C5-A788-471E565D8892}" dt="2024-06-07T13:21:42.403" v="3622"/>
        <pc:sldMkLst>
          <pc:docMk/>
          <pc:sldMk cId="3926288812" sldId="343"/>
        </pc:sldMkLst>
        <pc:spChg chg="mod">
          <ac:chgData name="Verduijn, Boris" userId="9f6f5af4-4265-447d-bda6-e3e354b3b37a" providerId="ADAL" clId="{7FA161FB-724C-40C5-A788-471E565D8892}" dt="2024-06-07T13:21:42.403" v="3622"/>
          <ac:spMkLst>
            <pc:docMk/>
            <pc:sldMk cId="3926288812" sldId="343"/>
            <ac:spMk id="3" creationId="{73638CE8-99A0-8B3D-4E68-AE4881F617E1}"/>
          </ac:spMkLst>
        </pc:spChg>
      </pc:sldChg>
      <pc:sldChg chg="modSp">
        <pc:chgData name="Verduijn, Boris" userId="9f6f5af4-4265-447d-bda6-e3e354b3b37a" providerId="ADAL" clId="{7FA161FB-724C-40C5-A788-471E565D8892}" dt="2024-06-07T13:21:42.403" v="3622"/>
        <pc:sldMkLst>
          <pc:docMk/>
          <pc:sldMk cId="678955718" sldId="345"/>
        </pc:sldMkLst>
        <pc:spChg chg="mod">
          <ac:chgData name="Verduijn, Boris" userId="9f6f5af4-4265-447d-bda6-e3e354b3b37a" providerId="ADAL" clId="{7FA161FB-724C-40C5-A788-471E565D8892}" dt="2024-06-07T13:21:42.403" v="3622"/>
          <ac:spMkLst>
            <pc:docMk/>
            <pc:sldMk cId="678955718" sldId="345"/>
            <ac:spMk id="3" creationId="{73638CE8-99A0-8B3D-4E68-AE4881F617E1}"/>
          </ac:spMkLst>
        </pc:spChg>
      </pc:sldChg>
      <pc:sldChg chg="modSp">
        <pc:chgData name="Verduijn, Boris" userId="9f6f5af4-4265-447d-bda6-e3e354b3b37a" providerId="ADAL" clId="{7FA161FB-724C-40C5-A788-471E565D8892}" dt="2024-06-07T13:21:42.403" v="3622"/>
        <pc:sldMkLst>
          <pc:docMk/>
          <pc:sldMk cId="438370033" sldId="347"/>
        </pc:sldMkLst>
        <pc:spChg chg="mod">
          <ac:chgData name="Verduijn, Boris" userId="9f6f5af4-4265-447d-bda6-e3e354b3b37a" providerId="ADAL" clId="{7FA161FB-724C-40C5-A788-471E565D8892}" dt="2024-06-07T13:21:42.403" v="3622"/>
          <ac:spMkLst>
            <pc:docMk/>
            <pc:sldMk cId="438370033" sldId="347"/>
            <ac:spMk id="3" creationId="{73638CE8-99A0-8B3D-4E68-AE4881F617E1}"/>
          </ac:spMkLst>
        </pc:spChg>
      </pc:sldChg>
      <pc:sldChg chg="modSp del mod">
        <pc:chgData name="Verduijn, Boris" userId="9f6f5af4-4265-447d-bda6-e3e354b3b37a" providerId="ADAL" clId="{7FA161FB-724C-40C5-A788-471E565D8892}" dt="2024-06-04T19:50:38.324" v="1236" actId="2696"/>
        <pc:sldMkLst>
          <pc:docMk/>
          <pc:sldMk cId="903417455" sldId="348"/>
        </pc:sldMkLst>
        <pc:spChg chg="mod">
          <ac:chgData name="Verduijn, Boris" userId="9f6f5af4-4265-447d-bda6-e3e354b3b37a" providerId="ADAL" clId="{7FA161FB-724C-40C5-A788-471E565D8892}" dt="2024-06-04T18:54:37.347" v="266" actId="20577"/>
          <ac:spMkLst>
            <pc:docMk/>
            <pc:sldMk cId="903417455" sldId="348"/>
            <ac:spMk id="2" creationId="{A6763ED0-00C0-271A-AEB8-F6F115A50B68}"/>
          </ac:spMkLst>
        </pc:spChg>
      </pc:sldChg>
      <pc:sldChg chg="modSp mod">
        <pc:chgData name="Verduijn, Boris" userId="9f6f5af4-4265-447d-bda6-e3e354b3b37a" providerId="ADAL" clId="{7FA161FB-724C-40C5-A788-471E565D8892}" dt="2024-06-07T13:21:42.403" v="3622"/>
        <pc:sldMkLst>
          <pc:docMk/>
          <pc:sldMk cId="3919316871" sldId="348"/>
        </pc:sldMkLst>
        <pc:spChg chg="mod">
          <ac:chgData name="Verduijn, Boris" userId="9f6f5af4-4265-447d-bda6-e3e354b3b37a" providerId="ADAL" clId="{7FA161FB-724C-40C5-A788-471E565D8892}" dt="2024-06-07T13:16:40.910" v="3424" actId="20577"/>
          <ac:spMkLst>
            <pc:docMk/>
            <pc:sldMk cId="3919316871" sldId="348"/>
            <ac:spMk id="2" creationId="{A6763ED0-00C0-271A-AEB8-F6F115A50B68}"/>
          </ac:spMkLst>
        </pc:spChg>
        <pc:spChg chg="mod">
          <ac:chgData name="Verduijn, Boris" userId="9f6f5af4-4265-447d-bda6-e3e354b3b37a" providerId="ADAL" clId="{7FA161FB-724C-40C5-A788-471E565D8892}" dt="2024-06-07T13:21:42.403" v="3622"/>
          <ac:spMkLst>
            <pc:docMk/>
            <pc:sldMk cId="3919316871" sldId="348"/>
            <ac:spMk id="4" creationId="{780D9EC1-52E2-153D-2E3C-E787C67730A7}"/>
          </ac:spMkLst>
        </pc:spChg>
      </pc:sldChg>
      <pc:sldChg chg="modSp mod">
        <pc:chgData name="Verduijn, Boris" userId="9f6f5af4-4265-447d-bda6-e3e354b3b37a" providerId="ADAL" clId="{7FA161FB-724C-40C5-A788-471E565D8892}" dt="2024-06-07T13:21:42.403" v="3622"/>
        <pc:sldMkLst>
          <pc:docMk/>
          <pc:sldMk cId="89943312" sldId="349"/>
        </pc:sldMkLst>
        <pc:spChg chg="mod">
          <ac:chgData name="Verduijn, Boris" userId="9f6f5af4-4265-447d-bda6-e3e354b3b37a" providerId="ADAL" clId="{7FA161FB-724C-40C5-A788-471E565D8892}" dt="2024-06-04T19:53:56.391" v="1341" actId="20577"/>
          <ac:spMkLst>
            <pc:docMk/>
            <pc:sldMk cId="89943312" sldId="349"/>
            <ac:spMk id="2" creationId="{399FF532-816D-0D66-0718-6E9BF408188F}"/>
          </ac:spMkLst>
        </pc:spChg>
        <pc:spChg chg="mod">
          <ac:chgData name="Verduijn, Boris" userId="9f6f5af4-4265-447d-bda6-e3e354b3b37a" providerId="ADAL" clId="{7FA161FB-724C-40C5-A788-471E565D8892}" dt="2024-06-07T13:21:42.403" v="3622"/>
          <ac:spMkLst>
            <pc:docMk/>
            <pc:sldMk cId="89943312" sldId="349"/>
            <ac:spMk id="3" creationId="{73638CE8-99A0-8B3D-4E68-AE4881F617E1}"/>
          </ac:spMkLst>
        </pc:spChg>
      </pc:sldChg>
      <pc:sldChg chg="modSp del mod">
        <pc:chgData name="Verduijn, Boris" userId="9f6f5af4-4265-447d-bda6-e3e354b3b37a" providerId="ADAL" clId="{7FA161FB-724C-40C5-A788-471E565D8892}" dt="2024-06-04T19:50:38.324" v="1236" actId="2696"/>
        <pc:sldMkLst>
          <pc:docMk/>
          <pc:sldMk cId="2581856856" sldId="349"/>
        </pc:sldMkLst>
        <pc:spChg chg="mod">
          <ac:chgData name="Verduijn, Boris" userId="9f6f5af4-4265-447d-bda6-e3e354b3b37a" providerId="ADAL" clId="{7FA161FB-724C-40C5-A788-471E565D8892}" dt="2024-06-04T18:55:54.718" v="309" actId="20577"/>
          <ac:spMkLst>
            <pc:docMk/>
            <pc:sldMk cId="2581856856" sldId="349"/>
            <ac:spMk id="2" creationId="{399FF532-816D-0D66-0718-6E9BF408188F}"/>
          </ac:spMkLst>
        </pc:spChg>
      </pc:sldChg>
      <pc:sldChg chg="modSp mod">
        <pc:chgData name="Verduijn, Boris" userId="9f6f5af4-4265-447d-bda6-e3e354b3b37a" providerId="ADAL" clId="{7FA161FB-724C-40C5-A788-471E565D8892}" dt="2024-06-07T13:21:42.403" v="3622"/>
        <pc:sldMkLst>
          <pc:docMk/>
          <pc:sldMk cId="3151188635" sldId="350"/>
        </pc:sldMkLst>
        <pc:spChg chg="mod">
          <ac:chgData name="Verduijn, Boris" userId="9f6f5af4-4265-447d-bda6-e3e354b3b37a" providerId="ADAL" clId="{7FA161FB-724C-40C5-A788-471E565D8892}" dt="2024-06-04T19:52:27.627" v="1335" actId="20577"/>
          <ac:spMkLst>
            <pc:docMk/>
            <pc:sldMk cId="3151188635" sldId="350"/>
            <ac:spMk id="3" creationId="{B87D7925-38FB-F4E5-D9C1-90D62DD88441}"/>
          </ac:spMkLst>
        </pc:spChg>
        <pc:spChg chg="mod">
          <ac:chgData name="Verduijn, Boris" userId="9f6f5af4-4265-447d-bda6-e3e354b3b37a" providerId="ADAL" clId="{7FA161FB-724C-40C5-A788-471E565D8892}" dt="2024-06-07T13:21:42.403" v="3622"/>
          <ac:spMkLst>
            <pc:docMk/>
            <pc:sldMk cId="3151188635" sldId="350"/>
            <ac:spMk id="4" creationId="{7FEAD5EA-03B2-FCAB-CC99-64B605A769F9}"/>
          </ac:spMkLst>
        </pc:spChg>
      </pc:sldChg>
      <pc:sldChg chg="modSp del mod">
        <pc:chgData name="Verduijn, Boris" userId="9f6f5af4-4265-447d-bda6-e3e354b3b37a" providerId="ADAL" clId="{7FA161FB-724C-40C5-A788-471E565D8892}" dt="2024-06-04T19:50:38.324" v="1236" actId="2696"/>
        <pc:sldMkLst>
          <pc:docMk/>
          <pc:sldMk cId="3789442817" sldId="350"/>
        </pc:sldMkLst>
        <pc:spChg chg="mod">
          <ac:chgData name="Verduijn, Boris" userId="9f6f5af4-4265-447d-bda6-e3e354b3b37a" providerId="ADAL" clId="{7FA161FB-724C-40C5-A788-471E565D8892}" dt="2024-06-04T18:58:36.257" v="444" actId="20577"/>
          <ac:spMkLst>
            <pc:docMk/>
            <pc:sldMk cId="3789442817" sldId="350"/>
            <ac:spMk id="3" creationId="{B87D7925-38FB-F4E5-D9C1-90D62DD88441}"/>
          </ac:spMkLst>
        </pc:spChg>
      </pc:sldChg>
      <pc:sldChg chg="modSp del mod">
        <pc:chgData name="Verduijn, Boris" userId="9f6f5af4-4265-447d-bda6-e3e354b3b37a" providerId="ADAL" clId="{7FA161FB-724C-40C5-A788-471E565D8892}" dt="2024-06-04T19:50:38.324" v="1236" actId="2696"/>
        <pc:sldMkLst>
          <pc:docMk/>
          <pc:sldMk cId="634712057" sldId="351"/>
        </pc:sldMkLst>
        <pc:spChg chg="mod">
          <ac:chgData name="Verduijn, Boris" userId="9f6f5af4-4265-447d-bda6-e3e354b3b37a" providerId="ADAL" clId="{7FA161FB-724C-40C5-A788-471E565D8892}" dt="2024-06-04T18:59:24.074" v="448" actId="255"/>
          <ac:spMkLst>
            <pc:docMk/>
            <pc:sldMk cId="634712057" sldId="351"/>
            <ac:spMk id="2" creationId="{8D35A9A5-6C78-5C5C-47D4-5524A9B1E9E9}"/>
          </ac:spMkLst>
        </pc:spChg>
        <pc:spChg chg="mod">
          <ac:chgData name="Verduijn, Boris" userId="9f6f5af4-4265-447d-bda6-e3e354b3b37a" providerId="ADAL" clId="{7FA161FB-724C-40C5-A788-471E565D8892}" dt="2024-06-04T19:47:54.782" v="1228" actId="20577"/>
          <ac:spMkLst>
            <pc:docMk/>
            <pc:sldMk cId="634712057" sldId="351"/>
            <ac:spMk id="3" creationId="{C2173800-66E3-E3F8-C3EF-DF9BC2FD4790}"/>
          </ac:spMkLst>
        </pc:spChg>
      </pc:sldChg>
      <pc:sldChg chg="modSp mod">
        <pc:chgData name="Verduijn, Boris" userId="9f6f5af4-4265-447d-bda6-e3e354b3b37a" providerId="ADAL" clId="{7FA161FB-724C-40C5-A788-471E565D8892}" dt="2024-06-07T13:21:42.403" v="3622"/>
        <pc:sldMkLst>
          <pc:docMk/>
          <pc:sldMk cId="2991792928" sldId="351"/>
        </pc:sldMkLst>
        <pc:spChg chg="mod">
          <ac:chgData name="Verduijn, Boris" userId="9f6f5af4-4265-447d-bda6-e3e354b3b37a" providerId="ADAL" clId="{7FA161FB-724C-40C5-A788-471E565D8892}" dt="2024-06-04T19:54:29.001" v="1350" actId="6549"/>
          <ac:spMkLst>
            <pc:docMk/>
            <pc:sldMk cId="2991792928" sldId="351"/>
            <ac:spMk id="3" creationId="{C2173800-66E3-E3F8-C3EF-DF9BC2FD4790}"/>
          </ac:spMkLst>
        </pc:spChg>
        <pc:spChg chg="mod">
          <ac:chgData name="Verduijn, Boris" userId="9f6f5af4-4265-447d-bda6-e3e354b3b37a" providerId="ADAL" clId="{7FA161FB-724C-40C5-A788-471E565D8892}" dt="2024-06-07T13:21:42.403" v="3622"/>
          <ac:spMkLst>
            <pc:docMk/>
            <pc:sldMk cId="2991792928" sldId="351"/>
            <ac:spMk id="4" creationId="{36BA0303-2B85-EB9C-678A-BFCFA40ADD92}"/>
          </ac:spMkLst>
        </pc:spChg>
      </pc:sldChg>
      <pc:sldChg chg="addSp delSp modSp del mod ord">
        <pc:chgData name="Verduijn, Boris" userId="9f6f5af4-4265-447d-bda6-e3e354b3b37a" providerId="ADAL" clId="{7FA161FB-724C-40C5-A788-471E565D8892}" dt="2024-06-04T19:50:38.324" v="1236" actId="2696"/>
        <pc:sldMkLst>
          <pc:docMk/>
          <pc:sldMk cId="544630784" sldId="352"/>
        </pc:sldMkLst>
        <pc:spChg chg="mod">
          <ac:chgData name="Verduijn, Boris" userId="9f6f5af4-4265-447d-bda6-e3e354b3b37a" providerId="ADAL" clId="{7FA161FB-724C-40C5-A788-471E565D8892}" dt="2024-06-04T19:00:29.165" v="490" actId="6549"/>
          <ac:spMkLst>
            <pc:docMk/>
            <pc:sldMk cId="544630784" sldId="352"/>
            <ac:spMk id="2" creationId="{C95823C7-553E-DC3D-CF01-D0D2060A2E19}"/>
          </ac:spMkLst>
        </pc:spChg>
        <pc:spChg chg="mod">
          <ac:chgData name="Verduijn, Boris" userId="9f6f5af4-4265-447d-bda6-e3e354b3b37a" providerId="ADAL" clId="{7FA161FB-724C-40C5-A788-471E565D8892}" dt="2024-06-04T19:36:08.459" v="1032" actId="6549"/>
          <ac:spMkLst>
            <pc:docMk/>
            <pc:sldMk cId="544630784" sldId="352"/>
            <ac:spMk id="3" creationId="{B87D7925-38FB-F4E5-D9C1-90D62DD88441}"/>
          </ac:spMkLst>
        </pc:spChg>
        <pc:spChg chg="add mod ord">
          <ac:chgData name="Verduijn, Boris" userId="9f6f5af4-4265-447d-bda6-e3e354b3b37a" providerId="ADAL" clId="{7FA161FB-724C-40C5-A788-471E565D8892}" dt="2024-06-04T19:34:00.908" v="1018" actId="166"/>
          <ac:spMkLst>
            <pc:docMk/>
            <pc:sldMk cId="544630784" sldId="352"/>
            <ac:spMk id="39" creationId="{5DA22E20-4A72-B99D-D10B-164C821E4FA7}"/>
          </ac:spMkLst>
        </pc:spChg>
        <pc:spChg chg="add del">
          <ac:chgData name="Verduijn, Boris" userId="9f6f5af4-4265-447d-bda6-e3e354b3b37a" providerId="ADAL" clId="{7FA161FB-724C-40C5-A788-471E565D8892}" dt="2024-06-04T19:23:49.799" v="895" actId="22"/>
          <ac:spMkLst>
            <pc:docMk/>
            <pc:sldMk cId="544630784" sldId="352"/>
            <ac:spMk id="41" creationId="{BC168EFE-3365-7EA6-A740-BDC4CDD3DBCB}"/>
          </ac:spMkLst>
        </pc:spChg>
        <pc:spChg chg="add mod">
          <ac:chgData name="Verduijn, Boris" userId="9f6f5af4-4265-447d-bda6-e3e354b3b37a" providerId="ADAL" clId="{7FA161FB-724C-40C5-A788-471E565D8892}" dt="2024-06-04T19:27:03.431" v="928" actId="1076"/>
          <ac:spMkLst>
            <pc:docMk/>
            <pc:sldMk cId="544630784" sldId="352"/>
            <ac:spMk id="48" creationId="{F07615D1-EF6B-E963-A9E8-66B08295DEC2}"/>
          </ac:spMkLst>
        </pc:spChg>
        <pc:picChg chg="add mod ord modCrop">
          <ac:chgData name="Verduijn, Boris" userId="9f6f5af4-4265-447d-bda6-e3e354b3b37a" providerId="ADAL" clId="{7FA161FB-724C-40C5-A788-471E565D8892}" dt="2024-06-04T19:33:26.520" v="1014" actId="167"/>
          <ac:picMkLst>
            <pc:docMk/>
            <pc:sldMk cId="544630784" sldId="352"/>
            <ac:picMk id="8" creationId="{00F9C446-24AA-7C66-A39C-C8264EAB19A7}"/>
          </ac:picMkLst>
        </pc:picChg>
        <pc:cxnChg chg="add mod">
          <ac:chgData name="Verduijn, Boris" userId="9f6f5af4-4265-447d-bda6-e3e354b3b37a" providerId="ADAL" clId="{7FA161FB-724C-40C5-A788-471E565D8892}" dt="2024-06-04T19:18:42.750" v="764" actId="14100"/>
          <ac:cxnSpMkLst>
            <pc:docMk/>
            <pc:sldMk cId="544630784" sldId="352"/>
            <ac:cxnSpMk id="10" creationId="{9DA0F3DB-A569-79C3-F86A-49D42E4AD82A}"/>
          </ac:cxnSpMkLst>
        </pc:cxnChg>
        <pc:cxnChg chg="add mod">
          <ac:chgData name="Verduijn, Boris" userId="9f6f5af4-4265-447d-bda6-e3e354b3b37a" providerId="ADAL" clId="{7FA161FB-724C-40C5-A788-471E565D8892}" dt="2024-06-04T19:18:34.558" v="763" actId="14100"/>
          <ac:cxnSpMkLst>
            <pc:docMk/>
            <pc:sldMk cId="544630784" sldId="352"/>
            <ac:cxnSpMk id="11" creationId="{D346D2B9-6D4C-CDC0-002F-093D814D3681}"/>
          </ac:cxnSpMkLst>
        </pc:cxnChg>
        <pc:cxnChg chg="add mod">
          <ac:chgData name="Verduijn, Boris" userId="9f6f5af4-4265-447d-bda6-e3e354b3b37a" providerId="ADAL" clId="{7FA161FB-724C-40C5-A788-471E565D8892}" dt="2024-06-04T19:20:15.204" v="780" actId="14100"/>
          <ac:cxnSpMkLst>
            <pc:docMk/>
            <pc:sldMk cId="544630784" sldId="352"/>
            <ac:cxnSpMk id="15" creationId="{CFDDCE96-0AAE-431C-DF05-E52AB5F3B341}"/>
          </ac:cxnSpMkLst>
        </pc:cxnChg>
        <pc:cxnChg chg="add mod">
          <ac:chgData name="Verduijn, Boris" userId="9f6f5af4-4265-447d-bda6-e3e354b3b37a" providerId="ADAL" clId="{7FA161FB-724C-40C5-A788-471E565D8892}" dt="2024-06-04T19:20:02.926" v="778" actId="14100"/>
          <ac:cxnSpMkLst>
            <pc:docMk/>
            <pc:sldMk cId="544630784" sldId="352"/>
            <ac:cxnSpMk id="19" creationId="{C1F1692F-5895-B21B-BB1A-2F6C0EBFAA7E}"/>
          </ac:cxnSpMkLst>
        </pc:cxnChg>
        <pc:cxnChg chg="add mod">
          <ac:chgData name="Verduijn, Boris" userId="9f6f5af4-4265-447d-bda6-e3e354b3b37a" providerId="ADAL" clId="{7FA161FB-724C-40C5-A788-471E565D8892}" dt="2024-06-04T19:19:56.088" v="777" actId="14100"/>
          <ac:cxnSpMkLst>
            <pc:docMk/>
            <pc:sldMk cId="544630784" sldId="352"/>
            <ac:cxnSpMk id="23" creationId="{F64385D6-35B5-D919-6F49-33F445C79511}"/>
          </ac:cxnSpMkLst>
        </pc:cxnChg>
        <pc:cxnChg chg="add mod">
          <ac:chgData name="Verduijn, Boris" userId="9f6f5af4-4265-447d-bda6-e3e354b3b37a" providerId="ADAL" clId="{7FA161FB-724C-40C5-A788-471E565D8892}" dt="2024-06-04T19:20:54.881" v="785" actId="14100"/>
          <ac:cxnSpMkLst>
            <pc:docMk/>
            <pc:sldMk cId="544630784" sldId="352"/>
            <ac:cxnSpMk id="30" creationId="{88BB08FC-F238-FCC9-552A-2530D62F5350}"/>
          </ac:cxnSpMkLst>
        </pc:cxnChg>
        <pc:cxnChg chg="add mod">
          <ac:chgData name="Verduijn, Boris" userId="9f6f5af4-4265-447d-bda6-e3e354b3b37a" providerId="ADAL" clId="{7FA161FB-724C-40C5-A788-471E565D8892}" dt="2024-06-04T19:21:19.373" v="789" actId="14100"/>
          <ac:cxnSpMkLst>
            <pc:docMk/>
            <pc:sldMk cId="544630784" sldId="352"/>
            <ac:cxnSpMk id="35" creationId="{4C38902A-E05D-0318-5D97-C4C589614530}"/>
          </ac:cxnSpMkLst>
        </pc:cxnChg>
        <pc:cxnChg chg="add mod">
          <ac:chgData name="Verduijn, Boris" userId="9f6f5af4-4265-447d-bda6-e3e354b3b37a" providerId="ADAL" clId="{7FA161FB-724C-40C5-A788-471E565D8892}" dt="2024-06-04T19:24:09.245" v="898" actId="13822"/>
          <ac:cxnSpMkLst>
            <pc:docMk/>
            <pc:sldMk cId="544630784" sldId="352"/>
            <ac:cxnSpMk id="43" creationId="{1A4A21C1-93DF-FF62-323D-2224FC5B669F}"/>
          </ac:cxnSpMkLst>
        </pc:cxnChg>
        <pc:cxnChg chg="add mod">
          <ac:chgData name="Verduijn, Boris" userId="9f6f5af4-4265-447d-bda6-e3e354b3b37a" providerId="ADAL" clId="{7FA161FB-724C-40C5-A788-471E565D8892}" dt="2024-06-04T19:24:16.505" v="900" actId="1076"/>
          <ac:cxnSpMkLst>
            <pc:docMk/>
            <pc:sldMk cId="544630784" sldId="352"/>
            <ac:cxnSpMk id="44" creationId="{9A5ED510-09C7-9E6A-83B3-5C417869A049}"/>
          </ac:cxnSpMkLst>
        </pc:cxnChg>
        <pc:cxnChg chg="add mod">
          <ac:chgData name="Verduijn, Boris" userId="9f6f5af4-4265-447d-bda6-e3e354b3b37a" providerId="ADAL" clId="{7FA161FB-724C-40C5-A788-471E565D8892}" dt="2024-06-04T19:24:29.017" v="902" actId="1076"/>
          <ac:cxnSpMkLst>
            <pc:docMk/>
            <pc:sldMk cId="544630784" sldId="352"/>
            <ac:cxnSpMk id="45" creationId="{5C1D1977-9AF3-E7EF-8D47-375CA311B35C}"/>
          </ac:cxnSpMkLst>
        </pc:cxnChg>
        <pc:cxnChg chg="add mod">
          <ac:chgData name="Verduijn, Boris" userId="9f6f5af4-4265-447d-bda6-e3e354b3b37a" providerId="ADAL" clId="{7FA161FB-724C-40C5-A788-471E565D8892}" dt="2024-06-04T19:24:37.482" v="904" actId="1076"/>
          <ac:cxnSpMkLst>
            <pc:docMk/>
            <pc:sldMk cId="544630784" sldId="352"/>
            <ac:cxnSpMk id="46" creationId="{93A315A5-6617-302E-302C-C467F77BBBAE}"/>
          </ac:cxnSpMkLst>
        </pc:cxnChg>
        <pc:cxnChg chg="add mod">
          <ac:chgData name="Verduijn, Boris" userId="9f6f5af4-4265-447d-bda6-e3e354b3b37a" providerId="ADAL" clId="{7FA161FB-724C-40C5-A788-471E565D8892}" dt="2024-06-04T19:26:09.994" v="907" actId="1076"/>
          <ac:cxnSpMkLst>
            <pc:docMk/>
            <pc:sldMk cId="544630784" sldId="352"/>
            <ac:cxnSpMk id="47" creationId="{BA2B6939-FE8D-B46E-77AD-943753208A81}"/>
          </ac:cxnSpMkLst>
        </pc:cxnChg>
        <pc:cxnChg chg="add mod ord">
          <ac:chgData name="Verduijn, Boris" userId="9f6f5af4-4265-447d-bda6-e3e354b3b37a" providerId="ADAL" clId="{7FA161FB-724C-40C5-A788-471E565D8892}" dt="2024-06-04T19:35:50.714" v="1030" actId="14100"/>
          <ac:cxnSpMkLst>
            <pc:docMk/>
            <pc:sldMk cId="544630784" sldId="352"/>
            <ac:cxnSpMk id="50" creationId="{B64EE873-0ACF-CA79-CB79-B41FA79D05CF}"/>
          </ac:cxnSpMkLst>
        </pc:cxnChg>
      </pc:sldChg>
      <pc:sldChg chg="modSp">
        <pc:chgData name="Verduijn, Boris" userId="9f6f5af4-4265-447d-bda6-e3e354b3b37a" providerId="ADAL" clId="{7FA161FB-724C-40C5-A788-471E565D8892}" dt="2024-06-07T13:21:42.403" v="3622"/>
        <pc:sldMkLst>
          <pc:docMk/>
          <pc:sldMk cId="4092950501" sldId="352"/>
        </pc:sldMkLst>
        <pc:spChg chg="mod">
          <ac:chgData name="Verduijn, Boris" userId="9f6f5af4-4265-447d-bda6-e3e354b3b37a" providerId="ADAL" clId="{7FA161FB-724C-40C5-A788-471E565D8892}" dt="2024-06-07T13:21:42.403" v="3622"/>
          <ac:spMkLst>
            <pc:docMk/>
            <pc:sldMk cId="4092950501" sldId="352"/>
            <ac:spMk id="4" creationId="{7FEAD5EA-03B2-FCAB-CC99-64B605A769F9}"/>
          </ac:spMkLst>
        </pc:spChg>
      </pc:sldChg>
      <pc:sldChg chg="modSp mod">
        <pc:chgData name="Verduijn, Boris" userId="9f6f5af4-4265-447d-bda6-e3e354b3b37a" providerId="ADAL" clId="{7FA161FB-724C-40C5-A788-471E565D8892}" dt="2024-06-07T13:21:42.403" v="3622"/>
        <pc:sldMkLst>
          <pc:docMk/>
          <pc:sldMk cId="3445994342" sldId="353"/>
        </pc:sldMkLst>
        <pc:spChg chg="mod">
          <ac:chgData name="Verduijn, Boris" userId="9f6f5af4-4265-447d-bda6-e3e354b3b37a" providerId="ADAL" clId="{7FA161FB-724C-40C5-A788-471E565D8892}" dt="2024-06-07T13:17:48.020" v="3494" actId="6549"/>
          <ac:spMkLst>
            <pc:docMk/>
            <pc:sldMk cId="3445994342" sldId="353"/>
            <ac:spMk id="2" creationId="{A6763ED0-00C0-271A-AEB8-F6F115A50B68}"/>
          </ac:spMkLst>
        </pc:spChg>
        <pc:spChg chg="mod">
          <ac:chgData name="Verduijn, Boris" userId="9f6f5af4-4265-447d-bda6-e3e354b3b37a" providerId="ADAL" clId="{7FA161FB-724C-40C5-A788-471E565D8892}" dt="2024-06-07T13:21:42.403" v="3622"/>
          <ac:spMkLst>
            <pc:docMk/>
            <pc:sldMk cId="3445994342" sldId="353"/>
            <ac:spMk id="4" creationId="{780D9EC1-52E2-153D-2E3C-E787C67730A7}"/>
          </ac:spMkLst>
        </pc:spChg>
      </pc:sldChg>
      <pc:sldChg chg="addSp delSp modSp mod">
        <pc:chgData name="Verduijn, Boris" userId="9f6f5af4-4265-447d-bda6-e3e354b3b37a" providerId="ADAL" clId="{7FA161FB-724C-40C5-A788-471E565D8892}" dt="2024-06-07T13:21:42.403" v="3622"/>
        <pc:sldMkLst>
          <pc:docMk/>
          <pc:sldMk cId="2484706829" sldId="354"/>
        </pc:sldMkLst>
        <pc:spChg chg="mod">
          <ac:chgData name="Verduijn, Boris" userId="9f6f5af4-4265-447d-bda6-e3e354b3b37a" providerId="ADAL" clId="{7FA161FB-724C-40C5-A788-471E565D8892}" dt="2024-06-07T13:18:10.313" v="3529" actId="20577"/>
          <ac:spMkLst>
            <pc:docMk/>
            <pc:sldMk cId="2484706829" sldId="354"/>
            <ac:spMk id="2" creationId="{399FF532-816D-0D66-0718-6E9BF408188F}"/>
          </ac:spMkLst>
        </pc:spChg>
        <pc:spChg chg="mod">
          <ac:chgData name="Verduijn, Boris" userId="9f6f5af4-4265-447d-bda6-e3e354b3b37a" providerId="ADAL" clId="{7FA161FB-724C-40C5-A788-471E565D8892}" dt="2024-06-07T13:21:42.403" v="3622"/>
          <ac:spMkLst>
            <pc:docMk/>
            <pc:sldMk cId="2484706829" sldId="354"/>
            <ac:spMk id="3" creationId="{73638CE8-99A0-8B3D-4E68-AE4881F617E1}"/>
          </ac:spMkLst>
        </pc:spChg>
        <pc:spChg chg="add mod">
          <ac:chgData name="Verduijn, Boris" userId="9f6f5af4-4265-447d-bda6-e3e354b3b37a" providerId="ADAL" clId="{7FA161FB-724C-40C5-A788-471E565D8892}" dt="2024-06-07T12:53:47.308" v="2746" actId="1076"/>
          <ac:spMkLst>
            <pc:docMk/>
            <pc:sldMk cId="2484706829" sldId="354"/>
            <ac:spMk id="7" creationId="{583E8B3D-D257-A526-5554-B2BB651BD45C}"/>
          </ac:spMkLst>
        </pc:spChg>
        <pc:spChg chg="add del mod">
          <ac:chgData name="Verduijn, Boris" userId="9f6f5af4-4265-447d-bda6-e3e354b3b37a" providerId="ADAL" clId="{7FA161FB-724C-40C5-A788-471E565D8892}" dt="2024-06-04T19:11:48.549" v="689" actId="478"/>
          <ac:spMkLst>
            <pc:docMk/>
            <pc:sldMk cId="2484706829" sldId="354"/>
            <ac:spMk id="7" creationId="{648483C8-AF6F-7D38-EDFA-37C1034B78A5}"/>
          </ac:spMkLst>
        </pc:spChg>
        <pc:picChg chg="add mod">
          <ac:chgData name="Verduijn, Boris" userId="9f6f5af4-4265-447d-bda6-e3e354b3b37a" providerId="ADAL" clId="{7FA161FB-724C-40C5-A788-471E565D8892}" dt="2024-06-04T19:13:10.501" v="696" actId="1076"/>
          <ac:picMkLst>
            <pc:docMk/>
            <pc:sldMk cId="2484706829" sldId="354"/>
            <ac:picMk id="9" creationId="{FECF86F0-B3AD-FCB5-D1E4-C5041CE66DBE}"/>
          </ac:picMkLst>
        </pc:picChg>
        <pc:picChg chg="add mod">
          <ac:chgData name="Verduijn, Boris" userId="9f6f5af4-4265-447d-bda6-e3e354b3b37a" providerId="ADAL" clId="{7FA161FB-724C-40C5-A788-471E565D8892}" dt="2024-06-04T19:13:28.570" v="702" actId="14100"/>
          <ac:picMkLst>
            <pc:docMk/>
            <pc:sldMk cId="2484706829" sldId="354"/>
            <ac:picMk id="11" creationId="{D710EE99-E33E-91DB-42D2-3330938E3743}"/>
          </ac:picMkLst>
        </pc:picChg>
      </pc:sldChg>
      <pc:sldChg chg="modSp mod ord">
        <pc:chgData name="Verduijn, Boris" userId="9f6f5af4-4265-447d-bda6-e3e354b3b37a" providerId="ADAL" clId="{7FA161FB-724C-40C5-A788-471E565D8892}" dt="2024-06-07T13:21:42.403" v="3622"/>
        <pc:sldMkLst>
          <pc:docMk/>
          <pc:sldMk cId="224902982" sldId="355"/>
        </pc:sldMkLst>
        <pc:spChg chg="mod">
          <ac:chgData name="Verduijn, Boris" userId="9f6f5af4-4265-447d-bda6-e3e354b3b37a" providerId="ADAL" clId="{7FA161FB-724C-40C5-A788-471E565D8892}" dt="2024-06-07T12:42:31.604" v="2166" actId="6549"/>
          <ac:spMkLst>
            <pc:docMk/>
            <pc:sldMk cId="224902982" sldId="355"/>
            <ac:spMk id="3" creationId="{B87D7925-38FB-F4E5-D9C1-90D62DD88441}"/>
          </ac:spMkLst>
        </pc:spChg>
        <pc:spChg chg="mod">
          <ac:chgData name="Verduijn, Boris" userId="9f6f5af4-4265-447d-bda6-e3e354b3b37a" providerId="ADAL" clId="{7FA161FB-724C-40C5-A788-471E565D8892}" dt="2024-06-07T13:21:42.403" v="3622"/>
          <ac:spMkLst>
            <pc:docMk/>
            <pc:sldMk cId="224902982" sldId="355"/>
            <ac:spMk id="4" creationId="{7FEAD5EA-03B2-FCAB-CC99-64B605A769F9}"/>
          </ac:spMkLst>
        </pc:spChg>
      </pc:sldChg>
      <pc:sldChg chg="modSp mod">
        <pc:chgData name="Verduijn, Boris" userId="9f6f5af4-4265-447d-bda6-e3e354b3b37a" providerId="ADAL" clId="{7FA161FB-724C-40C5-A788-471E565D8892}" dt="2024-06-07T13:22:03.465" v="3624" actId="255"/>
        <pc:sldMkLst>
          <pc:docMk/>
          <pc:sldMk cId="2119949453" sldId="356"/>
        </pc:sldMkLst>
        <pc:spChg chg="mod">
          <ac:chgData name="Verduijn, Boris" userId="9f6f5af4-4265-447d-bda6-e3e354b3b37a" providerId="ADAL" clId="{7FA161FB-724C-40C5-A788-471E565D8892}" dt="2024-06-07T13:22:03.465" v="3624" actId="255"/>
          <ac:spMkLst>
            <pc:docMk/>
            <pc:sldMk cId="2119949453" sldId="356"/>
            <ac:spMk id="2" creationId="{8D35A9A5-6C78-5C5C-47D4-5524A9B1E9E9}"/>
          </ac:spMkLst>
        </pc:spChg>
        <pc:spChg chg="mod">
          <ac:chgData name="Verduijn, Boris" userId="9f6f5af4-4265-447d-bda6-e3e354b3b37a" providerId="ADAL" clId="{7FA161FB-724C-40C5-A788-471E565D8892}" dt="2024-06-07T13:19:37.632" v="3611" actId="2710"/>
          <ac:spMkLst>
            <pc:docMk/>
            <pc:sldMk cId="2119949453" sldId="356"/>
            <ac:spMk id="3" creationId="{C2173800-66E3-E3F8-C3EF-DF9BC2FD4790}"/>
          </ac:spMkLst>
        </pc:spChg>
        <pc:spChg chg="mod">
          <ac:chgData name="Verduijn, Boris" userId="9f6f5af4-4265-447d-bda6-e3e354b3b37a" providerId="ADAL" clId="{7FA161FB-724C-40C5-A788-471E565D8892}" dt="2024-06-07T13:21:42.403" v="3622"/>
          <ac:spMkLst>
            <pc:docMk/>
            <pc:sldMk cId="2119949453" sldId="356"/>
            <ac:spMk id="4" creationId="{36BA0303-2B85-EB9C-678A-BFCFA40ADD92}"/>
          </ac:spMkLst>
        </pc:spChg>
      </pc:sldChg>
      <pc:sldChg chg="del">
        <pc:chgData name="Verduijn, Boris" userId="9f6f5af4-4265-447d-bda6-e3e354b3b37a" providerId="ADAL" clId="{7FA161FB-724C-40C5-A788-471E565D8892}" dt="2024-06-07T13:14:13.848" v="3401" actId="2696"/>
        <pc:sldMkLst>
          <pc:docMk/>
          <pc:sldMk cId="404535743" sldId="357"/>
        </pc:sldMkLst>
      </pc:sldChg>
      <pc:sldChg chg="addSp delSp modSp new del mod">
        <pc:chgData name="Verduijn, Boris" userId="9f6f5af4-4265-447d-bda6-e3e354b3b37a" providerId="ADAL" clId="{7FA161FB-724C-40C5-A788-471E565D8892}" dt="2024-06-04T19:50:38.324" v="1236" actId="2696"/>
        <pc:sldMkLst>
          <pc:docMk/>
          <pc:sldMk cId="2984212358" sldId="358"/>
        </pc:sldMkLst>
        <pc:spChg chg="del">
          <ac:chgData name="Verduijn, Boris" userId="9f6f5af4-4265-447d-bda6-e3e354b3b37a" providerId="ADAL" clId="{7FA161FB-724C-40C5-A788-471E565D8892}" dt="2024-06-04T19:36:29.036" v="1033" actId="478"/>
          <ac:spMkLst>
            <pc:docMk/>
            <pc:sldMk cId="2984212358" sldId="358"/>
            <ac:spMk id="2" creationId="{1C2E4501-27AA-AE7B-B0AA-67FB23BBAC29}"/>
          </ac:spMkLst>
        </pc:spChg>
        <pc:spChg chg="del">
          <ac:chgData name="Verduijn, Boris" userId="9f6f5af4-4265-447d-bda6-e3e354b3b37a" providerId="ADAL" clId="{7FA161FB-724C-40C5-A788-471E565D8892}" dt="2024-06-04T19:28:06.836" v="930" actId="931"/>
          <ac:spMkLst>
            <pc:docMk/>
            <pc:sldMk cId="2984212358" sldId="358"/>
            <ac:spMk id="3" creationId="{2C0E1CC6-97F9-A610-EB16-88F4A524A087}"/>
          </ac:spMkLst>
        </pc:spChg>
        <pc:spChg chg="add del mod">
          <ac:chgData name="Verduijn, Boris" userId="9f6f5af4-4265-447d-bda6-e3e354b3b37a" providerId="ADAL" clId="{7FA161FB-724C-40C5-A788-471E565D8892}" dt="2024-06-04T19:28:27.216" v="934" actId="931"/>
          <ac:spMkLst>
            <pc:docMk/>
            <pc:sldMk cId="2984212358" sldId="358"/>
            <ac:spMk id="10" creationId="{5C143D8E-1D6E-7369-B423-F434B3D1AB6F}"/>
          </ac:spMkLst>
        </pc:spChg>
        <pc:spChg chg="add del mod">
          <ac:chgData name="Verduijn, Boris" userId="9f6f5af4-4265-447d-bda6-e3e354b3b37a" providerId="ADAL" clId="{7FA161FB-724C-40C5-A788-471E565D8892}" dt="2024-06-04T19:29:06.516" v="944" actId="478"/>
          <ac:spMkLst>
            <pc:docMk/>
            <pc:sldMk cId="2984212358" sldId="358"/>
            <ac:spMk id="14" creationId="{A01F6791-649D-33C7-A976-4387CCF70A72}"/>
          </ac:spMkLst>
        </pc:spChg>
        <pc:spChg chg="add mod">
          <ac:chgData name="Verduijn, Boris" userId="9f6f5af4-4265-447d-bda6-e3e354b3b37a" providerId="ADAL" clId="{7FA161FB-724C-40C5-A788-471E565D8892}" dt="2024-06-04T19:32:02.482" v="1008" actId="1076"/>
          <ac:spMkLst>
            <pc:docMk/>
            <pc:sldMk cId="2984212358" sldId="358"/>
            <ac:spMk id="17" creationId="{B6B4A27A-7B1B-4963-C5C9-B8522D784F41}"/>
          </ac:spMkLst>
        </pc:spChg>
        <pc:picChg chg="add del mod">
          <ac:chgData name="Verduijn, Boris" userId="9f6f5af4-4265-447d-bda6-e3e354b3b37a" providerId="ADAL" clId="{7FA161FB-724C-40C5-A788-471E565D8892}" dt="2024-06-04T19:28:15.682" v="933" actId="478"/>
          <ac:picMkLst>
            <pc:docMk/>
            <pc:sldMk cId="2984212358" sldId="358"/>
            <ac:picMk id="8" creationId="{2CE18001-C4CE-A2D2-1269-CC660B93F717}"/>
          </ac:picMkLst>
        </pc:picChg>
        <pc:picChg chg="add del mod modCrop">
          <ac:chgData name="Verduijn, Boris" userId="9f6f5af4-4265-447d-bda6-e3e354b3b37a" providerId="ADAL" clId="{7FA161FB-724C-40C5-A788-471E565D8892}" dt="2024-06-04T19:29:02.082" v="943" actId="478"/>
          <ac:picMkLst>
            <pc:docMk/>
            <pc:sldMk cId="2984212358" sldId="358"/>
            <ac:picMk id="12" creationId="{6C8A567C-B9BE-DFB7-04D6-7A58514E3514}"/>
          </ac:picMkLst>
        </pc:picChg>
        <pc:picChg chg="add mod modCrop">
          <ac:chgData name="Verduijn, Boris" userId="9f6f5af4-4265-447d-bda6-e3e354b3b37a" providerId="ADAL" clId="{7FA161FB-724C-40C5-A788-471E565D8892}" dt="2024-06-04T19:31:42.570" v="1007" actId="732"/>
          <ac:picMkLst>
            <pc:docMk/>
            <pc:sldMk cId="2984212358" sldId="358"/>
            <ac:picMk id="16" creationId="{5CCBA490-9C9A-326D-8DF6-822FCFAD8BBE}"/>
          </ac:picMkLst>
        </pc:picChg>
        <pc:cxnChg chg="add mod">
          <ac:chgData name="Verduijn, Boris" userId="9f6f5af4-4265-447d-bda6-e3e354b3b37a" providerId="ADAL" clId="{7FA161FB-724C-40C5-A788-471E565D8892}" dt="2024-06-04T19:31:04.150" v="1000" actId="14100"/>
          <ac:cxnSpMkLst>
            <pc:docMk/>
            <pc:sldMk cId="2984212358" sldId="358"/>
            <ac:cxnSpMk id="18" creationId="{7B3FBB36-CBDF-6EB2-20F9-BCDB1D41E6A7}"/>
          </ac:cxnSpMkLst>
        </pc:cxnChg>
        <pc:cxnChg chg="add mod">
          <ac:chgData name="Verduijn, Boris" userId="9f6f5af4-4265-447d-bda6-e3e354b3b37a" providerId="ADAL" clId="{7FA161FB-724C-40C5-A788-471E565D8892}" dt="2024-06-04T19:30:59.263" v="999" actId="14100"/>
          <ac:cxnSpMkLst>
            <pc:docMk/>
            <pc:sldMk cId="2984212358" sldId="358"/>
            <ac:cxnSpMk id="22" creationId="{AA0275A6-2DC9-E595-D359-B2BEF7D521F9}"/>
          </ac:cxnSpMkLst>
        </pc:cxnChg>
        <pc:cxnChg chg="add mod">
          <ac:chgData name="Verduijn, Boris" userId="9f6f5af4-4265-447d-bda6-e3e354b3b37a" providerId="ADAL" clId="{7FA161FB-724C-40C5-A788-471E565D8892}" dt="2024-06-04T19:31:23.523" v="1003" actId="14100"/>
          <ac:cxnSpMkLst>
            <pc:docMk/>
            <pc:sldMk cId="2984212358" sldId="358"/>
            <ac:cxnSpMk id="29" creationId="{8E4BD1D7-9BCE-E8CA-4993-01203120B6CD}"/>
          </ac:cxnSpMkLst>
        </pc:cxnChg>
        <pc:cxnChg chg="add mod">
          <ac:chgData name="Verduijn, Boris" userId="9f6f5af4-4265-447d-bda6-e3e354b3b37a" providerId="ADAL" clId="{7FA161FB-724C-40C5-A788-471E565D8892}" dt="2024-06-04T19:31:33.451" v="1006" actId="14100"/>
          <ac:cxnSpMkLst>
            <pc:docMk/>
            <pc:sldMk cId="2984212358" sldId="358"/>
            <ac:cxnSpMk id="32" creationId="{31E630F1-188B-BAD2-44C7-F1F569F6B327}"/>
          </ac:cxnSpMkLst>
        </pc:cxnChg>
        <pc:cxnChg chg="add mod">
          <ac:chgData name="Verduijn, Boris" userId="9f6f5af4-4265-447d-bda6-e3e354b3b37a" providerId="ADAL" clId="{7FA161FB-724C-40C5-A788-471E565D8892}" dt="2024-06-04T19:35:25.699" v="1027" actId="14100"/>
          <ac:cxnSpMkLst>
            <pc:docMk/>
            <pc:sldMk cId="2984212358" sldId="358"/>
            <ac:cxnSpMk id="35" creationId="{C1E39D9F-FAB4-7DD3-D6E5-AB1BB03CA6A2}"/>
          </ac:cxnSpMkLst>
        </pc:cxnChg>
        <pc:cxnChg chg="add mod">
          <ac:chgData name="Verduijn, Boris" userId="9f6f5af4-4265-447d-bda6-e3e354b3b37a" providerId="ADAL" clId="{7FA161FB-724C-40C5-A788-471E565D8892}" dt="2024-06-04T19:35:09.002" v="1024" actId="1035"/>
          <ac:cxnSpMkLst>
            <pc:docMk/>
            <pc:sldMk cId="2984212358" sldId="358"/>
            <ac:cxnSpMk id="36" creationId="{8117D1CB-928A-C900-839E-294D55F2F4C1}"/>
          </ac:cxnSpMkLst>
        </pc:cxnChg>
        <pc:cxnChg chg="add mod">
          <ac:chgData name="Verduijn, Boris" userId="9f6f5af4-4265-447d-bda6-e3e354b3b37a" providerId="ADAL" clId="{7FA161FB-724C-40C5-A788-471E565D8892}" dt="2024-06-04T19:35:43.779" v="1029" actId="1076"/>
          <ac:cxnSpMkLst>
            <pc:docMk/>
            <pc:sldMk cId="2984212358" sldId="358"/>
            <ac:cxnSpMk id="40" creationId="{D808E341-0379-7E1E-8456-69E269E7C618}"/>
          </ac:cxnSpMkLst>
        </pc:cxnChg>
      </pc:sldChg>
      <pc:sldChg chg="addSp modSp mod">
        <pc:chgData name="Verduijn, Boris" userId="9f6f5af4-4265-447d-bda6-e3e354b3b37a" providerId="ADAL" clId="{7FA161FB-724C-40C5-A788-471E565D8892}" dt="2024-06-07T12:53:36.883" v="2744" actId="1076"/>
        <pc:sldMkLst>
          <pc:docMk/>
          <pc:sldMk cId="3127002247" sldId="358"/>
        </pc:sldMkLst>
        <pc:spChg chg="add mod">
          <ac:chgData name="Verduijn, Boris" userId="9f6f5af4-4265-447d-bda6-e3e354b3b37a" providerId="ADAL" clId="{7FA161FB-724C-40C5-A788-471E565D8892}" dt="2024-06-07T12:53:36.883" v="2744" actId="1076"/>
          <ac:spMkLst>
            <pc:docMk/>
            <pc:sldMk cId="3127002247" sldId="358"/>
            <ac:spMk id="2" creationId="{04862511-5CEF-1706-8DCB-17BEA4B51224}"/>
          </ac:spMkLst>
        </pc:spChg>
      </pc:sldChg>
      <pc:sldChg chg="addSp delSp modSp new mod">
        <pc:chgData name="Verduijn, Boris" userId="9f6f5af4-4265-447d-bda6-e3e354b3b37a" providerId="ADAL" clId="{7FA161FB-724C-40C5-A788-471E565D8892}" dt="2024-06-07T13:21:42.403" v="3622"/>
        <pc:sldMkLst>
          <pc:docMk/>
          <pc:sldMk cId="322146755" sldId="359"/>
        </pc:sldMkLst>
        <pc:spChg chg="del">
          <ac:chgData name="Verduijn, Boris" userId="9f6f5af4-4265-447d-bda6-e3e354b3b37a" providerId="ADAL" clId="{7FA161FB-724C-40C5-A788-471E565D8892}" dt="2024-06-07T12:22:32.882" v="1617" actId="478"/>
          <ac:spMkLst>
            <pc:docMk/>
            <pc:sldMk cId="322146755" sldId="359"/>
            <ac:spMk id="2" creationId="{506EA7F6-C956-9E18-BBDE-08B7C30CE211}"/>
          </ac:spMkLst>
        </pc:spChg>
        <pc:spChg chg="del">
          <ac:chgData name="Verduijn, Boris" userId="9f6f5af4-4265-447d-bda6-e3e354b3b37a" providerId="ADAL" clId="{7FA161FB-724C-40C5-A788-471E565D8892}" dt="2024-06-07T12:21:34.739" v="1603" actId="931"/>
          <ac:spMkLst>
            <pc:docMk/>
            <pc:sldMk cId="322146755" sldId="359"/>
            <ac:spMk id="3" creationId="{9194CCAC-93D3-E1A4-99BE-F4D4B221BBF7}"/>
          </ac:spMkLst>
        </pc:spChg>
        <pc:spChg chg="mod">
          <ac:chgData name="Verduijn, Boris" userId="9f6f5af4-4265-447d-bda6-e3e354b3b37a" providerId="ADAL" clId="{7FA161FB-724C-40C5-A788-471E565D8892}" dt="2024-06-07T13:21:42.403" v="3622"/>
          <ac:spMkLst>
            <pc:docMk/>
            <pc:sldMk cId="322146755" sldId="359"/>
            <ac:spMk id="4" creationId="{688CA317-AD4E-6514-FA4E-DB4F502968DF}"/>
          </ac:spMkLst>
        </pc:spChg>
        <pc:spChg chg="add mod">
          <ac:chgData name="Verduijn, Boris" userId="9f6f5af4-4265-447d-bda6-e3e354b3b37a" providerId="ADAL" clId="{7FA161FB-724C-40C5-A788-471E565D8892}" dt="2024-06-07T12:22:06.672" v="1612" actId="1076"/>
          <ac:spMkLst>
            <pc:docMk/>
            <pc:sldMk cId="322146755" sldId="359"/>
            <ac:spMk id="10" creationId="{0416F0B9-6654-71DC-F8FF-3D8A9EF90747}"/>
          </ac:spMkLst>
        </pc:spChg>
        <pc:spChg chg="add mod">
          <ac:chgData name="Verduijn, Boris" userId="9f6f5af4-4265-447d-bda6-e3e354b3b37a" providerId="ADAL" clId="{7FA161FB-724C-40C5-A788-471E565D8892}" dt="2024-06-07T12:22:23.759" v="1616" actId="1076"/>
          <ac:spMkLst>
            <pc:docMk/>
            <pc:sldMk cId="322146755" sldId="359"/>
            <ac:spMk id="11" creationId="{5860D69F-AE14-845F-81E6-CBDF9D75E663}"/>
          </ac:spMkLst>
        </pc:spChg>
        <pc:picChg chg="add mod">
          <ac:chgData name="Verduijn, Boris" userId="9f6f5af4-4265-447d-bda6-e3e354b3b37a" providerId="ADAL" clId="{7FA161FB-724C-40C5-A788-471E565D8892}" dt="2024-06-07T12:21:53.120" v="1610" actId="1076"/>
          <ac:picMkLst>
            <pc:docMk/>
            <pc:sldMk cId="322146755" sldId="359"/>
            <ac:picMk id="8" creationId="{F7C256DE-B7CE-25C4-1243-4C623C5116B5}"/>
          </ac:picMkLst>
        </pc:picChg>
        <pc:picChg chg="add mod">
          <ac:chgData name="Verduijn, Boris" userId="9f6f5af4-4265-447d-bda6-e3e354b3b37a" providerId="ADAL" clId="{7FA161FB-724C-40C5-A788-471E565D8892}" dt="2024-06-07T12:21:46.662" v="1609" actId="14100"/>
          <ac:picMkLst>
            <pc:docMk/>
            <pc:sldMk cId="322146755" sldId="359"/>
            <ac:picMk id="9" creationId="{276EE131-9BDD-96E6-5048-C98F423A13A9}"/>
          </ac:picMkLst>
        </pc:picChg>
      </pc:sldChg>
      <pc:sldChg chg="addSp delSp modSp add mod">
        <pc:chgData name="Verduijn, Boris" userId="9f6f5af4-4265-447d-bda6-e3e354b3b37a" providerId="ADAL" clId="{7FA161FB-724C-40C5-A788-471E565D8892}" dt="2024-06-07T13:21:42.403" v="3622"/>
        <pc:sldMkLst>
          <pc:docMk/>
          <pc:sldMk cId="1864297398" sldId="360"/>
        </pc:sldMkLst>
        <pc:spChg chg="del">
          <ac:chgData name="Verduijn, Boris" userId="9f6f5af4-4265-447d-bda6-e3e354b3b37a" providerId="ADAL" clId="{7FA161FB-724C-40C5-A788-471E565D8892}" dt="2024-06-07T12:25:06.475" v="1678" actId="478"/>
          <ac:spMkLst>
            <pc:docMk/>
            <pc:sldMk cId="1864297398" sldId="360"/>
            <ac:spMk id="2" creationId="{D0F48FEE-F117-F3AC-5C51-40C34CE8B965}"/>
          </ac:spMkLst>
        </pc:spChg>
        <pc:spChg chg="mod">
          <ac:chgData name="Verduijn, Boris" userId="9f6f5af4-4265-447d-bda6-e3e354b3b37a" providerId="ADAL" clId="{7FA161FB-724C-40C5-A788-471E565D8892}" dt="2024-06-07T13:21:42.403" v="3622"/>
          <ac:spMkLst>
            <pc:docMk/>
            <pc:sldMk cId="1864297398" sldId="360"/>
            <ac:spMk id="3" creationId="{1AD6D436-9A49-B002-785C-348ED9EE0C45}"/>
          </ac:spMkLst>
        </pc:spChg>
        <pc:spChg chg="del">
          <ac:chgData name="Verduijn, Boris" userId="9f6f5af4-4265-447d-bda6-e3e354b3b37a" providerId="ADAL" clId="{7FA161FB-724C-40C5-A788-471E565D8892}" dt="2024-06-07T12:24:49.523" v="1674" actId="478"/>
          <ac:spMkLst>
            <pc:docMk/>
            <pc:sldMk cId="1864297398" sldId="360"/>
            <ac:spMk id="5" creationId="{19285386-DC50-1A01-047A-6099EA66435C}"/>
          </ac:spMkLst>
        </pc:spChg>
        <pc:spChg chg="del">
          <ac:chgData name="Verduijn, Boris" userId="9f6f5af4-4265-447d-bda6-e3e354b3b37a" providerId="ADAL" clId="{7FA161FB-724C-40C5-A788-471E565D8892}" dt="2024-06-07T12:24:46.203" v="1672" actId="478"/>
          <ac:spMkLst>
            <pc:docMk/>
            <pc:sldMk cId="1864297398" sldId="360"/>
            <ac:spMk id="6" creationId="{9D329E35-4B70-BD44-CF4E-6F3FD1016D26}"/>
          </ac:spMkLst>
        </pc:spChg>
        <pc:spChg chg="del">
          <ac:chgData name="Verduijn, Boris" userId="9f6f5af4-4265-447d-bda6-e3e354b3b37a" providerId="ADAL" clId="{7FA161FB-724C-40C5-A788-471E565D8892}" dt="2024-06-07T12:24:50.505" v="1675" actId="478"/>
          <ac:spMkLst>
            <pc:docMk/>
            <pc:sldMk cId="1864297398" sldId="360"/>
            <ac:spMk id="7" creationId="{BAF1B017-6E37-052A-EFBC-AC605D0F7185}"/>
          </ac:spMkLst>
        </pc:spChg>
        <pc:spChg chg="del">
          <ac:chgData name="Verduijn, Boris" userId="9f6f5af4-4265-447d-bda6-e3e354b3b37a" providerId="ADAL" clId="{7FA161FB-724C-40C5-A788-471E565D8892}" dt="2024-06-07T12:24:43.538" v="1670" actId="478"/>
          <ac:spMkLst>
            <pc:docMk/>
            <pc:sldMk cId="1864297398" sldId="360"/>
            <ac:spMk id="8" creationId="{98555F35-3A75-5EAD-4316-BD0362B0E667}"/>
          </ac:spMkLst>
        </pc:spChg>
        <pc:spChg chg="mod">
          <ac:chgData name="Verduijn, Boris" userId="9f6f5af4-4265-447d-bda6-e3e354b3b37a" providerId="ADAL" clId="{7FA161FB-724C-40C5-A788-471E565D8892}" dt="2024-06-07T12:25:01.287" v="1677" actId="1076"/>
          <ac:spMkLst>
            <pc:docMk/>
            <pc:sldMk cId="1864297398" sldId="360"/>
            <ac:spMk id="9" creationId="{FFE2AA02-ABE2-6E18-75D6-0AF4C03E798D}"/>
          </ac:spMkLst>
        </pc:spChg>
        <pc:spChg chg="add del mod">
          <ac:chgData name="Verduijn, Boris" userId="9f6f5af4-4265-447d-bda6-e3e354b3b37a" providerId="ADAL" clId="{7FA161FB-724C-40C5-A788-471E565D8892}" dt="2024-06-07T12:24:42.350" v="1669" actId="478"/>
          <ac:spMkLst>
            <pc:docMk/>
            <pc:sldMk cId="1864297398" sldId="360"/>
            <ac:spMk id="11" creationId="{435D643B-CBCB-CCE8-2413-D4DE1BD2CE8D}"/>
          </ac:spMkLst>
        </pc:spChg>
        <pc:picChg chg="del">
          <ac:chgData name="Verduijn, Boris" userId="9f6f5af4-4265-447d-bda6-e3e354b3b37a" providerId="ADAL" clId="{7FA161FB-724C-40C5-A788-471E565D8892}" dt="2024-06-07T12:24:46.947" v="1673" actId="478"/>
          <ac:picMkLst>
            <pc:docMk/>
            <pc:sldMk cId="1864297398" sldId="360"/>
            <ac:picMk id="4098" creationId="{A35F5014-4851-36E8-E51F-691EF2DFDF2E}"/>
          </ac:picMkLst>
        </pc:picChg>
        <pc:picChg chg="del">
          <ac:chgData name="Verduijn, Boris" userId="9f6f5af4-4265-447d-bda6-e3e354b3b37a" providerId="ADAL" clId="{7FA161FB-724C-40C5-A788-471E565D8892}" dt="2024-06-07T12:24:39.111" v="1667" actId="478"/>
          <ac:picMkLst>
            <pc:docMk/>
            <pc:sldMk cId="1864297398" sldId="360"/>
            <ac:picMk id="4100" creationId="{78596E24-2991-C2C7-8CF6-BDDAEEEE819B}"/>
          </ac:picMkLst>
        </pc:picChg>
        <pc:picChg chg="del">
          <ac:chgData name="Verduijn, Boris" userId="9f6f5af4-4265-447d-bda6-e3e354b3b37a" providerId="ADAL" clId="{7FA161FB-724C-40C5-A788-471E565D8892}" dt="2024-06-07T12:24:44.202" v="1671" actId="478"/>
          <ac:picMkLst>
            <pc:docMk/>
            <pc:sldMk cId="1864297398" sldId="360"/>
            <ac:picMk id="4102" creationId="{E8C37632-CACA-A7C7-266B-1E78320D1D5F}"/>
          </ac:picMkLst>
        </pc:picChg>
        <pc:picChg chg="mod">
          <ac:chgData name="Verduijn, Boris" userId="9f6f5af4-4265-447d-bda6-e3e354b3b37a" providerId="ADAL" clId="{7FA161FB-724C-40C5-A788-471E565D8892}" dt="2024-06-07T12:24:55.920" v="1676" actId="14100"/>
          <ac:picMkLst>
            <pc:docMk/>
            <pc:sldMk cId="1864297398" sldId="360"/>
            <ac:picMk id="4104" creationId="{59F9F5D5-9A7C-70D1-EA4B-F68CCED15E29}"/>
          </ac:picMkLst>
        </pc:picChg>
        <pc:picChg chg="del">
          <ac:chgData name="Verduijn, Boris" userId="9f6f5af4-4265-447d-bda6-e3e354b3b37a" providerId="ADAL" clId="{7FA161FB-724C-40C5-A788-471E565D8892}" dt="2024-06-07T12:24:40.994" v="1668" actId="478"/>
          <ac:picMkLst>
            <pc:docMk/>
            <pc:sldMk cId="1864297398" sldId="360"/>
            <ac:picMk id="4108" creationId="{1C776DB7-F999-E787-085D-229259789434}"/>
          </ac:picMkLst>
        </pc:picChg>
      </pc:sldChg>
      <pc:sldChg chg="addSp delSp modSp add mod">
        <pc:chgData name="Verduijn, Boris" userId="9f6f5af4-4265-447d-bda6-e3e354b3b37a" providerId="ADAL" clId="{7FA161FB-724C-40C5-A788-471E565D8892}" dt="2024-06-07T13:21:42.403" v="3622"/>
        <pc:sldMkLst>
          <pc:docMk/>
          <pc:sldMk cId="2778569886" sldId="361"/>
        </pc:sldMkLst>
        <pc:spChg chg="del">
          <ac:chgData name="Verduijn, Boris" userId="9f6f5af4-4265-447d-bda6-e3e354b3b37a" providerId="ADAL" clId="{7FA161FB-724C-40C5-A788-471E565D8892}" dt="2024-06-07T12:24:18.604" v="1661" actId="478"/>
          <ac:spMkLst>
            <pc:docMk/>
            <pc:sldMk cId="2778569886" sldId="361"/>
            <ac:spMk id="2" creationId="{D0F48FEE-F117-F3AC-5C51-40C34CE8B965}"/>
          </ac:spMkLst>
        </pc:spChg>
        <pc:spChg chg="mod">
          <ac:chgData name="Verduijn, Boris" userId="9f6f5af4-4265-447d-bda6-e3e354b3b37a" providerId="ADAL" clId="{7FA161FB-724C-40C5-A788-471E565D8892}" dt="2024-06-07T13:21:42.403" v="3622"/>
          <ac:spMkLst>
            <pc:docMk/>
            <pc:sldMk cId="2778569886" sldId="361"/>
            <ac:spMk id="3" creationId="{1AD6D436-9A49-B002-785C-348ED9EE0C45}"/>
          </ac:spMkLst>
        </pc:spChg>
        <pc:spChg chg="del">
          <ac:chgData name="Verduijn, Boris" userId="9f6f5af4-4265-447d-bda6-e3e354b3b37a" providerId="ADAL" clId="{7FA161FB-724C-40C5-A788-471E565D8892}" dt="2024-06-07T12:24:13.675" v="1656" actId="478"/>
          <ac:spMkLst>
            <pc:docMk/>
            <pc:sldMk cId="2778569886" sldId="361"/>
            <ac:spMk id="5" creationId="{19285386-DC50-1A01-047A-6099EA66435C}"/>
          </ac:spMkLst>
        </pc:spChg>
        <pc:spChg chg="del">
          <ac:chgData name="Verduijn, Boris" userId="9f6f5af4-4265-447d-bda6-e3e354b3b37a" providerId="ADAL" clId="{7FA161FB-724C-40C5-A788-471E565D8892}" dt="2024-06-07T12:24:19.313" v="1662" actId="478"/>
          <ac:spMkLst>
            <pc:docMk/>
            <pc:sldMk cId="2778569886" sldId="361"/>
            <ac:spMk id="6" creationId="{9D329E35-4B70-BD44-CF4E-6F3FD1016D26}"/>
          </ac:spMkLst>
        </pc:spChg>
        <pc:spChg chg="del">
          <ac:chgData name="Verduijn, Boris" userId="9f6f5af4-4265-447d-bda6-e3e354b3b37a" providerId="ADAL" clId="{7FA161FB-724C-40C5-A788-471E565D8892}" dt="2024-06-07T12:24:14.786" v="1658" actId="478"/>
          <ac:spMkLst>
            <pc:docMk/>
            <pc:sldMk cId="2778569886" sldId="361"/>
            <ac:spMk id="7" creationId="{BAF1B017-6E37-052A-EFBC-AC605D0F7185}"/>
          </ac:spMkLst>
        </pc:spChg>
        <pc:spChg chg="mod">
          <ac:chgData name="Verduijn, Boris" userId="9f6f5af4-4265-447d-bda6-e3e354b3b37a" providerId="ADAL" clId="{7FA161FB-724C-40C5-A788-471E565D8892}" dt="2024-06-07T12:24:35.768" v="1666" actId="1076"/>
          <ac:spMkLst>
            <pc:docMk/>
            <pc:sldMk cId="2778569886" sldId="361"/>
            <ac:spMk id="8" creationId="{98555F35-3A75-5EAD-4316-BD0362B0E667}"/>
          </ac:spMkLst>
        </pc:spChg>
        <pc:spChg chg="del">
          <ac:chgData name="Verduijn, Boris" userId="9f6f5af4-4265-447d-bda6-e3e354b3b37a" providerId="ADAL" clId="{7FA161FB-724C-40C5-A788-471E565D8892}" dt="2024-06-07T12:24:22.269" v="1664" actId="478"/>
          <ac:spMkLst>
            <pc:docMk/>
            <pc:sldMk cId="2778569886" sldId="361"/>
            <ac:spMk id="9" creationId="{FFE2AA02-ABE2-6E18-75D6-0AF4C03E798D}"/>
          </ac:spMkLst>
        </pc:spChg>
        <pc:spChg chg="add del mod">
          <ac:chgData name="Verduijn, Boris" userId="9f6f5af4-4265-447d-bda6-e3e354b3b37a" providerId="ADAL" clId="{7FA161FB-724C-40C5-A788-471E565D8892}" dt="2024-06-07T12:24:17.252" v="1659" actId="478"/>
          <ac:spMkLst>
            <pc:docMk/>
            <pc:sldMk cId="2778569886" sldId="361"/>
            <ac:spMk id="11" creationId="{1FC2E653-0B90-D6D4-CBBE-DBC09340FD86}"/>
          </ac:spMkLst>
        </pc:spChg>
        <pc:picChg chg="del">
          <ac:chgData name="Verduijn, Boris" userId="9f6f5af4-4265-447d-bda6-e3e354b3b37a" providerId="ADAL" clId="{7FA161FB-724C-40C5-A788-471E565D8892}" dt="2024-06-07T12:24:12.441" v="1655" actId="478"/>
          <ac:picMkLst>
            <pc:docMk/>
            <pc:sldMk cId="2778569886" sldId="361"/>
            <ac:picMk id="4098" creationId="{A35F5014-4851-36E8-E51F-691EF2DFDF2E}"/>
          </ac:picMkLst>
        </pc:picChg>
        <pc:picChg chg="del">
          <ac:chgData name="Verduijn, Boris" userId="9f6f5af4-4265-447d-bda6-e3e354b3b37a" providerId="ADAL" clId="{7FA161FB-724C-40C5-A788-471E565D8892}" dt="2024-06-07T12:24:14.329" v="1657" actId="478"/>
          <ac:picMkLst>
            <pc:docMk/>
            <pc:sldMk cId="2778569886" sldId="361"/>
            <ac:picMk id="4100" creationId="{78596E24-2991-C2C7-8CF6-BDDAEEEE819B}"/>
          </ac:picMkLst>
        </pc:picChg>
        <pc:picChg chg="del">
          <ac:chgData name="Verduijn, Boris" userId="9f6f5af4-4265-447d-bda6-e3e354b3b37a" providerId="ADAL" clId="{7FA161FB-724C-40C5-A788-471E565D8892}" dt="2024-06-07T12:24:17.946" v="1660" actId="478"/>
          <ac:picMkLst>
            <pc:docMk/>
            <pc:sldMk cId="2778569886" sldId="361"/>
            <ac:picMk id="4102" creationId="{E8C37632-CACA-A7C7-266B-1E78320D1D5F}"/>
          </ac:picMkLst>
        </pc:picChg>
        <pc:picChg chg="del">
          <ac:chgData name="Verduijn, Boris" userId="9f6f5af4-4265-447d-bda6-e3e354b3b37a" providerId="ADAL" clId="{7FA161FB-724C-40C5-A788-471E565D8892}" dt="2024-06-07T12:24:21.380" v="1663" actId="478"/>
          <ac:picMkLst>
            <pc:docMk/>
            <pc:sldMk cId="2778569886" sldId="361"/>
            <ac:picMk id="4104" creationId="{59F9F5D5-9A7C-70D1-EA4B-F68CCED15E29}"/>
          </ac:picMkLst>
        </pc:picChg>
        <pc:picChg chg="mod">
          <ac:chgData name="Verduijn, Boris" userId="9f6f5af4-4265-447d-bda6-e3e354b3b37a" providerId="ADAL" clId="{7FA161FB-724C-40C5-A788-471E565D8892}" dt="2024-06-07T12:24:30.352" v="1665" actId="14100"/>
          <ac:picMkLst>
            <pc:docMk/>
            <pc:sldMk cId="2778569886" sldId="361"/>
            <ac:picMk id="4108" creationId="{1C776DB7-F999-E787-085D-229259789434}"/>
          </ac:picMkLst>
        </pc:picChg>
      </pc:sldChg>
      <pc:sldChg chg="addSp delSp modSp add mod">
        <pc:chgData name="Verduijn, Boris" userId="9f6f5af4-4265-447d-bda6-e3e354b3b37a" providerId="ADAL" clId="{7FA161FB-724C-40C5-A788-471E565D8892}" dt="2024-06-07T13:21:42.403" v="3622"/>
        <pc:sldMkLst>
          <pc:docMk/>
          <pc:sldMk cId="1771207511" sldId="362"/>
        </pc:sldMkLst>
        <pc:spChg chg="del">
          <ac:chgData name="Verduijn, Boris" userId="9f6f5af4-4265-447d-bda6-e3e354b3b37a" providerId="ADAL" clId="{7FA161FB-724C-40C5-A788-471E565D8892}" dt="2024-06-07T12:23:26.638" v="1637" actId="478"/>
          <ac:spMkLst>
            <pc:docMk/>
            <pc:sldMk cId="1771207511" sldId="362"/>
            <ac:spMk id="2" creationId="{D0F48FEE-F117-F3AC-5C51-40C34CE8B965}"/>
          </ac:spMkLst>
        </pc:spChg>
        <pc:spChg chg="mod">
          <ac:chgData name="Verduijn, Boris" userId="9f6f5af4-4265-447d-bda6-e3e354b3b37a" providerId="ADAL" clId="{7FA161FB-724C-40C5-A788-471E565D8892}" dt="2024-06-07T13:21:42.403" v="3622"/>
          <ac:spMkLst>
            <pc:docMk/>
            <pc:sldMk cId="1771207511" sldId="362"/>
            <ac:spMk id="3" creationId="{1AD6D436-9A49-B002-785C-348ED9EE0C45}"/>
          </ac:spMkLst>
        </pc:spChg>
        <pc:spChg chg="del">
          <ac:chgData name="Verduijn, Boris" userId="9f6f5af4-4265-447d-bda6-e3e354b3b37a" providerId="ADAL" clId="{7FA161FB-724C-40C5-A788-471E565D8892}" dt="2024-06-07T12:23:22.151" v="1633" actId="478"/>
          <ac:spMkLst>
            <pc:docMk/>
            <pc:sldMk cId="1771207511" sldId="362"/>
            <ac:spMk id="5" creationId="{19285386-DC50-1A01-047A-6099EA66435C}"/>
          </ac:spMkLst>
        </pc:spChg>
        <pc:spChg chg="mod">
          <ac:chgData name="Verduijn, Boris" userId="9f6f5af4-4265-447d-bda6-e3e354b3b37a" providerId="ADAL" clId="{7FA161FB-724C-40C5-A788-471E565D8892}" dt="2024-06-07T12:23:37.473" v="1643" actId="1076"/>
          <ac:spMkLst>
            <pc:docMk/>
            <pc:sldMk cId="1771207511" sldId="362"/>
            <ac:spMk id="6" creationId="{9D329E35-4B70-BD44-CF4E-6F3FD1016D26}"/>
          </ac:spMkLst>
        </pc:spChg>
        <pc:spChg chg="del">
          <ac:chgData name="Verduijn, Boris" userId="9f6f5af4-4265-447d-bda6-e3e354b3b37a" providerId="ADAL" clId="{7FA161FB-724C-40C5-A788-471E565D8892}" dt="2024-06-07T12:23:24.737" v="1635" actId="478"/>
          <ac:spMkLst>
            <pc:docMk/>
            <pc:sldMk cId="1771207511" sldId="362"/>
            <ac:spMk id="7" creationId="{BAF1B017-6E37-052A-EFBC-AC605D0F7185}"/>
          </ac:spMkLst>
        </pc:spChg>
        <pc:spChg chg="del">
          <ac:chgData name="Verduijn, Boris" userId="9f6f5af4-4265-447d-bda6-e3e354b3b37a" providerId="ADAL" clId="{7FA161FB-724C-40C5-A788-471E565D8892}" dt="2024-06-07T12:23:28.138" v="1639" actId="478"/>
          <ac:spMkLst>
            <pc:docMk/>
            <pc:sldMk cId="1771207511" sldId="362"/>
            <ac:spMk id="8" creationId="{98555F35-3A75-5EAD-4316-BD0362B0E667}"/>
          </ac:spMkLst>
        </pc:spChg>
        <pc:spChg chg="del">
          <ac:chgData name="Verduijn, Boris" userId="9f6f5af4-4265-447d-bda6-e3e354b3b37a" providerId="ADAL" clId="{7FA161FB-724C-40C5-A788-471E565D8892}" dt="2024-06-07T12:23:29.703" v="1641" actId="478"/>
          <ac:spMkLst>
            <pc:docMk/>
            <pc:sldMk cId="1771207511" sldId="362"/>
            <ac:spMk id="9" creationId="{FFE2AA02-ABE2-6E18-75D6-0AF4C03E798D}"/>
          </ac:spMkLst>
        </pc:spChg>
        <pc:spChg chg="add del mod">
          <ac:chgData name="Verduijn, Boris" userId="9f6f5af4-4265-447d-bda6-e3e354b3b37a" providerId="ADAL" clId="{7FA161FB-724C-40C5-A788-471E565D8892}" dt="2024-06-07T12:23:25.641" v="1636" actId="478"/>
          <ac:spMkLst>
            <pc:docMk/>
            <pc:sldMk cId="1771207511" sldId="362"/>
            <ac:spMk id="11" creationId="{80BB78CD-467E-90B1-902F-E1EEAF6C0757}"/>
          </ac:spMkLst>
        </pc:spChg>
        <pc:picChg chg="del">
          <ac:chgData name="Verduijn, Boris" userId="9f6f5af4-4265-447d-bda6-e3e354b3b37a" providerId="ADAL" clId="{7FA161FB-724C-40C5-A788-471E565D8892}" dt="2024-06-07T12:23:20.912" v="1632" actId="478"/>
          <ac:picMkLst>
            <pc:docMk/>
            <pc:sldMk cId="1771207511" sldId="362"/>
            <ac:picMk id="4098" creationId="{A35F5014-4851-36E8-E51F-691EF2DFDF2E}"/>
          </ac:picMkLst>
        </pc:picChg>
        <pc:picChg chg="del">
          <ac:chgData name="Verduijn, Boris" userId="9f6f5af4-4265-447d-bda6-e3e354b3b37a" providerId="ADAL" clId="{7FA161FB-724C-40C5-A788-471E565D8892}" dt="2024-06-07T12:23:23.944" v="1634" actId="478"/>
          <ac:picMkLst>
            <pc:docMk/>
            <pc:sldMk cId="1771207511" sldId="362"/>
            <ac:picMk id="4100" creationId="{78596E24-2991-C2C7-8CF6-BDDAEEEE819B}"/>
          </ac:picMkLst>
        </pc:picChg>
        <pc:picChg chg="mod">
          <ac:chgData name="Verduijn, Boris" userId="9f6f5af4-4265-447d-bda6-e3e354b3b37a" providerId="ADAL" clId="{7FA161FB-724C-40C5-A788-471E565D8892}" dt="2024-06-07T12:23:32.942" v="1642" actId="14100"/>
          <ac:picMkLst>
            <pc:docMk/>
            <pc:sldMk cId="1771207511" sldId="362"/>
            <ac:picMk id="4102" creationId="{E8C37632-CACA-A7C7-266B-1E78320D1D5F}"/>
          </ac:picMkLst>
        </pc:picChg>
        <pc:picChg chg="del">
          <ac:chgData name="Verduijn, Boris" userId="9f6f5af4-4265-447d-bda6-e3e354b3b37a" providerId="ADAL" clId="{7FA161FB-724C-40C5-A788-471E565D8892}" dt="2024-06-07T12:23:28.681" v="1640" actId="478"/>
          <ac:picMkLst>
            <pc:docMk/>
            <pc:sldMk cId="1771207511" sldId="362"/>
            <ac:picMk id="4104" creationId="{59F9F5D5-9A7C-70D1-EA4B-F68CCED15E29}"/>
          </ac:picMkLst>
        </pc:picChg>
        <pc:picChg chg="del">
          <ac:chgData name="Verduijn, Boris" userId="9f6f5af4-4265-447d-bda6-e3e354b3b37a" providerId="ADAL" clId="{7FA161FB-724C-40C5-A788-471E565D8892}" dt="2024-06-07T12:23:27.369" v="1638" actId="478"/>
          <ac:picMkLst>
            <pc:docMk/>
            <pc:sldMk cId="1771207511" sldId="362"/>
            <ac:picMk id="4108" creationId="{1C776DB7-F999-E787-085D-229259789434}"/>
          </ac:picMkLst>
        </pc:picChg>
      </pc:sldChg>
      <pc:sldChg chg="delSp modSp add mod">
        <pc:chgData name="Verduijn, Boris" userId="9f6f5af4-4265-447d-bda6-e3e354b3b37a" providerId="ADAL" clId="{7FA161FB-724C-40C5-A788-471E565D8892}" dt="2024-06-07T13:21:42.403" v="3622"/>
        <pc:sldMkLst>
          <pc:docMk/>
          <pc:sldMk cId="504795846" sldId="363"/>
        </pc:sldMkLst>
        <pc:spChg chg="mod">
          <ac:chgData name="Verduijn, Boris" userId="9f6f5af4-4265-447d-bda6-e3e354b3b37a" providerId="ADAL" clId="{7FA161FB-724C-40C5-A788-471E565D8892}" dt="2024-06-07T13:21:42.403" v="3622"/>
          <ac:spMkLst>
            <pc:docMk/>
            <pc:sldMk cId="504795846" sldId="363"/>
            <ac:spMk id="3" creationId="{1AD6D436-9A49-B002-785C-348ED9EE0C45}"/>
          </ac:spMkLst>
        </pc:spChg>
        <pc:spChg chg="del">
          <ac:chgData name="Verduijn, Boris" userId="9f6f5af4-4265-447d-bda6-e3e354b3b37a" providerId="ADAL" clId="{7FA161FB-724C-40C5-A788-471E565D8892}" dt="2024-06-07T12:23:50.835" v="1647" actId="478"/>
          <ac:spMkLst>
            <pc:docMk/>
            <pc:sldMk cId="504795846" sldId="363"/>
            <ac:spMk id="5" creationId="{19285386-DC50-1A01-047A-6099EA66435C}"/>
          </ac:spMkLst>
        </pc:spChg>
        <pc:spChg chg="del">
          <ac:chgData name="Verduijn, Boris" userId="9f6f5af4-4265-447d-bda6-e3e354b3b37a" providerId="ADAL" clId="{7FA161FB-724C-40C5-A788-471E565D8892}" dt="2024-06-07T12:23:50.028" v="1646" actId="478"/>
          <ac:spMkLst>
            <pc:docMk/>
            <pc:sldMk cId="504795846" sldId="363"/>
            <ac:spMk id="6" creationId="{9D329E35-4B70-BD44-CF4E-6F3FD1016D26}"/>
          </ac:spMkLst>
        </pc:spChg>
        <pc:spChg chg="mod">
          <ac:chgData name="Verduijn, Boris" userId="9f6f5af4-4265-447d-bda6-e3e354b3b37a" providerId="ADAL" clId="{7FA161FB-724C-40C5-A788-471E565D8892}" dt="2024-06-07T12:24:07.336" v="1654" actId="1076"/>
          <ac:spMkLst>
            <pc:docMk/>
            <pc:sldMk cId="504795846" sldId="363"/>
            <ac:spMk id="7" creationId="{BAF1B017-6E37-052A-EFBC-AC605D0F7185}"/>
          </ac:spMkLst>
        </pc:spChg>
        <pc:spChg chg="del">
          <ac:chgData name="Verduijn, Boris" userId="9f6f5af4-4265-447d-bda6-e3e354b3b37a" providerId="ADAL" clId="{7FA161FB-724C-40C5-A788-471E565D8892}" dt="2024-06-07T12:23:54.680" v="1651" actId="478"/>
          <ac:spMkLst>
            <pc:docMk/>
            <pc:sldMk cId="504795846" sldId="363"/>
            <ac:spMk id="8" creationId="{98555F35-3A75-5EAD-4316-BD0362B0E667}"/>
          </ac:spMkLst>
        </pc:spChg>
        <pc:spChg chg="del">
          <ac:chgData name="Verduijn, Boris" userId="9f6f5af4-4265-447d-bda6-e3e354b3b37a" providerId="ADAL" clId="{7FA161FB-724C-40C5-A788-471E565D8892}" dt="2024-06-07T12:23:54.033" v="1650" actId="478"/>
          <ac:spMkLst>
            <pc:docMk/>
            <pc:sldMk cId="504795846" sldId="363"/>
            <ac:spMk id="9" creationId="{FFE2AA02-ABE2-6E18-75D6-0AF4C03E798D}"/>
          </ac:spMkLst>
        </pc:spChg>
        <pc:picChg chg="del">
          <ac:chgData name="Verduijn, Boris" userId="9f6f5af4-4265-447d-bda6-e3e354b3b37a" providerId="ADAL" clId="{7FA161FB-724C-40C5-A788-471E565D8892}" dt="2024-06-07T12:23:48.402" v="1644" actId="478"/>
          <ac:picMkLst>
            <pc:docMk/>
            <pc:sldMk cId="504795846" sldId="363"/>
            <ac:picMk id="4098" creationId="{A35F5014-4851-36E8-E51F-691EF2DFDF2E}"/>
          </ac:picMkLst>
        </pc:picChg>
        <pc:picChg chg="mod">
          <ac:chgData name="Verduijn, Boris" userId="9f6f5af4-4265-447d-bda6-e3e354b3b37a" providerId="ADAL" clId="{7FA161FB-724C-40C5-A788-471E565D8892}" dt="2024-06-07T12:24:03.174" v="1653" actId="1076"/>
          <ac:picMkLst>
            <pc:docMk/>
            <pc:sldMk cId="504795846" sldId="363"/>
            <ac:picMk id="4100" creationId="{78596E24-2991-C2C7-8CF6-BDDAEEEE819B}"/>
          </ac:picMkLst>
        </pc:picChg>
        <pc:picChg chg="del">
          <ac:chgData name="Verduijn, Boris" userId="9f6f5af4-4265-447d-bda6-e3e354b3b37a" providerId="ADAL" clId="{7FA161FB-724C-40C5-A788-471E565D8892}" dt="2024-06-07T12:23:49.065" v="1645" actId="478"/>
          <ac:picMkLst>
            <pc:docMk/>
            <pc:sldMk cId="504795846" sldId="363"/>
            <ac:picMk id="4102" creationId="{E8C37632-CACA-A7C7-266B-1E78320D1D5F}"/>
          </ac:picMkLst>
        </pc:picChg>
        <pc:picChg chg="del">
          <ac:chgData name="Verduijn, Boris" userId="9f6f5af4-4265-447d-bda6-e3e354b3b37a" providerId="ADAL" clId="{7FA161FB-724C-40C5-A788-471E565D8892}" dt="2024-06-07T12:23:53.276" v="1649" actId="478"/>
          <ac:picMkLst>
            <pc:docMk/>
            <pc:sldMk cId="504795846" sldId="363"/>
            <ac:picMk id="4104" creationId="{59F9F5D5-9A7C-70D1-EA4B-F68CCED15E29}"/>
          </ac:picMkLst>
        </pc:picChg>
        <pc:picChg chg="del">
          <ac:chgData name="Verduijn, Boris" userId="9f6f5af4-4265-447d-bda6-e3e354b3b37a" providerId="ADAL" clId="{7FA161FB-724C-40C5-A788-471E565D8892}" dt="2024-06-07T12:23:52.046" v="1648" actId="478"/>
          <ac:picMkLst>
            <pc:docMk/>
            <pc:sldMk cId="504795846" sldId="363"/>
            <ac:picMk id="4108" creationId="{1C776DB7-F999-E787-085D-229259789434}"/>
          </ac:picMkLst>
        </pc:picChg>
      </pc:sldChg>
      <pc:sldChg chg="addSp delSp modSp add mod">
        <pc:chgData name="Verduijn, Boris" userId="9f6f5af4-4265-447d-bda6-e3e354b3b37a" providerId="ADAL" clId="{7FA161FB-724C-40C5-A788-471E565D8892}" dt="2024-06-07T13:21:42.403" v="3622"/>
        <pc:sldMkLst>
          <pc:docMk/>
          <pc:sldMk cId="3665970788" sldId="364"/>
        </pc:sldMkLst>
        <pc:spChg chg="del">
          <ac:chgData name="Verduijn, Boris" userId="9f6f5af4-4265-447d-bda6-e3e354b3b37a" providerId="ADAL" clId="{7FA161FB-724C-40C5-A788-471E565D8892}" dt="2024-06-07T12:26:29.052" v="1712" actId="478"/>
          <ac:spMkLst>
            <pc:docMk/>
            <pc:sldMk cId="3665970788" sldId="364"/>
            <ac:spMk id="2" creationId="{68DC355C-EC37-4FE3-9BEE-72E066FABE4C}"/>
          </ac:spMkLst>
        </pc:spChg>
        <pc:spChg chg="mod">
          <ac:chgData name="Verduijn, Boris" userId="9f6f5af4-4265-447d-bda6-e3e354b3b37a" providerId="ADAL" clId="{7FA161FB-724C-40C5-A788-471E565D8892}" dt="2024-06-07T13:21:42.403" v="3622"/>
          <ac:spMkLst>
            <pc:docMk/>
            <pc:sldMk cId="3665970788" sldId="364"/>
            <ac:spMk id="3" creationId="{A4572EB5-6D37-A0B5-6913-18EC7329E5B4}"/>
          </ac:spMkLst>
        </pc:spChg>
        <pc:spChg chg="del">
          <ac:chgData name="Verduijn, Boris" userId="9f6f5af4-4265-447d-bda6-e3e354b3b37a" providerId="ADAL" clId="{7FA161FB-724C-40C5-A788-471E565D8892}" dt="2024-06-07T12:26:07.076" v="1702" actId="478"/>
          <ac:spMkLst>
            <pc:docMk/>
            <pc:sldMk cId="3665970788" sldId="364"/>
            <ac:spMk id="5" creationId="{F5147F63-A2CB-C5FD-0181-88AB4D1211BF}"/>
          </ac:spMkLst>
        </pc:spChg>
        <pc:spChg chg="mod">
          <ac:chgData name="Verduijn, Boris" userId="9f6f5af4-4265-447d-bda6-e3e354b3b37a" providerId="ADAL" clId="{7FA161FB-724C-40C5-A788-471E565D8892}" dt="2024-06-07T12:26:27.328" v="1711" actId="1076"/>
          <ac:spMkLst>
            <pc:docMk/>
            <pc:sldMk cId="3665970788" sldId="364"/>
            <ac:spMk id="6" creationId="{7DF570B3-4B10-F174-4289-E58A806DC4A1}"/>
          </ac:spMkLst>
        </pc:spChg>
        <pc:spChg chg="del">
          <ac:chgData name="Verduijn, Boris" userId="9f6f5af4-4265-447d-bda6-e3e354b3b37a" providerId="ADAL" clId="{7FA161FB-724C-40C5-A788-471E565D8892}" dt="2024-06-07T12:26:17.941" v="1709" actId="478"/>
          <ac:spMkLst>
            <pc:docMk/>
            <pc:sldMk cId="3665970788" sldId="364"/>
            <ac:spMk id="7" creationId="{7278EC38-C157-775C-4196-04605F092B0E}"/>
          </ac:spMkLst>
        </pc:spChg>
        <pc:spChg chg="del">
          <ac:chgData name="Verduijn, Boris" userId="9f6f5af4-4265-447d-bda6-e3e354b3b37a" providerId="ADAL" clId="{7FA161FB-724C-40C5-A788-471E565D8892}" dt="2024-06-07T12:26:10.040" v="1703" actId="478"/>
          <ac:spMkLst>
            <pc:docMk/>
            <pc:sldMk cId="3665970788" sldId="364"/>
            <ac:spMk id="8" creationId="{6519CB63-C695-E4D1-008A-AA65F18D1681}"/>
          </ac:spMkLst>
        </pc:spChg>
        <pc:spChg chg="del">
          <ac:chgData name="Verduijn, Boris" userId="9f6f5af4-4265-447d-bda6-e3e354b3b37a" providerId="ADAL" clId="{7FA161FB-724C-40C5-A788-471E565D8892}" dt="2024-06-07T12:26:10.040" v="1703" actId="478"/>
          <ac:spMkLst>
            <pc:docMk/>
            <pc:sldMk cId="3665970788" sldId="364"/>
            <ac:spMk id="9" creationId="{F9776547-9C14-9A43-B72F-2E1E1C8747BA}"/>
          </ac:spMkLst>
        </pc:spChg>
        <pc:spChg chg="del">
          <ac:chgData name="Verduijn, Boris" userId="9f6f5af4-4265-447d-bda6-e3e354b3b37a" providerId="ADAL" clId="{7FA161FB-724C-40C5-A788-471E565D8892}" dt="2024-06-07T12:26:10.040" v="1703" actId="478"/>
          <ac:spMkLst>
            <pc:docMk/>
            <pc:sldMk cId="3665970788" sldId="364"/>
            <ac:spMk id="10" creationId="{B77ECACA-C1EE-FB71-6169-BC1D91D9221D}"/>
          </ac:spMkLst>
        </pc:spChg>
        <pc:spChg chg="del">
          <ac:chgData name="Verduijn, Boris" userId="9f6f5af4-4265-447d-bda6-e3e354b3b37a" providerId="ADAL" clId="{7FA161FB-724C-40C5-A788-471E565D8892}" dt="2024-06-07T12:26:10.040" v="1703" actId="478"/>
          <ac:spMkLst>
            <pc:docMk/>
            <pc:sldMk cId="3665970788" sldId="364"/>
            <ac:spMk id="11" creationId="{04BCB648-61D8-3514-1414-3E0B6078F514}"/>
          </ac:spMkLst>
        </pc:spChg>
        <pc:spChg chg="add del mod">
          <ac:chgData name="Verduijn, Boris" userId="9f6f5af4-4265-447d-bda6-e3e354b3b37a" providerId="ADAL" clId="{7FA161FB-724C-40C5-A788-471E565D8892}" dt="2024-06-07T12:26:14.436" v="1705" actId="478"/>
          <ac:spMkLst>
            <pc:docMk/>
            <pc:sldMk cId="3665970788" sldId="364"/>
            <ac:spMk id="14" creationId="{5D9D6D74-565E-5060-50F9-4337E392E295}"/>
          </ac:spMkLst>
        </pc:spChg>
        <pc:picChg chg="del">
          <ac:chgData name="Verduijn, Boris" userId="9f6f5af4-4265-447d-bda6-e3e354b3b37a" providerId="ADAL" clId="{7FA161FB-724C-40C5-A788-471E565D8892}" dt="2024-06-07T12:26:16.971" v="1708" actId="478"/>
          <ac:picMkLst>
            <pc:docMk/>
            <pc:sldMk cId="3665970788" sldId="364"/>
            <ac:picMk id="4" creationId="{5C6D9B67-2CB4-2293-525D-4F121F9F178D}"/>
          </ac:picMkLst>
        </pc:picChg>
        <pc:picChg chg="del">
          <ac:chgData name="Verduijn, Boris" userId="9f6f5af4-4265-447d-bda6-e3e354b3b37a" providerId="ADAL" clId="{7FA161FB-724C-40C5-A788-471E565D8892}" dt="2024-06-07T12:26:05.983" v="1701" actId="478"/>
          <ac:picMkLst>
            <pc:docMk/>
            <pc:sldMk cId="3665970788" sldId="364"/>
            <ac:picMk id="13314" creationId="{D717A650-633A-0914-76AE-B2BB38CED91B}"/>
          </ac:picMkLst>
        </pc:picChg>
        <pc:picChg chg="mod">
          <ac:chgData name="Verduijn, Boris" userId="9f6f5af4-4265-447d-bda6-e3e354b3b37a" providerId="ADAL" clId="{7FA161FB-724C-40C5-A788-471E565D8892}" dt="2024-06-07T12:26:23.543" v="1710" actId="14100"/>
          <ac:picMkLst>
            <pc:docMk/>
            <pc:sldMk cId="3665970788" sldId="364"/>
            <ac:picMk id="13316" creationId="{5A64B8E1-5CD3-E571-B3AD-E9BCF1314CF6}"/>
          </ac:picMkLst>
        </pc:picChg>
        <pc:picChg chg="del">
          <ac:chgData name="Verduijn, Boris" userId="9f6f5af4-4265-447d-bda6-e3e354b3b37a" providerId="ADAL" clId="{7FA161FB-724C-40C5-A788-471E565D8892}" dt="2024-06-07T12:26:15.862" v="1707" actId="478"/>
          <ac:picMkLst>
            <pc:docMk/>
            <pc:sldMk cId="3665970788" sldId="364"/>
            <ac:picMk id="13318" creationId="{9263427A-F261-5733-C6C7-1E7AFD3D543E}"/>
          </ac:picMkLst>
        </pc:picChg>
        <pc:picChg chg="del">
          <ac:chgData name="Verduijn, Boris" userId="9f6f5af4-4265-447d-bda6-e3e354b3b37a" providerId="ADAL" clId="{7FA161FB-724C-40C5-A788-471E565D8892}" dt="2024-06-07T12:26:11.294" v="1704" actId="478"/>
          <ac:picMkLst>
            <pc:docMk/>
            <pc:sldMk cId="3665970788" sldId="364"/>
            <ac:picMk id="13320" creationId="{77E1FDF5-70CF-9D3D-A02C-6A8AD70457A8}"/>
          </ac:picMkLst>
        </pc:picChg>
        <pc:picChg chg="del">
          <ac:chgData name="Verduijn, Boris" userId="9f6f5af4-4265-447d-bda6-e3e354b3b37a" providerId="ADAL" clId="{7FA161FB-724C-40C5-A788-471E565D8892}" dt="2024-06-07T12:26:10.040" v="1703" actId="478"/>
          <ac:picMkLst>
            <pc:docMk/>
            <pc:sldMk cId="3665970788" sldId="364"/>
            <ac:picMk id="13322" creationId="{0C658A2D-3F48-6FD0-CD72-DA816003DAAA}"/>
          </ac:picMkLst>
        </pc:picChg>
        <pc:picChg chg="del">
          <ac:chgData name="Verduijn, Boris" userId="9f6f5af4-4265-447d-bda6-e3e354b3b37a" providerId="ADAL" clId="{7FA161FB-724C-40C5-A788-471E565D8892}" dt="2024-06-07T12:26:15.170" v="1706" actId="478"/>
          <ac:picMkLst>
            <pc:docMk/>
            <pc:sldMk cId="3665970788" sldId="364"/>
            <ac:picMk id="13324" creationId="{BDBA284D-FF49-4E8D-9DFC-FDEC93F37024}"/>
          </ac:picMkLst>
        </pc:picChg>
      </pc:sldChg>
      <pc:sldChg chg="addSp delSp modSp add mod">
        <pc:chgData name="Verduijn, Boris" userId="9f6f5af4-4265-447d-bda6-e3e354b3b37a" providerId="ADAL" clId="{7FA161FB-724C-40C5-A788-471E565D8892}" dt="2024-06-07T13:21:42.403" v="3622"/>
        <pc:sldMkLst>
          <pc:docMk/>
          <pc:sldMk cId="952147593" sldId="365"/>
        </pc:sldMkLst>
        <pc:spChg chg="del">
          <ac:chgData name="Verduijn, Boris" userId="9f6f5af4-4265-447d-bda6-e3e354b3b37a" providerId="ADAL" clId="{7FA161FB-724C-40C5-A788-471E565D8892}" dt="2024-06-07T12:26:58.941" v="1727" actId="478"/>
          <ac:spMkLst>
            <pc:docMk/>
            <pc:sldMk cId="952147593" sldId="365"/>
            <ac:spMk id="2" creationId="{68DC355C-EC37-4FE3-9BEE-72E066FABE4C}"/>
          </ac:spMkLst>
        </pc:spChg>
        <pc:spChg chg="mod">
          <ac:chgData name="Verduijn, Boris" userId="9f6f5af4-4265-447d-bda6-e3e354b3b37a" providerId="ADAL" clId="{7FA161FB-724C-40C5-A788-471E565D8892}" dt="2024-06-07T13:21:42.403" v="3622"/>
          <ac:spMkLst>
            <pc:docMk/>
            <pc:sldMk cId="952147593" sldId="365"/>
            <ac:spMk id="3" creationId="{A4572EB5-6D37-A0B5-6913-18EC7329E5B4}"/>
          </ac:spMkLst>
        </pc:spChg>
        <pc:spChg chg="del">
          <ac:chgData name="Verduijn, Boris" userId="9f6f5af4-4265-447d-bda6-e3e354b3b37a" providerId="ADAL" clId="{7FA161FB-724C-40C5-A788-471E565D8892}" dt="2024-06-07T12:26:36.994" v="1714" actId="478"/>
          <ac:spMkLst>
            <pc:docMk/>
            <pc:sldMk cId="952147593" sldId="365"/>
            <ac:spMk id="5" creationId="{F5147F63-A2CB-C5FD-0181-88AB4D1211BF}"/>
          </ac:spMkLst>
        </pc:spChg>
        <pc:spChg chg="del">
          <ac:chgData name="Verduijn, Boris" userId="9f6f5af4-4265-447d-bda6-e3e354b3b37a" providerId="ADAL" clId="{7FA161FB-724C-40C5-A788-471E565D8892}" dt="2024-06-07T12:26:38.966" v="1716" actId="478"/>
          <ac:spMkLst>
            <pc:docMk/>
            <pc:sldMk cId="952147593" sldId="365"/>
            <ac:spMk id="6" creationId="{7DF570B3-4B10-F174-4289-E58A806DC4A1}"/>
          </ac:spMkLst>
        </pc:spChg>
        <pc:spChg chg="mod">
          <ac:chgData name="Verduijn, Boris" userId="9f6f5af4-4265-447d-bda6-e3e354b3b37a" providerId="ADAL" clId="{7FA161FB-724C-40C5-A788-471E565D8892}" dt="2024-06-07T12:26:55.856" v="1726" actId="1076"/>
          <ac:spMkLst>
            <pc:docMk/>
            <pc:sldMk cId="952147593" sldId="365"/>
            <ac:spMk id="7" creationId="{7278EC38-C157-775C-4196-04605F092B0E}"/>
          </ac:spMkLst>
        </pc:spChg>
        <pc:spChg chg="del">
          <ac:chgData name="Verduijn, Boris" userId="9f6f5af4-4265-447d-bda6-e3e354b3b37a" providerId="ADAL" clId="{7FA161FB-724C-40C5-A788-471E565D8892}" dt="2024-06-07T12:26:43.983" v="1720" actId="478"/>
          <ac:spMkLst>
            <pc:docMk/>
            <pc:sldMk cId="952147593" sldId="365"/>
            <ac:spMk id="8" creationId="{6519CB63-C695-E4D1-008A-AA65F18D1681}"/>
          </ac:spMkLst>
        </pc:spChg>
        <pc:spChg chg="del">
          <ac:chgData name="Verduijn, Boris" userId="9f6f5af4-4265-447d-bda6-e3e354b3b37a" providerId="ADAL" clId="{7FA161FB-724C-40C5-A788-471E565D8892}" dt="2024-06-07T12:26:42.311" v="1718" actId="478"/>
          <ac:spMkLst>
            <pc:docMk/>
            <pc:sldMk cId="952147593" sldId="365"/>
            <ac:spMk id="9" creationId="{F9776547-9C14-9A43-B72F-2E1E1C8747BA}"/>
          </ac:spMkLst>
        </pc:spChg>
        <pc:spChg chg="del">
          <ac:chgData name="Verduijn, Boris" userId="9f6f5af4-4265-447d-bda6-e3e354b3b37a" providerId="ADAL" clId="{7FA161FB-724C-40C5-A788-471E565D8892}" dt="2024-06-07T12:26:42.311" v="1718" actId="478"/>
          <ac:spMkLst>
            <pc:docMk/>
            <pc:sldMk cId="952147593" sldId="365"/>
            <ac:spMk id="10" creationId="{B77ECACA-C1EE-FB71-6169-BC1D91D9221D}"/>
          </ac:spMkLst>
        </pc:spChg>
        <pc:spChg chg="del mod">
          <ac:chgData name="Verduijn, Boris" userId="9f6f5af4-4265-447d-bda6-e3e354b3b37a" providerId="ADAL" clId="{7FA161FB-724C-40C5-A788-471E565D8892}" dt="2024-06-07T12:26:47.346" v="1723" actId="478"/>
          <ac:spMkLst>
            <pc:docMk/>
            <pc:sldMk cId="952147593" sldId="365"/>
            <ac:spMk id="11" creationId="{04BCB648-61D8-3514-1414-3E0B6078F514}"/>
          </ac:spMkLst>
        </pc:spChg>
        <pc:spChg chg="add del mod">
          <ac:chgData name="Verduijn, Boris" userId="9f6f5af4-4265-447d-bda6-e3e354b3b37a" providerId="ADAL" clId="{7FA161FB-724C-40C5-A788-471E565D8892}" dt="2024-06-07T12:26:48.502" v="1724" actId="478"/>
          <ac:spMkLst>
            <pc:docMk/>
            <pc:sldMk cId="952147593" sldId="365"/>
            <ac:spMk id="14" creationId="{2F7002CE-B3A2-35F6-9E1A-306B4B632C4A}"/>
          </ac:spMkLst>
        </pc:spChg>
        <pc:picChg chg="mod">
          <ac:chgData name="Verduijn, Boris" userId="9f6f5af4-4265-447d-bda6-e3e354b3b37a" providerId="ADAL" clId="{7FA161FB-724C-40C5-A788-471E565D8892}" dt="2024-06-07T12:26:52.503" v="1725" actId="14100"/>
          <ac:picMkLst>
            <pc:docMk/>
            <pc:sldMk cId="952147593" sldId="365"/>
            <ac:picMk id="4" creationId="{5C6D9B67-2CB4-2293-525D-4F121F9F178D}"/>
          </ac:picMkLst>
        </pc:picChg>
        <pc:picChg chg="del">
          <ac:chgData name="Verduijn, Boris" userId="9f6f5af4-4265-447d-bda6-e3e354b3b37a" providerId="ADAL" clId="{7FA161FB-724C-40C5-A788-471E565D8892}" dt="2024-06-07T12:26:33.669" v="1713" actId="478"/>
          <ac:picMkLst>
            <pc:docMk/>
            <pc:sldMk cId="952147593" sldId="365"/>
            <ac:picMk id="13314" creationId="{D717A650-633A-0914-76AE-B2BB38CED91B}"/>
          </ac:picMkLst>
        </pc:picChg>
        <pc:picChg chg="del">
          <ac:chgData name="Verduijn, Boris" userId="9f6f5af4-4265-447d-bda6-e3e354b3b37a" providerId="ADAL" clId="{7FA161FB-724C-40C5-A788-471E565D8892}" dt="2024-06-07T12:26:38.084" v="1715" actId="478"/>
          <ac:picMkLst>
            <pc:docMk/>
            <pc:sldMk cId="952147593" sldId="365"/>
            <ac:picMk id="13316" creationId="{5A64B8E1-5CD3-E571-B3AD-E9BCF1314CF6}"/>
          </ac:picMkLst>
        </pc:picChg>
        <pc:picChg chg="del">
          <ac:chgData name="Verduijn, Boris" userId="9f6f5af4-4265-447d-bda6-e3e354b3b37a" providerId="ADAL" clId="{7FA161FB-724C-40C5-A788-471E565D8892}" dt="2024-06-07T12:26:40.459" v="1717" actId="478"/>
          <ac:picMkLst>
            <pc:docMk/>
            <pc:sldMk cId="952147593" sldId="365"/>
            <ac:picMk id="13318" creationId="{9263427A-F261-5733-C6C7-1E7AFD3D543E}"/>
          </ac:picMkLst>
        </pc:picChg>
        <pc:picChg chg="del">
          <ac:chgData name="Verduijn, Boris" userId="9f6f5af4-4265-447d-bda6-e3e354b3b37a" providerId="ADAL" clId="{7FA161FB-724C-40C5-A788-471E565D8892}" dt="2024-06-07T12:26:44.760" v="1721" actId="478"/>
          <ac:picMkLst>
            <pc:docMk/>
            <pc:sldMk cId="952147593" sldId="365"/>
            <ac:picMk id="13320" creationId="{77E1FDF5-70CF-9D3D-A02C-6A8AD70457A8}"/>
          </ac:picMkLst>
        </pc:picChg>
        <pc:picChg chg="del">
          <ac:chgData name="Verduijn, Boris" userId="9f6f5af4-4265-447d-bda6-e3e354b3b37a" providerId="ADAL" clId="{7FA161FB-724C-40C5-A788-471E565D8892}" dt="2024-06-07T12:26:42.311" v="1718" actId="478"/>
          <ac:picMkLst>
            <pc:docMk/>
            <pc:sldMk cId="952147593" sldId="365"/>
            <ac:picMk id="13322" creationId="{0C658A2D-3F48-6FD0-CD72-DA816003DAAA}"/>
          </ac:picMkLst>
        </pc:picChg>
        <pc:picChg chg="del">
          <ac:chgData name="Verduijn, Boris" userId="9f6f5af4-4265-447d-bda6-e3e354b3b37a" providerId="ADAL" clId="{7FA161FB-724C-40C5-A788-471E565D8892}" dt="2024-06-07T12:26:43.107" v="1719" actId="478"/>
          <ac:picMkLst>
            <pc:docMk/>
            <pc:sldMk cId="952147593" sldId="365"/>
            <ac:picMk id="13324" creationId="{BDBA284D-FF49-4E8D-9DFC-FDEC93F37024}"/>
          </ac:picMkLst>
        </pc:picChg>
      </pc:sldChg>
      <pc:sldChg chg="addSp delSp modSp add mod">
        <pc:chgData name="Verduijn, Boris" userId="9f6f5af4-4265-447d-bda6-e3e354b3b37a" providerId="ADAL" clId="{7FA161FB-724C-40C5-A788-471E565D8892}" dt="2024-06-07T13:21:42.403" v="3622"/>
        <pc:sldMkLst>
          <pc:docMk/>
          <pc:sldMk cId="2029514725" sldId="366"/>
        </pc:sldMkLst>
        <pc:spChg chg="del">
          <ac:chgData name="Verduijn, Boris" userId="9f6f5af4-4265-447d-bda6-e3e354b3b37a" providerId="ADAL" clId="{7FA161FB-724C-40C5-A788-471E565D8892}" dt="2024-06-07T12:27:16.482" v="1741" actId="478"/>
          <ac:spMkLst>
            <pc:docMk/>
            <pc:sldMk cId="2029514725" sldId="366"/>
            <ac:spMk id="2" creationId="{68DC355C-EC37-4FE3-9BEE-72E066FABE4C}"/>
          </ac:spMkLst>
        </pc:spChg>
        <pc:spChg chg="mod">
          <ac:chgData name="Verduijn, Boris" userId="9f6f5af4-4265-447d-bda6-e3e354b3b37a" providerId="ADAL" clId="{7FA161FB-724C-40C5-A788-471E565D8892}" dt="2024-06-07T13:21:42.403" v="3622"/>
          <ac:spMkLst>
            <pc:docMk/>
            <pc:sldMk cId="2029514725" sldId="366"/>
            <ac:spMk id="3" creationId="{A4572EB5-6D37-A0B5-6913-18EC7329E5B4}"/>
          </ac:spMkLst>
        </pc:spChg>
        <pc:spChg chg="del">
          <ac:chgData name="Verduijn, Boris" userId="9f6f5af4-4265-447d-bda6-e3e354b3b37a" providerId="ADAL" clId="{7FA161FB-724C-40C5-A788-471E565D8892}" dt="2024-06-07T12:27:05.311" v="1731" actId="478"/>
          <ac:spMkLst>
            <pc:docMk/>
            <pc:sldMk cId="2029514725" sldId="366"/>
            <ac:spMk id="5" creationId="{F5147F63-A2CB-C5FD-0181-88AB4D1211BF}"/>
          </ac:spMkLst>
        </pc:spChg>
        <pc:spChg chg="del mod">
          <ac:chgData name="Verduijn, Boris" userId="9f6f5af4-4265-447d-bda6-e3e354b3b37a" providerId="ADAL" clId="{7FA161FB-724C-40C5-A788-471E565D8892}" dt="2024-06-07T12:27:06.614" v="1732" actId="478"/>
          <ac:spMkLst>
            <pc:docMk/>
            <pc:sldMk cId="2029514725" sldId="366"/>
            <ac:spMk id="6" creationId="{7DF570B3-4B10-F174-4289-E58A806DC4A1}"/>
          </ac:spMkLst>
        </pc:spChg>
        <pc:spChg chg="del">
          <ac:chgData name="Verduijn, Boris" userId="9f6f5af4-4265-447d-bda6-e3e354b3b37a" providerId="ADAL" clId="{7FA161FB-724C-40C5-A788-471E565D8892}" dt="2024-06-07T12:27:09.086" v="1734" actId="478"/>
          <ac:spMkLst>
            <pc:docMk/>
            <pc:sldMk cId="2029514725" sldId="366"/>
            <ac:spMk id="7" creationId="{7278EC38-C157-775C-4196-04605F092B0E}"/>
          </ac:spMkLst>
        </pc:spChg>
        <pc:spChg chg="mod">
          <ac:chgData name="Verduijn, Boris" userId="9f6f5af4-4265-447d-bda6-e3e354b3b37a" providerId="ADAL" clId="{7FA161FB-724C-40C5-A788-471E565D8892}" dt="2024-06-07T12:27:31.295" v="1745" actId="1076"/>
          <ac:spMkLst>
            <pc:docMk/>
            <pc:sldMk cId="2029514725" sldId="366"/>
            <ac:spMk id="8" creationId="{6519CB63-C695-E4D1-008A-AA65F18D1681}"/>
          </ac:spMkLst>
        </pc:spChg>
        <pc:spChg chg="del">
          <ac:chgData name="Verduijn, Boris" userId="9f6f5af4-4265-447d-bda6-e3e354b3b37a" providerId="ADAL" clId="{7FA161FB-724C-40C5-A788-471E565D8892}" dt="2024-06-07T12:27:12.676" v="1737" actId="478"/>
          <ac:spMkLst>
            <pc:docMk/>
            <pc:sldMk cId="2029514725" sldId="366"/>
            <ac:spMk id="9" creationId="{F9776547-9C14-9A43-B72F-2E1E1C8747BA}"/>
          </ac:spMkLst>
        </pc:spChg>
        <pc:spChg chg="del">
          <ac:chgData name="Verduijn, Boris" userId="9f6f5af4-4265-447d-bda6-e3e354b3b37a" providerId="ADAL" clId="{7FA161FB-724C-40C5-A788-471E565D8892}" dt="2024-06-07T12:27:12.676" v="1737" actId="478"/>
          <ac:spMkLst>
            <pc:docMk/>
            <pc:sldMk cId="2029514725" sldId="366"/>
            <ac:spMk id="10" creationId="{B77ECACA-C1EE-FB71-6169-BC1D91D9221D}"/>
          </ac:spMkLst>
        </pc:spChg>
        <pc:spChg chg="del">
          <ac:chgData name="Verduijn, Boris" userId="9f6f5af4-4265-447d-bda6-e3e354b3b37a" providerId="ADAL" clId="{7FA161FB-724C-40C5-A788-471E565D8892}" dt="2024-06-07T12:27:14.521" v="1739" actId="478"/>
          <ac:spMkLst>
            <pc:docMk/>
            <pc:sldMk cId="2029514725" sldId="366"/>
            <ac:spMk id="11" creationId="{04BCB648-61D8-3514-1414-3E0B6078F514}"/>
          </ac:spMkLst>
        </pc:spChg>
        <pc:spChg chg="add del mod">
          <ac:chgData name="Verduijn, Boris" userId="9f6f5af4-4265-447d-bda6-e3e354b3b37a" providerId="ADAL" clId="{7FA161FB-724C-40C5-A788-471E565D8892}" dt="2024-06-07T12:27:15.377" v="1740" actId="478"/>
          <ac:spMkLst>
            <pc:docMk/>
            <pc:sldMk cId="2029514725" sldId="366"/>
            <ac:spMk id="14" creationId="{C005283E-5B1D-FC0D-7BD8-15DCFA1DCDD2}"/>
          </ac:spMkLst>
        </pc:spChg>
        <pc:picChg chg="del">
          <ac:chgData name="Verduijn, Boris" userId="9f6f5af4-4265-447d-bda6-e3e354b3b37a" providerId="ADAL" clId="{7FA161FB-724C-40C5-A788-471E565D8892}" dt="2024-06-07T12:27:07.561" v="1733" actId="478"/>
          <ac:picMkLst>
            <pc:docMk/>
            <pc:sldMk cId="2029514725" sldId="366"/>
            <ac:picMk id="4" creationId="{5C6D9B67-2CB4-2293-525D-4F121F9F178D}"/>
          </ac:picMkLst>
        </pc:picChg>
        <pc:picChg chg="del">
          <ac:chgData name="Verduijn, Boris" userId="9f6f5af4-4265-447d-bda6-e3e354b3b37a" providerId="ADAL" clId="{7FA161FB-724C-40C5-A788-471E565D8892}" dt="2024-06-07T12:27:02.948" v="1728" actId="478"/>
          <ac:picMkLst>
            <pc:docMk/>
            <pc:sldMk cId="2029514725" sldId="366"/>
            <ac:picMk id="13314" creationId="{D717A650-633A-0914-76AE-B2BB38CED91B}"/>
          </ac:picMkLst>
        </pc:picChg>
        <pc:picChg chg="del">
          <ac:chgData name="Verduijn, Boris" userId="9f6f5af4-4265-447d-bda6-e3e354b3b37a" providerId="ADAL" clId="{7FA161FB-724C-40C5-A788-471E565D8892}" dt="2024-06-07T12:27:03.574" v="1729" actId="478"/>
          <ac:picMkLst>
            <pc:docMk/>
            <pc:sldMk cId="2029514725" sldId="366"/>
            <ac:picMk id="13316" creationId="{5A64B8E1-5CD3-E571-B3AD-E9BCF1314CF6}"/>
          </ac:picMkLst>
        </pc:picChg>
        <pc:picChg chg="mod">
          <ac:chgData name="Verduijn, Boris" userId="9f6f5af4-4265-447d-bda6-e3e354b3b37a" providerId="ADAL" clId="{7FA161FB-724C-40C5-A788-471E565D8892}" dt="2024-06-07T12:27:26.495" v="1744" actId="14100"/>
          <ac:picMkLst>
            <pc:docMk/>
            <pc:sldMk cId="2029514725" sldId="366"/>
            <ac:picMk id="13318" creationId="{9263427A-F261-5733-C6C7-1E7AFD3D543E}"/>
          </ac:picMkLst>
        </pc:picChg>
        <pc:picChg chg="del">
          <ac:chgData name="Verduijn, Boris" userId="9f6f5af4-4265-447d-bda6-e3e354b3b37a" providerId="ADAL" clId="{7FA161FB-724C-40C5-A788-471E565D8892}" dt="2024-06-07T12:27:13.370" v="1738" actId="478"/>
          <ac:picMkLst>
            <pc:docMk/>
            <pc:sldMk cId="2029514725" sldId="366"/>
            <ac:picMk id="13320" creationId="{77E1FDF5-70CF-9D3D-A02C-6A8AD70457A8}"/>
          </ac:picMkLst>
        </pc:picChg>
        <pc:picChg chg="del">
          <ac:chgData name="Verduijn, Boris" userId="9f6f5af4-4265-447d-bda6-e3e354b3b37a" providerId="ADAL" clId="{7FA161FB-724C-40C5-A788-471E565D8892}" dt="2024-06-07T12:27:10.696" v="1735" actId="478"/>
          <ac:picMkLst>
            <pc:docMk/>
            <pc:sldMk cId="2029514725" sldId="366"/>
            <ac:picMk id="13322" creationId="{0C658A2D-3F48-6FD0-CD72-DA816003DAAA}"/>
          </ac:picMkLst>
        </pc:picChg>
        <pc:picChg chg="del">
          <ac:chgData name="Verduijn, Boris" userId="9f6f5af4-4265-447d-bda6-e3e354b3b37a" providerId="ADAL" clId="{7FA161FB-724C-40C5-A788-471E565D8892}" dt="2024-06-07T12:27:11.311" v="1736" actId="478"/>
          <ac:picMkLst>
            <pc:docMk/>
            <pc:sldMk cId="2029514725" sldId="366"/>
            <ac:picMk id="13324" creationId="{BDBA284D-FF49-4E8D-9DFC-FDEC93F37024}"/>
          </ac:picMkLst>
        </pc:picChg>
      </pc:sldChg>
      <pc:sldChg chg="delSp modSp add mod">
        <pc:chgData name="Verduijn, Boris" userId="9f6f5af4-4265-447d-bda6-e3e354b3b37a" providerId="ADAL" clId="{7FA161FB-724C-40C5-A788-471E565D8892}" dt="2024-06-07T13:21:42.403" v="3622"/>
        <pc:sldMkLst>
          <pc:docMk/>
          <pc:sldMk cId="3716973969" sldId="367"/>
        </pc:sldMkLst>
        <pc:spChg chg="del">
          <ac:chgData name="Verduijn, Boris" userId="9f6f5af4-4265-447d-bda6-e3e354b3b37a" providerId="ADAL" clId="{7FA161FB-724C-40C5-A788-471E565D8892}" dt="2024-06-07T12:30:11.245" v="1771" actId="478"/>
          <ac:spMkLst>
            <pc:docMk/>
            <pc:sldMk cId="3716973969" sldId="367"/>
            <ac:spMk id="2" creationId="{68DC355C-EC37-4FE3-9BEE-72E066FABE4C}"/>
          </ac:spMkLst>
        </pc:spChg>
        <pc:spChg chg="mod">
          <ac:chgData name="Verduijn, Boris" userId="9f6f5af4-4265-447d-bda6-e3e354b3b37a" providerId="ADAL" clId="{7FA161FB-724C-40C5-A788-471E565D8892}" dt="2024-06-07T13:21:42.403" v="3622"/>
          <ac:spMkLst>
            <pc:docMk/>
            <pc:sldMk cId="3716973969" sldId="367"/>
            <ac:spMk id="3" creationId="{A4572EB5-6D37-A0B5-6913-18EC7329E5B4}"/>
          </ac:spMkLst>
        </pc:spChg>
        <pc:spChg chg="del">
          <ac:chgData name="Verduijn, Boris" userId="9f6f5af4-4265-447d-bda6-e3e354b3b37a" providerId="ADAL" clId="{7FA161FB-724C-40C5-A788-471E565D8892}" dt="2024-06-07T12:30:11.245" v="1771" actId="478"/>
          <ac:spMkLst>
            <pc:docMk/>
            <pc:sldMk cId="3716973969" sldId="367"/>
            <ac:spMk id="5" creationId="{F5147F63-A2CB-C5FD-0181-88AB4D1211BF}"/>
          </ac:spMkLst>
        </pc:spChg>
        <pc:spChg chg="del">
          <ac:chgData name="Verduijn, Boris" userId="9f6f5af4-4265-447d-bda6-e3e354b3b37a" providerId="ADAL" clId="{7FA161FB-724C-40C5-A788-471E565D8892}" dt="2024-06-07T12:30:11.245" v="1771" actId="478"/>
          <ac:spMkLst>
            <pc:docMk/>
            <pc:sldMk cId="3716973969" sldId="367"/>
            <ac:spMk id="6" creationId="{7DF570B3-4B10-F174-4289-E58A806DC4A1}"/>
          </ac:spMkLst>
        </pc:spChg>
        <pc:spChg chg="del">
          <ac:chgData name="Verduijn, Boris" userId="9f6f5af4-4265-447d-bda6-e3e354b3b37a" providerId="ADAL" clId="{7FA161FB-724C-40C5-A788-471E565D8892}" dt="2024-06-07T12:30:11.245" v="1771" actId="478"/>
          <ac:spMkLst>
            <pc:docMk/>
            <pc:sldMk cId="3716973969" sldId="367"/>
            <ac:spMk id="7" creationId="{7278EC38-C157-775C-4196-04605F092B0E}"/>
          </ac:spMkLst>
        </pc:spChg>
        <pc:spChg chg="del">
          <ac:chgData name="Verduijn, Boris" userId="9f6f5af4-4265-447d-bda6-e3e354b3b37a" providerId="ADAL" clId="{7FA161FB-724C-40C5-A788-471E565D8892}" dt="2024-06-07T12:30:13.212" v="1772" actId="478"/>
          <ac:spMkLst>
            <pc:docMk/>
            <pc:sldMk cId="3716973969" sldId="367"/>
            <ac:spMk id="8" creationId="{6519CB63-C695-E4D1-008A-AA65F18D1681}"/>
          </ac:spMkLst>
        </pc:spChg>
        <pc:spChg chg="del">
          <ac:chgData name="Verduijn, Boris" userId="9f6f5af4-4265-447d-bda6-e3e354b3b37a" providerId="ADAL" clId="{7FA161FB-724C-40C5-A788-471E565D8892}" dt="2024-06-07T12:30:13.212" v="1772" actId="478"/>
          <ac:spMkLst>
            <pc:docMk/>
            <pc:sldMk cId="3716973969" sldId="367"/>
            <ac:spMk id="9" creationId="{F9776547-9C14-9A43-B72F-2E1E1C8747BA}"/>
          </ac:spMkLst>
        </pc:spChg>
        <pc:spChg chg="del">
          <ac:chgData name="Verduijn, Boris" userId="9f6f5af4-4265-447d-bda6-e3e354b3b37a" providerId="ADAL" clId="{7FA161FB-724C-40C5-A788-471E565D8892}" dt="2024-06-07T12:30:13.212" v="1772" actId="478"/>
          <ac:spMkLst>
            <pc:docMk/>
            <pc:sldMk cId="3716973969" sldId="367"/>
            <ac:spMk id="10" creationId="{B77ECACA-C1EE-FB71-6169-BC1D91D9221D}"/>
          </ac:spMkLst>
        </pc:spChg>
        <pc:spChg chg="mod">
          <ac:chgData name="Verduijn, Boris" userId="9f6f5af4-4265-447d-bda6-e3e354b3b37a" providerId="ADAL" clId="{7FA161FB-724C-40C5-A788-471E565D8892}" dt="2024-06-07T12:30:27.144" v="1778" actId="1076"/>
          <ac:spMkLst>
            <pc:docMk/>
            <pc:sldMk cId="3716973969" sldId="367"/>
            <ac:spMk id="11" creationId="{04BCB648-61D8-3514-1414-3E0B6078F514}"/>
          </ac:spMkLst>
        </pc:spChg>
        <pc:picChg chg="del">
          <ac:chgData name="Verduijn, Boris" userId="9f6f5af4-4265-447d-bda6-e3e354b3b37a" providerId="ADAL" clId="{7FA161FB-724C-40C5-A788-471E565D8892}" dt="2024-06-07T12:30:11.245" v="1771" actId="478"/>
          <ac:picMkLst>
            <pc:docMk/>
            <pc:sldMk cId="3716973969" sldId="367"/>
            <ac:picMk id="4" creationId="{5C6D9B67-2CB4-2293-525D-4F121F9F178D}"/>
          </ac:picMkLst>
        </pc:picChg>
        <pc:picChg chg="del">
          <ac:chgData name="Verduijn, Boris" userId="9f6f5af4-4265-447d-bda6-e3e354b3b37a" providerId="ADAL" clId="{7FA161FB-724C-40C5-A788-471E565D8892}" dt="2024-06-07T12:30:11.245" v="1771" actId="478"/>
          <ac:picMkLst>
            <pc:docMk/>
            <pc:sldMk cId="3716973969" sldId="367"/>
            <ac:picMk id="13314" creationId="{D717A650-633A-0914-76AE-B2BB38CED91B}"/>
          </ac:picMkLst>
        </pc:picChg>
        <pc:picChg chg="del">
          <ac:chgData name="Verduijn, Boris" userId="9f6f5af4-4265-447d-bda6-e3e354b3b37a" providerId="ADAL" clId="{7FA161FB-724C-40C5-A788-471E565D8892}" dt="2024-06-07T12:30:11.245" v="1771" actId="478"/>
          <ac:picMkLst>
            <pc:docMk/>
            <pc:sldMk cId="3716973969" sldId="367"/>
            <ac:picMk id="13316" creationId="{5A64B8E1-5CD3-E571-B3AD-E9BCF1314CF6}"/>
          </ac:picMkLst>
        </pc:picChg>
        <pc:picChg chg="del">
          <ac:chgData name="Verduijn, Boris" userId="9f6f5af4-4265-447d-bda6-e3e354b3b37a" providerId="ADAL" clId="{7FA161FB-724C-40C5-A788-471E565D8892}" dt="2024-06-07T12:30:16.064" v="1775" actId="478"/>
          <ac:picMkLst>
            <pc:docMk/>
            <pc:sldMk cId="3716973969" sldId="367"/>
            <ac:picMk id="13318" creationId="{9263427A-F261-5733-C6C7-1E7AFD3D543E}"/>
          </ac:picMkLst>
        </pc:picChg>
        <pc:picChg chg="mod">
          <ac:chgData name="Verduijn, Boris" userId="9f6f5af4-4265-447d-bda6-e3e354b3b37a" providerId="ADAL" clId="{7FA161FB-724C-40C5-A788-471E565D8892}" dt="2024-06-07T12:30:22.712" v="1777" actId="14100"/>
          <ac:picMkLst>
            <pc:docMk/>
            <pc:sldMk cId="3716973969" sldId="367"/>
            <ac:picMk id="13320" creationId="{77E1FDF5-70CF-9D3D-A02C-6A8AD70457A8}"/>
          </ac:picMkLst>
        </pc:picChg>
        <pc:picChg chg="del">
          <ac:chgData name="Verduijn, Boris" userId="9f6f5af4-4265-447d-bda6-e3e354b3b37a" providerId="ADAL" clId="{7FA161FB-724C-40C5-A788-471E565D8892}" dt="2024-06-07T12:30:15.272" v="1774" actId="478"/>
          <ac:picMkLst>
            <pc:docMk/>
            <pc:sldMk cId="3716973969" sldId="367"/>
            <ac:picMk id="13322" creationId="{0C658A2D-3F48-6FD0-CD72-DA816003DAAA}"/>
          </ac:picMkLst>
        </pc:picChg>
        <pc:picChg chg="del">
          <ac:chgData name="Verduijn, Boris" userId="9f6f5af4-4265-447d-bda6-e3e354b3b37a" providerId="ADAL" clId="{7FA161FB-724C-40C5-A788-471E565D8892}" dt="2024-06-07T12:30:14.311" v="1773" actId="478"/>
          <ac:picMkLst>
            <pc:docMk/>
            <pc:sldMk cId="3716973969" sldId="367"/>
            <ac:picMk id="13324" creationId="{BDBA284D-FF49-4E8D-9DFC-FDEC93F37024}"/>
          </ac:picMkLst>
        </pc:picChg>
      </pc:sldChg>
      <pc:sldChg chg="addSp delSp modSp add mod">
        <pc:chgData name="Verduijn, Boris" userId="9f6f5af4-4265-447d-bda6-e3e354b3b37a" providerId="ADAL" clId="{7FA161FB-724C-40C5-A788-471E565D8892}" dt="2024-06-07T13:21:42.403" v="3622"/>
        <pc:sldMkLst>
          <pc:docMk/>
          <pc:sldMk cId="4170200534" sldId="368"/>
        </pc:sldMkLst>
        <pc:spChg chg="del">
          <ac:chgData name="Verduijn, Boris" userId="9f6f5af4-4265-447d-bda6-e3e354b3b37a" providerId="ADAL" clId="{7FA161FB-724C-40C5-A788-471E565D8892}" dt="2024-06-07T12:29:06.662" v="1759" actId="478"/>
          <ac:spMkLst>
            <pc:docMk/>
            <pc:sldMk cId="4170200534" sldId="368"/>
            <ac:spMk id="2" creationId="{68DC355C-EC37-4FE3-9BEE-72E066FABE4C}"/>
          </ac:spMkLst>
        </pc:spChg>
        <pc:spChg chg="mod">
          <ac:chgData name="Verduijn, Boris" userId="9f6f5af4-4265-447d-bda6-e3e354b3b37a" providerId="ADAL" clId="{7FA161FB-724C-40C5-A788-471E565D8892}" dt="2024-06-07T13:21:42.403" v="3622"/>
          <ac:spMkLst>
            <pc:docMk/>
            <pc:sldMk cId="4170200534" sldId="368"/>
            <ac:spMk id="3" creationId="{A4572EB5-6D37-A0B5-6913-18EC7329E5B4}"/>
          </ac:spMkLst>
        </pc:spChg>
        <pc:spChg chg="del">
          <ac:chgData name="Verduijn, Boris" userId="9f6f5af4-4265-447d-bda6-e3e354b3b37a" providerId="ADAL" clId="{7FA161FB-724C-40C5-A788-471E565D8892}" dt="2024-06-07T12:29:06.662" v="1759" actId="478"/>
          <ac:spMkLst>
            <pc:docMk/>
            <pc:sldMk cId="4170200534" sldId="368"/>
            <ac:spMk id="5" creationId="{F5147F63-A2CB-C5FD-0181-88AB4D1211BF}"/>
          </ac:spMkLst>
        </pc:spChg>
        <pc:spChg chg="del">
          <ac:chgData name="Verduijn, Boris" userId="9f6f5af4-4265-447d-bda6-e3e354b3b37a" providerId="ADAL" clId="{7FA161FB-724C-40C5-A788-471E565D8892}" dt="2024-06-07T12:29:06.662" v="1759" actId="478"/>
          <ac:spMkLst>
            <pc:docMk/>
            <pc:sldMk cId="4170200534" sldId="368"/>
            <ac:spMk id="6" creationId="{7DF570B3-4B10-F174-4289-E58A806DC4A1}"/>
          </ac:spMkLst>
        </pc:spChg>
        <pc:spChg chg="del">
          <ac:chgData name="Verduijn, Boris" userId="9f6f5af4-4265-447d-bda6-e3e354b3b37a" providerId="ADAL" clId="{7FA161FB-724C-40C5-A788-471E565D8892}" dt="2024-06-07T12:29:06.662" v="1759" actId="478"/>
          <ac:spMkLst>
            <pc:docMk/>
            <pc:sldMk cId="4170200534" sldId="368"/>
            <ac:spMk id="7" creationId="{7278EC38-C157-775C-4196-04605F092B0E}"/>
          </ac:spMkLst>
        </pc:spChg>
        <pc:spChg chg="del">
          <ac:chgData name="Verduijn, Boris" userId="9f6f5af4-4265-447d-bda6-e3e354b3b37a" providerId="ADAL" clId="{7FA161FB-724C-40C5-A788-471E565D8892}" dt="2024-06-07T12:29:09.037" v="1761" actId="478"/>
          <ac:spMkLst>
            <pc:docMk/>
            <pc:sldMk cId="4170200534" sldId="368"/>
            <ac:spMk id="8" creationId="{6519CB63-C695-E4D1-008A-AA65F18D1681}"/>
          </ac:spMkLst>
        </pc:spChg>
        <pc:spChg chg="del">
          <ac:chgData name="Verduijn, Boris" userId="9f6f5af4-4265-447d-bda6-e3e354b3b37a" providerId="ADAL" clId="{7FA161FB-724C-40C5-A788-471E565D8892}" dt="2024-06-07T12:29:12.343" v="1763" actId="478"/>
          <ac:spMkLst>
            <pc:docMk/>
            <pc:sldMk cId="4170200534" sldId="368"/>
            <ac:spMk id="9" creationId="{F9776547-9C14-9A43-B72F-2E1E1C8747BA}"/>
          </ac:spMkLst>
        </pc:spChg>
        <pc:spChg chg="mod">
          <ac:chgData name="Verduijn, Boris" userId="9f6f5af4-4265-447d-bda6-e3e354b3b37a" providerId="ADAL" clId="{7FA161FB-724C-40C5-A788-471E565D8892}" dt="2024-06-07T12:29:35.816" v="1770" actId="1076"/>
          <ac:spMkLst>
            <pc:docMk/>
            <pc:sldMk cId="4170200534" sldId="368"/>
            <ac:spMk id="10" creationId="{B77ECACA-C1EE-FB71-6169-BC1D91D9221D}"/>
          </ac:spMkLst>
        </pc:spChg>
        <pc:spChg chg="del">
          <ac:chgData name="Verduijn, Boris" userId="9f6f5af4-4265-447d-bda6-e3e354b3b37a" providerId="ADAL" clId="{7FA161FB-724C-40C5-A788-471E565D8892}" dt="2024-06-07T12:29:15.086" v="1765" actId="478"/>
          <ac:spMkLst>
            <pc:docMk/>
            <pc:sldMk cId="4170200534" sldId="368"/>
            <ac:spMk id="11" creationId="{04BCB648-61D8-3514-1414-3E0B6078F514}"/>
          </ac:spMkLst>
        </pc:spChg>
        <pc:spChg chg="add del mod">
          <ac:chgData name="Verduijn, Boris" userId="9f6f5af4-4265-447d-bda6-e3e354b3b37a" providerId="ADAL" clId="{7FA161FB-724C-40C5-A788-471E565D8892}" dt="2024-06-07T12:29:17.743" v="1766" actId="478"/>
          <ac:spMkLst>
            <pc:docMk/>
            <pc:sldMk cId="4170200534" sldId="368"/>
            <ac:spMk id="14" creationId="{CAF11B19-6F5C-18A4-4D1D-7A1C10862E2D}"/>
          </ac:spMkLst>
        </pc:spChg>
        <pc:picChg chg="del">
          <ac:chgData name="Verduijn, Boris" userId="9f6f5af4-4265-447d-bda6-e3e354b3b37a" providerId="ADAL" clId="{7FA161FB-724C-40C5-A788-471E565D8892}" dt="2024-06-07T12:29:06.662" v="1759" actId="478"/>
          <ac:picMkLst>
            <pc:docMk/>
            <pc:sldMk cId="4170200534" sldId="368"/>
            <ac:picMk id="4" creationId="{5C6D9B67-2CB4-2293-525D-4F121F9F178D}"/>
          </ac:picMkLst>
        </pc:picChg>
        <pc:picChg chg="del">
          <ac:chgData name="Verduijn, Boris" userId="9f6f5af4-4265-447d-bda6-e3e354b3b37a" providerId="ADAL" clId="{7FA161FB-724C-40C5-A788-471E565D8892}" dt="2024-06-07T12:29:06.662" v="1759" actId="478"/>
          <ac:picMkLst>
            <pc:docMk/>
            <pc:sldMk cId="4170200534" sldId="368"/>
            <ac:picMk id="13314" creationId="{D717A650-633A-0914-76AE-B2BB38CED91B}"/>
          </ac:picMkLst>
        </pc:picChg>
        <pc:picChg chg="del">
          <ac:chgData name="Verduijn, Boris" userId="9f6f5af4-4265-447d-bda6-e3e354b3b37a" providerId="ADAL" clId="{7FA161FB-724C-40C5-A788-471E565D8892}" dt="2024-06-07T12:29:06.662" v="1759" actId="478"/>
          <ac:picMkLst>
            <pc:docMk/>
            <pc:sldMk cId="4170200534" sldId="368"/>
            <ac:picMk id="13316" creationId="{5A64B8E1-5CD3-E571-B3AD-E9BCF1314CF6}"/>
          </ac:picMkLst>
        </pc:picChg>
        <pc:picChg chg="del">
          <ac:chgData name="Verduijn, Boris" userId="9f6f5af4-4265-447d-bda6-e3e354b3b37a" providerId="ADAL" clId="{7FA161FB-724C-40C5-A788-471E565D8892}" dt="2024-06-07T12:29:07.784" v="1760" actId="478"/>
          <ac:picMkLst>
            <pc:docMk/>
            <pc:sldMk cId="4170200534" sldId="368"/>
            <ac:picMk id="13318" creationId="{9263427A-F261-5733-C6C7-1E7AFD3D543E}"/>
          </ac:picMkLst>
        </pc:picChg>
        <pc:picChg chg="del">
          <ac:chgData name="Verduijn, Boris" userId="9f6f5af4-4265-447d-bda6-e3e354b3b37a" providerId="ADAL" clId="{7FA161FB-724C-40C5-A788-471E565D8892}" dt="2024-06-07T12:29:13.060" v="1764" actId="478"/>
          <ac:picMkLst>
            <pc:docMk/>
            <pc:sldMk cId="4170200534" sldId="368"/>
            <ac:picMk id="13320" creationId="{77E1FDF5-70CF-9D3D-A02C-6A8AD70457A8}"/>
          </ac:picMkLst>
        </pc:picChg>
        <pc:picChg chg="del">
          <ac:chgData name="Verduijn, Boris" userId="9f6f5af4-4265-447d-bda6-e3e354b3b37a" providerId="ADAL" clId="{7FA161FB-724C-40C5-A788-471E565D8892}" dt="2024-06-07T12:29:10.781" v="1762" actId="478"/>
          <ac:picMkLst>
            <pc:docMk/>
            <pc:sldMk cId="4170200534" sldId="368"/>
            <ac:picMk id="13322" creationId="{0C658A2D-3F48-6FD0-CD72-DA816003DAAA}"/>
          </ac:picMkLst>
        </pc:picChg>
        <pc:picChg chg="mod">
          <ac:chgData name="Verduijn, Boris" userId="9f6f5af4-4265-447d-bda6-e3e354b3b37a" providerId="ADAL" clId="{7FA161FB-724C-40C5-A788-471E565D8892}" dt="2024-06-07T12:29:31.335" v="1769" actId="14100"/>
          <ac:picMkLst>
            <pc:docMk/>
            <pc:sldMk cId="4170200534" sldId="368"/>
            <ac:picMk id="13324" creationId="{BDBA284D-FF49-4E8D-9DFC-FDEC93F37024}"/>
          </ac:picMkLst>
        </pc:picChg>
      </pc:sldChg>
      <pc:sldChg chg="addSp delSp modSp add mod">
        <pc:chgData name="Verduijn, Boris" userId="9f6f5af4-4265-447d-bda6-e3e354b3b37a" providerId="ADAL" clId="{7FA161FB-724C-40C5-A788-471E565D8892}" dt="2024-06-07T13:21:42.403" v="3622"/>
        <pc:sldMkLst>
          <pc:docMk/>
          <pc:sldMk cId="4182886974" sldId="369"/>
        </pc:sldMkLst>
        <pc:spChg chg="del">
          <ac:chgData name="Verduijn, Boris" userId="9f6f5af4-4265-447d-bda6-e3e354b3b37a" providerId="ADAL" clId="{7FA161FB-724C-40C5-A788-471E565D8892}" dt="2024-06-07T12:27:49.349" v="1748" actId="478"/>
          <ac:spMkLst>
            <pc:docMk/>
            <pc:sldMk cId="4182886974" sldId="369"/>
            <ac:spMk id="2" creationId="{68DC355C-EC37-4FE3-9BEE-72E066FABE4C}"/>
          </ac:spMkLst>
        </pc:spChg>
        <pc:spChg chg="mod">
          <ac:chgData name="Verduijn, Boris" userId="9f6f5af4-4265-447d-bda6-e3e354b3b37a" providerId="ADAL" clId="{7FA161FB-724C-40C5-A788-471E565D8892}" dt="2024-06-07T13:21:42.403" v="3622"/>
          <ac:spMkLst>
            <pc:docMk/>
            <pc:sldMk cId="4182886974" sldId="369"/>
            <ac:spMk id="3" creationId="{A4572EB5-6D37-A0B5-6913-18EC7329E5B4}"/>
          </ac:spMkLst>
        </pc:spChg>
        <pc:spChg chg="del">
          <ac:chgData name="Verduijn, Boris" userId="9f6f5af4-4265-447d-bda6-e3e354b3b37a" providerId="ADAL" clId="{7FA161FB-724C-40C5-A788-471E565D8892}" dt="2024-06-07T12:27:49.349" v="1748" actId="478"/>
          <ac:spMkLst>
            <pc:docMk/>
            <pc:sldMk cId="4182886974" sldId="369"/>
            <ac:spMk id="5" creationId="{F5147F63-A2CB-C5FD-0181-88AB4D1211BF}"/>
          </ac:spMkLst>
        </pc:spChg>
        <pc:spChg chg="del">
          <ac:chgData name="Verduijn, Boris" userId="9f6f5af4-4265-447d-bda6-e3e354b3b37a" providerId="ADAL" clId="{7FA161FB-724C-40C5-A788-471E565D8892}" dt="2024-06-07T12:27:49.349" v="1748" actId="478"/>
          <ac:spMkLst>
            <pc:docMk/>
            <pc:sldMk cId="4182886974" sldId="369"/>
            <ac:spMk id="6" creationId="{7DF570B3-4B10-F174-4289-E58A806DC4A1}"/>
          </ac:spMkLst>
        </pc:spChg>
        <pc:spChg chg="del">
          <ac:chgData name="Verduijn, Boris" userId="9f6f5af4-4265-447d-bda6-e3e354b3b37a" providerId="ADAL" clId="{7FA161FB-724C-40C5-A788-471E565D8892}" dt="2024-06-07T12:27:49.349" v="1748" actId="478"/>
          <ac:spMkLst>
            <pc:docMk/>
            <pc:sldMk cId="4182886974" sldId="369"/>
            <ac:spMk id="7" creationId="{7278EC38-C157-775C-4196-04605F092B0E}"/>
          </ac:spMkLst>
        </pc:spChg>
        <pc:spChg chg="del">
          <ac:chgData name="Verduijn, Boris" userId="9f6f5af4-4265-447d-bda6-e3e354b3b37a" providerId="ADAL" clId="{7FA161FB-724C-40C5-A788-471E565D8892}" dt="2024-06-07T12:27:45.999" v="1747" actId="478"/>
          <ac:spMkLst>
            <pc:docMk/>
            <pc:sldMk cId="4182886974" sldId="369"/>
            <ac:spMk id="8" creationId="{6519CB63-C695-E4D1-008A-AA65F18D1681}"/>
          </ac:spMkLst>
        </pc:spChg>
        <pc:spChg chg="mod">
          <ac:chgData name="Verduijn, Boris" userId="9f6f5af4-4265-447d-bda6-e3e354b3b37a" providerId="ADAL" clId="{7FA161FB-724C-40C5-A788-471E565D8892}" dt="2024-06-07T12:28:15.903" v="1758" actId="1076"/>
          <ac:spMkLst>
            <pc:docMk/>
            <pc:sldMk cId="4182886974" sldId="369"/>
            <ac:spMk id="9" creationId="{F9776547-9C14-9A43-B72F-2E1E1C8747BA}"/>
          </ac:spMkLst>
        </pc:spChg>
        <pc:spChg chg="del">
          <ac:chgData name="Verduijn, Boris" userId="9f6f5af4-4265-447d-bda6-e3e354b3b37a" providerId="ADAL" clId="{7FA161FB-724C-40C5-A788-471E565D8892}" dt="2024-06-07T12:27:51.544" v="1750" actId="478"/>
          <ac:spMkLst>
            <pc:docMk/>
            <pc:sldMk cId="4182886974" sldId="369"/>
            <ac:spMk id="10" creationId="{B77ECACA-C1EE-FB71-6169-BC1D91D9221D}"/>
          </ac:spMkLst>
        </pc:spChg>
        <pc:spChg chg="del mod">
          <ac:chgData name="Verduijn, Boris" userId="9f6f5af4-4265-447d-bda6-e3e354b3b37a" providerId="ADAL" clId="{7FA161FB-724C-40C5-A788-471E565D8892}" dt="2024-06-07T12:27:54.922" v="1753" actId="478"/>
          <ac:spMkLst>
            <pc:docMk/>
            <pc:sldMk cId="4182886974" sldId="369"/>
            <ac:spMk id="11" creationId="{04BCB648-61D8-3514-1414-3E0B6078F514}"/>
          </ac:spMkLst>
        </pc:spChg>
        <pc:spChg chg="add del mod">
          <ac:chgData name="Verduijn, Boris" userId="9f6f5af4-4265-447d-bda6-e3e354b3b37a" providerId="ADAL" clId="{7FA161FB-724C-40C5-A788-471E565D8892}" dt="2024-06-07T12:27:56.895" v="1754" actId="478"/>
          <ac:spMkLst>
            <pc:docMk/>
            <pc:sldMk cId="4182886974" sldId="369"/>
            <ac:spMk id="14" creationId="{11A3B0A4-D5FD-780A-DE93-34C0D4F581B3}"/>
          </ac:spMkLst>
        </pc:spChg>
        <pc:picChg chg="del">
          <ac:chgData name="Verduijn, Boris" userId="9f6f5af4-4265-447d-bda6-e3e354b3b37a" providerId="ADAL" clId="{7FA161FB-724C-40C5-A788-471E565D8892}" dt="2024-06-07T12:27:49.349" v="1748" actId="478"/>
          <ac:picMkLst>
            <pc:docMk/>
            <pc:sldMk cId="4182886974" sldId="369"/>
            <ac:picMk id="4" creationId="{5C6D9B67-2CB4-2293-525D-4F121F9F178D}"/>
          </ac:picMkLst>
        </pc:picChg>
        <pc:picChg chg="del">
          <ac:chgData name="Verduijn, Boris" userId="9f6f5af4-4265-447d-bda6-e3e354b3b37a" providerId="ADAL" clId="{7FA161FB-724C-40C5-A788-471E565D8892}" dt="2024-06-07T12:27:49.349" v="1748" actId="478"/>
          <ac:picMkLst>
            <pc:docMk/>
            <pc:sldMk cId="4182886974" sldId="369"/>
            <ac:picMk id="13314" creationId="{D717A650-633A-0914-76AE-B2BB38CED91B}"/>
          </ac:picMkLst>
        </pc:picChg>
        <pc:picChg chg="del">
          <ac:chgData name="Verduijn, Boris" userId="9f6f5af4-4265-447d-bda6-e3e354b3b37a" providerId="ADAL" clId="{7FA161FB-724C-40C5-A788-471E565D8892}" dt="2024-06-07T12:27:49.349" v="1748" actId="478"/>
          <ac:picMkLst>
            <pc:docMk/>
            <pc:sldMk cId="4182886974" sldId="369"/>
            <ac:picMk id="13316" creationId="{5A64B8E1-5CD3-E571-B3AD-E9BCF1314CF6}"/>
          </ac:picMkLst>
        </pc:picChg>
        <pc:picChg chg="del">
          <ac:chgData name="Verduijn, Boris" userId="9f6f5af4-4265-447d-bda6-e3e354b3b37a" providerId="ADAL" clId="{7FA161FB-724C-40C5-A788-471E565D8892}" dt="2024-06-07T12:27:45.162" v="1746" actId="478"/>
          <ac:picMkLst>
            <pc:docMk/>
            <pc:sldMk cId="4182886974" sldId="369"/>
            <ac:picMk id="13318" creationId="{9263427A-F261-5733-C6C7-1E7AFD3D543E}"/>
          </ac:picMkLst>
        </pc:picChg>
        <pc:picChg chg="del">
          <ac:chgData name="Verduijn, Boris" userId="9f6f5af4-4265-447d-bda6-e3e354b3b37a" providerId="ADAL" clId="{7FA161FB-724C-40C5-A788-471E565D8892}" dt="2024-06-07T12:27:52.239" v="1751" actId="478"/>
          <ac:picMkLst>
            <pc:docMk/>
            <pc:sldMk cId="4182886974" sldId="369"/>
            <ac:picMk id="13320" creationId="{77E1FDF5-70CF-9D3D-A02C-6A8AD70457A8}"/>
          </ac:picMkLst>
        </pc:picChg>
        <pc:picChg chg="mod">
          <ac:chgData name="Verduijn, Boris" userId="9f6f5af4-4265-447d-bda6-e3e354b3b37a" providerId="ADAL" clId="{7FA161FB-724C-40C5-A788-471E565D8892}" dt="2024-06-07T12:28:11.656" v="1757" actId="14100"/>
          <ac:picMkLst>
            <pc:docMk/>
            <pc:sldMk cId="4182886974" sldId="369"/>
            <ac:picMk id="13322" creationId="{0C658A2D-3F48-6FD0-CD72-DA816003DAAA}"/>
          </ac:picMkLst>
        </pc:picChg>
        <pc:picChg chg="del">
          <ac:chgData name="Verduijn, Boris" userId="9f6f5af4-4265-447d-bda6-e3e354b3b37a" providerId="ADAL" clId="{7FA161FB-724C-40C5-A788-471E565D8892}" dt="2024-06-07T12:27:50.856" v="1749" actId="478"/>
          <ac:picMkLst>
            <pc:docMk/>
            <pc:sldMk cId="4182886974" sldId="369"/>
            <ac:picMk id="13324" creationId="{BDBA284D-FF49-4E8D-9DFC-FDEC93F37024}"/>
          </ac:picMkLst>
        </pc:picChg>
      </pc:sldChg>
      <pc:sldChg chg="modSp add">
        <pc:chgData name="Verduijn, Boris" userId="9f6f5af4-4265-447d-bda6-e3e354b3b37a" providerId="ADAL" clId="{7FA161FB-724C-40C5-A788-471E565D8892}" dt="2024-06-07T13:21:42.403" v="3622"/>
        <pc:sldMkLst>
          <pc:docMk/>
          <pc:sldMk cId="2318396917" sldId="370"/>
        </pc:sldMkLst>
        <pc:spChg chg="mod">
          <ac:chgData name="Verduijn, Boris" userId="9f6f5af4-4265-447d-bda6-e3e354b3b37a" providerId="ADAL" clId="{7FA161FB-724C-40C5-A788-471E565D8892}" dt="2024-06-07T13:21:42.403" v="3622"/>
          <ac:spMkLst>
            <pc:docMk/>
            <pc:sldMk cId="2318396917" sldId="370"/>
            <ac:spMk id="4" creationId="{7FEAD5EA-03B2-FCAB-CC99-64B605A769F9}"/>
          </ac:spMkLst>
        </pc:spChg>
      </pc:sldChg>
      <pc:sldChg chg="addSp delSp modSp add mod">
        <pc:chgData name="Verduijn, Boris" userId="9f6f5af4-4265-447d-bda6-e3e354b3b37a" providerId="ADAL" clId="{7FA161FB-724C-40C5-A788-471E565D8892}" dt="2024-06-07T13:21:42.403" v="3622"/>
        <pc:sldMkLst>
          <pc:docMk/>
          <pc:sldMk cId="4097243355" sldId="371"/>
        </pc:sldMkLst>
        <pc:spChg chg="mod">
          <ac:chgData name="Verduijn, Boris" userId="9f6f5af4-4265-447d-bda6-e3e354b3b37a" providerId="ADAL" clId="{7FA161FB-724C-40C5-A788-471E565D8892}" dt="2024-06-07T13:20:52.418" v="3621" actId="6549"/>
          <ac:spMkLst>
            <pc:docMk/>
            <pc:sldMk cId="4097243355" sldId="371"/>
            <ac:spMk id="2" creationId="{399FF532-816D-0D66-0718-6E9BF408188F}"/>
          </ac:spMkLst>
        </pc:spChg>
        <pc:spChg chg="add del mod">
          <ac:chgData name="Verduijn, Boris" userId="9f6f5af4-4265-447d-bda6-e3e354b3b37a" providerId="ADAL" clId="{7FA161FB-724C-40C5-A788-471E565D8892}" dt="2024-06-07T13:09:35.547" v="3062" actId="21"/>
          <ac:spMkLst>
            <pc:docMk/>
            <pc:sldMk cId="4097243355" sldId="371"/>
            <ac:spMk id="4" creationId="{39C5CD2D-7800-6269-CEB0-5ECB88B6F4E6}"/>
          </ac:spMkLst>
        </pc:spChg>
        <pc:spChg chg="mod">
          <ac:chgData name="Verduijn, Boris" userId="9f6f5af4-4265-447d-bda6-e3e354b3b37a" providerId="ADAL" clId="{7FA161FB-724C-40C5-A788-471E565D8892}" dt="2024-06-07T13:18:35.454" v="3536" actId="20577"/>
          <ac:spMkLst>
            <pc:docMk/>
            <pc:sldMk cId="4097243355" sldId="371"/>
            <ac:spMk id="6" creationId="{F755E385-22C5-A1EA-5102-C3A97419CDC5}"/>
          </ac:spMkLst>
        </pc:spChg>
        <pc:spChg chg="mod">
          <ac:chgData name="Verduijn, Boris" userId="9f6f5af4-4265-447d-bda6-e3e354b3b37a" providerId="ADAL" clId="{7FA161FB-724C-40C5-A788-471E565D8892}" dt="2024-06-07T13:21:42.403" v="3622"/>
          <ac:spMkLst>
            <pc:docMk/>
            <pc:sldMk cId="4097243355" sldId="371"/>
            <ac:spMk id="7" creationId="{2EFB5A0D-4C95-B21C-B4DC-865B05E637C7}"/>
          </ac:spMkLst>
        </pc:spChg>
        <pc:picChg chg="add mod">
          <ac:chgData name="Verduijn, Boris" userId="9f6f5af4-4265-447d-bda6-e3e354b3b37a" providerId="ADAL" clId="{7FA161FB-724C-40C5-A788-471E565D8892}" dt="2024-06-07T13:01:58.130" v="2780" actId="1076"/>
          <ac:picMkLst>
            <pc:docMk/>
            <pc:sldMk cId="4097243355" sldId="371"/>
            <ac:picMk id="3074" creationId="{1449BA19-C1D3-F3DF-1CA8-63A342972F97}"/>
          </ac:picMkLst>
        </pc:picChg>
      </pc:sldChg>
      <pc:sldChg chg="addSp delSp modSp add mod">
        <pc:chgData name="Verduijn, Boris" userId="9f6f5af4-4265-447d-bda6-e3e354b3b37a" providerId="ADAL" clId="{7FA161FB-724C-40C5-A788-471E565D8892}" dt="2024-06-07T13:21:42.403" v="3622"/>
        <pc:sldMkLst>
          <pc:docMk/>
          <pc:sldMk cId="3325177437" sldId="372"/>
        </pc:sldMkLst>
        <pc:spChg chg="mod">
          <ac:chgData name="Verduijn, Boris" userId="9f6f5af4-4265-447d-bda6-e3e354b3b37a" providerId="ADAL" clId="{7FA161FB-724C-40C5-A788-471E565D8892}" dt="2024-06-07T13:08:06.238" v="3042" actId="20577"/>
          <ac:spMkLst>
            <pc:docMk/>
            <pc:sldMk cId="3325177437" sldId="372"/>
            <ac:spMk id="2" creationId="{399FF532-816D-0D66-0718-6E9BF408188F}"/>
          </ac:spMkLst>
        </pc:spChg>
        <pc:spChg chg="add del mod">
          <ac:chgData name="Verduijn, Boris" userId="9f6f5af4-4265-447d-bda6-e3e354b3b37a" providerId="ADAL" clId="{7FA161FB-724C-40C5-A788-471E565D8892}" dt="2024-06-07T13:09:56.161" v="3067" actId="478"/>
          <ac:spMkLst>
            <pc:docMk/>
            <pc:sldMk cId="3325177437" sldId="372"/>
            <ac:spMk id="4" creationId="{D165FE60-AEA1-D51E-C86F-9FBACFF69706}"/>
          </ac:spMkLst>
        </pc:spChg>
        <pc:spChg chg="add mod">
          <ac:chgData name="Verduijn, Boris" userId="9f6f5af4-4265-447d-bda6-e3e354b3b37a" providerId="ADAL" clId="{7FA161FB-724C-40C5-A788-471E565D8892}" dt="2024-06-07T13:09:41.822" v="3064" actId="1076"/>
          <ac:spMkLst>
            <pc:docMk/>
            <pc:sldMk cId="3325177437" sldId="372"/>
            <ac:spMk id="5" creationId="{02547E07-6977-70BF-8398-CD88A876A12F}"/>
          </ac:spMkLst>
        </pc:spChg>
        <pc:spChg chg="mod">
          <ac:chgData name="Verduijn, Boris" userId="9f6f5af4-4265-447d-bda6-e3e354b3b37a" providerId="ADAL" clId="{7FA161FB-724C-40C5-A788-471E565D8892}" dt="2024-06-07T13:18:31.406" v="3535" actId="6549"/>
          <ac:spMkLst>
            <pc:docMk/>
            <pc:sldMk cId="3325177437" sldId="372"/>
            <ac:spMk id="6" creationId="{F755E385-22C5-A1EA-5102-C3A97419CDC5}"/>
          </ac:spMkLst>
        </pc:spChg>
        <pc:spChg chg="mod">
          <ac:chgData name="Verduijn, Boris" userId="9f6f5af4-4265-447d-bda6-e3e354b3b37a" providerId="ADAL" clId="{7FA161FB-724C-40C5-A788-471E565D8892}" dt="2024-06-07T13:21:42.403" v="3622"/>
          <ac:spMkLst>
            <pc:docMk/>
            <pc:sldMk cId="3325177437" sldId="372"/>
            <ac:spMk id="7" creationId="{2EFB5A0D-4C95-B21C-B4DC-865B05E637C7}"/>
          </ac:spMkLst>
        </pc:spChg>
        <pc:spChg chg="add mod">
          <ac:chgData name="Verduijn, Boris" userId="9f6f5af4-4265-447d-bda6-e3e354b3b37a" providerId="ADAL" clId="{7FA161FB-724C-40C5-A788-471E565D8892}" dt="2024-06-07T13:09:52.118" v="3066" actId="1076"/>
          <ac:spMkLst>
            <pc:docMk/>
            <pc:sldMk cId="3325177437" sldId="372"/>
            <ac:spMk id="8" creationId="{640B324D-9633-F5DE-426C-301B29901BAB}"/>
          </ac:spMkLst>
        </pc:spChg>
        <pc:picChg chg="add mod">
          <ac:chgData name="Verduijn, Boris" userId="9f6f5af4-4265-447d-bda6-e3e354b3b37a" providerId="ADAL" clId="{7FA161FB-724C-40C5-A788-471E565D8892}" dt="2024-06-07T12:55:08.699" v="2758" actId="1076"/>
          <ac:picMkLst>
            <pc:docMk/>
            <pc:sldMk cId="3325177437" sldId="372"/>
            <ac:picMk id="2050" creationId="{5ED228D2-E7A0-007E-F1C0-F66300A9C3F8}"/>
          </ac:picMkLst>
        </pc:picChg>
        <pc:picChg chg="add del mod">
          <ac:chgData name="Verduijn, Boris" userId="9f6f5af4-4265-447d-bda6-e3e354b3b37a" providerId="ADAL" clId="{7FA161FB-724C-40C5-A788-471E565D8892}" dt="2024-06-07T13:07:39.833" v="2988" actId="478"/>
          <ac:picMkLst>
            <pc:docMk/>
            <pc:sldMk cId="3325177437" sldId="372"/>
            <ac:picMk id="2052" creationId="{6F6F6D85-038E-1A36-6CAF-97CA9CD67182}"/>
          </ac:picMkLst>
        </pc:picChg>
        <pc:picChg chg="add mod">
          <ac:chgData name="Verduijn, Boris" userId="9f6f5af4-4265-447d-bda6-e3e354b3b37a" providerId="ADAL" clId="{7FA161FB-724C-40C5-A788-471E565D8892}" dt="2024-06-07T13:07:38.010" v="2987" actId="1076"/>
          <ac:picMkLst>
            <pc:docMk/>
            <pc:sldMk cId="3325177437" sldId="372"/>
            <ac:picMk id="2054" creationId="{1D387E80-941B-C20B-62AD-C598E69775FA}"/>
          </ac:picMkLst>
        </pc:picChg>
      </pc:sldChg>
      <pc:sldChg chg="delSp modSp add mod ord">
        <pc:chgData name="Verduijn, Boris" userId="9f6f5af4-4265-447d-bda6-e3e354b3b37a" providerId="ADAL" clId="{7FA161FB-724C-40C5-A788-471E565D8892}" dt="2024-06-07T14:06:22.520" v="4172" actId="20577"/>
        <pc:sldMkLst>
          <pc:docMk/>
          <pc:sldMk cId="119554150" sldId="373"/>
        </pc:sldMkLst>
        <pc:spChg chg="mod">
          <ac:chgData name="Verduijn, Boris" userId="9f6f5af4-4265-447d-bda6-e3e354b3b37a" providerId="ADAL" clId="{7FA161FB-724C-40C5-A788-471E565D8892}" dt="2024-06-07T14:06:22.520" v="4172" actId="20577"/>
          <ac:spMkLst>
            <pc:docMk/>
            <pc:sldMk cId="119554150" sldId="373"/>
            <ac:spMk id="2" creationId="{399FF532-816D-0D66-0718-6E9BF408188F}"/>
          </ac:spMkLst>
        </pc:spChg>
        <pc:spChg chg="del">
          <ac:chgData name="Verduijn, Boris" userId="9f6f5af4-4265-447d-bda6-e3e354b3b37a" providerId="ADAL" clId="{7FA161FB-724C-40C5-A788-471E565D8892}" dt="2024-06-07T14:03:36.858" v="3714" actId="478"/>
          <ac:spMkLst>
            <pc:docMk/>
            <pc:sldMk cId="119554150" sldId="373"/>
            <ac:spMk id="5" creationId="{02547E07-6977-70BF-8398-CD88A876A12F}"/>
          </ac:spMkLst>
        </pc:spChg>
        <pc:spChg chg="mod">
          <ac:chgData name="Verduijn, Boris" userId="9f6f5af4-4265-447d-bda6-e3e354b3b37a" providerId="ADAL" clId="{7FA161FB-724C-40C5-A788-471E565D8892}" dt="2024-06-07T14:03:28.254" v="3710" actId="20577"/>
          <ac:spMkLst>
            <pc:docMk/>
            <pc:sldMk cId="119554150" sldId="373"/>
            <ac:spMk id="6" creationId="{F755E385-22C5-A1EA-5102-C3A97419CDC5}"/>
          </ac:spMkLst>
        </pc:spChg>
        <pc:picChg chg="del">
          <ac:chgData name="Verduijn, Boris" userId="9f6f5af4-4265-447d-bda6-e3e354b3b37a" providerId="ADAL" clId="{7FA161FB-724C-40C5-A788-471E565D8892}" dt="2024-06-07T14:03:30.676" v="3711" actId="478"/>
          <ac:picMkLst>
            <pc:docMk/>
            <pc:sldMk cId="119554150" sldId="373"/>
            <ac:picMk id="2050" creationId="{5ED228D2-E7A0-007E-F1C0-F66300A9C3F8}"/>
          </ac:picMkLst>
        </pc:picChg>
        <pc:picChg chg="del">
          <ac:chgData name="Verduijn, Boris" userId="9f6f5af4-4265-447d-bda6-e3e354b3b37a" providerId="ADAL" clId="{7FA161FB-724C-40C5-A788-471E565D8892}" dt="2024-06-07T14:03:32.028" v="3712" actId="478"/>
          <ac:picMkLst>
            <pc:docMk/>
            <pc:sldMk cId="119554150" sldId="373"/>
            <ac:picMk id="2054" creationId="{1D387E80-941B-C20B-62AD-C598E69775FA}"/>
          </ac:picMkLst>
        </pc:picChg>
      </pc:sldChg>
      <pc:sldMasterChg chg="modSp modSldLayout">
        <pc:chgData name="Verduijn, Boris" userId="9f6f5af4-4265-447d-bda6-e3e354b3b37a" providerId="ADAL" clId="{7FA161FB-724C-40C5-A788-471E565D8892}" dt="2024-06-07T13:21:42.403" v="3622"/>
        <pc:sldMasterMkLst>
          <pc:docMk/>
          <pc:sldMasterMk cId="516257509" sldId="2147483648"/>
        </pc:sldMasterMkLst>
        <pc:spChg chg="mod">
          <ac:chgData name="Verduijn, Boris" userId="9f6f5af4-4265-447d-bda6-e3e354b3b37a" providerId="ADAL" clId="{7FA161FB-724C-40C5-A788-471E565D8892}" dt="2024-06-07T13:21:42.403" v="3622"/>
          <ac:spMkLst>
            <pc:docMk/>
            <pc:sldMasterMk cId="516257509" sldId="2147483648"/>
            <ac:spMk id="4" creationId="{20A1727F-4943-9EB6-6494-7DB012A7C74C}"/>
          </ac:spMkLst>
        </pc:spChg>
        <pc:sldLayoutChg chg="modSp">
          <pc:chgData name="Verduijn, Boris" userId="9f6f5af4-4265-447d-bda6-e3e354b3b37a" providerId="ADAL" clId="{7FA161FB-724C-40C5-A788-471E565D8892}" dt="2024-06-07T13:21:42.403" v="3622"/>
          <pc:sldLayoutMkLst>
            <pc:docMk/>
            <pc:sldMasterMk cId="516257509" sldId="2147483648"/>
            <pc:sldLayoutMk cId="286499406" sldId="2147483649"/>
          </pc:sldLayoutMkLst>
          <pc:spChg chg="mod">
            <ac:chgData name="Verduijn, Boris" userId="9f6f5af4-4265-447d-bda6-e3e354b3b37a" providerId="ADAL" clId="{7FA161FB-724C-40C5-A788-471E565D8892}" dt="2024-06-07T13:21:42.403" v="3622"/>
            <ac:spMkLst>
              <pc:docMk/>
              <pc:sldMasterMk cId="516257509" sldId="2147483648"/>
              <pc:sldLayoutMk cId="286499406" sldId="2147483649"/>
              <ac:spMk id="4" creationId="{180FAB81-2C1E-92C8-D87C-8E8AF95062A7}"/>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2791848222" sldId="2147483650"/>
          </pc:sldLayoutMkLst>
          <pc:spChg chg="mod">
            <ac:chgData name="Verduijn, Boris" userId="9f6f5af4-4265-447d-bda6-e3e354b3b37a" providerId="ADAL" clId="{7FA161FB-724C-40C5-A788-471E565D8892}" dt="2024-06-07T13:21:42.403" v="3622"/>
            <ac:spMkLst>
              <pc:docMk/>
              <pc:sldMasterMk cId="516257509" sldId="2147483648"/>
              <pc:sldLayoutMk cId="2791848222" sldId="2147483650"/>
              <ac:spMk id="4" creationId="{19A91AEC-E819-5A6D-1025-E8D13BE0D1FA}"/>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3885153186" sldId="2147483651"/>
          </pc:sldLayoutMkLst>
          <pc:spChg chg="mod">
            <ac:chgData name="Verduijn, Boris" userId="9f6f5af4-4265-447d-bda6-e3e354b3b37a" providerId="ADAL" clId="{7FA161FB-724C-40C5-A788-471E565D8892}" dt="2024-06-07T13:21:42.403" v="3622"/>
            <ac:spMkLst>
              <pc:docMk/>
              <pc:sldMasterMk cId="516257509" sldId="2147483648"/>
              <pc:sldLayoutMk cId="3885153186" sldId="2147483651"/>
              <ac:spMk id="4" creationId="{806D2C72-ED5E-D176-54BC-9DC755712639}"/>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2973752046" sldId="2147483652"/>
          </pc:sldLayoutMkLst>
          <pc:spChg chg="mod">
            <ac:chgData name="Verduijn, Boris" userId="9f6f5af4-4265-447d-bda6-e3e354b3b37a" providerId="ADAL" clId="{7FA161FB-724C-40C5-A788-471E565D8892}" dt="2024-06-07T13:21:42.403" v="3622"/>
            <ac:spMkLst>
              <pc:docMk/>
              <pc:sldMasterMk cId="516257509" sldId="2147483648"/>
              <pc:sldLayoutMk cId="2973752046" sldId="2147483652"/>
              <ac:spMk id="5" creationId="{E7789504-9FA2-8E50-548A-6ABD47362261}"/>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2155545212" sldId="2147483653"/>
          </pc:sldLayoutMkLst>
          <pc:spChg chg="mod">
            <ac:chgData name="Verduijn, Boris" userId="9f6f5af4-4265-447d-bda6-e3e354b3b37a" providerId="ADAL" clId="{7FA161FB-724C-40C5-A788-471E565D8892}" dt="2024-06-07T13:21:42.403" v="3622"/>
            <ac:spMkLst>
              <pc:docMk/>
              <pc:sldMasterMk cId="516257509" sldId="2147483648"/>
              <pc:sldLayoutMk cId="2155545212" sldId="2147483653"/>
              <ac:spMk id="7" creationId="{17E91719-230C-A6C4-80D4-187BE77AD9CE}"/>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2746935625" sldId="2147483654"/>
          </pc:sldLayoutMkLst>
          <pc:spChg chg="mod">
            <ac:chgData name="Verduijn, Boris" userId="9f6f5af4-4265-447d-bda6-e3e354b3b37a" providerId="ADAL" clId="{7FA161FB-724C-40C5-A788-471E565D8892}" dt="2024-06-07T13:21:42.403" v="3622"/>
            <ac:spMkLst>
              <pc:docMk/>
              <pc:sldMasterMk cId="516257509" sldId="2147483648"/>
              <pc:sldLayoutMk cId="2746935625" sldId="2147483654"/>
              <ac:spMk id="3" creationId="{952EBFC7-8A81-2322-1102-602A9011B71E}"/>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3835321330" sldId="2147483655"/>
          </pc:sldLayoutMkLst>
          <pc:spChg chg="mod">
            <ac:chgData name="Verduijn, Boris" userId="9f6f5af4-4265-447d-bda6-e3e354b3b37a" providerId="ADAL" clId="{7FA161FB-724C-40C5-A788-471E565D8892}" dt="2024-06-07T13:21:42.403" v="3622"/>
            <ac:spMkLst>
              <pc:docMk/>
              <pc:sldMasterMk cId="516257509" sldId="2147483648"/>
              <pc:sldLayoutMk cId="3835321330" sldId="2147483655"/>
              <ac:spMk id="2" creationId="{E2A0858B-FDEF-E7F4-0DD7-9F5BF4F18885}"/>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358174350" sldId="2147483656"/>
          </pc:sldLayoutMkLst>
          <pc:spChg chg="mod">
            <ac:chgData name="Verduijn, Boris" userId="9f6f5af4-4265-447d-bda6-e3e354b3b37a" providerId="ADAL" clId="{7FA161FB-724C-40C5-A788-471E565D8892}" dt="2024-06-07T13:21:42.403" v="3622"/>
            <ac:spMkLst>
              <pc:docMk/>
              <pc:sldMasterMk cId="516257509" sldId="2147483648"/>
              <pc:sldLayoutMk cId="358174350" sldId="2147483656"/>
              <ac:spMk id="5" creationId="{6467ABA7-B989-3525-82C8-D370C7335790}"/>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3130795063" sldId="2147483657"/>
          </pc:sldLayoutMkLst>
          <pc:spChg chg="mod">
            <ac:chgData name="Verduijn, Boris" userId="9f6f5af4-4265-447d-bda6-e3e354b3b37a" providerId="ADAL" clId="{7FA161FB-724C-40C5-A788-471E565D8892}" dt="2024-06-07T13:21:42.403" v="3622"/>
            <ac:spMkLst>
              <pc:docMk/>
              <pc:sldMasterMk cId="516257509" sldId="2147483648"/>
              <pc:sldLayoutMk cId="3130795063" sldId="2147483657"/>
              <ac:spMk id="5" creationId="{829AF720-FEC3-B9BF-F9BD-E4AC8DCF1235}"/>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1978270924" sldId="2147483658"/>
          </pc:sldLayoutMkLst>
          <pc:spChg chg="mod">
            <ac:chgData name="Verduijn, Boris" userId="9f6f5af4-4265-447d-bda6-e3e354b3b37a" providerId="ADAL" clId="{7FA161FB-724C-40C5-A788-471E565D8892}" dt="2024-06-07T13:21:42.403" v="3622"/>
            <ac:spMkLst>
              <pc:docMk/>
              <pc:sldMasterMk cId="516257509" sldId="2147483648"/>
              <pc:sldLayoutMk cId="1978270924" sldId="2147483658"/>
              <ac:spMk id="4" creationId="{AD245632-2054-9EBF-0CCC-447C6766D0BF}"/>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3408726175" sldId="2147483659"/>
          </pc:sldLayoutMkLst>
          <pc:spChg chg="mod">
            <ac:chgData name="Verduijn, Boris" userId="9f6f5af4-4265-447d-bda6-e3e354b3b37a" providerId="ADAL" clId="{7FA161FB-724C-40C5-A788-471E565D8892}" dt="2024-06-07T13:21:42.403" v="3622"/>
            <ac:spMkLst>
              <pc:docMk/>
              <pc:sldMasterMk cId="516257509" sldId="2147483648"/>
              <pc:sldLayoutMk cId="3408726175" sldId="2147483659"/>
              <ac:spMk id="4" creationId="{E586FD6E-6F32-E707-DF92-FAD9DC5C2214}"/>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2215734971" sldId="2147483663"/>
          </pc:sldLayoutMkLst>
          <pc:spChg chg="mod">
            <ac:chgData name="Verduijn, Boris" userId="9f6f5af4-4265-447d-bda6-e3e354b3b37a" providerId="ADAL" clId="{7FA161FB-724C-40C5-A788-471E565D8892}" dt="2024-06-07T13:21:42.403" v="3622"/>
            <ac:spMkLst>
              <pc:docMk/>
              <pc:sldMasterMk cId="516257509" sldId="2147483648"/>
              <pc:sldLayoutMk cId="2215734971" sldId="2147483663"/>
              <ac:spMk id="4" creationId="{00000000-0000-0000-0000-000000000000}"/>
            </ac:spMkLst>
          </pc:spChg>
        </pc:sldLayoutChg>
        <pc:sldLayoutChg chg="modSp">
          <pc:chgData name="Verduijn, Boris" userId="9f6f5af4-4265-447d-bda6-e3e354b3b37a" providerId="ADAL" clId="{7FA161FB-724C-40C5-A788-471E565D8892}" dt="2024-06-07T13:21:42.403" v="3622"/>
          <pc:sldLayoutMkLst>
            <pc:docMk/>
            <pc:sldMasterMk cId="516257509" sldId="2147483648"/>
            <pc:sldLayoutMk cId="1690032546" sldId="2147483664"/>
          </pc:sldLayoutMkLst>
          <pc:spChg chg="mod">
            <ac:chgData name="Verduijn, Boris" userId="9f6f5af4-4265-447d-bda6-e3e354b3b37a" providerId="ADAL" clId="{7FA161FB-724C-40C5-A788-471E565D8892}" dt="2024-06-07T13:21:42.403" v="3622"/>
            <ac:spMkLst>
              <pc:docMk/>
              <pc:sldMasterMk cId="516257509" sldId="2147483648"/>
              <pc:sldLayoutMk cId="1690032546" sldId="2147483664"/>
              <ac:spMk id="4" creationId="{00000000-0000-0000-0000-000000000000}"/>
            </ac:spMkLst>
          </pc:spChg>
        </pc:sldLayoutChg>
      </pc:sldMasterChg>
    </pc:docChg>
  </pc:docChgLst>
  <pc:docChgLst>
    <pc:chgData name="Verduijn, B.V." userId="9f6f5af4-4265-447d-bda6-e3e354b3b37a" providerId="ADAL" clId="{5BCB8DD1-9259-4079-9185-99A559637EAA}"/>
    <pc:docChg chg="undo custSel addSld delSld modSld sldOrd addMainMaster modMainMaster modNotesMaster">
      <pc:chgData name="Verduijn, B.V." userId="9f6f5af4-4265-447d-bda6-e3e354b3b37a" providerId="ADAL" clId="{5BCB8DD1-9259-4079-9185-99A559637EAA}" dt="2023-04-11T17:02:01.451" v="2095" actId="478"/>
      <pc:docMkLst>
        <pc:docMk/>
      </pc:docMkLst>
      <pc:sldChg chg="del">
        <pc:chgData name="Verduijn, B.V." userId="9f6f5af4-4265-447d-bda6-e3e354b3b37a" providerId="ADAL" clId="{5BCB8DD1-9259-4079-9185-99A559637EAA}" dt="2023-03-23T14:51:55.443" v="228" actId="2696"/>
        <pc:sldMkLst>
          <pc:docMk/>
          <pc:sldMk cId="1219200180" sldId="256"/>
        </pc:sldMkLst>
      </pc:sldChg>
      <pc:sldChg chg="new del">
        <pc:chgData name="Verduijn, B.V." userId="9f6f5af4-4265-447d-bda6-e3e354b3b37a" providerId="ADAL" clId="{5BCB8DD1-9259-4079-9185-99A559637EAA}" dt="2023-03-10T10:16:24.175" v="78" actId="2696"/>
        <pc:sldMkLst>
          <pc:docMk/>
          <pc:sldMk cId="1262707469" sldId="256"/>
        </pc:sldMkLst>
      </pc:sldChg>
      <pc:sldChg chg="modSp new mod">
        <pc:chgData name="Verduijn, B.V." userId="9f6f5af4-4265-447d-bda6-e3e354b3b37a" providerId="ADAL" clId="{5BCB8DD1-9259-4079-9185-99A559637EAA}" dt="2023-03-10T10:20:00.060" v="182" actId="20577"/>
        <pc:sldMkLst>
          <pc:docMk/>
          <pc:sldMk cId="4142950360" sldId="257"/>
        </pc:sldMkLst>
        <pc:spChg chg="mod">
          <ac:chgData name="Verduijn, B.V." userId="9f6f5af4-4265-447d-bda6-e3e354b3b37a" providerId="ADAL" clId="{5BCB8DD1-9259-4079-9185-99A559637EAA}" dt="2023-03-10T10:16:34.821" v="116" actId="20577"/>
          <ac:spMkLst>
            <pc:docMk/>
            <pc:sldMk cId="4142950360" sldId="257"/>
            <ac:spMk id="2" creationId="{4683943B-4E70-0AAA-7A59-DDDDAD9679B3}"/>
          </ac:spMkLst>
        </pc:spChg>
        <pc:spChg chg="mod">
          <ac:chgData name="Verduijn, B.V." userId="9f6f5af4-4265-447d-bda6-e3e354b3b37a" providerId="ADAL" clId="{5BCB8DD1-9259-4079-9185-99A559637EAA}" dt="2023-03-10T10:20:00.060" v="182" actId="20577"/>
          <ac:spMkLst>
            <pc:docMk/>
            <pc:sldMk cId="4142950360" sldId="257"/>
            <ac:spMk id="3" creationId="{9CB80744-75D5-8A98-ADCC-775F004CC876}"/>
          </ac:spMkLst>
        </pc:spChg>
      </pc:sldChg>
      <pc:sldChg chg="modSp del mod ord">
        <pc:chgData name="Verduijn, B.V." userId="9f6f5af4-4265-447d-bda6-e3e354b3b37a" providerId="ADAL" clId="{5BCB8DD1-9259-4079-9185-99A559637EAA}" dt="2023-03-23T15:15:37.361" v="660" actId="2696"/>
        <pc:sldMkLst>
          <pc:docMk/>
          <pc:sldMk cId="4054382824" sldId="258"/>
        </pc:sldMkLst>
        <pc:spChg chg="mod">
          <ac:chgData name="Verduijn, B.V." userId="9f6f5af4-4265-447d-bda6-e3e354b3b37a" providerId="ADAL" clId="{5BCB8DD1-9259-4079-9185-99A559637EAA}" dt="2023-03-10T10:15:48.477" v="39" actId="20577"/>
          <ac:spMkLst>
            <pc:docMk/>
            <pc:sldMk cId="4054382824" sldId="258"/>
            <ac:spMk id="2" creationId="{C21C2B8E-C7F7-3690-4245-778F1DA4FCB8}"/>
          </ac:spMkLst>
        </pc:spChg>
        <pc:spChg chg="mod">
          <ac:chgData name="Verduijn, B.V." userId="9f6f5af4-4265-447d-bda6-e3e354b3b37a" providerId="ADAL" clId="{5BCB8DD1-9259-4079-9185-99A559637EAA}" dt="2023-03-10T10:15:58.372" v="59" actId="20577"/>
          <ac:spMkLst>
            <pc:docMk/>
            <pc:sldMk cId="4054382824" sldId="258"/>
            <ac:spMk id="3" creationId="{CF1576D1-BC63-FD14-C360-8042F69D724D}"/>
          </ac:spMkLst>
        </pc:spChg>
        <pc:spChg chg="mod">
          <ac:chgData name="Verduijn, B.V." userId="9f6f5af4-4265-447d-bda6-e3e354b3b37a" providerId="ADAL" clId="{5BCB8DD1-9259-4079-9185-99A559637EAA}" dt="2023-03-10T10:16:18.959" v="75" actId="6549"/>
          <ac:spMkLst>
            <pc:docMk/>
            <pc:sldMk cId="4054382824" sldId="258"/>
            <ac:spMk id="4" creationId="{60DE25D2-D83E-75CE-21B5-BDDA0CF0251A}"/>
          </ac:spMkLst>
        </pc:spChg>
      </pc:sldChg>
      <pc:sldChg chg="del">
        <pc:chgData name="Verduijn, B.V." userId="9f6f5af4-4265-447d-bda6-e3e354b3b37a" providerId="ADAL" clId="{5BCB8DD1-9259-4079-9185-99A559637EAA}" dt="2023-03-23T15:17:39.535" v="778" actId="2696"/>
        <pc:sldMkLst>
          <pc:docMk/>
          <pc:sldMk cId="3722502443" sldId="259"/>
        </pc:sldMkLst>
      </pc:sldChg>
      <pc:sldChg chg="del">
        <pc:chgData name="Verduijn, B.V." userId="9f6f5af4-4265-447d-bda6-e3e354b3b37a" providerId="ADAL" clId="{5BCB8DD1-9259-4079-9185-99A559637EAA}" dt="2023-03-23T15:17:27.282" v="776" actId="2696"/>
        <pc:sldMkLst>
          <pc:docMk/>
          <pc:sldMk cId="3772822615" sldId="260"/>
        </pc:sldMkLst>
      </pc:sldChg>
      <pc:sldChg chg="del">
        <pc:chgData name="Verduijn, B.V." userId="9f6f5af4-4265-447d-bda6-e3e354b3b37a" providerId="ADAL" clId="{5BCB8DD1-9259-4079-9185-99A559637EAA}" dt="2023-03-23T15:17:27.282" v="776" actId="2696"/>
        <pc:sldMkLst>
          <pc:docMk/>
          <pc:sldMk cId="3911183481" sldId="261"/>
        </pc:sldMkLst>
      </pc:sldChg>
      <pc:sldChg chg="del">
        <pc:chgData name="Verduijn, B.V." userId="9f6f5af4-4265-447d-bda6-e3e354b3b37a" providerId="ADAL" clId="{5BCB8DD1-9259-4079-9185-99A559637EAA}" dt="2023-03-23T15:17:27.282" v="776" actId="2696"/>
        <pc:sldMkLst>
          <pc:docMk/>
          <pc:sldMk cId="3519690427" sldId="262"/>
        </pc:sldMkLst>
      </pc:sldChg>
      <pc:sldChg chg="modSp mod ord">
        <pc:chgData name="Verduijn, B.V." userId="9f6f5af4-4265-447d-bda6-e3e354b3b37a" providerId="ADAL" clId="{5BCB8DD1-9259-4079-9185-99A559637EAA}" dt="2023-03-23T15:19:34.772" v="859" actId="20577"/>
        <pc:sldMkLst>
          <pc:docMk/>
          <pc:sldMk cId="266482769" sldId="263"/>
        </pc:sldMkLst>
        <pc:spChg chg="mod">
          <ac:chgData name="Verduijn, B.V." userId="9f6f5af4-4265-447d-bda6-e3e354b3b37a" providerId="ADAL" clId="{5BCB8DD1-9259-4079-9185-99A559637EAA}" dt="2023-03-23T15:19:34.772" v="859" actId="20577"/>
          <ac:spMkLst>
            <pc:docMk/>
            <pc:sldMk cId="266482769" sldId="263"/>
            <ac:spMk id="2" creationId="{399FF532-816D-0D66-0718-6E9BF408188F}"/>
          </ac:spMkLst>
        </pc:spChg>
        <pc:spChg chg="mod">
          <ac:chgData name="Verduijn, B.V." userId="9f6f5af4-4265-447d-bda6-e3e354b3b37a" providerId="ADAL" clId="{5BCB8DD1-9259-4079-9185-99A559637EAA}" dt="2023-03-23T14:52:51.254" v="248" actId="20577"/>
          <ac:spMkLst>
            <pc:docMk/>
            <pc:sldMk cId="266482769" sldId="263"/>
            <ac:spMk id="3" creationId="{73638CE8-99A0-8B3D-4E68-AE4881F617E1}"/>
          </ac:spMkLst>
        </pc:spChg>
      </pc:sldChg>
      <pc:sldChg chg="del">
        <pc:chgData name="Verduijn, B.V." userId="9f6f5af4-4265-447d-bda6-e3e354b3b37a" providerId="ADAL" clId="{5BCB8DD1-9259-4079-9185-99A559637EAA}" dt="2023-03-23T15:17:36.244" v="777" actId="2696"/>
        <pc:sldMkLst>
          <pc:docMk/>
          <pc:sldMk cId="4130192829" sldId="264"/>
        </pc:sldMkLst>
      </pc:sldChg>
      <pc:sldChg chg="del">
        <pc:chgData name="Verduijn, B.V." userId="9f6f5af4-4265-447d-bda6-e3e354b3b37a" providerId="ADAL" clId="{5BCB8DD1-9259-4079-9185-99A559637EAA}" dt="2023-03-23T15:17:36.244" v="777" actId="2696"/>
        <pc:sldMkLst>
          <pc:docMk/>
          <pc:sldMk cId="2529186520" sldId="265"/>
        </pc:sldMkLst>
      </pc:sldChg>
      <pc:sldChg chg="modSp del mod">
        <pc:chgData name="Verduijn, B.V." userId="9f6f5af4-4265-447d-bda6-e3e354b3b37a" providerId="ADAL" clId="{5BCB8DD1-9259-4079-9185-99A559637EAA}" dt="2023-03-23T15:17:36.244" v="777" actId="2696"/>
        <pc:sldMkLst>
          <pc:docMk/>
          <pc:sldMk cId="3580385872" sldId="266"/>
        </pc:sldMkLst>
        <pc:spChg chg="mod">
          <ac:chgData name="Verduijn, B.V." userId="9f6f5af4-4265-447d-bda6-e3e354b3b37a" providerId="ADAL" clId="{5BCB8DD1-9259-4079-9185-99A559637EAA}" dt="2023-03-10T10:15:24.286" v="4" actId="27636"/>
          <ac:spMkLst>
            <pc:docMk/>
            <pc:sldMk cId="3580385872" sldId="266"/>
            <ac:spMk id="2" creationId="{A6763ED0-00C0-271A-AEB8-F6F115A50B68}"/>
          </ac:spMkLst>
        </pc:spChg>
      </pc:sldChg>
      <pc:sldChg chg="del">
        <pc:chgData name="Verduijn, B.V." userId="9f6f5af4-4265-447d-bda6-e3e354b3b37a" providerId="ADAL" clId="{5BCB8DD1-9259-4079-9185-99A559637EAA}" dt="2023-03-23T15:17:36.244" v="777" actId="2696"/>
        <pc:sldMkLst>
          <pc:docMk/>
          <pc:sldMk cId="1385117169" sldId="267"/>
        </pc:sldMkLst>
      </pc:sldChg>
      <pc:sldChg chg="del">
        <pc:chgData name="Verduijn, B.V." userId="9f6f5af4-4265-447d-bda6-e3e354b3b37a" providerId="ADAL" clId="{5BCB8DD1-9259-4079-9185-99A559637EAA}" dt="2023-03-23T15:17:36.244" v="777" actId="2696"/>
        <pc:sldMkLst>
          <pc:docMk/>
          <pc:sldMk cId="195677048" sldId="268"/>
        </pc:sldMkLst>
      </pc:sldChg>
      <pc:sldChg chg="del">
        <pc:chgData name="Verduijn, B.V." userId="9f6f5af4-4265-447d-bda6-e3e354b3b37a" providerId="ADAL" clId="{5BCB8DD1-9259-4079-9185-99A559637EAA}" dt="2023-03-23T15:17:36.244" v="777" actId="2696"/>
        <pc:sldMkLst>
          <pc:docMk/>
          <pc:sldMk cId="2010707297" sldId="269"/>
        </pc:sldMkLst>
      </pc:sldChg>
      <pc:sldChg chg="del">
        <pc:chgData name="Verduijn, B.V." userId="9f6f5af4-4265-447d-bda6-e3e354b3b37a" providerId="ADAL" clId="{5BCB8DD1-9259-4079-9185-99A559637EAA}" dt="2023-03-23T15:17:36.244" v="777" actId="2696"/>
        <pc:sldMkLst>
          <pc:docMk/>
          <pc:sldMk cId="3840938293" sldId="270"/>
        </pc:sldMkLst>
      </pc:sldChg>
      <pc:sldChg chg="del">
        <pc:chgData name="Verduijn, B.V." userId="9f6f5af4-4265-447d-bda6-e3e354b3b37a" providerId="ADAL" clId="{5BCB8DD1-9259-4079-9185-99A559637EAA}" dt="2023-03-23T15:17:36.244" v="777" actId="2696"/>
        <pc:sldMkLst>
          <pc:docMk/>
          <pc:sldMk cId="2474373054" sldId="271"/>
        </pc:sldMkLst>
      </pc:sldChg>
      <pc:sldChg chg="del">
        <pc:chgData name="Verduijn, B.V." userId="9f6f5af4-4265-447d-bda6-e3e354b3b37a" providerId="ADAL" clId="{5BCB8DD1-9259-4079-9185-99A559637EAA}" dt="2023-03-23T15:17:27.282" v="776" actId="2696"/>
        <pc:sldMkLst>
          <pc:docMk/>
          <pc:sldMk cId="2622899176" sldId="272"/>
        </pc:sldMkLst>
      </pc:sldChg>
      <pc:sldChg chg="del">
        <pc:chgData name="Verduijn, B.V." userId="9f6f5af4-4265-447d-bda6-e3e354b3b37a" providerId="ADAL" clId="{5BCB8DD1-9259-4079-9185-99A559637EAA}" dt="2023-03-23T15:17:27.282" v="776" actId="2696"/>
        <pc:sldMkLst>
          <pc:docMk/>
          <pc:sldMk cId="3669477155" sldId="273"/>
        </pc:sldMkLst>
      </pc:sldChg>
      <pc:sldChg chg="del">
        <pc:chgData name="Verduijn, B.V." userId="9f6f5af4-4265-447d-bda6-e3e354b3b37a" providerId="ADAL" clId="{5BCB8DD1-9259-4079-9185-99A559637EAA}" dt="2023-03-23T15:17:27.282" v="776" actId="2696"/>
        <pc:sldMkLst>
          <pc:docMk/>
          <pc:sldMk cId="895094914" sldId="274"/>
        </pc:sldMkLst>
      </pc:sldChg>
      <pc:sldChg chg="del">
        <pc:chgData name="Verduijn, B.V." userId="9f6f5af4-4265-447d-bda6-e3e354b3b37a" providerId="ADAL" clId="{5BCB8DD1-9259-4079-9185-99A559637EAA}" dt="2023-03-23T15:17:27.282" v="776" actId="2696"/>
        <pc:sldMkLst>
          <pc:docMk/>
          <pc:sldMk cId="3188983532" sldId="276"/>
        </pc:sldMkLst>
      </pc:sldChg>
      <pc:sldChg chg="del">
        <pc:chgData name="Verduijn, B.V." userId="9f6f5af4-4265-447d-bda6-e3e354b3b37a" providerId="ADAL" clId="{5BCB8DD1-9259-4079-9185-99A559637EAA}" dt="2023-03-23T15:17:27.282" v="776" actId="2696"/>
        <pc:sldMkLst>
          <pc:docMk/>
          <pc:sldMk cId="4140632000" sldId="277"/>
        </pc:sldMkLst>
      </pc:sldChg>
      <pc:sldChg chg="del">
        <pc:chgData name="Verduijn, B.V." userId="9f6f5af4-4265-447d-bda6-e3e354b3b37a" providerId="ADAL" clId="{5BCB8DD1-9259-4079-9185-99A559637EAA}" dt="2023-03-23T15:17:27.282" v="776" actId="2696"/>
        <pc:sldMkLst>
          <pc:docMk/>
          <pc:sldMk cId="4198794885" sldId="278"/>
        </pc:sldMkLst>
      </pc:sldChg>
      <pc:sldChg chg="modSp del mod ord">
        <pc:chgData name="Verduijn, B.V." userId="9f6f5af4-4265-447d-bda6-e3e354b3b37a" providerId="ADAL" clId="{5BCB8DD1-9259-4079-9185-99A559637EAA}" dt="2023-03-23T15:18:32.075" v="783" actId="2696"/>
        <pc:sldMkLst>
          <pc:docMk/>
          <pc:sldMk cId="3381910369" sldId="279"/>
        </pc:sldMkLst>
        <pc:spChg chg="mod">
          <ac:chgData name="Verduijn, B.V." userId="9f6f5af4-4265-447d-bda6-e3e354b3b37a" providerId="ADAL" clId="{5BCB8DD1-9259-4079-9185-99A559637EAA}" dt="2023-03-23T14:51:16.313" v="187" actId="27636"/>
          <ac:spMkLst>
            <pc:docMk/>
            <pc:sldMk cId="3381910369" sldId="279"/>
            <ac:spMk id="4" creationId="{6AF2ADDE-B257-4954-87EF-7135C29407C4}"/>
          </ac:spMkLst>
        </pc:spChg>
        <pc:spChg chg="mod">
          <ac:chgData name="Verduijn, B.V." userId="9f6f5af4-4265-447d-bda6-e3e354b3b37a" providerId="ADAL" clId="{5BCB8DD1-9259-4079-9185-99A559637EAA}" dt="2023-03-23T14:51:48.147" v="227" actId="20577"/>
          <ac:spMkLst>
            <pc:docMk/>
            <pc:sldMk cId="3381910369" sldId="279"/>
            <ac:spMk id="5" creationId="{2E463DA5-5B4C-B2A0-2405-E4C2C8AF3650}"/>
          </ac:spMkLst>
        </pc:spChg>
        <pc:spChg chg="mod">
          <ac:chgData name="Verduijn, B.V." userId="9f6f5af4-4265-447d-bda6-e3e354b3b37a" providerId="ADAL" clId="{5BCB8DD1-9259-4079-9185-99A559637EAA}" dt="2023-03-23T14:51:37.847" v="203" actId="20577"/>
          <ac:spMkLst>
            <pc:docMk/>
            <pc:sldMk cId="3381910369" sldId="279"/>
            <ac:spMk id="6" creationId="{CAA0A828-67C2-D6A6-DB94-C4878BA7C4B0}"/>
          </ac:spMkLst>
        </pc:spChg>
      </pc:sldChg>
      <pc:sldChg chg="del">
        <pc:chgData name="Verduijn, B.V." userId="9f6f5af4-4265-447d-bda6-e3e354b3b37a" providerId="ADAL" clId="{5BCB8DD1-9259-4079-9185-99A559637EAA}" dt="2023-03-23T15:17:36.244" v="777" actId="2696"/>
        <pc:sldMkLst>
          <pc:docMk/>
          <pc:sldMk cId="2125893649" sldId="280"/>
        </pc:sldMkLst>
      </pc:sldChg>
      <pc:sldChg chg="del">
        <pc:chgData name="Verduijn, B.V." userId="9f6f5af4-4265-447d-bda6-e3e354b3b37a" providerId="ADAL" clId="{5BCB8DD1-9259-4079-9185-99A559637EAA}" dt="2023-03-23T14:52:40.391" v="237" actId="2696"/>
        <pc:sldMkLst>
          <pc:docMk/>
          <pc:sldMk cId="3562096964" sldId="281"/>
        </pc:sldMkLst>
      </pc:sldChg>
      <pc:sldChg chg="del">
        <pc:chgData name="Verduijn, B.V." userId="9f6f5af4-4265-447d-bda6-e3e354b3b37a" providerId="ADAL" clId="{5BCB8DD1-9259-4079-9185-99A559637EAA}" dt="2023-03-23T14:57:39.782" v="254" actId="2696"/>
        <pc:sldMkLst>
          <pc:docMk/>
          <pc:sldMk cId="1361581736" sldId="282"/>
        </pc:sldMkLst>
      </pc:sldChg>
      <pc:sldChg chg="addSp delSp modSp mod setBg">
        <pc:chgData name="Verduijn, B.V." userId="9f6f5af4-4265-447d-bda6-e3e354b3b37a" providerId="ADAL" clId="{5BCB8DD1-9259-4079-9185-99A559637EAA}" dt="2023-03-23T15:20:55.512" v="862" actId="207"/>
        <pc:sldMkLst>
          <pc:docMk/>
          <pc:sldMk cId="234397494" sldId="283"/>
        </pc:sldMkLst>
        <pc:spChg chg="mod">
          <ac:chgData name="Verduijn, B.V." userId="9f6f5af4-4265-447d-bda6-e3e354b3b37a" providerId="ADAL" clId="{5BCB8DD1-9259-4079-9185-99A559637EAA}" dt="2023-03-23T15:01:49.435" v="308" actId="115"/>
          <ac:spMkLst>
            <pc:docMk/>
            <pc:sldMk cId="234397494" sldId="283"/>
            <ac:spMk id="2" creationId="{8D35A9A5-6C78-5C5C-47D4-5524A9B1E9E9}"/>
          </ac:spMkLst>
        </pc:spChg>
        <pc:spChg chg="add del mod">
          <ac:chgData name="Verduijn, B.V." userId="9f6f5af4-4265-447d-bda6-e3e354b3b37a" providerId="ADAL" clId="{5BCB8DD1-9259-4079-9185-99A559637EAA}" dt="2023-03-23T15:01:37.636" v="306" actId="14100"/>
          <ac:spMkLst>
            <pc:docMk/>
            <pc:sldMk cId="234397494" sldId="283"/>
            <ac:spMk id="3" creationId="{C2173800-66E3-E3F8-C3EF-DF9BC2FD4790}"/>
          </ac:spMkLst>
        </pc:spChg>
        <pc:spChg chg="mod">
          <ac:chgData name="Verduijn, B.V." userId="9f6f5af4-4265-447d-bda6-e3e354b3b37a" providerId="ADAL" clId="{5BCB8DD1-9259-4079-9185-99A559637EAA}" dt="2023-03-23T14:59:07.654" v="256" actId="26606"/>
          <ac:spMkLst>
            <pc:docMk/>
            <pc:sldMk cId="234397494" sldId="283"/>
            <ac:spMk id="4" creationId="{36BA0303-2B85-EB9C-678A-BFCFA40ADD92}"/>
          </ac:spMkLst>
        </pc:spChg>
        <pc:spChg chg="mod ord">
          <ac:chgData name="Verduijn, B.V." userId="9f6f5af4-4265-447d-bda6-e3e354b3b37a" providerId="ADAL" clId="{5BCB8DD1-9259-4079-9185-99A559637EAA}" dt="2023-03-23T14:59:07.654" v="256" actId="26606"/>
          <ac:spMkLst>
            <pc:docMk/>
            <pc:sldMk cId="234397494" sldId="283"/>
            <ac:spMk id="5" creationId="{9C545238-BBA6-A29E-AF51-3F8D31271331}"/>
          </ac:spMkLst>
        </pc:spChg>
        <pc:spChg chg="mod">
          <ac:chgData name="Verduijn, B.V." userId="9f6f5af4-4265-447d-bda6-e3e354b3b37a" providerId="ADAL" clId="{5BCB8DD1-9259-4079-9185-99A559637EAA}" dt="2023-03-23T14:59:07.654" v="256" actId="26606"/>
          <ac:spMkLst>
            <pc:docMk/>
            <pc:sldMk cId="234397494" sldId="283"/>
            <ac:spMk id="6" creationId="{C534CC2B-BCF6-E424-7FD8-272B03849772}"/>
          </ac:spMkLst>
        </pc:spChg>
        <pc:spChg chg="add mod ord">
          <ac:chgData name="Verduijn, B.V." userId="9f6f5af4-4265-447d-bda6-e3e354b3b37a" providerId="ADAL" clId="{5BCB8DD1-9259-4079-9185-99A559637EAA}" dt="2023-03-23T15:20:55.512" v="862" actId="207"/>
          <ac:spMkLst>
            <pc:docMk/>
            <pc:sldMk cId="234397494" sldId="283"/>
            <ac:spMk id="7" creationId="{C8638E80-606B-A060-F0E0-679223EA9A5B}"/>
          </ac:spMkLst>
        </pc:spChg>
        <pc:spChg chg="add mod ord">
          <ac:chgData name="Verduijn, B.V." userId="9f6f5af4-4265-447d-bda6-e3e354b3b37a" providerId="ADAL" clId="{5BCB8DD1-9259-4079-9185-99A559637EAA}" dt="2023-03-23T15:01:09.337" v="302" actId="167"/>
          <ac:spMkLst>
            <pc:docMk/>
            <pc:sldMk cId="234397494" sldId="283"/>
            <ac:spMk id="8" creationId="{7BAFE599-6C9E-8D66-EAA5-D83FE461B250}"/>
          </ac:spMkLst>
        </pc:spChg>
        <pc:spChg chg="add del mod">
          <ac:chgData name="Verduijn, B.V." userId="9f6f5af4-4265-447d-bda6-e3e354b3b37a" providerId="ADAL" clId="{5BCB8DD1-9259-4079-9185-99A559637EAA}" dt="2023-03-23T15:01:27.763" v="305" actId="478"/>
          <ac:spMkLst>
            <pc:docMk/>
            <pc:sldMk cId="234397494" sldId="283"/>
            <ac:spMk id="10" creationId="{96EDB4D5-AC0F-A3D5-D525-894E507522F3}"/>
          </ac:spMkLst>
        </pc:spChg>
        <pc:spChg chg="add del">
          <ac:chgData name="Verduijn, B.V." userId="9f6f5af4-4265-447d-bda6-e3e354b3b37a" providerId="ADAL" clId="{5BCB8DD1-9259-4079-9185-99A559637EAA}" dt="2023-03-23T14:59:07.654" v="256" actId="26606"/>
          <ac:spMkLst>
            <pc:docMk/>
            <pc:sldMk cId="234397494" sldId="283"/>
            <ac:spMk id="11" creationId="{98DDA986-B6EE-4642-AC60-0490373E69D0}"/>
          </ac:spMkLst>
        </pc:spChg>
        <pc:spChg chg="add del">
          <ac:chgData name="Verduijn, B.V." userId="9f6f5af4-4265-447d-bda6-e3e354b3b37a" providerId="ADAL" clId="{5BCB8DD1-9259-4079-9185-99A559637EAA}" dt="2023-03-23T14:59:07.654" v="256" actId="26606"/>
          <ac:spMkLst>
            <pc:docMk/>
            <pc:sldMk cId="234397494" sldId="283"/>
            <ac:spMk id="13" creationId="{80B62878-12EF-4E97-A284-47BAFC30DA2E}"/>
          </ac:spMkLst>
        </pc:spChg>
        <pc:spChg chg="add del">
          <ac:chgData name="Verduijn, B.V." userId="9f6f5af4-4265-447d-bda6-e3e354b3b37a" providerId="ADAL" clId="{5BCB8DD1-9259-4079-9185-99A559637EAA}" dt="2023-03-23T14:59:07.654" v="256" actId="26606"/>
          <ac:spMkLst>
            <pc:docMk/>
            <pc:sldMk cId="234397494" sldId="283"/>
            <ac:spMk id="15" creationId="{6D79188D-1ED5-4705-B8C7-5D6FB7670AB3}"/>
          </ac:spMkLst>
        </pc:spChg>
      </pc:sldChg>
      <pc:sldChg chg="del">
        <pc:chgData name="Verduijn, B.V." userId="9f6f5af4-4265-447d-bda6-e3e354b3b37a" providerId="ADAL" clId="{5BCB8DD1-9259-4079-9185-99A559637EAA}" dt="2023-03-23T15:03:03.494" v="315" actId="2696"/>
        <pc:sldMkLst>
          <pc:docMk/>
          <pc:sldMk cId="2895261912" sldId="284"/>
        </pc:sldMkLst>
      </pc:sldChg>
      <pc:sldChg chg="delSp del mod">
        <pc:chgData name="Verduijn, B.V." userId="9f6f5af4-4265-447d-bda6-e3e354b3b37a" providerId="ADAL" clId="{5BCB8DD1-9259-4079-9185-99A559637EAA}" dt="2023-03-23T15:04:12.288" v="326" actId="2696"/>
        <pc:sldMkLst>
          <pc:docMk/>
          <pc:sldMk cId="2169793438" sldId="285"/>
        </pc:sldMkLst>
        <pc:picChg chg="del">
          <ac:chgData name="Verduijn, B.V." userId="9f6f5af4-4265-447d-bda6-e3e354b3b37a" providerId="ADAL" clId="{5BCB8DD1-9259-4079-9185-99A559637EAA}" dt="2023-03-23T15:04:07.423" v="324" actId="21"/>
          <ac:picMkLst>
            <pc:docMk/>
            <pc:sldMk cId="2169793438" sldId="285"/>
            <ac:picMk id="5" creationId="{F891F539-A50F-74EF-5500-F73D8F509FF3}"/>
          </ac:picMkLst>
        </pc:picChg>
      </pc:sldChg>
      <pc:sldChg chg="del">
        <pc:chgData name="Verduijn, B.V." userId="9f6f5af4-4265-447d-bda6-e3e354b3b37a" providerId="ADAL" clId="{5BCB8DD1-9259-4079-9185-99A559637EAA}" dt="2023-03-23T15:05:15.180" v="332" actId="2696"/>
        <pc:sldMkLst>
          <pc:docMk/>
          <pc:sldMk cId="4237122825" sldId="286"/>
        </pc:sldMkLst>
      </pc:sldChg>
      <pc:sldChg chg="delSp modSp mod">
        <pc:chgData name="Verduijn, B.V." userId="9f6f5af4-4265-447d-bda6-e3e354b3b37a" providerId="ADAL" clId="{5BCB8DD1-9259-4079-9185-99A559637EAA}" dt="2023-03-23T15:06:14.012" v="340" actId="478"/>
        <pc:sldMkLst>
          <pc:docMk/>
          <pc:sldMk cId="2566308152" sldId="288"/>
        </pc:sldMkLst>
        <pc:spChg chg="del mod">
          <ac:chgData name="Verduijn, B.V." userId="9f6f5af4-4265-447d-bda6-e3e354b3b37a" providerId="ADAL" clId="{5BCB8DD1-9259-4079-9185-99A559637EAA}" dt="2023-03-23T15:06:10.959" v="339" actId="478"/>
          <ac:spMkLst>
            <pc:docMk/>
            <pc:sldMk cId="2566308152" sldId="288"/>
            <ac:spMk id="3" creationId="{EC24D9C5-1112-9ADB-453B-CF88B62193B7}"/>
          </ac:spMkLst>
        </pc:spChg>
        <pc:spChg chg="del">
          <ac:chgData name="Verduijn, B.V." userId="9f6f5af4-4265-447d-bda6-e3e354b3b37a" providerId="ADAL" clId="{5BCB8DD1-9259-4079-9185-99A559637EAA}" dt="2023-03-23T15:06:14.012" v="340" actId="478"/>
          <ac:spMkLst>
            <pc:docMk/>
            <pc:sldMk cId="2566308152" sldId="288"/>
            <ac:spMk id="4" creationId="{984C4563-05A6-23CF-AE29-091041199E12}"/>
          </ac:spMkLst>
        </pc:spChg>
      </pc:sldChg>
      <pc:sldChg chg="modSp mod">
        <pc:chgData name="Verduijn, B.V." userId="9f6f5af4-4265-447d-bda6-e3e354b3b37a" providerId="ADAL" clId="{5BCB8DD1-9259-4079-9185-99A559637EAA}" dt="2023-03-23T15:24:52.713" v="912" actId="5793"/>
        <pc:sldMkLst>
          <pc:docMk/>
          <pc:sldMk cId="793330979" sldId="294"/>
        </pc:sldMkLst>
        <pc:spChg chg="mod">
          <ac:chgData name="Verduijn, B.V." userId="9f6f5af4-4265-447d-bda6-e3e354b3b37a" providerId="ADAL" clId="{5BCB8DD1-9259-4079-9185-99A559637EAA}" dt="2023-03-23T15:24:52.713" v="912" actId="5793"/>
          <ac:spMkLst>
            <pc:docMk/>
            <pc:sldMk cId="793330979" sldId="294"/>
            <ac:spMk id="3" creationId="{A7178C10-D167-041D-5B5E-C462C18CD55D}"/>
          </ac:spMkLst>
        </pc:spChg>
      </pc:sldChg>
      <pc:sldChg chg="modSp mod ord">
        <pc:chgData name="Verduijn, B.V." userId="9f6f5af4-4265-447d-bda6-e3e354b3b37a" providerId="ADAL" clId="{5BCB8DD1-9259-4079-9185-99A559637EAA}" dt="2023-03-23T15:28:00.180" v="1181"/>
        <pc:sldMkLst>
          <pc:docMk/>
          <pc:sldMk cId="2459366654" sldId="297"/>
        </pc:sldMkLst>
        <pc:spChg chg="mod">
          <ac:chgData name="Verduijn, B.V." userId="9f6f5af4-4265-447d-bda6-e3e354b3b37a" providerId="ADAL" clId="{5BCB8DD1-9259-4079-9185-99A559637EAA}" dt="2023-03-23T15:07:17.481" v="350" actId="20577"/>
          <ac:spMkLst>
            <pc:docMk/>
            <pc:sldMk cId="2459366654" sldId="297"/>
            <ac:spMk id="2" creationId="{50F863AC-30BD-E93C-E4AD-21CA6FC929C2}"/>
          </ac:spMkLst>
        </pc:spChg>
        <pc:spChg chg="mod">
          <ac:chgData name="Verduijn, B.V." userId="9f6f5af4-4265-447d-bda6-e3e354b3b37a" providerId="ADAL" clId="{5BCB8DD1-9259-4079-9185-99A559637EAA}" dt="2023-03-23T15:11:27.905" v="602" actId="6549"/>
          <ac:spMkLst>
            <pc:docMk/>
            <pc:sldMk cId="2459366654" sldId="297"/>
            <ac:spMk id="3" creationId="{125FFACE-7207-0D7E-E2E3-D21C92A1BCD0}"/>
          </ac:spMkLst>
        </pc:spChg>
      </pc:sldChg>
      <pc:sldChg chg="modSp del mod">
        <pc:chgData name="Verduijn, B.V." userId="9f6f5af4-4265-447d-bda6-e3e354b3b37a" providerId="ADAL" clId="{5BCB8DD1-9259-4079-9185-99A559637EAA}" dt="2023-03-23T15:28:38.520" v="1183" actId="2696"/>
        <pc:sldMkLst>
          <pc:docMk/>
          <pc:sldMk cId="1571147273" sldId="298"/>
        </pc:sldMkLst>
        <pc:spChg chg="mod">
          <ac:chgData name="Verduijn, B.V." userId="9f6f5af4-4265-447d-bda6-e3e354b3b37a" providerId="ADAL" clId="{5BCB8DD1-9259-4079-9185-99A559637EAA}" dt="2023-03-23T15:09:31.414" v="540" actId="21"/>
          <ac:spMkLst>
            <pc:docMk/>
            <pc:sldMk cId="1571147273" sldId="298"/>
            <ac:spMk id="2" creationId="{7335D116-6DF4-2A98-D7D3-9AE1316F8B06}"/>
          </ac:spMkLst>
        </pc:spChg>
      </pc:sldChg>
      <pc:sldChg chg="del">
        <pc:chgData name="Verduijn, B.V." userId="9f6f5af4-4265-447d-bda6-e3e354b3b37a" providerId="ADAL" clId="{5BCB8DD1-9259-4079-9185-99A559637EAA}" dt="2023-03-23T15:29:50.282" v="1196" actId="2696"/>
        <pc:sldMkLst>
          <pc:docMk/>
          <pc:sldMk cId="1340952091" sldId="299"/>
        </pc:sldMkLst>
      </pc:sldChg>
      <pc:sldChg chg="del">
        <pc:chgData name="Verduijn, B.V." userId="9f6f5af4-4265-447d-bda6-e3e354b3b37a" providerId="ADAL" clId="{5BCB8DD1-9259-4079-9185-99A559637EAA}" dt="2023-03-23T15:32:50.441" v="1225" actId="2696"/>
        <pc:sldMkLst>
          <pc:docMk/>
          <pc:sldMk cId="731363302" sldId="300"/>
        </pc:sldMkLst>
      </pc:sldChg>
      <pc:sldChg chg="add del">
        <pc:chgData name="Verduijn, B.V." userId="9f6f5af4-4265-447d-bda6-e3e354b3b37a" providerId="ADAL" clId="{5BCB8DD1-9259-4079-9185-99A559637EAA}" dt="2023-03-23T15:17:36.244" v="777" actId="2696"/>
        <pc:sldMkLst>
          <pc:docMk/>
          <pc:sldMk cId="2481065154" sldId="302"/>
        </pc:sldMkLst>
      </pc:sldChg>
      <pc:sldChg chg="add del">
        <pc:chgData name="Verduijn, B.V." userId="9f6f5af4-4265-447d-bda6-e3e354b3b37a" providerId="ADAL" clId="{5BCB8DD1-9259-4079-9185-99A559637EAA}" dt="2023-03-23T15:17:36.244" v="777" actId="2696"/>
        <pc:sldMkLst>
          <pc:docMk/>
          <pc:sldMk cId="3915752149" sldId="303"/>
        </pc:sldMkLst>
      </pc:sldChg>
      <pc:sldChg chg="modSp add mod ord">
        <pc:chgData name="Verduijn, B.V." userId="9f6f5af4-4265-447d-bda6-e3e354b3b37a" providerId="ADAL" clId="{5BCB8DD1-9259-4079-9185-99A559637EAA}" dt="2023-03-23T14:57:36.734" v="253"/>
        <pc:sldMkLst>
          <pc:docMk/>
          <pc:sldMk cId="2100911038" sldId="304"/>
        </pc:sldMkLst>
        <pc:spChg chg="mod">
          <ac:chgData name="Verduijn, B.V." userId="9f6f5af4-4265-447d-bda6-e3e354b3b37a" providerId="ADAL" clId="{5BCB8DD1-9259-4079-9185-99A559637EAA}" dt="2023-03-23T14:57:29.685" v="252"/>
          <ac:spMkLst>
            <pc:docMk/>
            <pc:sldMk cId="2100911038" sldId="304"/>
            <ac:spMk id="2" creationId="{C95823C7-553E-DC3D-CF01-D0D2060A2E19}"/>
          </ac:spMkLst>
        </pc:spChg>
        <pc:spChg chg="mod">
          <ac:chgData name="Verduijn, B.V." userId="9f6f5af4-4265-447d-bda6-e3e354b3b37a" providerId="ADAL" clId="{5BCB8DD1-9259-4079-9185-99A559637EAA}" dt="2023-03-23T14:57:36.734" v="253"/>
          <ac:spMkLst>
            <pc:docMk/>
            <pc:sldMk cId="2100911038" sldId="304"/>
            <ac:spMk id="3" creationId="{B87D7925-38FB-F4E5-D9C1-90D62DD88441}"/>
          </ac:spMkLst>
        </pc:spChg>
      </pc:sldChg>
      <pc:sldChg chg="modSp add mod ord">
        <pc:chgData name="Verduijn, B.V." userId="9f6f5af4-4265-447d-bda6-e3e354b3b37a" providerId="ADAL" clId="{5BCB8DD1-9259-4079-9185-99A559637EAA}" dt="2023-03-23T15:03:24.181" v="318"/>
        <pc:sldMkLst>
          <pc:docMk/>
          <pc:sldMk cId="1214913216" sldId="305"/>
        </pc:sldMkLst>
        <pc:spChg chg="mod">
          <ac:chgData name="Verduijn, B.V." userId="9f6f5af4-4265-447d-bda6-e3e354b3b37a" providerId="ADAL" clId="{5BCB8DD1-9259-4079-9185-99A559637EAA}" dt="2023-03-23T15:03:24.181" v="318"/>
          <ac:spMkLst>
            <pc:docMk/>
            <pc:sldMk cId="1214913216" sldId="305"/>
            <ac:spMk id="2" creationId="{C95823C7-553E-DC3D-CF01-D0D2060A2E19}"/>
          </ac:spMkLst>
        </pc:spChg>
        <pc:spChg chg="mod">
          <ac:chgData name="Verduijn, B.V." userId="9f6f5af4-4265-447d-bda6-e3e354b3b37a" providerId="ADAL" clId="{5BCB8DD1-9259-4079-9185-99A559637EAA}" dt="2023-03-23T15:03:21.409" v="317" actId="27636"/>
          <ac:spMkLst>
            <pc:docMk/>
            <pc:sldMk cId="1214913216" sldId="305"/>
            <ac:spMk id="3" creationId="{B87D7925-38FB-F4E5-D9C1-90D62DD88441}"/>
          </ac:spMkLst>
        </pc:spChg>
      </pc:sldChg>
      <pc:sldChg chg="addSp modSp add mod ord">
        <pc:chgData name="Verduijn, B.V." userId="9f6f5af4-4265-447d-bda6-e3e354b3b37a" providerId="ADAL" clId="{5BCB8DD1-9259-4079-9185-99A559637EAA}" dt="2023-03-23T15:04:08.994" v="325"/>
        <pc:sldMkLst>
          <pc:docMk/>
          <pc:sldMk cId="2731776737" sldId="306"/>
        </pc:sldMkLst>
        <pc:spChg chg="mod">
          <ac:chgData name="Verduijn, B.V." userId="9f6f5af4-4265-447d-bda6-e3e354b3b37a" providerId="ADAL" clId="{5BCB8DD1-9259-4079-9185-99A559637EAA}" dt="2023-03-23T15:03:55.128" v="322"/>
          <ac:spMkLst>
            <pc:docMk/>
            <pc:sldMk cId="2731776737" sldId="306"/>
            <ac:spMk id="2" creationId="{399FF532-816D-0D66-0718-6E9BF408188F}"/>
          </ac:spMkLst>
        </pc:spChg>
        <pc:spChg chg="mod">
          <ac:chgData name="Verduijn, B.V." userId="9f6f5af4-4265-447d-bda6-e3e354b3b37a" providerId="ADAL" clId="{5BCB8DD1-9259-4079-9185-99A559637EAA}" dt="2023-03-23T15:04:03.671" v="323"/>
          <ac:spMkLst>
            <pc:docMk/>
            <pc:sldMk cId="2731776737" sldId="306"/>
            <ac:spMk id="6" creationId="{F755E385-22C5-A1EA-5102-C3A97419CDC5}"/>
          </ac:spMkLst>
        </pc:spChg>
        <pc:picChg chg="add mod">
          <ac:chgData name="Verduijn, B.V." userId="9f6f5af4-4265-447d-bda6-e3e354b3b37a" providerId="ADAL" clId="{5BCB8DD1-9259-4079-9185-99A559637EAA}" dt="2023-03-23T15:04:08.994" v="325"/>
          <ac:picMkLst>
            <pc:docMk/>
            <pc:sldMk cId="2731776737" sldId="306"/>
            <ac:picMk id="7" creationId="{022F8528-4D7D-6BC1-EF9F-A5D69490D91E}"/>
          </ac:picMkLst>
        </pc:picChg>
      </pc:sldChg>
      <pc:sldChg chg="addSp delSp modSp add mod">
        <pc:chgData name="Verduijn, B.V." userId="9f6f5af4-4265-447d-bda6-e3e354b3b37a" providerId="ADAL" clId="{5BCB8DD1-9259-4079-9185-99A559637EAA}" dt="2023-03-23T15:05:33.756" v="337" actId="20577"/>
        <pc:sldMkLst>
          <pc:docMk/>
          <pc:sldMk cId="318554081" sldId="307"/>
        </pc:sldMkLst>
        <pc:spChg chg="mod">
          <ac:chgData name="Verduijn, B.V." userId="9f6f5af4-4265-447d-bda6-e3e354b3b37a" providerId="ADAL" clId="{5BCB8DD1-9259-4079-9185-99A559637EAA}" dt="2023-03-23T15:05:33.756" v="337" actId="20577"/>
          <ac:spMkLst>
            <pc:docMk/>
            <pc:sldMk cId="318554081" sldId="307"/>
            <ac:spMk id="2" creationId="{399FF532-816D-0D66-0718-6E9BF408188F}"/>
          </ac:spMkLst>
        </pc:spChg>
        <pc:picChg chg="del">
          <ac:chgData name="Verduijn, B.V." userId="9f6f5af4-4265-447d-bda6-e3e354b3b37a" providerId="ADAL" clId="{5BCB8DD1-9259-4079-9185-99A559637EAA}" dt="2023-03-23T15:05:03.282" v="330" actId="478"/>
          <ac:picMkLst>
            <pc:docMk/>
            <pc:sldMk cId="318554081" sldId="307"/>
            <ac:picMk id="7" creationId="{022F8528-4D7D-6BC1-EF9F-A5D69490D91E}"/>
          </ac:picMkLst>
        </pc:picChg>
        <pc:picChg chg="add mod">
          <ac:chgData name="Verduijn, B.V." userId="9f6f5af4-4265-447d-bda6-e3e354b3b37a" providerId="ADAL" clId="{5BCB8DD1-9259-4079-9185-99A559637EAA}" dt="2023-03-23T15:05:21.817" v="333" actId="1076"/>
          <ac:picMkLst>
            <pc:docMk/>
            <pc:sldMk cId="318554081" sldId="307"/>
            <ac:picMk id="8" creationId="{15A6E1EB-1B63-5C9F-FECF-B93A6A1C5A43}"/>
          </ac:picMkLst>
        </pc:picChg>
        <pc:picChg chg="add mod">
          <ac:chgData name="Verduijn, B.V." userId="9f6f5af4-4265-447d-bda6-e3e354b3b37a" providerId="ADAL" clId="{5BCB8DD1-9259-4079-9185-99A559637EAA}" dt="2023-03-23T15:05:25.928" v="334" actId="14100"/>
          <ac:picMkLst>
            <pc:docMk/>
            <pc:sldMk cId="318554081" sldId="307"/>
            <ac:picMk id="9" creationId="{62F9C398-93C8-E439-7701-DED5527F8197}"/>
          </ac:picMkLst>
        </pc:picChg>
      </pc:sldChg>
      <pc:sldChg chg="modSp add mod ord">
        <pc:chgData name="Verduijn, B.V." userId="9f6f5af4-4265-447d-bda6-e3e354b3b37a" providerId="ADAL" clId="{5BCB8DD1-9259-4079-9185-99A559637EAA}" dt="2023-03-23T15:09:51.491" v="544"/>
        <pc:sldMkLst>
          <pc:docMk/>
          <pc:sldMk cId="1411601814" sldId="308"/>
        </pc:sldMkLst>
        <pc:spChg chg="mod">
          <ac:chgData name="Verduijn, B.V." userId="9f6f5af4-4265-447d-bda6-e3e354b3b37a" providerId="ADAL" clId="{5BCB8DD1-9259-4079-9185-99A559637EAA}" dt="2023-03-23T15:09:51.491" v="544"/>
          <ac:spMkLst>
            <pc:docMk/>
            <pc:sldMk cId="1411601814" sldId="308"/>
            <ac:spMk id="2" creationId="{399FF532-816D-0D66-0718-6E9BF408188F}"/>
          </ac:spMkLst>
        </pc:spChg>
      </pc:sldChg>
      <pc:sldChg chg="modSp add mod ord replId">
        <pc:chgData name="Verduijn, B.V." userId="9f6f5af4-4265-447d-bda6-e3e354b3b37a" providerId="ADAL" clId="{5BCB8DD1-9259-4079-9185-99A559637EAA}" dt="2023-04-05T07:59:48.835" v="2094" actId="20577"/>
        <pc:sldMkLst>
          <pc:docMk/>
          <pc:sldMk cId="3637505473" sldId="309"/>
        </pc:sldMkLst>
        <pc:spChg chg="mod">
          <ac:chgData name="Verduijn, B.V." userId="9f6f5af4-4265-447d-bda6-e3e354b3b37a" providerId="ADAL" clId="{5BCB8DD1-9259-4079-9185-99A559637EAA}" dt="2023-04-05T07:59:48.835" v="2094" actId="20577"/>
          <ac:spMkLst>
            <pc:docMk/>
            <pc:sldMk cId="3637505473" sldId="309"/>
            <ac:spMk id="3" creationId="{B87D7925-38FB-F4E5-D9C1-90D62DD88441}"/>
          </ac:spMkLst>
        </pc:spChg>
      </pc:sldChg>
      <pc:sldChg chg="add del">
        <pc:chgData name="Verduijn, B.V." userId="9f6f5af4-4265-447d-bda6-e3e354b3b37a" providerId="ADAL" clId="{5BCB8DD1-9259-4079-9185-99A559637EAA}" dt="2023-03-23T15:15:37.361" v="660" actId="2696"/>
        <pc:sldMkLst>
          <pc:docMk/>
          <pc:sldMk cId="1771343334" sldId="310"/>
        </pc:sldMkLst>
      </pc:sldChg>
      <pc:sldChg chg="add del setBg">
        <pc:chgData name="Verduijn, B.V." userId="9f6f5af4-4265-447d-bda6-e3e354b3b37a" providerId="ADAL" clId="{5BCB8DD1-9259-4079-9185-99A559637EAA}" dt="2023-03-23T15:17:01.068" v="772" actId="2696"/>
        <pc:sldMkLst>
          <pc:docMk/>
          <pc:sldMk cId="3503326504" sldId="311"/>
        </pc:sldMkLst>
      </pc:sldChg>
      <pc:sldChg chg="modSp add del mod">
        <pc:chgData name="Verduijn, B.V." userId="9f6f5af4-4265-447d-bda6-e3e354b3b37a" providerId="ADAL" clId="{5BCB8DD1-9259-4079-9185-99A559637EAA}" dt="2023-03-23T15:17:03.397" v="773" actId="2696"/>
        <pc:sldMkLst>
          <pc:docMk/>
          <pc:sldMk cId="193857977" sldId="312"/>
        </pc:sldMkLst>
        <pc:spChg chg="mod">
          <ac:chgData name="Verduijn, B.V." userId="9f6f5af4-4265-447d-bda6-e3e354b3b37a" providerId="ADAL" clId="{5BCB8DD1-9259-4079-9185-99A559637EAA}" dt="2023-03-23T15:13:01.866" v="604" actId="27636"/>
          <ac:spMkLst>
            <pc:docMk/>
            <pc:sldMk cId="193857977" sldId="312"/>
            <ac:spMk id="4" creationId="{6AF2ADDE-B257-4954-87EF-7135C29407C4}"/>
          </ac:spMkLst>
        </pc:spChg>
      </pc:sldChg>
      <pc:sldChg chg="add del">
        <pc:chgData name="Verduijn, B.V." userId="9f6f5af4-4265-447d-bda6-e3e354b3b37a" providerId="ADAL" clId="{5BCB8DD1-9259-4079-9185-99A559637EAA}" dt="2023-03-23T15:13:53.802" v="639"/>
        <pc:sldMkLst>
          <pc:docMk/>
          <pc:sldMk cId="2494951702" sldId="313"/>
        </pc:sldMkLst>
      </pc:sldChg>
      <pc:sldChg chg="modSp add mod">
        <pc:chgData name="Verduijn, B.V." userId="9f6f5af4-4265-447d-bda6-e3e354b3b37a" providerId="ADAL" clId="{5BCB8DD1-9259-4079-9185-99A559637EAA}" dt="2023-03-23T15:18:03.278" v="780" actId="207"/>
        <pc:sldMkLst>
          <pc:docMk/>
          <pc:sldMk cId="3812240626" sldId="313"/>
        </pc:sldMkLst>
        <pc:spChg chg="mod">
          <ac:chgData name="Verduijn, B.V." userId="9f6f5af4-4265-447d-bda6-e3e354b3b37a" providerId="ADAL" clId="{5BCB8DD1-9259-4079-9185-99A559637EAA}" dt="2023-03-23T15:18:03.278" v="780" actId="207"/>
          <ac:spMkLst>
            <pc:docMk/>
            <pc:sldMk cId="3812240626" sldId="313"/>
            <ac:spMk id="2" creationId="{C21C2B8E-C7F7-3690-4245-778F1DA4FCB8}"/>
          </ac:spMkLst>
        </pc:spChg>
        <pc:spChg chg="mod">
          <ac:chgData name="Verduijn, B.V." userId="9f6f5af4-4265-447d-bda6-e3e354b3b37a" providerId="ADAL" clId="{5BCB8DD1-9259-4079-9185-99A559637EAA}" dt="2023-03-23T15:16:09.141" v="761" actId="20577"/>
          <ac:spMkLst>
            <pc:docMk/>
            <pc:sldMk cId="3812240626" sldId="313"/>
            <ac:spMk id="3" creationId="{CF1576D1-BC63-FD14-C360-8042F69D724D}"/>
          </ac:spMkLst>
        </pc:spChg>
        <pc:spChg chg="mod">
          <ac:chgData name="Verduijn, B.V." userId="9f6f5af4-4265-447d-bda6-e3e354b3b37a" providerId="ADAL" clId="{5BCB8DD1-9259-4079-9185-99A559637EAA}" dt="2023-03-23T15:16:20.815" v="770" actId="6549"/>
          <ac:spMkLst>
            <pc:docMk/>
            <pc:sldMk cId="3812240626" sldId="313"/>
            <ac:spMk id="4" creationId="{60DE25D2-D83E-75CE-21B5-BDDA0CF0251A}"/>
          </ac:spMkLst>
        </pc:spChg>
      </pc:sldChg>
      <pc:sldChg chg="add del">
        <pc:chgData name="Verduijn, B.V." userId="9f6f5af4-4265-447d-bda6-e3e354b3b37a" providerId="ADAL" clId="{5BCB8DD1-9259-4079-9185-99A559637EAA}" dt="2023-03-23T15:13:53.802" v="639"/>
        <pc:sldMkLst>
          <pc:docMk/>
          <pc:sldMk cId="562301954" sldId="314"/>
        </pc:sldMkLst>
      </pc:sldChg>
      <pc:sldChg chg="add del">
        <pc:chgData name="Verduijn, B.V." userId="9f6f5af4-4265-447d-bda6-e3e354b3b37a" providerId="ADAL" clId="{5BCB8DD1-9259-4079-9185-99A559637EAA}" dt="2023-03-23T15:16:34.374" v="771" actId="2696"/>
        <pc:sldMkLst>
          <pc:docMk/>
          <pc:sldMk cId="3817024733" sldId="314"/>
        </pc:sldMkLst>
      </pc:sldChg>
      <pc:sldChg chg="add del">
        <pc:chgData name="Verduijn, B.V." userId="9f6f5af4-4265-447d-bda6-e3e354b3b37a" providerId="ADAL" clId="{5BCB8DD1-9259-4079-9185-99A559637EAA}" dt="2023-03-23T15:18:17.862" v="781" actId="2696"/>
        <pc:sldMkLst>
          <pc:docMk/>
          <pc:sldMk cId="132381965" sldId="315"/>
        </pc:sldMkLst>
      </pc:sldChg>
      <pc:sldChg chg="modSp add del mod">
        <pc:chgData name="Verduijn, B.V." userId="9f6f5af4-4265-447d-bda6-e3e354b3b37a" providerId="ADAL" clId="{5BCB8DD1-9259-4079-9185-99A559637EAA}" dt="2023-03-23T15:13:53.802" v="639"/>
        <pc:sldMkLst>
          <pc:docMk/>
          <pc:sldMk cId="2141831992" sldId="315"/>
        </pc:sldMkLst>
        <pc:spChg chg="mod">
          <ac:chgData name="Verduijn, B.V." userId="9f6f5af4-4265-447d-bda6-e3e354b3b37a" providerId="ADAL" clId="{5BCB8DD1-9259-4079-9185-99A559637EAA}" dt="2023-03-23T15:13:53.802" v="639"/>
          <ac:spMkLst>
            <pc:docMk/>
            <pc:sldMk cId="2141831992" sldId="315"/>
            <ac:spMk id="4" creationId="{6AF2ADDE-B257-4954-87EF-7135C29407C4}"/>
          </ac:spMkLst>
        </pc:spChg>
      </pc:sldChg>
      <pc:sldChg chg="addSp delSp modSp add mod ord">
        <pc:chgData name="Verduijn, B.V." userId="9f6f5af4-4265-447d-bda6-e3e354b3b37a" providerId="ADAL" clId="{5BCB8DD1-9259-4079-9185-99A559637EAA}" dt="2023-03-23T15:37:10.768" v="1492" actId="20577"/>
        <pc:sldMkLst>
          <pc:docMk/>
          <pc:sldMk cId="1387768803" sldId="316"/>
        </pc:sldMkLst>
        <pc:spChg chg="mod">
          <ac:chgData name="Verduijn, B.V." userId="9f6f5af4-4265-447d-bda6-e3e354b3b37a" providerId="ADAL" clId="{5BCB8DD1-9259-4079-9185-99A559637EAA}" dt="2023-03-23T15:37:10.768" v="1492" actId="20577"/>
          <ac:spMkLst>
            <pc:docMk/>
            <pc:sldMk cId="1387768803" sldId="316"/>
            <ac:spMk id="2" creationId="{399FF532-816D-0D66-0718-6E9BF408188F}"/>
          </ac:spMkLst>
        </pc:spChg>
        <pc:spChg chg="del">
          <ac:chgData name="Verduijn, B.V." userId="9f6f5af4-4265-447d-bda6-e3e354b3b37a" providerId="ADAL" clId="{5BCB8DD1-9259-4079-9185-99A559637EAA}" dt="2023-03-23T15:35:41.567" v="1464" actId="478"/>
          <ac:spMkLst>
            <pc:docMk/>
            <pc:sldMk cId="1387768803" sldId="316"/>
            <ac:spMk id="3" creationId="{73638CE8-99A0-8B3D-4E68-AE4881F617E1}"/>
          </ac:spMkLst>
        </pc:spChg>
        <pc:spChg chg="del">
          <ac:chgData name="Verduijn, B.V." userId="9f6f5af4-4265-447d-bda6-e3e354b3b37a" providerId="ADAL" clId="{5BCB8DD1-9259-4079-9185-99A559637EAA}" dt="2023-03-23T15:35:38.854" v="1463" actId="478"/>
          <ac:spMkLst>
            <pc:docMk/>
            <pc:sldMk cId="1387768803" sldId="316"/>
            <ac:spMk id="4" creationId="{8B6C27A1-515E-20C5-AB40-D8D94F587552}"/>
          </ac:spMkLst>
        </pc:spChg>
        <pc:spChg chg="del">
          <ac:chgData name="Verduijn, B.V." userId="9f6f5af4-4265-447d-bda6-e3e354b3b37a" providerId="ADAL" clId="{5BCB8DD1-9259-4079-9185-99A559637EAA}" dt="2023-03-23T15:35:46.779" v="1465" actId="478"/>
          <ac:spMkLst>
            <pc:docMk/>
            <pc:sldMk cId="1387768803" sldId="316"/>
            <ac:spMk id="5" creationId="{17318641-65A5-3C28-7405-7911523686A6}"/>
          </ac:spMkLst>
        </pc:spChg>
        <pc:spChg chg="mod">
          <ac:chgData name="Verduijn, B.V." userId="9f6f5af4-4265-447d-bda6-e3e354b3b37a" providerId="ADAL" clId="{5BCB8DD1-9259-4079-9185-99A559637EAA}" dt="2023-03-23T15:34:17.821" v="1233" actId="20577"/>
          <ac:spMkLst>
            <pc:docMk/>
            <pc:sldMk cId="1387768803" sldId="316"/>
            <ac:spMk id="6" creationId="{F755E385-22C5-A1EA-5102-C3A97419CDC5}"/>
          </ac:spMkLst>
        </pc:spChg>
        <pc:spChg chg="add mod">
          <ac:chgData name="Verduijn, B.V." userId="9f6f5af4-4265-447d-bda6-e3e354b3b37a" providerId="ADAL" clId="{5BCB8DD1-9259-4079-9185-99A559637EAA}" dt="2023-03-23T15:35:56.899" v="1466"/>
          <ac:spMkLst>
            <pc:docMk/>
            <pc:sldMk cId="1387768803" sldId="316"/>
            <ac:spMk id="7" creationId="{2EFB5A0D-4C95-B21C-B4DC-865B05E637C7}"/>
          </ac:spMkLst>
        </pc:spChg>
        <pc:spChg chg="add mod">
          <ac:chgData name="Verduijn, B.V." userId="9f6f5af4-4265-447d-bda6-e3e354b3b37a" providerId="ADAL" clId="{5BCB8DD1-9259-4079-9185-99A559637EAA}" dt="2023-03-23T15:35:56.899" v="1466"/>
          <ac:spMkLst>
            <pc:docMk/>
            <pc:sldMk cId="1387768803" sldId="316"/>
            <ac:spMk id="8" creationId="{D6C317ED-F6AB-2150-0322-B7C0D1AA7D31}"/>
          </ac:spMkLst>
        </pc:spChg>
        <pc:spChg chg="add mod">
          <ac:chgData name="Verduijn, B.V." userId="9f6f5af4-4265-447d-bda6-e3e354b3b37a" providerId="ADAL" clId="{5BCB8DD1-9259-4079-9185-99A559637EAA}" dt="2023-03-23T15:36:08.947" v="1467"/>
          <ac:spMkLst>
            <pc:docMk/>
            <pc:sldMk cId="1387768803" sldId="316"/>
            <ac:spMk id="9" creationId="{0534F80B-CFC6-295A-1431-56BFA006AD6E}"/>
          </ac:spMkLst>
        </pc:spChg>
      </pc:sldChg>
      <pc:sldChg chg="add del">
        <pc:chgData name="Verduijn, B.V." userId="9f6f5af4-4265-447d-bda6-e3e354b3b37a" providerId="ADAL" clId="{5BCB8DD1-9259-4079-9185-99A559637EAA}" dt="2023-03-23T15:13:52.116" v="637"/>
        <pc:sldMkLst>
          <pc:docMk/>
          <pc:sldMk cId="1551657867" sldId="316"/>
        </pc:sldMkLst>
      </pc:sldChg>
      <pc:sldChg chg="add del">
        <pc:chgData name="Verduijn, B.V." userId="9f6f5af4-4265-447d-bda6-e3e354b3b37a" providerId="ADAL" clId="{5BCB8DD1-9259-4079-9185-99A559637EAA}" dt="2023-03-23T15:13:52.116" v="637"/>
        <pc:sldMkLst>
          <pc:docMk/>
          <pc:sldMk cId="978764940" sldId="317"/>
        </pc:sldMkLst>
      </pc:sldChg>
      <pc:sldChg chg="modSp add mod ord">
        <pc:chgData name="Verduijn, B.V." userId="9f6f5af4-4265-447d-bda6-e3e354b3b37a" providerId="ADAL" clId="{5BCB8DD1-9259-4079-9185-99A559637EAA}" dt="2023-03-23T15:46:34.287" v="1548" actId="20577"/>
        <pc:sldMkLst>
          <pc:docMk/>
          <pc:sldMk cId="983184668" sldId="317"/>
        </pc:sldMkLst>
        <pc:spChg chg="mod">
          <ac:chgData name="Verduijn, B.V." userId="9f6f5af4-4265-447d-bda6-e3e354b3b37a" providerId="ADAL" clId="{5BCB8DD1-9259-4079-9185-99A559637EAA}" dt="2023-03-23T15:46:34.287" v="1548" actId="20577"/>
          <ac:spMkLst>
            <pc:docMk/>
            <pc:sldMk cId="983184668" sldId="317"/>
            <ac:spMk id="3" creationId="{B87D7925-38FB-F4E5-D9C1-90D62DD88441}"/>
          </ac:spMkLst>
        </pc:spChg>
      </pc:sldChg>
      <pc:sldChg chg="add ord">
        <pc:chgData name="Verduijn, B.V." userId="9f6f5af4-4265-447d-bda6-e3e354b3b37a" providerId="ADAL" clId="{5BCB8DD1-9259-4079-9185-99A559637EAA}" dt="2023-03-23T15:17:18.629" v="775"/>
        <pc:sldMkLst>
          <pc:docMk/>
          <pc:sldMk cId="967507916" sldId="318"/>
        </pc:sldMkLst>
      </pc:sldChg>
      <pc:sldChg chg="modSp add del mod">
        <pc:chgData name="Verduijn, B.V." userId="9f6f5af4-4265-447d-bda6-e3e354b3b37a" providerId="ADAL" clId="{5BCB8DD1-9259-4079-9185-99A559637EAA}" dt="2023-03-23T15:13:52.116" v="637"/>
        <pc:sldMkLst>
          <pc:docMk/>
          <pc:sldMk cId="3529081792" sldId="318"/>
        </pc:sldMkLst>
        <pc:spChg chg="mod">
          <ac:chgData name="Verduijn, B.V." userId="9f6f5af4-4265-447d-bda6-e3e354b3b37a" providerId="ADAL" clId="{5BCB8DD1-9259-4079-9185-99A559637EAA}" dt="2023-03-23T15:13:52.116" v="637"/>
          <ac:spMkLst>
            <pc:docMk/>
            <pc:sldMk cId="3529081792" sldId="318"/>
            <ac:spMk id="4" creationId="{6AF2ADDE-B257-4954-87EF-7135C29407C4}"/>
          </ac:spMkLst>
        </pc:spChg>
      </pc:sldChg>
      <pc:sldChg chg="delSp add mod ord">
        <pc:chgData name="Verduijn, B.V." userId="9f6f5af4-4265-447d-bda6-e3e354b3b37a" providerId="ADAL" clId="{5BCB8DD1-9259-4079-9185-99A559637EAA}" dt="2023-04-11T17:02:01.451" v="2095" actId="478"/>
        <pc:sldMkLst>
          <pc:docMk/>
          <pc:sldMk cId="1937805132" sldId="319"/>
        </pc:sldMkLst>
        <pc:spChg chg="del">
          <ac:chgData name="Verduijn, B.V." userId="9f6f5af4-4265-447d-bda6-e3e354b3b37a" providerId="ADAL" clId="{5BCB8DD1-9259-4079-9185-99A559637EAA}" dt="2023-04-11T17:02:01.451" v="2095" actId="478"/>
          <ac:spMkLst>
            <pc:docMk/>
            <pc:sldMk cId="1937805132" sldId="319"/>
            <ac:spMk id="4" creationId="{717E3E62-49B2-F8E5-9E89-3A7350E5BEB0}"/>
          </ac:spMkLst>
        </pc:spChg>
      </pc:sldChg>
      <pc:sldChg chg="add ord">
        <pc:chgData name="Verduijn, B.V." userId="9f6f5af4-4265-447d-bda6-e3e354b3b37a" providerId="ADAL" clId="{5BCB8DD1-9259-4079-9185-99A559637EAA}" dt="2023-03-23T15:17:18.629" v="775"/>
        <pc:sldMkLst>
          <pc:docMk/>
          <pc:sldMk cId="4149688647" sldId="320"/>
        </pc:sldMkLst>
      </pc:sldChg>
      <pc:sldChg chg="add ord">
        <pc:chgData name="Verduijn, B.V." userId="9f6f5af4-4265-447d-bda6-e3e354b3b37a" providerId="ADAL" clId="{5BCB8DD1-9259-4079-9185-99A559637EAA}" dt="2023-03-23T15:17:18.629" v="775"/>
        <pc:sldMkLst>
          <pc:docMk/>
          <pc:sldMk cId="3485966200" sldId="321"/>
        </pc:sldMkLst>
      </pc:sldChg>
      <pc:sldChg chg="add ord">
        <pc:chgData name="Verduijn, B.V." userId="9f6f5af4-4265-447d-bda6-e3e354b3b37a" providerId="ADAL" clId="{5BCB8DD1-9259-4079-9185-99A559637EAA}" dt="2023-03-23T15:17:18.629" v="775"/>
        <pc:sldMkLst>
          <pc:docMk/>
          <pc:sldMk cId="1344005108" sldId="322"/>
        </pc:sldMkLst>
      </pc:sldChg>
      <pc:sldChg chg="add setBg">
        <pc:chgData name="Verduijn, B.V." userId="9f6f5af4-4265-447d-bda6-e3e354b3b37a" providerId="ADAL" clId="{5BCB8DD1-9259-4079-9185-99A559637EAA}" dt="2023-03-23T15:20:41.247" v="861"/>
        <pc:sldMkLst>
          <pc:docMk/>
          <pc:sldMk cId="3680691801" sldId="323"/>
        </pc:sldMkLst>
      </pc:sldChg>
      <pc:sldChg chg="add del ord">
        <pc:chgData name="Verduijn, B.V." userId="9f6f5af4-4265-447d-bda6-e3e354b3b37a" providerId="ADAL" clId="{5BCB8DD1-9259-4079-9185-99A559637EAA}" dt="2023-03-23T15:22:54.389" v="869" actId="2696"/>
        <pc:sldMkLst>
          <pc:docMk/>
          <pc:sldMk cId="1014667269" sldId="324"/>
        </pc:sldMkLst>
      </pc:sldChg>
      <pc:sldChg chg="delSp modSp add mod ord">
        <pc:chgData name="Verduijn, B.V." userId="9f6f5af4-4265-447d-bda6-e3e354b3b37a" providerId="ADAL" clId="{5BCB8DD1-9259-4079-9185-99A559637EAA}" dt="2023-03-23T15:23:30.193" v="897" actId="6549"/>
        <pc:sldMkLst>
          <pc:docMk/>
          <pc:sldMk cId="157569261" sldId="325"/>
        </pc:sldMkLst>
        <pc:spChg chg="mod">
          <ac:chgData name="Verduijn, B.V." userId="9f6f5af4-4265-447d-bda6-e3e354b3b37a" providerId="ADAL" clId="{5BCB8DD1-9259-4079-9185-99A559637EAA}" dt="2023-03-23T15:23:30.193" v="897" actId="6549"/>
          <ac:spMkLst>
            <pc:docMk/>
            <pc:sldMk cId="157569261" sldId="325"/>
            <ac:spMk id="2" creationId="{A6763ED0-00C0-271A-AEB8-F6F115A50B68}"/>
          </ac:spMkLst>
        </pc:spChg>
        <pc:spChg chg="del">
          <ac:chgData name="Verduijn, B.V." userId="9f6f5af4-4265-447d-bda6-e3e354b3b37a" providerId="ADAL" clId="{5BCB8DD1-9259-4079-9185-99A559637EAA}" dt="2023-03-23T15:23:17.577" v="892" actId="478"/>
          <ac:spMkLst>
            <pc:docMk/>
            <pc:sldMk cId="157569261" sldId="325"/>
            <ac:spMk id="4" creationId="{717E3E62-49B2-F8E5-9E89-3A7350E5BEB0}"/>
          </ac:spMkLst>
        </pc:spChg>
      </pc:sldChg>
      <pc:sldChg chg="modSp add mod ord">
        <pc:chgData name="Verduijn, B.V." userId="9f6f5af4-4265-447d-bda6-e3e354b3b37a" providerId="ADAL" clId="{5BCB8DD1-9259-4079-9185-99A559637EAA}" dt="2023-03-23T15:28:17.460" v="1182" actId="14100"/>
        <pc:sldMkLst>
          <pc:docMk/>
          <pc:sldMk cId="600770810" sldId="326"/>
        </pc:sldMkLst>
        <pc:spChg chg="mod">
          <ac:chgData name="Verduijn, B.V." userId="9f6f5af4-4265-447d-bda6-e3e354b3b37a" providerId="ADAL" clId="{5BCB8DD1-9259-4079-9185-99A559637EAA}" dt="2023-03-23T15:23:56.671" v="909" actId="20577"/>
          <ac:spMkLst>
            <pc:docMk/>
            <pc:sldMk cId="600770810" sldId="326"/>
            <ac:spMk id="2" creationId="{A6763ED0-00C0-271A-AEB8-F6F115A50B68}"/>
          </ac:spMkLst>
        </pc:spChg>
        <pc:spChg chg="mod">
          <ac:chgData name="Verduijn, B.V." userId="9f6f5af4-4265-447d-bda6-e3e354b3b37a" providerId="ADAL" clId="{5BCB8DD1-9259-4079-9185-99A559637EAA}" dt="2023-03-23T15:28:17.460" v="1182" actId="14100"/>
          <ac:spMkLst>
            <pc:docMk/>
            <pc:sldMk cId="600770810" sldId="326"/>
            <ac:spMk id="5" creationId="{D230E5E1-54F3-9EDA-9625-0A426712054D}"/>
          </ac:spMkLst>
        </pc:spChg>
      </pc:sldChg>
      <pc:sldChg chg="modSp new mod">
        <pc:chgData name="Verduijn, B.V." userId="9f6f5af4-4265-447d-bda6-e3e354b3b37a" providerId="ADAL" clId="{5BCB8DD1-9259-4079-9185-99A559637EAA}" dt="2023-04-05T07:27:29.427" v="1575" actId="20577"/>
        <pc:sldMkLst>
          <pc:docMk/>
          <pc:sldMk cId="2424219829" sldId="327"/>
        </pc:sldMkLst>
        <pc:spChg chg="mod">
          <ac:chgData name="Verduijn, B.V." userId="9f6f5af4-4265-447d-bda6-e3e354b3b37a" providerId="ADAL" clId="{5BCB8DD1-9259-4079-9185-99A559637EAA}" dt="2023-03-23T15:25:44.699" v="929" actId="20577"/>
          <ac:spMkLst>
            <pc:docMk/>
            <pc:sldMk cId="2424219829" sldId="327"/>
            <ac:spMk id="2" creationId="{15BD486D-10A1-F9B1-0B09-232D8F789B86}"/>
          </ac:spMkLst>
        </pc:spChg>
        <pc:spChg chg="mod">
          <ac:chgData name="Verduijn, B.V." userId="9f6f5af4-4265-447d-bda6-e3e354b3b37a" providerId="ADAL" clId="{5BCB8DD1-9259-4079-9185-99A559637EAA}" dt="2023-04-05T07:27:29.427" v="1575" actId="20577"/>
          <ac:spMkLst>
            <pc:docMk/>
            <pc:sldMk cId="2424219829" sldId="327"/>
            <ac:spMk id="3" creationId="{1B0E1EF7-C933-72F1-FEFF-FAE584AEFE51}"/>
          </ac:spMkLst>
        </pc:spChg>
      </pc:sldChg>
      <pc:sldChg chg="addSp delSp modSp add mod ord">
        <pc:chgData name="Verduijn, B.V." userId="9f6f5af4-4265-447d-bda6-e3e354b3b37a" providerId="ADAL" clId="{5BCB8DD1-9259-4079-9185-99A559637EAA}" dt="2023-04-05T07:58:55.168" v="2028" actId="20577"/>
        <pc:sldMkLst>
          <pc:docMk/>
          <pc:sldMk cId="996262532" sldId="328"/>
        </pc:sldMkLst>
        <pc:spChg chg="mod">
          <ac:chgData name="Verduijn, B.V." userId="9f6f5af4-4265-447d-bda6-e3e354b3b37a" providerId="ADAL" clId="{5BCB8DD1-9259-4079-9185-99A559637EAA}" dt="2023-04-05T07:58:55.168" v="2028" actId="20577"/>
          <ac:spMkLst>
            <pc:docMk/>
            <pc:sldMk cId="996262532" sldId="328"/>
            <ac:spMk id="2" creationId="{399FF532-816D-0D66-0718-6E9BF408188F}"/>
          </ac:spMkLst>
        </pc:spChg>
        <pc:spChg chg="mod">
          <ac:chgData name="Verduijn, B.V." userId="9f6f5af4-4265-447d-bda6-e3e354b3b37a" providerId="ADAL" clId="{5BCB8DD1-9259-4079-9185-99A559637EAA}" dt="2023-03-23T15:29:21.693" v="1191"/>
          <ac:spMkLst>
            <pc:docMk/>
            <pc:sldMk cId="996262532" sldId="328"/>
            <ac:spMk id="6" creationId="{F755E385-22C5-A1EA-5102-C3A97419CDC5}"/>
          </ac:spMkLst>
        </pc:spChg>
        <pc:picChg chg="add del mod">
          <ac:chgData name="Verduijn, B.V." userId="9f6f5af4-4265-447d-bda6-e3e354b3b37a" providerId="ADAL" clId="{5BCB8DD1-9259-4079-9185-99A559637EAA}" dt="2023-04-05T07:56:14.638" v="1667" actId="478"/>
          <ac:picMkLst>
            <pc:docMk/>
            <pc:sldMk cId="996262532" sldId="328"/>
            <ac:picMk id="7" creationId="{B0536C3F-7A5D-7DEF-5965-7B6ECF1BC21B}"/>
          </ac:picMkLst>
        </pc:picChg>
        <pc:picChg chg="add mod">
          <ac:chgData name="Verduijn, B.V." userId="9f6f5af4-4265-447d-bda6-e3e354b3b37a" providerId="ADAL" clId="{5BCB8DD1-9259-4079-9185-99A559637EAA}" dt="2023-04-05T07:56:24.103" v="1671" actId="1076"/>
          <ac:picMkLst>
            <pc:docMk/>
            <pc:sldMk cId="996262532" sldId="328"/>
            <ac:picMk id="1026" creationId="{5F48B2B7-31AC-692D-7A61-751A68FB6346}"/>
          </ac:picMkLst>
        </pc:picChg>
      </pc:sldChg>
      <pc:sldChg chg="addSp delSp modSp add mod">
        <pc:chgData name="Verduijn, B.V." userId="9f6f5af4-4265-447d-bda6-e3e354b3b37a" providerId="ADAL" clId="{5BCB8DD1-9259-4079-9185-99A559637EAA}" dt="2023-03-23T15:32:38.857" v="1224" actId="1076"/>
        <pc:sldMkLst>
          <pc:docMk/>
          <pc:sldMk cId="2736918542" sldId="329"/>
        </pc:sldMkLst>
        <pc:spChg chg="mod">
          <ac:chgData name="Verduijn, B.V." userId="9f6f5af4-4265-447d-bda6-e3e354b3b37a" providerId="ADAL" clId="{5BCB8DD1-9259-4079-9185-99A559637EAA}" dt="2023-03-23T15:30:20.896" v="1203" actId="12"/>
          <ac:spMkLst>
            <pc:docMk/>
            <pc:sldMk cId="2736918542" sldId="329"/>
            <ac:spMk id="2" creationId="{399FF532-816D-0D66-0718-6E9BF408188F}"/>
          </ac:spMkLst>
        </pc:spChg>
        <pc:picChg chg="del">
          <ac:chgData name="Verduijn, B.V." userId="9f6f5af4-4265-447d-bda6-e3e354b3b37a" providerId="ADAL" clId="{5BCB8DD1-9259-4079-9185-99A559637EAA}" dt="2023-03-23T15:29:57.480" v="1198" actId="478"/>
          <ac:picMkLst>
            <pc:docMk/>
            <pc:sldMk cId="2736918542" sldId="329"/>
            <ac:picMk id="7" creationId="{B0536C3F-7A5D-7DEF-5965-7B6ECF1BC21B}"/>
          </ac:picMkLst>
        </pc:picChg>
        <pc:picChg chg="add del mod">
          <ac:chgData name="Verduijn, B.V." userId="9f6f5af4-4265-447d-bda6-e3e354b3b37a" providerId="ADAL" clId="{5BCB8DD1-9259-4079-9185-99A559637EAA}" dt="2023-03-23T15:30:49.796" v="1205"/>
          <ac:picMkLst>
            <pc:docMk/>
            <pc:sldMk cId="2736918542" sldId="329"/>
            <ac:picMk id="8" creationId="{DC08056D-956A-9AA5-0E6E-8B77B2E985C0}"/>
          </ac:picMkLst>
        </pc:picChg>
        <pc:picChg chg="add del mod modCrop">
          <ac:chgData name="Verduijn, B.V." userId="9f6f5af4-4265-447d-bda6-e3e354b3b37a" providerId="ADAL" clId="{5BCB8DD1-9259-4079-9185-99A559637EAA}" dt="2023-03-23T15:31:32.148" v="1211" actId="478"/>
          <ac:picMkLst>
            <pc:docMk/>
            <pc:sldMk cId="2736918542" sldId="329"/>
            <ac:picMk id="9" creationId="{5DCDFD21-253C-0EEA-D292-17BFC943D24B}"/>
          </ac:picMkLst>
        </pc:picChg>
        <pc:picChg chg="add mod modCrop">
          <ac:chgData name="Verduijn, B.V." userId="9f6f5af4-4265-447d-bda6-e3e354b3b37a" providerId="ADAL" clId="{5BCB8DD1-9259-4079-9185-99A559637EAA}" dt="2023-03-23T15:32:26.850" v="1222" actId="732"/>
          <ac:picMkLst>
            <pc:docMk/>
            <pc:sldMk cId="2736918542" sldId="329"/>
            <ac:picMk id="10" creationId="{8F77DB1D-F2F0-8080-EF9E-ED56BDDD2345}"/>
          </ac:picMkLst>
        </pc:picChg>
        <pc:picChg chg="add mod modCrop">
          <ac:chgData name="Verduijn, B.V." userId="9f6f5af4-4265-447d-bda6-e3e354b3b37a" providerId="ADAL" clId="{5BCB8DD1-9259-4079-9185-99A559637EAA}" dt="2023-03-23T15:32:33.497" v="1223" actId="1076"/>
          <ac:picMkLst>
            <pc:docMk/>
            <pc:sldMk cId="2736918542" sldId="329"/>
            <ac:picMk id="11" creationId="{0C35E946-7252-19B4-D25C-AB994CD00C1B}"/>
          </ac:picMkLst>
        </pc:picChg>
        <pc:picChg chg="add mod modCrop">
          <ac:chgData name="Verduijn, B.V." userId="9f6f5af4-4265-447d-bda6-e3e354b3b37a" providerId="ADAL" clId="{5BCB8DD1-9259-4079-9185-99A559637EAA}" dt="2023-03-23T15:32:38.857" v="1224" actId="1076"/>
          <ac:picMkLst>
            <pc:docMk/>
            <pc:sldMk cId="2736918542" sldId="329"/>
            <ac:picMk id="12" creationId="{30A1404B-5F13-369E-3D82-D1803F04738B}"/>
          </ac:picMkLst>
        </pc:picChg>
      </pc:sldChg>
      <pc:sldChg chg="add">
        <pc:chgData name="Verduijn, B.V." userId="9f6f5af4-4265-447d-bda6-e3e354b3b37a" providerId="ADAL" clId="{5BCB8DD1-9259-4079-9185-99A559637EAA}" dt="2023-04-05T07:56:12.152" v="1666" actId="2890"/>
        <pc:sldMkLst>
          <pc:docMk/>
          <pc:sldMk cId="755982227" sldId="330"/>
        </pc:sldMkLst>
      </pc:sldChg>
      <pc:sldMasterChg chg="delSldLayout modSldLayout">
        <pc:chgData name="Verduijn, B.V." userId="9f6f5af4-4265-447d-bda6-e3e354b3b37a" providerId="ADAL" clId="{5BCB8DD1-9259-4079-9185-99A559637EAA}" dt="2023-03-23T15:18:32.075" v="783" actId="2696"/>
        <pc:sldMasterMkLst>
          <pc:docMk/>
          <pc:sldMasterMk cId="516257509" sldId="2147483648"/>
        </pc:sldMasterMkLst>
        <pc:sldLayoutChg chg="del setBg">
          <pc:chgData name="Verduijn, B.V." userId="9f6f5af4-4265-447d-bda6-e3e354b3b37a" providerId="ADAL" clId="{5BCB8DD1-9259-4079-9185-99A559637EAA}" dt="2023-03-23T15:15:37.361" v="660" actId="2696"/>
          <pc:sldLayoutMkLst>
            <pc:docMk/>
            <pc:sldMasterMk cId="516257509" sldId="2147483648"/>
            <pc:sldLayoutMk cId="2988030389" sldId="2147483660"/>
          </pc:sldLayoutMkLst>
        </pc:sldLayoutChg>
        <pc:sldLayoutChg chg="del setBg">
          <pc:chgData name="Verduijn, B.V." userId="9f6f5af4-4265-447d-bda6-e3e354b3b37a" providerId="ADAL" clId="{5BCB8DD1-9259-4079-9185-99A559637EAA}" dt="2023-03-23T15:17:39.535" v="778" actId="2696"/>
          <pc:sldLayoutMkLst>
            <pc:docMk/>
            <pc:sldMasterMk cId="516257509" sldId="2147483648"/>
            <pc:sldLayoutMk cId="1474465934" sldId="2147483661"/>
          </pc:sldLayoutMkLst>
        </pc:sldLayoutChg>
        <pc:sldLayoutChg chg="del setBg">
          <pc:chgData name="Verduijn, B.V." userId="9f6f5af4-4265-447d-bda6-e3e354b3b37a" providerId="ADAL" clId="{5BCB8DD1-9259-4079-9185-99A559637EAA}" dt="2023-03-23T15:18:32.075" v="783" actId="2696"/>
          <pc:sldLayoutMkLst>
            <pc:docMk/>
            <pc:sldMasterMk cId="516257509" sldId="2147483648"/>
            <pc:sldLayoutMk cId="2389666947" sldId="2147483662"/>
          </pc:sldLayoutMkLst>
        </pc:sldLayoutChg>
        <pc:sldLayoutChg chg="del setBg">
          <pc:chgData name="Verduijn, B.V." userId="9f6f5af4-4265-447d-bda6-e3e354b3b37a" providerId="ADAL" clId="{5BCB8DD1-9259-4079-9185-99A559637EAA}" dt="2023-03-23T15:17:36.244" v="777" actId="2696"/>
          <pc:sldLayoutMkLst>
            <pc:docMk/>
            <pc:sldMasterMk cId="516257509" sldId="2147483648"/>
            <pc:sldLayoutMk cId="3567705197" sldId="2147483665"/>
          </pc:sldLayoutMkLst>
        </pc:sldLayoutChg>
        <pc:sldLayoutChg chg="del">
          <pc:chgData name="Verduijn, B.V." userId="9f6f5af4-4265-447d-bda6-e3e354b3b37a" providerId="ADAL" clId="{5BCB8DD1-9259-4079-9185-99A559637EAA}" dt="2023-03-23T15:17:36.244" v="777" actId="2696"/>
          <pc:sldLayoutMkLst>
            <pc:docMk/>
            <pc:sldMasterMk cId="516257509" sldId="2147483648"/>
            <pc:sldLayoutMk cId="2164195580" sldId="2147483666"/>
          </pc:sldLayoutMkLst>
        </pc:sldLayoutChg>
        <pc:sldLayoutChg chg="del setBg">
          <pc:chgData name="Verduijn, B.V." userId="9f6f5af4-4265-447d-bda6-e3e354b3b37a" providerId="ADAL" clId="{5BCB8DD1-9259-4079-9185-99A559637EAA}" dt="2023-03-23T15:17:36.244" v="777" actId="2696"/>
          <pc:sldLayoutMkLst>
            <pc:docMk/>
            <pc:sldMasterMk cId="516257509" sldId="2147483648"/>
            <pc:sldLayoutMk cId="4085777500" sldId="2147483667"/>
          </pc:sldLayoutMkLst>
        </pc:sldLayoutChg>
        <pc:sldLayoutChg chg="del">
          <pc:chgData name="Verduijn, B.V." userId="9f6f5af4-4265-447d-bda6-e3e354b3b37a" providerId="ADAL" clId="{5BCB8DD1-9259-4079-9185-99A559637EAA}" dt="2023-03-23T15:17:36.244" v="777" actId="2696"/>
          <pc:sldLayoutMkLst>
            <pc:docMk/>
            <pc:sldMasterMk cId="516257509" sldId="2147483648"/>
            <pc:sldLayoutMk cId="1948307043" sldId="2147483668"/>
          </pc:sldLayoutMkLst>
        </pc:sldLayoutChg>
        <pc:sldLayoutChg chg="del">
          <pc:chgData name="Verduijn, B.V." userId="9f6f5af4-4265-447d-bda6-e3e354b3b37a" providerId="ADAL" clId="{5BCB8DD1-9259-4079-9185-99A559637EAA}" dt="2023-03-23T15:17:27.282" v="776" actId="2696"/>
          <pc:sldLayoutMkLst>
            <pc:docMk/>
            <pc:sldMasterMk cId="516257509" sldId="2147483648"/>
            <pc:sldLayoutMk cId="1050067853" sldId="2147483669"/>
          </pc:sldLayoutMkLst>
        </pc:sldLayoutChg>
        <pc:sldLayoutChg chg="del">
          <pc:chgData name="Verduijn, B.V." userId="9f6f5af4-4265-447d-bda6-e3e354b3b37a" providerId="ADAL" clId="{5BCB8DD1-9259-4079-9185-99A559637EAA}" dt="2023-03-23T15:17:27.282" v="776" actId="2696"/>
          <pc:sldLayoutMkLst>
            <pc:docMk/>
            <pc:sldMasterMk cId="516257509" sldId="2147483648"/>
            <pc:sldLayoutMk cId="1618929794" sldId="2147483670"/>
          </pc:sldLayoutMkLst>
        </pc:sldLayoutChg>
        <pc:sldLayoutChg chg="del">
          <pc:chgData name="Verduijn, B.V." userId="9f6f5af4-4265-447d-bda6-e3e354b3b37a" providerId="ADAL" clId="{5BCB8DD1-9259-4079-9185-99A559637EAA}" dt="2023-03-23T15:17:27.282" v="776" actId="2696"/>
          <pc:sldLayoutMkLst>
            <pc:docMk/>
            <pc:sldMasterMk cId="516257509" sldId="2147483648"/>
            <pc:sldLayoutMk cId="450280367" sldId="2147483671"/>
          </pc:sldLayoutMkLst>
        </pc:sldLayoutChg>
      </pc:sldMasterChg>
      <pc:sldMasterChg chg="add addSldLayout">
        <pc:chgData name="Verduijn, B.V." userId="9f6f5af4-4265-447d-bda6-e3e354b3b37a" providerId="ADAL" clId="{5BCB8DD1-9259-4079-9185-99A559637EAA}" dt="2023-03-23T15:15:24.712" v="658" actId="27028"/>
        <pc:sldMasterMkLst>
          <pc:docMk/>
          <pc:sldMasterMk cId="622555708" sldId="2147483672"/>
        </pc:sldMasterMkLst>
        <pc:sldLayoutChg chg="add">
          <pc:chgData name="Verduijn, B.V." userId="9f6f5af4-4265-447d-bda6-e3e354b3b37a" providerId="ADAL" clId="{5BCB8DD1-9259-4079-9185-99A559637EAA}" dt="2023-03-23T15:15:08.668" v="644" actId="27028"/>
          <pc:sldLayoutMkLst>
            <pc:docMk/>
            <pc:sldMasterMk cId="622555708" sldId="2147483672"/>
            <pc:sldLayoutMk cId="753456172" sldId="2147483673"/>
          </pc:sldLayoutMkLst>
        </pc:sldLayoutChg>
        <pc:sldLayoutChg chg="add">
          <pc:chgData name="Verduijn, B.V." userId="9f6f5af4-4265-447d-bda6-e3e354b3b37a" providerId="ADAL" clId="{5BCB8DD1-9259-4079-9185-99A559637EAA}" dt="2023-03-23T15:15:17.900" v="652" actId="27028"/>
          <pc:sldLayoutMkLst>
            <pc:docMk/>
            <pc:sldMasterMk cId="622555708" sldId="2147483672"/>
            <pc:sldLayoutMk cId="703724002" sldId="2147483675"/>
          </pc:sldLayoutMkLst>
        </pc:sldLayoutChg>
        <pc:sldLayoutChg chg="add">
          <pc:chgData name="Verduijn, B.V." userId="9f6f5af4-4265-447d-bda6-e3e354b3b37a" providerId="ADAL" clId="{5BCB8DD1-9259-4079-9185-99A559637EAA}" dt="2023-03-23T15:15:24.712" v="658" actId="27028"/>
          <pc:sldLayoutMkLst>
            <pc:docMk/>
            <pc:sldMasterMk cId="622555708" sldId="2147483672"/>
            <pc:sldLayoutMk cId="762351734" sldId="2147483679"/>
          </pc:sldLayoutMkLst>
        </pc:sldLayoutChg>
        <pc:sldLayoutChg chg="add">
          <pc:chgData name="Verduijn, B.V." userId="9f6f5af4-4265-447d-bda6-e3e354b3b37a" providerId="ADAL" clId="{5BCB8DD1-9259-4079-9185-99A559637EAA}" dt="2023-03-23T15:15:01.970" v="640" actId="27028"/>
          <pc:sldLayoutMkLst>
            <pc:docMk/>
            <pc:sldMasterMk cId="622555708" sldId="2147483672"/>
            <pc:sldLayoutMk cId="1403109369" sldId="2147483684"/>
          </pc:sldLayoutMkLst>
        </pc:sldLayoutChg>
        <pc:sldLayoutChg chg="add">
          <pc:chgData name="Verduijn, B.V." userId="9f6f5af4-4265-447d-bda6-e3e354b3b37a" providerId="ADAL" clId="{5BCB8DD1-9259-4079-9185-99A559637EAA}" dt="2023-03-23T15:15:14.957" v="650" actId="27028"/>
          <pc:sldLayoutMkLst>
            <pc:docMk/>
            <pc:sldMasterMk cId="622555708" sldId="2147483672"/>
            <pc:sldLayoutMk cId="1466674415" sldId="2147483686"/>
          </pc:sldLayoutMkLst>
        </pc:sldLayoutChg>
        <pc:sldLayoutChg chg="add">
          <pc:chgData name="Verduijn, B.V." userId="9f6f5af4-4265-447d-bda6-e3e354b3b37a" providerId="ADAL" clId="{5BCB8DD1-9259-4079-9185-99A559637EAA}" dt="2023-03-23T15:15:22.804" v="656" actId="27028"/>
          <pc:sldLayoutMkLst>
            <pc:docMk/>
            <pc:sldMasterMk cId="622555708" sldId="2147483672"/>
            <pc:sldLayoutMk cId="1047042089" sldId="2147483687"/>
          </pc:sldLayoutMkLst>
        </pc:sldLayoutChg>
        <pc:sldLayoutChg chg="add">
          <pc:chgData name="Verduijn, B.V." userId="9f6f5af4-4265-447d-bda6-e3e354b3b37a" providerId="ADAL" clId="{5BCB8DD1-9259-4079-9185-99A559637EAA}" dt="2023-03-23T15:15:19.458" v="654" actId="27028"/>
          <pc:sldLayoutMkLst>
            <pc:docMk/>
            <pc:sldMasterMk cId="622555708" sldId="2147483672"/>
            <pc:sldLayoutMk cId="3637339330" sldId="2147483689"/>
          </pc:sldLayoutMkLst>
        </pc:sldLayoutChg>
        <pc:sldLayoutChg chg="add">
          <pc:chgData name="Verduijn, B.V." userId="9f6f5af4-4265-447d-bda6-e3e354b3b37a" providerId="ADAL" clId="{5BCB8DD1-9259-4079-9185-99A559637EAA}" dt="2023-03-23T15:15:11.154" v="646" actId="27028"/>
          <pc:sldLayoutMkLst>
            <pc:docMk/>
            <pc:sldMasterMk cId="622555708" sldId="2147483672"/>
            <pc:sldLayoutMk cId="3816985278" sldId="2147483693"/>
          </pc:sldLayoutMkLst>
        </pc:sldLayoutChg>
        <pc:sldLayoutChg chg="add">
          <pc:chgData name="Verduijn, B.V." userId="9f6f5af4-4265-447d-bda6-e3e354b3b37a" providerId="ADAL" clId="{5BCB8DD1-9259-4079-9185-99A559637EAA}" dt="2023-03-23T15:15:13.193" v="648" actId="27028"/>
          <pc:sldLayoutMkLst>
            <pc:docMk/>
            <pc:sldMasterMk cId="622555708" sldId="2147483672"/>
            <pc:sldLayoutMk cId="2444294304" sldId="2147483694"/>
          </pc:sldLayoutMkLst>
        </pc:sldLayoutChg>
        <pc:sldLayoutChg chg="add">
          <pc:chgData name="Verduijn, B.V." userId="9f6f5af4-4265-447d-bda6-e3e354b3b37a" providerId="ADAL" clId="{5BCB8DD1-9259-4079-9185-99A559637EAA}" dt="2023-03-23T15:15:05.818" v="642" actId="27028"/>
          <pc:sldLayoutMkLst>
            <pc:docMk/>
            <pc:sldMasterMk cId="622555708" sldId="2147483672"/>
            <pc:sldLayoutMk cId="2724358005" sldId="214748369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0"/>
            <a:ext cx="3076363" cy="513508"/>
          </a:xfrm>
          <a:prstGeom prst="rect">
            <a:avLst/>
          </a:prstGeom>
        </p:spPr>
        <p:txBody>
          <a:bodyPr vert="horz" lIns="95079" tIns="47540" rIns="95079" bIns="47540" rtlCol="0"/>
          <a:lstStyle>
            <a:lvl1pPr algn="l">
              <a:defRPr sz="1200"/>
            </a:lvl1pPr>
          </a:lstStyle>
          <a:p>
            <a:endParaRPr lang="nl-NL" dirty="0"/>
          </a:p>
        </p:txBody>
      </p:sp>
      <p:sp>
        <p:nvSpPr>
          <p:cNvPr id="3" name="Tijdelijke aanduiding voor datum 2"/>
          <p:cNvSpPr>
            <a:spLocks noGrp="1"/>
          </p:cNvSpPr>
          <p:nvPr>
            <p:ph type="dt" idx="1"/>
          </p:nvPr>
        </p:nvSpPr>
        <p:spPr>
          <a:xfrm>
            <a:off x="4021295" y="0"/>
            <a:ext cx="3076363" cy="513508"/>
          </a:xfrm>
          <a:prstGeom prst="rect">
            <a:avLst/>
          </a:prstGeom>
        </p:spPr>
        <p:txBody>
          <a:bodyPr vert="horz" lIns="95079" tIns="47540" rIns="95079" bIns="47540" rtlCol="0"/>
          <a:lstStyle>
            <a:lvl1pPr algn="r">
              <a:defRPr sz="1200"/>
            </a:lvl1pPr>
          </a:lstStyle>
          <a:p>
            <a:fld id="{152F126E-6BA3-4EA6-A0F2-1C91B7DBAD4D}" type="datetimeFigureOut">
              <a:rPr lang="nl-NL" smtClean="0"/>
              <a:t>7-6-2024</a:t>
            </a:fld>
            <a:endParaRPr lang="nl-NL" dirty="0"/>
          </a:p>
        </p:txBody>
      </p:sp>
      <p:sp>
        <p:nvSpPr>
          <p:cNvPr id="4" name="Tijdelijke aanduiding voor dia-afbeelding 3"/>
          <p:cNvSpPr>
            <a:spLocks noGrp="1" noRot="1" noChangeAspect="1"/>
          </p:cNvSpPr>
          <p:nvPr>
            <p:ph type="sldImg" idx="2"/>
          </p:nvPr>
        </p:nvSpPr>
        <p:spPr>
          <a:xfrm>
            <a:off x="479425" y="1277938"/>
            <a:ext cx="6140450" cy="3454400"/>
          </a:xfrm>
          <a:prstGeom prst="rect">
            <a:avLst/>
          </a:prstGeom>
          <a:noFill/>
          <a:ln w="12700">
            <a:solidFill>
              <a:prstClr val="black"/>
            </a:solidFill>
          </a:ln>
        </p:spPr>
        <p:txBody>
          <a:bodyPr vert="horz" lIns="95079" tIns="47540" rIns="95079" bIns="47540" rtlCol="0" anchor="ctr"/>
          <a:lstStyle/>
          <a:p>
            <a:endParaRPr lang="nl-NL" dirty="0"/>
          </a:p>
        </p:txBody>
      </p:sp>
      <p:sp>
        <p:nvSpPr>
          <p:cNvPr id="5" name="Tijdelijke aanduiding voor notities 4"/>
          <p:cNvSpPr>
            <a:spLocks noGrp="1"/>
          </p:cNvSpPr>
          <p:nvPr>
            <p:ph type="body" sz="quarter" idx="3"/>
          </p:nvPr>
        </p:nvSpPr>
        <p:spPr>
          <a:xfrm>
            <a:off x="709931" y="4925408"/>
            <a:ext cx="5679440" cy="4029879"/>
          </a:xfrm>
          <a:prstGeom prst="rect">
            <a:avLst/>
          </a:prstGeom>
        </p:spPr>
        <p:txBody>
          <a:bodyPr vert="horz" lIns="95079" tIns="47540" rIns="95079" bIns="4754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1" y="9721107"/>
            <a:ext cx="3076363" cy="513507"/>
          </a:xfrm>
          <a:prstGeom prst="rect">
            <a:avLst/>
          </a:prstGeom>
        </p:spPr>
        <p:txBody>
          <a:bodyPr vert="horz" lIns="95079" tIns="47540" rIns="95079" bIns="4754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4021295" y="9721107"/>
            <a:ext cx="3076363" cy="513507"/>
          </a:xfrm>
          <a:prstGeom prst="rect">
            <a:avLst/>
          </a:prstGeom>
        </p:spPr>
        <p:txBody>
          <a:bodyPr vert="horz" lIns="95079" tIns="47540" rIns="95079" bIns="47540" rtlCol="0" anchor="b"/>
          <a:lstStyle>
            <a:lvl1pPr algn="r">
              <a:defRPr sz="1200"/>
            </a:lvl1pPr>
          </a:lstStyle>
          <a:p>
            <a:fld id="{F734E546-FF69-49D4-8677-F8BCD2CB8EB6}" type="slidenum">
              <a:rPr lang="nl-NL" smtClean="0"/>
              <a:t>‹nr.›</a:t>
            </a:fld>
            <a:endParaRPr lang="nl-NL" dirty="0"/>
          </a:p>
        </p:txBody>
      </p:sp>
    </p:spTree>
    <p:extLst>
      <p:ext uri="{BB962C8B-B14F-4D97-AF65-F5344CB8AC3E}">
        <p14:creationId xmlns:p14="http://schemas.microsoft.com/office/powerpoint/2010/main" val="3670663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E2A11A-E919-6D26-BDA2-2DB9B0ABCC94}"/>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328CC9CF-0FA8-16C4-69B6-38A72F2A8C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180FAB81-2C1E-92C8-D87C-8E8AF95062A7}"/>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5631EF97-EC68-D613-FCA3-EE18B7EAD83D}"/>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9D73B15D-0DCE-6486-71A7-A44A52F95FC0}"/>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286499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E958A5-FD75-8F4A-F34D-93F443277B0A}"/>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9E59B1EE-328F-DA58-2867-8D014C1AF26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D245632-2054-9EBF-0CCC-447C6766D0BF}"/>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1F766BB5-0066-09A1-235F-FD678B4590BE}"/>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FC2DB125-12F9-5240-0C4D-DCDE946D21B1}"/>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197827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4DC74D3A-C103-AF0D-5B54-134834D11E5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5E3F9E43-19FF-A833-9AB4-42939021D386}"/>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586FD6E-6F32-E707-DF92-FAD9DC5C2214}"/>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1ED300E4-9956-6A05-E699-597A0E850396}"/>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EE181DD0-575E-C627-A970-132E787A9793}"/>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3408726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hou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2000" y="1488001"/>
            <a:ext cx="6720000" cy="4415999"/>
          </a:xfrm>
        </p:spPr>
        <p:txBody>
          <a:bodyPr/>
          <a:lstStyle>
            <a:lvl1pPr marL="335992" indent="-335992">
              <a:lnSpc>
                <a:spcPts val="3200"/>
              </a:lnSpc>
              <a:buSzPct val="100000"/>
              <a:buFont typeface="+mj-lt"/>
              <a:buAutoNum type="arabicPeriod"/>
              <a:defRPr sz="2133"/>
            </a:lvl1pPr>
            <a:lvl2pPr marL="671983" indent="-335992">
              <a:lnSpc>
                <a:spcPts val="3200"/>
              </a:lnSpc>
              <a:buSzPct val="100000"/>
              <a:buFont typeface="+mj-lt"/>
              <a:buAutoNum type="arabicPeriod"/>
              <a:defRPr sz="2133"/>
            </a:lvl2pPr>
            <a:lvl3pPr marL="671983" indent="-335992">
              <a:lnSpc>
                <a:spcPts val="3200"/>
              </a:lnSpc>
              <a:buFont typeface="+mj-lt"/>
              <a:buAutoNum type="arabicPeriod"/>
              <a:defRPr sz="2133"/>
            </a:lvl3pPr>
            <a:lvl4pPr marL="671983" indent="-335992">
              <a:lnSpc>
                <a:spcPts val="3200"/>
              </a:lnSpc>
              <a:buFont typeface="+mj-lt"/>
              <a:buAutoNum type="arabicPeriod"/>
              <a:defRPr sz="2133" b="0">
                <a:solidFill>
                  <a:schemeClr val="tx1"/>
                </a:solidFill>
              </a:defRPr>
            </a:lvl4pPr>
            <a:lvl5pPr marL="671983" indent="-335992">
              <a:lnSpc>
                <a:spcPts val="3200"/>
              </a:lnSpc>
              <a:buFont typeface="+mj-lt"/>
              <a:buAutoNum type="arabicPeriod"/>
              <a:defRPr sz="2133"/>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r>
              <a:rPr lang="nl-NL" dirty="0"/>
              <a:t>Augustus 2024</a:t>
            </a:r>
          </a:p>
        </p:txBody>
      </p:sp>
      <p:sp>
        <p:nvSpPr>
          <p:cNvPr id="5" name="Footer Placeholder 4"/>
          <p:cNvSpPr>
            <a:spLocks noGrp="1"/>
          </p:cNvSpPr>
          <p:nvPr>
            <p:ph type="ftr" sz="quarter" idx="11"/>
          </p:nvPr>
        </p:nvSpPr>
        <p:spPr/>
        <p:txBody>
          <a:bodyPr/>
          <a:lstStyle/>
          <a:p>
            <a:r>
              <a:rPr lang="nl-NL" dirty="0"/>
              <a:t>Architectuur trainee - lessen serie</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
        <p:nvSpPr>
          <p:cNvPr id="11" name="Vrije vorm 10">
            <a:extLst>
              <a:ext uri="{FF2B5EF4-FFF2-40B4-BE49-F238E27FC236}">
                <a16:creationId xmlns:a16="http://schemas.microsoft.com/office/drawing/2014/main" id="{0FD87E55-C8C9-F7C3-73A7-FC99BF955789}"/>
              </a:ext>
            </a:extLst>
          </p:cNvPr>
          <p:cNvSpPr/>
          <p:nvPr userDrawn="1"/>
        </p:nvSpPr>
        <p:spPr>
          <a:xfrm>
            <a:off x="336001" y="0"/>
            <a:ext cx="11520001" cy="1287584"/>
          </a:xfrm>
          <a:custGeom>
            <a:avLst/>
            <a:gdLst>
              <a:gd name="connsiteX0" fmla="*/ 0 w 8640001"/>
              <a:gd name="connsiteY0" fmla="*/ 0 h 965688"/>
              <a:gd name="connsiteX1" fmla="*/ 8640001 w 8640001"/>
              <a:gd name="connsiteY1" fmla="*/ 0 h 965688"/>
              <a:gd name="connsiteX2" fmla="*/ 8640001 w 8640001"/>
              <a:gd name="connsiteY2" fmla="*/ 164592 h 965688"/>
              <a:gd name="connsiteX3" fmla="*/ 8640001 w 8640001"/>
              <a:gd name="connsiteY3" fmla="*/ 213074 h 965688"/>
              <a:gd name="connsiteX4" fmla="*/ 8640001 w 8640001"/>
              <a:gd name="connsiteY4" fmla="*/ 326593 h 965688"/>
              <a:gd name="connsiteX5" fmla="*/ 8640001 w 8640001"/>
              <a:gd name="connsiteY5" fmla="*/ 377666 h 965688"/>
              <a:gd name="connsiteX6" fmla="*/ 8640001 w 8640001"/>
              <a:gd name="connsiteY6" fmla="*/ 539667 h 965688"/>
              <a:gd name="connsiteX7" fmla="*/ 0 w 8640001"/>
              <a:gd name="connsiteY7" fmla="*/ 965688 h 965688"/>
              <a:gd name="connsiteX8" fmla="*/ 0 w 8640001"/>
              <a:gd name="connsiteY8" fmla="*/ 803687 h 965688"/>
              <a:gd name="connsiteX9" fmla="*/ 0 w 8640001"/>
              <a:gd name="connsiteY9" fmla="*/ 639095 h 965688"/>
              <a:gd name="connsiteX10" fmla="*/ 0 w 8640001"/>
              <a:gd name="connsiteY10" fmla="*/ 639095 h 96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40001" h="965688">
                <a:moveTo>
                  <a:pt x="0" y="0"/>
                </a:moveTo>
                <a:lnTo>
                  <a:pt x="8640001" y="0"/>
                </a:lnTo>
                <a:lnTo>
                  <a:pt x="8640001" y="164592"/>
                </a:lnTo>
                <a:lnTo>
                  <a:pt x="8640001" y="213074"/>
                </a:lnTo>
                <a:lnTo>
                  <a:pt x="8640001" y="326593"/>
                </a:lnTo>
                <a:lnTo>
                  <a:pt x="8640001" y="377666"/>
                </a:lnTo>
                <a:lnTo>
                  <a:pt x="8640001" y="539667"/>
                </a:lnTo>
                <a:lnTo>
                  <a:pt x="0" y="965688"/>
                </a:lnTo>
                <a:lnTo>
                  <a:pt x="0" y="803687"/>
                </a:lnTo>
                <a:lnTo>
                  <a:pt x="0" y="639095"/>
                </a:lnTo>
                <a:lnTo>
                  <a:pt x="0" y="639095"/>
                </a:lnTo>
                <a:close/>
              </a:path>
            </a:pathLst>
          </a:custGeom>
          <a:solidFill>
            <a:schemeClr val="accent5"/>
          </a:solidFill>
          <a:ln w="12705" cap="flat">
            <a:noFill/>
            <a:prstDash val="solid"/>
            <a:miter/>
          </a:ln>
        </p:spPr>
        <p:txBody>
          <a:bodyPr wrap="square" rtlCol="0" anchor="ctr">
            <a:noAutofit/>
          </a:bodyPr>
          <a:lstStyle/>
          <a:p>
            <a:endParaRPr lang="nl-NL" sz="2400" dirty="0"/>
          </a:p>
        </p:txBody>
      </p:sp>
      <p:sp>
        <p:nvSpPr>
          <p:cNvPr id="2" name="Title 1"/>
          <p:cNvSpPr>
            <a:spLocks noGrp="1"/>
          </p:cNvSpPr>
          <p:nvPr>
            <p:ph type="title"/>
          </p:nvPr>
        </p:nvSpPr>
        <p:spPr>
          <a:xfrm>
            <a:off x="672000" y="384002"/>
            <a:ext cx="10848000" cy="671999"/>
          </a:xfrm>
        </p:spPr>
        <p:txBody>
          <a:bodyPr/>
          <a:lstStyle>
            <a:lvl1pPr>
              <a:lnSpc>
                <a:spcPct val="95000"/>
              </a:lnSpc>
              <a:defRPr sz="4000">
                <a:solidFill>
                  <a:schemeClr val="bg1"/>
                </a:solidFill>
              </a:defRPr>
            </a:lvl1pPr>
          </a:lstStyle>
          <a:p>
            <a:r>
              <a:rPr lang="nl-NL"/>
              <a:t>Klik om stijl te bewerken</a:t>
            </a:r>
            <a:endParaRPr lang="en-US" dirty="0"/>
          </a:p>
        </p:txBody>
      </p:sp>
    </p:spTree>
    <p:extLst>
      <p:ext uri="{BB962C8B-B14F-4D97-AF65-F5344CB8AC3E}">
        <p14:creationId xmlns:p14="http://schemas.microsoft.com/office/powerpoint/2010/main" val="2215734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el en opsomming">
    <p:spTree>
      <p:nvGrpSpPr>
        <p:cNvPr id="1" name=""/>
        <p:cNvGrpSpPr/>
        <p:nvPr/>
      </p:nvGrpSpPr>
      <p:grpSpPr>
        <a:xfrm>
          <a:off x="0" y="0"/>
          <a:ext cx="0" cy="0"/>
          <a:chOff x="0" y="0"/>
          <a:chExt cx="0" cy="0"/>
        </a:xfrm>
      </p:grpSpPr>
      <p:sp>
        <p:nvSpPr>
          <p:cNvPr id="13" name="Graphic 5">
            <a:extLst>
              <a:ext uri="{FF2B5EF4-FFF2-40B4-BE49-F238E27FC236}">
                <a16:creationId xmlns:a16="http://schemas.microsoft.com/office/drawing/2014/main" id="{7A2EA2D0-CC49-21E2-73DF-1D7BBEF40855}"/>
              </a:ext>
            </a:extLst>
          </p:cNvPr>
          <p:cNvSpPr/>
          <p:nvPr userDrawn="1"/>
        </p:nvSpPr>
        <p:spPr>
          <a:xfrm>
            <a:off x="336000" y="1"/>
            <a:ext cx="11520000" cy="1990292"/>
          </a:xfrm>
          <a:custGeom>
            <a:avLst/>
            <a:gdLst>
              <a:gd name="connsiteX0" fmla="*/ 0 w 8643938"/>
              <a:gd name="connsiteY0" fmla="*/ 0 h 1492719"/>
              <a:gd name="connsiteX1" fmla="*/ 0 w 8643938"/>
              <a:gd name="connsiteY1" fmla="*/ 1492719 h 1492719"/>
              <a:gd name="connsiteX2" fmla="*/ 8643939 w 8643938"/>
              <a:gd name="connsiteY2" fmla="*/ 1066192 h 1492719"/>
              <a:gd name="connsiteX3" fmla="*/ 8643939 w 8643938"/>
              <a:gd name="connsiteY3" fmla="*/ 0 h 1492719"/>
              <a:gd name="connsiteX4" fmla="*/ 0 w 8643938"/>
              <a:gd name="connsiteY4" fmla="*/ 0 h 14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3938" h="1492719">
                <a:moveTo>
                  <a:pt x="0" y="0"/>
                </a:moveTo>
                <a:lnTo>
                  <a:pt x="0" y="1492719"/>
                </a:lnTo>
                <a:lnTo>
                  <a:pt x="8643939" y="1066192"/>
                </a:lnTo>
                <a:lnTo>
                  <a:pt x="8643939" y="0"/>
                </a:lnTo>
                <a:lnTo>
                  <a:pt x="0" y="0"/>
                </a:lnTo>
                <a:close/>
              </a:path>
            </a:pathLst>
          </a:custGeom>
          <a:solidFill>
            <a:srgbClr val="0050AA"/>
          </a:solidFill>
          <a:ln w="12705" cap="flat">
            <a:noFill/>
            <a:prstDash val="solid"/>
            <a:miter/>
          </a:ln>
        </p:spPr>
        <p:txBody>
          <a:bodyPr rtlCol="0" anchor="ctr"/>
          <a:lstStyle/>
          <a:p>
            <a:endParaRPr lang="nl-NL" sz="2400" dirty="0"/>
          </a:p>
        </p:txBody>
      </p:sp>
      <p:sp>
        <p:nvSpPr>
          <p:cNvPr id="2" name="Title 1"/>
          <p:cNvSpPr>
            <a:spLocks noGrp="1"/>
          </p:cNvSpPr>
          <p:nvPr>
            <p:ph type="title"/>
          </p:nvPr>
        </p:nvSpPr>
        <p:spPr>
          <a:xfrm>
            <a:off x="672000" y="384000"/>
            <a:ext cx="10848000" cy="1296000"/>
          </a:xfrm>
        </p:spPr>
        <p:txBody>
          <a:bodyPr/>
          <a:lstStyle>
            <a:lvl1pPr>
              <a:lnSpc>
                <a:spcPct val="95000"/>
              </a:lnSpc>
              <a:defRPr sz="4000">
                <a:solidFill>
                  <a:schemeClr val="bg1"/>
                </a:solidFill>
              </a:defRPr>
            </a:lvl1pPr>
          </a:lstStyle>
          <a:p>
            <a:r>
              <a:rPr lang="nl-NL"/>
              <a:t>Klik om stijl te bewerken</a:t>
            </a:r>
            <a:endParaRPr lang="en-US" dirty="0"/>
          </a:p>
        </p:txBody>
      </p:sp>
      <p:sp>
        <p:nvSpPr>
          <p:cNvPr id="3" name="Content Placeholder 2"/>
          <p:cNvSpPr>
            <a:spLocks noGrp="1"/>
          </p:cNvSpPr>
          <p:nvPr>
            <p:ph idx="1"/>
          </p:nvPr>
        </p:nvSpPr>
        <p:spPr>
          <a:xfrm>
            <a:off x="672000" y="2088000"/>
            <a:ext cx="10848000" cy="381599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r>
              <a:rPr lang="nl-NL" dirty="0"/>
              <a:t>Augustus 2024</a:t>
            </a:r>
          </a:p>
        </p:txBody>
      </p:sp>
      <p:sp>
        <p:nvSpPr>
          <p:cNvPr id="5" name="Footer Placeholder 4"/>
          <p:cNvSpPr>
            <a:spLocks noGrp="1"/>
          </p:cNvSpPr>
          <p:nvPr>
            <p:ph type="ftr" sz="quarter" idx="11"/>
          </p:nvPr>
        </p:nvSpPr>
        <p:spPr/>
        <p:txBody>
          <a:bodyPr/>
          <a:lstStyle/>
          <a:p>
            <a:r>
              <a:rPr lang="nl-NL" dirty="0"/>
              <a:t>Architectuur trainee - lessen serie</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Tree>
    <p:extLst>
      <p:ext uri="{BB962C8B-B14F-4D97-AF65-F5344CB8AC3E}">
        <p14:creationId xmlns:p14="http://schemas.microsoft.com/office/powerpoint/2010/main" val="1690032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ectiek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72000" y="1103999"/>
            <a:ext cx="10848000" cy="3168000"/>
          </a:xfrm>
        </p:spPr>
        <p:txBody>
          <a:bodyPr anchor="t" anchorCtr="0"/>
          <a:lstStyle>
            <a:lvl1pPr>
              <a:lnSpc>
                <a:spcPct val="95000"/>
              </a:lnSpc>
              <a:defRPr sz="5333">
                <a:solidFill>
                  <a:schemeClr val="bg1"/>
                </a:solidFill>
              </a:defRPr>
            </a:lvl1pPr>
          </a:lstStyle>
          <a:p>
            <a:r>
              <a:rPr lang="nl-NL"/>
              <a:t>Klik om stijl te bewerken</a:t>
            </a:r>
            <a:endParaRPr lang="en-US" dirty="0"/>
          </a:p>
        </p:txBody>
      </p:sp>
      <p:sp>
        <p:nvSpPr>
          <p:cNvPr id="4" name="Date Placeholder 3"/>
          <p:cNvSpPr>
            <a:spLocks noGrp="1"/>
          </p:cNvSpPr>
          <p:nvPr>
            <p:ph type="dt" sz="half" idx="10"/>
          </p:nvPr>
        </p:nvSpPr>
        <p:spPr>
          <a:xfrm>
            <a:off x="672000" y="7200000"/>
            <a:ext cx="1920000" cy="240000"/>
          </a:xfrm>
        </p:spPr>
        <p:txBody>
          <a:bodyPr/>
          <a:lstStyle>
            <a:lvl1pPr>
              <a:defRPr>
                <a:solidFill>
                  <a:srgbClr val="ECECEC"/>
                </a:solidFill>
              </a:defRPr>
            </a:lvl1pPr>
          </a:lstStyle>
          <a:p>
            <a:r>
              <a:rPr lang="nl-NL" dirty="0"/>
              <a:t>23 augustus 2022</a:t>
            </a:r>
          </a:p>
        </p:txBody>
      </p:sp>
      <p:sp>
        <p:nvSpPr>
          <p:cNvPr id="5" name="Footer Placeholder 4"/>
          <p:cNvSpPr>
            <a:spLocks noGrp="1"/>
          </p:cNvSpPr>
          <p:nvPr>
            <p:ph type="ftr" sz="quarter" idx="11"/>
          </p:nvPr>
        </p:nvSpPr>
        <p:spPr/>
        <p:txBody>
          <a:body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Tree>
    <p:extLst>
      <p:ext uri="{BB962C8B-B14F-4D97-AF65-F5344CB8AC3E}">
        <p14:creationId xmlns:p14="http://schemas.microsoft.com/office/powerpoint/2010/main" val="979610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lleen afbeelding">
    <p:spTree>
      <p:nvGrpSpPr>
        <p:cNvPr id="1" name=""/>
        <p:cNvGrpSpPr/>
        <p:nvPr/>
      </p:nvGrpSpPr>
      <p:grpSpPr>
        <a:xfrm>
          <a:off x="0" y="0"/>
          <a:ext cx="0" cy="0"/>
          <a:chOff x="0" y="0"/>
          <a:chExt cx="0" cy="0"/>
        </a:xfrm>
      </p:grpSpPr>
      <p:sp>
        <p:nvSpPr>
          <p:cNvPr id="7" name="Tijdelijke aanduiding voor afbeelding 6">
            <a:extLst>
              <a:ext uri="{FF2B5EF4-FFF2-40B4-BE49-F238E27FC236}">
                <a16:creationId xmlns:a16="http://schemas.microsoft.com/office/drawing/2014/main" id="{06C89040-D6EF-292B-092B-272CFD306C6C}"/>
              </a:ext>
            </a:extLst>
          </p:cNvPr>
          <p:cNvSpPr>
            <a:spLocks noGrp="1" noChangeAspect="1"/>
          </p:cNvSpPr>
          <p:nvPr>
            <p:ph type="pic" idx="1" hasCustomPrompt="1"/>
          </p:nvPr>
        </p:nvSpPr>
        <p:spPr>
          <a:xfrm>
            <a:off x="0" y="0"/>
            <a:ext cx="12192000" cy="6858000"/>
          </a:xfrm>
          <a:custGeom>
            <a:avLst/>
            <a:gdLst>
              <a:gd name="connsiteX0" fmla="*/ 0 w 9144000"/>
              <a:gd name="connsiteY0" fmla="*/ 0 h 5143500"/>
              <a:gd name="connsiteX1" fmla="*/ 252000 w 9144000"/>
              <a:gd name="connsiteY1" fmla="*/ 0 h 5143500"/>
              <a:gd name="connsiteX2" fmla="*/ 252000 w 9144000"/>
              <a:gd name="connsiteY2" fmla="*/ 639095 h 5143500"/>
              <a:gd name="connsiteX3" fmla="*/ 8892001 w 9144000"/>
              <a:gd name="connsiteY3" fmla="*/ 213074 h 5143500"/>
              <a:gd name="connsiteX4" fmla="*/ 8892001 w 9144000"/>
              <a:gd name="connsiteY4" fmla="*/ 0 h 5143500"/>
              <a:gd name="connsiteX5" fmla="*/ 9144000 w 9144000"/>
              <a:gd name="connsiteY5" fmla="*/ 0 h 5143500"/>
              <a:gd name="connsiteX6" fmla="*/ 9144000 w 9144000"/>
              <a:gd name="connsiteY6" fmla="*/ 5143500 h 5143500"/>
              <a:gd name="connsiteX7" fmla="*/ 0 w 9144000"/>
              <a:gd name="connsiteY7"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5143500">
                <a:moveTo>
                  <a:pt x="0" y="0"/>
                </a:moveTo>
                <a:lnTo>
                  <a:pt x="252000" y="0"/>
                </a:lnTo>
                <a:lnTo>
                  <a:pt x="252000" y="639095"/>
                </a:lnTo>
                <a:lnTo>
                  <a:pt x="8892001" y="213074"/>
                </a:lnTo>
                <a:lnTo>
                  <a:pt x="8892001" y="0"/>
                </a:lnTo>
                <a:lnTo>
                  <a:pt x="9144000" y="0"/>
                </a:lnTo>
                <a:lnTo>
                  <a:pt x="9144000" y="5143500"/>
                </a:lnTo>
                <a:lnTo>
                  <a:pt x="0" y="5143500"/>
                </a:lnTo>
                <a:close/>
              </a:path>
            </a:pathLst>
          </a:custGeom>
          <a:solidFill>
            <a:schemeClr val="bg1">
              <a:lumMod val="85000"/>
            </a:schemeClr>
          </a:solidFill>
        </p:spPr>
        <p:txBody>
          <a:bodyPr wrap="square" lIns="1800000" tIns="792000" rIns="1800000" anchor="t">
            <a:noAutofit/>
          </a:bodyPr>
          <a:lstStyle>
            <a:lvl1pPr marL="0" indent="0" algn="ctr">
              <a:lnSpc>
                <a:spcPct val="110000"/>
              </a:lnSpc>
              <a:spcBef>
                <a:spcPts val="0"/>
              </a:spcBef>
              <a:buNone/>
              <a:defRPr sz="2133">
                <a:solidFill>
                  <a:schemeClr val="tx1">
                    <a:lumMod val="50000"/>
                    <a:lumOff val="50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dirty="0"/>
              <a:t>Sleep de afbeelding naar de tijdelijke aanduiding of klik op het pictogram als u een afbeelding wilt toevoegen</a:t>
            </a:r>
            <a:endParaRPr lang="en-US" dirty="0"/>
          </a:p>
        </p:txBody>
      </p:sp>
      <p:sp>
        <p:nvSpPr>
          <p:cNvPr id="2" name="Date Placeholder 1"/>
          <p:cNvSpPr>
            <a:spLocks noGrp="1"/>
          </p:cNvSpPr>
          <p:nvPr>
            <p:ph type="dt" sz="half" idx="10"/>
          </p:nvPr>
        </p:nvSpPr>
        <p:spPr>
          <a:xfrm>
            <a:off x="672000" y="7200000"/>
            <a:ext cx="1920000" cy="240000"/>
          </a:xfrm>
        </p:spPr>
        <p:txBody>
          <a:bodyPr/>
          <a:lstStyle>
            <a:lvl1pPr>
              <a:defRPr>
                <a:solidFill>
                  <a:srgbClr val="ECECEC"/>
                </a:solidFill>
              </a:defRPr>
            </a:lvl1pPr>
          </a:lstStyle>
          <a:p>
            <a:r>
              <a:rPr lang="nl-NL" dirty="0"/>
              <a:t>23 augustus 2022</a:t>
            </a:r>
          </a:p>
        </p:txBody>
      </p:sp>
      <p:sp>
        <p:nvSpPr>
          <p:cNvPr id="3" name="Footer Placeholder 2"/>
          <p:cNvSpPr>
            <a:spLocks noGrp="1"/>
          </p:cNvSpPr>
          <p:nvPr>
            <p:ph type="ftr" sz="quarter" idx="11"/>
          </p:nvPr>
        </p:nvSpPr>
        <p:spPr>
          <a:xfrm>
            <a:off x="3144000" y="7200000"/>
            <a:ext cx="6720000" cy="240000"/>
          </a:xfrm>
        </p:spPr>
        <p:txBody>
          <a:bodyPr/>
          <a:lstStyle>
            <a:lvl1pPr>
              <a:defRPr>
                <a:solidFill>
                  <a:srgbClr val="ECECEC"/>
                </a:solidFill>
              </a:defRPr>
            </a:lvl1pPr>
          </a:lstStyle>
          <a:p>
            <a:r>
              <a:rPr lang="nl-NL" dirty="0"/>
              <a:t>Titel van de presentatie &gt; pas aan via &gt; Functie Koptekst en voettekst</a:t>
            </a:r>
          </a:p>
        </p:txBody>
      </p:sp>
      <p:sp>
        <p:nvSpPr>
          <p:cNvPr id="4" name="Slide Number Placeholder 3"/>
          <p:cNvSpPr>
            <a:spLocks noGrp="1"/>
          </p:cNvSpPr>
          <p:nvPr>
            <p:ph type="sldNum" sz="quarter" idx="12"/>
          </p:nvPr>
        </p:nvSpPr>
        <p:spPr>
          <a:xfrm>
            <a:off x="11232000" y="7200000"/>
            <a:ext cx="288000" cy="240000"/>
          </a:xfrm>
        </p:spPr>
        <p:txBody>
          <a:bodyPr/>
          <a:lstStyle>
            <a:lvl1pPr>
              <a:defRPr>
                <a:solidFill>
                  <a:srgbClr val="ECECEC"/>
                </a:solidFill>
              </a:defRPr>
            </a:lvl1pPr>
          </a:lstStyle>
          <a:p>
            <a:fld id="{14F1411D-0280-154F-AEAC-4C20B7AA46B2}" type="slidenum">
              <a:rPr lang="nl-NL" smtClean="0"/>
              <a:pPr/>
              <a:t>‹nr.›</a:t>
            </a:fld>
            <a:endParaRPr lang="nl-NL" dirty="0"/>
          </a:p>
        </p:txBody>
      </p:sp>
      <p:sp>
        <p:nvSpPr>
          <p:cNvPr id="8" name="Graphic 7">
            <a:extLst>
              <a:ext uri="{FF2B5EF4-FFF2-40B4-BE49-F238E27FC236}">
                <a16:creationId xmlns:a16="http://schemas.microsoft.com/office/drawing/2014/main" id="{865E1526-B306-D783-A0B7-B4BF5765F84A}"/>
              </a:ext>
            </a:extLst>
          </p:cNvPr>
          <p:cNvSpPr/>
          <p:nvPr userDrawn="1"/>
        </p:nvSpPr>
        <p:spPr>
          <a:xfrm>
            <a:off x="336000" y="0"/>
            <a:ext cx="11520000" cy="852125"/>
          </a:xfrm>
          <a:custGeom>
            <a:avLst/>
            <a:gdLst>
              <a:gd name="connsiteX0" fmla="*/ 0 w 8643938"/>
              <a:gd name="connsiteY0" fmla="*/ 0 h 639094"/>
              <a:gd name="connsiteX1" fmla="*/ 0 w 8643938"/>
              <a:gd name="connsiteY1" fmla="*/ 639095 h 639094"/>
              <a:gd name="connsiteX2" fmla="*/ 8643939 w 8643938"/>
              <a:gd name="connsiteY2" fmla="*/ 213074 h 639094"/>
              <a:gd name="connsiteX3" fmla="*/ 8643939 w 8643938"/>
              <a:gd name="connsiteY3" fmla="*/ 0 h 639094"/>
              <a:gd name="connsiteX4" fmla="*/ 0 w 8643938"/>
              <a:gd name="connsiteY4" fmla="*/ 0 h 639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3938" h="639094">
                <a:moveTo>
                  <a:pt x="0" y="0"/>
                </a:moveTo>
                <a:lnTo>
                  <a:pt x="0" y="639095"/>
                </a:lnTo>
                <a:lnTo>
                  <a:pt x="8643939" y="213074"/>
                </a:lnTo>
                <a:lnTo>
                  <a:pt x="8643939" y="0"/>
                </a:lnTo>
                <a:lnTo>
                  <a:pt x="0" y="0"/>
                </a:lnTo>
                <a:close/>
              </a:path>
            </a:pathLst>
          </a:custGeom>
          <a:solidFill>
            <a:srgbClr val="0050AA"/>
          </a:solidFill>
          <a:ln w="12705" cap="flat">
            <a:noFill/>
            <a:prstDash val="solid"/>
            <a:miter/>
          </a:ln>
        </p:spPr>
        <p:txBody>
          <a:bodyPr rtlCol="0" anchor="ctr"/>
          <a:lstStyle/>
          <a:p>
            <a:endParaRPr lang="nl-NL" sz="1800" dirty="0"/>
          </a:p>
        </p:txBody>
      </p:sp>
    </p:spTree>
    <p:extLst>
      <p:ext uri="{BB962C8B-B14F-4D97-AF65-F5344CB8AC3E}">
        <p14:creationId xmlns:p14="http://schemas.microsoft.com/office/powerpoint/2010/main" val="762351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Pay-off">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72000" y="7200000"/>
            <a:ext cx="1920000" cy="240000"/>
          </a:xfrm>
        </p:spPr>
        <p:txBody>
          <a:bodyPr/>
          <a:lstStyle>
            <a:lvl1pPr>
              <a:defRPr>
                <a:solidFill>
                  <a:srgbClr val="ECECEC"/>
                </a:solidFill>
              </a:defRPr>
            </a:lvl1pPr>
          </a:lstStyle>
          <a:p>
            <a:r>
              <a:rPr lang="nl-NL" dirty="0"/>
              <a:t>23 augustus 2022</a:t>
            </a:r>
          </a:p>
        </p:txBody>
      </p:sp>
      <p:sp>
        <p:nvSpPr>
          <p:cNvPr id="3" name="Footer Placeholder 2"/>
          <p:cNvSpPr>
            <a:spLocks noGrp="1"/>
          </p:cNvSpPr>
          <p:nvPr>
            <p:ph type="ftr" sz="quarter" idx="11"/>
          </p:nvPr>
        </p:nvSpPr>
        <p:spPr>
          <a:xfrm>
            <a:off x="3144000" y="7200000"/>
            <a:ext cx="6720000" cy="240000"/>
          </a:xfrm>
        </p:spPr>
        <p:txBody>
          <a:bodyPr/>
          <a:lstStyle>
            <a:lvl1pPr>
              <a:defRPr>
                <a:solidFill>
                  <a:srgbClr val="ECECEC"/>
                </a:solidFill>
              </a:defRPr>
            </a:lvl1pPr>
          </a:lstStyle>
          <a:p>
            <a:r>
              <a:rPr lang="nl-NL" dirty="0"/>
              <a:t>Titel van de presentatie &gt; pas aan via &gt; Functie Koptekst en voettekst</a:t>
            </a:r>
          </a:p>
        </p:txBody>
      </p:sp>
      <p:sp>
        <p:nvSpPr>
          <p:cNvPr id="4" name="Slide Number Placeholder 3"/>
          <p:cNvSpPr>
            <a:spLocks noGrp="1"/>
          </p:cNvSpPr>
          <p:nvPr>
            <p:ph type="sldNum" sz="quarter" idx="12"/>
          </p:nvPr>
        </p:nvSpPr>
        <p:spPr>
          <a:xfrm>
            <a:off x="11232000" y="7200000"/>
            <a:ext cx="288000" cy="240000"/>
          </a:xfrm>
        </p:spPr>
        <p:txBody>
          <a:bodyPr/>
          <a:lstStyle>
            <a:lvl1pPr>
              <a:defRPr>
                <a:solidFill>
                  <a:srgbClr val="ECECEC"/>
                </a:solidFill>
              </a:defRPr>
            </a:lvl1pPr>
          </a:lstStyle>
          <a:p>
            <a:fld id="{14F1411D-0280-154F-AEAC-4C20B7AA46B2}" type="slidenum">
              <a:rPr lang="nl-NL" smtClean="0"/>
              <a:pPr/>
              <a:t>‹nr.›</a:t>
            </a:fld>
            <a:endParaRPr lang="nl-NL" dirty="0"/>
          </a:p>
        </p:txBody>
      </p:sp>
    </p:spTree>
    <p:extLst>
      <p:ext uri="{BB962C8B-B14F-4D97-AF65-F5344CB8AC3E}">
        <p14:creationId xmlns:p14="http://schemas.microsoft.com/office/powerpoint/2010/main" val="10470420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opsomming en afbeelding">
    <p:spTree>
      <p:nvGrpSpPr>
        <p:cNvPr id="1" name=""/>
        <p:cNvGrpSpPr/>
        <p:nvPr/>
      </p:nvGrpSpPr>
      <p:grpSpPr>
        <a:xfrm>
          <a:off x="0" y="0"/>
          <a:ext cx="0" cy="0"/>
          <a:chOff x="0" y="0"/>
          <a:chExt cx="0" cy="0"/>
        </a:xfrm>
      </p:grpSpPr>
      <p:sp>
        <p:nvSpPr>
          <p:cNvPr id="13" name="Graphic 5">
            <a:extLst>
              <a:ext uri="{FF2B5EF4-FFF2-40B4-BE49-F238E27FC236}">
                <a16:creationId xmlns:a16="http://schemas.microsoft.com/office/drawing/2014/main" id="{7A2EA2D0-CC49-21E2-73DF-1D7BBEF40855}"/>
              </a:ext>
            </a:extLst>
          </p:cNvPr>
          <p:cNvSpPr/>
          <p:nvPr userDrawn="1"/>
        </p:nvSpPr>
        <p:spPr>
          <a:xfrm>
            <a:off x="336000" y="1"/>
            <a:ext cx="11520000" cy="1990292"/>
          </a:xfrm>
          <a:custGeom>
            <a:avLst/>
            <a:gdLst>
              <a:gd name="connsiteX0" fmla="*/ 0 w 8643938"/>
              <a:gd name="connsiteY0" fmla="*/ 0 h 1492719"/>
              <a:gd name="connsiteX1" fmla="*/ 0 w 8643938"/>
              <a:gd name="connsiteY1" fmla="*/ 1492719 h 1492719"/>
              <a:gd name="connsiteX2" fmla="*/ 8643939 w 8643938"/>
              <a:gd name="connsiteY2" fmla="*/ 1066192 h 1492719"/>
              <a:gd name="connsiteX3" fmla="*/ 8643939 w 8643938"/>
              <a:gd name="connsiteY3" fmla="*/ 0 h 1492719"/>
              <a:gd name="connsiteX4" fmla="*/ 0 w 8643938"/>
              <a:gd name="connsiteY4" fmla="*/ 0 h 14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3938" h="1492719">
                <a:moveTo>
                  <a:pt x="0" y="0"/>
                </a:moveTo>
                <a:lnTo>
                  <a:pt x="0" y="1492719"/>
                </a:lnTo>
                <a:lnTo>
                  <a:pt x="8643939" y="1066192"/>
                </a:lnTo>
                <a:lnTo>
                  <a:pt x="8643939" y="0"/>
                </a:lnTo>
                <a:lnTo>
                  <a:pt x="0" y="0"/>
                </a:lnTo>
                <a:close/>
              </a:path>
            </a:pathLst>
          </a:custGeom>
          <a:solidFill>
            <a:srgbClr val="0050AA"/>
          </a:solidFill>
          <a:ln w="12705" cap="flat">
            <a:noFill/>
            <a:prstDash val="solid"/>
            <a:miter/>
          </a:ln>
        </p:spPr>
        <p:txBody>
          <a:bodyPr rtlCol="0" anchor="ctr"/>
          <a:lstStyle/>
          <a:p>
            <a:endParaRPr lang="nl-NL" sz="1800" dirty="0"/>
          </a:p>
        </p:txBody>
      </p:sp>
      <p:sp>
        <p:nvSpPr>
          <p:cNvPr id="2" name="Title 1"/>
          <p:cNvSpPr>
            <a:spLocks noGrp="1"/>
          </p:cNvSpPr>
          <p:nvPr>
            <p:ph type="title"/>
          </p:nvPr>
        </p:nvSpPr>
        <p:spPr>
          <a:xfrm>
            <a:off x="672000" y="384000"/>
            <a:ext cx="10848000" cy="1296000"/>
          </a:xfrm>
        </p:spPr>
        <p:txBody>
          <a:bodyPr/>
          <a:lstStyle>
            <a:lvl1pPr>
              <a:lnSpc>
                <a:spcPct val="95000"/>
              </a:lnSpc>
              <a:defRPr sz="4000">
                <a:solidFill>
                  <a:schemeClr val="bg1"/>
                </a:solidFill>
              </a:defRPr>
            </a:lvl1pPr>
          </a:lstStyle>
          <a:p>
            <a:r>
              <a:rPr lang="nl-NL"/>
              <a:t>Klik om stijl te bewerken</a:t>
            </a:r>
            <a:endParaRPr lang="en-US" dirty="0"/>
          </a:p>
        </p:txBody>
      </p:sp>
      <p:sp>
        <p:nvSpPr>
          <p:cNvPr id="4" name="Date Placeholder 3"/>
          <p:cNvSpPr>
            <a:spLocks noGrp="1"/>
          </p:cNvSpPr>
          <p:nvPr>
            <p:ph type="dt" sz="half" idx="10"/>
          </p:nvPr>
        </p:nvSpPr>
        <p:spPr/>
        <p:txBody>
          <a:bodyPr/>
          <a:lstStyle/>
          <a:p>
            <a:r>
              <a:rPr lang="nl-NL" dirty="0"/>
              <a:t>23 augustus 2022</a:t>
            </a:r>
          </a:p>
        </p:txBody>
      </p:sp>
      <p:sp>
        <p:nvSpPr>
          <p:cNvPr id="5" name="Footer Placeholder 4"/>
          <p:cNvSpPr>
            <a:spLocks noGrp="1"/>
          </p:cNvSpPr>
          <p:nvPr>
            <p:ph type="ftr" sz="quarter" idx="11"/>
          </p:nvPr>
        </p:nvSpPr>
        <p:spPr/>
        <p:txBody>
          <a:body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
        <p:nvSpPr>
          <p:cNvPr id="12" name="Tijdelijke aanduiding voor afbeelding 11">
            <a:extLst>
              <a:ext uri="{FF2B5EF4-FFF2-40B4-BE49-F238E27FC236}">
                <a16:creationId xmlns:a16="http://schemas.microsoft.com/office/drawing/2014/main" id="{088F4E59-3F81-B5AA-A2CE-B79B50834D5D}"/>
              </a:ext>
            </a:extLst>
          </p:cNvPr>
          <p:cNvSpPr>
            <a:spLocks noGrp="1" noChangeAspect="1"/>
          </p:cNvSpPr>
          <p:nvPr>
            <p:ph type="pic" idx="13"/>
          </p:nvPr>
        </p:nvSpPr>
        <p:spPr>
          <a:xfrm>
            <a:off x="6768000" y="1430401"/>
            <a:ext cx="5088000" cy="4567300"/>
          </a:xfrm>
          <a:custGeom>
            <a:avLst/>
            <a:gdLst>
              <a:gd name="connsiteX0" fmla="*/ 3816000 w 3816000"/>
              <a:gd name="connsiteY0" fmla="*/ 0 h 3425475"/>
              <a:gd name="connsiteX1" fmla="*/ 3816000 w 3816000"/>
              <a:gd name="connsiteY1" fmla="*/ 3211359 h 3425475"/>
              <a:gd name="connsiteX2" fmla="*/ 0 w 3816000"/>
              <a:gd name="connsiteY2" fmla="*/ 3425475 h 3425475"/>
              <a:gd name="connsiteX3" fmla="*/ 0 w 3816000"/>
              <a:gd name="connsiteY3" fmla="*/ 188874 h 3425475"/>
            </a:gdLst>
            <a:ahLst/>
            <a:cxnLst>
              <a:cxn ang="0">
                <a:pos x="connsiteX0" y="connsiteY0"/>
              </a:cxn>
              <a:cxn ang="0">
                <a:pos x="connsiteX1" y="connsiteY1"/>
              </a:cxn>
              <a:cxn ang="0">
                <a:pos x="connsiteX2" y="connsiteY2"/>
              </a:cxn>
              <a:cxn ang="0">
                <a:pos x="connsiteX3" y="connsiteY3"/>
              </a:cxn>
            </a:cxnLst>
            <a:rect l="l" t="t" r="r" b="b"/>
            <a:pathLst>
              <a:path w="3816000" h="3425475">
                <a:moveTo>
                  <a:pt x="3816000" y="0"/>
                </a:moveTo>
                <a:lnTo>
                  <a:pt x="3816000" y="3211359"/>
                </a:lnTo>
                <a:lnTo>
                  <a:pt x="0" y="3425475"/>
                </a:lnTo>
                <a:lnTo>
                  <a:pt x="0" y="188874"/>
                </a:lnTo>
                <a:close/>
              </a:path>
            </a:pathLst>
          </a:custGeom>
          <a:solidFill>
            <a:schemeClr val="bg1">
              <a:lumMod val="85000"/>
            </a:schemeClr>
          </a:solidFill>
        </p:spPr>
        <p:txBody>
          <a:bodyPr wrap="square" lIns="360000" tIns="360000" rIns="360000" anchor="t">
            <a:noAutofit/>
          </a:bodyPr>
          <a:lstStyle>
            <a:lvl1pPr marL="0" indent="0" algn="ctr">
              <a:lnSpc>
                <a:spcPct val="110000"/>
              </a:lnSpc>
              <a:spcBef>
                <a:spcPts val="0"/>
              </a:spcBef>
              <a:buNone/>
              <a:defRPr sz="2133">
                <a:solidFill>
                  <a:schemeClr val="tx1">
                    <a:lumMod val="50000"/>
                    <a:lumOff val="50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dirty="0"/>
              <a:t>Klik op het pictogram als u een afbeelding wilt toevoegen</a:t>
            </a:r>
            <a:endParaRPr lang="en-US" dirty="0"/>
          </a:p>
        </p:txBody>
      </p:sp>
      <p:sp>
        <p:nvSpPr>
          <p:cNvPr id="7" name="Content Placeholder 2">
            <a:extLst>
              <a:ext uri="{FF2B5EF4-FFF2-40B4-BE49-F238E27FC236}">
                <a16:creationId xmlns:a16="http://schemas.microsoft.com/office/drawing/2014/main" id="{72E4CB5E-B06C-20C0-6D16-5A37D5CA4FD3}"/>
              </a:ext>
            </a:extLst>
          </p:cNvPr>
          <p:cNvSpPr>
            <a:spLocks noGrp="1"/>
          </p:cNvSpPr>
          <p:nvPr>
            <p:ph idx="1"/>
          </p:nvPr>
        </p:nvSpPr>
        <p:spPr>
          <a:xfrm>
            <a:off x="672000" y="2088000"/>
            <a:ext cx="5616000" cy="381599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Tree>
    <p:extLst>
      <p:ext uri="{BB962C8B-B14F-4D97-AF65-F5344CB8AC3E}">
        <p14:creationId xmlns:p14="http://schemas.microsoft.com/office/powerpoint/2010/main" val="36373393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ek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72000" y="1103999"/>
            <a:ext cx="10848000" cy="3168000"/>
          </a:xfrm>
        </p:spPr>
        <p:txBody>
          <a:bodyPr anchor="t" anchorCtr="0"/>
          <a:lstStyle>
            <a:lvl1pPr>
              <a:lnSpc>
                <a:spcPct val="95000"/>
              </a:lnSpc>
              <a:defRPr sz="5333">
                <a:solidFill>
                  <a:schemeClr val="bg1"/>
                </a:solidFill>
              </a:defRPr>
            </a:lvl1pPr>
          </a:lstStyle>
          <a:p>
            <a:r>
              <a:rPr lang="nl-NL"/>
              <a:t>Klik om stijl te bewerken</a:t>
            </a:r>
            <a:endParaRPr lang="en-US" dirty="0"/>
          </a:p>
        </p:txBody>
      </p:sp>
      <p:sp>
        <p:nvSpPr>
          <p:cNvPr id="4" name="Date Placeholder 3"/>
          <p:cNvSpPr>
            <a:spLocks noGrp="1"/>
          </p:cNvSpPr>
          <p:nvPr>
            <p:ph type="dt" sz="half" idx="10"/>
          </p:nvPr>
        </p:nvSpPr>
        <p:spPr>
          <a:xfrm>
            <a:off x="672000" y="7200000"/>
            <a:ext cx="1920000" cy="240000"/>
          </a:xfrm>
        </p:spPr>
        <p:txBody>
          <a:bodyPr/>
          <a:lstStyle>
            <a:lvl1pPr>
              <a:defRPr>
                <a:solidFill>
                  <a:srgbClr val="ECECEC"/>
                </a:solidFill>
              </a:defRPr>
            </a:lvl1pPr>
          </a:lstStyle>
          <a:p>
            <a:r>
              <a:rPr lang="nl-NL" dirty="0"/>
              <a:t>23 augustus 2022</a:t>
            </a:r>
          </a:p>
        </p:txBody>
      </p:sp>
      <p:sp>
        <p:nvSpPr>
          <p:cNvPr id="5" name="Footer Placeholder 4"/>
          <p:cNvSpPr>
            <a:spLocks noGrp="1"/>
          </p:cNvSpPr>
          <p:nvPr>
            <p:ph type="ftr" sz="quarter" idx="11"/>
          </p:nvPr>
        </p:nvSpPr>
        <p:spPr/>
        <p:txBody>
          <a:body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Tree>
    <p:extLst>
      <p:ext uri="{BB962C8B-B14F-4D97-AF65-F5344CB8AC3E}">
        <p14:creationId xmlns:p14="http://schemas.microsoft.com/office/powerpoint/2010/main" val="703724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Subtitel en opsomm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r>
              <a:rPr lang="nl-NL" dirty="0"/>
              <a:t>23 augustus 2022</a:t>
            </a:r>
          </a:p>
        </p:txBody>
      </p:sp>
      <p:sp>
        <p:nvSpPr>
          <p:cNvPr id="5" name="Footer Placeholder 4"/>
          <p:cNvSpPr>
            <a:spLocks noGrp="1"/>
          </p:cNvSpPr>
          <p:nvPr>
            <p:ph type="ftr" sz="quarter" idx="11"/>
          </p:nvPr>
        </p:nvSpPr>
        <p:spPr/>
        <p:txBody>
          <a:body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
        <p:nvSpPr>
          <p:cNvPr id="7" name="Graphic 7">
            <a:extLst>
              <a:ext uri="{FF2B5EF4-FFF2-40B4-BE49-F238E27FC236}">
                <a16:creationId xmlns:a16="http://schemas.microsoft.com/office/drawing/2014/main" id="{A41951C4-522F-E31F-8C62-86A4063CF9B5}"/>
              </a:ext>
            </a:extLst>
          </p:cNvPr>
          <p:cNvSpPr/>
          <p:nvPr userDrawn="1"/>
        </p:nvSpPr>
        <p:spPr>
          <a:xfrm>
            <a:off x="336000" y="0"/>
            <a:ext cx="11520000" cy="852125"/>
          </a:xfrm>
          <a:custGeom>
            <a:avLst/>
            <a:gdLst>
              <a:gd name="connsiteX0" fmla="*/ 0 w 8643938"/>
              <a:gd name="connsiteY0" fmla="*/ 0 h 639094"/>
              <a:gd name="connsiteX1" fmla="*/ 0 w 8643938"/>
              <a:gd name="connsiteY1" fmla="*/ 639095 h 639094"/>
              <a:gd name="connsiteX2" fmla="*/ 8643939 w 8643938"/>
              <a:gd name="connsiteY2" fmla="*/ 213074 h 639094"/>
              <a:gd name="connsiteX3" fmla="*/ 8643939 w 8643938"/>
              <a:gd name="connsiteY3" fmla="*/ 0 h 639094"/>
              <a:gd name="connsiteX4" fmla="*/ 0 w 8643938"/>
              <a:gd name="connsiteY4" fmla="*/ 0 h 639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3938" h="639094">
                <a:moveTo>
                  <a:pt x="0" y="0"/>
                </a:moveTo>
                <a:lnTo>
                  <a:pt x="0" y="639095"/>
                </a:lnTo>
                <a:lnTo>
                  <a:pt x="8643939" y="213074"/>
                </a:lnTo>
                <a:lnTo>
                  <a:pt x="8643939" y="0"/>
                </a:lnTo>
                <a:lnTo>
                  <a:pt x="0" y="0"/>
                </a:lnTo>
                <a:close/>
              </a:path>
            </a:pathLst>
          </a:custGeom>
          <a:solidFill>
            <a:srgbClr val="0050AA"/>
          </a:solidFill>
          <a:ln w="12705" cap="flat">
            <a:noFill/>
            <a:prstDash val="solid"/>
            <a:miter/>
          </a:ln>
        </p:spPr>
        <p:txBody>
          <a:bodyPr rtlCol="0" anchor="ctr"/>
          <a:lstStyle/>
          <a:p>
            <a:endParaRPr lang="nl-NL" sz="1800" dirty="0"/>
          </a:p>
        </p:txBody>
      </p:sp>
    </p:spTree>
    <p:extLst>
      <p:ext uri="{BB962C8B-B14F-4D97-AF65-F5344CB8AC3E}">
        <p14:creationId xmlns:p14="http://schemas.microsoft.com/office/powerpoint/2010/main" val="1466674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0DB0DF-442B-CE26-7179-0457F80C778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7A7B5D3-8C3A-4A01-E67E-0BEC1DDCBCD6}"/>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9A91AEC-E819-5A6D-1025-E8D13BE0D1FA}"/>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EF16FA89-1631-ABCB-7583-C8A6DF62AFD7}"/>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EA7B5151-F2F5-4105-FD0D-4C465E08F32C}"/>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27918482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 en opsomming">
    <p:spTree>
      <p:nvGrpSpPr>
        <p:cNvPr id="1" name=""/>
        <p:cNvGrpSpPr/>
        <p:nvPr/>
      </p:nvGrpSpPr>
      <p:grpSpPr>
        <a:xfrm>
          <a:off x="0" y="0"/>
          <a:ext cx="0" cy="0"/>
          <a:chOff x="0" y="0"/>
          <a:chExt cx="0" cy="0"/>
        </a:xfrm>
      </p:grpSpPr>
      <p:sp>
        <p:nvSpPr>
          <p:cNvPr id="13" name="Graphic 5">
            <a:extLst>
              <a:ext uri="{FF2B5EF4-FFF2-40B4-BE49-F238E27FC236}">
                <a16:creationId xmlns:a16="http://schemas.microsoft.com/office/drawing/2014/main" id="{7A2EA2D0-CC49-21E2-73DF-1D7BBEF40855}"/>
              </a:ext>
            </a:extLst>
          </p:cNvPr>
          <p:cNvSpPr/>
          <p:nvPr userDrawn="1"/>
        </p:nvSpPr>
        <p:spPr>
          <a:xfrm>
            <a:off x="336000" y="1"/>
            <a:ext cx="11520000" cy="1990292"/>
          </a:xfrm>
          <a:custGeom>
            <a:avLst/>
            <a:gdLst>
              <a:gd name="connsiteX0" fmla="*/ 0 w 8643938"/>
              <a:gd name="connsiteY0" fmla="*/ 0 h 1492719"/>
              <a:gd name="connsiteX1" fmla="*/ 0 w 8643938"/>
              <a:gd name="connsiteY1" fmla="*/ 1492719 h 1492719"/>
              <a:gd name="connsiteX2" fmla="*/ 8643939 w 8643938"/>
              <a:gd name="connsiteY2" fmla="*/ 1066192 h 1492719"/>
              <a:gd name="connsiteX3" fmla="*/ 8643939 w 8643938"/>
              <a:gd name="connsiteY3" fmla="*/ 0 h 1492719"/>
              <a:gd name="connsiteX4" fmla="*/ 0 w 8643938"/>
              <a:gd name="connsiteY4" fmla="*/ 0 h 14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3938" h="1492719">
                <a:moveTo>
                  <a:pt x="0" y="0"/>
                </a:moveTo>
                <a:lnTo>
                  <a:pt x="0" y="1492719"/>
                </a:lnTo>
                <a:lnTo>
                  <a:pt x="8643939" y="1066192"/>
                </a:lnTo>
                <a:lnTo>
                  <a:pt x="8643939" y="0"/>
                </a:lnTo>
                <a:lnTo>
                  <a:pt x="0" y="0"/>
                </a:lnTo>
                <a:close/>
              </a:path>
            </a:pathLst>
          </a:custGeom>
          <a:solidFill>
            <a:srgbClr val="0050AA"/>
          </a:solidFill>
          <a:ln w="12705" cap="flat">
            <a:noFill/>
            <a:prstDash val="solid"/>
            <a:miter/>
          </a:ln>
        </p:spPr>
        <p:txBody>
          <a:bodyPr rtlCol="0" anchor="ctr"/>
          <a:lstStyle/>
          <a:p>
            <a:endParaRPr lang="nl-NL" sz="1800" dirty="0"/>
          </a:p>
        </p:txBody>
      </p:sp>
      <p:sp>
        <p:nvSpPr>
          <p:cNvPr id="2" name="Title 1"/>
          <p:cNvSpPr>
            <a:spLocks noGrp="1"/>
          </p:cNvSpPr>
          <p:nvPr>
            <p:ph type="title"/>
          </p:nvPr>
        </p:nvSpPr>
        <p:spPr>
          <a:xfrm>
            <a:off x="672000" y="384000"/>
            <a:ext cx="10848000" cy="1296000"/>
          </a:xfrm>
        </p:spPr>
        <p:txBody>
          <a:bodyPr/>
          <a:lstStyle>
            <a:lvl1pPr>
              <a:lnSpc>
                <a:spcPct val="95000"/>
              </a:lnSpc>
              <a:defRPr sz="4000">
                <a:solidFill>
                  <a:schemeClr val="bg1"/>
                </a:solidFill>
              </a:defRPr>
            </a:lvl1pPr>
          </a:lstStyle>
          <a:p>
            <a:r>
              <a:rPr lang="nl-NL"/>
              <a:t>Klik om stijl te bewerken</a:t>
            </a:r>
            <a:endParaRPr lang="en-US" dirty="0"/>
          </a:p>
        </p:txBody>
      </p:sp>
      <p:sp>
        <p:nvSpPr>
          <p:cNvPr id="3" name="Content Placeholder 2"/>
          <p:cNvSpPr>
            <a:spLocks noGrp="1"/>
          </p:cNvSpPr>
          <p:nvPr>
            <p:ph idx="1"/>
          </p:nvPr>
        </p:nvSpPr>
        <p:spPr>
          <a:xfrm>
            <a:off x="672000" y="2088000"/>
            <a:ext cx="10848000" cy="381599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r>
              <a:rPr lang="nl-NL" dirty="0"/>
              <a:t>23 augustus 2022</a:t>
            </a:r>
          </a:p>
        </p:txBody>
      </p:sp>
      <p:sp>
        <p:nvSpPr>
          <p:cNvPr id="5" name="Footer Placeholder 4"/>
          <p:cNvSpPr>
            <a:spLocks noGrp="1"/>
          </p:cNvSpPr>
          <p:nvPr>
            <p:ph type="ftr" sz="quarter" idx="11"/>
          </p:nvPr>
        </p:nvSpPr>
        <p:spPr/>
        <p:txBody>
          <a:body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Tree>
    <p:extLst>
      <p:ext uri="{BB962C8B-B14F-4D97-AF65-F5344CB8AC3E}">
        <p14:creationId xmlns:p14="http://schemas.microsoft.com/office/powerpoint/2010/main" val="2444294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2000" y="1488001"/>
            <a:ext cx="6720000" cy="4415999"/>
          </a:xfrm>
        </p:spPr>
        <p:txBody>
          <a:bodyPr/>
          <a:lstStyle>
            <a:lvl1pPr marL="335992" indent="-335992">
              <a:lnSpc>
                <a:spcPts val="3200"/>
              </a:lnSpc>
              <a:buSzPct val="100000"/>
              <a:buFont typeface="+mj-lt"/>
              <a:buAutoNum type="arabicPeriod"/>
              <a:defRPr sz="2133"/>
            </a:lvl1pPr>
            <a:lvl2pPr marL="671983" indent="-335992">
              <a:lnSpc>
                <a:spcPts val="3200"/>
              </a:lnSpc>
              <a:buSzPct val="100000"/>
              <a:buFont typeface="+mj-lt"/>
              <a:buAutoNum type="arabicPeriod"/>
              <a:defRPr sz="2133"/>
            </a:lvl2pPr>
            <a:lvl3pPr marL="671983" indent="-335992">
              <a:lnSpc>
                <a:spcPts val="3200"/>
              </a:lnSpc>
              <a:buFont typeface="+mj-lt"/>
              <a:buAutoNum type="arabicPeriod"/>
              <a:defRPr sz="2133"/>
            </a:lvl3pPr>
            <a:lvl4pPr marL="671983" indent="-335992">
              <a:lnSpc>
                <a:spcPts val="3200"/>
              </a:lnSpc>
              <a:buFont typeface="+mj-lt"/>
              <a:buAutoNum type="arabicPeriod"/>
              <a:defRPr sz="2133" b="0">
                <a:solidFill>
                  <a:schemeClr val="tx1"/>
                </a:solidFill>
              </a:defRPr>
            </a:lvl4pPr>
            <a:lvl5pPr marL="671983" indent="-335992">
              <a:lnSpc>
                <a:spcPts val="3200"/>
              </a:lnSpc>
              <a:buFont typeface="+mj-lt"/>
              <a:buAutoNum type="arabicPeriod"/>
              <a:defRPr sz="2133"/>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r>
              <a:rPr lang="nl-NL" dirty="0"/>
              <a:t>23 augustus 2022</a:t>
            </a:r>
          </a:p>
        </p:txBody>
      </p:sp>
      <p:sp>
        <p:nvSpPr>
          <p:cNvPr id="5" name="Footer Placeholder 4"/>
          <p:cNvSpPr>
            <a:spLocks noGrp="1"/>
          </p:cNvSpPr>
          <p:nvPr>
            <p:ph type="ftr" sz="quarter" idx="11"/>
          </p:nvPr>
        </p:nvSpPr>
        <p:spPr/>
        <p:txBody>
          <a:body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dirty="0"/>
          </a:p>
        </p:txBody>
      </p:sp>
      <p:sp>
        <p:nvSpPr>
          <p:cNvPr id="11" name="Vrije vorm 10">
            <a:extLst>
              <a:ext uri="{FF2B5EF4-FFF2-40B4-BE49-F238E27FC236}">
                <a16:creationId xmlns:a16="http://schemas.microsoft.com/office/drawing/2014/main" id="{0FD87E55-C8C9-F7C3-73A7-FC99BF955789}"/>
              </a:ext>
            </a:extLst>
          </p:cNvPr>
          <p:cNvSpPr/>
          <p:nvPr userDrawn="1"/>
        </p:nvSpPr>
        <p:spPr>
          <a:xfrm>
            <a:off x="336001" y="0"/>
            <a:ext cx="11520001" cy="1287584"/>
          </a:xfrm>
          <a:custGeom>
            <a:avLst/>
            <a:gdLst>
              <a:gd name="connsiteX0" fmla="*/ 0 w 8640001"/>
              <a:gd name="connsiteY0" fmla="*/ 0 h 965688"/>
              <a:gd name="connsiteX1" fmla="*/ 8640001 w 8640001"/>
              <a:gd name="connsiteY1" fmla="*/ 0 h 965688"/>
              <a:gd name="connsiteX2" fmla="*/ 8640001 w 8640001"/>
              <a:gd name="connsiteY2" fmla="*/ 164592 h 965688"/>
              <a:gd name="connsiteX3" fmla="*/ 8640001 w 8640001"/>
              <a:gd name="connsiteY3" fmla="*/ 213074 h 965688"/>
              <a:gd name="connsiteX4" fmla="*/ 8640001 w 8640001"/>
              <a:gd name="connsiteY4" fmla="*/ 326593 h 965688"/>
              <a:gd name="connsiteX5" fmla="*/ 8640001 w 8640001"/>
              <a:gd name="connsiteY5" fmla="*/ 377666 h 965688"/>
              <a:gd name="connsiteX6" fmla="*/ 8640001 w 8640001"/>
              <a:gd name="connsiteY6" fmla="*/ 539667 h 965688"/>
              <a:gd name="connsiteX7" fmla="*/ 0 w 8640001"/>
              <a:gd name="connsiteY7" fmla="*/ 965688 h 965688"/>
              <a:gd name="connsiteX8" fmla="*/ 0 w 8640001"/>
              <a:gd name="connsiteY8" fmla="*/ 803687 h 965688"/>
              <a:gd name="connsiteX9" fmla="*/ 0 w 8640001"/>
              <a:gd name="connsiteY9" fmla="*/ 639095 h 965688"/>
              <a:gd name="connsiteX10" fmla="*/ 0 w 8640001"/>
              <a:gd name="connsiteY10" fmla="*/ 639095 h 96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40001" h="965688">
                <a:moveTo>
                  <a:pt x="0" y="0"/>
                </a:moveTo>
                <a:lnTo>
                  <a:pt x="8640001" y="0"/>
                </a:lnTo>
                <a:lnTo>
                  <a:pt x="8640001" y="164592"/>
                </a:lnTo>
                <a:lnTo>
                  <a:pt x="8640001" y="213074"/>
                </a:lnTo>
                <a:lnTo>
                  <a:pt x="8640001" y="326593"/>
                </a:lnTo>
                <a:lnTo>
                  <a:pt x="8640001" y="377666"/>
                </a:lnTo>
                <a:lnTo>
                  <a:pt x="8640001" y="539667"/>
                </a:lnTo>
                <a:lnTo>
                  <a:pt x="0" y="965688"/>
                </a:lnTo>
                <a:lnTo>
                  <a:pt x="0" y="803687"/>
                </a:lnTo>
                <a:lnTo>
                  <a:pt x="0" y="639095"/>
                </a:lnTo>
                <a:lnTo>
                  <a:pt x="0" y="639095"/>
                </a:lnTo>
                <a:close/>
              </a:path>
            </a:pathLst>
          </a:custGeom>
          <a:solidFill>
            <a:schemeClr val="accent5"/>
          </a:solidFill>
          <a:ln w="12705" cap="flat">
            <a:noFill/>
            <a:prstDash val="solid"/>
            <a:miter/>
          </a:ln>
        </p:spPr>
        <p:txBody>
          <a:bodyPr wrap="square" rtlCol="0" anchor="ctr">
            <a:noAutofit/>
          </a:bodyPr>
          <a:lstStyle/>
          <a:p>
            <a:endParaRPr lang="nl-NL" sz="1800" dirty="0"/>
          </a:p>
        </p:txBody>
      </p:sp>
      <p:sp>
        <p:nvSpPr>
          <p:cNvPr id="2" name="Title 1"/>
          <p:cNvSpPr>
            <a:spLocks noGrp="1"/>
          </p:cNvSpPr>
          <p:nvPr>
            <p:ph type="title"/>
          </p:nvPr>
        </p:nvSpPr>
        <p:spPr>
          <a:xfrm>
            <a:off x="672000" y="384002"/>
            <a:ext cx="10848000" cy="671999"/>
          </a:xfrm>
        </p:spPr>
        <p:txBody>
          <a:bodyPr/>
          <a:lstStyle>
            <a:lvl1pPr>
              <a:lnSpc>
                <a:spcPct val="95000"/>
              </a:lnSpc>
              <a:defRPr sz="4000">
                <a:solidFill>
                  <a:schemeClr val="bg1"/>
                </a:solidFill>
              </a:defRPr>
            </a:lvl1pPr>
          </a:lstStyle>
          <a:p>
            <a:r>
              <a:rPr lang="nl-NL"/>
              <a:t>Klik om stijl te bewerken</a:t>
            </a:r>
            <a:endParaRPr lang="en-US" dirty="0"/>
          </a:p>
        </p:txBody>
      </p:sp>
    </p:spTree>
    <p:extLst>
      <p:ext uri="{BB962C8B-B14F-4D97-AF65-F5344CB8AC3E}">
        <p14:creationId xmlns:p14="http://schemas.microsoft.com/office/powerpoint/2010/main" val="38169852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Corpor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44000" y="7200000"/>
            <a:ext cx="6720000" cy="240000"/>
          </a:xfrm>
        </p:spPr>
        <p:txBody>
          <a:bodyPr/>
          <a:lstStyle>
            <a:lvl1pPr>
              <a:defRPr>
                <a:solidFill>
                  <a:srgbClr val="ECECEC"/>
                </a:solidFill>
              </a:defRPr>
            </a:lvl1p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a:xfrm>
            <a:off x="11232000" y="7200000"/>
            <a:ext cx="288000" cy="240000"/>
          </a:xfrm>
        </p:spPr>
        <p:txBody>
          <a:bodyPr/>
          <a:lstStyle>
            <a:lvl1pPr>
              <a:defRPr>
                <a:solidFill>
                  <a:srgbClr val="ECECEC"/>
                </a:solidFill>
              </a:defRPr>
            </a:lvl1pPr>
          </a:lstStyle>
          <a:p>
            <a:fld id="{14F1411D-0280-154F-AEAC-4C20B7AA46B2}" type="slidenum">
              <a:rPr lang="nl-NL" smtClean="0"/>
              <a:pPr/>
              <a:t>‹nr.›</a:t>
            </a:fld>
            <a:endParaRPr lang="nl-NL" dirty="0"/>
          </a:p>
        </p:txBody>
      </p:sp>
      <p:sp>
        <p:nvSpPr>
          <p:cNvPr id="7" name="Title 1">
            <a:extLst>
              <a:ext uri="{FF2B5EF4-FFF2-40B4-BE49-F238E27FC236}">
                <a16:creationId xmlns:a16="http://schemas.microsoft.com/office/drawing/2014/main" id="{947AD168-4710-210B-6222-629D677A34CA}"/>
              </a:ext>
            </a:extLst>
          </p:cNvPr>
          <p:cNvSpPr>
            <a:spLocks noGrp="1"/>
          </p:cNvSpPr>
          <p:nvPr>
            <p:ph type="ctrTitle"/>
          </p:nvPr>
        </p:nvSpPr>
        <p:spPr>
          <a:xfrm>
            <a:off x="672000" y="2448000"/>
            <a:ext cx="10848000" cy="1632000"/>
          </a:xfrm>
        </p:spPr>
        <p:txBody>
          <a:bodyPr anchor="t" anchorCtr="0"/>
          <a:lstStyle>
            <a:lvl1pPr algn="l">
              <a:lnSpc>
                <a:spcPct val="95000"/>
              </a:lnSpc>
              <a:defRPr sz="5333" b="1">
                <a:solidFill>
                  <a:schemeClr val="bg1"/>
                </a:solidFill>
              </a:defRPr>
            </a:lvl1pPr>
          </a:lstStyle>
          <a:p>
            <a:r>
              <a:rPr lang="nl-NL"/>
              <a:t>Klik om stijl te bewerken</a:t>
            </a:r>
            <a:endParaRPr lang="en-US" dirty="0"/>
          </a:p>
        </p:txBody>
      </p:sp>
      <p:sp>
        <p:nvSpPr>
          <p:cNvPr id="8" name="Subtitle 2">
            <a:extLst>
              <a:ext uri="{FF2B5EF4-FFF2-40B4-BE49-F238E27FC236}">
                <a16:creationId xmlns:a16="http://schemas.microsoft.com/office/drawing/2014/main" id="{5D92FF7D-0BCE-7C92-707B-ACD7D9DAD7FD}"/>
              </a:ext>
            </a:extLst>
          </p:cNvPr>
          <p:cNvSpPr>
            <a:spLocks noGrp="1"/>
          </p:cNvSpPr>
          <p:nvPr>
            <p:ph type="subTitle" idx="1" hasCustomPrompt="1"/>
          </p:nvPr>
        </p:nvSpPr>
        <p:spPr>
          <a:xfrm>
            <a:off x="672000" y="4080000"/>
            <a:ext cx="10848000" cy="480000"/>
          </a:xfrm>
        </p:spPr>
        <p:txBody>
          <a:bodyPr anchor="t" anchorCtr="0"/>
          <a:lstStyle>
            <a:lvl1pPr marL="0" indent="0" algn="l">
              <a:lnSpc>
                <a:spcPct val="95000"/>
              </a:lnSpc>
              <a:buNone/>
              <a:defRPr sz="2667">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dirty="0"/>
              <a:t>Klik om een naam of locatie in te voeren</a:t>
            </a:r>
            <a:endParaRPr lang="en-US" dirty="0"/>
          </a:p>
        </p:txBody>
      </p:sp>
      <p:sp>
        <p:nvSpPr>
          <p:cNvPr id="11" name="Date Placeholder 3">
            <a:extLst>
              <a:ext uri="{FF2B5EF4-FFF2-40B4-BE49-F238E27FC236}">
                <a16:creationId xmlns:a16="http://schemas.microsoft.com/office/drawing/2014/main" id="{8201ED70-61E3-2E47-1660-F4684105951D}"/>
              </a:ext>
            </a:extLst>
          </p:cNvPr>
          <p:cNvSpPr>
            <a:spLocks noGrp="1"/>
          </p:cNvSpPr>
          <p:nvPr>
            <p:ph type="dt" sz="half" idx="10"/>
          </p:nvPr>
        </p:nvSpPr>
        <p:spPr>
          <a:xfrm>
            <a:off x="9120000" y="5904000"/>
            <a:ext cx="2400000" cy="288000"/>
          </a:xfrm>
        </p:spPr>
        <p:txBody>
          <a:bodyPr/>
          <a:lstStyle>
            <a:lvl1pPr algn="r">
              <a:defRPr sz="1733">
                <a:solidFill>
                  <a:schemeClr val="tx1"/>
                </a:solidFill>
              </a:defRPr>
            </a:lvl1pPr>
          </a:lstStyle>
          <a:p>
            <a:r>
              <a:rPr lang="nl-NL" dirty="0"/>
              <a:t>23 augustus 2022</a:t>
            </a:r>
          </a:p>
        </p:txBody>
      </p:sp>
    </p:spTree>
    <p:extLst>
      <p:ext uri="{BB962C8B-B14F-4D97-AF65-F5344CB8AC3E}">
        <p14:creationId xmlns:p14="http://schemas.microsoft.com/office/powerpoint/2010/main" val="7534561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44000" y="7200000"/>
            <a:ext cx="6720000" cy="240000"/>
          </a:xfrm>
        </p:spPr>
        <p:txBody>
          <a:bodyPr/>
          <a:lstStyle>
            <a:lvl1pPr>
              <a:defRPr>
                <a:solidFill>
                  <a:srgbClr val="ECECEC"/>
                </a:solidFill>
              </a:defRPr>
            </a:lvl1p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a:xfrm>
            <a:off x="11232000" y="7200000"/>
            <a:ext cx="288000" cy="240000"/>
          </a:xfrm>
        </p:spPr>
        <p:txBody>
          <a:bodyPr/>
          <a:lstStyle>
            <a:lvl1pPr>
              <a:defRPr>
                <a:solidFill>
                  <a:srgbClr val="ECECEC"/>
                </a:solidFill>
              </a:defRPr>
            </a:lvl1pPr>
          </a:lstStyle>
          <a:p>
            <a:fld id="{14F1411D-0280-154F-AEAC-4C20B7AA46B2}" type="slidenum">
              <a:rPr lang="nl-NL" smtClean="0"/>
              <a:pPr/>
              <a:t>‹nr.›</a:t>
            </a:fld>
            <a:endParaRPr lang="nl-NL" dirty="0"/>
          </a:p>
        </p:txBody>
      </p:sp>
      <p:sp>
        <p:nvSpPr>
          <p:cNvPr id="7" name="Title 1">
            <a:extLst>
              <a:ext uri="{FF2B5EF4-FFF2-40B4-BE49-F238E27FC236}">
                <a16:creationId xmlns:a16="http://schemas.microsoft.com/office/drawing/2014/main" id="{947AD168-4710-210B-6222-629D677A34CA}"/>
              </a:ext>
            </a:extLst>
          </p:cNvPr>
          <p:cNvSpPr>
            <a:spLocks noGrp="1"/>
          </p:cNvSpPr>
          <p:nvPr>
            <p:ph type="ctrTitle"/>
          </p:nvPr>
        </p:nvSpPr>
        <p:spPr>
          <a:xfrm>
            <a:off x="672000" y="2448000"/>
            <a:ext cx="10848000" cy="1632000"/>
          </a:xfrm>
        </p:spPr>
        <p:txBody>
          <a:bodyPr anchor="t" anchorCtr="0"/>
          <a:lstStyle>
            <a:lvl1pPr algn="l">
              <a:lnSpc>
                <a:spcPct val="95000"/>
              </a:lnSpc>
              <a:defRPr sz="5333" b="1">
                <a:solidFill>
                  <a:schemeClr val="bg1"/>
                </a:solidFill>
              </a:defRPr>
            </a:lvl1pPr>
          </a:lstStyle>
          <a:p>
            <a:r>
              <a:rPr lang="nl-NL"/>
              <a:t>Klik om stijl te bewerken</a:t>
            </a:r>
            <a:endParaRPr lang="en-US" dirty="0"/>
          </a:p>
        </p:txBody>
      </p:sp>
      <p:sp>
        <p:nvSpPr>
          <p:cNvPr id="8" name="Subtitle 2">
            <a:extLst>
              <a:ext uri="{FF2B5EF4-FFF2-40B4-BE49-F238E27FC236}">
                <a16:creationId xmlns:a16="http://schemas.microsoft.com/office/drawing/2014/main" id="{5D92FF7D-0BCE-7C92-707B-ACD7D9DAD7FD}"/>
              </a:ext>
            </a:extLst>
          </p:cNvPr>
          <p:cNvSpPr>
            <a:spLocks noGrp="1"/>
          </p:cNvSpPr>
          <p:nvPr>
            <p:ph type="subTitle" idx="1" hasCustomPrompt="1"/>
          </p:nvPr>
        </p:nvSpPr>
        <p:spPr>
          <a:xfrm>
            <a:off x="672000" y="4080000"/>
            <a:ext cx="10848000" cy="480000"/>
          </a:xfrm>
        </p:spPr>
        <p:txBody>
          <a:bodyPr anchor="t" anchorCtr="0"/>
          <a:lstStyle>
            <a:lvl1pPr marL="0" indent="0" algn="l">
              <a:lnSpc>
                <a:spcPct val="95000"/>
              </a:lnSpc>
              <a:buNone/>
              <a:defRPr sz="2667">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dirty="0"/>
              <a:t>Klik om een naam of locatie in te voeren</a:t>
            </a:r>
            <a:endParaRPr lang="en-US" dirty="0"/>
          </a:p>
        </p:txBody>
      </p:sp>
      <p:sp>
        <p:nvSpPr>
          <p:cNvPr id="11" name="Date Placeholder 3">
            <a:extLst>
              <a:ext uri="{FF2B5EF4-FFF2-40B4-BE49-F238E27FC236}">
                <a16:creationId xmlns:a16="http://schemas.microsoft.com/office/drawing/2014/main" id="{8201ED70-61E3-2E47-1660-F4684105951D}"/>
              </a:ext>
            </a:extLst>
          </p:cNvPr>
          <p:cNvSpPr>
            <a:spLocks noGrp="1"/>
          </p:cNvSpPr>
          <p:nvPr>
            <p:ph type="dt" sz="half" idx="10"/>
          </p:nvPr>
        </p:nvSpPr>
        <p:spPr>
          <a:xfrm>
            <a:off x="9120000" y="5904000"/>
            <a:ext cx="2400000" cy="288000"/>
          </a:xfrm>
        </p:spPr>
        <p:txBody>
          <a:bodyPr/>
          <a:lstStyle>
            <a:lvl1pPr algn="r">
              <a:defRPr sz="1733">
                <a:solidFill>
                  <a:schemeClr val="tx1"/>
                </a:solidFill>
              </a:defRPr>
            </a:lvl1pPr>
          </a:lstStyle>
          <a:p>
            <a:r>
              <a:rPr lang="nl-NL" dirty="0"/>
              <a:t>23 augustus 2022</a:t>
            </a:r>
          </a:p>
        </p:txBody>
      </p:sp>
      <p:sp>
        <p:nvSpPr>
          <p:cNvPr id="12" name="Text Placeholder 3">
            <a:extLst>
              <a:ext uri="{FF2B5EF4-FFF2-40B4-BE49-F238E27FC236}">
                <a16:creationId xmlns:a16="http://schemas.microsoft.com/office/drawing/2014/main" id="{3BB30F63-0BF7-E341-E4D1-D8D00A1243A6}"/>
              </a:ext>
            </a:extLst>
          </p:cNvPr>
          <p:cNvSpPr>
            <a:spLocks noGrp="1"/>
          </p:cNvSpPr>
          <p:nvPr>
            <p:ph type="body" sz="half" idx="2" hasCustomPrompt="1"/>
          </p:nvPr>
        </p:nvSpPr>
        <p:spPr>
          <a:xfrm>
            <a:off x="1056000" y="288000"/>
            <a:ext cx="3744000" cy="576000"/>
          </a:xfrm>
        </p:spPr>
        <p:txBody>
          <a:bodyPr anchor="b" anchorCtr="0"/>
          <a:lstStyle>
            <a:lvl1pPr marL="0" indent="0">
              <a:lnSpc>
                <a:spcPct val="100000"/>
              </a:lnSpc>
              <a:buNone/>
              <a:defRPr sz="1733" b="1">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nl-NL" dirty="0"/>
              <a:t>Klikken om de schoolnaam of sectornaam te bewerken</a:t>
            </a:r>
          </a:p>
        </p:txBody>
      </p:sp>
      <p:sp>
        <p:nvSpPr>
          <p:cNvPr id="13" name="Rechthoek 12">
            <a:extLst>
              <a:ext uri="{FF2B5EF4-FFF2-40B4-BE49-F238E27FC236}">
                <a16:creationId xmlns:a16="http://schemas.microsoft.com/office/drawing/2014/main" id="{B854F5D7-EDC6-E854-15AA-C9503F371D78}"/>
              </a:ext>
            </a:extLst>
          </p:cNvPr>
          <p:cNvSpPr/>
          <p:nvPr userDrawn="1"/>
        </p:nvSpPr>
        <p:spPr>
          <a:xfrm>
            <a:off x="672000" y="0"/>
            <a:ext cx="192000" cy="86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Tree>
    <p:extLst>
      <p:ext uri="{BB962C8B-B14F-4D97-AF65-F5344CB8AC3E}">
        <p14:creationId xmlns:p14="http://schemas.microsoft.com/office/powerpoint/2010/main" val="27243580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ta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032000" y="2880000"/>
            <a:ext cx="7680000" cy="1632000"/>
          </a:xfrm>
        </p:spPr>
        <p:txBody>
          <a:bodyPr anchor="t" anchorCtr="0"/>
          <a:lstStyle>
            <a:lvl1pPr algn="l">
              <a:lnSpc>
                <a:spcPct val="95000"/>
              </a:lnSpc>
              <a:defRPr sz="5333" b="1">
                <a:solidFill>
                  <a:schemeClr val="bg1"/>
                </a:solidFill>
              </a:defRPr>
            </a:lvl1pPr>
          </a:lstStyle>
          <a:p>
            <a:r>
              <a:rPr lang="nl-NL"/>
              <a:t>Klik om stijl te bewerken</a:t>
            </a:r>
            <a:endParaRPr lang="en-US" dirty="0"/>
          </a:p>
        </p:txBody>
      </p:sp>
      <p:sp>
        <p:nvSpPr>
          <p:cNvPr id="3" name="Subtitle 2"/>
          <p:cNvSpPr>
            <a:spLocks noGrp="1"/>
          </p:cNvSpPr>
          <p:nvPr>
            <p:ph type="subTitle" idx="1" hasCustomPrompt="1"/>
          </p:nvPr>
        </p:nvSpPr>
        <p:spPr>
          <a:xfrm>
            <a:off x="4032007" y="4512000"/>
            <a:ext cx="7680000" cy="480000"/>
          </a:xfrm>
        </p:spPr>
        <p:txBody>
          <a:bodyPr anchor="t" anchorCtr="0"/>
          <a:lstStyle>
            <a:lvl1pPr marL="0" indent="0" algn="l">
              <a:lnSpc>
                <a:spcPct val="95000"/>
              </a:lnSpc>
              <a:buNone/>
              <a:defRPr sz="2667">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dirty="0"/>
              <a:t>Klik om een naam of locatie in te voeren</a:t>
            </a:r>
            <a:endParaRPr lang="en-US" dirty="0"/>
          </a:p>
        </p:txBody>
      </p:sp>
      <p:sp>
        <p:nvSpPr>
          <p:cNvPr id="4" name="Date Placeholder 3"/>
          <p:cNvSpPr>
            <a:spLocks noGrp="1"/>
          </p:cNvSpPr>
          <p:nvPr>
            <p:ph type="dt" sz="half" idx="10"/>
          </p:nvPr>
        </p:nvSpPr>
        <p:spPr>
          <a:xfrm>
            <a:off x="9120000" y="5904000"/>
            <a:ext cx="2400000" cy="288000"/>
          </a:xfrm>
        </p:spPr>
        <p:txBody>
          <a:bodyPr/>
          <a:lstStyle>
            <a:lvl1pPr algn="r">
              <a:defRPr sz="1733">
                <a:solidFill>
                  <a:schemeClr val="tx1"/>
                </a:solidFill>
              </a:defRPr>
            </a:lvl1pPr>
          </a:lstStyle>
          <a:p>
            <a:r>
              <a:rPr lang="nl-NL" dirty="0"/>
              <a:t>23 augustus 2022</a:t>
            </a:r>
          </a:p>
        </p:txBody>
      </p:sp>
      <p:sp>
        <p:nvSpPr>
          <p:cNvPr id="5" name="Footer Placeholder 4"/>
          <p:cNvSpPr>
            <a:spLocks noGrp="1"/>
          </p:cNvSpPr>
          <p:nvPr>
            <p:ph type="ftr" sz="quarter" idx="11"/>
          </p:nvPr>
        </p:nvSpPr>
        <p:spPr>
          <a:xfrm>
            <a:off x="3144000" y="7200000"/>
            <a:ext cx="6720000" cy="240000"/>
          </a:xfrm>
        </p:spPr>
        <p:txBody>
          <a:bodyPr/>
          <a:lstStyle>
            <a:lvl1pPr>
              <a:defRPr>
                <a:solidFill>
                  <a:srgbClr val="ECECEC"/>
                </a:solidFill>
              </a:defRPr>
            </a:lvl1pPr>
          </a:lstStyle>
          <a:p>
            <a:r>
              <a:rPr lang="nl-NL" dirty="0"/>
              <a:t>Titel van de presentatie &gt; pas aan via &gt; Functie Koptekst en voettekst</a:t>
            </a:r>
          </a:p>
        </p:txBody>
      </p:sp>
      <p:sp>
        <p:nvSpPr>
          <p:cNvPr id="6" name="Slide Number Placeholder 5"/>
          <p:cNvSpPr>
            <a:spLocks noGrp="1"/>
          </p:cNvSpPr>
          <p:nvPr>
            <p:ph type="sldNum" sz="quarter" idx="12"/>
          </p:nvPr>
        </p:nvSpPr>
        <p:spPr>
          <a:xfrm>
            <a:off x="11232000" y="7200000"/>
            <a:ext cx="288000" cy="240000"/>
          </a:xfrm>
        </p:spPr>
        <p:txBody>
          <a:bodyPr/>
          <a:lstStyle>
            <a:lvl1pPr>
              <a:defRPr>
                <a:solidFill>
                  <a:srgbClr val="ECECEC"/>
                </a:solidFill>
              </a:defRPr>
            </a:lvl1pPr>
          </a:lstStyle>
          <a:p>
            <a:fld id="{14F1411D-0280-154F-AEAC-4C20B7AA46B2}" type="slidenum">
              <a:rPr lang="nl-NL" smtClean="0"/>
              <a:pPr/>
              <a:t>‹nr.›</a:t>
            </a:fld>
            <a:endParaRPr lang="nl-NL" dirty="0"/>
          </a:p>
        </p:txBody>
      </p:sp>
      <p:sp>
        <p:nvSpPr>
          <p:cNvPr id="11" name="Tijdelijke aanduiding voor afbeelding 10">
            <a:extLst>
              <a:ext uri="{FF2B5EF4-FFF2-40B4-BE49-F238E27FC236}">
                <a16:creationId xmlns:a16="http://schemas.microsoft.com/office/drawing/2014/main" id="{AB737111-8D86-1C91-A3D3-4A8DCFF65AFD}"/>
              </a:ext>
            </a:extLst>
          </p:cNvPr>
          <p:cNvSpPr>
            <a:spLocks noGrp="1" noChangeAspect="1"/>
          </p:cNvSpPr>
          <p:nvPr>
            <p:ph type="pic" idx="13"/>
          </p:nvPr>
        </p:nvSpPr>
        <p:spPr>
          <a:xfrm>
            <a:off x="0" y="-1"/>
            <a:ext cx="12192000" cy="3327061"/>
          </a:xfrm>
          <a:custGeom>
            <a:avLst/>
            <a:gdLst>
              <a:gd name="connsiteX0" fmla="*/ 0 w 9144000"/>
              <a:gd name="connsiteY0" fmla="*/ 0 h 2495296"/>
              <a:gd name="connsiteX1" fmla="*/ 9144000 w 9144000"/>
              <a:gd name="connsiteY1" fmla="*/ 0 h 2495296"/>
              <a:gd name="connsiteX2" fmla="*/ 9144000 w 9144000"/>
              <a:gd name="connsiteY2" fmla="*/ 1924177 h 2495296"/>
              <a:gd name="connsiteX3" fmla="*/ 8892032 w 9144000"/>
              <a:gd name="connsiteY3" fmla="*/ 1970024 h 2495296"/>
              <a:gd name="connsiteX4" fmla="*/ 8892032 w 9144000"/>
              <a:gd name="connsiteY4" fmla="*/ 1492250 h 2495296"/>
              <a:gd name="connsiteX5" fmla="*/ 5842000 w 9144000"/>
              <a:gd name="connsiteY5" fmla="*/ 2143506 h 2495296"/>
              <a:gd name="connsiteX6" fmla="*/ 2794000 w 9144000"/>
              <a:gd name="connsiteY6" fmla="*/ 1500505 h 2495296"/>
              <a:gd name="connsiteX7" fmla="*/ 2794000 w 9144000"/>
              <a:gd name="connsiteY7" fmla="*/ 2495296 h 2495296"/>
              <a:gd name="connsiteX8" fmla="*/ 0 w 9144000"/>
              <a:gd name="connsiteY8" fmla="*/ 1924177 h 2495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495296">
                <a:moveTo>
                  <a:pt x="0" y="0"/>
                </a:moveTo>
                <a:lnTo>
                  <a:pt x="9144000" y="0"/>
                </a:lnTo>
                <a:lnTo>
                  <a:pt x="9144000" y="1924177"/>
                </a:lnTo>
                <a:lnTo>
                  <a:pt x="8892032" y="1970024"/>
                </a:lnTo>
                <a:lnTo>
                  <a:pt x="8892032" y="1492250"/>
                </a:lnTo>
                <a:lnTo>
                  <a:pt x="5842000" y="2143506"/>
                </a:lnTo>
                <a:lnTo>
                  <a:pt x="2794000" y="1500505"/>
                </a:lnTo>
                <a:lnTo>
                  <a:pt x="2794000" y="2495296"/>
                </a:lnTo>
                <a:lnTo>
                  <a:pt x="0" y="1924177"/>
                </a:lnTo>
                <a:close/>
              </a:path>
            </a:pathLst>
          </a:custGeom>
          <a:solidFill>
            <a:schemeClr val="bg1">
              <a:lumMod val="85000"/>
            </a:schemeClr>
          </a:solidFill>
        </p:spPr>
        <p:txBody>
          <a:bodyPr wrap="square" lIns="360000" tIns="360000" rIns="360000" anchor="t">
            <a:noAutofit/>
          </a:bodyPr>
          <a:lstStyle>
            <a:lvl1pPr marL="0" indent="0" algn="ctr">
              <a:lnSpc>
                <a:spcPct val="110000"/>
              </a:lnSpc>
              <a:spcBef>
                <a:spcPts val="0"/>
              </a:spcBef>
              <a:buNone/>
              <a:defRPr sz="2133">
                <a:solidFill>
                  <a:schemeClr val="tx1">
                    <a:lumMod val="50000"/>
                    <a:lumOff val="50000"/>
                  </a:schemeClr>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nl-NL" dirty="0"/>
              <a:t>Klik op het pictogram als u een afbeelding wilt toevoegen</a:t>
            </a:r>
            <a:endParaRPr lang="en-US" dirty="0"/>
          </a:p>
        </p:txBody>
      </p:sp>
    </p:spTree>
    <p:extLst>
      <p:ext uri="{BB962C8B-B14F-4D97-AF65-F5344CB8AC3E}">
        <p14:creationId xmlns:p14="http://schemas.microsoft.com/office/powerpoint/2010/main" val="1403109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512724-5EC3-AA31-09DF-FD3AB7BEB6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165177A-6B65-60A1-BA51-0A7642A739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06D2C72-ED5E-D176-54BC-9DC75571263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37D18B5C-1D80-39A2-7E66-C31398706C5D}"/>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F32A9699-65A0-94C6-FDEE-512843B1A007}"/>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3885153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B8B264-E5F1-90EB-0CD8-73D9B82D474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12C2BA5-ADCC-6CD2-14DC-603CA047F097}"/>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AA12D21A-0554-4868-5495-7A4F6929B9CD}"/>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7789504-9FA2-8E50-548A-6ABD47362261}"/>
              </a:ext>
            </a:extLst>
          </p:cNvPr>
          <p:cNvSpPr>
            <a:spLocks noGrp="1"/>
          </p:cNvSpPr>
          <p:nvPr>
            <p:ph type="dt" sz="half" idx="10"/>
          </p:nvPr>
        </p:nvSpPr>
        <p:spPr/>
        <p:txBody>
          <a:bodyPr/>
          <a:lstStyle/>
          <a:p>
            <a:r>
              <a:rPr lang="nl-NL" dirty="0"/>
              <a:t>Augustus 2024</a:t>
            </a:r>
          </a:p>
        </p:txBody>
      </p:sp>
      <p:sp>
        <p:nvSpPr>
          <p:cNvPr id="6" name="Tijdelijke aanduiding voor voettekst 5">
            <a:extLst>
              <a:ext uri="{FF2B5EF4-FFF2-40B4-BE49-F238E27FC236}">
                <a16:creationId xmlns:a16="http://schemas.microsoft.com/office/drawing/2014/main" id="{61FA4098-5A12-91E9-F28A-6DD65134ECEC}"/>
              </a:ext>
            </a:extLst>
          </p:cNvPr>
          <p:cNvSpPr>
            <a:spLocks noGrp="1"/>
          </p:cNvSpPr>
          <p:nvPr>
            <p:ph type="ftr" sz="quarter" idx="11"/>
          </p:nvPr>
        </p:nvSpPr>
        <p:spPr/>
        <p:txBody>
          <a:bodyPr/>
          <a:lstStyle/>
          <a:p>
            <a:r>
              <a:rPr lang="nl-NL" dirty="0"/>
              <a:t>Architectuur trainee - lessen serie</a:t>
            </a:r>
          </a:p>
        </p:txBody>
      </p:sp>
      <p:sp>
        <p:nvSpPr>
          <p:cNvPr id="7" name="Tijdelijke aanduiding voor dianummer 6">
            <a:extLst>
              <a:ext uri="{FF2B5EF4-FFF2-40B4-BE49-F238E27FC236}">
                <a16:creationId xmlns:a16="http://schemas.microsoft.com/office/drawing/2014/main" id="{4FB52743-33A5-AF42-3FC5-F8B2AEEFE0FF}"/>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2973752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F3CDCD-D260-8BE1-831B-0D1A054F65B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32611471-C382-D424-33E2-C0FF081143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8AD4A54-BBF0-60B0-9560-ACBF6253C710}"/>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BF8895B-B509-AFE4-3877-2244676B17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DE273DD-ECD0-6211-6BC6-BD1A9F3C366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7E91719-230C-A6C4-80D4-187BE77AD9CE}"/>
              </a:ext>
            </a:extLst>
          </p:cNvPr>
          <p:cNvSpPr>
            <a:spLocks noGrp="1"/>
          </p:cNvSpPr>
          <p:nvPr>
            <p:ph type="dt" sz="half" idx="10"/>
          </p:nvPr>
        </p:nvSpPr>
        <p:spPr/>
        <p:txBody>
          <a:bodyPr/>
          <a:lstStyle/>
          <a:p>
            <a:r>
              <a:rPr lang="nl-NL" dirty="0"/>
              <a:t>Augustus 2024</a:t>
            </a:r>
          </a:p>
        </p:txBody>
      </p:sp>
      <p:sp>
        <p:nvSpPr>
          <p:cNvPr id="8" name="Tijdelijke aanduiding voor voettekst 7">
            <a:extLst>
              <a:ext uri="{FF2B5EF4-FFF2-40B4-BE49-F238E27FC236}">
                <a16:creationId xmlns:a16="http://schemas.microsoft.com/office/drawing/2014/main" id="{0A962D13-A741-AF29-E388-D9D9A8640882}"/>
              </a:ext>
            </a:extLst>
          </p:cNvPr>
          <p:cNvSpPr>
            <a:spLocks noGrp="1"/>
          </p:cNvSpPr>
          <p:nvPr>
            <p:ph type="ftr" sz="quarter" idx="11"/>
          </p:nvPr>
        </p:nvSpPr>
        <p:spPr/>
        <p:txBody>
          <a:bodyPr/>
          <a:lstStyle/>
          <a:p>
            <a:r>
              <a:rPr lang="nl-NL" dirty="0"/>
              <a:t>Architectuur trainee - lessen serie</a:t>
            </a:r>
          </a:p>
        </p:txBody>
      </p:sp>
      <p:sp>
        <p:nvSpPr>
          <p:cNvPr id="9" name="Tijdelijke aanduiding voor dianummer 8">
            <a:extLst>
              <a:ext uri="{FF2B5EF4-FFF2-40B4-BE49-F238E27FC236}">
                <a16:creationId xmlns:a16="http://schemas.microsoft.com/office/drawing/2014/main" id="{2AE6F50F-D9CA-A8C3-5475-70CCBE820A48}"/>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2155545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A03501-AAB4-2850-A9EE-D5F1EE22309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52EBFC7-8A81-2322-1102-602A9011B71E}"/>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0390742F-56DB-589B-62B2-0DB541A796DD}"/>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0D7D3003-8E07-B1EA-4FCA-C8BFC7B01A29}"/>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2746935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E2A0858B-FDEF-E7F4-0DD7-9F5BF4F18885}"/>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106DB23-3916-B1BF-C712-B6BB9D8A2F3C}"/>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29779F57-A38A-EC42-3DCE-A0555F4CAC65}"/>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3835321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DA4411-75FA-1813-E00F-F1F786AC027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32B30DA-6013-DD67-2195-E37BA1B478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E92E4D7C-2146-161F-6638-102ADBFC0B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467ABA7-B989-3525-82C8-D370C7335790}"/>
              </a:ext>
            </a:extLst>
          </p:cNvPr>
          <p:cNvSpPr>
            <a:spLocks noGrp="1"/>
          </p:cNvSpPr>
          <p:nvPr>
            <p:ph type="dt" sz="half" idx="10"/>
          </p:nvPr>
        </p:nvSpPr>
        <p:spPr/>
        <p:txBody>
          <a:bodyPr/>
          <a:lstStyle/>
          <a:p>
            <a:r>
              <a:rPr lang="nl-NL" dirty="0"/>
              <a:t>Augustus 2024</a:t>
            </a:r>
          </a:p>
        </p:txBody>
      </p:sp>
      <p:sp>
        <p:nvSpPr>
          <p:cNvPr id="6" name="Tijdelijke aanduiding voor voettekst 5">
            <a:extLst>
              <a:ext uri="{FF2B5EF4-FFF2-40B4-BE49-F238E27FC236}">
                <a16:creationId xmlns:a16="http://schemas.microsoft.com/office/drawing/2014/main" id="{A8370A19-1A17-8442-D9C0-F45005F43F0C}"/>
              </a:ext>
            </a:extLst>
          </p:cNvPr>
          <p:cNvSpPr>
            <a:spLocks noGrp="1"/>
          </p:cNvSpPr>
          <p:nvPr>
            <p:ph type="ftr" sz="quarter" idx="11"/>
          </p:nvPr>
        </p:nvSpPr>
        <p:spPr/>
        <p:txBody>
          <a:bodyPr/>
          <a:lstStyle/>
          <a:p>
            <a:r>
              <a:rPr lang="nl-NL" dirty="0"/>
              <a:t>Architectuur trainee - lessen serie</a:t>
            </a:r>
          </a:p>
        </p:txBody>
      </p:sp>
      <p:sp>
        <p:nvSpPr>
          <p:cNvPr id="7" name="Tijdelijke aanduiding voor dianummer 6">
            <a:extLst>
              <a:ext uri="{FF2B5EF4-FFF2-40B4-BE49-F238E27FC236}">
                <a16:creationId xmlns:a16="http://schemas.microsoft.com/office/drawing/2014/main" id="{ED036246-244F-9175-F348-4D37B3F1A3D9}"/>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358174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946D82-4882-4A13-59DD-B62C0E017DD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26987B27-09E1-8307-C4CF-95EA6CDBE4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B4C6D035-2444-3AB4-9AB8-89F6AFCC1B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29AF720-FEC3-B9BF-F9BD-E4AC8DCF1235}"/>
              </a:ext>
            </a:extLst>
          </p:cNvPr>
          <p:cNvSpPr>
            <a:spLocks noGrp="1"/>
          </p:cNvSpPr>
          <p:nvPr>
            <p:ph type="dt" sz="half" idx="10"/>
          </p:nvPr>
        </p:nvSpPr>
        <p:spPr/>
        <p:txBody>
          <a:bodyPr/>
          <a:lstStyle/>
          <a:p>
            <a:r>
              <a:rPr lang="nl-NL" dirty="0"/>
              <a:t>Augustus 2024</a:t>
            </a:r>
          </a:p>
        </p:txBody>
      </p:sp>
      <p:sp>
        <p:nvSpPr>
          <p:cNvPr id="6" name="Tijdelijke aanduiding voor voettekst 5">
            <a:extLst>
              <a:ext uri="{FF2B5EF4-FFF2-40B4-BE49-F238E27FC236}">
                <a16:creationId xmlns:a16="http://schemas.microsoft.com/office/drawing/2014/main" id="{6BC99440-A064-7394-2E0B-DA16B9778475}"/>
              </a:ext>
            </a:extLst>
          </p:cNvPr>
          <p:cNvSpPr>
            <a:spLocks noGrp="1"/>
          </p:cNvSpPr>
          <p:nvPr>
            <p:ph type="ftr" sz="quarter" idx="11"/>
          </p:nvPr>
        </p:nvSpPr>
        <p:spPr/>
        <p:txBody>
          <a:bodyPr/>
          <a:lstStyle/>
          <a:p>
            <a:r>
              <a:rPr lang="nl-NL" dirty="0"/>
              <a:t>Architectuur trainee - lessen serie</a:t>
            </a:r>
          </a:p>
        </p:txBody>
      </p:sp>
      <p:sp>
        <p:nvSpPr>
          <p:cNvPr id="7" name="Tijdelijke aanduiding voor dianummer 6">
            <a:extLst>
              <a:ext uri="{FF2B5EF4-FFF2-40B4-BE49-F238E27FC236}">
                <a16:creationId xmlns:a16="http://schemas.microsoft.com/office/drawing/2014/main" id="{AD642687-E1EB-751E-4D37-4AF9D4D29238}"/>
              </a:ext>
            </a:extLst>
          </p:cNvPr>
          <p:cNvSpPr>
            <a:spLocks noGrp="1"/>
          </p:cNvSpPr>
          <p:nvPr>
            <p:ph type="sldNum" sz="quarter" idx="12"/>
          </p:nvPr>
        </p:nvSpPr>
        <p:spPr/>
        <p:txBody>
          <a:bodyPr/>
          <a:lstStyle/>
          <a:p>
            <a:fld id="{A4AF6D52-89D9-47DB-BD26-4F97A6E706A9}" type="slidenum">
              <a:rPr lang="nl-NL" smtClean="0"/>
              <a:t>‹nr.›</a:t>
            </a:fld>
            <a:endParaRPr lang="nl-NL" dirty="0"/>
          </a:p>
        </p:txBody>
      </p:sp>
    </p:spTree>
    <p:extLst>
      <p:ext uri="{BB962C8B-B14F-4D97-AF65-F5344CB8AC3E}">
        <p14:creationId xmlns:p14="http://schemas.microsoft.com/office/powerpoint/2010/main" val="3130795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2.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74BF8015-CE8B-16BF-587C-F1504398E3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E4C2BD44-4A4D-8C02-FB2E-1C471BCB6E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0A1727F-4943-9EB6-6494-7DB012A7C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nl-NL" dirty="0"/>
              <a:t>Augustus 2024</a:t>
            </a:r>
          </a:p>
        </p:txBody>
      </p:sp>
      <p:sp>
        <p:nvSpPr>
          <p:cNvPr id="5" name="Tijdelijke aanduiding voor voettekst 4">
            <a:extLst>
              <a:ext uri="{FF2B5EF4-FFF2-40B4-BE49-F238E27FC236}">
                <a16:creationId xmlns:a16="http://schemas.microsoft.com/office/drawing/2014/main" id="{9C586549-9E06-C042-7B88-89DDE7F7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315A60F4-DEEE-5BC9-107B-841F2C61B4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AF6D52-89D9-47DB-BD26-4F97A6E706A9}" type="slidenum">
              <a:rPr lang="nl-NL" smtClean="0"/>
              <a:t>‹nr.›</a:t>
            </a:fld>
            <a:endParaRPr lang="nl-NL" dirty="0"/>
          </a:p>
        </p:txBody>
      </p:sp>
    </p:spTree>
    <p:extLst>
      <p:ext uri="{BB962C8B-B14F-4D97-AF65-F5344CB8AC3E}">
        <p14:creationId xmlns:p14="http://schemas.microsoft.com/office/powerpoint/2010/main" val="5162575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 id="2147483664" r:id="rId13"/>
    <p:sldLayoutId id="2147483698" r:id="rId1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72000" y="1056000"/>
            <a:ext cx="10848000" cy="432000"/>
          </a:xfrm>
          <a:prstGeom prst="rect">
            <a:avLst/>
          </a:prstGeom>
        </p:spPr>
        <p:txBody>
          <a:bodyPr vert="horz" lIns="0" tIns="0" rIns="0" bIns="0" rtlCol="0" anchor="t" anchorCtr="0">
            <a:noAutofit/>
          </a:bodyPr>
          <a:lstStyle/>
          <a:p>
            <a:r>
              <a:rPr lang="nl-NL" dirty="0"/>
              <a:t>Titelstijl van model bewerken</a:t>
            </a:r>
            <a:endParaRPr lang="en-US" dirty="0"/>
          </a:p>
        </p:txBody>
      </p:sp>
      <p:sp>
        <p:nvSpPr>
          <p:cNvPr id="3" name="Text Placeholder 2"/>
          <p:cNvSpPr>
            <a:spLocks noGrp="1"/>
          </p:cNvSpPr>
          <p:nvPr>
            <p:ph type="body" idx="1"/>
          </p:nvPr>
        </p:nvSpPr>
        <p:spPr>
          <a:xfrm>
            <a:off x="672000" y="1488001"/>
            <a:ext cx="10848000" cy="4415999"/>
          </a:xfrm>
          <a:prstGeom prst="rect">
            <a:avLst/>
          </a:prstGeom>
        </p:spPr>
        <p:txBody>
          <a:bodyPr vert="horz" lIns="0" tIns="0" rIns="0" bIns="0" rtlCol="0" anchor="t" anchorCtr="0">
            <a:no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4" name="Date Placeholder 3"/>
          <p:cNvSpPr>
            <a:spLocks noGrp="1"/>
          </p:cNvSpPr>
          <p:nvPr>
            <p:ph type="dt" sz="half" idx="2"/>
          </p:nvPr>
        </p:nvSpPr>
        <p:spPr>
          <a:xfrm>
            <a:off x="672000" y="6120000"/>
            <a:ext cx="1920000" cy="240000"/>
          </a:xfrm>
          <a:prstGeom prst="rect">
            <a:avLst/>
          </a:prstGeom>
        </p:spPr>
        <p:txBody>
          <a:bodyPr vert="horz" lIns="0" tIns="0" rIns="0" bIns="0" rtlCol="0" anchor="t" anchorCtr="0">
            <a:noAutofit/>
          </a:bodyPr>
          <a:lstStyle>
            <a:lvl1pPr algn="l">
              <a:defRPr sz="1200">
                <a:solidFill>
                  <a:schemeClr val="tx1"/>
                </a:solidFill>
              </a:defRPr>
            </a:lvl1pPr>
          </a:lstStyle>
          <a:p>
            <a:r>
              <a:rPr lang="nl-NL" dirty="0"/>
              <a:t>23 augustus 2022</a:t>
            </a:r>
          </a:p>
        </p:txBody>
      </p:sp>
      <p:sp>
        <p:nvSpPr>
          <p:cNvPr id="5" name="Footer Placeholder 4"/>
          <p:cNvSpPr>
            <a:spLocks noGrp="1"/>
          </p:cNvSpPr>
          <p:nvPr>
            <p:ph type="ftr" sz="quarter" idx="3"/>
          </p:nvPr>
        </p:nvSpPr>
        <p:spPr>
          <a:xfrm>
            <a:off x="3144000" y="6120000"/>
            <a:ext cx="6720000" cy="240000"/>
          </a:xfrm>
          <a:prstGeom prst="rect">
            <a:avLst/>
          </a:prstGeom>
        </p:spPr>
        <p:txBody>
          <a:bodyPr vert="horz" lIns="0" tIns="0" rIns="108000" bIns="0" rtlCol="0" anchor="t" anchorCtr="0">
            <a:noAutofit/>
          </a:bodyPr>
          <a:lstStyle>
            <a:lvl1pPr algn="r">
              <a:defRPr sz="1200">
                <a:solidFill>
                  <a:schemeClr val="tx1"/>
                </a:solidFill>
              </a:defRPr>
            </a:lvl1pPr>
          </a:lstStyle>
          <a:p>
            <a:r>
              <a:rPr lang="nl-NL" dirty="0"/>
              <a:t>Titel van de presentatie &gt; pas aan via &gt; Functie Koptekst en voettekst</a:t>
            </a:r>
          </a:p>
        </p:txBody>
      </p:sp>
      <p:sp>
        <p:nvSpPr>
          <p:cNvPr id="6" name="Slide Number Placeholder 5"/>
          <p:cNvSpPr>
            <a:spLocks noGrp="1"/>
          </p:cNvSpPr>
          <p:nvPr>
            <p:ph type="sldNum" sz="quarter" idx="4"/>
          </p:nvPr>
        </p:nvSpPr>
        <p:spPr>
          <a:xfrm>
            <a:off x="11232000" y="6120000"/>
            <a:ext cx="288000" cy="240000"/>
          </a:xfrm>
          <a:prstGeom prst="rect">
            <a:avLst/>
          </a:prstGeom>
        </p:spPr>
        <p:txBody>
          <a:bodyPr vert="horz" lIns="0" tIns="0" rIns="0" bIns="0" rtlCol="0" anchor="t" anchorCtr="0">
            <a:noAutofit/>
          </a:bodyPr>
          <a:lstStyle>
            <a:lvl1pPr algn="r">
              <a:defRPr sz="1200">
                <a:solidFill>
                  <a:schemeClr val="tx1"/>
                </a:solidFill>
              </a:defRPr>
            </a:lvl1pPr>
          </a:lstStyle>
          <a:p>
            <a:fld id="{14F1411D-0280-154F-AEAC-4C20B7AA46B2}" type="slidenum">
              <a:rPr lang="nl-NL" smtClean="0"/>
              <a:pPr/>
              <a:t>‹nr.›</a:t>
            </a:fld>
            <a:endParaRPr lang="nl-NL" dirty="0"/>
          </a:p>
        </p:txBody>
      </p:sp>
      <p:sp>
        <p:nvSpPr>
          <p:cNvPr id="7" name="Tekstvak 6">
            <a:extLst>
              <a:ext uri="{FF2B5EF4-FFF2-40B4-BE49-F238E27FC236}">
                <a16:creationId xmlns:a16="http://schemas.microsoft.com/office/drawing/2014/main" id="{C9AD4CB2-32A0-6059-F189-10CE930633AD}"/>
              </a:ext>
            </a:extLst>
          </p:cNvPr>
          <p:cNvSpPr txBox="1"/>
          <p:nvPr userDrawn="1"/>
        </p:nvSpPr>
        <p:spPr>
          <a:xfrm>
            <a:off x="9840000" y="6120000"/>
            <a:ext cx="1392000" cy="240000"/>
          </a:xfrm>
          <a:prstGeom prst="rect">
            <a:avLst/>
          </a:prstGeom>
          <a:noFill/>
        </p:spPr>
        <p:txBody>
          <a:bodyPr wrap="square" lIns="144000" tIns="0" rIns="144000" rtlCol="0">
            <a:noAutofit/>
          </a:bodyPr>
          <a:lstStyle/>
          <a:p>
            <a:pPr algn="r"/>
            <a:r>
              <a:rPr lang="nl-NL" sz="1200" dirty="0"/>
              <a:t>ROC Mondriaan</a:t>
            </a:r>
          </a:p>
        </p:txBody>
      </p:sp>
      <p:cxnSp>
        <p:nvCxnSpPr>
          <p:cNvPr id="9" name="Rechte verbindingslijn 8">
            <a:extLst>
              <a:ext uri="{FF2B5EF4-FFF2-40B4-BE49-F238E27FC236}">
                <a16:creationId xmlns:a16="http://schemas.microsoft.com/office/drawing/2014/main" id="{6A72ED6B-CC0B-63FF-D72C-110A67F97B94}"/>
              </a:ext>
            </a:extLst>
          </p:cNvPr>
          <p:cNvCxnSpPr/>
          <p:nvPr userDrawn="1"/>
        </p:nvCxnSpPr>
        <p:spPr>
          <a:xfrm>
            <a:off x="9864000" y="6134222"/>
            <a:ext cx="0" cy="17118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9659AA81-B583-69B4-B379-DE5C0B2AB101}"/>
              </a:ext>
            </a:extLst>
          </p:cNvPr>
          <p:cNvCxnSpPr/>
          <p:nvPr userDrawn="1"/>
        </p:nvCxnSpPr>
        <p:spPr>
          <a:xfrm>
            <a:off x="11232000" y="6134222"/>
            <a:ext cx="0" cy="17118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2555708"/>
      </p:ext>
    </p:extLst>
  </p:cSld>
  <p:clrMap bg1="lt1" tx1="dk1" bg2="lt2" tx2="dk2" accent1="accent1" accent2="accent2" accent3="accent3" accent4="accent4" accent5="accent5" accent6="accent6" hlink="hlink" folHlink="folHlink"/>
  <p:sldLayoutIdLst>
    <p:sldLayoutId id="2147483679" r:id="rId1"/>
    <p:sldLayoutId id="2147483687" r:id="rId2"/>
    <p:sldLayoutId id="2147483689" r:id="rId3"/>
    <p:sldLayoutId id="2147483675" r:id="rId4"/>
    <p:sldLayoutId id="2147483686" r:id="rId5"/>
    <p:sldLayoutId id="2147483694" r:id="rId6"/>
    <p:sldLayoutId id="2147483693" r:id="rId7"/>
    <p:sldLayoutId id="2147483673" r:id="rId8"/>
    <p:sldLayoutId id="2147483697" r:id="rId9"/>
    <p:sldLayoutId id="2147483684" r:id="rId10"/>
  </p:sldLayoutIdLst>
  <p:hf hdr="0"/>
  <p:txStyles>
    <p:titleStyle>
      <a:lvl1pPr algn="l" defTabSz="685800" rtl="0" eaLnBrk="1" latinLnBrk="0" hangingPunct="1">
        <a:lnSpc>
          <a:spcPct val="100000"/>
        </a:lnSpc>
        <a:spcBef>
          <a:spcPct val="0"/>
        </a:spcBef>
        <a:buNone/>
        <a:defRPr sz="1800" b="1" kern="1200">
          <a:solidFill>
            <a:schemeClr val="tx2"/>
          </a:solidFill>
          <a:latin typeface="+mj-lt"/>
          <a:ea typeface="+mj-ea"/>
          <a:cs typeface="+mj-cs"/>
        </a:defRPr>
      </a:lvl1pPr>
    </p:titleStyle>
    <p:bodyStyle>
      <a:lvl1pPr marL="180000" indent="-180000" algn="l" defTabSz="685800" rtl="0" eaLnBrk="1" latinLnBrk="0" hangingPunct="1">
        <a:lnSpc>
          <a:spcPts val="1800"/>
        </a:lnSpc>
        <a:spcBef>
          <a:spcPts val="0"/>
        </a:spcBef>
        <a:buSzPct val="120000"/>
        <a:buFont typeface="Arial" panose="020B0604020202020204" pitchFamily="34" charset="0"/>
        <a:buChar char="•"/>
        <a:defRPr sz="1300" kern="1200">
          <a:solidFill>
            <a:schemeClr val="tx1"/>
          </a:solidFill>
          <a:latin typeface="+mn-lt"/>
          <a:ea typeface="+mn-ea"/>
          <a:cs typeface="+mn-cs"/>
        </a:defRPr>
      </a:lvl1pPr>
      <a:lvl2pPr marL="360000" indent="-180000" algn="l" defTabSz="685800" rtl="0" eaLnBrk="1" latinLnBrk="0" hangingPunct="1">
        <a:lnSpc>
          <a:spcPts val="1800"/>
        </a:lnSpc>
        <a:spcBef>
          <a:spcPts val="0"/>
        </a:spcBef>
        <a:buSzPct val="120000"/>
        <a:buFont typeface="Systeemlettertype regulier"/>
        <a:buChar char="-"/>
        <a:defRPr sz="1300" kern="1200">
          <a:solidFill>
            <a:schemeClr val="tx1"/>
          </a:solidFill>
          <a:latin typeface="+mn-lt"/>
          <a:ea typeface="+mn-ea"/>
          <a:cs typeface="+mn-cs"/>
        </a:defRPr>
      </a:lvl2pPr>
      <a:lvl3pPr marL="0" indent="0" algn="l" defTabSz="685800" rtl="0" eaLnBrk="1" latinLnBrk="0" hangingPunct="1">
        <a:lnSpc>
          <a:spcPts val="1800"/>
        </a:lnSpc>
        <a:spcBef>
          <a:spcPts val="0"/>
        </a:spcBef>
        <a:buFontTx/>
        <a:buNone/>
        <a:defRPr sz="1300" kern="1200">
          <a:solidFill>
            <a:schemeClr val="tx1"/>
          </a:solidFill>
          <a:latin typeface="+mn-lt"/>
          <a:ea typeface="+mn-ea"/>
          <a:cs typeface="+mn-cs"/>
        </a:defRPr>
      </a:lvl3pPr>
      <a:lvl4pPr marL="0" indent="0" algn="l" defTabSz="685800" rtl="0" eaLnBrk="1" latinLnBrk="0" hangingPunct="1">
        <a:lnSpc>
          <a:spcPts val="1800"/>
        </a:lnSpc>
        <a:spcBef>
          <a:spcPts val="0"/>
        </a:spcBef>
        <a:buFontTx/>
        <a:buNone/>
        <a:defRPr sz="1300" b="1" kern="1200">
          <a:solidFill>
            <a:schemeClr val="tx2"/>
          </a:solidFill>
          <a:latin typeface="+mn-lt"/>
          <a:ea typeface="+mn-ea"/>
          <a:cs typeface="+mn-cs"/>
        </a:defRPr>
      </a:lvl4pPr>
      <a:lvl5pPr marL="540000" indent="-180000" algn="l" defTabSz="685800" rtl="0" eaLnBrk="1" latinLnBrk="0" hangingPunct="1">
        <a:lnSpc>
          <a:spcPts val="1800"/>
        </a:lnSpc>
        <a:spcBef>
          <a:spcPts val="0"/>
        </a:spcBef>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www.tomboweurope.com/nl/inspiratie/in-perspectief-tekenen" TargetMode="Externa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microsoft.com/office/2017/06/relationships/model3d" Target="../media/model3d1.glb"/><Relationship Id="rId1" Type="http://schemas.openxmlformats.org/officeDocument/2006/relationships/slideLayout" Target="../slideLayouts/slideLayout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5.pn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7.png"/><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1C2B8E-C7F7-3690-4245-778F1DA4FCB8}"/>
              </a:ext>
            </a:extLst>
          </p:cNvPr>
          <p:cNvSpPr>
            <a:spLocks noGrp="1"/>
          </p:cNvSpPr>
          <p:nvPr>
            <p:ph type="ctr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4000" dirty="0">
                <a:solidFill>
                  <a:srgbClr val="FFFFFF"/>
                </a:solidFill>
              </a:rPr>
              <a:t>Architectuur trainee </a:t>
            </a:r>
            <a:br>
              <a:rPr lang="nl-NL" sz="4000" dirty="0">
                <a:solidFill>
                  <a:srgbClr val="FFFFFF"/>
                </a:solidFill>
              </a:rPr>
            </a:br>
            <a:r>
              <a:rPr lang="nl-NL" sz="4000" dirty="0">
                <a:solidFill>
                  <a:srgbClr val="FFFFFF"/>
                </a:solidFill>
              </a:rPr>
              <a:t>Lessen serie</a:t>
            </a:r>
          </a:p>
        </p:txBody>
      </p:sp>
      <p:sp>
        <p:nvSpPr>
          <p:cNvPr id="3" name="Ondertitel 2">
            <a:extLst>
              <a:ext uri="{FF2B5EF4-FFF2-40B4-BE49-F238E27FC236}">
                <a16:creationId xmlns:a16="http://schemas.microsoft.com/office/drawing/2014/main" id="{CF1576D1-BC63-FD14-C360-8042F69D724D}"/>
              </a:ext>
            </a:extLst>
          </p:cNvPr>
          <p:cNvSpPr>
            <a:spLocks noGrp="1"/>
          </p:cNvSpPr>
          <p:nvPr>
            <p:ph type="subTitle" idx="1"/>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dirty="0"/>
              <a:t>Door: B. Verduijn</a:t>
            </a:r>
          </a:p>
        </p:txBody>
      </p:sp>
      <p:sp>
        <p:nvSpPr>
          <p:cNvPr id="4" name="Tijdelijke aanduiding voor datum 3">
            <a:extLst>
              <a:ext uri="{FF2B5EF4-FFF2-40B4-BE49-F238E27FC236}">
                <a16:creationId xmlns:a16="http://schemas.microsoft.com/office/drawing/2014/main" id="{60DE25D2-D83E-75CE-21B5-BDDA0CF0251A}"/>
              </a:ext>
            </a:extLst>
          </p:cNvPr>
          <p:cNvSpPr>
            <a:spLocks noGrp="1"/>
          </p:cNvSpPr>
          <p:nvPr>
            <p:ph type="dt" sz="half" idx="10"/>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dirty="0"/>
              <a:t>Augustus 2024</a:t>
            </a:r>
          </a:p>
        </p:txBody>
      </p:sp>
      <p:sp>
        <p:nvSpPr>
          <p:cNvPr id="5" name="Tijdelijke aanduiding voor voettekst 4">
            <a:extLst>
              <a:ext uri="{FF2B5EF4-FFF2-40B4-BE49-F238E27FC236}">
                <a16:creationId xmlns:a16="http://schemas.microsoft.com/office/drawing/2014/main" id="{80664B48-0C0E-CA84-A481-1091BB4CEDD9}"/>
              </a:ext>
            </a:extLst>
          </p:cNvPr>
          <p:cNvSpPr>
            <a:spLocks noGrp="1"/>
          </p:cNvSpPr>
          <p:nvPr>
            <p:ph type="ftr" sz="quarter" idx="11"/>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dirty="0"/>
              <a:t>Titel van de presentatie &gt; pas aan via &gt; Functie Koptekst en voettekst</a:t>
            </a:r>
          </a:p>
        </p:txBody>
      </p:sp>
      <p:sp>
        <p:nvSpPr>
          <p:cNvPr id="6" name="Tijdelijke aanduiding voor dianummer 5">
            <a:extLst>
              <a:ext uri="{FF2B5EF4-FFF2-40B4-BE49-F238E27FC236}">
                <a16:creationId xmlns:a16="http://schemas.microsoft.com/office/drawing/2014/main" id="{6321A425-C296-E702-68CE-C72F33647CE2}"/>
              </a:ext>
            </a:extLst>
          </p:cNvPr>
          <p:cNvSpPr>
            <a:spLocks noGrp="1"/>
          </p:cNvSpPr>
          <p:nvPr>
            <p:ph type="sldNum" sz="quarter" idx="12"/>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mtClean="0"/>
              <a:pPr/>
              <a:t>1</a:t>
            </a:fld>
            <a:endParaRPr lang="nl-NL" dirty="0"/>
          </a:p>
        </p:txBody>
      </p:sp>
      <p:sp>
        <p:nvSpPr>
          <p:cNvPr id="7" name="Tijdelijke aanduiding voor afbeelding 6">
            <a:extLst>
              <a:ext uri="{FF2B5EF4-FFF2-40B4-BE49-F238E27FC236}">
                <a16:creationId xmlns:a16="http://schemas.microsoft.com/office/drawing/2014/main" id="{0116B041-6850-0C87-10A4-1C5C7B34F820}"/>
              </a:ext>
            </a:extLst>
          </p:cNvPr>
          <p:cNvSpPr>
            <a:spLocks noGrp="1"/>
          </p:cNvSpPr>
          <p:nvPr>
            <p:ph type="pic" idx="13"/>
          </p:nvPr>
        </p:nvSpPr>
        <p:spPr/>
        <p:txBody>
          <a:bodyPr/>
          <a:lstStyle/>
          <a:p>
            <a:endParaRPr lang="nl-NL" dirty="0"/>
          </a:p>
        </p:txBody>
      </p:sp>
    </p:spTree>
    <p:extLst>
      <p:ext uri="{BB962C8B-B14F-4D97-AF65-F5344CB8AC3E}">
        <p14:creationId xmlns:p14="http://schemas.microsoft.com/office/powerpoint/2010/main" val="3812240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normAutofit fontScale="92500"/>
          </a:bodyPr>
          <a:lstStyle/>
          <a:p>
            <a:pPr marL="0" indent="0">
              <a:buNone/>
            </a:pPr>
            <a:r>
              <a:rPr lang="nl-NL" b="1" dirty="0" err="1"/>
              <a:t>Symetrisch</a:t>
            </a:r>
            <a:r>
              <a:rPr lang="nl-NL" b="1" dirty="0"/>
              <a:t>: </a:t>
            </a:r>
            <a:r>
              <a:rPr lang="nl-NL" dirty="0"/>
              <a:t>de compositie is in evenwicht. Aan beide zijde van de middellijn is hetzelfde. Hierdoor krijg je een rustig beeld.</a:t>
            </a:r>
          </a:p>
          <a:p>
            <a:pPr marL="0" indent="0">
              <a:buNone/>
            </a:pPr>
            <a:endParaRPr lang="nl-NL" dirty="0"/>
          </a:p>
          <a:p>
            <a:pPr marL="0" indent="0">
              <a:buNone/>
            </a:pPr>
            <a:endParaRPr lang="nl-NL" dirty="0"/>
          </a:p>
          <a:p>
            <a:pPr marL="0" indent="0">
              <a:buNone/>
            </a:pPr>
            <a:endParaRPr lang="nl-NL" dirty="0"/>
          </a:p>
          <a:p>
            <a:pPr marL="0" indent="0">
              <a:buNone/>
            </a:pPr>
            <a:r>
              <a:rPr lang="nl-NL" b="1" dirty="0" err="1"/>
              <a:t>Asymetrisch</a:t>
            </a:r>
            <a:r>
              <a:rPr lang="nl-NL" b="1" dirty="0"/>
              <a:t>: </a:t>
            </a:r>
            <a:r>
              <a:rPr lang="nl-NL" dirty="0"/>
              <a:t>de compositie aan beide zijde van de middellijn is niet gelijk. Dit wil niet zeggen dat het per definitie onrustig is. Door aan beide zijde van de middenas hetzelfde gewicht of volume te creëren kan je toch evenwicht maken.</a:t>
            </a:r>
          </a:p>
          <a:p>
            <a:endParaRPr lang="nl-NL" dirty="0"/>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10</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Welke composities heb je?</a:t>
            </a:r>
          </a:p>
        </p:txBody>
      </p:sp>
      <p:pic>
        <p:nvPicPr>
          <p:cNvPr id="8" name="Picture 2">
            <a:extLst>
              <a:ext uri="{FF2B5EF4-FFF2-40B4-BE49-F238E27FC236}">
                <a16:creationId xmlns:a16="http://schemas.microsoft.com/office/drawing/2014/main" id="{15A6E1EB-1B63-5C9F-FECF-B93A6A1C5A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8112" y="968375"/>
            <a:ext cx="4448175" cy="28765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symmet2">
            <a:extLst>
              <a:ext uri="{FF2B5EF4-FFF2-40B4-BE49-F238E27FC236}">
                <a16:creationId xmlns:a16="http://schemas.microsoft.com/office/drawing/2014/main" id="{62F9C398-93C8-E439-7701-DED5527F81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9200" y="4219114"/>
            <a:ext cx="4342800" cy="2638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554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6 tips voor meer symmetrie in je foto's! - Zoom Academy | Fotografietips">
            <a:extLst>
              <a:ext uri="{FF2B5EF4-FFF2-40B4-BE49-F238E27FC236}">
                <a16:creationId xmlns:a16="http://schemas.microsoft.com/office/drawing/2014/main" id="{DB35ADB7-A18F-BEA6-043B-A3562277279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4560094" cy="3429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ymmetrisch/asymmetrisch / compositie | Beeldende-vormgeving">
            <a:extLst>
              <a:ext uri="{FF2B5EF4-FFF2-40B4-BE49-F238E27FC236}">
                <a16:creationId xmlns:a16="http://schemas.microsoft.com/office/drawing/2014/main" id="{F51AEC4A-180B-1039-434A-0D2B1227F6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0094" y="0"/>
            <a:ext cx="3066966" cy="342899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e regel van symmetrie in je mobiele fotografie">
            <a:extLst>
              <a:ext uri="{FF2B5EF4-FFF2-40B4-BE49-F238E27FC236}">
                <a16:creationId xmlns:a16="http://schemas.microsoft.com/office/drawing/2014/main" id="{629D3E12-2543-5D8C-2570-1B08665E06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7060" y="11713"/>
            <a:ext cx="4564940" cy="342899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ymmetrie - KBL - Wikiwijs Maken">
            <a:extLst>
              <a:ext uri="{FF2B5EF4-FFF2-40B4-BE49-F238E27FC236}">
                <a16:creationId xmlns:a16="http://schemas.microsoft.com/office/drawing/2014/main" id="{90A51B01-195E-2CAF-6175-EEAAA77B61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29001"/>
            <a:ext cx="4560093" cy="342899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Ultimate symmetry - RS Photoart">
            <a:extLst>
              <a:ext uri="{FF2B5EF4-FFF2-40B4-BE49-F238E27FC236}">
                <a16:creationId xmlns:a16="http://schemas.microsoft.com/office/drawing/2014/main" id="{E9540F1E-D9C7-1544-7976-45247828FA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0093" y="3428999"/>
            <a:ext cx="3066967" cy="342900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istorische Symmetrie Tempel Thaise Architectuur Stock Afbeelding - Image  of provincie, hemel: 158684927">
            <a:extLst>
              <a:ext uri="{FF2B5EF4-FFF2-40B4-BE49-F238E27FC236}">
                <a16:creationId xmlns:a16="http://schemas.microsoft.com/office/drawing/2014/main" id="{938D7411-12A5-94EA-086C-9240448A384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7061" y="3417286"/>
            <a:ext cx="4564940" cy="3440712"/>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98C11E26-EEC3-F708-4514-8C5A855187AC}"/>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F5D3AFEE-3361-1273-1C6E-0FBD32798439}"/>
              </a:ext>
            </a:extLst>
          </p:cNvPr>
          <p:cNvSpPr>
            <a:spLocks noGrp="1"/>
          </p:cNvSpPr>
          <p:nvPr>
            <p:ph type="ftr" sz="quarter" idx="11"/>
          </p:nvPr>
        </p:nvSpPr>
        <p:spPr/>
        <p:txBody>
          <a:bodyPr/>
          <a:lstStyle/>
          <a:p>
            <a:r>
              <a:rPr lang="nl-NL"/>
              <a:t>Architectuur trainee - lessen serie</a:t>
            </a:r>
          </a:p>
        </p:txBody>
      </p:sp>
      <p:sp>
        <p:nvSpPr>
          <p:cNvPr id="4" name="Tijdelijke aanduiding voor dianummer 3">
            <a:extLst>
              <a:ext uri="{FF2B5EF4-FFF2-40B4-BE49-F238E27FC236}">
                <a16:creationId xmlns:a16="http://schemas.microsoft.com/office/drawing/2014/main" id="{644799D9-9818-3949-6F7C-F5F0F69CF729}"/>
              </a:ext>
            </a:extLst>
          </p:cNvPr>
          <p:cNvSpPr>
            <a:spLocks noGrp="1"/>
          </p:cNvSpPr>
          <p:nvPr>
            <p:ph type="sldNum" sz="quarter" idx="12"/>
          </p:nvPr>
        </p:nvSpPr>
        <p:spPr/>
        <p:txBody>
          <a:bodyPr/>
          <a:lstStyle/>
          <a:p>
            <a:fld id="{A4AF6D52-89D9-47DB-BD26-4F97A6E706A9}" type="slidenum">
              <a:rPr lang="nl-NL" smtClean="0"/>
              <a:t>11</a:t>
            </a:fld>
            <a:endParaRPr lang="nl-NL"/>
          </a:p>
        </p:txBody>
      </p:sp>
    </p:spTree>
    <p:extLst>
      <p:ext uri="{BB962C8B-B14F-4D97-AF65-F5344CB8AC3E}">
        <p14:creationId xmlns:p14="http://schemas.microsoft.com/office/powerpoint/2010/main" val="3426884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18627E-DAF4-A7BC-9F32-A1BD95271C98}"/>
              </a:ext>
            </a:extLst>
          </p:cNvPr>
          <p:cNvSpPr>
            <a:spLocks noGrp="1"/>
          </p:cNvSpPr>
          <p:nvPr>
            <p:ph type="title"/>
          </p:nvPr>
        </p:nvSpPr>
        <p:spPr/>
        <p:txBody>
          <a:bodyPr/>
          <a:lstStyle/>
          <a:p>
            <a:endParaRPr lang="nl-NL"/>
          </a:p>
        </p:txBody>
      </p:sp>
      <p:pic>
        <p:nvPicPr>
          <p:cNvPr id="3074" name="Picture 2" descr="Gebroken symmetrie - foto van jlinnenkamp - Architectuur - Zoom.nl">
            <a:extLst>
              <a:ext uri="{FF2B5EF4-FFF2-40B4-BE49-F238E27FC236}">
                <a16:creationId xmlns:a16="http://schemas.microsoft.com/office/drawing/2014/main" id="{9214BC08-9381-B496-899D-AEC0ED1C33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6293921" cy="451035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symmetrie in de negentiende eeuw - Vereniging Vrienden van de Amsterdamse  Binnenstad">
            <a:extLst>
              <a:ext uri="{FF2B5EF4-FFF2-40B4-BE49-F238E27FC236}">
                <a16:creationId xmlns:a16="http://schemas.microsoft.com/office/drawing/2014/main" id="{5A9E8F91-1395-718C-CF1F-49A125B55E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0097" y="4510356"/>
            <a:ext cx="1586290" cy="23476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Elegante asymmetrische villa in de groene rand van Gent">
            <a:extLst>
              <a:ext uri="{FF2B5EF4-FFF2-40B4-BE49-F238E27FC236}">
                <a16:creationId xmlns:a16="http://schemas.microsoft.com/office/drawing/2014/main" id="{F17D5F96-1E0A-58B9-CB8C-60B00F75D228}"/>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4495427"/>
            <a:ext cx="3150097" cy="2362573"/>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Villa Met Asymmetrische Kap In Veenendaal | Architectuur huis, Huis  blauwdrukken, Huis ontwerpen">
            <a:extLst>
              <a:ext uri="{FF2B5EF4-FFF2-40B4-BE49-F238E27FC236}">
                <a16:creationId xmlns:a16="http://schemas.microsoft.com/office/drawing/2014/main" id="{3A428D1F-F414-532F-163C-CC4089F8E0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7309" y="4510909"/>
            <a:ext cx="3934689" cy="2347091"/>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Asymmetrische woning in Delft-Zuid - Het Houtblad">
            <a:extLst>
              <a:ext uri="{FF2B5EF4-FFF2-40B4-BE49-F238E27FC236}">
                <a16:creationId xmlns:a16="http://schemas.microsoft.com/office/drawing/2014/main" id="{4B022E9A-B725-96AD-36FD-9297D57BC4F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6386" y="4510354"/>
            <a:ext cx="3520924" cy="2347645"/>
          </a:xfrm>
          <a:prstGeom prst="rect">
            <a:avLst/>
          </a:prstGeom>
          <a:noFill/>
          <a:extLst>
            <a:ext uri="{909E8E84-426E-40DD-AFC4-6F175D3DCCD1}">
              <a14:hiddenFill xmlns:a14="http://schemas.microsoft.com/office/drawing/2010/main">
                <a:solidFill>
                  <a:srgbClr val="FFFFFF"/>
                </a:solidFill>
              </a14:hiddenFill>
            </a:ext>
          </a:extLst>
        </p:spPr>
      </p:pic>
      <p:sp>
        <p:nvSpPr>
          <p:cNvPr id="5" name="Tijdelijke aanduiding voor dianummer 4">
            <a:extLst>
              <a:ext uri="{FF2B5EF4-FFF2-40B4-BE49-F238E27FC236}">
                <a16:creationId xmlns:a16="http://schemas.microsoft.com/office/drawing/2014/main" id="{414C2A41-920F-C6EB-2C3E-F768C75DF899}"/>
              </a:ext>
            </a:extLst>
          </p:cNvPr>
          <p:cNvSpPr>
            <a:spLocks noGrp="1"/>
          </p:cNvSpPr>
          <p:nvPr>
            <p:ph type="sldNum" sz="quarter" idx="12"/>
          </p:nvPr>
        </p:nvSpPr>
        <p:spPr/>
        <p:txBody>
          <a:bodyPr/>
          <a:lstStyle/>
          <a:p>
            <a:fld id="{A4AF6D52-89D9-47DB-BD26-4F97A6E706A9}" type="slidenum">
              <a:rPr lang="nl-NL" smtClean="0"/>
              <a:t>12</a:t>
            </a:fld>
            <a:endParaRPr lang="nl-NL"/>
          </a:p>
        </p:txBody>
      </p:sp>
      <p:pic>
        <p:nvPicPr>
          <p:cNvPr id="4098" name="Picture 2">
            <a:extLst>
              <a:ext uri="{FF2B5EF4-FFF2-40B4-BE49-F238E27FC236}">
                <a16:creationId xmlns:a16="http://schemas.microsoft.com/office/drawing/2014/main" id="{EED8A5F3-70E4-8CE7-FA10-CDC561916AB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9147"/>
          <a:stretch/>
        </p:blipFill>
        <p:spPr bwMode="auto">
          <a:xfrm>
            <a:off x="6293922" y="-279"/>
            <a:ext cx="5898076" cy="4510356"/>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A507EF2B-0994-063B-1582-8C13C49D23C9}"/>
              </a:ext>
            </a:extLst>
          </p:cNvPr>
          <p:cNvSpPr txBox="1"/>
          <p:nvPr/>
        </p:nvSpPr>
        <p:spPr>
          <a:xfrm>
            <a:off x="11035603" y="5720"/>
            <a:ext cx="2005361" cy="261610"/>
          </a:xfrm>
          <a:prstGeom prst="rect">
            <a:avLst/>
          </a:prstGeom>
          <a:noFill/>
        </p:spPr>
        <p:txBody>
          <a:bodyPr wrap="square" rtlCol="0">
            <a:spAutoFit/>
          </a:bodyPr>
          <a:lstStyle/>
          <a:p>
            <a:r>
              <a:rPr lang="nl-NL" sz="1100" dirty="0">
                <a:solidFill>
                  <a:schemeClr val="bg1"/>
                </a:solidFill>
              </a:rPr>
              <a:t>Bron: B. Verduijn</a:t>
            </a:r>
          </a:p>
        </p:txBody>
      </p:sp>
    </p:spTree>
    <p:extLst>
      <p:ext uri="{BB962C8B-B14F-4D97-AF65-F5344CB8AC3E}">
        <p14:creationId xmlns:p14="http://schemas.microsoft.com/office/powerpoint/2010/main" val="2566308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9B11BC5-4EB1-0330-B40F-5BC6B54F2CEB}"/>
              </a:ext>
            </a:extLst>
          </p:cNvPr>
          <p:cNvSpPr>
            <a:spLocks noGrp="1"/>
          </p:cNvSpPr>
          <p:nvPr>
            <p:ph idx="1"/>
          </p:nvPr>
        </p:nvSpPr>
        <p:spPr>
          <a:xfrm>
            <a:off x="0" y="0"/>
            <a:ext cx="12192000" cy="6858000"/>
          </a:xfrm>
        </p:spPr>
        <p:txBody>
          <a:bodyPr/>
          <a:lstStyle/>
          <a:p>
            <a:pPr algn="ctr"/>
            <a:endParaRPr lang="nl-NL" dirty="0"/>
          </a:p>
          <a:p>
            <a:pPr algn="ctr"/>
            <a:endParaRPr lang="nl-NL" dirty="0"/>
          </a:p>
          <a:p>
            <a:pPr algn="ctr"/>
            <a:endParaRPr lang="nl-NL" dirty="0"/>
          </a:p>
          <a:p>
            <a:pPr algn="ctr"/>
            <a:endParaRPr lang="nl-NL" dirty="0"/>
          </a:p>
          <a:p>
            <a:pPr algn="ctr"/>
            <a:endParaRPr lang="nl-NL" dirty="0"/>
          </a:p>
          <a:p>
            <a:pPr marL="0" indent="0" algn="ctr">
              <a:buNone/>
            </a:pPr>
            <a:r>
              <a:rPr lang="nl-NL" dirty="0"/>
              <a:t>Je hebt op de verticale en horizontale as </a:t>
            </a:r>
            <a:br>
              <a:rPr lang="nl-NL" dirty="0"/>
            </a:br>
            <a:r>
              <a:rPr lang="nl-NL" dirty="0"/>
              <a:t>van je tekening een gelijke verdeling.  </a:t>
            </a:r>
            <a:br>
              <a:rPr lang="nl-NL" dirty="0"/>
            </a:br>
            <a:r>
              <a:rPr lang="nl-NL" dirty="0"/>
              <a:t>Je aandacht </a:t>
            </a:r>
            <a:r>
              <a:rPr lang="nl-NL" dirty="0">
                <a:solidFill>
                  <a:srgbClr val="FF0000"/>
                </a:solidFill>
              </a:rPr>
              <a:t>richt je </a:t>
            </a:r>
            <a:r>
              <a:rPr lang="nl-NL" dirty="0"/>
              <a:t>op het snijpunt </a:t>
            </a:r>
            <a:br>
              <a:rPr lang="nl-NL" dirty="0"/>
            </a:br>
            <a:r>
              <a:rPr lang="nl-NL" dirty="0"/>
              <a:t>van de twee lijnen.</a:t>
            </a:r>
          </a:p>
          <a:p>
            <a:pPr marL="0" indent="0" algn="ctr">
              <a:buNone/>
            </a:pPr>
            <a:endParaRPr lang="nl-NL" dirty="0"/>
          </a:p>
          <a:p>
            <a:pPr marL="0" indent="0" algn="ctr">
              <a:buNone/>
            </a:pPr>
            <a:r>
              <a:rPr lang="nl-NL" sz="4000" dirty="0">
                <a:latin typeface="+mj-lt"/>
                <a:ea typeface="+mj-ea"/>
                <a:cs typeface="+mj-cs"/>
              </a:rPr>
              <a:t>Centrale compositie</a:t>
            </a:r>
          </a:p>
          <a:p>
            <a:pPr marL="0" indent="0" algn="ctr">
              <a:buNone/>
            </a:pPr>
            <a:endParaRPr lang="nl-NL" dirty="0"/>
          </a:p>
        </p:txBody>
      </p:sp>
      <p:sp>
        <p:nvSpPr>
          <p:cNvPr id="2" name="Titel 1">
            <a:extLst>
              <a:ext uri="{FF2B5EF4-FFF2-40B4-BE49-F238E27FC236}">
                <a16:creationId xmlns:a16="http://schemas.microsoft.com/office/drawing/2014/main" id="{6EB35ED9-C160-BAD2-51B0-CF589B69F4D5}"/>
              </a:ext>
            </a:extLst>
          </p:cNvPr>
          <p:cNvSpPr>
            <a:spLocks noGrp="1"/>
          </p:cNvSpPr>
          <p:nvPr>
            <p:ph type="title"/>
          </p:nvPr>
        </p:nvSpPr>
        <p:spPr>
          <a:xfrm>
            <a:off x="0" y="1629103"/>
            <a:ext cx="12191999" cy="912923"/>
          </a:xfrm>
        </p:spPr>
        <p:txBody>
          <a:bodyPr>
            <a:normAutofit fontScale="90000"/>
          </a:bodyPr>
          <a:lstStyle/>
          <a:p>
            <a:pPr algn="ctr"/>
            <a:r>
              <a:rPr lang="nl-NL" dirty="0"/>
              <a:t>Welke composities heb je?</a:t>
            </a:r>
            <a:br>
              <a:rPr lang="nl-NL" dirty="0"/>
            </a:br>
            <a:endParaRPr lang="nl-NL" dirty="0"/>
          </a:p>
        </p:txBody>
      </p:sp>
      <p:sp>
        <p:nvSpPr>
          <p:cNvPr id="4" name="Tijdelijke aanduiding voor datum 3">
            <a:extLst>
              <a:ext uri="{FF2B5EF4-FFF2-40B4-BE49-F238E27FC236}">
                <a16:creationId xmlns:a16="http://schemas.microsoft.com/office/drawing/2014/main" id="{ADEE31E3-8346-C28D-66B9-020FFAAB7D9B}"/>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2176581D-8731-B1B8-1413-1BE1FDE23B53}"/>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AC916A54-5D25-0C63-D964-B931D4B0627E}"/>
              </a:ext>
            </a:extLst>
          </p:cNvPr>
          <p:cNvSpPr>
            <a:spLocks noGrp="1"/>
          </p:cNvSpPr>
          <p:nvPr>
            <p:ph type="sldNum" sz="quarter" idx="12"/>
          </p:nvPr>
        </p:nvSpPr>
        <p:spPr/>
        <p:txBody>
          <a:bodyPr/>
          <a:lstStyle/>
          <a:p>
            <a:fld id="{A4AF6D52-89D9-47DB-BD26-4F97A6E706A9}" type="slidenum">
              <a:rPr lang="nl-NL" smtClean="0"/>
              <a:t>13</a:t>
            </a:fld>
            <a:endParaRPr lang="nl-NL"/>
          </a:p>
        </p:txBody>
      </p:sp>
    </p:spTree>
    <p:extLst>
      <p:ext uri="{BB962C8B-B14F-4D97-AF65-F5344CB8AC3E}">
        <p14:creationId xmlns:p14="http://schemas.microsoft.com/office/powerpoint/2010/main" val="1674678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25D68A4-A84B-6711-6A66-4DAD3C4FBC9A}"/>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CA88FD18-3316-9017-A8FA-D3FA7A57E87C}"/>
              </a:ext>
            </a:extLst>
          </p:cNvPr>
          <p:cNvSpPr>
            <a:spLocks noGrp="1"/>
          </p:cNvSpPr>
          <p:nvPr>
            <p:ph type="ftr" sz="quarter" idx="11"/>
          </p:nvPr>
        </p:nvSpPr>
        <p:spPr/>
        <p:txBody>
          <a:bodyPr/>
          <a:lstStyle/>
          <a:p>
            <a:r>
              <a:rPr lang="nl-NL"/>
              <a:t>Architectuur trainee - lessen serie</a:t>
            </a:r>
          </a:p>
        </p:txBody>
      </p:sp>
      <p:sp>
        <p:nvSpPr>
          <p:cNvPr id="4" name="Tijdelijke aanduiding voor dianummer 3">
            <a:extLst>
              <a:ext uri="{FF2B5EF4-FFF2-40B4-BE49-F238E27FC236}">
                <a16:creationId xmlns:a16="http://schemas.microsoft.com/office/drawing/2014/main" id="{097E9F61-13A5-8684-781F-A8BEBAE1FA45}"/>
              </a:ext>
            </a:extLst>
          </p:cNvPr>
          <p:cNvSpPr>
            <a:spLocks noGrp="1"/>
          </p:cNvSpPr>
          <p:nvPr>
            <p:ph type="sldNum" sz="quarter" idx="12"/>
          </p:nvPr>
        </p:nvSpPr>
        <p:spPr/>
        <p:txBody>
          <a:bodyPr/>
          <a:lstStyle/>
          <a:p>
            <a:fld id="{A4AF6D52-89D9-47DB-BD26-4F97A6E706A9}" type="slidenum">
              <a:rPr lang="nl-NL" smtClean="0"/>
              <a:t>14</a:t>
            </a:fld>
            <a:endParaRPr lang="nl-NL"/>
          </a:p>
        </p:txBody>
      </p:sp>
      <p:pic>
        <p:nvPicPr>
          <p:cNvPr id="8" name="Afbeelding 7" descr="Afbeelding met wolk, tekst, schermopname, hemel&#10;&#10;Automatisch gegenereerde beschrijving">
            <a:extLst>
              <a:ext uri="{FF2B5EF4-FFF2-40B4-BE49-F238E27FC236}">
                <a16:creationId xmlns:a16="http://schemas.microsoft.com/office/drawing/2014/main" id="{58B6ABBF-395A-36FB-C44E-8B5097F7D0D4}"/>
              </a:ext>
            </a:extLst>
          </p:cNvPr>
          <p:cNvPicPr>
            <a:picLocks noChangeAspect="1"/>
          </p:cNvPicPr>
          <p:nvPr/>
        </p:nvPicPr>
        <p:blipFill rotWithShape="1">
          <a:blip r:embed="rId2">
            <a:extLst>
              <a:ext uri="{28A0092B-C50C-407E-A947-70E740481C1C}">
                <a14:useLocalDpi xmlns:a14="http://schemas.microsoft.com/office/drawing/2010/main" val="0"/>
              </a:ext>
            </a:extLst>
          </a:blip>
          <a:srcRect l="17835" t="25294" r="18049"/>
          <a:stretch/>
        </p:blipFill>
        <p:spPr>
          <a:xfrm>
            <a:off x="970734" y="11306"/>
            <a:ext cx="10250531" cy="6345044"/>
          </a:xfrm>
          <a:prstGeom prst="rect">
            <a:avLst/>
          </a:prstGeom>
        </p:spPr>
      </p:pic>
      <p:cxnSp>
        <p:nvCxnSpPr>
          <p:cNvPr id="10" name="Rechte verbindingslijn 9">
            <a:extLst>
              <a:ext uri="{FF2B5EF4-FFF2-40B4-BE49-F238E27FC236}">
                <a16:creationId xmlns:a16="http://schemas.microsoft.com/office/drawing/2014/main" id="{366378BF-2B7C-9C68-6758-27D1CF165F1E}"/>
              </a:ext>
            </a:extLst>
          </p:cNvPr>
          <p:cNvCxnSpPr/>
          <p:nvPr/>
        </p:nvCxnSpPr>
        <p:spPr>
          <a:xfrm>
            <a:off x="771294" y="3590692"/>
            <a:ext cx="10682290"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1" name="Rechte verbindingslijn 10">
            <a:extLst>
              <a:ext uri="{FF2B5EF4-FFF2-40B4-BE49-F238E27FC236}">
                <a16:creationId xmlns:a16="http://schemas.microsoft.com/office/drawing/2014/main" id="{207888ED-A661-8A50-6627-12518675D4DA}"/>
              </a:ext>
            </a:extLst>
          </p:cNvPr>
          <p:cNvCxnSpPr>
            <a:cxnSpLocks/>
          </p:cNvCxnSpPr>
          <p:nvPr/>
        </p:nvCxnSpPr>
        <p:spPr>
          <a:xfrm>
            <a:off x="6140604" y="0"/>
            <a:ext cx="0" cy="635635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sp>
        <p:nvSpPr>
          <p:cNvPr id="16" name="Tekstvak 15">
            <a:extLst>
              <a:ext uri="{FF2B5EF4-FFF2-40B4-BE49-F238E27FC236}">
                <a16:creationId xmlns:a16="http://schemas.microsoft.com/office/drawing/2014/main" id="{414C9681-5156-D502-B7E8-F0BAA92C38F7}"/>
              </a:ext>
            </a:extLst>
          </p:cNvPr>
          <p:cNvSpPr txBox="1"/>
          <p:nvPr/>
        </p:nvSpPr>
        <p:spPr>
          <a:xfrm>
            <a:off x="9883696" y="5991225"/>
            <a:ext cx="2005361" cy="261610"/>
          </a:xfrm>
          <a:prstGeom prst="rect">
            <a:avLst/>
          </a:prstGeom>
          <a:noFill/>
        </p:spPr>
        <p:txBody>
          <a:bodyPr wrap="square" rtlCol="0">
            <a:spAutoFit/>
          </a:bodyPr>
          <a:lstStyle/>
          <a:p>
            <a:r>
              <a:rPr lang="nl-NL" sz="1100" dirty="0">
                <a:solidFill>
                  <a:schemeClr val="bg1"/>
                </a:solidFill>
              </a:rPr>
              <a:t>Bron: B. Verduijn</a:t>
            </a:r>
          </a:p>
        </p:txBody>
      </p:sp>
    </p:spTree>
    <p:extLst>
      <p:ext uri="{BB962C8B-B14F-4D97-AF65-F5344CB8AC3E}">
        <p14:creationId xmlns:p14="http://schemas.microsoft.com/office/powerpoint/2010/main" val="2903389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ia 1">
            <a:extLst>
              <a:ext uri="{FF2B5EF4-FFF2-40B4-BE49-F238E27FC236}">
                <a16:creationId xmlns:a16="http://schemas.microsoft.com/office/drawing/2014/main" id="{8F1D1320-EB11-BB56-4733-8A5B620818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5766" y="3862047"/>
            <a:ext cx="5646234" cy="299941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et Magische Woord: Compositie | Deko Wereld">
            <a:extLst>
              <a:ext uri="{FF2B5EF4-FFF2-40B4-BE49-F238E27FC236}">
                <a16:creationId xmlns:a16="http://schemas.microsoft.com/office/drawing/2014/main" id="{1C6C49D1-8391-DAA6-8730-BE4D94D4CE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862047"/>
            <a:ext cx="5147442" cy="2995952"/>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14AEB12B-C03E-9556-DDA7-542E8A469506}"/>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FAF7B791-CFD1-7380-63E0-88FC0CE34F38}"/>
              </a:ext>
            </a:extLst>
          </p:cNvPr>
          <p:cNvSpPr>
            <a:spLocks noGrp="1"/>
          </p:cNvSpPr>
          <p:nvPr>
            <p:ph type="ftr" sz="quarter" idx="11"/>
          </p:nvPr>
        </p:nvSpPr>
        <p:spPr/>
        <p:txBody>
          <a:bodyPr/>
          <a:lstStyle/>
          <a:p>
            <a:r>
              <a:rPr lang="nl-NL"/>
              <a:t>Architectuur trainee - lessen serie</a:t>
            </a:r>
          </a:p>
        </p:txBody>
      </p:sp>
      <p:sp>
        <p:nvSpPr>
          <p:cNvPr id="4" name="Tijdelijke aanduiding voor dianummer 3">
            <a:extLst>
              <a:ext uri="{FF2B5EF4-FFF2-40B4-BE49-F238E27FC236}">
                <a16:creationId xmlns:a16="http://schemas.microsoft.com/office/drawing/2014/main" id="{9655451D-CBCC-0E7B-FBED-3A34EE1C85CD}"/>
              </a:ext>
            </a:extLst>
          </p:cNvPr>
          <p:cNvSpPr>
            <a:spLocks noGrp="1"/>
          </p:cNvSpPr>
          <p:nvPr>
            <p:ph type="sldNum" sz="quarter" idx="12"/>
          </p:nvPr>
        </p:nvSpPr>
        <p:spPr/>
        <p:txBody>
          <a:bodyPr/>
          <a:lstStyle/>
          <a:p>
            <a:fld id="{A4AF6D52-89D9-47DB-BD26-4F97A6E706A9}" type="slidenum">
              <a:rPr lang="nl-NL" smtClean="0"/>
              <a:t>15</a:t>
            </a:fld>
            <a:endParaRPr lang="nl-NL"/>
          </a:p>
        </p:txBody>
      </p:sp>
      <p:pic>
        <p:nvPicPr>
          <p:cNvPr id="1026" name="Picture 2">
            <a:extLst>
              <a:ext uri="{FF2B5EF4-FFF2-40B4-BE49-F238E27FC236}">
                <a16:creationId xmlns:a16="http://schemas.microsoft.com/office/drawing/2014/main" id="{DC14B02F-2679-FF96-0FBE-630AF46D30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6915" y="0"/>
            <a:ext cx="5534722" cy="3433372"/>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756CBB21-4D5D-4EB8-146D-E70EE9B06F6A}"/>
              </a:ext>
            </a:extLst>
          </p:cNvPr>
          <p:cNvSpPr txBox="1"/>
          <p:nvPr/>
        </p:nvSpPr>
        <p:spPr>
          <a:xfrm>
            <a:off x="10467278" y="3372559"/>
            <a:ext cx="1773044" cy="261610"/>
          </a:xfrm>
          <a:prstGeom prst="rect">
            <a:avLst/>
          </a:prstGeom>
          <a:noFill/>
        </p:spPr>
        <p:txBody>
          <a:bodyPr wrap="square" rtlCol="0">
            <a:spAutoFit/>
          </a:bodyPr>
          <a:lstStyle/>
          <a:p>
            <a:r>
              <a:rPr lang="nl-NL" sz="1100" dirty="0"/>
              <a:t>Bron: www.themodernist.nl</a:t>
            </a:r>
          </a:p>
        </p:txBody>
      </p:sp>
      <p:pic>
        <p:nvPicPr>
          <p:cNvPr id="7" name="Afbeelding 6" descr="Afbeelding met Symmetrie, licht, staal, verlichting&#10;&#10;Automatisch gegenereerde beschrijving">
            <a:extLst>
              <a:ext uri="{FF2B5EF4-FFF2-40B4-BE49-F238E27FC236}">
                <a16:creationId xmlns:a16="http://schemas.microsoft.com/office/drawing/2014/main" id="{1D470676-D865-246E-DC7C-6D2B20E2BC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3" y="0"/>
            <a:ext cx="5137079" cy="3429000"/>
          </a:xfrm>
          <a:prstGeom prst="rect">
            <a:avLst/>
          </a:prstGeom>
        </p:spPr>
      </p:pic>
      <p:sp>
        <p:nvSpPr>
          <p:cNvPr id="8" name="Tekstvak 7">
            <a:extLst>
              <a:ext uri="{FF2B5EF4-FFF2-40B4-BE49-F238E27FC236}">
                <a16:creationId xmlns:a16="http://schemas.microsoft.com/office/drawing/2014/main" id="{B376BABF-BBF6-877E-D257-E7F8AE8B7B72}"/>
              </a:ext>
            </a:extLst>
          </p:cNvPr>
          <p:cNvSpPr txBox="1"/>
          <p:nvPr/>
        </p:nvSpPr>
        <p:spPr>
          <a:xfrm>
            <a:off x="-48322" y="3429000"/>
            <a:ext cx="1773044" cy="261610"/>
          </a:xfrm>
          <a:prstGeom prst="rect">
            <a:avLst/>
          </a:prstGeom>
          <a:noFill/>
        </p:spPr>
        <p:txBody>
          <a:bodyPr wrap="square" rtlCol="0">
            <a:spAutoFit/>
          </a:bodyPr>
          <a:lstStyle/>
          <a:p>
            <a:r>
              <a:rPr lang="nl-NL" sz="1100" dirty="0"/>
              <a:t>Bron: B. Verduijn</a:t>
            </a:r>
          </a:p>
        </p:txBody>
      </p:sp>
    </p:spTree>
    <p:extLst>
      <p:ext uri="{BB962C8B-B14F-4D97-AF65-F5344CB8AC3E}">
        <p14:creationId xmlns:p14="http://schemas.microsoft.com/office/powerpoint/2010/main" val="2014023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9B11BC5-4EB1-0330-B40F-5BC6B54F2CEB}"/>
              </a:ext>
            </a:extLst>
          </p:cNvPr>
          <p:cNvSpPr>
            <a:spLocks noGrp="1"/>
          </p:cNvSpPr>
          <p:nvPr>
            <p:ph idx="1"/>
          </p:nvPr>
        </p:nvSpPr>
        <p:spPr>
          <a:xfrm>
            <a:off x="270643" y="1683926"/>
            <a:ext cx="10515600" cy="4351338"/>
          </a:xfrm>
        </p:spPr>
        <p:txBody>
          <a:bodyPr/>
          <a:lstStyle/>
          <a:p>
            <a:pPr marL="0" indent="0">
              <a:buNone/>
            </a:pPr>
            <a:r>
              <a:rPr lang="nl-NL" b="1" dirty="0"/>
              <a:t>Geometrische</a:t>
            </a:r>
          </a:p>
          <a:p>
            <a:pPr marL="0" indent="0">
              <a:buNone/>
            </a:pPr>
            <a:r>
              <a:rPr lang="nl-NL" dirty="0"/>
              <a:t>De kunstenaar is nauwkeurig (met een liniaal) </a:t>
            </a:r>
            <a:br>
              <a:rPr lang="nl-NL" dirty="0"/>
            </a:br>
            <a:r>
              <a:rPr lang="nl-NL" dirty="0"/>
              <a:t>bezig geweest om met meetregels een verdeling </a:t>
            </a:r>
            <a:br>
              <a:rPr lang="nl-NL" dirty="0"/>
            </a:br>
            <a:r>
              <a:rPr lang="nl-NL" dirty="0"/>
              <a:t>te maken. Dit oogt vaak rustig en stabiel.</a:t>
            </a:r>
          </a:p>
          <a:p>
            <a:pPr marL="0" indent="0">
              <a:buNone/>
            </a:pPr>
            <a:r>
              <a:rPr lang="nl-NL" dirty="0"/>
              <a:t>Voorbeeld: </a:t>
            </a:r>
            <a:r>
              <a:rPr lang="nl-NL" b="0" i="0" dirty="0">
                <a:solidFill>
                  <a:srgbClr val="000000"/>
                </a:solidFill>
                <a:effectLst/>
                <a:latin typeface="Campton-Book"/>
              </a:rPr>
              <a:t>De gulden snede is een stukje </a:t>
            </a:r>
            <a:br>
              <a:rPr lang="nl-NL" b="0" i="0" dirty="0">
                <a:solidFill>
                  <a:srgbClr val="000000"/>
                </a:solidFill>
                <a:effectLst/>
                <a:latin typeface="Campton-Book"/>
              </a:rPr>
            </a:br>
            <a:r>
              <a:rPr lang="nl-NL" b="0" i="0" dirty="0">
                <a:solidFill>
                  <a:srgbClr val="000000"/>
                </a:solidFill>
                <a:effectLst/>
                <a:latin typeface="Campton-Book"/>
              </a:rPr>
              <a:t>eeuwenoude raadselachtige wiskunde. </a:t>
            </a:r>
            <a:br>
              <a:rPr lang="nl-NL" b="0" i="0" dirty="0">
                <a:solidFill>
                  <a:srgbClr val="000000"/>
                </a:solidFill>
                <a:effectLst/>
                <a:latin typeface="Campton-Book"/>
              </a:rPr>
            </a:br>
            <a:r>
              <a:rPr lang="nl-NL" b="0" i="0" dirty="0">
                <a:solidFill>
                  <a:srgbClr val="000000"/>
                </a:solidFill>
                <a:effectLst/>
                <a:latin typeface="Campton-Book"/>
              </a:rPr>
              <a:t>De gulden snede of ‘</a:t>
            </a:r>
            <a:r>
              <a:rPr lang="nl-NL" b="0" i="0" dirty="0" err="1">
                <a:solidFill>
                  <a:srgbClr val="000000"/>
                </a:solidFill>
                <a:effectLst/>
                <a:latin typeface="Campton-Book"/>
              </a:rPr>
              <a:t>Divina</a:t>
            </a:r>
            <a:r>
              <a:rPr lang="nl-NL" b="0" i="0" dirty="0">
                <a:solidFill>
                  <a:srgbClr val="000000"/>
                </a:solidFill>
                <a:effectLst/>
                <a:latin typeface="Campton-Book"/>
              </a:rPr>
              <a:t> </a:t>
            </a:r>
            <a:r>
              <a:rPr lang="nl-NL" b="0" i="0" dirty="0" err="1">
                <a:solidFill>
                  <a:srgbClr val="000000"/>
                </a:solidFill>
                <a:effectLst/>
                <a:latin typeface="Campton-Book"/>
              </a:rPr>
              <a:t>Proportia</a:t>
            </a:r>
            <a:r>
              <a:rPr lang="nl-NL" b="0" i="0" dirty="0">
                <a:solidFill>
                  <a:srgbClr val="000000"/>
                </a:solidFill>
                <a:effectLst/>
                <a:latin typeface="Campton-Book"/>
              </a:rPr>
              <a:t>’ </a:t>
            </a:r>
            <a:br>
              <a:rPr lang="nl-NL" b="0" i="0" dirty="0">
                <a:solidFill>
                  <a:srgbClr val="000000"/>
                </a:solidFill>
                <a:effectLst/>
                <a:latin typeface="Campton-Book"/>
              </a:rPr>
            </a:br>
            <a:r>
              <a:rPr lang="nl-NL" b="0" i="0" dirty="0">
                <a:solidFill>
                  <a:srgbClr val="000000"/>
                </a:solidFill>
                <a:effectLst/>
                <a:latin typeface="Campton-Book"/>
              </a:rPr>
              <a:t>(goddelijke proportie) kort men af met de </a:t>
            </a:r>
            <a:br>
              <a:rPr lang="nl-NL" b="0" i="0" dirty="0">
                <a:solidFill>
                  <a:srgbClr val="000000"/>
                </a:solidFill>
                <a:effectLst/>
                <a:latin typeface="Campton-Book"/>
              </a:rPr>
            </a:br>
            <a:r>
              <a:rPr lang="nl-NL" b="0" i="0" dirty="0">
                <a:solidFill>
                  <a:srgbClr val="000000"/>
                </a:solidFill>
                <a:effectLst/>
                <a:latin typeface="Campton-Book"/>
              </a:rPr>
              <a:t>Griekse letter Φ (spreek uit: ‘</a:t>
            </a:r>
            <a:r>
              <a:rPr lang="nl-NL" b="0" i="0" dirty="0" err="1">
                <a:solidFill>
                  <a:srgbClr val="000000"/>
                </a:solidFill>
                <a:effectLst/>
                <a:latin typeface="Campton-Book"/>
              </a:rPr>
              <a:t>Fie</a:t>
            </a:r>
            <a:r>
              <a:rPr lang="nl-NL" b="0" i="0" dirty="0">
                <a:solidFill>
                  <a:srgbClr val="000000"/>
                </a:solidFill>
                <a:effectLst/>
                <a:latin typeface="Campton-Book"/>
              </a:rPr>
              <a:t>’).</a:t>
            </a:r>
            <a:endParaRPr lang="nl-NL" dirty="0"/>
          </a:p>
        </p:txBody>
      </p:sp>
      <p:pic>
        <p:nvPicPr>
          <p:cNvPr id="7" name="Picture 8" descr="Gulden snede - Wikipedia">
            <a:extLst>
              <a:ext uri="{FF2B5EF4-FFF2-40B4-BE49-F238E27FC236}">
                <a16:creationId xmlns:a16="http://schemas.microsoft.com/office/drawing/2014/main" id="{CD5586E9-8016-5A51-DFE2-FECFB6B08F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9930" y="2452845"/>
            <a:ext cx="4433394" cy="28135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67B0B652-661A-9B9A-72B9-E98CC92A3702}"/>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99A4F2CB-6F69-9C5D-7BB0-4A3A094662A9}"/>
              </a:ext>
            </a:extLst>
          </p:cNvPr>
          <p:cNvSpPr>
            <a:spLocks noGrp="1"/>
          </p:cNvSpPr>
          <p:nvPr>
            <p:ph type="ftr" sz="quarter" idx="11"/>
          </p:nvPr>
        </p:nvSpPr>
        <p:spPr/>
        <p:txBody>
          <a:bodyPr/>
          <a:lstStyle/>
          <a:p>
            <a:r>
              <a:rPr lang="nl-NL"/>
              <a:t>Architectuur trainee - lessen serie</a:t>
            </a:r>
          </a:p>
        </p:txBody>
      </p:sp>
      <p:sp>
        <p:nvSpPr>
          <p:cNvPr id="5" name="Tijdelijke aanduiding voor dianummer 4">
            <a:extLst>
              <a:ext uri="{FF2B5EF4-FFF2-40B4-BE49-F238E27FC236}">
                <a16:creationId xmlns:a16="http://schemas.microsoft.com/office/drawing/2014/main" id="{AEBD5934-F05E-B4F6-1314-E7B973D1D8F8}"/>
              </a:ext>
            </a:extLst>
          </p:cNvPr>
          <p:cNvSpPr>
            <a:spLocks noGrp="1"/>
          </p:cNvSpPr>
          <p:nvPr>
            <p:ph type="sldNum" sz="quarter" idx="12"/>
          </p:nvPr>
        </p:nvSpPr>
        <p:spPr/>
        <p:txBody>
          <a:bodyPr/>
          <a:lstStyle/>
          <a:p>
            <a:fld id="{A4AF6D52-89D9-47DB-BD26-4F97A6E706A9}" type="slidenum">
              <a:rPr lang="nl-NL" smtClean="0"/>
              <a:t>16</a:t>
            </a:fld>
            <a:endParaRPr lang="nl-NL"/>
          </a:p>
        </p:txBody>
      </p:sp>
    </p:spTree>
    <p:extLst>
      <p:ext uri="{BB962C8B-B14F-4D97-AF65-F5344CB8AC3E}">
        <p14:creationId xmlns:p14="http://schemas.microsoft.com/office/powerpoint/2010/main" val="4126724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e gulden snede: een verhaal van wiskunde en esthetiek | EOS Wetenschap">
            <a:extLst>
              <a:ext uri="{FF2B5EF4-FFF2-40B4-BE49-F238E27FC236}">
                <a16:creationId xmlns:a16="http://schemas.microsoft.com/office/drawing/2014/main" id="{EE834F5E-D079-DB92-56D6-3E9D30A9FD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943" y="3709629"/>
            <a:ext cx="4635384" cy="287881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Utopische modellen van de Renaissance: De Gulden Snede">
            <a:extLst>
              <a:ext uri="{FF2B5EF4-FFF2-40B4-BE49-F238E27FC236}">
                <a16:creationId xmlns:a16="http://schemas.microsoft.com/office/drawing/2014/main" id="{EECA4BDB-6E7E-8715-0BC0-FA8ED7C34D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475"/>
            <a:ext cx="5942176" cy="2878818"/>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Tumblr Medewerkers Blog — De gulden snede: je vindt 'm op allerlei...">
            <a:extLst>
              <a:ext uri="{FF2B5EF4-FFF2-40B4-BE49-F238E27FC236}">
                <a16:creationId xmlns:a16="http://schemas.microsoft.com/office/drawing/2014/main" id="{3428595B-96F5-8E74-36B0-01D4C9EE3D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0430" y="2518303"/>
            <a:ext cx="3050570" cy="40701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F063D705-B2DD-4402-C741-C49A179B00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7382" y="3709629"/>
            <a:ext cx="2630392" cy="2878818"/>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B320392F-F538-0A24-F0B0-E4EDF27E999B}"/>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BE2C0265-FA64-3AD1-2CC5-331FFA2E0044}"/>
              </a:ext>
            </a:extLst>
          </p:cNvPr>
          <p:cNvSpPr>
            <a:spLocks noGrp="1"/>
          </p:cNvSpPr>
          <p:nvPr>
            <p:ph type="ftr" sz="quarter" idx="11"/>
          </p:nvPr>
        </p:nvSpPr>
        <p:spPr/>
        <p:txBody>
          <a:bodyPr/>
          <a:lstStyle/>
          <a:p>
            <a:r>
              <a:rPr lang="nl-NL"/>
              <a:t>Architectuur trainee - lessen serie</a:t>
            </a:r>
          </a:p>
        </p:txBody>
      </p:sp>
      <p:sp>
        <p:nvSpPr>
          <p:cNvPr id="5" name="Tijdelijke aanduiding voor dianummer 4">
            <a:extLst>
              <a:ext uri="{FF2B5EF4-FFF2-40B4-BE49-F238E27FC236}">
                <a16:creationId xmlns:a16="http://schemas.microsoft.com/office/drawing/2014/main" id="{998D506B-5091-9819-C601-B5D945B7ACD5}"/>
              </a:ext>
            </a:extLst>
          </p:cNvPr>
          <p:cNvSpPr>
            <a:spLocks noGrp="1"/>
          </p:cNvSpPr>
          <p:nvPr>
            <p:ph type="sldNum" sz="quarter" idx="12"/>
          </p:nvPr>
        </p:nvSpPr>
        <p:spPr/>
        <p:txBody>
          <a:bodyPr/>
          <a:lstStyle/>
          <a:p>
            <a:fld id="{A4AF6D52-89D9-47DB-BD26-4F97A6E706A9}" type="slidenum">
              <a:rPr lang="nl-NL" smtClean="0"/>
              <a:t>17</a:t>
            </a:fld>
            <a:endParaRPr lang="nl-NL"/>
          </a:p>
        </p:txBody>
      </p:sp>
      <p:pic>
        <p:nvPicPr>
          <p:cNvPr id="6" name="Picture 4" descr="Hier heb je een centrale compositie | Compositie kunst, Compositie,  Kunstwerk">
            <a:extLst>
              <a:ext uri="{FF2B5EF4-FFF2-40B4-BE49-F238E27FC236}">
                <a16:creationId xmlns:a16="http://schemas.microsoft.com/office/drawing/2014/main" id="{D6870506-AAA9-99B9-BEC5-A79DEE1397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4832" y="73707"/>
            <a:ext cx="2229280" cy="3355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6601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9B11BC5-4EB1-0330-B40F-5BC6B54F2CEB}"/>
              </a:ext>
            </a:extLst>
          </p:cNvPr>
          <p:cNvSpPr>
            <a:spLocks noGrp="1"/>
          </p:cNvSpPr>
          <p:nvPr>
            <p:ph idx="1"/>
          </p:nvPr>
        </p:nvSpPr>
        <p:spPr>
          <a:xfrm rot="20235587">
            <a:off x="1194726" y="1218275"/>
            <a:ext cx="5787429" cy="2733765"/>
          </a:xfrm>
        </p:spPr>
        <p:txBody>
          <a:bodyPr/>
          <a:lstStyle/>
          <a:p>
            <a:pPr marL="0" indent="0">
              <a:buNone/>
            </a:pPr>
            <a:r>
              <a:rPr lang="nl-NL" b="1" dirty="0"/>
              <a:t>Diagonale</a:t>
            </a:r>
          </a:p>
          <a:p>
            <a:pPr marL="0" indent="0">
              <a:buNone/>
            </a:pPr>
            <a:r>
              <a:rPr lang="nl-NL" dirty="0"/>
              <a:t>Duidelijke tweedeling van je blad</a:t>
            </a:r>
          </a:p>
          <a:p>
            <a:endParaRPr lang="nl-NL" dirty="0"/>
          </a:p>
        </p:txBody>
      </p:sp>
      <p:pic>
        <p:nvPicPr>
          <p:cNvPr id="11266" name="Picture 2" descr="Compositietechnieken voor landschapsfotografie - Photofacts">
            <a:extLst>
              <a:ext uri="{FF2B5EF4-FFF2-40B4-BE49-F238E27FC236}">
                <a16:creationId xmlns:a16="http://schemas.microsoft.com/office/drawing/2014/main" id="{D740B084-D919-2B7F-D087-996E59F3AD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1316" y="2796382"/>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De Architectuur Van De Baksteengang Met Diagonale Stralen Stock Afbeelding  - Image of zwart, structuur: 153221919">
            <a:extLst>
              <a:ext uri="{FF2B5EF4-FFF2-40B4-BE49-F238E27FC236}">
                <a16:creationId xmlns:a16="http://schemas.microsoft.com/office/drawing/2014/main" id="{D1537445-7581-40C5-AB64-82F77C714B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2494" y="398078"/>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Diagonaal - foto van Droomsprookje - Architectuur - Zoom.nl">
            <a:extLst>
              <a:ext uri="{FF2B5EF4-FFF2-40B4-BE49-F238E27FC236}">
                <a16:creationId xmlns:a16="http://schemas.microsoft.com/office/drawing/2014/main" id="{A62324B9-0517-CFE0-EC1E-3E8CFBD30D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7106" y="3337349"/>
            <a:ext cx="1914525" cy="2390775"/>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7 ideeën over Diagonale compositie | compositie, modern meubeldesign,  compositie kunst">
            <a:extLst>
              <a:ext uri="{FF2B5EF4-FFF2-40B4-BE49-F238E27FC236}">
                <a16:creationId xmlns:a16="http://schemas.microsoft.com/office/drawing/2014/main" id="{B5256992-BFCF-1D04-226C-779F387747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0685" y="1590674"/>
            <a:ext cx="1771650" cy="2581275"/>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Thomas Widdershoven ontwerpt in samenwerking met MMX-architecten gestreept  woonwerkgebouw - Architectuur.nl">
            <a:extLst>
              <a:ext uri="{FF2B5EF4-FFF2-40B4-BE49-F238E27FC236}">
                <a16:creationId xmlns:a16="http://schemas.microsoft.com/office/drawing/2014/main" id="{8F1827C3-FFE3-2C77-7422-E6D913B1C1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945" y="4556235"/>
            <a:ext cx="2466975" cy="1847850"/>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inhoud 2">
            <a:extLst>
              <a:ext uri="{FF2B5EF4-FFF2-40B4-BE49-F238E27FC236}">
                <a16:creationId xmlns:a16="http://schemas.microsoft.com/office/drawing/2014/main" id="{49043437-4C3E-6E27-678C-C023EFDB8293}"/>
              </a:ext>
            </a:extLst>
          </p:cNvPr>
          <p:cNvSpPr txBox="1">
            <a:spLocks/>
          </p:cNvSpPr>
          <p:nvPr/>
        </p:nvSpPr>
        <p:spPr>
          <a:xfrm rot="19947537">
            <a:off x="4729657" y="2284344"/>
            <a:ext cx="6292414" cy="50397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endParaRPr lang="nl-NL" dirty="0"/>
          </a:p>
          <a:p>
            <a:pPr algn="r"/>
            <a:endParaRPr lang="nl-NL" dirty="0"/>
          </a:p>
          <a:p>
            <a:pPr algn="r"/>
            <a:endParaRPr lang="nl-NL" dirty="0"/>
          </a:p>
          <a:p>
            <a:pPr algn="r"/>
            <a:endParaRPr lang="nl-NL" dirty="0"/>
          </a:p>
          <a:p>
            <a:pPr algn="r"/>
            <a:endParaRPr lang="nl-NL" dirty="0"/>
          </a:p>
          <a:p>
            <a:pPr algn="r"/>
            <a:endParaRPr lang="nl-NL" dirty="0"/>
          </a:p>
          <a:p>
            <a:pPr marL="0" indent="0" algn="r">
              <a:buNone/>
            </a:pPr>
            <a:r>
              <a:rPr lang="nl-NL" dirty="0"/>
              <a:t>Zorgt voor actieve, speelse </a:t>
            </a:r>
          </a:p>
          <a:p>
            <a:pPr marL="0" indent="0" algn="r">
              <a:buNone/>
            </a:pPr>
            <a:r>
              <a:rPr lang="nl-NL" dirty="0"/>
              <a:t>en onrustige uitstraling</a:t>
            </a:r>
          </a:p>
        </p:txBody>
      </p:sp>
      <p:sp>
        <p:nvSpPr>
          <p:cNvPr id="2" name="Tijdelijke aanduiding voor datum 1">
            <a:extLst>
              <a:ext uri="{FF2B5EF4-FFF2-40B4-BE49-F238E27FC236}">
                <a16:creationId xmlns:a16="http://schemas.microsoft.com/office/drawing/2014/main" id="{55B142F0-6187-56D6-6858-2D3665C2CCB5}"/>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F01E2D41-3035-D26B-7B1B-CBA9C23AFD49}"/>
              </a:ext>
            </a:extLst>
          </p:cNvPr>
          <p:cNvSpPr>
            <a:spLocks noGrp="1"/>
          </p:cNvSpPr>
          <p:nvPr>
            <p:ph type="ftr" sz="quarter" idx="11"/>
          </p:nvPr>
        </p:nvSpPr>
        <p:spPr/>
        <p:txBody>
          <a:bodyPr/>
          <a:lstStyle/>
          <a:p>
            <a:r>
              <a:rPr lang="nl-NL"/>
              <a:t>Architectuur trainee - lessen serie</a:t>
            </a:r>
          </a:p>
        </p:txBody>
      </p:sp>
      <p:sp>
        <p:nvSpPr>
          <p:cNvPr id="5" name="Tijdelijke aanduiding voor dianummer 4">
            <a:extLst>
              <a:ext uri="{FF2B5EF4-FFF2-40B4-BE49-F238E27FC236}">
                <a16:creationId xmlns:a16="http://schemas.microsoft.com/office/drawing/2014/main" id="{8FEFA5C1-6785-94FB-2609-EE6E5D6F3EAD}"/>
              </a:ext>
            </a:extLst>
          </p:cNvPr>
          <p:cNvSpPr>
            <a:spLocks noGrp="1"/>
          </p:cNvSpPr>
          <p:nvPr>
            <p:ph type="sldNum" sz="quarter" idx="12"/>
          </p:nvPr>
        </p:nvSpPr>
        <p:spPr/>
        <p:txBody>
          <a:bodyPr/>
          <a:lstStyle/>
          <a:p>
            <a:fld id="{A4AF6D52-89D9-47DB-BD26-4F97A6E706A9}" type="slidenum">
              <a:rPr lang="nl-NL" smtClean="0"/>
              <a:t>18</a:t>
            </a:fld>
            <a:endParaRPr lang="nl-NL"/>
          </a:p>
        </p:txBody>
      </p:sp>
    </p:spTree>
    <p:extLst>
      <p:ext uri="{BB962C8B-B14F-4D97-AF65-F5344CB8AC3E}">
        <p14:creationId xmlns:p14="http://schemas.microsoft.com/office/powerpoint/2010/main" val="2410078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ijdelijke aanduiding voor inhoud 8" descr="Afbeelding met brug&#10;&#10;Beschrijving automatisch gegenereerd met lage betrouwbaarheid">
            <a:extLst>
              <a:ext uri="{FF2B5EF4-FFF2-40B4-BE49-F238E27FC236}">
                <a16:creationId xmlns:a16="http://schemas.microsoft.com/office/drawing/2014/main" id="{276EE131-9BDD-96E6-5048-C98F423A13A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82829" y="136525"/>
            <a:ext cx="3696630" cy="6561519"/>
          </a:xfrm>
        </p:spPr>
      </p:pic>
      <p:sp>
        <p:nvSpPr>
          <p:cNvPr id="4" name="Tijdelijke aanduiding voor datum 3">
            <a:extLst>
              <a:ext uri="{FF2B5EF4-FFF2-40B4-BE49-F238E27FC236}">
                <a16:creationId xmlns:a16="http://schemas.microsoft.com/office/drawing/2014/main" id="{688CA317-AD4E-6514-FA4E-DB4F502968DF}"/>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67CEFF4B-5BB8-FF4B-2FF6-0A88F3D13373}"/>
              </a:ext>
            </a:extLst>
          </p:cNvPr>
          <p:cNvSpPr>
            <a:spLocks noGrp="1"/>
          </p:cNvSpPr>
          <p:nvPr>
            <p:ph type="ftr" sz="quarter" idx="11"/>
          </p:nvPr>
        </p:nvSpPr>
        <p:spPr/>
        <p:txBody>
          <a:bodyPr/>
          <a:lstStyle/>
          <a:p>
            <a:r>
              <a:rPr lang="nl-NL"/>
              <a:t>Architectuur trainee - lessen serie</a:t>
            </a:r>
            <a:endParaRPr lang="nl-NL" dirty="0"/>
          </a:p>
        </p:txBody>
      </p:sp>
      <p:sp>
        <p:nvSpPr>
          <p:cNvPr id="6" name="Tijdelijke aanduiding voor dianummer 5">
            <a:extLst>
              <a:ext uri="{FF2B5EF4-FFF2-40B4-BE49-F238E27FC236}">
                <a16:creationId xmlns:a16="http://schemas.microsoft.com/office/drawing/2014/main" id="{E2A21EDD-DC87-78EB-DA3A-F39A65D7B45E}"/>
              </a:ext>
            </a:extLst>
          </p:cNvPr>
          <p:cNvSpPr>
            <a:spLocks noGrp="1"/>
          </p:cNvSpPr>
          <p:nvPr>
            <p:ph type="sldNum" sz="quarter" idx="12"/>
          </p:nvPr>
        </p:nvSpPr>
        <p:spPr/>
        <p:txBody>
          <a:bodyPr/>
          <a:lstStyle/>
          <a:p>
            <a:fld id="{A4AF6D52-89D9-47DB-BD26-4F97A6E706A9}" type="slidenum">
              <a:rPr lang="nl-NL" smtClean="0"/>
              <a:t>19</a:t>
            </a:fld>
            <a:endParaRPr lang="nl-NL" dirty="0"/>
          </a:p>
        </p:txBody>
      </p:sp>
      <p:pic>
        <p:nvPicPr>
          <p:cNvPr id="8" name="Afbeelding 7" descr="Afbeelding met transport, sleeplift, kabelbaan, buitenshuis&#10;&#10;Automatisch gegenereerde beschrijving">
            <a:extLst>
              <a:ext uri="{FF2B5EF4-FFF2-40B4-BE49-F238E27FC236}">
                <a16:creationId xmlns:a16="http://schemas.microsoft.com/office/drawing/2014/main" id="{F7C256DE-B7CE-25C4-1243-4C623C5116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690688"/>
            <a:ext cx="5453890" cy="3633655"/>
          </a:xfrm>
          <a:prstGeom prst="rect">
            <a:avLst/>
          </a:prstGeom>
        </p:spPr>
      </p:pic>
      <p:sp>
        <p:nvSpPr>
          <p:cNvPr id="10" name="Tekstvak 9">
            <a:extLst>
              <a:ext uri="{FF2B5EF4-FFF2-40B4-BE49-F238E27FC236}">
                <a16:creationId xmlns:a16="http://schemas.microsoft.com/office/drawing/2014/main" id="{0416F0B9-6654-71DC-F8FF-3D8A9EF90747}"/>
              </a:ext>
            </a:extLst>
          </p:cNvPr>
          <p:cNvSpPr txBox="1"/>
          <p:nvPr/>
        </p:nvSpPr>
        <p:spPr>
          <a:xfrm>
            <a:off x="763859" y="5324343"/>
            <a:ext cx="1773044" cy="261610"/>
          </a:xfrm>
          <a:prstGeom prst="rect">
            <a:avLst/>
          </a:prstGeom>
          <a:noFill/>
        </p:spPr>
        <p:txBody>
          <a:bodyPr wrap="square" rtlCol="0">
            <a:spAutoFit/>
          </a:bodyPr>
          <a:lstStyle/>
          <a:p>
            <a:r>
              <a:rPr lang="nl-NL" sz="1100" dirty="0"/>
              <a:t>Bron: B. Verduijn</a:t>
            </a:r>
          </a:p>
        </p:txBody>
      </p:sp>
      <p:sp>
        <p:nvSpPr>
          <p:cNvPr id="11" name="Tekstvak 10">
            <a:extLst>
              <a:ext uri="{FF2B5EF4-FFF2-40B4-BE49-F238E27FC236}">
                <a16:creationId xmlns:a16="http://schemas.microsoft.com/office/drawing/2014/main" id="{5860D69F-AE14-845F-81E6-CBDF9D75E663}"/>
              </a:ext>
            </a:extLst>
          </p:cNvPr>
          <p:cNvSpPr txBox="1"/>
          <p:nvPr/>
        </p:nvSpPr>
        <p:spPr>
          <a:xfrm>
            <a:off x="10149468" y="136525"/>
            <a:ext cx="1773044" cy="261610"/>
          </a:xfrm>
          <a:prstGeom prst="rect">
            <a:avLst/>
          </a:prstGeom>
          <a:noFill/>
        </p:spPr>
        <p:txBody>
          <a:bodyPr wrap="square" rtlCol="0">
            <a:spAutoFit/>
          </a:bodyPr>
          <a:lstStyle/>
          <a:p>
            <a:r>
              <a:rPr lang="nl-NL" sz="1100" dirty="0">
                <a:solidFill>
                  <a:schemeClr val="bg1"/>
                </a:solidFill>
              </a:rPr>
              <a:t>Bron: B. Verduijn</a:t>
            </a:r>
          </a:p>
        </p:txBody>
      </p:sp>
    </p:spTree>
    <p:extLst>
      <p:ext uri="{BB962C8B-B14F-4D97-AF65-F5344CB8AC3E}">
        <p14:creationId xmlns:p14="http://schemas.microsoft.com/office/powerpoint/2010/main" val="322146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83943B-4E70-0AAA-7A59-DDDDAD9679B3}"/>
              </a:ext>
            </a:extLst>
          </p:cNvPr>
          <p:cNvSpPr>
            <a:spLocks noGrp="1"/>
          </p:cNvSpPr>
          <p:nvPr>
            <p:ph type="title"/>
          </p:nvPr>
        </p:nvSpPr>
        <p:spPr/>
        <p:txBody>
          <a:bodyPr/>
          <a:lstStyle/>
          <a:p>
            <a:r>
              <a:rPr lang="nl-NL" dirty="0"/>
              <a:t>Wat moet je kennen en kunnen</a:t>
            </a:r>
          </a:p>
        </p:txBody>
      </p:sp>
      <p:sp>
        <p:nvSpPr>
          <p:cNvPr id="3" name="Tijdelijke aanduiding voor inhoud 2">
            <a:extLst>
              <a:ext uri="{FF2B5EF4-FFF2-40B4-BE49-F238E27FC236}">
                <a16:creationId xmlns:a16="http://schemas.microsoft.com/office/drawing/2014/main" id="{9CB80744-75D5-8A98-ADCC-775F004CC876}"/>
              </a:ext>
            </a:extLst>
          </p:cNvPr>
          <p:cNvSpPr>
            <a:spLocks noGrp="1"/>
          </p:cNvSpPr>
          <p:nvPr>
            <p:ph idx="1"/>
          </p:nvPr>
        </p:nvSpPr>
        <p:spPr>
          <a:xfrm>
            <a:off x="838199" y="1550020"/>
            <a:ext cx="10994571" cy="4626943"/>
          </a:xfrm>
        </p:spPr>
        <p:txBody>
          <a:bodyPr>
            <a:normAutofit lnSpcReduction="10000"/>
          </a:bodyPr>
          <a:lstStyle/>
          <a:p>
            <a:pPr marL="0" indent="0" algn="l">
              <a:buNone/>
            </a:pPr>
            <a:r>
              <a:rPr lang="nl-NL" sz="1800" b="0" i="0" u="none" strike="noStrike" baseline="0" dirty="0">
                <a:latin typeface="SanukComp"/>
              </a:rPr>
              <a:t>De beginnend beroepsbeoefenaar:</a:t>
            </a:r>
          </a:p>
          <a:p>
            <a:pPr marL="0" indent="0" algn="l">
              <a:buNone/>
            </a:pPr>
            <a:r>
              <a:rPr lang="nl-NL" sz="1800" b="0" i="0" u="none" strike="noStrike" baseline="0" dirty="0">
                <a:latin typeface="Wingdings" panose="05000000000000000000" pitchFamily="2" charset="2"/>
              </a:rPr>
              <a:t>§ </a:t>
            </a:r>
            <a:r>
              <a:rPr lang="nl-NL" sz="1800" b="0" i="0" u="none" strike="noStrike" baseline="0" dirty="0">
                <a:latin typeface="SanukComp"/>
              </a:rPr>
              <a:t>bezit brede kennis van wettelijke regels relevant voor het ontwerpproces van een bouwwerk.  (bouwbesluit)</a:t>
            </a:r>
          </a:p>
          <a:p>
            <a:pPr marL="0" indent="0" algn="l">
              <a:buNone/>
            </a:pPr>
            <a:r>
              <a:rPr lang="nl-NL" sz="1800" b="0" i="0" u="none" strike="noStrike" baseline="0" dirty="0">
                <a:latin typeface="Wingdings" panose="05000000000000000000" pitchFamily="2" charset="2"/>
              </a:rPr>
              <a:t>§ </a:t>
            </a:r>
            <a:r>
              <a:rPr lang="nl-NL" sz="1800" b="0" i="0" u="none" strike="noStrike" baseline="0" dirty="0">
                <a:latin typeface="SanukComp"/>
              </a:rPr>
              <a:t>bezit brede kennis van de inhoud van een programma van eisen voor een bouwwerk.  (</a:t>
            </a:r>
            <a:r>
              <a:rPr lang="nl-NL" sz="1800" b="0" i="0" u="none" strike="noStrike" baseline="0" dirty="0" err="1">
                <a:latin typeface="SanukComp"/>
              </a:rPr>
              <a:t>hfst</a:t>
            </a:r>
            <a:r>
              <a:rPr lang="nl-NL" sz="1800" b="0" i="0" u="none" strike="noStrike" baseline="0" dirty="0">
                <a:latin typeface="SanukComp"/>
              </a:rPr>
              <a:t> 4: Fase 1)</a:t>
            </a:r>
          </a:p>
          <a:p>
            <a:pPr marL="0" indent="0" algn="l">
              <a:buNone/>
            </a:pPr>
            <a:r>
              <a:rPr lang="nl-NL" sz="1800" b="0" i="0" u="none" strike="noStrike" baseline="0" dirty="0">
                <a:latin typeface="Wingdings" panose="05000000000000000000" pitchFamily="2" charset="2"/>
              </a:rPr>
              <a:t>§ </a:t>
            </a:r>
            <a:r>
              <a:rPr lang="nl-NL" sz="1800" b="0" i="0" u="none" strike="noStrike" baseline="0" dirty="0">
                <a:latin typeface="SanukComp"/>
              </a:rPr>
              <a:t>bezit brede kennis over de positionering van ruimtes onderling in relatie tot het bouwwerk en de gebouwde omgeving.  (</a:t>
            </a:r>
            <a:r>
              <a:rPr lang="nl-NL" sz="1800" b="0" i="0" u="none" strike="noStrike" baseline="0" dirty="0" err="1">
                <a:latin typeface="SanukComp"/>
              </a:rPr>
              <a:t>hfst</a:t>
            </a:r>
            <a:r>
              <a:rPr lang="nl-NL" sz="1800" b="0" i="0" u="none" strike="noStrike" baseline="0" dirty="0">
                <a:latin typeface="SanukComp"/>
              </a:rPr>
              <a:t> 6: Fase 3)</a:t>
            </a:r>
          </a:p>
          <a:p>
            <a:pPr marL="0" indent="0" algn="l">
              <a:buNone/>
            </a:pPr>
            <a:r>
              <a:rPr lang="nl-NL" sz="1800" b="0" i="0" u="none" strike="noStrike" baseline="0" dirty="0">
                <a:latin typeface="Wingdings" panose="05000000000000000000" pitchFamily="2" charset="2"/>
              </a:rPr>
              <a:t>§ </a:t>
            </a:r>
            <a:r>
              <a:rPr lang="nl-NL" sz="1800" b="0" i="0" u="none" strike="noStrike" baseline="0" dirty="0">
                <a:highlight>
                  <a:srgbClr val="FFFF00"/>
                </a:highlight>
                <a:latin typeface="SanukComp"/>
              </a:rPr>
              <a:t>bezit brede kennis van werken volgens een werkmethode van grof naar fijn. *</a:t>
            </a:r>
          </a:p>
          <a:p>
            <a:pPr marL="0" indent="0" algn="l">
              <a:buNone/>
            </a:pPr>
            <a:r>
              <a:rPr lang="nl-NL" sz="1800" b="0" i="0" u="none" strike="noStrike" baseline="0" dirty="0">
                <a:latin typeface="Wingdings" panose="05000000000000000000" pitchFamily="2" charset="2"/>
              </a:rPr>
              <a:t>§ </a:t>
            </a:r>
            <a:r>
              <a:rPr lang="nl-NL" sz="1800" b="0" i="0" u="none" strike="noStrike" baseline="0" dirty="0">
                <a:highlight>
                  <a:srgbClr val="FFFF00"/>
                </a:highlight>
                <a:latin typeface="SanukComp"/>
              </a:rPr>
              <a:t>bezit specialistische kennis van visualisatietechnieken voor een schets. *</a:t>
            </a:r>
          </a:p>
          <a:p>
            <a:pPr marL="0" indent="0" algn="l">
              <a:buNone/>
            </a:pPr>
            <a:r>
              <a:rPr lang="nl-NL" sz="1800" b="0" i="0" u="none" strike="noStrike" baseline="0" dirty="0">
                <a:latin typeface="Wingdings" panose="05000000000000000000" pitchFamily="2" charset="2"/>
              </a:rPr>
              <a:t>§ </a:t>
            </a:r>
            <a:r>
              <a:rPr lang="nl-NL" sz="1800" b="0" i="0" u="none" strike="noStrike" baseline="0" dirty="0">
                <a:highlight>
                  <a:srgbClr val="FFFF00"/>
                </a:highlight>
                <a:latin typeface="SanukComp"/>
              </a:rPr>
              <a:t>bezit specialistische kennis van presentatietechnieken van een ontwerp. *</a:t>
            </a:r>
          </a:p>
          <a:p>
            <a:pPr marL="0" indent="0" algn="l">
              <a:buNone/>
            </a:pPr>
            <a:r>
              <a:rPr lang="nl-NL" sz="1800" b="0" i="0" u="none" strike="noStrike" baseline="0" dirty="0">
                <a:latin typeface="Wingdings" panose="05000000000000000000" pitchFamily="2" charset="2"/>
              </a:rPr>
              <a:t>§ </a:t>
            </a:r>
            <a:r>
              <a:rPr lang="nl-NL" sz="1800" b="0" i="0" u="none" strike="noStrike" baseline="0" dirty="0">
                <a:latin typeface="SanukComp"/>
              </a:rPr>
              <a:t>bezit specialistische kennis van bouwkunde gerelateerde vaktermen.  </a:t>
            </a:r>
          </a:p>
          <a:p>
            <a:pPr marL="0" indent="0" algn="l">
              <a:buNone/>
            </a:pPr>
            <a:r>
              <a:rPr lang="nl-NL" sz="1800" b="0" i="0" u="none" strike="noStrike" baseline="0" dirty="0">
                <a:latin typeface="Wingdings" panose="05000000000000000000" pitchFamily="2" charset="2"/>
              </a:rPr>
              <a:t>§ </a:t>
            </a:r>
            <a:r>
              <a:rPr lang="nl-NL" sz="1800" b="0" i="0" u="none" strike="noStrike" baseline="0" dirty="0">
                <a:latin typeface="SanukComp"/>
              </a:rPr>
              <a:t>kan gesprekstechnieken toepassen om wensen en/of eisen van een opdrachtgever / klant te inventariseren.</a:t>
            </a:r>
          </a:p>
          <a:p>
            <a:pPr marL="0" indent="0" algn="l">
              <a:buNone/>
            </a:pPr>
            <a:r>
              <a:rPr lang="nl-NL" sz="1800" b="0" i="0" u="none" strike="noStrike" baseline="0" dirty="0">
                <a:latin typeface="Wingdings" panose="05000000000000000000" pitchFamily="2" charset="2"/>
              </a:rPr>
              <a:t>§ </a:t>
            </a:r>
            <a:r>
              <a:rPr lang="nl-NL" sz="1800" b="0" i="0" u="none" strike="noStrike" baseline="0" dirty="0">
                <a:latin typeface="SanukComp"/>
              </a:rPr>
              <a:t>kan een programma van eisen presenteren.</a:t>
            </a:r>
          </a:p>
          <a:p>
            <a:pPr marL="0" indent="0" algn="l">
              <a:buNone/>
            </a:pPr>
            <a:endParaRPr lang="nl-NL" sz="1800" dirty="0">
              <a:latin typeface="SanukComp"/>
            </a:endParaRPr>
          </a:p>
          <a:p>
            <a:pPr marL="0" indent="0" algn="l">
              <a:buNone/>
            </a:pPr>
            <a:r>
              <a:rPr lang="nl-NL" sz="1800" dirty="0">
                <a:highlight>
                  <a:srgbClr val="FFFF00"/>
                </a:highlight>
                <a:latin typeface="SanukComp"/>
              </a:rPr>
              <a:t>* Werken we aan in deze lessen serie</a:t>
            </a:r>
            <a:endParaRPr lang="nl-NL" dirty="0">
              <a:highlight>
                <a:srgbClr val="FFFF00"/>
              </a:highlight>
            </a:endParaRPr>
          </a:p>
        </p:txBody>
      </p:sp>
      <p:sp>
        <p:nvSpPr>
          <p:cNvPr id="4" name="Tijdelijke aanduiding voor datum 3">
            <a:extLst>
              <a:ext uri="{FF2B5EF4-FFF2-40B4-BE49-F238E27FC236}">
                <a16:creationId xmlns:a16="http://schemas.microsoft.com/office/drawing/2014/main" id="{6BE64582-7FD4-B648-1F70-2B74BD1C8000}"/>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5DD06FE6-294D-B926-E75A-65DB18167856}"/>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E4DCEEF2-723F-4115-195D-0FAEE8488449}"/>
              </a:ext>
            </a:extLst>
          </p:cNvPr>
          <p:cNvSpPr>
            <a:spLocks noGrp="1"/>
          </p:cNvSpPr>
          <p:nvPr>
            <p:ph type="sldNum" sz="quarter" idx="12"/>
          </p:nvPr>
        </p:nvSpPr>
        <p:spPr/>
        <p:txBody>
          <a:bodyPr/>
          <a:lstStyle/>
          <a:p>
            <a:fld id="{A4AF6D52-89D9-47DB-BD26-4F97A6E706A9}" type="slidenum">
              <a:rPr lang="nl-NL" smtClean="0"/>
              <a:t>2</a:t>
            </a:fld>
            <a:endParaRPr lang="nl-NL"/>
          </a:p>
        </p:txBody>
      </p:sp>
    </p:spTree>
    <p:extLst>
      <p:ext uri="{BB962C8B-B14F-4D97-AF65-F5344CB8AC3E}">
        <p14:creationId xmlns:p14="http://schemas.microsoft.com/office/powerpoint/2010/main" val="41429503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959E3-B151-EFF9-7783-D8EC874CD266}"/>
              </a:ext>
            </a:extLst>
          </p:cNvPr>
          <p:cNvSpPr>
            <a:spLocks noGrp="1"/>
          </p:cNvSpPr>
          <p:nvPr>
            <p:ph type="title"/>
          </p:nvPr>
        </p:nvSpPr>
        <p:spPr/>
        <p:txBody>
          <a:bodyPr/>
          <a:lstStyle/>
          <a:p>
            <a:r>
              <a:rPr lang="nl-NL" dirty="0"/>
              <a:t>Erasmusbrug</a:t>
            </a:r>
          </a:p>
        </p:txBody>
      </p:sp>
      <p:sp>
        <p:nvSpPr>
          <p:cNvPr id="3" name="Tijdelijke aanduiding voor inhoud 2">
            <a:extLst>
              <a:ext uri="{FF2B5EF4-FFF2-40B4-BE49-F238E27FC236}">
                <a16:creationId xmlns:a16="http://schemas.microsoft.com/office/drawing/2014/main" id="{A7178C10-D167-041D-5B5E-C462C18CD55D}"/>
              </a:ext>
            </a:extLst>
          </p:cNvPr>
          <p:cNvSpPr>
            <a:spLocks noGrp="1"/>
          </p:cNvSpPr>
          <p:nvPr>
            <p:ph idx="1"/>
          </p:nvPr>
        </p:nvSpPr>
        <p:spPr/>
        <p:txBody>
          <a:bodyPr/>
          <a:lstStyle/>
          <a:p>
            <a:r>
              <a:rPr lang="nl-NL" dirty="0"/>
              <a:t>Kijk nog is naar jouw schets van de Erasmusbrug. </a:t>
            </a:r>
          </a:p>
          <a:p>
            <a:r>
              <a:rPr lang="nl-NL" dirty="0"/>
              <a:t>Heb je (toevallig) een compositie toegepast?</a:t>
            </a:r>
          </a:p>
          <a:p>
            <a:pPr marL="0" indent="0">
              <a:buNone/>
            </a:pPr>
            <a:endParaRPr lang="nl-NL" b="1" i="0" dirty="0">
              <a:solidFill>
                <a:srgbClr val="202122"/>
              </a:solidFill>
              <a:effectLst/>
              <a:latin typeface="Arial" panose="020B0604020202020204" pitchFamily="34" charset="0"/>
            </a:endParaRPr>
          </a:p>
          <a:p>
            <a:pPr marL="0" indent="0">
              <a:buNone/>
            </a:pPr>
            <a:r>
              <a:rPr lang="nl-NL" b="1" i="0" dirty="0">
                <a:solidFill>
                  <a:srgbClr val="202122"/>
                </a:solidFill>
                <a:effectLst/>
                <a:latin typeface="Arial" panose="020B0604020202020204" pitchFamily="34" charset="0"/>
              </a:rPr>
              <a:t>Compositie</a:t>
            </a:r>
            <a:r>
              <a:rPr lang="nl-NL" b="0" i="0" dirty="0">
                <a:solidFill>
                  <a:srgbClr val="202122"/>
                </a:solidFill>
                <a:effectLst/>
                <a:latin typeface="Arial" panose="020B0604020202020204" pitchFamily="34" charset="0"/>
              </a:rPr>
              <a:t> is in de </a:t>
            </a:r>
            <a:r>
              <a:rPr lang="nl-NL" dirty="0">
                <a:solidFill>
                  <a:srgbClr val="202122"/>
                </a:solidFill>
                <a:latin typeface="Arial" panose="020B0604020202020204" pitchFamily="34" charset="0"/>
              </a:rPr>
              <a:t>beeldende kunst het ordenen van beeldelementen volge</a:t>
            </a:r>
            <a:r>
              <a:rPr lang="nl-NL" b="0" i="0" dirty="0">
                <a:solidFill>
                  <a:srgbClr val="202122"/>
                </a:solidFill>
                <a:effectLst/>
                <a:latin typeface="Arial" panose="020B0604020202020204" pitchFamily="34" charset="0"/>
              </a:rPr>
              <a:t>ns een vooraf bepaalde strategie. De kunstenaar wil een boeiende vlakverdeling. </a:t>
            </a:r>
          </a:p>
          <a:p>
            <a:endParaRPr lang="nl-NL" dirty="0"/>
          </a:p>
          <a:p>
            <a:pPr marL="0" indent="0">
              <a:buNone/>
            </a:pPr>
            <a:endParaRPr lang="nl-NL" dirty="0"/>
          </a:p>
        </p:txBody>
      </p:sp>
      <p:sp>
        <p:nvSpPr>
          <p:cNvPr id="4" name="Tijdelijke aanduiding voor datum 3">
            <a:extLst>
              <a:ext uri="{FF2B5EF4-FFF2-40B4-BE49-F238E27FC236}">
                <a16:creationId xmlns:a16="http://schemas.microsoft.com/office/drawing/2014/main" id="{9C0DF2DE-A121-A01E-B8F2-012BDF569034}"/>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6F170995-5DE9-8273-5FB9-1C91CEDCFA05}"/>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4260C0B4-4C8B-D7DB-A713-F11EF4C501C0}"/>
              </a:ext>
            </a:extLst>
          </p:cNvPr>
          <p:cNvSpPr>
            <a:spLocks noGrp="1"/>
          </p:cNvSpPr>
          <p:nvPr>
            <p:ph type="sldNum" sz="quarter" idx="12"/>
          </p:nvPr>
        </p:nvSpPr>
        <p:spPr/>
        <p:txBody>
          <a:bodyPr/>
          <a:lstStyle/>
          <a:p>
            <a:fld id="{A4AF6D52-89D9-47DB-BD26-4F97A6E706A9}" type="slidenum">
              <a:rPr lang="nl-NL" smtClean="0"/>
              <a:t>20</a:t>
            </a:fld>
            <a:endParaRPr lang="nl-NL"/>
          </a:p>
        </p:txBody>
      </p:sp>
    </p:spTree>
    <p:extLst>
      <p:ext uri="{BB962C8B-B14F-4D97-AF65-F5344CB8AC3E}">
        <p14:creationId xmlns:p14="http://schemas.microsoft.com/office/powerpoint/2010/main" val="793330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BD486D-10A1-F9B1-0B09-232D8F789B86}"/>
              </a:ext>
            </a:extLst>
          </p:cNvPr>
          <p:cNvSpPr>
            <a:spLocks noGrp="1"/>
          </p:cNvSpPr>
          <p:nvPr>
            <p:ph type="title"/>
          </p:nvPr>
        </p:nvSpPr>
        <p:spPr/>
        <p:txBody>
          <a:bodyPr/>
          <a:lstStyle/>
          <a:p>
            <a:r>
              <a:rPr lang="nl-NL" dirty="0"/>
              <a:t>Terugkijken</a:t>
            </a:r>
          </a:p>
        </p:txBody>
      </p:sp>
      <p:sp>
        <p:nvSpPr>
          <p:cNvPr id="3" name="Tijdelijke aanduiding voor inhoud 2">
            <a:extLst>
              <a:ext uri="{FF2B5EF4-FFF2-40B4-BE49-F238E27FC236}">
                <a16:creationId xmlns:a16="http://schemas.microsoft.com/office/drawing/2014/main" id="{1B0E1EF7-C933-72F1-FEFF-FAE584AEFE51}"/>
              </a:ext>
            </a:extLst>
          </p:cNvPr>
          <p:cNvSpPr>
            <a:spLocks noGrp="1"/>
          </p:cNvSpPr>
          <p:nvPr>
            <p:ph idx="1"/>
          </p:nvPr>
        </p:nvSpPr>
        <p:spPr/>
        <p:txBody>
          <a:bodyPr/>
          <a:lstStyle/>
          <a:p>
            <a:r>
              <a:rPr lang="nl-NL" dirty="0"/>
              <a:t>Wat is compositie?</a:t>
            </a:r>
          </a:p>
          <a:p>
            <a:r>
              <a:rPr lang="nl-NL" dirty="0"/>
              <a:t>Waarom pas je een compositie toe?</a:t>
            </a:r>
          </a:p>
          <a:p>
            <a:r>
              <a:rPr lang="nl-NL" dirty="0"/>
              <a:t>Welke composities ken je?</a:t>
            </a:r>
          </a:p>
          <a:p>
            <a:endParaRPr lang="nl-NL" dirty="0"/>
          </a:p>
          <a:p>
            <a:r>
              <a:rPr lang="nl-NL" dirty="0"/>
              <a:t>Geef de les een beoordeling onvoldoende / voldoende / goed.</a:t>
            </a:r>
            <a:br>
              <a:rPr lang="nl-NL" dirty="0"/>
            </a:br>
            <a:r>
              <a:rPr lang="nl-NL" dirty="0"/>
              <a:t>Hoe kom je tot dit oordeel?</a:t>
            </a:r>
          </a:p>
        </p:txBody>
      </p:sp>
      <p:sp>
        <p:nvSpPr>
          <p:cNvPr id="4" name="Tijdelijke aanduiding voor datum 3">
            <a:extLst>
              <a:ext uri="{FF2B5EF4-FFF2-40B4-BE49-F238E27FC236}">
                <a16:creationId xmlns:a16="http://schemas.microsoft.com/office/drawing/2014/main" id="{7C44F1C8-39B3-79D0-FCE4-8EF8A25D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A5FD8663-553E-B31C-5045-76DBD76DA28D}"/>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C6648731-0B10-5804-C837-E1A9323C5EBD}"/>
              </a:ext>
            </a:extLst>
          </p:cNvPr>
          <p:cNvSpPr>
            <a:spLocks noGrp="1"/>
          </p:cNvSpPr>
          <p:nvPr>
            <p:ph type="sldNum" sz="quarter" idx="12"/>
          </p:nvPr>
        </p:nvSpPr>
        <p:spPr/>
        <p:txBody>
          <a:bodyPr/>
          <a:lstStyle/>
          <a:p>
            <a:fld id="{A4AF6D52-89D9-47DB-BD26-4F97A6E706A9}" type="slidenum">
              <a:rPr lang="nl-NL" smtClean="0"/>
              <a:t>21</a:t>
            </a:fld>
            <a:endParaRPr lang="nl-NL"/>
          </a:p>
        </p:txBody>
      </p:sp>
    </p:spTree>
    <p:extLst>
      <p:ext uri="{BB962C8B-B14F-4D97-AF65-F5344CB8AC3E}">
        <p14:creationId xmlns:p14="http://schemas.microsoft.com/office/powerpoint/2010/main" val="2424219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F863AC-30BD-E93C-E4AD-21CA6FC929C2}"/>
              </a:ext>
            </a:extLst>
          </p:cNvPr>
          <p:cNvSpPr>
            <a:spLocks noGrp="1"/>
          </p:cNvSpPr>
          <p:nvPr>
            <p:ph type="title"/>
          </p:nvPr>
        </p:nvSpPr>
        <p:spPr/>
        <p:txBody>
          <a:bodyPr/>
          <a:lstStyle/>
          <a:p>
            <a:r>
              <a:rPr lang="nl-NL" dirty="0"/>
              <a:t>Opdracht</a:t>
            </a:r>
          </a:p>
        </p:txBody>
      </p:sp>
      <p:sp>
        <p:nvSpPr>
          <p:cNvPr id="3" name="Tijdelijke aanduiding voor inhoud 2">
            <a:extLst>
              <a:ext uri="{FF2B5EF4-FFF2-40B4-BE49-F238E27FC236}">
                <a16:creationId xmlns:a16="http://schemas.microsoft.com/office/drawing/2014/main" id="{125FFACE-7207-0D7E-E2E3-D21C92A1BCD0}"/>
              </a:ext>
            </a:extLst>
          </p:cNvPr>
          <p:cNvSpPr>
            <a:spLocks noGrp="1"/>
          </p:cNvSpPr>
          <p:nvPr>
            <p:ph idx="1"/>
          </p:nvPr>
        </p:nvSpPr>
        <p:spPr/>
        <p:txBody>
          <a:bodyPr>
            <a:normAutofit fontScale="92500" lnSpcReduction="10000"/>
          </a:bodyPr>
          <a:lstStyle/>
          <a:p>
            <a:pPr marL="0" indent="0">
              <a:buNone/>
            </a:pPr>
            <a:r>
              <a:rPr lang="nl-NL" dirty="0"/>
              <a:t>Vul per foto de hieronder staande vragen in. Stuur jouw antwoorden naar de docent.</a:t>
            </a:r>
          </a:p>
          <a:p>
            <a:r>
              <a:rPr lang="nl-NL" dirty="0"/>
              <a:t>Foto …</a:t>
            </a:r>
          </a:p>
          <a:p>
            <a:r>
              <a:rPr lang="nl-NL" dirty="0"/>
              <a:t>Gebruik gemaakt van compositie …</a:t>
            </a:r>
          </a:p>
          <a:p>
            <a:r>
              <a:rPr lang="nl-NL" dirty="0"/>
              <a:t>Omdat …</a:t>
            </a:r>
          </a:p>
          <a:p>
            <a:endParaRPr lang="nl-NL" dirty="0"/>
          </a:p>
          <a:p>
            <a:pPr marL="0" indent="0">
              <a:buNone/>
            </a:pPr>
            <a:r>
              <a:rPr lang="nl-NL" dirty="0"/>
              <a:t>Wat is jouw top drie van foto’s? Geef aan waarom je de foto mooi vindt? </a:t>
            </a:r>
          </a:p>
          <a:p>
            <a:pPr marL="514350" indent="-514350">
              <a:buFont typeface="+mj-lt"/>
              <a:buAutoNum type="arabicPeriod"/>
            </a:pPr>
            <a:r>
              <a:rPr lang="nl-NL" dirty="0"/>
              <a:t>                            reden: </a:t>
            </a:r>
          </a:p>
          <a:p>
            <a:pPr marL="514350" indent="-514350">
              <a:buFont typeface="+mj-lt"/>
              <a:buAutoNum type="arabicPeriod"/>
            </a:pPr>
            <a:r>
              <a:rPr lang="nl-NL" dirty="0"/>
              <a:t>                            reden:</a:t>
            </a:r>
          </a:p>
          <a:p>
            <a:pPr marL="514350" indent="-514350">
              <a:buFont typeface="+mj-lt"/>
              <a:buAutoNum type="arabicPeriod"/>
            </a:pPr>
            <a:r>
              <a:rPr lang="nl-NL" dirty="0"/>
              <a:t>                            reden: </a:t>
            </a:r>
          </a:p>
        </p:txBody>
      </p:sp>
      <p:sp>
        <p:nvSpPr>
          <p:cNvPr id="4" name="Tijdelijke aanduiding voor datum 3">
            <a:extLst>
              <a:ext uri="{FF2B5EF4-FFF2-40B4-BE49-F238E27FC236}">
                <a16:creationId xmlns:a16="http://schemas.microsoft.com/office/drawing/2014/main" id="{DD3F4CCF-6461-2363-9097-F65B07475F22}"/>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4CB06ADF-06A1-9488-A42E-E9005A16DD17}"/>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222F82E8-A312-A676-900E-94FC2F8C775A}"/>
              </a:ext>
            </a:extLst>
          </p:cNvPr>
          <p:cNvSpPr>
            <a:spLocks noGrp="1"/>
          </p:cNvSpPr>
          <p:nvPr>
            <p:ph type="sldNum" sz="quarter" idx="12"/>
          </p:nvPr>
        </p:nvSpPr>
        <p:spPr/>
        <p:txBody>
          <a:bodyPr/>
          <a:lstStyle/>
          <a:p>
            <a:fld id="{A4AF6D52-89D9-47DB-BD26-4F97A6E706A9}" type="slidenum">
              <a:rPr lang="nl-NL" smtClean="0"/>
              <a:t>22</a:t>
            </a:fld>
            <a:endParaRPr lang="nl-NL"/>
          </a:p>
        </p:txBody>
      </p:sp>
    </p:spTree>
    <p:extLst>
      <p:ext uri="{BB962C8B-B14F-4D97-AF65-F5344CB8AC3E}">
        <p14:creationId xmlns:p14="http://schemas.microsoft.com/office/powerpoint/2010/main" val="2459366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F48FEE-F117-F3AC-5C51-40C34CE8B965}"/>
              </a:ext>
            </a:extLst>
          </p:cNvPr>
          <p:cNvSpPr>
            <a:spLocks noGrp="1"/>
          </p:cNvSpPr>
          <p:nvPr>
            <p:ph type="title"/>
          </p:nvPr>
        </p:nvSpPr>
        <p:spPr/>
        <p:txBody>
          <a:bodyPr/>
          <a:lstStyle/>
          <a:p>
            <a:endParaRPr lang="nl-NL"/>
          </a:p>
        </p:txBody>
      </p:sp>
      <p:pic>
        <p:nvPicPr>
          <p:cNvPr id="4098" name="Picture 2" descr="Erasmusbrug - Wikipedia">
            <a:extLst>
              <a:ext uri="{FF2B5EF4-FFF2-40B4-BE49-F238E27FC236}">
                <a16:creationId xmlns:a16="http://schemas.microsoft.com/office/drawing/2014/main" id="{A35F5014-4851-36E8-E51F-691EF2DFDF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2175001" cy="5954751"/>
          </a:xfrm>
          <a:prstGeom prst="rect">
            <a:avLst/>
          </a:prstGeom>
          <a:noFill/>
          <a:extLst>
            <a:ext uri="{909E8E84-426E-40DD-AFC4-6F175D3DCCD1}">
              <a14:hiddenFill xmlns:a14="http://schemas.microsoft.com/office/drawing/2010/main">
                <a:solidFill>
                  <a:srgbClr val="FFFFFF"/>
                </a:solidFill>
              </a14:hiddenFill>
            </a:ext>
          </a:extLst>
        </p:spPr>
      </p:pic>
      <p:sp>
        <p:nvSpPr>
          <p:cNvPr id="5" name="Ovaal 4">
            <a:extLst>
              <a:ext uri="{FF2B5EF4-FFF2-40B4-BE49-F238E27FC236}">
                <a16:creationId xmlns:a16="http://schemas.microsoft.com/office/drawing/2014/main" id="{19285386-DC50-1A01-047A-6099EA66435C}"/>
              </a:ext>
            </a:extLst>
          </p:cNvPr>
          <p:cNvSpPr/>
          <p:nvPr/>
        </p:nvSpPr>
        <p:spPr>
          <a:xfrm>
            <a:off x="178002" y="113615"/>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a:t>
            </a:r>
          </a:p>
        </p:txBody>
      </p:sp>
      <p:sp>
        <p:nvSpPr>
          <p:cNvPr id="3" name="Tijdelijke aanduiding voor datum 2">
            <a:extLst>
              <a:ext uri="{FF2B5EF4-FFF2-40B4-BE49-F238E27FC236}">
                <a16:creationId xmlns:a16="http://schemas.microsoft.com/office/drawing/2014/main" id="{1AD6D436-9A49-B002-785C-348ED9EE0C45}"/>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F92BE943-455D-9FDF-5EF7-B35005650401}"/>
              </a:ext>
            </a:extLst>
          </p:cNvPr>
          <p:cNvSpPr>
            <a:spLocks noGrp="1"/>
          </p:cNvSpPr>
          <p:nvPr>
            <p:ph type="ftr" sz="quarter" idx="11"/>
          </p:nvPr>
        </p:nvSpPr>
        <p:spPr/>
        <p:txBody>
          <a:bodyPr/>
          <a:lstStyle/>
          <a:p>
            <a:r>
              <a:rPr lang="nl-NL"/>
              <a:t>Architectuur trainee - lessen serie</a:t>
            </a:r>
          </a:p>
        </p:txBody>
      </p:sp>
      <p:sp>
        <p:nvSpPr>
          <p:cNvPr id="10" name="Tijdelijke aanduiding voor dianummer 9">
            <a:extLst>
              <a:ext uri="{FF2B5EF4-FFF2-40B4-BE49-F238E27FC236}">
                <a16:creationId xmlns:a16="http://schemas.microsoft.com/office/drawing/2014/main" id="{2D7D3254-88AF-AAF4-9174-FD13FDADF3AB}"/>
              </a:ext>
            </a:extLst>
          </p:cNvPr>
          <p:cNvSpPr>
            <a:spLocks noGrp="1"/>
          </p:cNvSpPr>
          <p:nvPr>
            <p:ph type="sldNum" sz="quarter" idx="12"/>
          </p:nvPr>
        </p:nvSpPr>
        <p:spPr/>
        <p:txBody>
          <a:bodyPr/>
          <a:lstStyle/>
          <a:p>
            <a:fld id="{A4AF6D52-89D9-47DB-BD26-4F97A6E706A9}" type="slidenum">
              <a:rPr lang="nl-NL" smtClean="0"/>
              <a:t>23</a:t>
            </a:fld>
            <a:endParaRPr lang="nl-NL"/>
          </a:p>
        </p:txBody>
      </p:sp>
    </p:spTree>
    <p:extLst>
      <p:ext uri="{BB962C8B-B14F-4D97-AF65-F5344CB8AC3E}">
        <p14:creationId xmlns:p14="http://schemas.microsoft.com/office/powerpoint/2010/main" val="417606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De Erasmusbrug • Rotterdam. Make it Happen.">
            <a:extLst>
              <a:ext uri="{FF2B5EF4-FFF2-40B4-BE49-F238E27FC236}">
                <a16:creationId xmlns:a16="http://schemas.microsoft.com/office/drawing/2014/main" id="{E8C37632-CACA-A7C7-266B-1E78320D1D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7873" y="-3883"/>
            <a:ext cx="9516125" cy="6332550"/>
          </a:xfrm>
          <a:prstGeom prst="rect">
            <a:avLst/>
          </a:prstGeom>
          <a:noFill/>
          <a:extLst>
            <a:ext uri="{909E8E84-426E-40DD-AFC4-6F175D3DCCD1}">
              <a14:hiddenFill xmlns:a14="http://schemas.microsoft.com/office/drawing/2010/main">
                <a:solidFill>
                  <a:srgbClr val="FFFFFF"/>
                </a:solidFill>
              </a14:hiddenFill>
            </a:ext>
          </a:extLst>
        </p:spPr>
      </p:pic>
      <p:sp>
        <p:nvSpPr>
          <p:cNvPr id="6" name="Ovaal 5">
            <a:extLst>
              <a:ext uri="{FF2B5EF4-FFF2-40B4-BE49-F238E27FC236}">
                <a16:creationId xmlns:a16="http://schemas.microsoft.com/office/drawing/2014/main" id="{9D329E35-4B70-BD44-CF4E-6F3FD1016D26}"/>
              </a:ext>
            </a:extLst>
          </p:cNvPr>
          <p:cNvSpPr/>
          <p:nvPr/>
        </p:nvSpPr>
        <p:spPr>
          <a:xfrm>
            <a:off x="1994338" y="280882"/>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a:t>
            </a:r>
          </a:p>
        </p:txBody>
      </p:sp>
      <p:sp>
        <p:nvSpPr>
          <p:cNvPr id="3" name="Tijdelijke aanduiding voor datum 2">
            <a:extLst>
              <a:ext uri="{FF2B5EF4-FFF2-40B4-BE49-F238E27FC236}">
                <a16:creationId xmlns:a16="http://schemas.microsoft.com/office/drawing/2014/main" id="{1AD6D436-9A49-B002-785C-348ED9EE0C45}"/>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F92BE943-455D-9FDF-5EF7-B35005650401}"/>
              </a:ext>
            </a:extLst>
          </p:cNvPr>
          <p:cNvSpPr>
            <a:spLocks noGrp="1"/>
          </p:cNvSpPr>
          <p:nvPr>
            <p:ph type="ftr" sz="quarter" idx="11"/>
          </p:nvPr>
        </p:nvSpPr>
        <p:spPr/>
        <p:txBody>
          <a:bodyPr/>
          <a:lstStyle/>
          <a:p>
            <a:r>
              <a:rPr lang="nl-NL"/>
              <a:t>Architectuur trainee - lessen serie</a:t>
            </a:r>
          </a:p>
        </p:txBody>
      </p:sp>
      <p:sp>
        <p:nvSpPr>
          <p:cNvPr id="10" name="Tijdelijke aanduiding voor dianummer 9">
            <a:extLst>
              <a:ext uri="{FF2B5EF4-FFF2-40B4-BE49-F238E27FC236}">
                <a16:creationId xmlns:a16="http://schemas.microsoft.com/office/drawing/2014/main" id="{2D7D3254-88AF-AAF4-9174-FD13FDADF3AB}"/>
              </a:ext>
            </a:extLst>
          </p:cNvPr>
          <p:cNvSpPr>
            <a:spLocks noGrp="1"/>
          </p:cNvSpPr>
          <p:nvPr>
            <p:ph type="sldNum" sz="quarter" idx="12"/>
          </p:nvPr>
        </p:nvSpPr>
        <p:spPr/>
        <p:txBody>
          <a:bodyPr/>
          <a:lstStyle/>
          <a:p>
            <a:fld id="{A4AF6D52-89D9-47DB-BD26-4F97A6E706A9}" type="slidenum">
              <a:rPr lang="nl-NL" smtClean="0"/>
              <a:t>24</a:t>
            </a:fld>
            <a:endParaRPr lang="nl-NL"/>
          </a:p>
        </p:txBody>
      </p:sp>
    </p:spTree>
    <p:extLst>
      <p:ext uri="{BB962C8B-B14F-4D97-AF65-F5344CB8AC3E}">
        <p14:creationId xmlns:p14="http://schemas.microsoft.com/office/powerpoint/2010/main" val="1771207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F48FEE-F117-F3AC-5C51-40C34CE8B965}"/>
              </a:ext>
            </a:extLst>
          </p:cNvPr>
          <p:cNvSpPr>
            <a:spLocks noGrp="1"/>
          </p:cNvSpPr>
          <p:nvPr>
            <p:ph type="title"/>
          </p:nvPr>
        </p:nvSpPr>
        <p:spPr/>
        <p:txBody>
          <a:bodyPr/>
          <a:lstStyle/>
          <a:p>
            <a:endParaRPr lang="nl-NL"/>
          </a:p>
        </p:txBody>
      </p:sp>
      <p:pic>
        <p:nvPicPr>
          <p:cNvPr id="4100" name="Picture 4" descr="Erasmusbrug tours en activiteiten | musement">
            <a:extLst>
              <a:ext uri="{FF2B5EF4-FFF2-40B4-BE49-F238E27FC236}">
                <a16:creationId xmlns:a16="http://schemas.microsoft.com/office/drawing/2014/main" id="{78596E24-2991-C2C7-8CF6-BDDAEEEE819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410632"/>
          </a:xfrm>
          <a:prstGeom prst="rect">
            <a:avLst/>
          </a:prstGeom>
          <a:noFill/>
          <a:extLst>
            <a:ext uri="{909E8E84-426E-40DD-AFC4-6F175D3DCCD1}">
              <a14:hiddenFill xmlns:a14="http://schemas.microsoft.com/office/drawing/2010/main">
                <a:solidFill>
                  <a:srgbClr val="FFFFFF"/>
                </a:solidFill>
              </a14:hiddenFill>
            </a:ext>
          </a:extLst>
        </p:spPr>
      </p:pic>
      <p:sp>
        <p:nvSpPr>
          <p:cNvPr id="7" name="Ovaal 6">
            <a:extLst>
              <a:ext uri="{FF2B5EF4-FFF2-40B4-BE49-F238E27FC236}">
                <a16:creationId xmlns:a16="http://schemas.microsoft.com/office/drawing/2014/main" id="{BAF1B017-6E37-052A-EFBC-AC605D0F7185}"/>
              </a:ext>
            </a:extLst>
          </p:cNvPr>
          <p:cNvSpPr/>
          <p:nvPr/>
        </p:nvSpPr>
        <p:spPr>
          <a:xfrm>
            <a:off x="203638" y="113615"/>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3</a:t>
            </a:r>
          </a:p>
        </p:txBody>
      </p:sp>
      <p:sp>
        <p:nvSpPr>
          <p:cNvPr id="3" name="Tijdelijke aanduiding voor datum 2">
            <a:extLst>
              <a:ext uri="{FF2B5EF4-FFF2-40B4-BE49-F238E27FC236}">
                <a16:creationId xmlns:a16="http://schemas.microsoft.com/office/drawing/2014/main" id="{1AD6D436-9A49-B002-785C-348ED9EE0C45}"/>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F92BE943-455D-9FDF-5EF7-B35005650401}"/>
              </a:ext>
            </a:extLst>
          </p:cNvPr>
          <p:cNvSpPr>
            <a:spLocks noGrp="1"/>
          </p:cNvSpPr>
          <p:nvPr>
            <p:ph type="ftr" sz="quarter" idx="11"/>
          </p:nvPr>
        </p:nvSpPr>
        <p:spPr/>
        <p:txBody>
          <a:bodyPr/>
          <a:lstStyle/>
          <a:p>
            <a:r>
              <a:rPr lang="nl-NL"/>
              <a:t>Architectuur trainee - lessen serie</a:t>
            </a:r>
          </a:p>
        </p:txBody>
      </p:sp>
      <p:sp>
        <p:nvSpPr>
          <p:cNvPr id="10" name="Tijdelijke aanduiding voor dianummer 9">
            <a:extLst>
              <a:ext uri="{FF2B5EF4-FFF2-40B4-BE49-F238E27FC236}">
                <a16:creationId xmlns:a16="http://schemas.microsoft.com/office/drawing/2014/main" id="{2D7D3254-88AF-AAF4-9174-FD13FDADF3AB}"/>
              </a:ext>
            </a:extLst>
          </p:cNvPr>
          <p:cNvSpPr>
            <a:spLocks noGrp="1"/>
          </p:cNvSpPr>
          <p:nvPr>
            <p:ph type="sldNum" sz="quarter" idx="12"/>
          </p:nvPr>
        </p:nvSpPr>
        <p:spPr/>
        <p:txBody>
          <a:bodyPr/>
          <a:lstStyle/>
          <a:p>
            <a:fld id="{A4AF6D52-89D9-47DB-BD26-4F97A6E706A9}" type="slidenum">
              <a:rPr lang="nl-NL" smtClean="0"/>
              <a:t>25</a:t>
            </a:fld>
            <a:endParaRPr lang="nl-NL"/>
          </a:p>
        </p:txBody>
      </p:sp>
    </p:spTree>
    <p:extLst>
      <p:ext uri="{BB962C8B-B14F-4D97-AF65-F5344CB8AC3E}">
        <p14:creationId xmlns:p14="http://schemas.microsoft.com/office/powerpoint/2010/main" val="504795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8" name="Picture 12" descr="Erasmusbrug - Rotterdam - Stadsfotografie - Poster">
            <a:extLst>
              <a:ext uri="{FF2B5EF4-FFF2-40B4-BE49-F238E27FC236}">
                <a16:creationId xmlns:a16="http://schemas.microsoft.com/office/drawing/2014/main" id="{1C776DB7-F999-E787-085D-2292597894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512" y="-7186"/>
            <a:ext cx="4854895" cy="6865186"/>
          </a:xfrm>
          <a:prstGeom prst="rect">
            <a:avLst/>
          </a:prstGeom>
          <a:noFill/>
          <a:extLst>
            <a:ext uri="{909E8E84-426E-40DD-AFC4-6F175D3DCCD1}">
              <a14:hiddenFill xmlns:a14="http://schemas.microsoft.com/office/drawing/2010/main">
                <a:solidFill>
                  <a:srgbClr val="FFFFFF"/>
                </a:solidFill>
              </a14:hiddenFill>
            </a:ext>
          </a:extLst>
        </p:spPr>
      </p:pic>
      <p:sp>
        <p:nvSpPr>
          <p:cNvPr id="8" name="Ovaal 7">
            <a:extLst>
              <a:ext uri="{FF2B5EF4-FFF2-40B4-BE49-F238E27FC236}">
                <a16:creationId xmlns:a16="http://schemas.microsoft.com/office/drawing/2014/main" id="{98555F35-3A75-5EAD-4316-BD0362B0E667}"/>
              </a:ext>
            </a:extLst>
          </p:cNvPr>
          <p:cNvSpPr/>
          <p:nvPr/>
        </p:nvSpPr>
        <p:spPr>
          <a:xfrm>
            <a:off x="4145594" y="136525"/>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3" name="Tijdelijke aanduiding voor datum 2">
            <a:extLst>
              <a:ext uri="{FF2B5EF4-FFF2-40B4-BE49-F238E27FC236}">
                <a16:creationId xmlns:a16="http://schemas.microsoft.com/office/drawing/2014/main" id="{1AD6D436-9A49-B002-785C-348ED9EE0C45}"/>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F92BE943-455D-9FDF-5EF7-B35005650401}"/>
              </a:ext>
            </a:extLst>
          </p:cNvPr>
          <p:cNvSpPr>
            <a:spLocks noGrp="1"/>
          </p:cNvSpPr>
          <p:nvPr>
            <p:ph type="ftr" sz="quarter" idx="11"/>
          </p:nvPr>
        </p:nvSpPr>
        <p:spPr/>
        <p:txBody>
          <a:bodyPr/>
          <a:lstStyle/>
          <a:p>
            <a:r>
              <a:rPr lang="nl-NL"/>
              <a:t>Architectuur trainee - lessen serie</a:t>
            </a:r>
          </a:p>
        </p:txBody>
      </p:sp>
      <p:sp>
        <p:nvSpPr>
          <p:cNvPr id="10" name="Tijdelijke aanduiding voor dianummer 9">
            <a:extLst>
              <a:ext uri="{FF2B5EF4-FFF2-40B4-BE49-F238E27FC236}">
                <a16:creationId xmlns:a16="http://schemas.microsoft.com/office/drawing/2014/main" id="{2D7D3254-88AF-AAF4-9174-FD13FDADF3AB}"/>
              </a:ext>
            </a:extLst>
          </p:cNvPr>
          <p:cNvSpPr>
            <a:spLocks noGrp="1"/>
          </p:cNvSpPr>
          <p:nvPr>
            <p:ph type="sldNum" sz="quarter" idx="12"/>
          </p:nvPr>
        </p:nvSpPr>
        <p:spPr/>
        <p:txBody>
          <a:bodyPr/>
          <a:lstStyle/>
          <a:p>
            <a:fld id="{A4AF6D52-89D9-47DB-BD26-4F97A6E706A9}" type="slidenum">
              <a:rPr lang="nl-NL" smtClean="0"/>
              <a:t>26</a:t>
            </a:fld>
            <a:endParaRPr lang="nl-NL"/>
          </a:p>
        </p:txBody>
      </p:sp>
    </p:spTree>
    <p:extLst>
      <p:ext uri="{BB962C8B-B14F-4D97-AF65-F5344CB8AC3E}">
        <p14:creationId xmlns:p14="http://schemas.microsoft.com/office/powerpoint/2010/main" val="27785698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Erasmusbrug - Blue Amigo">
            <a:extLst>
              <a:ext uri="{FF2B5EF4-FFF2-40B4-BE49-F238E27FC236}">
                <a16:creationId xmlns:a16="http://schemas.microsoft.com/office/drawing/2014/main" id="{59F9F5D5-9A7C-70D1-EA4B-F68CCED15E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6712" y="-20542"/>
            <a:ext cx="4587285" cy="6878542"/>
          </a:xfrm>
          <a:prstGeom prst="rect">
            <a:avLst/>
          </a:prstGeom>
          <a:noFill/>
          <a:extLst>
            <a:ext uri="{909E8E84-426E-40DD-AFC4-6F175D3DCCD1}">
              <a14:hiddenFill xmlns:a14="http://schemas.microsoft.com/office/drawing/2010/main">
                <a:solidFill>
                  <a:srgbClr val="FFFFFF"/>
                </a:solidFill>
              </a14:hiddenFill>
            </a:ext>
          </a:extLst>
        </p:spPr>
      </p:pic>
      <p:sp>
        <p:nvSpPr>
          <p:cNvPr id="9" name="Ovaal 8">
            <a:extLst>
              <a:ext uri="{FF2B5EF4-FFF2-40B4-BE49-F238E27FC236}">
                <a16:creationId xmlns:a16="http://schemas.microsoft.com/office/drawing/2014/main" id="{FFE2AA02-ABE2-6E18-75D6-0AF4C03E798D}"/>
              </a:ext>
            </a:extLst>
          </p:cNvPr>
          <p:cNvSpPr/>
          <p:nvPr/>
        </p:nvSpPr>
        <p:spPr>
          <a:xfrm>
            <a:off x="6905869" y="228600"/>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5</a:t>
            </a:r>
          </a:p>
        </p:txBody>
      </p:sp>
      <p:sp>
        <p:nvSpPr>
          <p:cNvPr id="3" name="Tijdelijke aanduiding voor datum 2">
            <a:extLst>
              <a:ext uri="{FF2B5EF4-FFF2-40B4-BE49-F238E27FC236}">
                <a16:creationId xmlns:a16="http://schemas.microsoft.com/office/drawing/2014/main" id="{1AD6D436-9A49-B002-785C-348ED9EE0C45}"/>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F92BE943-455D-9FDF-5EF7-B35005650401}"/>
              </a:ext>
            </a:extLst>
          </p:cNvPr>
          <p:cNvSpPr>
            <a:spLocks noGrp="1"/>
          </p:cNvSpPr>
          <p:nvPr>
            <p:ph type="ftr" sz="quarter" idx="11"/>
          </p:nvPr>
        </p:nvSpPr>
        <p:spPr/>
        <p:txBody>
          <a:bodyPr/>
          <a:lstStyle/>
          <a:p>
            <a:r>
              <a:rPr lang="nl-NL"/>
              <a:t>Architectuur trainee - lessen serie</a:t>
            </a:r>
          </a:p>
        </p:txBody>
      </p:sp>
      <p:sp>
        <p:nvSpPr>
          <p:cNvPr id="10" name="Tijdelijke aanduiding voor dianummer 9">
            <a:extLst>
              <a:ext uri="{FF2B5EF4-FFF2-40B4-BE49-F238E27FC236}">
                <a16:creationId xmlns:a16="http://schemas.microsoft.com/office/drawing/2014/main" id="{2D7D3254-88AF-AAF4-9174-FD13FDADF3AB}"/>
              </a:ext>
            </a:extLst>
          </p:cNvPr>
          <p:cNvSpPr>
            <a:spLocks noGrp="1"/>
          </p:cNvSpPr>
          <p:nvPr>
            <p:ph type="sldNum" sz="quarter" idx="12"/>
          </p:nvPr>
        </p:nvSpPr>
        <p:spPr/>
        <p:txBody>
          <a:bodyPr/>
          <a:lstStyle/>
          <a:p>
            <a:fld id="{A4AF6D52-89D9-47DB-BD26-4F97A6E706A9}" type="slidenum">
              <a:rPr lang="nl-NL" smtClean="0"/>
              <a:t>27</a:t>
            </a:fld>
            <a:endParaRPr lang="nl-NL"/>
          </a:p>
        </p:txBody>
      </p:sp>
    </p:spTree>
    <p:extLst>
      <p:ext uri="{BB962C8B-B14F-4D97-AF65-F5344CB8AC3E}">
        <p14:creationId xmlns:p14="http://schemas.microsoft.com/office/powerpoint/2010/main" val="18642973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Opletten! De Erasmusbrug is de komende nachten dicht">
            <a:extLst>
              <a:ext uri="{FF2B5EF4-FFF2-40B4-BE49-F238E27FC236}">
                <a16:creationId xmlns:a16="http://schemas.microsoft.com/office/drawing/2014/main" id="{D717A650-633A-0914-76AE-B2BB38CED9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527" y="0"/>
            <a:ext cx="9537468" cy="6356350"/>
          </a:xfrm>
          <a:prstGeom prst="rect">
            <a:avLst/>
          </a:prstGeom>
          <a:noFill/>
          <a:extLst>
            <a:ext uri="{909E8E84-426E-40DD-AFC4-6F175D3DCCD1}">
              <a14:hiddenFill xmlns:a14="http://schemas.microsoft.com/office/drawing/2010/main">
                <a:solidFill>
                  <a:srgbClr val="FFFFFF"/>
                </a:solidFill>
              </a14:hiddenFill>
            </a:ext>
          </a:extLst>
        </p:spPr>
      </p:pic>
      <p:sp>
        <p:nvSpPr>
          <p:cNvPr id="5" name="Ovaal 4">
            <a:extLst>
              <a:ext uri="{FF2B5EF4-FFF2-40B4-BE49-F238E27FC236}">
                <a16:creationId xmlns:a16="http://schemas.microsoft.com/office/drawing/2014/main" id="{F5147F63-A2CB-C5FD-0181-88AB4D1211BF}"/>
              </a:ext>
            </a:extLst>
          </p:cNvPr>
          <p:cNvSpPr/>
          <p:nvPr/>
        </p:nvSpPr>
        <p:spPr>
          <a:xfrm>
            <a:off x="178002" y="113615"/>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6</a:t>
            </a:r>
          </a:p>
        </p:txBody>
      </p:sp>
      <p:sp>
        <p:nvSpPr>
          <p:cNvPr id="3" name="Tijdelijke aanduiding voor datum 2">
            <a:extLst>
              <a:ext uri="{FF2B5EF4-FFF2-40B4-BE49-F238E27FC236}">
                <a16:creationId xmlns:a16="http://schemas.microsoft.com/office/drawing/2014/main" id="{A4572EB5-6D37-A0B5-6913-18EC7329E5B4}"/>
              </a:ext>
            </a:extLst>
          </p:cNvPr>
          <p:cNvSpPr>
            <a:spLocks noGrp="1"/>
          </p:cNvSpPr>
          <p:nvPr>
            <p:ph type="dt" sz="half" idx="10"/>
          </p:nvPr>
        </p:nvSpPr>
        <p:spPr/>
        <p:txBody>
          <a:bodyPr/>
          <a:lstStyle/>
          <a:p>
            <a:r>
              <a:rPr lang="nl-NL" dirty="0"/>
              <a:t>Augustus 2024</a:t>
            </a:r>
          </a:p>
        </p:txBody>
      </p:sp>
      <p:sp>
        <p:nvSpPr>
          <p:cNvPr id="12" name="Tijdelijke aanduiding voor voettekst 11">
            <a:extLst>
              <a:ext uri="{FF2B5EF4-FFF2-40B4-BE49-F238E27FC236}">
                <a16:creationId xmlns:a16="http://schemas.microsoft.com/office/drawing/2014/main" id="{D640EA63-5A6A-30BB-A711-B170DE8046EF}"/>
              </a:ext>
            </a:extLst>
          </p:cNvPr>
          <p:cNvSpPr>
            <a:spLocks noGrp="1"/>
          </p:cNvSpPr>
          <p:nvPr>
            <p:ph type="ftr" sz="quarter" idx="11"/>
          </p:nvPr>
        </p:nvSpPr>
        <p:spPr/>
        <p:txBody>
          <a:bodyPr/>
          <a:lstStyle/>
          <a:p>
            <a:r>
              <a:rPr lang="nl-NL"/>
              <a:t>Architectuur trainee - lessen serie</a:t>
            </a:r>
          </a:p>
        </p:txBody>
      </p:sp>
      <p:sp>
        <p:nvSpPr>
          <p:cNvPr id="13" name="Tijdelijke aanduiding voor dianummer 12">
            <a:extLst>
              <a:ext uri="{FF2B5EF4-FFF2-40B4-BE49-F238E27FC236}">
                <a16:creationId xmlns:a16="http://schemas.microsoft.com/office/drawing/2014/main" id="{6E2619F5-92D7-D3D8-1B42-8189B6D5A1A9}"/>
              </a:ext>
            </a:extLst>
          </p:cNvPr>
          <p:cNvSpPr>
            <a:spLocks noGrp="1"/>
          </p:cNvSpPr>
          <p:nvPr>
            <p:ph type="sldNum" sz="quarter" idx="12"/>
          </p:nvPr>
        </p:nvSpPr>
        <p:spPr/>
        <p:txBody>
          <a:bodyPr/>
          <a:lstStyle/>
          <a:p>
            <a:fld id="{A4AF6D52-89D9-47DB-BD26-4F97A6E706A9}" type="slidenum">
              <a:rPr lang="nl-NL" smtClean="0"/>
              <a:t>28</a:t>
            </a:fld>
            <a:endParaRPr lang="nl-NL"/>
          </a:p>
        </p:txBody>
      </p:sp>
    </p:spTree>
    <p:extLst>
      <p:ext uri="{BB962C8B-B14F-4D97-AF65-F5344CB8AC3E}">
        <p14:creationId xmlns:p14="http://schemas.microsoft.com/office/powerpoint/2010/main" val="700392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Erasmusbrug - Uitagenda Rotterdam">
            <a:extLst>
              <a:ext uri="{FF2B5EF4-FFF2-40B4-BE49-F238E27FC236}">
                <a16:creationId xmlns:a16="http://schemas.microsoft.com/office/drawing/2014/main" id="{5A64B8E1-5CD3-E571-B3AD-E9BCF1314C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8868" y="0"/>
            <a:ext cx="7973686" cy="6261406"/>
          </a:xfrm>
          <a:prstGeom prst="rect">
            <a:avLst/>
          </a:prstGeom>
          <a:noFill/>
          <a:extLst>
            <a:ext uri="{909E8E84-426E-40DD-AFC4-6F175D3DCCD1}">
              <a14:hiddenFill xmlns:a14="http://schemas.microsoft.com/office/drawing/2010/main">
                <a:solidFill>
                  <a:srgbClr val="FFFFFF"/>
                </a:solidFill>
              </a14:hiddenFill>
            </a:ext>
          </a:extLst>
        </p:spPr>
      </p:pic>
      <p:sp>
        <p:nvSpPr>
          <p:cNvPr id="6" name="Ovaal 5">
            <a:extLst>
              <a:ext uri="{FF2B5EF4-FFF2-40B4-BE49-F238E27FC236}">
                <a16:creationId xmlns:a16="http://schemas.microsoft.com/office/drawing/2014/main" id="{7DF570B3-4B10-F174-4289-E58A806DC4A1}"/>
              </a:ext>
            </a:extLst>
          </p:cNvPr>
          <p:cNvSpPr/>
          <p:nvPr/>
        </p:nvSpPr>
        <p:spPr>
          <a:xfrm>
            <a:off x="973072" y="66144"/>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7</a:t>
            </a:r>
          </a:p>
        </p:txBody>
      </p:sp>
      <p:sp>
        <p:nvSpPr>
          <p:cNvPr id="3" name="Tijdelijke aanduiding voor datum 2">
            <a:extLst>
              <a:ext uri="{FF2B5EF4-FFF2-40B4-BE49-F238E27FC236}">
                <a16:creationId xmlns:a16="http://schemas.microsoft.com/office/drawing/2014/main" id="{A4572EB5-6D37-A0B5-6913-18EC7329E5B4}"/>
              </a:ext>
            </a:extLst>
          </p:cNvPr>
          <p:cNvSpPr>
            <a:spLocks noGrp="1"/>
          </p:cNvSpPr>
          <p:nvPr>
            <p:ph type="dt" sz="half" idx="10"/>
          </p:nvPr>
        </p:nvSpPr>
        <p:spPr/>
        <p:txBody>
          <a:bodyPr/>
          <a:lstStyle/>
          <a:p>
            <a:r>
              <a:rPr lang="nl-NL" dirty="0"/>
              <a:t>Augustus 2024</a:t>
            </a:r>
          </a:p>
        </p:txBody>
      </p:sp>
      <p:sp>
        <p:nvSpPr>
          <p:cNvPr id="12" name="Tijdelijke aanduiding voor voettekst 11">
            <a:extLst>
              <a:ext uri="{FF2B5EF4-FFF2-40B4-BE49-F238E27FC236}">
                <a16:creationId xmlns:a16="http://schemas.microsoft.com/office/drawing/2014/main" id="{D640EA63-5A6A-30BB-A711-B170DE8046EF}"/>
              </a:ext>
            </a:extLst>
          </p:cNvPr>
          <p:cNvSpPr>
            <a:spLocks noGrp="1"/>
          </p:cNvSpPr>
          <p:nvPr>
            <p:ph type="ftr" sz="quarter" idx="11"/>
          </p:nvPr>
        </p:nvSpPr>
        <p:spPr/>
        <p:txBody>
          <a:bodyPr/>
          <a:lstStyle/>
          <a:p>
            <a:r>
              <a:rPr lang="nl-NL"/>
              <a:t>Architectuur trainee - lessen serie</a:t>
            </a:r>
          </a:p>
        </p:txBody>
      </p:sp>
      <p:sp>
        <p:nvSpPr>
          <p:cNvPr id="13" name="Tijdelijke aanduiding voor dianummer 12">
            <a:extLst>
              <a:ext uri="{FF2B5EF4-FFF2-40B4-BE49-F238E27FC236}">
                <a16:creationId xmlns:a16="http://schemas.microsoft.com/office/drawing/2014/main" id="{6E2619F5-92D7-D3D8-1B42-8189B6D5A1A9}"/>
              </a:ext>
            </a:extLst>
          </p:cNvPr>
          <p:cNvSpPr>
            <a:spLocks noGrp="1"/>
          </p:cNvSpPr>
          <p:nvPr>
            <p:ph type="sldNum" sz="quarter" idx="12"/>
          </p:nvPr>
        </p:nvSpPr>
        <p:spPr/>
        <p:txBody>
          <a:bodyPr/>
          <a:lstStyle/>
          <a:p>
            <a:fld id="{A4AF6D52-89D9-47DB-BD26-4F97A6E706A9}" type="slidenum">
              <a:rPr lang="nl-NL" smtClean="0"/>
              <a:t>29</a:t>
            </a:fld>
            <a:endParaRPr lang="nl-NL"/>
          </a:p>
        </p:txBody>
      </p:sp>
    </p:spTree>
    <p:extLst>
      <p:ext uri="{BB962C8B-B14F-4D97-AF65-F5344CB8AC3E}">
        <p14:creationId xmlns:p14="http://schemas.microsoft.com/office/powerpoint/2010/main" val="3665970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lstStyle/>
          <a:p>
            <a:pPr marL="0" indent="0">
              <a:buNone/>
            </a:pPr>
            <a:r>
              <a:rPr lang="nl-NL" b="1" dirty="0"/>
              <a:t>Verschillende onderdelen</a:t>
            </a:r>
          </a:p>
          <a:p>
            <a:pPr marL="0" indent="0">
              <a:buNone/>
            </a:pPr>
            <a:r>
              <a:rPr lang="nl-NL" dirty="0"/>
              <a:t>Les 1: Compositie</a:t>
            </a:r>
          </a:p>
          <a:p>
            <a:pPr marL="0" indent="0">
              <a:buNone/>
            </a:pPr>
            <a:r>
              <a:rPr lang="nl-NL" dirty="0"/>
              <a:t>Les 2: Centraal perspectief</a:t>
            </a:r>
          </a:p>
          <a:p>
            <a:pPr marL="0" indent="0">
              <a:buNone/>
            </a:pPr>
            <a:r>
              <a:rPr lang="nl-NL" dirty="0"/>
              <a:t>Les 3: Perspectief 2 punten</a:t>
            </a:r>
          </a:p>
          <a:p>
            <a:pPr marL="0" indent="0">
              <a:buNone/>
            </a:pPr>
            <a:r>
              <a:rPr lang="nl-NL" dirty="0"/>
              <a:t>Les 4: Schets opwerken</a:t>
            </a:r>
          </a:p>
          <a:p>
            <a:pPr marL="0" indent="0">
              <a:buNone/>
            </a:pPr>
            <a:r>
              <a:rPr lang="nl-NL" dirty="0"/>
              <a:t>Les 5: Hoogte in perspectief </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3</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Inhoud</a:t>
            </a:r>
          </a:p>
        </p:txBody>
      </p:sp>
    </p:spTree>
    <p:extLst>
      <p:ext uri="{BB962C8B-B14F-4D97-AF65-F5344CB8AC3E}">
        <p14:creationId xmlns:p14="http://schemas.microsoft.com/office/powerpoint/2010/main" val="266482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Erasmusbrug (Rotterdam) - 2023 Alles wat u moet weten VOORDAT je gaat -  Tripadvisor">
            <a:extLst>
              <a:ext uri="{FF2B5EF4-FFF2-40B4-BE49-F238E27FC236}">
                <a16:creationId xmlns:a16="http://schemas.microsoft.com/office/drawing/2014/main" id="{5C6D9B67-2CB4-2293-525D-4F121F9F178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t="549" r="41451" b="-549"/>
          <a:stretch/>
        </p:blipFill>
        <p:spPr bwMode="auto">
          <a:xfrm>
            <a:off x="7225990" y="1"/>
            <a:ext cx="4966010" cy="6361364"/>
          </a:xfrm>
          <a:prstGeom prst="rect">
            <a:avLst/>
          </a:prstGeom>
          <a:noFill/>
          <a:extLst>
            <a:ext uri="{909E8E84-426E-40DD-AFC4-6F175D3DCCD1}">
              <a14:hiddenFill xmlns:a14="http://schemas.microsoft.com/office/drawing/2010/main">
                <a:solidFill>
                  <a:srgbClr val="FFFFFF"/>
                </a:solidFill>
              </a14:hiddenFill>
            </a:ext>
          </a:extLst>
        </p:spPr>
      </p:pic>
      <p:sp>
        <p:nvSpPr>
          <p:cNvPr id="7" name="Ovaal 6">
            <a:extLst>
              <a:ext uri="{FF2B5EF4-FFF2-40B4-BE49-F238E27FC236}">
                <a16:creationId xmlns:a16="http://schemas.microsoft.com/office/drawing/2014/main" id="{7278EC38-C157-775C-4196-04605F092B0E}"/>
              </a:ext>
            </a:extLst>
          </p:cNvPr>
          <p:cNvSpPr/>
          <p:nvPr/>
        </p:nvSpPr>
        <p:spPr>
          <a:xfrm>
            <a:off x="6669183" y="136525"/>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8</a:t>
            </a:r>
          </a:p>
        </p:txBody>
      </p:sp>
      <p:sp>
        <p:nvSpPr>
          <p:cNvPr id="3" name="Tijdelijke aanduiding voor datum 2">
            <a:extLst>
              <a:ext uri="{FF2B5EF4-FFF2-40B4-BE49-F238E27FC236}">
                <a16:creationId xmlns:a16="http://schemas.microsoft.com/office/drawing/2014/main" id="{A4572EB5-6D37-A0B5-6913-18EC7329E5B4}"/>
              </a:ext>
            </a:extLst>
          </p:cNvPr>
          <p:cNvSpPr>
            <a:spLocks noGrp="1"/>
          </p:cNvSpPr>
          <p:nvPr>
            <p:ph type="dt" sz="half" idx="10"/>
          </p:nvPr>
        </p:nvSpPr>
        <p:spPr/>
        <p:txBody>
          <a:bodyPr/>
          <a:lstStyle/>
          <a:p>
            <a:r>
              <a:rPr lang="nl-NL" dirty="0"/>
              <a:t>Augustus 2024</a:t>
            </a:r>
          </a:p>
        </p:txBody>
      </p:sp>
      <p:sp>
        <p:nvSpPr>
          <p:cNvPr id="12" name="Tijdelijke aanduiding voor voettekst 11">
            <a:extLst>
              <a:ext uri="{FF2B5EF4-FFF2-40B4-BE49-F238E27FC236}">
                <a16:creationId xmlns:a16="http://schemas.microsoft.com/office/drawing/2014/main" id="{D640EA63-5A6A-30BB-A711-B170DE8046EF}"/>
              </a:ext>
            </a:extLst>
          </p:cNvPr>
          <p:cNvSpPr>
            <a:spLocks noGrp="1"/>
          </p:cNvSpPr>
          <p:nvPr>
            <p:ph type="ftr" sz="quarter" idx="11"/>
          </p:nvPr>
        </p:nvSpPr>
        <p:spPr/>
        <p:txBody>
          <a:bodyPr/>
          <a:lstStyle/>
          <a:p>
            <a:r>
              <a:rPr lang="nl-NL"/>
              <a:t>Architectuur trainee - lessen serie</a:t>
            </a:r>
          </a:p>
        </p:txBody>
      </p:sp>
      <p:sp>
        <p:nvSpPr>
          <p:cNvPr id="13" name="Tijdelijke aanduiding voor dianummer 12">
            <a:extLst>
              <a:ext uri="{FF2B5EF4-FFF2-40B4-BE49-F238E27FC236}">
                <a16:creationId xmlns:a16="http://schemas.microsoft.com/office/drawing/2014/main" id="{6E2619F5-92D7-D3D8-1B42-8189B6D5A1A9}"/>
              </a:ext>
            </a:extLst>
          </p:cNvPr>
          <p:cNvSpPr>
            <a:spLocks noGrp="1"/>
          </p:cNvSpPr>
          <p:nvPr>
            <p:ph type="sldNum" sz="quarter" idx="12"/>
          </p:nvPr>
        </p:nvSpPr>
        <p:spPr/>
        <p:txBody>
          <a:bodyPr/>
          <a:lstStyle/>
          <a:p>
            <a:fld id="{A4AF6D52-89D9-47DB-BD26-4F97A6E706A9}" type="slidenum">
              <a:rPr lang="nl-NL" smtClean="0"/>
              <a:t>30</a:t>
            </a:fld>
            <a:endParaRPr lang="nl-NL"/>
          </a:p>
        </p:txBody>
      </p:sp>
    </p:spTree>
    <p:extLst>
      <p:ext uri="{BB962C8B-B14F-4D97-AF65-F5344CB8AC3E}">
        <p14:creationId xmlns:p14="http://schemas.microsoft.com/office/powerpoint/2010/main" val="952147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Picture 6" descr="Erasmusbrug in Rotterdam - Verken de brug en de omgeving - Holland.com">
            <a:extLst>
              <a:ext uri="{FF2B5EF4-FFF2-40B4-BE49-F238E27FC236}">
                <a16:creationId xmlns:a16="http://schemas.microsoft.com/office/drawing/2014/main" id="{9263427A-F261-5733-C6C7-1E7AFD3D54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6658" y="0"/>
            <a:ext cx="10077141" cy="6356350"/>
          </a:xfrm>
          <a:prstGeom prst="rect">
            <a:avLst/>
          </a:prstGeom>
          <a:noFill/>
          <a:extLst>
            <a:ext uri="{909E8E84-426E-40DD-AFC4-6F175D3DCCD1}">
              <a14:hiddenFill xmlns:a14="http://schemas.microsoft.com/office/drawing/2010/main">
                <a:solidFill>
                  <a:srgbClr val="FFFFFF"/>
                </a:solidFill>
              </a14:hiddenFill>
            </a:ext>
          </a:extLst>
        </p:spPr>
      </p:pic>
      <p:sp>
        <p:nvSpPr>
          <p:cNvPr id="8" name="Ovaal 7">
            <a:extLst>
              <a:ext uri="{FF2B5EF4-FFF2-40B4-BE49-F238E27FC236}">
                <a16:creationId xmlns:a16="http://schemas.microsoft.com/office/drawing/2014/main" id="{6519CB63-C695-E4D1-008A-AA65F18D1681}"/>
              </a:ext>
            </a:extLst>
          </p:cNvPr>
          <p:cNvSpPr/>
          <p:nvPr/>
        </p:nvSpPr>
        <p:spPr>
          <a:xfrm>
            <a:off x="733643" y="136525"/>
            <a:ext cx="430924"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9</a:t>
            </a:r>
          </a:p>
        </p:txBody>
      </p:sp>
      <p:sp>
        <p:nvSpPr>
          <p:cNvPr id="3" name="Tijdelijke aanduiding voor datum 2">
            <a:extLst>
              <a:ext uri="{FF2B5EF4-FFF2-40B4-BE49-F238E27FC236}">
                <a16:creationId xmlns:a16="http://schemas.microsoft.com/office/drawing/2014/main" id="{A4572EB5-6D37-A0B5-6913-18EC7329E5B4}"/>
              </a:ext>
            </a:extLst>
          </p:cNvPr>
          <p:cNvSpPr>
            <a:spLocks noGrp="1"/>
          </p:cNvSpPr>
          <p:nvPr>
            <p:ph type="dt" sz="half" idx="10"/>
          </p:nvPr>
        </p:nvSpPr>
        <p:spPr/>
        <p:txBody>
          <a:bodyPr/>
          <a:lstStyle/>
          <a:p>
            <a:r>
              <a:rPr lang="nl-NL" dirty="0"/>
              <a:t>Augustus 2024</a:t>
            </a:r>
          </a:p>
        </p:txBody>
      </p:sp>
      <p:sp>
        <p:nvSpPr>
          <p:cNvPr id="12" name="Tijdelijke aanduiding voor voettekst 11">
            <a:extLst>
              <a:ext uri="{FF2B5EF4-FFF2-40B4-BE49-F238E27FC236}">
                <a16:creationId xmlns:a16="http://schemas.microsoft.com/office/drawing/2014/main" id="{D640EA63-5A6A-30BB-A711-B170DE8046EF}"/>
              </a:ext>
            </a:extLst>
          </p:cNvPr>
          <p:cNvSpPr>
            <a:spLocks noGrp="1"/>
          </p:cNvSpPr>
          <p:nvPr>
            <p:ph type="ftr" sz="quarter" idx="11"/>
          </p:nvPr>
        </p:nvSpPr>
        <p:spPr/>
        <p:txBody>
          <a:bodyPr/>
          <a:lstStyle/>
          <a:p>
            <a:r>
              <a:rPr lang="nl-NL"/>
              <a:t>Architectuur trainee - lessen serie</a:t>
            </a:r>
          </a:p>
        </p:txBody>
      </p:sp>
      <p:sp>
        <p:nvSpPr>
          <p:cNvPr id="13" name="Tijdelijke aanduiding voor dianummer 12">
            <a:extLst>
              <a:ext uri="{FF2B5EF4-FFF2-40B4-BE49-F238E27FC236}">
                <a16:creationId xmlns:a16="http://schemas.microsoft.com/office/drawing/2014/main" id="{6E2619F5-92D7-D3D8-1B42-8189B6D5A1A9}"/>
              </a:ext>
            </a:extLst>
          </p:cNvPr>
          <p:cNvSpPr>
            <a:spLocks noGrp="1"/>
          </p:cNvSpPr>
          <p:nvPr>
            <p:ph type="sldNum" sz="quarter" idx="12"/>
          </p:nvPr>
        </p:nvSpPr>
        <p:spPr/>
        <p:txBody>
          <a:bodyPr/>
          <a:lstStyle/>
          <a:p>
            <a:fld id="{A4AF6D52-89D9-47DB-BD26-4F97A6E706A9}" type="slidenum">
              <a:rPr lang="nl-NL" smtClean="0"/>
              <a:t>31</a:t>
            </a:fld>
            <a:endParaRPr lang="nl-NL"/>
          </a:p>
        </p:txBody>
      </p:sp>
    </p:spTree>
    <p:extLst>
      <p:ext uri="{BB962C8B-B14F-4D97-AF65-F5344CB8AC3E}">
        <p14:creationId xmlns:p14="http://schemas.microsoft.com/office/powerpoint/2010/main" val="2029514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2" name="Picture 10" descr="Erasmusbrug - Mariniersmuseum">
            <a:extLst>
              <a:ext uri="{FF2B5EF4-FFF2-40B4-BE49-F238E27FC236}">
                <a16:creationId xmlns:a16="http://schemas.microsoft.com/office/drawing/2014/main" id="{0C658A2D-3F48-6FD0-CD72-DA816003D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0598" y="1"/>
            <a:ext cx="9551892" cy="6356350"/>
          </a:xfrm>
          <a:prstGeom prst="rect">
            <a:avLst/>
          </a:prstGeom>
          <a:noFill/>
          <a:extLst>
            <a:ext uri="{909E8E84-426E-40DD-AFC4-6F175D3DCCD1}">
              <a14:hiddenFill xmlns:a14="http://schemas.microsoft.com/office/drawing/2010/main">
                <a:solidFill>
                  <a:srgbClr val="FFFFFF"/>
                </a:solidFill>
              </a14:hiddenFill>
            </a:ext>
          </a:extLst>
        </p:spPr>
      </p:pic>
      <p:sp>
        <p:nvSpPr>
          <p:cNvPr id="9" name="Ovaal 8">
            <a:extLst>
              <a:ext uri="{FF2B5EF4-FFF2-40B4-BE49-F238E27FC236}">
                <a16:creationId xmlns:a16="http://schemas.microsoft.com/office/drawing/2014/main" id="{F9776547-9C14-9A43-B72F-2E1E1C8747BA}"/>
              </a:ext>
            </a:extLst>
          </p:cNvPr>
          <p:cNvSpPr/>
          <p:nvPr/>
        </p:nvSpPr>
        <p:spPr>
          <a:xfrm>
            <a:off x="1896763" y="136525"/>
            <a:ext cx="626073"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3" name="Tijdelijke aanduiding voor datum 2">
            <a:extLst>
              <a:ext uri="{FF2B5EF4-FFF2-40B4-BE49-F238E27FC236}">
                <a16:creationId xmlns:a16="http://schemas.microsoft.com/office/drawing/2014/main" id="{A4572EB5-6D37-A0B5-6913-18EC7329E5B4}"/>
              </a:ext>
            </a:extLst>
          </p:cNvPr>
          <p:cNvSpPr>
            <a:spLocks noGrp="1"/>
          </p:cNvSpPr>
          <p:nvPr>
            <p:ph type="dt" sz="half" idx="10"/>
          </p:nvPr>
        </p:nvSpPr>
        <p:spPr/>
        <p:txBody>
          <a:bodyPr/>
          <a:lstStyle/>
          <a:p>
            <a:r>
              <a:rPr lang="nl-NL" dirty="0"/>
              <a:t>Augustus 2024</a:t>
            </a:r>
          </a:p>
        </p:txBody>
      </p:sp>
      <p:sp>
        <p:nvSpPr>
          <p:cNvPr id="12" name="Tijdelijke aanduiding voor voettekst 11">
            <a:extLst>
              <a:ext uri="{FF2B5EF4-FFF2-40B4-BE49-F238E27FC236}">
                <a16:creationId xmlns:a16="http://schemas.microsoft.com/office/drawing/2014/main" id="{D640EA63-5A6A-30BB-A711-B170DE8046EF}"/>
              </a:ext>
            </a:extLst>
          </p:cNvPr>
          <p:cNvSpPr>
            <a:spLocks noGrp="1"/>
          </p:cNvSpPr>
          <p:nvPr>
            <p:ph type="ftr" sz="quarter" idx="11"/>
          </p:nvPr>
        </p:nvSpPr>
        <p:spPr/>
        <p:txBody>
          <a:bodyPr/>
          <a:lstStyle/>
          <a:p>
            <a:r>
              <a:rPr lang="nl-NL"/>
              <a:t>Architectuur trainee - lessen serie</a:t>
            </a:r>
          </a:p>
        </p:txBody>
      </p:sp>
      <p:sp>
        <p:nvSpPr>
          <p:cNvPr id="13" name="Tijdelijke aanduiding voor dianummer 12">
            <a:extLst>
              <a:ext uri="{FF2B5EF4-FFF2-40B4-BE49-F238E27FC236}">
                <a16:creationId xmlns:a16="http://schemas.microsoft.com/office/drawing/2014/main" id="{6E2619F5-92D7-D3D8-1B42-8189B6D5A1A9}"/>
              </a:ext>
            </a:extLst>
          </p:cNvPr>
          <p:cNvSpPr>
            <a:spLocks noGrp="1"/>
          </p:cNvSpPr>
          <p:nvPr>
            <p:ph type="sldNum" sz="quarter" idx="12"/>
          </p:nvPr>
        </p:nvSpPr>
        <p:spPr/>
        <p:txBody>
          <a:bodyPr/>
          <a:lstStyle/>
          <a:p>
            <a:fld id="{A4AF6D52-89D9-47DB-BD26-4F97A6E706A9}" type="slidenum">
              <a:rPr lang="nl-NL" smtClean="0"/>
              <a:t>32</a:t>
            </a:fld>
            <a:endParaRPr lang="nl-NL"/>
          </a:p>
        </p:txBody>
      </p:sp>
    </p:spTree>
    <p:extLst>
      <p:ext uri="{BB962C8B-B14F-4D97-AF65-F5344CB8AC3E}">
        <p14:creationId xmlns:p14="http://schemas.microsoft.com/office/powerpoint/2010/main" val="41828869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4" name="Picture 12" descr="11 Mooiste foto's van de Erasmusbrug in Rotterdam">
            <a:extLst>
              <a:ext uri="{FF2B5EF4-FFF2-40B4-BE49-F238E27FC236}">
                <a16:creationId xmlns:a16="http://schemas.microsoft.com/office/drawing/2014/main" id="{BDBA284D-FF49-4E8D-9DFC-FDEC93F370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0109" y="1"/>
            <a:ext cx="9551892" cy="6356350"/>
          </a:xfrm>
          <a:prstGeom prst="rect">
            <a:avLst/>
          </a:prstGeom>
          <a:noFill/>
          <a:extLst>
            <a:ext uri="{909E8E84-426E-40DD-AFC4-6F175D3DCCD1}">
              <a14:hiddenFill xmlns:a14="http://schemas.microsoft.com/office/drawing/2010/main">
                <a:solidFill>
                  <a:srgbClr val="FFFFFF"/>
                </a:solidFill>
              </a14:hiddenFill>
            </a:ext>
          </a:extLst>
        </p:spPr>
      </p:pic>
      <p:sp>
        <p:nvSpPr>
          <p:cNvPr id="10" name="Ovaal 9">
            <a:extLst>
              <a:ext uri="{FF2B5EF4-FFF2-40B4-BE49-F238E27FC236}">
                <a16:creationId xmlns:a16="http://schemas.microsoft.com/office/drawing/2014/main" id="{B77ECACA-C1EE-FB71-6169-BC1D91D9221D}"/>
              </a:ext>
            </a:extLst>
          </p:cNvPr>
          <p:cNvSpPr/>
          <p:nvPr/>
        </p:nvSpPr>
        <p:spPr>
          <a:xfrm>
            <a:off x="1902339" y="112247"/>
            <a:ext cx="614922"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11</a:t>
            </a:r>
          </a:p>
        </p:txBody>
      </p:sp>
      <p:sp>
        <p:nvSpPr>
          <p:cNvPr id="3" name="Tijdelijke aanduiding voor datum 2">
            <a:extLst>
              <a:ext uri="{FF2B5EF4-FFF2-40B4-BE49-F238E27FC236}">
                <a16:creationId xmlns:a16="http://schemas.microsoft.com/office/drawing/2014/main" id="{A4572EB5-6D37-A0B5-6913-18EC7329E5B4}"/>
              </a:ext>
            </a:extLst>
          </p:cNvPr>
          <p:cNvSpPr>
            <a:spLocks noGrp="1"/>
          </p:cNvSpPr>
          <p:nvPr>
            <p:ph type="dt" sz="half" idx="10"/>
          </p:nvPr>
        </p:nvSpPr>
        <p:spPr/>
        <p:txBody>
          <a:bodyPr/>
          <a:lstStyle/>
          <a:p>
            <a:r>
              <a:rPr lang="nl-NL" dirty="0"/>
              <a:t>Augustus 2024</a:t>
            </a:r>
          </a:p>
        </p:txBody>
      </p:sp>
      <p:sp>
        <p:nvSpPr>
          <p:cNvPr id="12" name="Tijdelijke aanduiding voor voettekst 11">
            <a:extLst>
              <a:ext uri="{FF2B5EF4-FFF2-40B4-BE49-F238E27FC236}">
                <a16:creationId xmlns:a16="http://schemas.microsoft.com/office/drawing/2014/main" id="{D640EA63-5A6A-30BB-A711-B170DE8046EF}"/>
              </a:ext>
            </a:extLst>
          </p:cNvPr>
          <p:cNvSpPr>
            <a:spLocks noGrp="1"/>
          </p:cNvSpPr>
          <p:nvPr>
            <p:ph type="ftr" sz="quarter" idx="11"/>
          </p:nvPr>
        </p:nvSpPr>
        <p:spPr/>
        <p:txBody>
          <a:bodyPr/>
          <a:lstStyle/>
          <a:p>
            <a:r>
              <a:rPr lang="nl-NL"/>
              <a:t>Architectuur trainee - lessen serie</a:t>
            </a:r>
          </a:p>
        </p:txBody>
      </p:sp>
      <p:sp>
        <p:nvSpPr>
          <p:cNvPr id="13" name="Tijdelijke aanduiding voor dianummer 12">
            <a:extLst>
              <a:ext uri="{FF2B5EF4-FFF2-40B4-BE49-F238E27FC236}">
                <a16:creationId xmlns:a16="http://schemas.microsoft.com/office/drawing/2014/main" id="{6E2619F5-92D7-D3D8-1B42-8189B6D5A1A9}"/>
              </a:ext>
            </a:extLst>
          </p:cNvPr>
          <p:cNvSpPr>
            <a:spLocks noGrp="1"/>
          </p:cNvSpPr>
          <p:nvPr>
            <p:ph type="sldNum" sz="quarter" idx="12"/>
          </p:nvPr>
        </p:nvSpPr>
        <p:spPr/>
        <p:txBody>
          <a:bodyPr/>
          <a:lstStyle/>
          <a:p>
            <a:fld id="{A4AF6D52-89D9-47DB-BD26-4F97A6E706A9}" type="slidenum">
              <a:rPr lang="nl-NL" smtClean="0"/>
              <a:t>33</a:t>
            </a:fld>
            <a:endParaRPr lang="nl-NL"/>
          </a:p>
        </p:txBody>
      </p:sp>
    </p:spTree>
    <p:extLst>
      <p:ext uri="{BB962C8B-B14F-4D97-AF65-F5344CB8AC3E}">
        <p14:creationId xmlns:p14="http://schemas.microsoft.com/office/powerpoint/2010/main" val="41702005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0" name="Picture 8" descr="Meer ruimte voor fietsers en voetgangers bij Erasmusbrug - VerkeersNet">
            <a:extLst>
              <a:ext uri="{FF2B5EF4-FFF2-40B4-BE49-F238E27FC236}">
                <a16:creationId xmlns:a16="http://schemas.microsoft.com/office/drawing/2014/main" id="{77E1FDF5-70CF-9D3D-A02C-6A8AD70457A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70493" y="1"/>
            <a:ext cx="9521507" cy="6356350"/>
          </a:xfrm>
          <a:prstGeom prst="rect">
            <a:avLst/>
          </a:prstGeom>
          <a:noFill/>
          <a:extLst>
            <a:ext uri="{909E8E84-426E-40DD-AFC4-6F175D3DCCD1}">
              <a14:hiddenFill xmlns:a14="http://schemas.microsoft.com/office/drawing/2010/main">
                <a:solidFill>
                  <a:srgbClr val="FFFFFF"/>
                </a:solidFill>
              </a14:hiddenFill>
            </a:ext>
          </a:extLst>
        </p:spPr>
      </p:pic>
      <p:sp>
        <p:nvSpPr>
          <p:cNvPr id="11" name="Ovaal 10">
            <a:extLst>
              <a:ext uri="{FF2B5EF4-FFF2-40B4-BE49-F238E27FC236}">
                <a16:creationId xmlns:a16="http://schemas.microsoft.com/office/drawing/2014/main" id="{04BCB648-61D8-3514-1414-3E0B6078F514}"/>
              </a:ext>
            </a:extLst>
          </p:cNvPr>
          <p:cNvSpPr/>
          <p:nvPr/>
        </p:nvSpPr>
        <p:spPr>
          <a:xfrm>
            <a:off x="1900721" y="136525"/>
            <a:ext cx="618157" cy="5030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12</a:t>
            </a:r>
          </a:p>
        </p:txBody>
      </p:sp>
      <p:sp>
        <p:nvSpPr>
          <p:cNvPr id="3" name="Tijdelijke aanduiding voor datum 2">
            <a:extLst>
              <a:ext uri="{FF2B5EF4-FFF2-40B4-BE49-F238E27FC236}">
                <a16:creationId xmlns:a16="http://schemas.microsoft.com/office/drawing/2014/main" id="{A4572EB5-6D37-A0B5-6913-18EC7329E5B4}"/>
              </a:ext>
            </a:extLst>
          </p:cNvPr>
          <p:cNvSpPr>
            <a:spLocks noGrp="1"/>
          </p:cNvSpPr>
          <p:nvPr>
            <p:ph type="dt" sz="half" idx="10"/>
          </p:nvPr>
        </p:nvSpPr>
        <p:spPr/>
        <p:txBody>
          <a:bodyPr/>
          <a:lstStyle/>
          <a:p>
            <a:r>
              <a:rPr lang="nl-NL" dirty="0"/>
              <a:t>Augustus 2024</a:t>
            </a:r>
          </a:p>
        </p:txBody>
      </p:sp>
      <p:sp>
        <p:nvSpPr>
          <p:cNvPr id="12" name="Tijdelijke aanduiding voor voettekst 11">
            <a:extLst>
              <a:ext uri="{FF2B5EF4-FFF2-40B4-BE49-F238E27FC236}">
                <a16:creationId xmlns:a16="http://schemas.microsoft.com/office/drawing/2014/main" id="{D640EA63-5A6A-30BB-A711-B170DE8046EF}"/>
              </a:ext>
            </a:extLst>
          </p:cNvPr>
          <p:cNvSpPr>
            <a:spLocks noGrp="1"/>
          </p:cNvSpPr>
          <p:nvPr>
            <p:ph type="ftr" sz="quarter" idx="11"/>
          </p:nvPr>
        </p:nvSpPr>
        <p:spPr/>
        <p:txBody>
          <a:bodyPr/>
          <a:lstStyle/>
          <a:p>
            <a:r>
              <a:rPr lang="nl-NL"/>
              <a:t>Architectuur trainee - lessen serie</a:t>
            </a:r>
          </a:p>
        </p:txBody>
      </p:sp>
      <p:sp>
        <p:nvSpPr>
          <p:cNvPr id="13" name="Tijdelijke aanduiding voor dianummer 12">
            <a:extLst>
              <a:ext uri="{FF2B5EF4-FFF2-40B4-BE49-F238E27FC236}">
                <a16:creationId xmlns:a16="http://schemas.microsoft.com/office/drawing/2014/main" id="{6E2619F5-92D7-D3D8-1B42-8189B6D5A1A9}"/>
              </a:ext>
            </a:extLst>
          </p:cNvPr>
          <p:cNvSpPr>
            <a:spLocks noGrp="1"/>
          </p:cNvSpPr>
          <p:nvPr>
            <p:ph type="sldNum" sz="quarter" idx="12"/>
          </p:nvPr>
        </p:nvSpPr>
        <p:spPr/>
        <p:txBody>
          <a:bodyPr/>
          <a:lstStyle/>
          <a:p>
            <a:fld id="{A4AF6D52-89D9-47DB-BD26-4F97A6E706A9}" type="slidenum">
              <a:rPr lang="nl-NL" smtClean="0"/>
              <a:t>34</a:t>
            </a:fld>
            <a:endParaRPr lang="nl-NL"/>
          </a:p>
        </p:txBody>
      </p:sp>
    </p:spTree>
    <p:extLst>
      <p:ext uri="{BB962C8B-B14F-4D97-AF65-F5344CB8AC3E}">
        <p14:creationId xmlns:p14="http://schemas.microsoft.com/office/powerpoint/2010/main" val="37169739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763ED0-00C0-271A-AEB8-F6F115A50B68}"/>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4000" dirty="0">
                <a:solidFill>
                  <a:srgbClr val="FFFFFF"/>
                </a:solidFill>
              </a:rPr>
              <a:t>Les 2: Centraal Perspectief</a:t>
            </a:r>
          </a:p>
        </p:txBody>
      </p:sp>
      <p:sp>
        <p:nvSpPr>
          <p:cNvPr id="3" name="Tijdelijke aanduiding voor datum 2">
            <a:extLst>
              <a:ext uri="{FF2B5EF4-FFF2-40B4-BE49-F238E27FC236}">
                <a16:creationId xmlns:a16="http://schemas.microsoft.com/office/drawing/2014/main" id="{79AE27EA-EB37-2A63-A27A-053D72978759}"/>
              </a:ext>
            </a:extLst>
          </p:cNvPr>
          <p:cNvSpPr>
            <a:spLocks noGrp="1"/>
          </p:cNvSpPr>
          <p:nvPr>
            <p:ph type="dt" sz="half" idx="10"/>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a:t>23 augustus 2022</a:t>
            </a:r>
          </a:p>
        </p:txBody>
      </p:sp>
      <p:sp>
        <p:nvSpPr>
          <p:cNvPr id="5" name="Tijdelijke aanduiding voor dianummer 4">
            <a:extLst>
              <a:ext uri="{FF2B5EF4-FFF2-40B4-BE49-F238E27FC236}">
                <a16:creationId xmlns:a16="http://schemas.microsoft.com/office/drawing/2014/main" id="{D230E5E1-54F3-9EDA-9625-0A426712054D}"/>
              </a:ext>
            </a:extLst>
          </p:cNvPr>
          <p:cNvSpPr>
            <a:spLocks noGrp="1"/>
          </p:cNvSpPr>
          <p:nvPr>
            <p:ph type="sldNum" sz="quarter" idx="12"/>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mtClean="0"/>
              <a:t>35</a:t>
            </a:fld>
            <a:endParaRPr lang="nl-NL"/>
          </a:p>
        </p:txBody>
      </p:sp>
      <p:sp>
        <p:nvSpPr>
          <p:cNvPr id="4" name="Tijdelijke aanduiding voor datum 2">
            <a:extLst>
              <a:ext uri="{FF2B5EF4-FFF2-40B4-BE49-F238E27FC236}">
                <a16:creationId xmlns:a16="http://schemas.microsoft.com/office/drawing/2014/main" id="{780D9EC1-52E2-153D-2E3C-E787C67730A7}"/>
              </a:ext>
            </a:extLst>
          </p:cNvPr>
          <p:cNvSpPr txBox="1">
            <a:spLocks/>
          </p:cNvSpPr>
          <p:nvPr/>
        </p:nvSpPr>
        <p:spPr>
          <a:xfrm>
            <a:off x="838200" y="6356350"/>
            <a:ext cx="2743200" cy="365125"/>
          </a:xfrm>
          <a:prstGeom prst="rect">
            <a:avLst/>
          </a:prstGeom>
        </p:spPr>
        <p:txBody>
          <a:bodyPr vert="horz" lIns="0" tIns="0" rIns="0" bIns="0" rtlCol="0" anchor="t" anchorCtr="0">
            <a:noAutofit/>
          </a:bodyPr>
          <a:lstStyle>
            <a:defPPr>
              <a:defRPr lang="nl-NL"/>
            </a:defPPr>
            <a:lvl1pPr marL="0" algn="l" defTabSz="914400" rtl="0" eaLnBrk="1" latinLnBrk="0" hangingPunct="1">
              <a:defRPr sz="1200" kern="1200">
                <a:solidFill>
                  <a:srgbClr val="ECECE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dirty="0">
                <a:solidFill>
                  <a:schemeClr val="tx1"/>
                </a:solidFill>
              </a:rPr>
              <a:t>Augustus 2024</a:t>
            </a:r>
          </a:p>
        </p:txBody>
      </p:sp>
      <p:sp>
        <p:nvSpPr>
          <p:cNvPr id="6" name="Tijdelijke aanduiding voor voettekst 3">
            <a:extLst>
              <a:ext uri="{FF2B5EF4-FFF2-40B4-BE49-F238E27FC236}">
                <a16:creationId xmlns:a16="http://schemas.microsoft.com/office/drawing/2014/main" id="{7874025D-D209-EFFE-9145-9CE7016144B7}"/>
              </a:ext>
            </a:extLst>
          </p:cNvPr>
          <p:cNvSpPr>
            <a:spLocks noGrp="1"/>
          </p:cNvSpPr>
          <p:nvPr>
            <p:ph type="ftr" sz="quarter" idx="11"/>
          </p:nvPr>
        </p:nvSpPr>
        <p:spPr>
          <a:xfrm>
            <a:off x="4038600" y="6356350"/>
            <a:ext cx="4114800" cy="365125"/>
          </a:xfrm>
        </p:spPr>
        <p:txBody>
          <a:bodyPr/>
          <a:lstStyle/>
          <a:p>
            <a:r>
              <a:rPr lang="nl-NL" dirty="0"/>
              <a:t>Architectuur trainee - lessen serie</a:t>
            </a:r>
          </a:p>
        </p:txBody>
      </p:sp>
    </p:spTree>
    <p:extLst>
      <p:ext uri="{BB962C8B-B14F-4D97-AF65-F5344CB8AC3E}">
        <p14:creationId xmlns:p14="http://schemas.microsoft.com/office/powerpoint/2010/main" val="39193168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lstStyle/>
          <a:p>
            <a:pPr marL="0" indent="0">
              <a:buNone/>
            </a:pPr>
            <a:r>
              <a:rPr lang="nl-NL" sz="2400" b="1" dirty="0"/>
              <a:t>Programma Perspectief 1</a:t>
            </a:r>
          </a:p>
          <a:p>
            <a:r>
              <a:rPr lang="nl-NL" sz="2400" dirty="0"/>
              <a:t>Bespreken opdracht ‘Compositie’</a:t>
            </a:r>
          </a:p>
          <a:p>
            <a:r>
              <a:rPr lang="nl-NL" sz="2400" dirty="0"/>
              <a:t>Uitleg perspectief 1 punt</a:t>
            </a:r>
          </a:p>
          <a:p>
            <a:r>
              <a:rPr lang="nl-NL" sz="2400" dirty="0"/>
              <a:t>Oefenen </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36</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Inhoud</a:t>
            </a:r>
          </a:p>
        </p:txBody>
      </p:sp>
    </p:spTree>
    <p:extLst>
      <p:ext uri="{BB962C8B-B14F-4D97-AF65-F5344CB8AC3E}">
        <p14:creationId xmlns:p14="http://schemas.microsoft.com/office/powerpoint/2010/main" val="899433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leerdoelen</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p:txBody>
          <a:bodyPr/>
          <a:lstStyle/>
          <a:p>
            <a:pPr>
              <a:lnSpc>
                <a:spcPct val="100000"/>
              </a:lnSpc>
            </a:pPr>
            <a:r>
              <a:rPr lang="nl-NL" sz="2133" dirty="0"/>
              <a:t>Je kan kenmerken geven van een 1 punt perspectief</a:t>
            </a:r>
          </a:p>
          <a:p>
            <a:pPr>
              <a:lnSpc>
                <a:spcPct val="100000"/>
              </a:lnSpc>
            </a:pPr>
            <a:r>
              <a:rPr lang="nl-NL" sz="2133" dirty="0"/>
              <a:t>Je kan schetsen in 1 punt perspectief</a:t>
            </a:r>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37</a:t>
            </a:fld>
            <a:endParaRPr lang="nl-NL"/>
          </a:p>
        </p:txBody>
      </p:sp>
    </p:spTree>
    <p:extLst>
      <p:ext uri="{BB962C8B-B14F-4D97-AF65-F5344CB8AC3E}">
        <p14:creationId xmlns:p14="http://schemas.microsoft.com/office/powerpoint/2010/main" val="31511886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descr="Afbeelding met buitenshuis, gebouw, boom, grond&#10;&#10;Automatisch gegenereerde beschrijving">
            <a:extLst>
              <a:ext uri="{FF2B5EF4-FFF2-40B4-BE49-F238E27FC236}">
                <a16:creationId xmlns:a16="http://schemas.microsoft.com/office/drawing/2014/main" id="{00F9C446-24AA-7C66-A39C-C8264EAB19A7}"/>
              </a:ext>
            </a:extLst>
          </p:cNvPr>
          <p:cNvPicPr>
            <a:picLocks noChangeAspect="1"/>
          </p:cNvPicPr>
          <p:nvPr/>
        </p:nvPicPr>
        <p:blipFill rotWithShape="1">
          <a:blip r:embed="rId2">
            <a:extLst>
              <a:ext uri="{28A0092B-C50C-407E-A947-70E740481C1C}">
                <a14:useLocalDpi xmlns:a14="http://schemas.microsoft.com/office/drawing/2010/main" val="0"/>
              </a:ext>
            </a:extLst>
          </a:blip>
          <a:srcRect l="14944"/>
          <a:stretch/>
        </p:blipFill>
        <p:spPr>
          <a:xfrm>
            <a:off x="5609063" y="272735"/>
            <a:ext cx="6156264" cy="5431686"/>
          </a:xfrm>
          <a:prstGeom prst="rect">
            <a:avLst/>
          </a:prstGeom>
        </p:spPr>
      </p:pic>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1 punt perspectief</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a:xfrm>
            <a:off x="672000" y="2088000"/>
            <a:ext cx="3375893" cy="3815999"/>
          </a:xfrm>
        </p:spPr>
        <p:txBody>
          <a:bodyPr>
            <a:normAutofit/>
          </a:bodyPr>
          <a:lstStyle/>
          <a:p>
            <a:pPr marL="0" indent="0">
              <a:lnSpc>
                <a:spcPct val="100000"/>
              </a:lnSpc>
              <a:buNone/>
            </a:pPr>
            <a:r>
              <a:rPr lang="nl-NL" sz="2130" dirty="0">
                <a:solidFill>
                  <a:srgbClr val="202122"/>
                </a:solidFill>
                <a:latin typeface="Arial" panose="020B0604020202020204" pitchFamily="34" charset="0"/>
              </a:rPr>
              <a:t>Verdwijnpunt is op de evenaar</a:t>
            </a:r>
          </a:p>
          <a:p>
            <a:pPr marL="0" indent="0">
              <a:lnSpc>
                <a:spcPct val="100000"/>
              </a:lnSpc>
              <a:buNone/>
            </a:pPr>
            <a:endParaRPr lang="nl-NL" sz="2130" dirty="0">
              <a:solidFill>
                <a:srgbClr val="202122"/>
              </a:solidFill>
              <a:latin typeface="Arial" panose="020B0604020202020204" pitchFamily="34" charset="0"/>
            </a:endParaRPr>
          </a:p>
          <a:p>
            <a:pPr marL="0" indent="0">
              <a:lnSpc>
                <a:spcPct val="100000"/>
              </a:lnSpc>
              <a:buNone/>
            </a:pPr>
            <a:r>
              <a:rPr lang="nl-NL" sz="2130" dirty="0">
                <a:solidFill>
                  <a:srgbClr val="202122"/>
                </a:solidFill>
                <a:latin typeface="Arial" panose="020B0604020202020204" pitchFamily="34" charset="0"/>
              </a:rPr>
              <a:t>A</a:t>
            </a:r>
            <a:r>
              <a:rPr lang="nl-NL" sz="2130" i="0" dirty="0">
                <a:solidFill>
                  <a:srgbClr val="202122"/>
                </a:solidFill>
                <a:effectLst/>
                <a:latin typeface="Arial" panose="020B0604020202020204" pitchFamily="34" charset="0"/>
              </a:rPr>
              <a:t>lle lijnen in de diepte </a:t>
            </a:r>
          </a:p>
          <a:p>
            <a:pPr marL="0" indent="0">
              <a:lnSpc>
                <a:spcPct val="100000"/>
              </a:lnSpc>
              <a:buNone/>
            </a:pPr>
            <a:r>
              <a:rPr lang="nl-NL" sz="2130" dirty="0">
                <a:solidFill>
                  <a:srgbClr val="202122"/>
                </a:solidFill>
                <a:latin typeface="Arial" panose="020B0604020202020204" pitchFamily="34" charset="0"/>
              </a:rPr>
              <a:t>lopen naar 1 punt</a:t>
            </a:r>
            <a:r>
              <a:rPr lang="nl-NL" sz="2130" i="0" dirty="0">
                <a:solidFill>
                  <a:srgbClr val="202122"/>
                </a:solidFill>
                <a:effectLst/>
                <a:latin typeface="Arial" panose="020B0604020202020204" pitchFamily="34" charset="0"/>
              </a:rPr>
              <a:t>.</a:t>
            </a:r>
          </a:p>
          <a:p>
            <a:pPr marL="0" indent="0">
              <a:lnSpc>
                <a:spcPct val="100000"/>
              </a:lnSpc>
              <a:buNone/>
            </a:pPr>
            <a:endParaRPr lang="nl-NL" sz="2130" dirty="0">
              <a:solidFill>
                <a:srgbClr val="202122"/>
              </a:solidFill>
              <a:latin typeface="Arial" panose="020B0604020202020204" pitchFamily="34" charset="0"/>
            </a:endParaRPr>
          </a:p>
          <a:p>
            <a:pPr marL="0" indent="0">
              <a:lnSpc>
                <a:spcPct val="100000"/>
              </a:lnSpc>
              <a:buNone/>
            </a:pPr>
            <a:r>
              <a:rPr lang="nl-NL" sz="2130" dirty="0">
                <a:solidFill>
                  <a:srgbClr val="202122"/>
                </a:solidFill>
                <a:latin typeface="Arial" panose="020B0604020202020204" pitchFamily="34" charset="0"/>
              </a:rPr>
              <a:t>Alle lijnen in de hoogte </a:t>
            </a:r>
          </a:p>
          <a:p>
            <a:pPr marL="0" indent="0">
              <a:lnSpc>
                <a:spcPct val="100000"/>
              </a:lnSpc>
              <a:buNone/>
            </a:pPr>
            <a:r>
              <a:rPr lang="nl-NL" sz="2130" dirty="0">
                <a:solidFill>
                  <a:srgbClr val="202122"/>
                </a:solidFill>
                <a:latin typeface="Arial" panose="020B0604020202020204" pitchFamily="34" charset="0"/>
              </a:rPr>
              <a:t>lopen evenwijdig omhoog.</a:t>
            </a:r>
            <a:endParaRPr lang="nl-NL" sz="2130" dirty="0"/>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38</a:t>
            </a:fld>
            <a:endParaRPr lang="nl-NL" dirty="0"/>
          </a:p>
        </p:txBody>
      </p:sp>
      <p:cxnSp>
        <p:nvCxnSpPr>
          <p:cNvPr id="10" name="Rechte verbindingslijn 9">
            <a:extLst>
              <a:ext uri="{FF2B5EF4-FFF2-40B4-BE49-F238E27FC236}">
                <a16:creationId xmlns:a16="http://schemas.microsoft.com/office/drawing/2014/main" id="{9DA0F3DB-A569-79C3-F86A-49D42E4AD82A}"/>
              </a:ext>
            </a:extLst>
          </p:cNvPr>
          <p:cNvCxnSpPr>
            <a:cxnSpLocks/>
          </p:cNvCxnSpPr>
          <p:nvPr/>
        </p:nvCxnSpPr>
        <p:spPr>
          <a:xfrm flipV="1">
            <a:off x="5140712" y="2241395"/>
            <a:ext cx="3077737" cy="44400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Rechte verbindingslijn 10">
            <a:extLst>
              <a:ext uri="{FF2B5EF4-FFF2-40B4-BE49-F238E27FC236}">
                <a16:creationId xmlns:a16="http://schemas.microsoft.com/office/drawing/2014/main" id="{D346D2B9-6D4C-CDC0-002F-093D814D3681}"/>
              </a:ext>
            </a:extLst>
          </p:cNvPr>
          <p:cNvCxnSpPr>
            <a:cxnSpLocks/>
          </p:cNvCxnSpPr>
          <p:nvPr/>
        </p:nvCxnSpPr>
        <p:spPr>
          <a:xfrm flipV="1">
            <a:off x="8218449" y="272735"/>
            <a:ext cx="869795" cy="196866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Rechte verbindingslijn 14">
            <a:extLst>
              <a:ext uri="{FF2B5EF4-FFF2-40B4-BE49-F238E27FC236}">
                <a16:creationId xmlns:a16="http://schemas.microsoft.com/office/drawing/2014/main" id="{CFDDCE96-0AAE-431C-DF05-E52AB5F3B341}"/>
              </a:ext>
            </a:extLst>
          </p:cNvPr>
          <p:cNvCxnSpPr>
            <a:cxnSpLocks/>
          </p:cNvCxnSpPr>
          <p:nvPr/>
        </p:nvCxnSpPr>
        <p:spPr>
          <a:xfrm>
            <a:off x="6044605" y="0"/>
            <a:ext cx="2173844" cy="2274059"/>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Rechte verbindingslijn 18">
            <a:extLst>
              <a:ext uri="{FF2B5EF4-FFF2-40B4-BE49-F238E27FC236}">
                <a16:creationId xmlns:a16="http://schemas.microsoft.com/office/drawing/2014/main" id="{C1F1692F-5895-B21B-BB1A-2F6C0EBFAA7E}"/>
              </a:ext>
            </a:extLst>
          </p:cNvPr>
          <p:cNvCxnSpPr>
            <a:cxnSpLocks/>
          </p:cNvCxnSpPr>
          <p:nvPr/>
        </p:nvCxnSpPr>
        <p:spPr>
          <a:xfrm flipH="1" flipV="1">
            <a:off x="8218449" y="2274059"/>
            <a:ext cx="3813717" cy="1573112"/>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Rechte verbindingslijn 22">
            <a:extLst>
              <a:ext uri="{FF2B5EF4-FFF2-40B4-BE49-F238E27FC236}">
                <a16:creationId xmlns:a16="http://schemas.microsoft.com/office/drawing/2014/main" id="{F64385D6-35B5-D919-6F49-33F445C79511}"/>
              </a:ext>
            </a:extLst>
          </p:cNvPr>
          <p:cNvCxnSpPr>
            <a:cxnSpLocks/>
          </p:cNvCxnSpPr>
          <p:nvPr/>
        </p:nvCxnSpPr>
        <p:spPr>
          <a:xfrm flipH="1" flipV="1">
            <a:off x="8174240" y="2274059"/>
            <a:ext cx="3591087" cy="382915"/>
          </a:xfrm>
          <a:prstGeom prst="line">
            <a:avLst/>
          </a:prstGeom>
        </p:spPr>
        <p:style>
          <a:lnRef idx="3">
            <a:schemeClr val="accent2"/>
          </a:lnRef>
          <a:fillRef idx="0">
            <a:schemeClr val="accent2"/>
          </a:fillRef>
          <a:effectRef idx="2">
            <a:schemeClr val="accent2"/>
          </a:effectRef>
          <a:fontRef idx="minor">
            <a:schemeClr val="tx1"/>
          </a:fontRef>
        </p:style>
      </p:cxnSp>
      <p:cxnSp>
        <p:nvCxnSpPr>
          <p:cNvPr id="30" name="Rechte verbindingslijn 29">
            <a:extLst>
              <a:ext uri="{FF2B5EF4-FFF2-40B4-BE49-F238E27FC236}">
                <a16:creationId xmlns:a16="http://schemas.microsoft.com/office/drawing/2014/main" id="{88BB08FC-F238-FCC9-552A-2530D62F5350}"/>
              </a:ext>
            </a:extLst>
          </p:cNvPr>
          <p:cNvCxnSpPr>
            <a:cxnSpLocks/>
          </p:cNvCxnSpPr>
          <p:nvPr/>
        </p:nvCxnSpPr>
        <p:spPr>
          <a:xfrm flipH="1">
            <a:off x="8218449" y="384000"/>
            <a:ext cx="3688002" cy="1869937"/>
          </a:xfrm>
          <a:prstGeom prst="line">
            <a:avLst/>
          </a:prstGeom>
        </p:spPr>
        <p:style>
          <a:lnRef idx="3">
            <a:schemeClr val="accent2"/>
          </a:lnRef>
          <a:fillRef idx="0">
            <a:schemeClr val="accent2"/>
          </a:fillRef>
          <a:effectRef idx="2">
            <a:schemeClr val="accent2"/>
          </a:effectRef>
          <a:fontRef idx="minor">
            <a:schemeClr val="tx1"/>
          </a:fontRef>
        </p:style>
      </p:cxnSp>
      <p:cxnSp>
        <p:nvCxnSpPr>
          <p:cNvPr id="35" name="Rechte verbindingslijn 34">
            <a:extLst>
              <a:ext uri="{FF2B5EF4-FFF2-40B4-BE49-F238E27FC236}">
                <a16:creationId xmlns:a16="http://schemas.microsoft.com/office/drawing/2014/main" id="{4C38902A-E05D-0318-5D97-C4C589614530}"/>
              </a:ext>
            </a:extLst>
          </p:cNvPr>
          <p:cNvCxnSpPr>
            <a:cxnSpLocks/>
          </p:cNvCxnSpPr>
          <p:nvPr/>
        </p:nvCxnSpPr>
        <p:spPr>
          <a:xfrm flipH="1" flipV="1">
            <a:off x="8174240" y="2261517"/>
            <a:ext cx="2365423" cy="2001233"/>
          </a:xfrm>
          <a:prstGeom prst="line">
            <a:avLst/>
          </a:prstGeom>
        </p:spPr>
        <p:style>
          <a:lnRef idx="3">
            <a:schemeClr val="accent2"/>
          </a:lnRef>
          <a:fillRef idx="0">
            <a:schemeClr val="accent2"/>
          </a:fillRef>
          <a:effectRef idx="2">
            <a:schemeClr val="accent2"/>
          </a:effectRef>
          <a:fontRef idx="minor">
            <a:schemeClr val="tx1"/>
          </a:fontRef>
        </p:style>
      </p:cxnSp>
      <p:cxnSp>
        <p:nvCxnSpPr>
          <p:cNvPr id="43" name="Rechte verbindingslijn 42">
            <a:extLst>
              <a:ext uri="{FF2B5EF4-FFF2-40B4-BE49-F238E27FC236}">
                <a16:creationId xmlns:a16="http://schemas.microsoft.com/office/drawing/2014/main" id="{1A4A21C1-93DF-FF62-323D-2224FC5B669F}"/>
              </a:ext>
            </a:extLst>
          </p:cNvPr>
          <p:cNvCxnSpPr/>
          <p:nvPr/>
        </p:nvCxnSpPr>
        <p:spPr>
          <a:xfrm>
            <a:off x="7069873" y="88023"/>
            <a:ext cx="0" cy="5847265"/>
          </a:xfrm>
          <a:prstGeom prst="line">
            <a:avLst/>
          </a:prstGeom>
        </p:spPr>
        <p:style>
          <a:lnRef idx="3">
            <a:schemeClr val="accent5"/>
          </a:lnRef>
          <a:fillRef idx="0">
            <a:schemeClr val="accent5"/>
          </a:fillRef>
          <a:effectRef idx="2">
            <a:schemeClr val="accent5"/>
          </a:effectRef>
          <a:fontRef idx="minor">
            <a:schemeClr val="tx1"/>
          </a:fontRef>
        </p:style>
      </p:cxnSp>
      <p:cxnSp>
        <p:nvCxnSpPr>
          <p:cNvPr id="44" name="Rechte verbindingslijn 43">
            <a:extLst>
              <a:ext uri="{FF2B5EF4-FFF2-40B4-BE49-F238E27FC236}">
                <a16:creationId xmlns:a16="http://schemas.microsoft.com/office/drawing/2014/main" id="{9A5ED510-09C7-9E6A-83B3-5C417869A049}"/>
              </a:ext>
            </a:extLst>
          </p:cNvPr>
          <p:cNvCxnSpPr/>
          <p:nvPr/>
        </p:nvCxnSpPr>
        <p:spPr>
          <a:xfrm>
            <a:off x="8749990" y="88023"/>
            <a:ext cx="0" cy="5847265"/>
          </a:xfrm>
          <a:prstGeom prst="line">
            <a:avLst/>
          </a:prstGeom>
        </p:spPr>
        <p:style>
          <a:lnRef idx="3">
            <a:schemeClr val="accent5"/>
          </a:lnRef>
          <a:fillRef idx="0">
            <a:schemeClr val="accent5"/>
          </a:fillRef>
          <a:effectRef idx="2">
            <a:schemeClr val="accent5"/>
          </a:effectRef>
          <a:fontRef idx="minor">
            <a:schemeClr val="tx1"/>
          </a:fontRef>
        </p:style>
      </p:cxnSp>
      <p:cxnSp>
        <p:nvCxnSpPr>
          <p:cNvPr id="45" name="Rechte verbindingslijn 44">
            <a:extLst>
              <a:ext uri="{FF2B5EF4-FFF2-40B4-BE49-F238E27FC236}">
                <a16:creationId xmlns:a16="http://schemas.microsoft.com/office/drawing/2014/main" id="{5C1D1977-9AF3-E7EF-8D47-375CA311B35C}"/>
              </a:ext>
            </a:extLst>
          </p:cNvPr>
          <p:cNvCxnSpPr/>
          <p:nvPr/>
        </p:nvCxnSpPr>
        <p:spPr>
          <a:xfrm>
            <a:off x="9675542" y="88023"/>
            <a:ext cx="0" cy="5847265"/>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Rechte verbindingslijn 49">
            <a:extLst>
              <a:ext uri="{FF2B5EF4-FFF2-40B4-BE49-F238E27FC236}">
                <a16:creationId xmlns:a16="http://schemas.microsoft.com/office/drawing/2014/main" id="{B64EE873-0ACF-CA79-CB79-B41FA79D05CF}"/>
              </a:ext>
            </a:extLst>
          </p:cNvPr>
          <p:cNvCxnSpPr>
            <a:cxnSpLocks/>
          </p:cNvCxnSpPr>
          <p:nvPr/>
        </p:nvCxnSpPr>
        <p:spPr>
          <a:xfrm flipV="1">
            <a:off x="5036635" y="2241395"/>
            <a:ext cx="6891454" cy="88023"/>
          </a:xfrm>
          <a:prstGeom prst="line">
            <a:avLst/>
          </a:prstGeom>
        </p:spPr>
        <p:style>
          <a:lnRef idx="3">
            <a:schemeClr val="accent3"/>
          </a:lnRef>
          <a:fillRef idx="0">
            <a:schemeClr val="accent3"/>
          </a:fillRef>
          <a:effectRef idx="2">
            <a:schemeClr val="accent3"/>
          </a:effectRef>
          <a:fontRef idx="minor">
            <a:schemeClr val="tx1"/>
          </a:fontRef>
        </p:style>
      </p:cxnSp>
      <p:cxnSp>
        <p:nvCxnSpPr>
          <p:cNvPr id="46" name="Rechte verbindingslijn 45">
            <a:extLst>
              <a:ext uri="{FF2B5EF4-FFF2-40B4-BE49-F238E27FC236}">
                <a16:creationId xmlns:a16="http://schemas.microsoft.com/office/drawing/2014/main" id="{93A315A5-6617-302E-302C-C467F77BBBAE}"/>
              </a:ext>
            </a:extLst>
          </p:cNvPr>
          <p:cNvCxnSpPr/>
          <p:nvPr/>
        </p:nvCxnSpPr>
        <p:spPr>
          <a:xfrm>
            <a:off x="6620108" y="88023"/>
            <a:ext cx="0" cy="5847265"/>
          </a:xfrm>
          <a:prstGeom prst="line">
            <a:avLst/>
          </a:prstGeom>
        </p:spPr>
        <p:style>
          <a:lnRef idx="3">
            <a:schemeClr val="accent5"/>
          </a:lnRef>
          <a:fillRef idx="0">
            <a:schemeClr val="accent5"/>
          </a:fillRef>
          <a:effectRef idx="2">
            <a:schemeClr val="accent5"/>
          </a:effectRef>
          <a:fontRef idx="minor">
            <a:schemeClr val="tx1"/>
          </a:fontRef>
        </p:style>
      </p:cxnSp>
      <p:cxnSp>
        <p:nvCxnSpPr>
          <p:cNvPr id="47" name="Rechte verbindingslijn 46">
            <a:extLst>
              <a:ext uri="{FF2B5EF4-FFF2-40B4-BE49-F238E27FC236}">
                <a16:creationId xmlns:a16="http://schemas.microsoft.com/office/drawing/2014/main" id="{BA2B6939-FE8D-B46E-77AD-943753208A81}"/>
              </a:ext>
            </a:extLst>
          </p:cNvPr>
          <p:cNvCxnSpPr/>
          <p:nvPr/>
        </p:nvCxnSpPr>
        <p:spPr>
          <a:xfrm>
            <a:off x="6056400" y="88023"/>
            <a:ext cx="0" cy="5847265"/>
          </a:xfrm>
          <a:prstGeom prst="line">
            <a:avLst/>
          </a:prstGeom>
        </p:spPr>
        <p:style>
          <a:lnRef idx="3">
            <a:schemeClr val="accent5"/>
          </a:lnRef>
          <a:fillRef idx="0">
            <a:schemeClr val="accent5"/>
          </a:fillRef>
          <a:effectRef idx="2">
            <a:schemeClr val="accent5"/>
          </a:effectRef>
          <a:fontRef idx="minor">
            <a:schemeClr val="tx1"/>
          </a:fontRef>
        </p:style>
      </p:cxnSp>
      <p:sp>
        <p:nvSpPr>
          <p:cNvPr id="48" name="Tekstvak 47">
            <a:extLst>
              <a:ext uri="{FF2B5EF4-FFF2-40B4-BE49-F238E27FC236}">
                <a16:creationId xmlns:a16="http://schemas.microsoft.com/office/drawing/2014/main" id="{F07615D1-EF6B-E963-A9E8-66B08295DEC2}"/>
              </a:ext>
            </a:extLst>
          </p:cNvPr>
          <p:cNvSpPr txBox="1"/>
          <p:nvPr/>
        </p:nvSpPr>
        <p:spPr>
          <a:xfrm>
            <a:off x="10601094" y="5749743"/>
            <a:ext cx="1326995" cy="278780"/>
          </a:xfrm>
          <a:prstGeom prst="rect">
            <a:avLst/>
          </a:prstGeom>
          <a:noFill/>
        </p:spPr>
        <p:txBody>
          <a:bodyPr wrap="square" lIns="0" tIns="0" rIns="0" rtlCol="0">
            <a:noAutofit/>
          </a:bodyPr>
          <a:lstStyle/>
          <a:p>
            <a:pPr algn="l"/>
            <a:r>
              <a:rPr lang="nl-NL" sz="1100" dirty="0"/>
              <a:t>Bron: B. Verduijn</a:t>
            </a:r>
          </a:p>
        </p:txBody>
      </p:sp>
      <p:sp>
        <p:nvSpPr>
          <p:cNvPr id="39" name="Ovaal 38">
            <a:extLst>
              <a:ext uri="{FF2B5EF4-FFF2-40B4-BE49-F238E27FC236}">
                <a16:creationId xmlns:a16="http://schemas.microsoft.com/office/drawing/2014/main" id="{5DA22E20-4A72-B99D-D10B-164C821E4FA7}"/>
              </a:ext>
            </a:extLst>
          </p:cNvPr>
          <p:cNvSpPr/>
          <p:nvPr/>
        </p:nvSpPr>
        <p:spPr>
          <a:xfrm>
            <a:off x="8123237" y="2192380"/>
            <a:ext cx="164547" cy="141496"/>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092950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1F8E1BB-7261-748E-C7D0-F75C157E9227}"/>
              </a:ext>
            </a:extLst>
          </p:cNvPr>
          <p:cNvSpPr>
            <a:spLocks noGrp="1"/>
          </p:cNvSpPr>
          <p:nvPr>
            <p:ph type="dt" sz="half" idx="10"/>
          </p:nvPr>
        </p:nvSpPr>
        <p:spPr/>
        <p:txBody>
          <a:bodyPr/>
          <a:lstStyle/>
          <a:p>
            <a:r>
              <a:rPr lang="nl-NL"/>
              <a:t>23 augustus 2022</a:t>
            </a:r>
            <a:endParaRPr lang="nl-NL" dirty="0"/>
          </a:p>
        </p:txBody>
      </p:sp>
      <p:sp>
        <p:nvSpPr>
          <p:cNvPr id="5" name="Tijdelijke aanduiding voor voettekst 4">
            <a:extLst>
              <a:ext uri="{FF2B5EF4-FFF2-40B4-BE49-F238E27FC236}">
                <a16:creationId xmlns:a16="http://schemas.microsoft.com/office/drawing/2014/main" id="{DF77DAC4-312B-0BD6-73DB-DA58866BA188}"/>
              </a:ext>
            </a:extLst>
          </p:cNvPr>
          <p:cNvSpPr>
            <a:spLocks noGrp="1"/>
          </p:cNvSpPr>
          <p:nvPr>
            <p:ph type="ftr" sz="quarter" idx="11"/>
          </p:nvPr>
        </p:nvSpPr>
        <p:spPr/>
        <p:txBody>
          <a:bodyPr/>
          <a:lstStyle/>
          <a:p>
            <a:r>
              <a:rPr lang="nl-NL"/>
              <a:t>Titel van de presentatie &gt; pas aan via &gt; Functie Koptekst en voettekst</a:t>
            </a:r>
            <a:endParaRPr lang="nl-NL" dirty="0"/>
          </a:p>
        </p:txBody>
      </p:sp>
      <p:sp>
        <p:nvSpPr>
          <p:cNvPr id="6" name="Tijdelijke aanduiding voor dianummer 5">
            <a:extLst>
              <a:ext uri="{FF2B5EF4-FFF2-40B4-BE49-F238E27FC236}">
                <a16:creationId xmlns:a16="http://schemas.microsoft.com/office/drawing/2014/main" id="{3FA28B61-9C82-9ED5-50B3-EA1A879D48D7}"/>
              </a:ext>
            </a:extLst>
          </p:cNvPr>
          <p:cNvSpPr>
            <a:spLocks noGrp="1"/>
          </p:cNvSpPr>
          <p:nvPr>
            <p:ph type="sldNum" sz="quarter" idx="12"/>
          </p:nvPr>
        </p:nvSpPr>
        <p:spPr/>
        <p:txBody>
          <a:bodyPr/>
          <a:lstStyle/>
          <a:p>
            <a:fld id="{14F1411D-0280-154F-AEAC-4C20B7AA46B2}" type="slidenum">
              <a:rPr lang="nl-NL" smtClean="0"/>
              <a:t>39</a:t>
            </a:fld>
            <a:endParaRPr lang="nl-NL" dirty="0"/>
          </a:p>
        </p:txBody>
      </p:sp>
      <p:pic>
        <p:nvPicPr>
          <p:cNvPr id="16" name="Afbeelding 15" descr="Afbeelding met buitenshuis, grond, gebouw, hemel&#10;&#10;Automatisch gegenereerde beschrijving">
            <a:extLst>
              <a:ext uri="{FF2B5EF4-FFF2-40B4-BE49-F238E27FC236}">
                <a16:creationId xmlns:a16="http://schemas.microsoft.com/office/drawing/2014/main" id="{5CCBA490-9C9A-326D-8DF6-822FCFAD8BBE}"/>
              </a:ext>
            </a:extLst>
          </p:cNvPr>
          <p:cNvPicPr>
            <a:picLocks noChangeAspect="1"/>
          </p:cNvPicPr>
          <p:nvPr/>
        </p:nvPicPr>
        <p:blipFill rotWithShape="1">
          <a:blip r:embed="rId2">
            <a:extLst>
              <a:ext uri="{28A0092B-C50C-407E-A947-70E740481C1C}">
                <a14:useLocalDpi xmlns:a14="http://schemas.microsoft.com/office/drawing/2010/main" val="0"/>
              </a:ext>
            </a:extLst>
          </a:blip>
          <a:srcRect r="11393"/>
          <a:stretch/>
        </p:blipFill>
        <p:spPr>
          <a:xfrm>
            <a:off x="785372" y="1953365"/>
            <a:ext cx="4540161" cy="3845267"/>
          </a:xfrm>
          <a:prstGeom prst="rect">
            <a:avLst/>
          </a:prstGeom>
        </p:spPr>
      </p:pic>
      <p:sp>
        <p:nvSpPr>
          <p:cNvPr id="17" name="Tijdelijke aanduiding voor inhoud 2">
            <a:extLst>
              <a:ext uri="{FF2B5EF4-FFF2-40B4-BE49-F238E27FC236}">
                <a16:creationId xmlns:a16="http://schemas.microsoft.com/office/drawing/2014/main" id="{B6B4A27A-7B1B-4963-C5C9-B8522D784F41}"/>
              </a:ext>
            </a:extLst>
          </p:cNvPr>
          <p:cNvSpPr>
            <a:spLocks noGrp="1"/>
          </p:cNvSpPr>
          <p:nvPr>
            <p:ph idx="1"/>
          </p:nvPr>
        </p:nvSpPr>
        <p:spPr>
          <a:xfrm>
            <a:off x="6721574" y="2469999"/>
            <a:ext cx="3375893" cy="1019326"/>
          </a:xfrm>
        </p:spPr>
        <p:txBody>
          <a:bodyPr>
            <a:normAutofit/>
          </a:bodyPr>
          <a:lstStyle/>
          <a:p>
            <a:pPr marL="0" indent="0">
              <a:lnSpc>
                <a:spcPct val="100000"/>
              </a:lnSpc>
              <a:buNone/>
            </a:pPr>
            <a:r>
              <a:rPr lang="nl-NL" sz="2130" i="0" dirty="0">
                <a:solidFill>
                  <a:srgbClr val="202122"/>
                </a:solidFill>
                <a:effectLst/>
                <a:latin typeface="Arial" panose="020B0604020202020204" pitchFamily="34" charset="0"/>
              </a:rPr>
              <a:t>Verdwijnpunt buiten de tekening</a:t>
            </a:r>
            <a:endParaRPr lang="nl-NL" sz="2130" dirty="0"/>
          </a:p>
        </p:txBody>
      </p:sp>
      <p:cxnSp>
        <p:nvCxnSpPr>
          <p:cNvPr id="18" name="Rechte verbindingslijn 17">
            <a:extLst>
              <a:ext uri="{FF2B5EF4-FFF2-40B4-BE49-F238E27FC236}">
                <a16:creationId xmlns:a16="http://schemas.microsoft.com/office/drawing/2014/main" id="{7B3FBB36-CBDF-6EB2-20F9-BCDB1D41E6A7}"/>
              </a:ext>
            </a:extLst>
          </p:cNvPr>
          <p:cNvCxnSpPr>
            <a:cxnSpLocks/>
          </p:cNvCxnSpPr>
          <p:nvPr/>
        </p:nvCxnSpPr>
        <p:spPr>
          <a:xfrm>
            <a:off x="367990" y="2040673"/>
            <a:ext cx="5680385" cy="1448652"/>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Rechte verbindingslijn 21">
            <a:extLst>
              <a:ext uri="{FF2B5EF4-FFF2-40B4-BE49-F238E27FC236}">
                <a16:creationId xmlns:a16="http://schemas.microsoft.com/office/drawing/2014/main" id="{AA0275A6-2DC9-E595-D359-B2BEF7D521F9}"/>
              </a:ext>
            </a:extLst>
          </p:cNvPr>
          <p:cNvCxnSpPr>
            <a:cxnSpLocks/>
          </p:cNvCxnSpPr>
          <p:nvPr/>
        </p:nvCxnSpPr>
        <p:spPr>
          <a:xfrm flipV="1">
            <a:off x="367990" y="3489325"/>
            <a:ext cx="5680385" cy="1205338"/>
          </a:xfrm>
          <a:prstGeom prst="line">
            <a:avLst/>
          </a:prstGeom>
        </p:spPr>
        <p:style>
          <a:lnRef idx="3">
            <a:schemeClr val="accent2"/>
          </a:lnRef>
          <a:fillRef idx="0">
            <a:schemeClr val="accent2"/>
          </a:fillRef>
          <a:effectRef idx="2">
            <a:schemeClr val="accent2"/>
          </a:effectRef>
          <a:fontRef idx="minor">
            <a:schemeClr val="tx1"/>
          </a:fontRef>
        </p:style>
      </p:cxnSp>
      <p:cxnSp>
        <p:nvCxnSpPr>
          <p:cNvPr id="29" name="Rechte verbindingslijn 28">
            <a:extLst>
              <a:ext uri="{FF2B5EF4-FFF2-40B4-BE49-F238E27FC236}">
                <a16:creationId xmlns:a16="http://schemas.microsoft.com/office/drawing/2014/main" id="{8E4BD1D7-9BCE-E8CA-4993-01203120B6CD}"/>
              </a:ext>
            </a:extLst>
          </p:cNvPr>
          <p:cNvCxnSpPr>
            <a:cxnSpLocks/>
          </p:cNvCxnSpPr>
          <p:nvPr/>
        </p:nvCxnSpPr>
        <p:spPr>
          <a:xfrm>
            <a:off x="4157133" y="1767308"/>
            <a:ext cx="1891242" cy="1722017"/>
          </a:xfrm>
          <a:prstGeom prst="line">
            <a:avLst/>
          </a:prstGeom>
        </p:spPr>
        <p:style>
          <a:lnRef idx="3">
            <a:schemeClr val="accent2"/>
          </a:lnRef>
          <a:fillRef idx="0">
            <a:schemeClr val="accent2"/>
          </a:fillRef>
          <a:effectRef idx="2">
            <a:schemeClr val="accent2"/>
          </a:effectRef>
          <a:fontRef idx="minor">
            <a:schemeClr val="tx1"/>
          </a:fontRef>
        </p:style>
      </p:cxnSp>
      <p:cxnSp>
        <p:nvCxnSpPr>
          <p:cNvPr id="32" name="Rechte verbindingslijn 31">
            <a:extLst>
              <a:ext uri="{FF2B5EF4-FFF2-40B4-BE49-F238E27FC236}">
                <a16:creationId xmlns:a16="http://schemas.microsoft.com/office/drawing/2014/main" id="{31E630F1-188B-BAD2-44C7-F1F569F6B327}"/>
              </a:ext>
            </a:extLst>
          </p:cNvPr>
          <p:cNvCxnSpPr>
            <a:cxnSpLocks/>
          </p:cNvCxnSpPr>
          <p:nvPr/>
        </p:nvCxnSpPr>
        <p:spPr>
          <a:xfrm flipV="1">
            <a:off x="4335894" y="3489325"/>
            <a:ext cx="1712481" cy="2630675"/>
          </a:xfrm>
          <a:prstGeom prst="line">
            <a:avLst/>
          </a:prstGeom>
        </p:spPr>
        <p:style>
          <a:lnRef idx="3">
            <a:schemeClr val="accent2"/>
          </a:lnRef>
          <a:fillRef idx="0">
            <a:schemeClr val="accent2"/>
          </a:fillRef>
          <a:effectRef idx="2">
            <a:schemeClr val="accent2"/>
          </a:effectRef>
          <a:fontRef idx="minor">
            <a:schemeClr val="tx1"/>
          </a:fontRef>
        </p:style>
      </p:cxnSp>
      <p:cxnSp>
        <p:nvCxnSpPr>
          <p:cNvPr id="35" name="Rechte verbindingslijn 34">
            <a:extLst>
              <a:ext uri="{FF2B5EF4-FFF2-40B4-BE49-F238E27FC236}">
                <a16:creationId xmlns:a16="http://schemas.microsoft.com/office/drawing/2014/main" id="{C1E39D9F-FAB4-7DD3-D6E5-AB1BB03CA6A2}"/>
              </a:ext>
            </a:extLst>
          </p:cNvPr>
          <p:cNvCxnSpPr>
            <a:cxnSpLocks/>
          </p:cNvCxnSpPr>
          <p:nvPr/>
        </p:nvCxnSpPr>
        <p:spPr>
          <a:xfrm>
            <a:off x="4798312" y="1424539"/>
            <a:ext cx="0" cy="4510749"/>
          </a:xfrm>
          <a:prstGeom prst="line">
            <a:avLst/>
          </a:prstGeom>
        </p:spPr>
        <p:style>
          <a:lnRef idx="3">
            <a:schemeClr val="accent5"/>
          </a:lnRef>
          <a:fillRef idx="0">
            <a:schemeClr val="accent5"/>
          </a:fillRef>
          <a:effectRef idx="2">
            <a:schemeClr val="accent5"/>
          </a:effectRef>
          <a:fontRef idx="minor">
            <a:schemeClr val="tx1"/>
          </a:fontRef>
        </p:style>
      </p:cxnSp>
      <p:cxnSp>
        <p:nvCxnSpPr>
          <p:cNvPr id="36" name="Rechte verbindingslijn 35">
            <a:extLst>
              <a:ext uri="{FF2B5EF4-FFF2-40B4-BE49-F238E27FC236}">
                <a16:creationId xmlns:a16="http://schemas.microsoft.com/office/drawing/2014/main" id="{8117D1CB-928A-C900-839E-294D55F2F4C1}"/>
              </a:ext>
            </a:extLst>
          </p:cNvPr>
          <p:cNvCxnSpPr>
            <a:cxnSpLocks/>
          </p:cNvCxnSpPr>
          <p:nvPr/>
        </p:nvCxnSpPr>
        <p:spPr>
          <a:xfrm>
            <a:off x="272130" y="3489430"/>
            <a:ext cx="6869816"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40" name="Rechte verbindingslijn 39">
            <a:extLst>
              <a:ext uri="{FF2B5EF4-FFF2-40B4-BE49-F238E27FC236}">
                <a16:creationId xmlns:a16="http://schemas.microsoft.com/office/drawing/2014/main" id="{D808E341-0379-7E1E-8456-69E269E7C618}"/>
              </a:ext>
            </a:extLst>
          </p:cNvPr>
          <p:cNvCxnSpPr>
            <a:cxnSpLocks/>
          </p:cNvCxnSpPr>
          <p:nvPr/>
        </p:nvCxnSpPr>
        <p:spPr>
          <a:xfrm>
            <a:off x="2736902" y="1451928"/>
            <a:ext cx="0" cy="4510749"/>
          </a:xfrm>
          <a:prstGeom prst="line">
            <a:avLst/>
          </a:prstGeom>
        </p:spPr>
        <p:style>
          <a:lnRef idx="3">
            <a:schemeClr val="accent5"/>
          </a:lnRef>
          <a:fillRef idx="0">
            <a:schemeClr val="accent5"/>
          </a:fillRef>
          <a:effectRef idx="2">
            <a:schemeClr val="accent5"/>
          </a:effectRef>
          <a:fontRef idx="minor">
            <a:schemeClr val="tx1"/>
          </a:fontRef>
        </p:style>
      </p:cxnSp>
      <p:sp>
        <p:nvSpPr>
          <p:cNvPr id="2" name="Tekstvak 1">
            <a:extLst>
              <a:ext uri="{FF2B5EF4-FFF2-40B4-BE49-F238E27FC236}">
                <a16:creationId xmlns:a16="http://schemas.microsoft.com/office/drawing/2014/main" id="{04862511-5CEF-1706-8DCB-17BEA4B51224}"/>
              </a:ext>
            </a:extLst>
          </p:cNvPr>
          <p:cNvSpPr txBox="1"/>
          <p:nvPr/>
        </p:nvSpPr>
        <p:spPr>
          <a:xfrm>
            <a:off x="823342" y="5837820"/>
            <a:ext cx="1326995" cy="278780"/>
          </a:xfrm>
          <a:prstGeom prst="rect">
            <a:avLst/>
          </a:prstGeom>
          <a:noFill/>
        </p:spPr>
        <p:txBody>
          <a:bodyPr wrap="square" lIns="0" tIns="0" rIns="0" rtlCol="0">
            <a:noAutofit/>
          </a:bodyPr>
          <a:lstStyle/>
          <a:p>
            <a:pPr algn="l"/>
            <a:r>
              <a:rPr lang="nl-NL" sz="1100" dirty="0"/>
              <a:t>Bron: B. Verduijn</a:t>
            </a:r>
          </a:p>
        </p:txBody>
      </p:sp>
    </p:spTree>
    <p:extLst>
      <p:ext uri="{BB962C8B-B14F-4D97-AF65-F5344CB8AC3E}">
        <p14:creationId xmlns:p14="http://schemas.microsoft.com/office/powerpoint/2010/main" val="3127002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763ED0-00C0-271A-AEB8-F6F115A50B68}"/>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4000" dirty="0">
                <a:solidFill>
                  <a:srgbClr val="FFFFFF"/>
                </a:solidFill>
              </a:rPr>
              <a:t>Les 1: Compositie</a:t>
            </a:r>
          </a:p>
        </p:txBody>
      </p:sp>
      <p:sp>
        <p:nvSpPr>
          <p:cNvPr id="3" name="Tijdelijke aanduiding voor datum 2">
            <a:extLst>
              <a:ext uri="{FF2B5EF4-FFF2-40B4-BE49-F238E27FC236}">
                <a16:creationId xmlns:a16="http://schemas.microsoft.com/office/drawing/2014/main" id="{79AE27EA-EB37-2A63-A27A-053D72978759}"/>
              </a:ext>
            </a:extLst>
          </p:cNvPr>
          <p:cNvSpPr>
            <a:spLocks noGrp="1"/>
          </p:cNvSpPr>
          <p:nvPr>
            <p:ph type="dt" sz="half" idx="10"/>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a:t>23 augustus 2022</a:t>
            </a:r>
          </a:p>
        </p:txBody>
      </p:sp>
      <p:sp>
        <p:nvSpPr>
          <p:cNvPr id="5" name="Tijdelijke aanduiding voor dianummer 4">
            <a:extLst>
              <a:ext uri="{FF2B5EF4-FFF2-40B4-BE49-F238E27FC236}">
                <a16:creationId xmlns:a16="http://schemas.microsoft.com/office/drawing/2014/main" id="{D230E5E1-54F3-9EDA-9625-0A426712054D}"/>
              </a:ext>
            </a:extLst>
          </p:cNvPr>
          <p:cNvSpPr>
            <a:spLocks noGrp="1"/>
          </p:cNvSpPr>
          <p:nvPr>
            <p:ph type="sldNum" sz="quarter" idx="12"/>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mtClean="0"/>
              <a:t>4</a:t>
            </a:fld>
            <a:endParaRPr lang="nl-NL"/>
          </a:p>
        </p:txBody>
      </p:sp>
      <p:sp>
        <p:nvSpPr>
          <p:cNvPr id="4" name="Tijdelijke aanduiding voor datum 2">
            <a:extLst>
              <a:ext uri="{FF2B5EF4-FFF2-40B4-BE49-F238E27FC236}">
                <a16:creationId xmlns:a16="http://schemas.microsoft.com/office/drawing/2014/main" id="{780D9EC1-52E2-153D-2E3C-E787C67730A7}"/>
              </a:ext>
            </a:extLst>
          </p:cNvPr>
          <p:cNvSpPr txBox="1">
            <a:spLocks/>
          </p:cNvSpPr>
          <p:nvPr/>
        </p:nvSpPr>
        <p:spPr>
          <a:xfrm>
            <a:off x="838200" y="6356350"/>
            <a:ext cx="2743200" cy="365125"/>
          </a:xfrm>
          <a:prstGeom prst="rect">
            <a:avLst/>
          </a:prstGeom>
        </p:spPr>
        <p:txBody>
          <a:bodyPr vert="horz" lIns="0" tIns="0" rIns="0" bIns="0" rtlCol="0" anchor="t" anchorCtr="0">
            <a:noAutofit/>
          </a:bodyPr>
          <a:lstStyle>
            <a:defPPr>
              <a:defRPr lang="nl-NL"/>
            </a:defPPr>
            <a:lvl1pPr marL="0" algn="l" defTabSz="914400" rtl="0" eaLnBrk="1" latinLnBrk="0" hangingPunct="1">
              <a:defRPr sz="1200" kern="1200">
                <a:solidFill>
                  <a:srgbClr val="ECECE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dirty="0">
                <a:solidFill>
                  <a:schemeClr val="tx1"/>
                </a:solidFill>
              </a:rPr>
              <a:t>Augustus 2024</a:t>
            </a:r>
          </a:p>
        </p:txBody>
      </p:sp>
      <p:sp>
        <p:nvSpPr>
          <p:cNvPr id="6" name="Tijdelijke aanduiding voor voettekst 3">
            <a:extLst>
              <a:ext uri="{FF2B5EF4-FFF2-40B4-BE49-F238E27FC236}">
                <a16:creationId xmlns:a16="http://schemas.microsoft.com/office/drawing/2014/main" id="{7874025D-D209-EFFE-9145-9CE7016144B7}"/>
              </a:ext>
            </a:extLst>
          </p:cNvPr>
          <p:cNvSpPr>
            <a:spLocks noGrp="1"/>
          </p:cNvSpPr>
          <p:nvPr>
            <p:ph type="ftr" sz="quarter" idx="11"/>
          </p:nvPr>
        </p:nvSpPr>
        <p:spPr>
          <a:xfrm>
            <a:off x="4038600" y="6356350"/>
            <a:ext cx="4114800" cy="365125"/>
          </a:xfrm>
        </p:spPr>
        <p:txBody>
          <a:bodyPr/>
          <a:lstStyle/>
          <a:p>
            <a:r>
              <a:rPr lang="nl-NL" dirty="0"/>
              <a:t>Architectuur trainee - lessen serie</a:t>
            </a:r>
          </a:p>
        </p:txBody>
      </p:sp>
    </p:spTree>
    <p:extLst>
      <p:ext uri="{BB962C8B-B14F-4D97-AF65-F5344CB8AC3E}">
        <p14:creationId xmlns:p14="http://schemas.microsoft.com/office/powerpoint/2010/main" val="1575692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C8638E80-606B-A060-F0E0-679223EA9A5B}"/>
              </a:ext>
            </a:extLst>
          </p:cNvPr>
          <p:cNvSpPr/>
          <p:nvPr/>
        </p:nvSpPr>
        <p:spPr>
          <a:xfrm>
            <a:off x="0" y="0"/>
            <a:ext cx="12192000" cy="6858000"/>
          </a:xfrm>
          <a:prstGeom prst="rect">
            <a:avLst/>
          </a:prstGeom>
          <a:solidFill>
            <a:srgbClr val="5B9BD5">
              <a:alpha val="5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Rechthoek: afgeronde hoeken 7">
            <a:extLst>
              <a:ext uri="{FF2B5EF4-FFF2-40B4-BE49-F238E27FC236}">
                <a16:creationId xmlns:a16="http://schemas.microsoft.com/office/drawing/2014/main" id="{7BAFE599-6C9E-8D66-EAA5-D83FE461B250}"/>
              </a:ext>
            </a:extLst>
          </p:cNvPr>
          <p:cNvSpPr/>
          <p:nvPr/>
        </p:nvSpPr>
        <p:spPr>
          <a:xfrm>
            <a:off x="838200" y="653143"/>
            <a:ext cx="10515600" cy="5323114"/>
          </a:xfrm>
          <a:prstGeom prst="roundRect">
            <a:avLst>
              <a:gd name="adj" fmla="val 3579"/>
            </a:avLst>
          </a:prstGeom>
          <a:solidFill>
            <a:schemeClr val="bg1">
              <a:alpha val="9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8D35A9A5-6C78-5C5C-47D4-5524A9B1E9E9}"/>
              </a:ext>
            </a:extLst>
          </p:cNvPr>
          <p:cNvSpPr>
            <a:spLocks noGrp="1"/>
          </p:cNvSpPr>
          <p:nvPr>
            <p:ph type="title"/>
          </p:nvPr>
        </p:nvSpPr>
        <p:spPr>
          <a:xfrm>
            <a:off x="838200" y="653143"/>
            <a:ext cx="10515600" cy="1037545"/>
          </a:xfrm>
        </p:spPr>
        <p:txBody>
          <a:bodyPr/>
          <a:lstStyle/>
          <a:p>
            <a:r>
              <a:rPr lang="nl-NL" sz="2130" u="sng" dirty="0"/>
              <a:t>Teken opdracht</a:t>
            </a:r>
          </a:p>
        </p:txBody>
      </p:sp>
      <p:sp>
        <p:nvSpPr>
          <p:cNvPr id="3" name="Tijdelijke aanduiding voor inhoud 2">
            <a:extLst>
              <a:ext uri="{FF2B5EF4-FFF2-40B4-BE49-F238E27FC236}">
                <a16:creationId xmlns:a16="http://schemas.microsoft.com/office/drawing/2014/main" id="{C2173800-66E3-E3F8-C3EF-DF9BC2FD4790}"/>
              </a:ext>
            </a:extLst>
          </p:cNvPr>
          <p:cNvSpPr>
            <a:spLocks noGrp="1"/>
          </p:cNvSpPr>
          <p:nvPr>
            <p:ph idx="1"/>
          </p:nvPr>
        </p:nvSpPr>
        <p:spPr>
          <a:xfrm>
            <a:off x="838200" y="1825625"/>
            <a:ext cx="10515600" cy="4150632"/>
          </a:xfrm>
        </p:spPr>
        <p:txBody>
          <a:bodyPr>
            <a:normAutofit lnSpcReduction="10000"/>
          </a:bodyPr>
          <a:lstStyle/>
          <a:p>
            <a:r>
              <a:rPr lang="nl-NL" sz="2800" dirty="0"/>
              <a:t>Opdracht:		Teken een kamer vanuit een 1 punt perspectief</a:t>
            </a:r>
          </a:p>
          <a:p>
            <a:pPr marL="0" indent="0">
              <a:buNone/>
            </a:pPr>
            <a:r>
              <a:rPr lang="nl-NL" sz="2800" dirty="0"/>
              <a:t>	</a:t>
            </a:r>
          </a:p>
          <a:p>
            <a:endParaRPr lang="nl-NL" sz="2800" dirty="0"/>
          </a:p>
          <a:p>
            <a:r>
              <a:rPr lang="nl-NL" sz="2800" dirty="0"/>
              <a:t>Tijdsduur: 		20 min</a:t>
            </a:r>
          </a:p>
          <a:p>
            <a:endParaRPr lang="nl-NL" sz="2800" dirty="0"/>
          </a:p>
          <a:p>
            <a:endParaRPr lang="nl-NL" sz="2800" dirty="0"/>
          </a:p>
          <a:p>
            <a:r>
              <a:rPr lang="nl-NL" sz="2800" dirty="0"/>
              <a:t>Reflectie:		Daarna vergelijken we elkaars tekeningen</a:t>
            </a:r>
          </a:p>
          <a:p>
            <a:pPr lvl="8"/>
            <a:r>
              <a:rPr lang="nl-NL" sz="1600" dirty="0"/>
              <a:t>Wat vind je mooi van de schetsen bij klasgenoten?</a:t>
            </a:r>
          </a:p>
          <a:p>
            <a:pPr lvl="8"/>
            <a:r>
              <a:rPr lang="nl-NL" sz="1600" dirty="0"/>
              <a:t>Welke composities zijn toegepast?</a:t>
            </a:r>
          </a:p>
          <a:p>
            <a:pPr lvl="8"/>
            <a:r>
              <a:rPr lang="nl-NL" sz="1600" dirty="0"/>
              <a:t>Welke schetstechnieken zijn toegepast?</a:t>
            </a:r>
          </a:p>
        </p:txBody>
      </p:sp>
      <p:sp>
        <p:nvSpPr>
          <p:cNvPr id="4" name="Tijdelijke aanduiding voor datum 3">
            <a:extLst>
              <a:ext uri="{FF2B5EF4-FFF2-40B4-BE49-F238E27FC236}">
                <a16:creationId xmlns:a16="http://schemas.microsoft.com/office/drawing/2014/main" id="{36BA0303-2B85-EB9C-678A-BFCFA40ADD92}"/>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9C545238-BBA6-A29E-AF51-3F8D31271331}"/>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C534CC2B-BCF6-E424-7FD8-272B03849772}"/>
              </a:ext>
            </a:extLst>
          </p:cNvPr>
          <p:cNvSpPr>
            <a:spLocks noGrp="1"/>
          </p:cNvSpPr>
          <p:nvPr>
            <p:ph type="sldNum" sz="quarter" idx="12"/>
          </p:nvPr>
        </p:nvSpPr>
        <p:spPr/>
        <p:txBody>
          <a:bodyPr/>
          <a:lstStyle/>
          <a:p>
            <a:fld id="{A4AF6D52-89D9-47DB-BD26-4F97A6E706A9}" type="slidenum">
              <a:rPr lang="nl-NL" smtClean="0"/>
              <a:t>40</a:t>
            </a:fld>
            <a:endParaRPr lang="nl-NL" dirty="0"/>
          </a:p>
        </p:txBody>
      </p:sp>
    </p:spTree>
    <p:extLst>
      <p:ext uri="{BB962C8B-B14F-4D97-AF65-F5344CB8AC3E}">
        <p14:creationId xmlns:p14="http://schemas.microsoft.com/office/powerpoint/2010/main" val="29917929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763ED0-00C0-271A-AEB8-F6F115A50B68}"/>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4000" dirty="0">
                <a:solidFill>
                  <a:srgbClr val="FFFFFF"/>
                </a:solidFill>
              </a:rPr>
              <a:t>Les 3: Perspectief 2 punten</a:t>
            </a:r>
          </a:p>
        </p:txBody>
      </p:sp>
      <p:sp>
        <p:nvSpPr>
          <p:cNvPr id="3" name="Tijdelijke aanduiding voor datum 2">
            <a:extLst>
              <a:ext uri="{FF2B5EF4-FFF2-40B4-BE49-F238E27FC236}">
                <a16:creationId xmlns:a16="http://schemas.microsoft.com/office/drawing/2014/main" id="{79AE27EA-EB37-2A63-A27A-053D72978759}"/>
              </a:ext>
            </a:extLst>
          </p:cNvPr>
          <p:cNvSpPr>
            <a:spLocks noGrp="1"/>
          </p:cNvSpPr>
          <p:nvPr>
            <p:ph type="dt" sz="half" idx="10"/>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a:t>23 augustus 2022</a:t>
            </a:r>
          </a:p>
        </p:txBody>
      </p:sp>
      <p:sp>
        <p:nvSpPr>
          <p:cNvPr id="5" name="Tijdelijke aanduiding voor dianummer 4">
            <a:extLst>
              <a:ext uri="{FF2B5EF4-FFF2-40B4-BE49-F238E27FC236}">
                <a16:creationId xmlns:a16="http://schemas.microsoft.com/office/drawing/2014/main" id="{D230E5E1-54F3-9EDA-9625-0A426712054D}"/>
              </a:ext>
            </a:extLst>
          </p:cNvPr>
          <p:cNvSpPr>
            <a:spLocks noGrp="1"/>
          </p:cNvSpPr>
          <p:nvPr>
            <p:ph type="sldNum" sz="quarter" idx="12"/>
          </p:nvPr>
        </p:nvSpPr>
        <p:spPr>
          <a:xfrm>
            <a:off x="11232000" y="6119999"/>
            <a:ext cx="796714" cy="302571"/>
          </a:xfrm>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mtClean="0"/>
              <a:t>41</a:t>
            </a:fld>
            <a:endParaRPr lang="nl-NL" dirty="0"/>
          </a:p>
        </p:txBody>
      </p:sp>
      <p:sp>
        <p:nvSpPr>
          <p:cNvPr id="4" name="Tijdelijke aanduiding voor datum 2">
            <a:extLst>
              <a:ext uri="{FF2B5EF4-FFF2-40B4-BE49-F238E27FC236}">
                <a16:creationId xmlns:a16="http://schemas.microsoft.com/office/drawing/2014/main" id="{F9B7644E-C165-E44A-A1E7-A7738060BBC0}"/>
              </a:ext>
            </a:extLst>
          </p:cNvPr>
          <p:cNvSpPr txBox="1">
            <a:spLocks/>
          </p:cNvSpPr>
          <p:nvPr/>
        </p:nvSpPr>
        <p:spPr>
          <a:xfrm>
            <a:off x="838200" y="6356350"/>
            <a:ext cx="2743200" cy="365125"/>
          </a:xfrm>
          <a:prstGeom prst="rect">
            <a:avLst/>
          </a:prstGeom>
        </p:spPr>
        <p:txBody>
          <a:bodyPr vert="horz" lIns="0" tIns="0" rIns="0" bIns="0" rtlCol="0" anchor="t" anchorCtr="0">
            <a:noAutofit/>
          </a:bodyPr>
          <a:lstStyle>
            <a:defPPr>
              <a:defRPr lang="nl-NL"/>
            </a:defPPr>
            <a:lvl1pPr marL="0" algn="l" defTabSz="914400" rtl="0" eaLnBrk="1" latinLnBrk="0" hangingPunct="1">
              <a:defRPr sz="1200" kern="1200">
                <a:solidFill>
                  <a:srgbClr val="ECECE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dirty="0">
                <a:solidFill>
                  <a:schemeClr val="tx1"/>
                </a:solidFill>
              </a:rPr>
              <a:t>Augustus 2024</a:t>
            </a:r>
          </a:p>
        </p:txBody>
      </p:sp>
      <p:sp>
        <p:nvSpPr>
          <p:cNvPr id="7" name="Tijdelijke aanduiding voor voettekst 4">
            <a:extLst>
              <a:ext uri="{FF2B5EF4-FFF2-40B4-BE49-F238E27FC236}">
                <a16:creationId xmlns:a16="http://schemas.microsoft.com/office/drawing/2014/main" id="{C52DB1EC-B1B4-AEFB-F5D0-4C0CE2E94078}"/>
              </a:ext>
            </a:extLst>
          </p:cNvPr>
          <p:cNvSpPr txBox="1">
            <a:spLocks/>
          </p:cNvSpPr>
          <p:nvPr/>
        </p:nvSpPr>
        <p:spPr>
          <a:xfrm>
            <a:off x="3144000" y="6120000"/>
            <a:ext cx="6720000" cy="240000"/>
          </a:xfrm>
          <a:prstGeom prst="rect">
            <a:avLst/>
          </a:prstGeom>
        </p:spPr>
        <p:txBody>
          <a:bodyPr vert="horz" lIns="0" tIns="0" rIns="108000" bIns="0" rtlCol="0" anchor="t" anchorCtr="0">
            <a:noAutofit/>
          </a:bodyP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Architectuur trainee - lessen serie</a:t>
            </a:r>
            <a:endParaRPr lang="nl-NL" dirty="0"/>
          </a:p>
        </p:txBody>
      </p:sp>
    </p:spTree>
    <p:extLst>
      <p:ext uri="{BB962C8B-B14F-4D97-AF65-F5344CB8AC3E}">
        <p14:creationId xmlns:p14="http://schemas.microsoft.com/office/powerpoint/2010/main" val="6007708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normAutofit/>
          </a:bodyPr>
          <a:lstStyle/>
          <a:p>
            <a:pPr marL="0" indent="0">
              <a:buNone/>
            </a:pPr>
            <a:r>
              <a:rPr lang="nl-NL" sz="2800" b="1" dirty="0"/>
              <a:t>Programma Schetsen</a:t>
            </a:r>
          </a:p>
          <a:p>
            <a:r>
              <a:rPr lang="nl-NL" sz="2800" dirty="0"/>
              <a:t>Theorie perspectief</a:t>
            </a:r>
          </a:p>
          <a:p>
            <a:r>
              <a:rPr lang="nl-NL" sz="2800" dirty="0"/>
              <a:t>Opdracht: perspectief</a:t>
            </a:r>
          </a:p>
          <a:p>
            <a:endParaRPr lang="nl-NL" sz="2800" dirty="0"/>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42</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Inhoud</a:t>
            </a:r>
          </a:p>
        </p:txBody>
      </p:sp>
    </p:spTree>
    <p:extLst>
      <p:ext uri="{BB962C8B-B14F-4D97-AF65-F5344CB8AC3E}">
        <p14:creationId xmlns:p14="http://schemas.microsoft.com/office/powerpoint/2010/main" val="14116018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leerdoelen</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p:txBody>
          <a:bodyPr/>
          <a:lstStyle/>
          <a:p>
            <a:r>
              <a:rPr lang="nl-NL" dirty="0"/>
              <a:t>Je kent kenmerken van twee punt perspectief</a:t>
            </a:r>
          </a:p>
          <a:p>
            <a:r>
              <a:rPr lang="nl-NL" dirty="0"/>
              <a:t>Je kan schetsen in twee punt perspectief</a:t>
            </a:r>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43</a:t>
            </a:fld>
            <a:endParaRPr lang="nl-NL"/>
          </a:p>
        </p:txBody>
      </p:sp>
    </p:spTree>
    <p:extLst>
      <p:ext uri="{BB962C8B-B14F-4D97-AF65-F5344CB8AC3E}">
        <p14:creationId xmlns:p14="http://schemas.microsoft.com/office/powerpoint/2010/main" val="36375054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6425486" cy="4771285"/>
          </a:xfrm>
        </p:spPr>
        <p:txBody>
          <a:bodyPr>
            <a:noAutofit/>
          </a:bodyPr>
          <a:lstStyle/>
          <a:p>
            <a:pPr marL="0" indent="0">
              <a:buNone/>
            </a:pPr>
            <a:r>
              <a:rPr lang="nl-NL" sz="2800" dirty="0"/>
              <a:t>Perspectief is de kijk op dingen. Je kan van verschillende kanten naar dingen kijken.</a:t>
            </a:r>
          </a:p>
          <a:p>
            <a:pPr marL="0" indent="0">
              <a:buNone/>
            </a:pPr>
            <a:endParaRPr lang="nl-NL" sz="2800" dirty="0"/>
          </a:p>
          <a:p>
            <a:pPr marL="0" indent="0">
              <a:buNone/>
            </a:pPr>
            <a:r>
              <a:rPr lang="nl-NL" sz="2800" dirty="0"/>
              <a:t>In de architectuur gebruiken we perspectief om dingen die we in ons hoofd hebben, visueel te maken.</a:t>
            </a:r>
          </a:p>
          <a:p>
            <a:pPr marL="0" indent="0">
              <a:buNone/>
            </a:pPr>
            <a:endParaRPr lang="nl-NL" sz="2800" dirty="0"/>
          </a:p>
          <a:p>
            <a:pPr marL="0" indent="0">
              <a:buNone/>
            </a:pPr>
            <a:r>
              <a:rPr lang="nl-NL" sz="2800" dirty="0"/>
              <a:t>Een leek kan snappen wat de expert bedoeld. Zodat je beide hetzelfde denkt.</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44</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Perspectieven</a:t>
            </a:r>
          </a:p>
        </p:txBody>
      </p:sp>
      <p:pic>
        <p:nvPicPr>
          <p:cNvPr id="1026" name="Picture 2" descr="Van perspectief wisselen - Centrum Animare">
            <a:extLst>
              <a:ext uri="{FF2B5EF4-FFF2-40B4-BE49-F238E27FC236}">
                <a16:creationId xmlns:a16="http://schemas.microsoft.com/office/drawing/2014/main" id="{5F48B2B7-31AC-692D-7A61-751A68FB63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9743" y="2085749"/>
            <a:ext cx="4038600" cy="3240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2625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7241914" cy="4415999"/>
          </a:xfrm>
        </p:spPr>
        <p:txBody>
          <a:bodyPr/>
          <a:lstStyle/>
          <a:p>
            <a:pPr marL="0" indent="0">
              <a:buNone/>
            </a:pPr>
            <a:r>
              <a:rPr lang="nl-NL" sz="2800" dirty="0"/>
              <a:t>Waarom lijkt iets dat verder weg staat kleiner?</a:t>
            </a:r>
          </a:p>
          <a:p>
            <a:endParaRPr lang="nl-NL" dirty="0"/>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45</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Perspectieven</a:t>
            </a:r>
          </a:p>
        </p:txBody>
      </p:sp>
      <p:pic>
        <p:nvPicPr>
          <p:cNvPr id="7" name="Afbeelding 6">
            <a:hlinkClick r:id="rId2"/>
            <a:extLst>
              <a:ext uri="{FF2B5EF4-FFF2-40B4-BE49-F238E27FC236}">
                <a16:creationId xmlns:a16="http://schemas.microsoft.com/office/drawing/2014/main" id="{B0536C3F-7A5D-7DEF-5965-7B6ECF1BC21B}"/>
              </a:ext>
            </a:extLst>
          </p:cNvPr>
          <p:cNvPicPr>
            <a:picLocks noChangeAspect="1"/>
          </p:cNvPicPr>
          <p:nvPr/>
        </p:nvPicPr>
        <p:blipFill>
          <a:blip r:embed="rId3"/>
          <a:stretch>
            <a:fillRect/>
          </a:stretch>
        </p:blipFill>
        <p:spPr>
          <a:xfrm>
            <a:off x="582897" y="2090057"/>
            <a:ext cx="11369827" cy="4266293"/>
          </a:xfrm>
          <a:prstGeom prst="rect">
            <a:avLst/>
          </a:prstGeom>
        </p:spPr>
      </p:pic>
    </p:spTree>
    <p:extLst>
      <p:ext uri="{BB962C8B-B14F-4D97-AF65-F5344CB8AC3E}">
        <p14:creationId xmlns:p14="http://schemas.microsoft.com/office/powerpoint/2010/main" val="7559822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30A1404B-5F13-369E-3D82-D1803F04738B}"/>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526" b="91379" l="986" r="96696">
                        <a14:foregroundMark x1="31826" y1="10129" x2="4638" y2="862"/>
                        <a14:foregroundMark x1="4638" y1="862" x2="812" y2="21767"/>
                        <a14:foregroundMark x1="812" y1="21767" x2="1449" y2="63793"/>
                        <a14:foregroundMark x1="1449" y1="63793" x2="4464" y2="73922"/>
                        <a14:foregroundMark x1="4464" y1="73922" x2="26551" y2="91595"/>
                        <a14:foregroundMark x1="26551" y1="91595" x2="30841" y2="78664"/>
                        <a14:foregroundMark x1="30841" y1="78664" x2="33159" y2="16379"/>
                        <a14:foregroundMark x1="33159" y1="16379" x2="31072" y2="4526"/>
                        <a14:foregroundMark x1="7594" y1="2371" x2="1449" y2="9052"/>
                        <a14:foregroundMark x1="1449" y1="9052" x2="3188" y2="38578"/>
                        <a14:foregroundMark x1="3188" y1="38578" x2="2261" y2="62069"/>
                        <a14:foregroundMark x1="2261" y1="62069" x2="4464" y2="78879"/>
                        <a14:foregroundMark x1="4464" y1="78879" x2="15710" y2="85991"/>
                        <a14:foregroundMark x1="15710" y1="85991" x2="24928" y2="84698"/>
                        <a14:foregroundMark x1="24928" y1="84698" x2="22319" y2="61638"/>
                        <a14:foregroundMark x1="22319" y1="61638" x2="13275" y2="52371"/>
                        <a14:foregroundMark x1="13275" y1="52371" x2="12406" y2="52371"/>
                        <a14:foregroundMark x1="14841" y1="63793" x2="14841" y2="63793"/>
                        <a14:foregroundMark x1="1159" y1="5819" x2="1159" y2="5819"/>
                        <a14:foregroundMark x1="19768" y1="73707" x2="19768" y2="73707"/>
                        <a14:foregroundMark x1="16174" y1="70043" x2="16174" y2="70043"/>
                        <a14:foregroundMark x1="50841" y1="86422" x2="50841" y2="86422"/>
                        <a14:foregroundMark x1="54899" y1="77371" x2="54899" y2="77371"/>
                        <a14:foregroundMark x1="56348" y1="84267" x2="56348" y2="84267"/>
                        <a14:foregroundMark x1="60232" y1="46121" x2="60232" y2="46121"/>
                        <a14:foregroundMark x1="58493" y1="42672" x2="58087" y2="42026"/>
                        <a14:foregroundMark x1="52812" y1="11422" x2="53913" y2="6681"/>
                        <a14:foregroundMark x1="56348" y1="8621" x2="56348" y2="8621"/>
                        <a14:foregroundMark x1="57681" y1="5819" x2="58725" y2="7759"/>
                        <a14:foregroundMark x1="56232" y1="24138" x2="69333" y2="29741"/>
                        <a14:foregroundMark x1="69333" y1="29741" x2="85681" y2="27371"/>
                        <a14:foregroundMark x1="85681" y1="27371" x2="93333" y2="64009"/>
                        <a14:foregroundMark x1="93333" y1="64009" x2="89159" y2="90302"/>
                        <a14:foregroundMark x1="89159" y1="90302" x2="52870" y2="79741"/>
                        <a14:foregroundMark x1="52870" y1="79741" x2="58261" y2="22629"/>
                        <a14:foregroundMark x1="70029" y1="6250" x2="89565" y2="8405"/>
                        <a14:foregroundMark x1="89391" y1="6466" x2="91768" y2="9267"/>
                        <a14:foregroundMark x1="96696" y1="59052" x2="94029" y2="86422"/>
                        <a14:foregroundMark x1="17565" y1="87931" x2="20406" y2="91379"/>
                        <a14:backgroundMark x1="25333" y1="98707" x2="1043" y2="96121"/>
                        <a14:backgroundMark x1="1043" y1="96121" x2="6667" y2="99784"/>
                        <a14:backgroundMark x1="26016" y1="96425" x2="27768" y2="96121"/>
                        <a14:backgroundMark x1="6667" y1="99784" x2="25973" y2="96433"/>
                        <a14:backgroundMark x1="25925" y1="96697" x2="21565" y2="98060"/>
                        <a14:backgroundMark x1="27768" y1="96121" x2="25942" y2="96692"/>
                        <a14:backgroundMark x1="21565" y1="98060" x2="21275" y2="99784"/>
                      </a14:backgroundRemoval>
                    </a14:imgEffect>
                  </a14:imgLayer>
                </a14:imgProps>
              </a:ext>
            </a:extLst>
          </a:blip>
          <a:srcRect l="68507"/>
          <a:stretch/>
        </p:blipFill>
        <p:spPr>
          <a:xfrm>
            <a:off x="8901629" y="4514956"/>
            <a:ext cx="2743201" cy="2343044"/>
          </a:xfrm>
          <a:prstGeom prst="rect">
            <a:avLst/>
          </a:prstGeom>
        </p:spPr>
      </p:pic>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7557600" cy="4415999"/>
          </a:xfrm>
        </p:spPr>
        <p:txBody>
          <a:bodyPr>
            <a:normAutofit/>
          </a:bodyPr>
          <a:lstStyle/>
          <a:p>
            <a:pPr marL="0" indent="0">
              <a:buNone/>
            </a:pPr>
            <a:r>
              <a:rPr lang="nl-NL" sz="2800" dirty="0"/>
              <a:t>Basiselementen om in perspectief te tekenen zijn:</a:t>
            </a:r>
          </a:p>
          <a:p>
            <a:r>
              <a:rPr lang="nl-NL" sz="2800" dirty="0"/>
              <a:t>Horizon</a:t>
            </a:r>
          </a:p>
          <a:p>
            <a:pPr marL="678891" lvl="1" indent="-342900">
              <a:buFont typeface="Arial" panose="020B0604020202020204" pitchFamily="34" charset="0"/>
              <a:buChar char="•"/>
            </a:pPr>
            <a:r>
              <a:rPr lang="nl-NL" sz="2800" dirty="0"/>
              <a:t>Vogel, normaal of kikker perspectief</a:t>
            </a:r>
          </a:p>
          <a:p>
            <a:r>
              <a:rPr lang="nl-NL" sz="2800" dirty="0"/>
              <a:t>Verdwijnpunten</a:t>
            </a:r>
          </a:p>
          <a:p>
            <a:pPr marL="678891" lvl="1" indent="-342900">
              <a:buFont typeface="Arial" panose="020B0604020202020204" pitchFamily="34" charset="0"/>
              <a:buChar char="•"/>
            </a:pPr>
            <a:r>
              <a:rPr lang="nl-NL" sz="2800" dirty="0"/>
              <a:t>Snijpunt van alle evenwijdige lijnen </a:t>
            </a:r>
          </a:p>
          <a:p>
            <a:r>
              <a:rPr lang="nl-NL" sz="2800" dirty="0"/>
              <a:t>Richtlijnen</a:t>
            </a:r>
          </a:p>
          <a:p>
            <a:pPr marL="678891" lvl="1" indent="-342900">
              <a:buFont typeface="Arial" panose="020B0604020202020204" pitchFamily="34" charset="0"/>
              <a:buChar char="•"/>
            </a:pPr>
            <a:r>
              <a:rPr lang="nl-NL" sz="2800" dirty="0"/>
              <a:t>De lijnen van het object naar het verdwijnpunt</a:t>
            </a:r>
          </a:p>
          <a:p>
            <a:pPr marL="0" indent="0">
              <a:buNone/>
            </a:pPr>
            <a:endParaRPr lang="nl-NL" sz="2800" dirty="0"/>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46</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Perspectieven</a:t>
            </a:r>
          </a:p>
        </p:txBody>
      </p:sp>
      <p:pic>
        <p:nvPicPr>
          <p:cNvPr id="10" name="Afbeelding 9">
            <a:extLst>
              <a:ext uri="{FF2B5EF4-FFF2-40B4-BE49-F238E27FC236}">
                <a16:creationId xmlns:a16="http://schemas.microsoft.com/office/drawing/2014/main" id="{8F77DB1D-F2F0-8080-EF9E-ED56BDDD2345}"/>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526" b="91379" l="986" r="96696">
                        <a14:foregroundMark x1="31826" y1="10129" x2="4638" y2="862"/>
                        <a14:foregroundMark x1="4638" y1="862" x2="812" y2="21767"/>
                        <a14:foregroundMark x1="812" y1="21767" x2="1449" y2="63793"/>
                        <a14:foregroundMark x1="1449" y1="63793" x2="4464" y2="73922"/>
                        <a14:foregroundMark x1="4464" y1="73922" x2="26551" y2="91595"/>
                        <a14:foregroundMark x1="26551" y1="91595" x2="30841" y2="78664"/>
                        <a14:foregroundMark x1="30841" y1="78664" x2="33159" y2="16379"/>
                        <a14:foregroundMark x1="33159" y1="16379" x2="31072" y2="4526"/>
                        <a14:foregroundMark x1="7594" y1="2371" x2="1449" y2="9052"/>
                        <a14:foregroundMark x1="1449" y1="9052" x2="3188" y2="38578"/>
                        <a14:foregroundMark x1="3188" y1="38578" x2="2261" y2="62069"/>
                        <a14:foregroundMark x1="2261" y1="62069" x2="4464" y2="78879"/>
                        <a14:foregroundMark x1="4464" y1="78879" x2="15710" y2="85991"/>
                        <a14:foregroundMark x1="15710" y1="85991" x2="24928" y2="84698"/>
                        <a14:foregroundMark x1="24928" y1="84698" x2="22319" y2="61638"/>
                        <a14:foregroundMark x1="22319" y1="61638" x2="13275" y2="52371"/>
                        <a14:foregroundMark x1="13275" y1="52371" x2="12406" y2="52371"/>
                        <a14:foregroundMark x1="14841" y1="63793" x2="14841" y2="63793"/>
                        <a14:foregroundMark x1="1159" y1="5819" x2="1159" y2="5819"/>
                        <a14:foregroundMark x1="19768" y1="73707" x2="19768" y2="73707"/>
                        <a14:foregroundMark x1="16174" y1="70043" x2="16174" y2="70043"/>
                        <a14:foregroundMark x1="50841" y1="86422" x2="50841" y2="86422"/>
                        <a14:foregroundMark x1="54899" y1="77371" x2="54899" y2="77371"/>
                        <a14:foregroundMark x1="56348" y1="84267" x2="56348" y2="84267"/>
                        <a14:foregroundMark x1="60232" y1="46121" x2="60232" y2="46121"/>
                        <a14:foregroundMark x1="58493" y1="42672" x2="58087" y2="42026"/>
                        <a14:foregroundMark x1="52812" y1="11422" x2="53913" y2="6681"/>
                        <a14:foregroundMark x1="56348" y1="8621" x2="56348" y2="8621"/>
                        <a14:foregroundMark x1="57681" y1="5819" x2="58725" y2="7759"/>
                        <a14:foregroundMark x1="56232" y1="24138" x2="69333" y2="29741"/>
                        <a14:foregroundMark x1="69333" y1="29741" x2="85681" y2="27371"/>
                        <a14:foregroundMark x1="85681" y1="27371" x2="93333" y2="64009"/>
                        <a14:foregroundMark x1="93333" y1="64009" x2="89159" y2="90302"/>
                        <a14:foregroundMark x1="89159" y1="90302" x2="52870" y2="79741"/>
                        <a14:foregroundMark x1="52870" y1="79741" x2="58261" y2="22629"/>
                        <a14:foregroundMark x1="70029" y1="6250" x2="89565" y2="8405"/>
                        <a14:foregroundMark x1="89391" y1="6466" x2="91768" y2="9267"/>
                        <a14:foregroundMark x1="96696" y1="59052" x2="94029" y2="86422"/>
                        <a14:foregroundMark x1="17565" y1="87931" x2="20406" y2="91379"/>
                        <a14:backgroundMark x1="25333" y1="98707" x2="1043" y2="96121"/>
                        <a14:backgroundMark x1="1043" y1="96121" x2="6667" y2="99784"/>
                        <a14:backgroundMark x1="26016" y1="96425" x2="27768" y2="96121"/>
                        <a14:backgroundMark x1="6667" y1="99784" x2="25973" y2="96433"/>
                        <a14:backgroundMark x1="25925" y1="96697" x2="21565" y2="98060"/>
                        <a14:backgroundMark x1="27768" y1="96121" x2="25942" y2="96692"/>
                        <a14:backgroundMark x1="21565" y1="98060" x2="21275" y2="99784"/>
                      </a14:backgroundRemoval>
                    </a14:imgEffect>
                  </a14:imgLayer>
                </a14:imgProps>
              </a:ext>
            </a:extLst>
          </a:blip>
          <a:srcRect l="-2" r="68509" b="12543"/>
          <a:stretch/>
        </p:blipFill>
        <p:spPr>
          <a:xfrm>
            <a:off x="8901629" y="55084"/>
            <a:ext cx="2743200" cy="2049138"/>
          </a:xfrm>
          <a:prstGeom prst="rect">
            <a:avLst/>
          </a:prstGeom>
        </p:spPr>
      </p:pic>
      <p:pic>
        <p:nvPicPr>
          <p:cNvPr id="11" name="Afbeelding 10">
            <a:extLst>
              <a:ext uri="{FF2B5EF4-FFF2-40B4-BE49-F238E27FC236}">
                <a16:creationId xmlns:a16="http://schemas.microsoft.com/office/drawing/2014/main" id="{0C35E946-7252-19B4-D25C-AB994CD00C1B}"/>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526" b="91379" l="986" r="96696">
                        <a14:foregroundMark x1="31826" y1="10129" x2="4638" y2="862"/>
                        <a14:foregroundMark x1="4638" y1="862" x2="812" y2="21767"/>
                        <a14:foregroundMark x1="812" y1="21767" x2="1449" y2="63793"/>
                        <a14:foregroundMark x1="1449" y1="63793" x2="4464" y2="73922"/>
                        <a14:foregroundMark x1="4464" y1="73922" x2="26551" y2="91595"/>
                        <a14:foregroundMark x1="26551" y1="91595" x2="30841" y2="78664"/>
                        <a14:foregroundMark x1="30841" y1="78664" x2="33159" y2="16379"/>
                        <a14:foregroundMark x1="33159" y1="16379" x2="31072" y2="4526"/>
                        <a14:foregroundMark x1="7594" y1="2371" x2="1449" y2="9052"/>
                        <a14:foregroundMark x1="1449" y1="9052" x2="3188" y2="38578"/>
                        <a14:foregroundMark x1="3188" y1="38578" x2="2261" y2="62069"/>
                        <a14:foregroundMark x1="2261" y1="62069" x2="4464" y2="78879"/>
                        <a14:foregroundMark x1="4464" y1="78879" x2="15710" y2="85991"/>
                        <a14:foregroundMark x1="15710" y1="85991" x2="24928" y2="84698"/>
                        <a14:foregroundMark x1="24928" y1="84698" x2="22319" y2="61638"/>
                        <a14:foregroundMark x1="22319" y1="61638" x2="13275" y2="52371"/>
                        <a14:foregroundMark x1="13275" y1="52371" x2="12406" y2="52371"/>
                        <a14:foregroundMark x1="14841" y1="63793" x2="14841" y2="63793"/>
                        <a14:foregroundMark x1="1159" y1="5819" x2="1159" y2="5819"/>
                        <a14:foregroundMark x1="19768" y1="73707" x2="19768" y2="73707"/>
                        <a14:foregroundMark x1="16174" y1="70043" x2="16174" y2="70043"/>
                        <a14:foregroundMark x1="50841" y1="86422" x2="50841" y2="86422"/>
                        <a14:foregroundMark x1="54899" y1="77371" x2="54899" y2="77371"/>
                        <a14:foregroundMark x1="56348" y1="84267" x2="56348" y2="84267"/>
                        <a14:foregroundMark x1="60232" y1="46121" x2="60232" y2="46121"/>
                        <a14:foregroundMark x1="58493" y1="42672" x2="58087" y2="42026"/>
                        <a14:foregroundMark x1="52812" y1="11422" x2="53913" y2="6681"/>
                        <a14:foregroundMark x1="56348" y1="8621" x2="56348" y2="8621"/>
                        <a14:foregroundMark x1="57681" y1="5819" x2="58725" y2="7759"/>
                        <a14:foregroundMark x1="56232" y1="24138" x2="69333" y2="29741"/>
                        <a14:foregroundMark x1="69333" y1="29741" x2="85681" y2="27371"/>
                        <a14:foregroundMark x1="85681" y1="27371" x2="93333" y2="64009"/>
                        <a14:foregroundMark x1="93333" y1="64009" x2="89159" y2="90302"/>
                        <a14:foregroundMark x1="89159" y1="90302" x2="52870" y2="79741"/>
                        <a14:foregroundMark x1="52870" y1="79741" x2="58261" y2="22629"/>
                        <a14:foregroundMark x1="70029" y1="6250" x2="89565" y2="8405"/>
                        <a14:foregroundMark x1="89391" y1="6466" x2="91768" y2="9267"/>
                        <a14:foregroundMark x1="96696" y1="59052" x2="94029" y2="86422"/>
                        <a14:foregroundMark x1="17565" y1="87931" x2="20406" y2="91379"/>
                        <a14:backgroundMark x1="25333" y1="98707" x2="1043" y2="96121"/>
                        <a14:backgroundMark x1="1043" y1="96121" x2="6667" y2="99784"/>
                        <a14:backgroundMark x1="26016" y1="96425" x2="27768" y2="96121"/>
                        <a14:backgroundMark x1="6667" y1="99784" x2="25973" y2="96433"/>
                        <a14:backgroundMark x1="25925" y1="96697" x2="21565" y2="98060"/>
                        <a14:backgroundMark x1="27768" y1="96121" x2="25942" y2="96692"/>
                        <a14:backgroundMark x1="21565" y1="98060" x2="21275" y2="99784"/>
                      </a14:backgroundRemoval>
                    </a14:imgEffect>
                  </a14:imgLayer>
                </a14:imgProps>
              </a:ext>
            </a:extLst>
          </a:blip>
          <a:srcRect l="34148" r="34360"/>
          <a:stretch/>
        </p:blipFill>
        <p:spPr>
          <a:xfrm>
            <a:off x="8901629" y="2138067"/>
            <a:ext cx="2743200" cy="2343044"/>
          </a:xfrm>
          <a:prstGeom prst="rect">
            <a:avLst/>
          </a:prstGeom>
        </p:spPr>
      </p:pic>
    </p:spTree>
    <p:extLst>
      <p:ext uri="{BB962C8B-B14F-4D97-AF65-F5344CB8AC3E}">
        <p14:creationId xmlns:p14="http://schemas.microsoft.com/office/powerpoint/2010/main" val="27369185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9F1804BD-2BD7-247A-6EBE-63D05498FF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87028" cy="61200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2D614FBE-1E50-5B6A-E219-D333DDDBA90D}"/>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20799BA-CD49-035A-E3DD-6304761AE4C3}"/>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82380FD2-54C7-D06C-2FA5-C42E7D8DEC3D}"/>
              </a:ext>
            </a:extLst>
          </p:cNvPr>
          <p:cNvSpPr>
            <a:spLocks noGrp="1"/>
          </p:cNvSpPr>
          <p:nvPr>
            <p:ph type="sldNum" sz="quarter" idx="12"/>
          </p:nvPr>
        </p:nvSpPr>
        <p:spPr/>
        <p:txBody>
          <a:bodyPr/>
          <a:lstStyle/>
          <a:p>
            <a:fld id="{A4AF6D52-89D9-47DB-BD26-4F97A6E706A9}" type="slidenum">
              <a:rPr lang="nl-NL" smtClean="0"/>
              <a:t>47</a:t>
            </a:fld>
            <a:endParaRPr lang="nl-NL" dirty="0"/>
          </a:p>
        </p:txBody>
      </p:sp>
      <p:sp>
        <p:nvSpPr>
          <p:cNvPr id="5" name="Tekstvak 4">
            <a:extLst>
              <a:ext uri="{FF2B5EF4-FFF2-40B4-BE49-F238E27FC236}">
                <a16:creationId xmlns:a16="http://schemas.microsoft.com/office/drawing/2014/main" id="{D05F9BA6-6EEF-B66B-CE35-0D958E516A4A}"/>
              </a:ext>
            </a:extLst>
          </p:cNvPr>
          <p:cNvSpPr txBox="1"/>
          <p:nvPr/>
        </p:nvSpPr>
        <p:spPr>
          <a:xfrm>
            <a:off x="9448800" y="1654629"/>
            <a:ext cx="2362200" cy="2246769"/>
          </a:xfrm>
          <a:prstGeom prst="rect">
            <a:avLst/>
          </a:prstGeom>
          <a:noFill/>
        </p:spPr>
        <p:txBody>
          <a:bodyPr wrap="square" rtlCol="0">
            <a:spAutoFit/>
          </a:bodyPr>
          <a:lstStyle/>
          <a:p>
            <a:pPr marL="342900" indent="-342900">
              <a:buFont typeface="+mj-lt"/>
              <a:buAutoNum type="arabicPeriod"/>
            </a:pPr>
            <a:r>
              <a:rPr lang="nl-NL" sz="2800" dirty="0"/>
              <a:t>Teken een kader</a:t>
            </a:r>
          </a:p>
          <a:p>
            <a:pPr marL="342900" indent="-342900">
              <a:buFont typeface="+mj-lt"/>
              <a:buAutoNum type="arabicPeriod"/>
            </a:pPr>
            <a:endParaRPr lang="nl-NL" sz="2800" dirty="0"/>
          </a:p>
          <a:p>
            <a:pPr marL="342900" indent="-342900">
              <a:buFont typeface="+mj-lt"/>
              <a:buAutoNum type="arabicPeriod"/>
            </a:pPr>
            <a:r>
              <a:rPr lang="nl-NL" sz="2800" dirty="0"/>
              <a:t>Teken de horizon</a:t>
            </a:r>
          </a:p>
        </p:txBody>
      </p:sp>
    </p:spTree>
    <p:extLst>
      <p:ext uri="{BB962C8B-B14F-4D97-AF65-F5344CB8AC3E}">
        <p14:creationId xmlns:p14="http://schemas.microsoft.com/office/powerpoint/2010/main" val="20650269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a:extLst>
              <a:ext uri="{FF2B5EF4-FFF2-40B4-BE49-F238E27FC236}">
                <a16:creationId xmlns:a16="http://schemas.microsoft.com/office/drawing/2014/main" id="{29610015-9879-C2E3-E922-DF1D12279B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0" y="0"/>
            <a:ext cx="8987026" cy="61200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2D614FBE-1E50-5B6A-E219-D333DDDBA90D}"/>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20799BA-CD49-035A-E3DD-6304761AE4C3}"/>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82380FD2-54C7-D06C-2FA5-C42E7D8DEC3D}"/>
              </a:ext>
            </a:extLst>
          </p:cNvPr>
          <p:cNvSpPr>
            <a:spLocks noGrp="1"/>
          </p:cNvSpPr>
          <p:nvPr>
            <p:ph type="sldNum" sz="quarter" idx="12"/>
          </p:nvPr>
        </p:nvSpPr>
        <p:spPr/>
        <p:txBody>
          <a:bodyPr/>
          <a:lstStyle/>
          <a:p>
            <a:fld id="{A4AF6D52-89D9-47DB-BD26-4F97A6E706A9}" type="slidenum">
              <a:rPr lang="nl-NL" smtClean="0"/>
              <a:t>48</a:t>
            </a:fld>
            <a:endParaRPr lang="nl-NL" dirty="0"/>
          </a:p>
        </p:txBody>
      </p:sp>
      <p:sp>
        <p:nvSpPr>
          <p:cNvPr id="5" name="Tekstvak 4">
            <a:extLst>
              <a:ext uri="{FF2B5EF4-FFF2-40B4-BE49-F238E27FC236}">
                <a16:creationId xmlns:a16="http://schemas.microsoft.com/office/drawing/2014/main" id="{0DE9F6EE-B5FA-E087-A4B8-9FAE9E05785D}"/>
              </a:ext>
            </a:extLst>
          </p:cNvPr>
          <p:cNvSpPr txBox="1"/>
          <p:nvPr/>
        </p:nvSpPr>
        <p:spPr>
          <a:xfrm>
            <a:off x="9448800" y="1654629"/>
            <a:ext cx="2362200" cy="3970318"/>
          </a:xfrm>
          <a:prstGeom prst="rect">
            <a:avLst/>
          </a:prstGeom>
          <a:noFill/>
        </p:spPr>
        <p:txBody>
          <a:bodyPr wrap="square" rtlCol="0">
            <a:spAutoFit/>
          </a:bodyPr>
          <a:lstStyle/>
          <a:p>
            <a:pPr marL="342900" indent="-342900">
              <a:buFont typeface="+mj-lt"/>
              <a:buAutoNum type="arabicPeriod"/>
            </a:pPr>
            <a:r>
              <a:rPr lang="nl-NL" sz="2800" dirty="0"/>
              <a:t>Teken twee verdwijnpunten</a:t>
            </a:r>
          </a:p>
          <a:p>
            <a:pPr marL="342900" indent="-342900">
              <a:buFont typeface="+mj-lt"/>
              <a:buAutoNum type="arabicPeriod"/>
            </a:pPr>
            <a:endParaRPr lang="nl-NL" sz="2800" dirty="0"/>
          </a:p>
          <a:p>
            <a:pPr marL="342900" indent="-342900">
              <a:buFont typeface="+mj-lt"/>
              <a:buAutoNum type="arabicPeriod"/>
            </a:pPr>
            <a:r>
              <a:rPr lang="nl-NL" sz="2800" dirty="0"/>
              <a:t>Teken de lijnen naar de voorkant van het gebouw</a:t>
            </a:r>
          </a:p>
        </p:txBody>
      </p:sp>
    </p:spTree>
    <p:extLst>
      <p:ext uri="{BB962C8B-B14F-4D97-AF65-F5344CB8AC3E}">
        <p14:creationId xmlns:p14="http://schemas.microsoft.com/office/powerpoint/2010/main" val="2201297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a:extLst>
              <a:ext uri="{FF2B5EF4-FFF2-40B4-BE49-F238E27FC236}">
                <a16:creationId xmlns:a16="http://schemas.microsoft.com/office/drawing/2014/main" id="{AB3ECA8C-3683-1AC5-B3A1-F54DFA9D39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87028" cy="61200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2D614FBE-1E50-5B6A-E219-D333DDDBA90D}"/>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20799BA-CD49-035A-E3DD-6304761AE4C3}"/>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82380FD2-54C7-D06C-2FA5-C42E7D8DEC3D}"/>
              </a:ext>
            </a:extLst>
          </p:cNvPr>
          <p:cNvSpPr>
            <a:spLocks noGrp="1"/>
          </p:cNvSpPr>
          <p:nvPr>
            <p:ph type="sldNum" sz="quarter" idx="12"/>
          </p:nvPr>
        </p:nvSpPr>
        <p:spPr/>
        <p:txBody>
          <a:bodyPr/>
          <a:lstStyle/>
          <a:p>
            <a:fld id="{A4AF6D52-89D9-47DB-BD26-4F97A6E706A9}" type="slidenum">
              <a:rPr lang="nl-NL" smtClean="0"/>
              <a:t>49</a:t>
            </a:fld>
            <a:endParaRPr lang="nl-NL" dirty="0"/>
          </a:p>
        </p:txBody>
      </p:sp>
      <p:sp>
        <p:nvSpPr>
          <p:cNvPr id="5" name="Tekstvak 4">
            <a:extLst>
              <a:ext uri="{FF2B5EF4-FFF2-40B4-BE49-F238E27FC236}">
                <a16:creationId xmlns:a16="http://schemas.microsoft.com/office/drawing/2014/main" id="{81A12827-AC76-4EE0-981B-63231F4C0DC7}"/>
              </a:ext>
            </a:extLst>
          </p:cNvPr>
          <p:cNvSpPr txBox="1"/>
          <p:nvPr/>
        </p:nvSpPr>
        <p:spPr>
          <a:xfrm>
            <a:off x="9448800" y="1654629"/>
            <a:ext cx="2362200" cy="3108543"/>
          </a:xfrm>
          <a:prstGeom prst="rect">
            <a:avLst/>
          </a:prstGeom>
          <a:noFill/>
        </p:spPr>
        <p:txBody>
          <a:bodyPr wrap="square" rtlCol="0">
            <a:spAutoFit/>
          </a:bodyPr>
          <a:lstStyle/>
          <a:p>
            <a:pPr marL="342900" indent="-342900">
              <a:buFont typeface="+mj-lt"/>
              <a:buAutoNum type="arabicPeriod"/>
            </a:pPr>
            <a:r>
              <a:rPr lang="nl-NL" sz="2800" dirty="0"/>
              <a:t>Teken de zijkanten van het gebouw</a:t>
            </a:r>
          </a:p>
          <a:p>
            <a:pPr marL="342900" indent="-342900">
              <a:buFont typeface="+mj-lt"/>
              <a:buAutoNum type="arabicPeriod"/>
            </a:pPr>
            <a:endParaRPr lang="nl-NL" sz="2800" dirty="0"/>
          </a:p>
          <a:p>
            <a:pPr marL="342900" indent="-342900">
              <a:buFont typeface="+mj-lt"/>
              <a:buAutoNum type="arabicPeriod"/>
            </a:pPr>
            <a:r>
              <a:rPr lang="nl-NL" sz="2800" dirty="0"/>
              <a:t>Maak er een blok van</a:t>
            </a:r>
          </a:p>
        </p:txBody>
      </p:sp>
    </p:spTree>
    <p:extLst>
      <p:ext uri="{BB962C8B-B14F-4D97-AF65-F5344CB8AC3E}">
        <p14:creationId xmlns:p14="http://schemas.microsoft.com/office/powerpoint/2010/main" val="1710629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lstStyle/>
          <a:p>
            <a:pPr marL="0" indent="0">
              <a:buNone/>
            </a:pPr>
            <a:r>
              <a:rPr lang="nl-NL" b="1" dirty="0"/>
              <a:t>Programma Compositie</a:t>
            </a:r>
          </a:p>
          <a:p>
            <a:r>
              <a:rPr lang="nl-NL" dirty="0"/>
              <a:t>Schetsopdracht</a:t>
            </a:r>
          </a:p>
          <a:p>
            <a:r>
              <a:rPr lang="nl-NL" dirty="0"/>
              <a:t>Compositie vormen</a:t>
            </a:r>
          </a:p>
          <a:p>
            <a:r>
              <a:rPr lang="nl-NL" dirty="0"/>
              <a:t>Opdracht: Composities herkennen</a:t>
            </a:r>
          </a:p>
          <a:p>
            <a:endParaRPr lang="nl-NL" dirty="0"/>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5</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Inhoud</a:t>
            </a:r>
          </a:p>
        </p:txBody>
      </p:sp>
    </p:spTree>
    <p:extLst>
      <p:ext uri="{BB962C8B-B14F-4D97-AF65-F5344CB8AC3E}">
        <p14:creationId xmlns:p14="http://schemas.microsoft.com/office/powerpoint/2010/main" val="36806918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6" name="Picture 8">
            <a:extLst>
              <a:ext uri="{FF2B5EF4-FFF2-40B4-BE49-F238E27FC236}">
                <a16:creationId xmlns:a16="http://schemas.microsoft.com/office/drawing/2014/main" id="{1F53C6DD-5BDB-B4E6-43F5-97D4CC61B9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8987028" cy="61200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2D614FBE-1E50-5B6A-E219-D333DDDBA90D}"/>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20799BA-CD49-035A-E3DD-6304761AE4C3}"/>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82380FD2-54C7-D06C-2FA5-C42E7D8DEC3D}"/>
              </a:ext>
            </a:extLst>
          </p:cNvPr>
          <p:cNvSpPr>
            <a:spLocks noGrp="1"/>
          </p:cNvSpPr>
          <p:nvPr>
            <p:ph type="sldNum" sz="quarter" idx="12"/>
          </p:nvPr>
        </p:nvSpPr>
        <p:spPr/>
        <p:txBody>
          <a:bodyPr/>
          <a:lstStyle/>
          <a:p>
            <a:fld id="{A4AF6D52-89D9-47DB-BD26-4F97A6E706A9}" type="slidenum">
              <a:rPr lang="nl-NL" smtClean="0"/>
              <a:t>50</a:t>
            </a:fld>
            <a:endParaRPr lang="nl-NL" dirty="0"/>
          </a:p>
        </p:txBody>
      </p:sp>
      <p:sp>
        <p:nvSpPr>
          <p:cNvPr id="5" name="Tekstvak 4">
            <a:extLst>
              <a:ext uri="{FF2B5EF4-FFF2-40B4-BE49-F238E27FC236}">
                <a16:creationId xmlns:a16="http://schemas.microsoft.com/office/drawing/2014/main" id="{567A001E-123A-AA92-54ED-F41FCCFB9042}"/>
              </a:ext>
            </a:extLst>
          </p:cNvPr>
          <p:cNvSpPr txBox="1"/>
          <p:nvPr/>
        </p:nvSpPr>
        <p:spPr>
          <a:xfrm>
            <a:off x="9448800" y="1654629"/>
            <a:ext cx="2362200" cy="3108543"/>
          </a:xfrm>
          <a:prstGeom prst="rect">
            <a:avLst/>
          </a:prstGeom>
          <a:noFill/>
        </p:spPr>
        <p:txBody>
          <a:bodyPr wrap="square" rtlCol="0">
            <a:spAutoFit/>
          </a:bodyPr>
          <a:lstStyle/>
          <a:p>
            <a:pPr marL="342900" indent="-342900">
              <a:buFont typeface="+mj-lt"/>
              <a:buAutoNum type="arabicPeriod"/>
            </a:pPr>
            <a:r>
              <a:rPr lang="nl-NL" sz="2800" dirty="0"/>
              <a:t>Teken een hap uit het blok</a:t>
            </a:r>
          </a:p>
          <a:p>
            <a:pPr marL="342900" indent="-342900">
              <a:buFont typeface="+mj-lt"/>
              <a:buAutoNum type="arabicPeriod"/>
            </a:pPr>
            <a:endParaRPr lang="nl-NL" sz="2800" dirty="0"/>
          </a:p>
          <a:p>
            <a:r>
              <a:rPr lang="nl-NL" sz="2800" dirty="0"/>
              <a:t>Let op de verdwijnpunten</a:t>
            </a:r>
          </a:p>
        </p:txBody>
      </p:sp>
    </p:spTree>
    <p:extLst>
      <p:ext uri="{BB962C8B-B14F-4D97-AF65-F5344CB8AC3E}">
        <p14:creationId xmlns:p14="http://schemas.microsoft.com/office/powerpoint/2010/main" val="24452779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 name="Picture 10">
            <a:extLst>
              <a:ext uri="{FF2B5EF4-FFF2-40B4-BE49-F238E27FC236}">
                <a16:creationId xmlns:a16="http://schemas.microsoft.com/office/drawing/2014/main" id="{00B47141-4E0B-52BF-E75A-6DB2F42B2D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87026" cy="61200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2D614FBE-1E50-5B6A-E219-D333DDDBA90D}"/>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20799BA-CD49-035A-E3DD-6304761AE4C3}"/>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82380FD2-54C7-D06C-2FA5-C42E7D8DEC3D}"/>
              </a:ext>
            </a:extLst>
          </p:cNvPr>
          <p:cNvSpPr>
            <a:spLocks noGrp="1"/>
          </p:cNvSpPr>
          <p:nvPr>
            <p:ph type="sldNum" sz="quarter" idx="12"/>
          </p:nvPr>
        </p:nvSpPr>
        <p:spPr/>
        <p:txBody>
          <a:bodyPr/>
          <a:lstStyle/>
          <a:p>
            <a:fld id="{A4AF6D52-89D9-47DB-BD26-4F97A6E706A9}" type="slidenum">
              <a:rPr lang="nl-NL" smtClean="0"/>
              <a:t>51</a:t>
            </a:fld>
            <a:endParaRPr lang="nl-NL" dirty="0"/>
          </a:p>
        </p:txBody>
      </p:sp>
      <p:sp>
        <p:nvSpPr>
          <p:cNvPr id="5" name="Tekstvak 4">
            <a:extLst>
              <a:ext uri="{FF2B5EF4-FFF2-40B4-BE49-F238E27FC236}">
                <a16:creationId xmlns:a16="http://schemas.microsoft.com/office/drawing/2014/main" id="{5455FFE1-491A-9D0E-EA9D-36516287688A}"/>
              </a:ext>
            </a:extLst>
          </p:cNvPr>
          <p:cNvSpPr txBox="1"/>
          <p:nvPr/>
        </p:nvSpPr>
        <p:spPr>
          <a:xfrm>
            <a:off x="9448800" y="1654629"/>
            <a:ext cx="2362200" cy="2246769"/>
          </a:xfrm>
          <a:prstGeom prst="rect">
            <a:avLst/>
          </a:prstGeom>
          <a:noFill/>
        </p:spPr>
        <p:txBody>
          <a:bodyPr wrap="square" rtlCol="0">
            <a:spAutoFit/>
          </a:bodyPr>
          <a:lstStyle/>
          <a:p>
            <a:pPr marL="342900" indent="-342900">
              <a:buFont typeface="+mj-lt"/>
              <a:buAutoNum type="arabicPeriod"/>
            </a:pPr>
            <a:r>
              <a:rPr lang="nl-NL" sz="2800" dirty="0"/>
              <a:t>Teken de deuren</a:t>
            </a:r>
          </a:p>
          <a:p>
            <a:pPr marL="342900" indent="-342900">
              <a:buFont typeface="+mj-lt"/>
              <a:buAutoNum type="arabicPeriod"/>
            </a:pPr>
            <a:endParaRPr lang="nl-NL" sz="2800" dirty="0"/>
          </a:p>
          <a:p>
            <a:pPr marL="342900" indent="-342900">
              <a:buFont typeface="+mj-lt"/>
              <a:buAutoNum type="arabicPeriod"/>
            </a:pPr>
            <a:r>
              <a:rPr lang="nl-NL" sz="2800" dirty="0"/>
              <a:t>Teken de begroeiing</a:t>
            </a:r>
          </a:p>
        </p:txBody>
      </p:sp>
    </p:spTree>
    <p:extLst>
      <p:ext uri="{BB962C8B-B14F-4D97-AF65-F5344CB8AC3E}">
        <p14:creationId xmlns:p14="http://schemas.microsoft.com/office/powerpoint/2010/main" val="40752052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0" name="Picture 12">
            <a:extLst>
              <a:ext uri="{FF2B5EF4-FFF2-40B4-BE49-F238E27FC236}">
                <a16:creationId xmlns:a16="http://schemas.microsoft.com/office/drawing/2014/main" id="{AE6DCC82-6CA9-935D-4826-FA779379FB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87026" cy="61200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2D614FBE-1E50-5B6A-E219-D333DDDBA90D}"/>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20799BA-CD49-035A-E3DD-6304761AE4C3}"/>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82380FD2-54C7-D06C-2FA5-C42E7D8DEC3D}"/>
              </a:ext>
            </a:extLst>
          </p:cNvPr>
          <p:cNvSpPr>
            <a:spLocks noGrp="1"/>
          </p:cNvSpPr>
          <p:nvPr>
            <p:ph type="sldNum" sz="quarter" idx="12"/>
          </p:nvPr>
        </p:nvSpPr>
        <p:spPr/>
        <p:txBody>
          <a:bodyPr/>
          <a:lstStyle/>
          <a:p>
            <a:fld id="{A4AF6D52-89D9-47DB-BD26-4F97A6E706A9}" type="slidenum">
              <a:rPr lang="nl-NL" smtClean="0"/>
              <a:t>52</a:t>
            </a:fld>
            <a:endParaRPr lang="nl-NL" dirty="0"/>
          </a:p>
        </p:txBody>
      </p:sp>
      <p:sp>
        <p:nvSpPr>
          <p:cNvPr id="5" name="Tekstvak 4">
            <a:extLst>
              <a:ext uri="{FF2B5EF4-FFF2-40B4-BE49-F238E27FC236}">
                <a16:creationId xmlns:a16="http://schemas.microsoft.com/office/drawing/2014/main" id="{81C0FFF5-712B-D146-9923-293369089C85}"/>
              </a:ext>
            </a:extLst>
          </p:cNvPr>
          <p:cNvSpPr txBox="1"/>
          <p:nvPr/>
        </p:nvSpPr>
        <p:spPr>
          <a:xfrm>
            <a:off x="9427029" y="1621972"/>
            <a:ext cx="2362200" cy="1384995"/>
          </a:xfrm>
          <a:prstGeom prst="rect">
            <a:avLst/>
          </a:prstGeom>
          <a:noFill/>
        </p:spPr>
        <p:txBody>
          <a:bodyPr wrap="square" rtlCol="0">
            <a:spAutoFit/>
          </a:bodyPr>
          <a:lstStyle/>
          <a:p>
            <a:pPr marL="342900" indent="-342900">
              <a:buFont typeface="+mj-lt"/>
              <a:buAutoNum type="arabicPeriod"/>
            </a:pPr>
            <a:r>
              <a:rPr lang="nl-NL" sz="2800" dirty="0"/>
              <a:t>Werk het af met schaduw</a:t>
            </a:r>
          </a:p>
        </p:txBody>
      </p:sp>
    </p:spTree>
    <p:extLst>
      <p:ext uri="{BB962C8B-B14F-4D97-AF65-F5344CB8AC3E}">
        <p14:creationId xmlns:p14="http://schemas.microsoft.com/office/powerpoint/2010/main" val="8194970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2" name="Picture 14">
            <a:extLst>
              <a:ext uri="{FF2B5EF4-FFF2-40B4-BE49-F238E27FC236}">
                <a16:creationId xmlns:a16="http://schemas.microsoft.com/office/drawing/2014/main" id="{04E26A65-136B-35C9-81E2-00D40487A2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8987027" cy="612000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atum 1">
            <a:extLst>
              <a:ext uri="{FF2B5EF4-FFF2-40B4-BE49-F238E27FC236}">
                <a16:creationId xmlns:a16="http://schemas.microsoft.com/office/drawing/2014/main" id="{2D614FBE-1E50-5B6A-E219-D333DDDBA90D}"/>
              </a:ext>
            </a:extLst>
          </p:cNvPr>
          <p:cNvSpPr>
            <a:spLocks noGrp="1"/>
          </p:cNvSpPr>
          <p:nvPr>
            <p:ph type="dt" sz="half" idx="10"/>
          </p:nvPr>
        </p:nvSpPr>
        <p:spPr/>
        <p:txBody>
          <a:bodyPr/>
          <a:lstStyle/>
          <a:p>
            <a:r>
              <a:rPr lang="nl-NL" dirty="0"/>
              <a:t>Augustus 2024</a:t>
            </a:r>
          </a:p>
        </p:txBody>
      </p:sp>
      <p:sp>
        <p:nvSpPr>
          <p:cNvPr id="3" name="Tijdelijke aanduiding voor voettekst 2">
            <a:extLst>
              <a:ext uri="{FF2B5EF4-FFF2-40B4-BE49-F238E27FC236}">
                <a16:creationId xmlns:a16="http://schemas.microsoft.com/office/drawing/2014/main" id="{620799BA-CD49-035A-E3DD-6304761AE4C3}"/>
              </a:ext>
            </a:extLst>
          </p:cNvPr>
          <p:cNvSpPr>
            <a:spLocks noGrp="1"/>
          </p:cNvSpPr>
          <p:nvPr>
            <p:ph type="ftr" sz="quarter" idx="11"/>
          </p:nvPr>
        </p:nvSpPr>
        <p:spPr/>
        <p:txBody>
          <a:bodyPr/>
          <a:lstStyle/>
          <a:p>
            <a:r>
              <a:rPr lang="nl-NL" dirty="0"/>
              <a:t>Architectuur trainee - lessen serie</a:t>
            </a:r>
          </a:p>
        </p:txBody>
      </p:sp>
      <p:sp>
        <p:nvSpPr>
          <p:cNvPr id="4" name="Tijdelijke aanduiding voor dianummer 3">
            <a:extLst>
              <a:ext uri="{FF2B5EF4-FFF2-40B4-BE49-F238E27FC236}">
                <a16:creationId xmlns:a16="http://schemas.microsoft.com/office/drawing/2014/main" id="{82380FD2-54C7-D06C-2FA5-C42E7D8DEC3D}"/>
              </a:ext>
            </a:extLst>
          </p:cNvPr>
          <p:cNvSpPr>
            <a:spLocks noGrp="1"/>
          </p:cNvSpPr>
          <p:nvPr>
            <p:ph type="sldNum" sz="quarter" idx="12"/>
          </p:nvPr>
        </p:nvSpPr>
        <p:spPr/>
        <p:txBody>
          <a:bodyPr/>
          <a:lstStyle/>
          <a:p>
            <a:fld id="{A4AF6D52-89D9-47DB-BD26-4F97A6E706A9}" type="slidenum">
              <a:rPr lang="nl-NL" smtClean="0"/>
              <a:t>53</a:t>
            </a:fld>
            <a:endParaRPr lang="nl-NL" dirty="0"/>
          </a:p>
        </p:txBody>
      </p:sp>
    </p:spTree>
    <p:extLst>
      <p:ext uri="{BB962C8B-B14F-4D97-AF65-F5344CB8AC3E}">
        <p14:creationId xmlns:p14="http://schemas.microsoft.com/office/powerpoint/2010/main" val="141803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BD486D-10A1-F9B1-0B09-232D8F789B86}"/>
              </a:ext>
            </a:extLst>
          </p:cNvPr>
          <p:cNvSpPr>
            <a:spLocks noGrp="1"/>
          </p:cNvSpPr>
          <p:nvPr>
            <p:ph type="title"/>
          </p:nvPr>
        </p:nvSpPr>
        <p:spPr>
          <a:xfrm>
            <a:off x="672000" y="213140"/>
            <a:ext cx="10848000" cy="432000"/>
          </a:xfrm>
        </p:spPr>
        <p:txBody>
          <a:bodyPr/>
          <a:lstStyle/>
          <a:p>
            <a:r>
              <a:rPr lang="nl-NL" sz="2800" dirty="0">
                <a:solidFill>
                  <a:schemeClr val="bg1"/>
                </a:solidFill>
              </a:rPr>
              <a:t>Terugkijken</a:t>
            </a:r>
          </a:p>
        </p:txBody>
      </p:sp>
      <p:sp>
        <p:nvSpPr>
          <p:cNvPr id="3" name="Tijdelijke aanduiding voor inhoud 2">
            <a:extLst>
              <a:ext uri="{FF2B5EF4-FFF2-40B4-BE49-F238E27FC236}">
                <a16:creationId xmlns:a16="http://schemas.microsoft.com/office/drawing/2014/main" id="{1B0E1EF7-C933-72F1-FEFF-FAE584AEFE51}"/>
              </a:ext>
            </a:extLst>
          </p:cNvPr>
          <p:cNvSpPr>
            <a:spLocks noGrp="1"/>
          </p:cNvSpPr>
          <p:nvPr>
            <p:ph idx="1"/>
          </p:nvPr>
        </p:nvSpPr>
        <p:spPr/>
        <p:txBody>
          <a:bodyPr/>
          <a:lstStyle/>
          <a:p>
            <a:pPr>
              <a:lnSpc>
                <a:spcPct val="100000"/>
              </a:lnSpc>
            </a:pPr>
            <a:r>
              <a:rPr lang="nl-NL" sz="2800" dirty="0">
                <a:latin typeface="Calibri" panose="020F0502020204030204" pitchFamily="34" charset="0"/>
                <a:cs typeface="Calibri" panose="020F0502020204030204" pitchFamily="34" charset="0"/>
              </a:rPr>
              <a:t>Wat voor compositie is jouw schets?</a:t>
            </a:r>
          </a:p>
          <a:p>
            <a:pPr>
              <a:lnSpc>
                <a:spcPct val="100000"/>
              </a:lnSpc>
            </a:pPr>
            <a:r>
              <a:rPr lang="nl-NL" sz="2800" dirty="0">
                <a:latin typeface="Calibri" panose="020F0502020204030204" pitchFamily="34" charset="0"/>
                <a:cs typeface="Calibri" panose="020F0502020204030204" pitchFamily="34" charset="0"/>
              </a:rPr>
              <a:t>Waarom tekenen we in perspectief?</a:t>
            </a:r>
          </a:p>
          <a:p>
            <a:pPr>
              <a:lnSpc>
                <a:spcPct val="100000"/>
              </a:lnSpc>
            </a:pPr>
            <a:r>
              <a:rPr lang="nl-NL" sz="2800" dirty="0">
                <a:latin typeface="Calibri" panose="020F0502020204030204" pitchFamily="34" charset="0"/>
                <a:cs typeface="Calibri" panose="020F0502020204030204" pitchFamily="34" charset="0"/>
              </a:rPr>
              <a:t>Is het schetsen gelukt?</a:t>
            </a:r>
          </a:p>
          <a:p>
            <a:pPr>
              <a:lnSpc>
                <a:spcPct val="100000"/>
              </a:lnSpc>
            </a:pPr>
            <a:r>
              <a:rPr lang="nl-NL" sz="2800" dirty="0">
                <a:latin typeface="Calibri" panose="020F0502020204030204" pitchFamily="34" charset="0"/>
                <a:cs typeface="Calibri" panose="020F0502020204030204" pitchFamily="34" charset="0"/>
              </a:rPr>
              <a:t>Welke drie perspectieven ken je?</a:t>
            </a:r>
          </a:p>
          <a:p>
            <a:endParaRPr lang="nl-NL" sz="2800" dirty="0">
              <a:latin typeface="Calibri" panose="020F0502020204030204" pitchFamily="34" charset="0"/>
              <a:cs typeface="Calibri" panose="020F0502020204030204" pitchFamily="34" charset="0"/>
            </a:endParaRPr>
          </a:p>
          <a:p>
            <a:pPr marL="0" indent="0">
              <a:lnSpc>
                <a:spcPct val="100000"/>
              </a:lnSpc>
              <a:buNone/>
            </a:pPr>
            <a:endParaRPr lang="nl-NL" sz="2800" dirty="0">
              <a:latin typeface="Calibri" panose="020F0502020204030204" pitchFamily="34" charset="0"/>
              <a:cs typeface="Calibri" panose="020F0502020204030204" pitchFamily="34" charset="0"/>
            </a:endParaRPr>
          </a:p>
          <a:p>
            <a:pPr>
              <a:lnSpc>
                <a:spcPct val="100000"/>
              </a:lnSpc>
            </a:pPr>
            <a:endParaRPr lang="nl-NL" sz="2800" dirty="0">
              <a:latin typeface="Calibri" panose="020F0502020204030204" pitchFamily="34" charset="0"/>
              <a:cs typeface="Calibri" panose="020F0502020204030204" pitchFamily="34" charset="0"/>
            </a:endParaRPr>
          </a:p>
          <a:p>
            <a:pPr>
              <a:lnSpc>
                <a:spcPct val="100000"/>
              </a:lnSpc>
            </a:pPr>
            <a:endParaRPr lang="nl-NL" sz="2800" dirty="0">
              <a:latin typeface="Calibri" panose="020F0502020204030204" pitchFamily="34" charset="0"/>
              <a:cs typeface="Calibri" panose="020F0502020204030204" pitchFamily="34" charset="0"/>
            </a:endParaRPr>
          </a:p>
          <a:p>
            <a:pPr>
              <a:lnSpc>
                <a:spcPct val="100000"/>
              </a:lnSpc>
            </a:pPr>
            <a:endParaRPr lang="nl-NL" sz="2800" dirty="0">
              <a:latin typeface="Calibri" panose="020F0502020204030204" pitchFamily="34" charset="0"/>
              <a:cs typeface="Calibri" panose="020F0502020204030204" pitchFamily="34" charset="0"/>
            </a:endParaRPr>
          </a:p>
          <a:p>
            <a:pPr>
              <a:lnSpc>
                <a:spcPct val="100000"/>
              </a:lnSpc>
            </a:pPr>
            <a:r>
              <a:rPr lang="nl-NL" sz="2800" dirty="0">
                <a:latin typeface="Calibri" panose="020F0502020204030204" pitchFamily="34" charset="0"/>
                <a:cs typeface="Calibri" panose="020F0502020204030204" pitchFamily="34" charset="0"/>
              </a:rPr>
              <a:t>Geef de les een beoordeling</a:t>
            </a:r>
          </a:p>
        </p:txBody>
      </p:sp>
      <p:sp>
        <p:nvSpPr>
          <p:cNvPr id="4" name="Tijdelijke aanduiding voor datum 3">
            <a:extLst>
              <a:ext uri="{FF2B5EF4-FFF2-40B4-BE49-F238E27FC236}">
                <a16:creationId xmlns:a16="http://schemas.microsoft.com/office/drawing/2014/main" id="{7C44F1C8-39B3-79D0-FCE4-8EF8A25D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A5FD8663-553E-B31C-5045-76DBD76DA28D}"/>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C6648731-0B10-5804-C837-E1A9323C5EBD}"/>
              </a:ext>
            </a:extLst>
          </p:cNvPr>
          <p:cNvSpPr>
            <a:spLocks noGrp="1"/>
          </p:cNvSpPr>
          <p:nvPr>
            <p:ph type="sldNum" sz="quarter" idx="12"/>
          </p:nvPr>
        </p:nvSpPr>
        <p:spPr/>
        <p:txBody>
          <a:bodyPr/>
          <a:lstStyle/>
          <a:p>
            <a:fld id="{A4AF6D52-89D9-47DB-BD26-4F97A6E706A9}" type="slidenum">
              <a:rPr lang="nl-NL" smtClean="0"/>
              <a:t>54</a:t>
            </a:fld>
            <a:endParaRPr lang="nl-NL"/>
          </a:p>
        </p:txBody>
      </p:sp>
      <mc:AlternateContent xmlns:mc="http://schemas.openxmlformats.org/markup-compatibility/2006">
        <mc:Choice xmlns:am3d="http://schemas.microsoft.com/office/drawing/2017/model3d" Requires="am3d">
          <p:graphicFrame>
            <p:nvGraphicFramePr>
              <p:cNvPr id="7" name="3D-model 6" descr="Thumbs Up Emoji">
                <a:extLst>
                  <a:ext uri="{FF2B5EF4-FFF2-40B4-BE49-F238E27FC236}">
                    <a16:creationId xmlns:a16="http://schemas.microsoft.com/office/drawing/2014/main" id="{FD32AAF6-0087-EC89-3728-3439EACA2FC6}"/>
                  </a:ext>
                </a:extLst>
              </p:cNvPr>
              <p:cNvGraphicFramePr>
                <a:graphicFrameLocks noChangeAspect="1"/>
              </p:cNvGraphicFramePr>
              <p:nvPr>
                <p:extLst>
                  <p:ext uri="{D42A27DB-BD31-4B8C-83A1-F6EECF244321}">
                    <p14:modId xmlns:p14="http://schemas.microsoft.com/office/powerpoint/2010/main" val="2964830033"/>
                  </p:ext>
                </p:extLst>
              </p:nvPr>
            </p:nvGraphicFramePr>
            <p:xfrm>
              <a:off x="5525055" y="3153139"/>
              <a:ext cx="1706839" cy="1800000"/>
            </p:xfrm>
            <a:graphic>
              <a:graphicData uri="http://schemas.microsoft.com/office/drawing/2017/model3d">
                <am3d:model3d r:embed="rId2">
                  <am3d:spPr>
                    <a:xfrm>
                      <a:off x="0" y="0"/>
                      <a:ext cx="1706839" cy="1800000"/>
                    </a:xfrm>
                    <a:prstGeom prst="rect">
                      <a:avLst/>
                    </a:prstGeom>
                  </am3d:spPr>
                  <am3d:camera>
                    <am3d:pos x="0" y="0" z="66308073"/>
                    <am3d:up dx="0" dy="36000000" dz="0"/>
                    <am3d:lookAt x="0" y="0" z="0"/>
                    <am3d:perspective fov="2700000"/>
                  </am3d:camera>
                  <am3d:trans>
                    <am3d:meterPerModelUnit n="101511" d="1000000"/>
                    <am3d:preTrans dx="-824025" dy="-17929067" dz="-2192431"/>
                    <am3d:scale>
                      <am3d:sx n="1000000" d="1000000"/>
                      <am3d:sy n="1000000" d="1000000"/>
                      <am3d:sz n="1000000" d="1000000"/>
                    </am3d:scale>
                    <am3d:rot/>
                    <am3d:postTrans dx="0" dy="0" dz="0"/>
                  </am3d:trans>
                  <am3d:raster rName="Office3DRenderer" rVer="16.0.8326">
                    <am3d:blip r:embed="rId3"/>
                  </am3d:raster>
                  <am3d:objViewport viewportSz="257142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model 6" descr="Thumbs Up Emoji">
                <a:extLst>
                  <a:ext uri="{FF2B5EF4-FFF2-40B4-BE49-F238E27FC236}">
                    <a16:creationId xmlns:a16="http://schemas.microsoft.com/office/drawing/2014/main" id="{FD32AAF6-0087-EC89-3728-3439EACA2FC6}"/>
                  </a:ext>
                </a:extLst>
              </p:cNvPr>
              <p:cNvPicPr>
                <a:picLocks noGrp="1" noRot="1" noChangeAspect="1" noMove="1" noResize="1" noEditPoints="1" noAdjustHandles="1" noChangeArrowheads="1" noChangeShapeType="1" noCrop="1"/>
              </p:cNvPicPr>
              <p:nvPr/>
            </p:nvPicPr>
            <p:blipFill>
              <a:blip r:embed="rId3"/>
              <a:stretch>
                <a:fillRect/>
              </a:stretch>
            </p:blipFill>
            <p:spPr>
              <a:xfrm>
                <a:off x="5525055" y="3153139"/>
                <a:ext cx="1706839" cy="180000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8" name="3D-model 7" descr="Thumbs Up Emoji">
                <a:extLst>
                  <a:ext uri="{FF2B5EF4-FFF2-40B4-BE49-F238E27FC236}">
                    <a16:creationId xmlns:a16="http://schemas.microsoft.com/office/drawing/2014/main" id="{0310701F-A3E3-CEC2-E2D9-A46BB9E16921}"/>
                  </a:ext>
                </a:extLst>
              </p:cNvPr>
              <p:cNvGraphicFramePr>
                <a:graphicFrameLocks noChangeAspect="1"/>
              </p:cNvGraphicFramePr>
              <p:nvPr>
                <p:extLst>
                  <p:ext uri="{D42A27DB-BD31-4B8C-83A1-F6EECF244321}">
                    <p14:modId xmlns:p14="http://schemas.microsoft.com/office/powerpoint/2010/main" val="4177169084"/>
                  </p:ext>
                </p:extLst>
              </p:nvPr>
            </p:nvGraphicFramePr>
            <p:xfrm>
              <a:off x="7536694" y="3923367"/>
              <a:ext cx="1680991" cy="1800000"/>
            </p:xfrm>
            <a:graphic>
              <a:graphicData uri="http://schemas.microsoft.com/office/drawing/2017/model3d">
                <am3d:model3d r:embed="rId2">
                  <am3d:spPr>
                    <a:xfrm>
                      <a:off x="0" y="0"/>
                      <a:ext cx="1680991" cy="1800000"/>
                    </a:xfrm>
                    <a:prstGeom prst="rect">
                      <a:avLst/>
                    </a:prstGeom>
                  </am3d:spPr>
                  <am3d:camera>
                    <am3d:pos x="0" y="0" z="66308073"/>
                    <am3d:up dx="0" dy="36000000" dz="0"/>
                    <am3d:lookAt x="0" y="0" z="0"/>
                    <am3d:perspective fov="2700000"/>
                  </am3d:camera>
                  <am3d:trans>
                    <am3d:meterPerModelUnit n="101511" d="1000000"/>
                    <am3d:preTrans dx="-824025" dy="-17929067" dz="-2192431"/>
                    <am3d:scale>
                      <am3d:sx n="1000000" d="1000000"/>
                      <am3d:sy n="1000000" d="1000000"/>
                      <am3d:sz n="1000000" d="1000000"/>
                    </am3d:scale>
                    <am3d:rot ax="-10457486" ay="-531394" az="-52902"/>
                    <am3d:postTrans dx="0" dy="0" dz="0"/>
                  </am3d:trans>
                  <am3d:raster rName="Office3DRenderer" rVer="16.0.8326">
                    <am3d:blip r:embed="rId4"/>
                  </am3d:raster>
                  <am3d:objViewport viewportSz="252892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model 7" descr="Thumbs Up Emoji">
                <a:extLst>
                  <a:ext uri="{FF2B5EF4-FFF2-40B4-BE49-F238E27FC236}">
                    <a16:creationId xmlns:a16="http://schemas.microsoft.com/office/drawing/2014/main" id="{0310701F-A3E3-CEC2-E2D9-A46BB9E16921}"/>
                  </a:ext>
                </a:extLst>
              </p:cNvPr>
              <p:cNvPicPr>
                <a:picLocks noGrp="1" noRot="1" noChangeAspect="1" noMove="1" noResize="1" noEditPoints="1" noAdjustHandles="1" noChangeArrowheads="1" noChangeShapeType="1" noCrop="1"/>
              </p:cNvPicPr>
              <p:nvPr/>
            </p:nvPicPr>
            <p:blipFill>
              <a:blip r:embed="rId4"/>
              <a:stretch>
                <a:fillRect/>
              </a:stretch>
            </p:blipFill>
            <p:spPr>
              <a:xfrm>
                <a:off x="7536694" y="3923367"/>
                <a:ext cx="1680991" cy="1800000"/>
              </a:xfrm>
              <a:prstGeom prst="rect">
                <a:avLst/>
              </a:prstGeom>
            </p:spPr>
          </p:pic>
        </mc:Fallback>
      </mc:AlternateContent>
    </p:spTree>
    <p:extLst>
      <p:ext uri="{BB962C8B-B14F-4D97-AF65-F5344CB8AC3E}">
        <p14:creationId xmlns:p14="http://schemas.microsoft.com/office/powerpoint/2010/main" val="27322596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4CD0C5D3-8899-62D8-DF43-EF942586FF46}"/>
              </a:ext>
            </a:extLst>
          </p:cNvPr>
          <p:cNvSpPr>
            <a:spLocks noGrp="1"/>
          </p:cNvSpPr>
          <p:nvPr>
            <p:ph type="sldNum" sz="quarter" idx="12"/>
          </p:nvPr>
        </p:nvSpPr>
        <p:spPr>
          <a:xfrm>
            <a:off x="11232000" y="6120000"/>
            <a:ext cx="624000" cy="240000"/>
          </a:xfrm>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z="1200" smtClean="0"/>
              <a:t>55</a:t>
            </a:fld>
            <a:endParaRPr lang="nl-NL" sz="1200" dirty="0"/>
          </a:p>
        </p:txBody>
      </p:sp>
      <p:sp>
        <p:nvSpPr>
          <p:cNvPr id="6" name="Tijdelijke aanduiding voor afbeelding 5">
            <a:extLst>
              <a:ext uri="{FF2B5EF4-FFF2-40B4-BE49-F238E27FC236}">
                <a16:creationId xmlns:a16="http://schemas.microsoft.com/office/drawing/2014/main" id="{94697A0C-1FB1-3D80-0906-9520ABF2B88B}"/>
              </a:ext>
            </a:extLst>
          </p:cNvPr>
          <p:cNvSpPr>
            <a:spLocks noGrp="1"/>
          </p:cNvSpPr>
          <p:nvPr>
            <p:ph type="pic" idx="13"/>
          </p:nvPr>
        </p:nvSpPr>
        <p:spPr/>
        <p:txBody>
          <a:bodyPr/>
          <a:lstStyle/>
          <a:p>
            <a:endParaRPr lang="nl-NL"/>
          </a:p>
        </p:txBody>
      </p:sp>
      <p:sp>
        <p:nvSpPr>
          <p:cNvPr id="8" name="Titel 1">
            <a:extLst>
              <a:ext uri="{FF2B5EF4-FFF2-40B4-BE49-F238E27FC236}">
                <a16:creationId xmlns:a16="http://schemas.microsoft.com/office/drawing/2014/main" id="{167F8C99-1F0C-81B8-EBBB-98ABE050D29C}"/>
              </a:ext>
            </a:extLst>
          </p:cNvPr>
          <p:cNvSpPr txBox="1">
            <a:spLocks/>
          </p:cNvSpPr>
          <p:nvPr/>
        </p:nvSpPr>
        <p:spPr>
          <a:xfrm>
            <a:off x="672000" y="282000"/>
            <a:ext cx="10848000" cy="432000"/>
          </a:xfrm>
          <a:prstGeom prst="rect">
            <a:avLst/>
          </a:prstGeom>
        </p:spPr>
        <p:txBody>
          <a:bodyPr vert="horz" lIns="0" tIns="0" rIns="0" bIns="0" rtlCol="0" anchor="t" anchorCtr="0">
            <a:noAutofit/>
          </a:bodyPr>
          <a:lstStyle>
            <a:lvl1pPr algn="l" defTabSz="685800" rtl="0" eaLnBrk="1" latinLnBrk="0" hangingPunct="1">
              <a:lnSpc>
                <a:spcPct val="95000"/>
              </a:lnSpc>
              <a:spcBef>
                <a:spcPct val="0"/>
              </a:spcBef>
              <a:buNone/>
              <a:defRPr sz="4000" b="1" kern="1200">
                <a:solidFill>
                  <a:schemeClr val="bg1"/>
                </a:solidFill>
                <a:latin typeface="+mj-lt"/>
                <a:ea typeface="+mj-ea"/>
                <a:cs typeface="+mj-cs"/>
              </a:defRPr>
            </a:lvl1pPr>
          </a:lstStyle>
          <a:p>
            <a:r>
              <a:rPr lang="nl-NL" sz="2800" dirty="0"/>
              <a:t>Huiswerk</a:t>
            </a:r>
          </a:p>
        </p:txBody>
      </p:sp>
      <p:sp>
        <p:nvSpPr>
          <p:cNvPr id="9" name="Tijdelijke aanduiding voor inhoud 2">
            <a:extLst>
              <a:ext uri="{FF2B5EF4-FFF2-40B4-BE49-F238E27FC236}">
                <a16:creationId xmlns:a16="http://schemas.microsoft.com/office/drawing/2014/main" id="{F89984B3-2A2A-B0F5-6B45-3688464D9540}"/>
              </a:ext>
            </a:extLst>
          </p:cNvPr>
          <p:cNvSpPr txBox="1">
            <a:spLocks/>
          </p:cNvSpPr>
          <p:nvPr/>
        </p:nvSpPr>
        <p:spPr>
          <a:xfrm>
            <a:off x="672000" y="2015573"/>
            <a:ext cx="4890600" cy="3766970"/>
          </a:xfrm>
          <a:prstGeom prst="rect">
            <a:avLst/>
          </a:prstGeom>
        </p:spPr>
        <p:txBody>
          <a:bodyPr vert="horz" lIns="0" tIns="0" rIns="0" bIns="0" rtlCol="0" anchor="t" anchorCtr="0">
            <a:noAutofit/>
          </a:bodyPr>
          <a:lstStyle>
            <a:lvl1pPr marL="180000" indent="-180000" algn="l" defTabSz="685800" rtl="0" eaLnBrk="1" latinLnBrk="0" hangingPunct="1">
              <a:lnSpc>
                <a:spcPts val="1800"/>
              </a:lnSpc>
              <a:spcBef>
                <a:spcPts val="0"/>
              </a:spcBef>
              <a:buSzPct val="120000"/>
              <a:buFont typeface="Arial" panose="020B0604020202020204" pitchFamily="34" charset="0"/>
              <a:buChar char="•"/>
              <a:defRPr sz="1300" kern="1200">
                <a:solidFill>
                  <a:schemeClr val="tx1"/>
                </a:solidFill>
                <a:latin typeface="+mn-lt"/>
                <a:ea typeface="+mn-ea"/>
                <a:cs typeface="+mn-cs"/>
              </a:defRPr>
            </a:lvl1pPr>
            <a:lvl2pPr marL="360000" indent="-180000" algn="l" defTabSz="685800" rtl="0" eaLnBrk="1" latinLnBrk="0" hangingPunct="1">
              <a:lnSpc>
                <a:spcPts val="1800"/>
              </a:lnSpc>
              <a:spcBef>
                <a:spcPts val="0"/>
              </a:spcBef>
              <a:buSzPct val="120000"/>
              <a:buFont typeface="Systeemlettertype regulier"/>
              <a:buChar char="-"/>
              <a:defRPr sz="1300" kern="1200">
                <a:solidFill>
                  <a:schemeClr val="tx1"/>
                </a:solidFill>
                <a:latin typeface="+mn-lt"/>
                <a:ea typeface="+mn-ea"/>
                <a:cs typeface="+mn-cs"/>
              </a:defRPr>
            </a:lvl2pPr>
            <a:lvl3pPr marL="0" indent="0" algn="l" defTabSz="685800" rtl="0" eaLnBrk="1" latinLnBrk="0" hangingPunct="1">
              <a:lnSpc>
                <a:spcPts val="1800"/>
              </a:lnSpc>
              <a:spcBef>
                <a:spcPts val="0"/>
              </a:spcBef>
              <a:buFontTx/>
              <a:buNone/>
              <a:defRPr sz="1300" kern="1200">
                <a:solidFill>
                  <a:schemeClr val="tx1"/>
                </a:solidFill>
                <a:latin typeface="+mn-lt"/>
                <a:ea typeface="+mn-ea"/>
                <a:cs typeface="+mn-cs"/>
              </a:defRPr>
            </a:lvl3pPr>
            <a:lvl4pPr marL="0" indent="0" algn="l" defTabSz="685800" rtl="0" eaLnBrk="1" latinLnBrk="0" hangingPunct="1">
              <a:lnSpc>
                <a:spcPts val="1800"/>
              </a:lnSpc>
              <a:spcBef>
                <a:spcPts val="0"/>
              </a:spcBef>
              <a:buFontTx/>
              <a:buNone/>
              <a:defRPr sz="1300" b="1" kern="1200">
                <a:solidFill>
                  <a:schemeClr val="tx2"/>
                </a:solidFill>
                <a:latin typeface="+mn-lt"/>
                <a:ea typeface="+mn-ea"/>
                <a:cs typeface="+mn-cs"/>
              </a:defRPr>
            </a:lvl4pPr>
            <a:lvl5pPr marL="540000" indent="-180000" algn="l" defTabSz="685800" rtl="0" eaLnBrk="1" latinLnBrk="0" hangingPunct="1">
              <a:lnSpc>
                <a:spcPts val="1800"/>
              </a:lnSpc>
              <a:spcBef>
                <a:spcPts val="0"/>
              </a:spcBef>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nl-NL" sz="2800" dirty="0">
                <a:latin typeface="Calibri" panose="020F0502020204030204" pitchFamily="34" charset="0"/>
                <a:cs typeface="Calibri" panose="020F0502020204030204" pitchFamily="34" charset="0"/>
              </a:rPr>
              <a:t>Maak de schets in de </a:t>
            </a:r>
            <a:r>
              <a:rPr lang="nl-NL" sz="2800" b="1" u="sng" dirty="0">
                <a:latin typeface="Calibri" panose="020F0502020204030204" pitchFamily="34" charset="0"/>
                <a:cs typeface="Calibri" panose="020F0502020204030204" pitchFamily="34" charset="0"/>
              </a:rPr>
              <a:t>drie</a:t>
            </a:r>
            <a:r>
              <a:rPr lang="nl-NL" sz="2800" dirty="0">
                <a:latin typeface="Calibri" panose="020F0502020204030204" pitchFamily="34" charset="0"/>
                <a:cs typeface="Calibri" panose="020F0502020204030204" pitchFamily="34" charset="0"/>
              </a:rPr>
              <a:t> perspectieven: normaal, vogel en kikker perspectief.</a:t>
            </a:r>
          </a:p>
          <a:p>
            <a:pPr marL="0" indent="0">
              <a:lnSpc>
                <a:spcPct val="100000"/>
              </a:lnSpc>
              <a:buFont typeface="Arial" panose="020B0604020202020204" pitchFamily="34" charset="0"/>
              <a:buNone/>
            </a:pPr>
            <a:endParaRPr lang="nl-NL" sz="2800" dirty="0">
              <a:latin typeface="Calibri" panose="020F0502020204030204" pitchFamily="34" charset="0"/>
              <a:cs typeface="Calibri" panose="020F0502020204030204" pitchFamily="34" charset="0"/>
            </a:endParaRPr>
          </a:p>
          <a:p>
            <a:pPr marL="0" indent="0">
              <a:lnSpc>
                <a:spcPct val="100000"/>
              </a:lnSpc>
              <a:buFont typeface="Arial" panose="020B0604020202020204" pitchFamily="34" charset="0"/>
              <a:buNone/>
            </a:pPr>
            <a:endParaRPr lang="nl-NL" sz="2800" dirty="0">
              <a:latin typeface="Calibri" panose="020F0502020204030204" pitchFamily="34" charset="0"/>
              <a:cs typeface="Calibri" panose="020F0502020204030204" pitchFamily="34" charset="0"/>
            </a:endParaRPr>
          </a:p>
          <a:p>
            <a:pPr marL="0" indent="0">
              <a:lnSpc>
                <a:spcPct val="100000"/>
              </a:lnSpc>
              <a:buFont typeface="Arial" panose="020B0604020202020204" pitchFamily="34" charset="0"/>
              <a:buNone/>
            </a:pPr>
            <a:r>
              <a:rPr lang="nl-NL" sz="2800" dirty="0">
                <a:latin typeface="Calibri" panose="020F0502020204030204" pitchFamily="34" charset="0"/>
                <a:cs typeface="Calibri" panose="020F0502020204030204" pitchFamily="34" charset="0"/>
              </a:rPr>
              <a:t>Neem volgende les je potloden, houtskool,  kleurpotloden, stiften enzovoort mee. We gaan de schetsen nog mooier maken.</a:t>
            </a:r>
          </a:p>
        </p:txBody>
      </p:sp>
      <p:pic>
        <p:nvPicPr>
          <p:cNvPr id="10" name="Picture 14">
            <a:extLst>
              <a:ext uri="{FF2B5EF4-FFF2-40B4-BE49-F238E27FC236}">
                <a16:creationId xmlns:a16="http://schemas.microsoft.com/office/drawing/2014/main" id="{A06B48B2-32E7-42C7-DE0E-BB7345700D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8000" y="1680001"/>
            <a:ext cx="5101459" cy="3474000"/>
          </a:xfrm>
          <a:prstGeom prst="rect">
            <a:avLst/>
          </a:prstGeom>
          <a:noFill/>
          <a:extLst>
            <a:ext uri="{909E8E84-426E-40DD-AFC4-6F175D3DCCD1}">
              <a14:hiddenFill xmlns:a14="http://schemas.microsoft.com/office/drawing/2010/main">
                <a:solidFill>
                  <a:srgbClr val="FFFFFF"/>
                </a:solidFill>
              </a14:hiddenFill>
            </a:ext>
          </a:extLst>
        </p:spPr>
      </p:pic>
      <p:sp>
        <p:nvSpPr>
          <p:cNvPr id="11" name="Tijdelijke aanduiding voor datum 3">
            <a:extLst>
              <a:ext uri="{FF2B5EF4-FFF2-40B4-BE49-F238E27FC236}">
                <a16:creationId xmlns:a16="http://schemas.microsoft.com/office/drawing/2014/main" id="{598E1065-5239-DD8E-ACDD-20598AA75CDC}"/>
              </a:ext>
            </a:extLst>
          </p:cNvPr>
          <p:cNvSpPr>
            <a:spLocks noGrp="1"/>
          </p:cNvSpPr>
          <p:nvPr>
            <p:ph type="dt" sz="half" idx="10"/>
          </p:nvPr>
        </p:nvSpPr>
        <p:spPr>
          <a:xfrm>
            <a:off x="672000" y="6120000"/>
            <a:ext cx="1920000" cy="240000"/>
          </a:xfrm>
        </p:spPr>
        <p:txBody>
          <a:bodyPr/>
          <a:lstStyle/>
          <a:p>
            <a:r>
              <a:rPr lang="nl-NL" dirty="0"/>
              <a:t>Augustus 2024</a:t>
            </a:r>
          </a:p>
        </p:txBody>
      </p:sp>
      <p:sp>
        <p:nvSpPr>
          <p:cNvPr id="12" name="Tijdelijke aanduiding voor voettekst 4">
            <a:extLst>
              <a:ext uri="{FF2B5EF4-FFF2-40B4-BE49-F238E27FC236}">
                <a16:creationId xmlns:a16="http://schemas.microsoft.com/office/drawing/2014/main" id="{F6BE8B2D-5678-8D6E-8697-BE5DAC1EF60D}"/>
              </a:ext>
            </a:extLst>
          </p:cNvPr>
          <p:cNvSpPr>
            <a:spLocks noGrp="1"/>
          </p:cNvSpPr>
          <p:nvPr>
            <p:ph type="ftr" sz="quarter" idx="11"/>
          </p:nvPr>
        </p:nvSpPr>
        <p:spPr>
          <a:xfrm>
            <a:off x="3144000" y="6120000"/>
            <a:ext cx="6720000" cy="240000"/>
          </a:xfrm>
        </p:spPr>
        <p:txBody>
          <a:bodyPr/>
          <a:lstStyle/>
          <a:p>
            <a:r>
              <a:rPr lang="nl-NL" dirty="0"/>
              <a:t>Architectuur trainee - lessen serie</a:t>
            </a:r>
          </a:p>
        </p:txBody>
      </p:sp>
    </p:spTree>
    <p:extLst>
      <p:ext uri="{BB962C8B-B14F-4D97-AF65-F5344CB8AC3E}">
        <p14:creationId xmlns:p14="http://schemas.microsoft.com/office/powerpoint/2010/main" val="4149688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763ED0-00C0-271A-AEB8-F6F115A50B68}"/>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4000" dirty="0">
                <a:solidFill>
                  <a:srgbClr val="FFFFFF"/>
                </a:solidFill>
              </a:rPr>
              <a:t>Les 4: Schets opwerken</a:t>
            </a:r>
          </a:p>
        </p:txBody>
      </p:sp>
      <p:sp>
        <p:nvSpPr>
          <p:cNvPr id="3" name="Tijdelijke aanduiding voor datum 2">
            <a:extLst>
              <a:ext uri="{FF2B5EF4-FFF2-40B4-BE49-F238E27FC236}">
                <a16:creationId xmlns:a16="http://schemas.microsoft.com/office/drawing/2014/main" id="{79AE27EA-EB37-2A63-A27A-053D72978759}"/>
              </a:ext>
            </a:extLst>
          </p:cNvPr>
          <p:cNvSpPr>
            <a:spLocks noGrp="1"/>
          </p:cNvSpPr>
          <p:nvPr>
            <p:ph type="dt" sz="half" idx="10"/>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a:t>23 augustus 2022</a:t>
            </a:r>
          </a:p>
        </p:txBody>
      </p:sp>
      <p:sp>
        <p:nvSpPr>
          <p:cNvPr id="5" name="Tijdelijke aanduiding voor dianummer 4">
            <a:extLst>
              <a:ext uri="{FF2B5EF4-FFF2-40B4-BE49-F238E27FC236}">
                <a16:creationId xmlns:a16="http://schemas.microsoft.com/office/drawing/2014/main" id="{D230E5E1-54F3-9EDA-9625-0A426712054D}"/>
              </a:ext>
            </a:extLst>
          </p:cNvPr>
          <p:cNvSpPr>
            <a:spLocks noGrp="1"/>
          </p:cNvSpPr>
          <p:nvPr>
            <p:ph type="sldNum" sz="quarter" idx="12"/>
          </p:nvPr>
        </p:nvSpPr>
        <p:spPr>
          <a:xfrm>
            <a:off x="11232000" y="6119999"/>
            <a:ext cx="796714" cy="302571"/>
          </a:xfrm>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mtClean="0"/>
              <a:t>56</a:t>
            </a:fld>
            <a:endParaRPr lang="nl-NL" dirty="0"/>
          </a:p>
        </p:txBody>
      </p:sp>
      <p:sp>
        <p:nvSpPr>
          <p:cNvPr id="4" name="Tijdelijke aanduiding voor datum 2">
            <a:extLst>
              <a:ext uri="{FF2B5EF4-FFF2-40B4-BE49-F238E27FC236}">
                <a16:creationId xmlns:a16="http://schemas.microsoft.com/office/drawing/2014/main" id="{F9B7644E-C165-E44A-A1E7-A7738060BBC0}"/>
              </a:ext>
            </a:extLst>
          </p:cNvPr>
          <p:cNvSpPr txBox="1">
            <a:spLocks/>
          </p:cNvSpPr>
          <p:nvPr/>
        </p:nvSpPr>
        <p:spPr>
          <a:xfrm>
            <a:off x="838200" y="6356350"/>
            <a:ext cx="2743200" cy="365125"/>
          </a:xfrm>
          <a:prstGeom prst="rect">
            <a:avLst/>
          </a:prstGeom>
        </p:spPr>
        <p:txBody>
          <a:bodyPr vert="horz" lIns="0" tIns="0" rIns="0" bIns="0" rtlCol="0" anchor="t" anchorCtr="0">
            <a:noAutofit/>
          </a:bodyPr>
          <a:lstStyle>
            <a:defPPr>
              <a:defRPr lang="nl-NL"/>
            </a:defPPr>
            <a:lvl1pPr marL="0" algn="l" defTabSz="914400" rtl="0" eaLnBrk="1" latinLnBrk="0" hangingPunct="1">
              <a:defRPr sz="1200" kern="1200">
                <a:solidFill>
                  <a:srgbClr val="ECECE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dirty="0">
                <a:solidFill>
                  <a:schemeClr val="tx1"/>
                </a:solidFill>
              </a:rPr>
              <a:t>Augustus 2024</a:t>
            </a:r>
          </a:p>
        </p:txBody>
      </p:sp>
      <p:sp>
        <p:nvSpPr>
          <p:cNvPr id="7" name="Tijdelijke aanduiding voor voettekst 4">
            <a:extLst>
              <a:ext uri="{FF2B5EF4-FFF2-40B4-BE49-F238E27FC236}">
                <a16:creationId xmlns:a16="http://schemas.microsoft.com/office/drawing/2014/main" id="{C52DB1EC-B1B4-AEFB-F5D0-4C0CE2E94078}"/>
              </a:ext>
            </a:extLst>
          </p:cNvPr>
          <p:cNvSpPr txBox="1">
            <a:spLocks/>
          </p:cNvSpPr>
          <p:nvPr/>
        </p:nvSpPr>
        <p:spPr>
          <a:xfrm>
            <a:off x="3144000" y="6120000"/>
            <a:ext cx="6720000" cy="240000"/>
          </a:xfrm>
          <a:prstGeom prst="rect">
            <a:avLst/>
          </a:prstGeom>
        </p:spPr>
        <p:txBody>
          <a:bodyPr vert="horz" lIns="0" tIns="0" rIns="108000" bIns="0" rtlCol="0" anchor="t" anchorCtr="0">
            <a:noAutofit/>
          </a:bodyP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Architectuur trainee - lessen serie</a:t>
            </a:r>
            <a:endParaRPr lang="nl-NL" dirty="0"/>
          </a:p>
        </p:txBody>
      </p:sp>
    </p:spTree>
    <p:extLst>
      <p:ext uri="{BB962C8B-B14F-4D97-AF65-F5344CB8AC3E}">
        <p14:creationId xmlns:p14="http://schemas.microsoft.com/office/powerpoint/2010/main" val="36792694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normAutofit/>
          </a:bodyPr>
          <a:lstStyle/>
          <a:p>
            <a:pPr marL="0" indent="0">
              <a:lnSpc>
                <a:spcPct val="100000"/>
              </a:lnSpc>
              <a:buNone/>
            </a:pPr>
            <a:r>
              <a:rPr lang="nl-NL" sz="2800" b="1" dirty="0"/>
              <a:t>Programma Schetsen</a:t>
            </a:r>
          </a:p>
          <a:p>
            <a:pPr>
              <a:lnSpc>
                <a:spcPct val="100000"/>
              </a:lnSpc>
            </a:pPr>
            <a:r>
              <a:rPr lang="nl-NL" sz="2800" dirty="0"/>
              <a:t>Huiswerk inleveren</a:t>
            </a:r>
          </a:p>
          <a:p>
            <a:pPr>
              <a:lnSpc>
                <a:spcPct val="100000"/>
              </a:lnSpc>
            </a:pPr>
            <a:r>
              <a:rPr lang="nl-NL" sz="2800" dirty="0"/>
              <a:t>Schetsen opwerken</a:t>
            </a:r>
          </a:p>
          <a:p>
            <a:pPr marL="0" indent="0">
              <a:lnSpc>
                <a:spcPct val="100000"/>
              </a:lnSpc>
              <a:buNone/>
            </a:pPr>
            <a:endParaRPr lang="nl-NL" sz="2800" dirty="0"/>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57</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Inhoud</a:t>
            </a:r>
          </a:p>
        </p:txBody>
      </p:sp>
    </p:spTree>
    <p:extLst>
      <p:ext uri="{BB962C8B-B14F-4D97-AF65-F5344CB8AC3E}">
        <p14:creationId xmlns:p14="http://schemas.microsoft.com/office/powerpoint/2010/main" val="21442199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leerdoelen</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p:txBody>
          <a:bodyPr/>
          <a:lstStyle/>
          <a:p>
            <a:pPr>
              <a:lnSpc>
                <a:spcPct val="100000"/>
              </a:lnSpc>
            </a:pPr>
            <a:r>
              <a:rPr lang="nl-NL" sz="2800" dirty="0"/>
              <a:t>Je kan jouw schets op verschillende manieren opwerken</a:t>
            </a:r>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58</a:t>
            </a:fld>
            <a:endParaRPr lang="nl-NL"/>
          </a:p>
        </p:txBody>
      </p:sp>
    </p:spTree>
    <p:extLst>
      <p:ext uri="{BB962C8B-B14F-4D97-AF65-F5344CB8AC3E}">
        <p14:creationId xmlns:p14="http://schemas.microsoft.com/office/powerpoint/2010/main" val="6079981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leerdoelen</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p:txBody>
          <a:bodyPr/>
          <a:lstStyle/>
          <a:p>
            <a:pPr>
              <a:lnSpc>
                <a:spcPct val="100000"/>
              </a:lnSpc>
            </a:pPr>
            <a:r>
              <a:rPr lang="nl-NL" sz="2800" dirty="0"/>
              <a:t>Je kan jouw schets op verschillende manieren opwerken</a:t>
            </a:r>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59</a:t>
            </a:fld>
            <a:endParaRPr lang="nl-NL"/>
          </a:p>
        </p:txBody>
      </p:sp>
    </p:spTree>
    <p:extLst>
      <p:ext uri="{BB962C8B-B14F-4D97-AF65-F5344CB8AC3E}">
        <p14:creationId xmlns:p14="http://schemas.microsoft.com/office/powerpoint/2010/main" val="2318396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leerdoelen</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p:txBody>
          <a:bodyPr/>
          <a:lstStyle/>
          <a:p>
            <a:r>
              <a:rPr lang="nl-NL" dirty="0"/>
              <a:t>Je kan jouw schetsen beter situeren op papier</a:t>
            </a:r>
          </a:p>
          <a:p>
            <a:r>
              <a:rPr lang="nl-NL" dirty="0"/>
              <a:t>Je kan verschillende composities herkennen</a:t>
            </a:r>
          </a:p>
          <a:p>
            <a:endParaRPr lang="nl-NL" dirty="0"/>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6</a:t>
            </a:fld>
            <a:endParaRPr lang="nl-NL"/>
          </a:p>
        </p:txBody>
      </p:sp>
    </p:spTree>
    <p:extLst>
      <p:ext uri="{BB962C8B-B14F-4D97-AF65-F5344CB8AC3E}">
        <p14:creationId xmlns:p14="http://schemas.microsoft.com/office/powerpoint/2010/main" val="21009110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6055371" cy="4771285"/>
          </a:xfrm>
        </p:spPr>
        <p:txBody>
          <a:bodyPr>
            <a:noAutofit/>
          </a:bodyPr>
          <a:lstStyle/>
          <a:p>
            <a:pPr marL="0" indent="0">
              <a:buNone/>
            </a:pPr>
            <a:r>
              <a:rPr lang="nl-NL" sz="2800" b="1" dirty="0"/>
              <a:t>Potloden</a:t>
            </a:r>
          </a:p>
          <a:p>
            <a:pPr marL="0" indent="0">
              <a:buNone/>
            </a:pPr>
            <a:r>
              <a:rPr lang="nl-NL" sz="2800" dirty="0"/>
              <a:t>Van 7H (hard) tot 7B (bros)</a:t>
            </a:r>
          </a:p>
          <a:p>
            <a:pPr marL="0" indent="0">
              <a:buNone/>
            </a:pPr>
            <a:endParaRPr lang="nl-NL" sz="2800" dirty="0"/>
          </a:p>
          <a:p>
            <a:pPr marL="0" indent="0">
              <a:buNone/>
            </a:pPr>
            <a:endParaRPr lang="nl-NL" sz="2800" dirty="0"/>
          </a:p>
          <a:p>
            <a:pPr marL="0" indent="0">
              <a:buNone/>
            </a:pPr>
            <a:r>
              <a:rPr lang="nl-NL" sz="2800" dirty="0"/>
              <a:t>Weinig vlekken tot veel vlekken</a:t>
            </a:r>
          </a:p>
          <a:p>
            <a:pPr marL="0" indent="0">
              <a:buNone/>
            </a:pPr>
            <a:r>
              <a:rPr lang="nl-NL" sz="2800" dirty="0"/>
              <a:t>Lichte lijnen tot donkere lijnen</a:t>
            </a:r>
          </a:p>
          <a:p>
            <a:pPr marL="0" indent="0">
              <a:buNone/>
            </a:pPr>
            <a:r>
              <a:rPr lang="nl-NL" sz="2800" dirty="0"/>
              <a:t>Fijne lijnen tot grove vlakken</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60</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Schets opwerken</a:t>
            </a:r>
          </a:p>
        </p:txBody>
      </p:sp>
      <p:pic>
        <p:nvPicPr>
          <p:cNvPr id="10" name="Afbeelding 9">
            <a:extLst>
              <a:ext uri="{FF2B5EF4-FFF2-40B4-BE49-F238E27FC236}">
                <a16:creationId xmlns:a16="http://schemas.microsoft.com/office/drawing/2014/main" id="{45462EB1-7DEE-4C18-6BBB-6C4E2FDBE7FA}"/>
              </a:ext>
            </a:extLst>
          </p:cNvPr>
          <p:cNvPicPr>
            <a:picLocks noChangeAspect="1"/>
          </p:cNvPicPr>
          <p:nvPr/>
        </p:nvPicPr>
        <p:blipFill>
          <a:blip r:embed="rId2"/>
          <a:stretch>
            <a:fillRect/>
          </a:stretch>
        </p:blipFill>
        <p:spPr>
          <a:xfrm>
            <a:off x="6850295" y="1056001"/>
            <a:ext cx="4927128" cy="4854349"/>
          </a:xfrm>
          <a:prstGeom prst="rect">
            <a:avLst/>
          </a:prstGeom>
        </p:spPr>
      </p:pic>
    </p:spTree>
    <p:extLst>
      <p:ext uri="{BB962C8B-B14F-4D97-AF65-F5344CB8AC3E}">
        <p14:creationId xmlns:p14="http://schemas.microsoft.com/office/powerpoint/2010/main" val="23371423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736748A-7232-ED40-9756-84B040FA550A}"/>
              </a:ext>
            </a:extLst>
          </p:cNvPr>
          <p:cNvSpPr>
            <a:spLocks noGrp="1"/>
          </p:cNvSpPr>
          <p:nvPr>
            <p:ph idx="1"/>
          </p:nvPr>
        </p:nvSpPr>
        <p:spPr>
          <a:xfrm>
            <a:off x="672000" y="1488001"/>
            <a:ext cx="4748299" cy="4415999"/>
          </a:xfrm>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pPr>
            <a:r>
              <a:rPr lang="nl-NL" sz="2800" dirty="0"/>
              <a:t>Teken het huisje hiernaast met potlood.</a:t>
            </a:r>
          </a:p>
          <a:p>
            <a:pPr>
              <a:lnSpc>
                <a:spcPct val="100000"/>
              </a:lnSpc>
            </a:pPr>
            <a:endParaRPr lang="nl-NL" sz="2800" dirty="0"/>
          </a:p>
          <a:p>
            <a:pPr>
              <a:lnSpc>
                <a:spcPct val="100000"/>
              </a:lnSpc>
            </a:pPr>
            <a:r>
              <a:rPr lang="nl-NL" sz="2800" dirty="0"/>
              <a:t>Begin heel </a:t>
            </a:r>
            <a:r>
              <a:rPr lang="nl-NL" sz="2800" b="1" dirty="0"/>
              <a:t>licht</a:t>
            </a:r>
            <a:r>
              <a:rPr lang="nl-NL" sz="2800" dirty="0"/>
              <a:t> en werk daarna de belangrijke lijnen </a:t>
            </a:r>
            <a:r>
              <a:rPr lang="nl-NL" sz="2800" b="1" dirty="0"/>
              <a:t>zwaarder</a:t>
            </a:r>
            <a:r>
              <a:rPr lang="nl-NL" sz="2800" dirty="0"/>
              <a:t> op.</a:t>
            </a:r>
          </a:p>
        </p:txBody>
      </p:sp>
      <p:sp>
        <p:nvSpPr>
          <p:cNvPr id="6" name="Tijdelijke aanduiding voor dianummer 5">
            <a:extLst>
              <a:ext uri="{FF2B5EF4-FFF2-40B4-BE49-F238E27FC236}">
                <a16:creationId xmlns:a16="http://schemas.microsoft.com/office/drawing/2014/main" id="{19D79C34-DE15-C547-9D5D-ACB58DB93BB3}"/>
              </a:ext>
            </a:extLst>
          </p:cNvPr>
          <p:cNvSpPr>
            <a:spLocks noGrp="1"/>
          </p:cNvSpPr>
          <p:nvPr>
            <p:ph type="sldNum" sz="quarter" idx="12"/>
          </p:nvPr>
        </p:nvSpPr>
        <p:spPr>
          <a:xfrm>
            <a:off x="11232000" y="6120000"/>
            <a:ext cx="491914" cy="240000"/>
          </a:xfrm>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z="1200" smtClean="0"/>
              <a:t>61</a:t>
            </a:fld>
            <a:endParaRPr lang="nl-NL" sz="1200" dirty="0"/>
          </a:p>
        </p:txBody>
      </p:sp>
      <p:pic>
        <p:nvPicPr>
          <p:cNvPr id="2050" name="Picture 2" descr="HUIS tekenen voor beginners in stappen - YouTube">
            <a:extLst>
              <a:ext uri="{FF2B5EF4-FFF2-40B4-BE49-F238E27FC236}">
                <a16:creationId xmlns:a16="http://schemas.microsoft.com/office/drawing/2014/main" id="{45EBC374-6187-3E71-409D-9EB3675F7F19}"/>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l="13603" r="12021"/>
          <a:stretch/>
        </p:blipFill>
        <p:spPr bwMode="auto">
          <a:xfrm>
            <a:off x="5639017" y="1488000"/>
            <a:ext cx="5838940" cy="44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5079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6055371" cy="4771285"/>
          </a:xfrm>
        </p:spPr>
        <p:txBody>
          <a:bodyPr>
            <a:noAutofit/>
          </a:bodyPr>
          <a:lstStyle/>
          <a:p>
            <a:pPr marL="0" indent="0">
              <a:buNone/>
            </a:pPr>
            <a:r>
              <a:rPr lang="nl-NL" sz="2800" b="1" dirty="0"/>
              <a:t>fineliner</a:t>
            </a:r>
          </a:p>
          <a:p>
            <a:pPr marL="0" indent="0">
              <a:buNone/>
            </a:pPr>
            <a:r>
              <a:rPr lang="nl-NL" sz="2800" dirty="0"/>
              <a:t>Je hebt ze in verschillende diktes. </a:t>
            </a:r>
          </a:p>
          <a:p>
            <a:pPr marL="0" indent="0">
              <a:buNone/>
            </a:pPr>
            <a:endParaRPr lang="nl-NL" sz="2800" dirty="0"/>
          </a:p>
          <a:p>
            <a:pPr marL="0" indent="0">
              <a:buNone/>
            </a:pPr>
            <a:r>
              <a:rPr lang="nl-NL" sz="2800" dirty="0"/>
              <a:t>Hiermee kan je potlood schetsen definitief afwerken. </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62</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Schets opwerken</a:t>
            </a:r>
          </a:p>
        </p:txBody>
      </p:sp>
      <p:pic>
        <p:nvPicPr>
          <p:cNvPr id="3076" name="Picture 4" descr="Fineliner Pen Set, Surcotto 12 stks Zwarte Pigment Pennen Fijne lijn  Tekening Pennen Fijne Tip pennen Waterdichte Inkt Pen voor Kunst Schetsen,  Tekenen, Technisch, Manga, Illustratie, Comic : Amazon.nl: Kantoorproducten">
            <a:extLst>
              <a:ext uri="{FF2B5EF4-FFF2-40B4-BE49-F238E27FC236}">
                <a16:creationId xmlns:a16="http://schemas.microsoft.com/office/drawing/2014/main" id="{06FA68AA-16EF-D8B0-23ED-929A081B10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5651" y="1072495"/>
            <a:ext cx="4854349" cy="4831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62888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736748A-7232-ED40-9756-84B040FA550A}"/>
              </a:ext>
            </a:extLst>
          </p:cNvPr>
          <p:cNvSpPr>
            <a:spLocks noGrp="1"/>
          </p:cNvSpPr>
          <p:nvPr>
            <p:ph idx="1"/>
          </p:nvPr>
        </p:nvSpPr>
        <p:spPr>
          <a:xfrm>
            <a:off x="672000" y="1488001"/>
            <a:ext cx="4748299" cy="4415999"/>
          </a:xfrm>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pPr>
            <a:r>
              <a:rPr lang="nl-NL" sz="2800" dirty="0"/>
              <a:t>Teken het huisje hiernaast met potlood.</a:t>
            </a:r>
          </a:p>
          <a:p>
            <a:pPr>
              <a:lnSpc>
                <a:spcPct val="100000"/>
              </a:lnSpc>
            </a:pPr>
            <a:endParaRPr lang="nl-NL" sz="2800" dirty="0"/>
          </a:p>
          <a:p>
            <a:pPr>
              <a:lnSpc>
                <a:spcPct val="100000"/>
              </a:lnSpc>
            </a:pPr>
            <a:r>
              <a:rPr lang="nl-NL" sz="2800" dirty="0"/>
              <a:t>Werk het daarna af met fineliners. </a:t>
            </a:r>
          </a:p>
        </p:txBody>
      </p:sp>
      <p:sp>
        <p:nvSpPr>
          <p:cNvPr id="6" name="Tijdelijke aanduiding voor dianummer 5">
            <a:extLst>
              <a:ext uri="{FF2B5EF4-FFF2-40B4-BE49-F238E27FC236}">
                <a16:creationId xmlns:a16="http://schemas.microsoft.com/office/drawing/2014/main" id="{19D79C34-DE15-C547-9D5D-ACB58DB93BB3}"/>
              </a:ext>
            </a:extLst>
          </p:cNvPr>
          <p:cNvSpPr>
            <a:spLocks noGrp="1"/>
          </p:cNvSpPr>
          <p:nvPr>
            <p:ph type="sldNum" sz="quarter" idx="12"/>
          </p:nvPr>
        </p:nvSpPr>
        <p:spPr>
          <a:xfrm>
            <a:off x="11232000" y="6120000"/>
            <a:ext cx="491914" cy="240000"/>
          </a:xfrm>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z="1200" smtClean="0"/>
              <a:t>63</a:t>
            </a:fld>
            <a:endParaRPr lang="nl-NL" sz="1200" dirty="0"/>
          </a:p>
        </p:txBody>
      </p:sp>
      <p:pic>
        <p:nvPicPr>
          <p:cNvPr id="2050" name="Picture 2" descr="HUIS tekenen voor beginners in stappen - YouTube">
            <a:extLst>
              <a:ext uri="{FF2B5EF4-FFF2-40B4-BE49-F238E27FC236}">
                <a16:creationId xmlns:a16="http://schemas.microsoft.com/office/drawing/2014/main" id="{45EBC374-6187-3E71-409D-9EB3675F7F19}"/>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3603" r="12021"/>
          <a:stretch/>
        </p:blipFill>
        <p:spPr bwMode="auto">
          <a:xfrm>
            <a:off x="5639017" y="1488000"/>
            <a:ext cx="5838940" cy="44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5458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6055371" cy="4771285"/>
          </a:xfrm>
        </p:spPr>
        <p:txBody>
          <a:bodyPr>
            <a:noAutofit/>
          </a:bodyPr>
          <a:lstStyle/>
          <a:p>
            <a:pPr marL="0" indent="0">
              <a:buNone/>
            </a:pPr>
            <a:r>
              <a:rPr lang="nl-NL" sz="2800" b="1" dirty="0"/>
              <a:t>Stiften</a:t>
            </a:r>
          </a:p>
          <a:p>
            <a:pPr marL="0" indent="0">
              <a:buNone/>
            </a:pPr>
            <a:r>
              <a:rPr lang="nl-NL" sz="2800" dirty="0"/>
              <a:t>Alcohol markers. Deze stiften geven geen strepen en vloeien goed in elkaar over. Je kan ze bijvullen.</a:t>
            </a:r>
          </a:p>
          <a:p>
            <a:pPr marL="0" indent="0">
              <a:buNone/>
            </a:pPr>
            <a:endParaRPr lang="nl-NL" sz="2800" dirty="0"/>
          </a:p>
          <a:p>
            <a:pPr marL="0" indent="0">
              <a:buNone/>
            </a:pPr>
            <a:r>
              <a:rPr lang="nl-NL" sz="2800" dirty="0"/>
              <a:t>Arceer in dezelfde richting.</a:t>
            </a:r>
          </a:p>
          <a:p>
            <a:pPr marL="0" indent="0">
              <a:buNone/>
            </a:pPr>
            <a:endParaRPr lang="nl-NL" sz="2800" dirty="0"/>
          </a:p>
          <a:p>
            <a:pPr marL="0" indent="0">
              <a:buNone/>
            </a:pPr>
            <a:r>
              <a:rPr lang="nl-NL" sz="2800" dirty="0"/>
              <a:t>Zorg dat je papier niet te dun is. Anders drukt het door.</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64</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Schets opwerken</a:t>
            </a:r>
          </a:p>
        </p:txBody>
      </p:sp>
      <p:pic>
        <p:nvPicPr>
          <p:cNvPr id="3074" name="Picture 2" descr="Touch5® Marker viltstiften 60 stuks – stiften voor volwassenen en kinderen  – 2-zijdige... | bol.com">
            <a:extLst>
              <a:ext uri="{FF2B5EF4-FFF2-40B4-BE49-F238E27FC236}">
                <a16:creationId xmlns:a16="http://schemas.microsoft.com/office/drawing/2014/main" id="{5D44374F-75F0-24E8-5C5E-F627D58FAE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7371" y="1056001"/>
            <a:ext cx="4854349" cy="4854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9557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736748A-7232-ED40-9756-84B040FA550A}"/>
              </a:ext>
            </a:extLst>
          </p:cNvPr>
          <p:cNvSpPr>
            <a:spLocks noGrp="1"/>
          </p:cNvSpPr>
          <p:nvPr>
            <p:ph idx="1"/>
          </p:nvPr>
        </p:nvSpPr>
        <p:spPr>
          <a:xfrm>
            <a:off x="672000" y="1488001"/>
            <a:ext cx="4748299" cy="4415999"/>
          </a:xfrm>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pPr>
            <a:r>
              <a:rPr lang="nl-NL" sz="2800" dirty="0"/>
              <a:t>Teken het huisje hiernaast met potlood.</a:t>
            </a:r>
          </a:p>
          <a:p>
            <a:pPr>
              <a:lnSpc>
                <a:spcPct val="100000"/>
              </a:lnSpc>
            </a:pPr>
            <a:endParaRPr lang="nl-NL" sz="2800" dirty="0"/>
          </a:p>
          <a:p>
            <a:pPr>
              <a:lnSpc>
                <a:spcPct val="100000"/>
              </a:lnSpc>
            </a:pPr>
            <a:r>
              <a:rPr lang="nl-NL" sz="2800" dirty="0"/>
              <a:t>Werk het daarna af met markers. </a:t>
            </a:r>
          </a:p>
        </p:txBody>
      </p:sp>
      <p:sp>
        <p:nvSpPr>
          <p:cNvPr id="6" name="Tijdelijke aanduiding voor dianummer 5">
            <a:extLst>
              <a:ext uri="{FF2B5EF4-FFF2-40B4-BE49-F238E27FC236}">
                <a16:creationId xmlns:a16="http://schemas.microsoft.com/office/drawing/2014/main" id="{19D79C34-DE15-C547-9D5D-ACB58DB93BB3}"/>
              </a:ext>
            </a:extLst>
          </p:cNvPr>
          <p:cNvSpPr>
            <a:spLocks noGrp="1"/>
          </p:cNvSpPr>
          <p:nvPr>
            <p:ph type="sldNum" sz="quarter" idx="12"/>
          </p:nvPr>
        </p:nvSpPr>
        <p:spPr>
          <a:xfrm>
            <a:off x="11232000" y="6120000"/>
            <a:ext cx="491914" cy="240000"/>
          </a:xfrm>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z="1200" smtClean="0"/>
              <a:t>65</a:t>
            </a:fld>
            <a:endParaRPr lang="nl-NL" sz="1200" dirty="0"/>
          </a:p>
        </p:txBody>
      </p:sp>
      <p:pic>
        <p:nvPicPr>
          <p:cNvPr id="2050" name="Picture 2" descr="HUIS tekenen voor beginners in stappen - YouTube">
            <a:extLst>
              <a:ext uri="{FF2B5EF4-FFF2-40B4-BE49-F238E27FC236}">
                <a16:creationId xmlns:a16="http://schemas.microsoft.com/office/drawing/2014/main" id="{45EBC374-6187-3E71-409D-9EB3675F7F1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603" r="12021"/>
          <a:stretch/>
        </p:blipFill>
        <p:spPr bwMode="auto">
          <a:xfrm>
            <a:off x="5639017" y="1488000"/>
            <a:ext cx="5838940" cy="44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2124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6055371" cy="4771285"/>
          </a:xfrm>
        </p:spPr>
        <p:txBody>
          <a:bodyPr>
            <a:noAutofit/>
          </a:bodyPr>
          <a:lstStyle/>
          <a:p>
            <a:pPr marL="0" indent="0">
              <a:buNone/>
            </a:pPr>
            <a:r>
              <a:rPr lang="nl-NL" sz="2800" b="1" dirty="0"/>
              <a:t>Houtskool</a:t>
            </a:r>
          </a:p>
          <a:p>
            <a:pPr marL="0" indent="0">
              <a:buNone/>
            </a:pPr>
            <a:r>
              <a:rPr lang="nl-NL" sz="2800" dirty="0"/>
              <a:t>Hiermee kan je goed vlekken tekenen. Ook donkere plekken tekenen gaat goed.</a:t>
            </a:r>
          </a:p>
          <a:p>
            <a:pPr marL="0" indent="0">
              <a:buNone/>
            </a:pPr>
            <a:endParaRPr lang="nl-NL" sz="2800" dirty="0"/>
          </a:p>
          <a:p>
            <a:pPr marL="0" indent="0">
              <a:buNone/>
            </a:pPr>
            <a:r>
              <a:rPr lang="nl-NL" sz="2800" dirty="0"/>
              <a:t>Je hebt papier nodig met textuur. </a:t>
            </a:r>
          </a:p>
          <a:p>
            <a:pPr marL="0" indent="0">
              <a:buNone/>
            </a:pPr>
            <a:endParaRPr lang="nl-NL" sz="2800" dirty="0"/>
          </a:p>
          <a:p>
            <a:pPr marL="0" indent="0">
              <a:buNone/>
            </a:pPr>
            <a:r>
              <a:rPr lang="nl-NL" sz="2800" dirty="0"/>
              <a:t>Details is heel lastig</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66</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Schets opwerken</a:t>
            </a:r>
          </a:p>
        </p:txBody>
      </p:sp>
      <p:pic>
        <p:nvPicPr>
          <p:cNvPr id="4098" name="Picture 2" descr="Tekenen met houtskool set 7 delig | bol.com">
            <a:extLst>
              <a:ext uri="{FF2B5EF4-FFF2-40B4-BE49-F238E27FC236}">
                <a16:creationId xmlns:a16="http://schemas.microsoft.com/office/drawing/2014/main" id="{43ECDC3F-A31B-B14F-3DB3-DA082CD2E7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5094" y="720001"/>
            <a:ext cx="3711530" cy="5148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83700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763ED0-00C0-271A-AEB8-F6F115A50B68}"/>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4000" dirty="0">
                <a:solidFill>
                  <a:srgbClr val="FFFFFF"/>
                </a:solidFill>
              </a:rPr>
              <a:t>Les 5: Hoogte in perspectief</a:t>
            </a:r>
          </a:p>
        </p:txBody>
      </p:sp>
      <p:sp>
        <p:nvSpPr>
          <p:cNvPr id="3" name="Tijdelijke aanduiding voor datum 2">
            <a:extLst>
              <a:ext uri="{FF2B5EF4-FFF2-40B4-BE49-F238E27FC236}">
                <a16:creationId xmlns:a16="http://schemas.microsoft.com/office/drawing/2014/main" id="{79AE27EA-EB37-2A63-A27A-053D72978759}"/>
              </a:ext>
            </a:extLst>
          </p:cNvPr>
          <p:cNvSpPr>
            <a:spLocks noGrp="1"/>
          </p:cNvSpPr>
          <p:nvPr>
            <p:ph type="dt" sz="half" idx="10"/>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dirty="0"/>
              <a:t>23 augustus 2022</a:t>
            </a:r>
          </a:p>
        </p:txBody>
      </p:sp>
      <p:sp>
        <p:nvSpPr>
          <p:cNvPr id="5" name="Tijdelijke aanduiding voor dianummer 4">
            <a:extLst>
              <a:ext uri="{FF2B5EF4-FFF2-40B4-BE49-F238E27FC236}">
                <a16:creationId xmlns:a16="http://schemas.microsoft.com/office/drawing/2014/main" id="{D230E5E1-54F3-9EDA-9625-0A426712054D}"/>
              </a:ext>
            </a:extLst>
          </p:cNvPr>
          <p:cNvSpPr>
            <a:spLocks noGrp="1"/>
          </p:cNvSpPr>
          <p:nvPr>
            <p:ph type="sldNum" sz="quarter" idx="12"/>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mtClean="0"/>
              <a:t>67</a:t>
            </a:fld>
            <a:endParaRPr lang="nl-NL" dirty="0"/>
          </a:p>
        </p:txBody>
      </p:sp>
      <p:sp>
        <p:nvSpPr>
          <p:cNvPr id="4" name="Tijdelijke aanduiding voor datum 2">
            <a:extLst>
              <a:ext uri="{FF2B5EF4-FFF2-40B4-BE49-F238E27FC236}">
                <a16:creationId xmlns:a16="http://schemas.microsoft.com/office/drawing/2014/main" id="{780D9EC1-52E2-153D-2E3C-E787C67730A7}"/>
              </a:ext>
            </a:extLst>
          </p:cNvPr>
          <p:cNvSpPr txBox="1">
            <a:spLocks/>
          </p:cNvSpPr>
          <p:nvPr/>
        </p:nvSpPr>
        <p:spPr>
          <a:xfrm>
            <a:off x="838200" y="6356350"/>
            <a:ext cx="2743200" cy="365125"/>
          </a:xfrm>
          <a:prstGeom prst="rect">
            <a:avLst/>
          </a:prstGeom>
        </p:spPr>
        <p:txBody>
          <a:bodyPr vert="horz" lIns="0" tIns="0" rIns="0" bIns="0" rtlCol="0" anchor="t" anchorCtr="0">
            <a:noAutofit/>
          </a:bodyPr>
          <a:lstStyle>
            <a:defPPr>
              <a:defRPr lang="nl-NL"/>
            </a:defPPr>
            <a:lvl1pPr marL="0" algn="l" defTabSz="914400" rtl="0" eaLnBrk="1" latinLnBrk="0" hangingPunct="1">
              <a:defRPr sz="1200" kern="1200">
                <a:solidFill>
                  <a:srgbClr val="ECECE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dirty="0">
                <a:solidFill>
                  <a:schemeClr val="tx1"/>
                </a:solidFill>
              </a:rPr>
              <a:t>Augustus 2024</a:t>
            </a:r>
          </a:p>
        </p:txBody>
      </p:sp>
      <p:sp>
        <p:nvSpPr>
          <p:cNvPr id="6" name="Tijdelijke aanduiding voor voettekst 3">
            <a:extLst>
              <a:ext uri="{FF2B5EF4-FFF2-40B4-BE49-F238E27FC236}">
                <a16:creationId xmlns:a16="http://schemas.microsoft.com/office/drawing/2014/main" id="{7874025D-D209-EFFE-9145-9CE7016144B7}"/>
              </a:ext>
            </a:extLst>
          </p:cNvPr>
          <p:cNvSpPr>
            <a:spLocks noGrp="1"/>
          </p:cNvSpPr>
          <p:nvPr>
            <p:ph type="ftr" sz="quarter" idx="11"/>
          </p:nvPr>
        </p:nvSpPr>
        <p:spPr>
          <a:xfrm>
            <a:off x="4038600" y="6356350"/>
            <a:ext cx="4114800" cy="365125"/>
          </a:xfrm>
        </p:spPr>
        <p:txBody>
          <a:bodyPr/>
          <a:lstStyle/>
          <a:p>
            <a:r>
              <a:rPr lang="nl-NL" dirty="0"/>
              <a:t>Architectuur trainee - lessen serie</a:t>
            </a:r>
          </a:p>
        </p:txBody>
      </p:sp>
    </p:spTree>
    <p:extLst>
      <p:ext uri="{BB962C8B-B14F-4D97-AF65-F5344CB8AC3E}">
        <p14:creationId xmlns:p14="http://schemas.microsoft.com/office/powerpoint/2010/main" val="34459943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lstStyle/>
          <a:p>
            <a:pPr marL="0" indent="0">
              <a:buNone/>
            </a:pPr>
            <a:r>
              <a:rPr lang="nl-NL" b="1" dirty="0"/>
              <a:t>Programma Hoogte in perspectief</a:t>
            </a:r>
          </a:p>
          <a:p>
            <a:r>
              <a:rPr lang="nl-NL" dirty="0"/>
              <a:t>Kikkerperspectief</a:t>
            </a:r>
          </a:p>
          <a:p>
            <a:r>
              <a:rPr lang="nl-NL" dirty="0"/>
              <a:t>Normaal perspectief</a:t>
            </a:r>
          </a:p>
          <a:p>
            <a:r>
              <a:rPr lang="nl-NL" dirty="0"/>
              <a:t>Vogelperspectief</a:t>
            </a:r>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68</a:t>
            </a:fld>
            <a:endParaRPr lang="nl-NL" dirty="0"/>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Inhoud</a:t>
            </a:r>
          </a:p>
        </p:txBody>
      </p:sp>
      <p:pic>
        <p:nvPicPr>
          <p:cNvPr id="9" name="Afbeelding 8" descr="Afbeelding met buitenshuis, hemel, wolk, plant&#10;&#10;Automatisch gegenereerde beschrijving">
            <a:extLst>
              <a:ext uri="{FF2B5EF4-FFF2-40B4-BE49-F238E27FC236}">
                <a16:creationId xmlns:a16="http://schemas.microsoft.com/office/drawing/2014/main" id="{FECF86F0-B3AD-FCB5-D1E4-C5041CE66D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1882" y="130552"/>
            <a:ext cx="3617705" cy="2714897"/>
          </a:xfrm>
          <a:prstGeom prst="rect">
            <a:avLst/>
          </a:prstGeom>
        </p:spPr>
      </p:pic>
      <p:pic>
        <p:nvPicPr>
          <p:cNvPr id="11" name="Afbeelding 10" descr="Afbeelding met hemel, buitenshuis, Landvoertuig, wolk&#10;&#10;Automatisch gegenereerde beschrijving">
            <a:extLst>
              <a:ext uri="{FF2B5EF4-FFF2-40B4-BE49-F238E27FC236}">
                <a16:creationId xmlns:a16="http://schemas.microsoft.com/office/drawing/2014/main" id="{D710EE99-E33E-91DB-42D2-3330938E37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1881" y="2912949"/>
            <a:ext cx="3617706" cy="2714897"/>
          </a:xfrm>
          <a:prstGeom prst="rect">
            <a:avLst/>
          </a:prstGeom>
        </p:spPr>
      </p:pic>
      <p:sp>
        <p:nvSpPr>
          <p:cNvPr id="7" name="Tekstvak 6">
            <a:extLst>
              <a:ext uri="{FF2B5EF4-FFF2-40B4-BE49-F238E27FC236}">
                <a16:creationId xmlns:a16="http://schemas.microsoft.com/office/drawing/2014/main" id="{583E8B3D-D257-A526-5554-B2BB651BD45C}"/>
              </a:ext>
            </a:extLst>
          </p:cNvPr>
          <p:cNvSpPr txBox="1"/>
          <p:nvPr/>
        </p:nvSpPr>
        <p:spPr>
          <a:xfrm>
            <a:off x="6728502" y="5692720"/>
            <a:ext cx="1326995" cy="278780"/>
          </a:xfrm>
          <a:prstGeom prst="rect">
            <a:avLst/>
          </a:prstGeom>
          <a:noFill/>
        </p:spPr>
        <p:txBody>
          <a:bodyPr wrap="square" lIns="0" tIns="0" rIns="0" rtlCol="0">
            <a:noAutofit/>
          </a:bodyPr>
          <a:lstStyle/>
          <a:p>
            <a:pPr algn="l"/>
            <a:r>
              <a:rPr lang="nl-NL" sz="1100" dirty="0"/>
              <a:t>Bron: B. Verduijn</a:t>
            </a:r>
          </a:p>
        </p:txBody>
      </p:sp>
    </p:spTree>
    <p:extLst>
      <p:ext uri="{BB962C8B-B14F-4D97-AF65-F5344CB8AC3E}">
        <p14:creationId xmlns:p14="http://schemas.microsoft.com/office/powerpoint/2010/main" val="24847068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leerdoelen</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p:txBody>
          <a:bodyPr/>
          <a:lstStyle/>
          <a:p>
            <a:pPr>
              <a:lnSpc>
                <a:spcPct val="100000"/>
              </a:lnSpc>
            </a:pPr>
            <a:r>
              <a:rPr lang="nl-NL" sz="2133" dirty="0"/>
              <a:t>Je kent drie hoogtes in perspectief tekeningen</a:t>
            </a:r>
          </a:p>
          <a:p>
            <a:pPr>
              <a:lnSpc>
                <a:spcPct val="100000"/>
              </a:lnSpc>
            </a:pPr>
            <a:r>
              <a:rPr lang="nl-NL" sz="2133" dirty="0"/>
              <a:t>Je kan perspectief tekenen, gebruik maken van de drie hoogtes</a:t>
            </a:r>
          </a:p>
          <a:p>
            <a:endParaRPr lang="nl-NL" dirty="0"/>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69</a:t>
            </a:fld>
            <a:endParaRPr lang="nl-NL" dirty="0"/>
          </a:p>
        </p:txBody>
      </p:sp>
    </p:spTree>
    <p:extLst>
      <p:ext uri="{BB962C8B-B14F-4D97-AF65-F5344CB8AC3E}">
        <p14:creationId xmlns:p14="http://schemas.microsoft.com/office/powerpoint/2010/main" val="224902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C8638E80-606B-A060-F0E0-679223EA9A5B}"/>
              </a:ext>
            </a:extLst>
          </p:cNvPr>
          <p:cNvSpPr/>
          <p:nvPr/>
        </p:nvSpPr>
        <p:spPr>
          <a:xfrm>
            <a:off x="0" y="0"/>
            <a:ext cx="12192000" cy="6858000"/>
          </a:xfrm>
          <a:prstGeom prst="rect">
            <a:avLst/>
          </a:prstGeom>
          <a:solidFill>
            <a:srgbClr val="5B9BD5">
              <a:alpha val="5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afgeronde hoeken 7">
            <a:extLst>
              <a:ext uri="{FF2B5EF4-FFF2-40B4-BE49-F238E27FC236}">
                <a16:creationId xmlns:a16="http://schemas.microsoft.com/office/drawing/2014/main" id="{7BAFE599-6C9E-8D66-EAA5-D83FE461B250}"/>
              </a:ext>
            </a:extLst>
          </p:cNvPr>
          <p:cNvSpPr/>
          <p:nvPr/>
        </p:nvSpPr>
        <p:spPr>
          <a:xfrm>
            <a:off x="838200" y="653143"/>
            <a:ext cx="10515600" cy="5323114"/>
          </a:xfrm>
          <a:prstGeom prst="roundRect">
            <a:avLst>
              <a:gd name="adj" fmla="val 3579"/>
            </a:avLst>
          </a:prstGeom>
          <a:solidFill>
            <a:schemeClr val="bg1">
              <a:alpha val="9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8D35A9A5-6C78-5C5C-47D4-5524A9B1E9E9}"/>
              </a:ext>
            </a:extLst>
          </p:cNvPr>
          <p:cNvSpPr>
            <a:spLocks noGrp="1"/>
          </p:cNvSpPr>
          <p:nvPr>
            <p:ph type="title"/>
          </p:nvPr>
        </p:nvSpPr>
        <p:spPr>
          <a:xfrm>
            <a:off x="838200" y="653143"/>
            <a:ext cx="10515600" cy="1037545"/>
          </a:xfrm>
        </p:spPr>
        <p:txBody>
          <a:bodyPr/>
          <a:lstStyle/>
          <a:p>
            <a:r>
              <a:rPr lang="nl-NL" u="sng" dirty="0"/>
              <a:t>Teken opdracht</a:t>
            </a:r>
          </a:p>
        </p:txBody>
      </p:sp>
      <p:sp>
        <p:nvSpPr>
          <p:cNvPr id="3" name="Tijdelijke aanduiding voor inhoud 2">
            <a:extLst>
              <a:ext uri="{FF2B5EF4-FFF2-40B4-BE49-F238E27FC236}">
                <a16:creationId xmlns:a16="http://schemas.microsoft.com/office/drawing/2014/main" id="{C2173800-66E3-E3F8-C3EF-DF9BC2FD4790}"/>
              </a:ext>
            </a:extLst>
          </p:cNvPr>
          <p:cNvSpPr>
            <a:spLocks noGrp="1"/>
          </p:cNvSpPr>
          <p:nvPr>
            <p:ph idx="1"/>
          </p:nvPr>
        </p:nvSpPr>
        <p:spPr>
          <a:xfrm>
            <a:off x="838200" y="1825625"/>
            <a:ext cx="10515600" cy="4150632"/>
          </a:xfrm>
        </p:spPr>
        <p:txBody>
          <a:bodyPr/>
          <a:lstStyle/>
          <a:p>
            <a:r>
              <a:rPr lang="nl-NL" dirty="0"/>
              <a:t>Opdracht:		Maak een schets van de Erasmusbrug	</a:t>
            </a:r>
          </a:p>
          <a:p>
            <a:endParaRPr lang="nl-NL" dirty="0"/>
          </a:p>
          <a:p>
            <a:r>
              <a:rPr lang="nl-NL" dirty="0"/>
              <a:t>Tijdsduur: 		10 min</a:t>
            </a:r>
          </a:p>
          <a:p>
            <a:endParaRPr lang="nl-NL" dirty="0"/>
          </a:p>
          <a:p>
            <a:r>
              <a:rPr lang="nl-NL" dirty="0"/>
              <a:t>Reflectie:		Daarna vergelijken we elkaars tekeningen</a:t>
            </a:r>
          </a:p>
          <a:p>
            <a:pPr lvl="6"/>
            <a:r>
              <a:rPr lang="nl-NL" dirty="0"/>
              <a:t>Wat vind je mooi van de schets bij klasgenoten?</a:t>
            </a:r>
          </a:p>
          <a:p>
            <a:pPr lvl="6"/>
            <a:r>
              <a:rPr lang="nl-NL" dirty="0"/>
              <a:t>Is er een deel van de schets die eruit springt?</a:t>
            </a:r>
          </a:p>
          <a:p>
            <a:pPr lvl="6"/>
            <a:r>
              <a:rPr lang="nl-NL" dirty="0"/>
              <a:t>Hoe ging het schetsen bij jouw?</a:t>
            </a:r>
          </a:p>
        </p:txBody>
      </p:sp>
      <p:sp>
        <p:nvSpPr>
          <p:cNvPr id="4" name="Tijdelijke aanduiding voor datum 3">
            <a:extLst>
              <a:ext uri="{FF2B5EF4-FFF2-40B4-BE49-F238E27FC236}">
                <a16:creationId xmlns:a16="http://schemas.microsoft.com/office/drawing/2014/main" id="{36BA0303-2B85-EB9C-678A-BFCFA40ADD92}"/>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9C545238-BBA6-A29E-AF51-3F8D31271331}"/>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C534CC2B-BCF6-E424-7FD8-272B03849772}"/>
              </a:ext>
            </a:extLst>
          </p:cNvPr>
          <p:cNvSpPr>
            <a:spLocks noGrp="1"/>
          </p:cNvSpPr>
          <p:nvPr>
            <p:ph type="sldNum" sz="quarter" idx="12"/>
          </p:nvPr>
        </p:nvSpPr>
        <p:spPr/>
        <p:txBody>
          <a:bodyPr/>
          <a:lstStyle/>
          <a:p>
            <a:fld id="{A4AF6D52-89D9-47DB-BD26-4F97A6E706A9}" type="slidenum">
              <a:rPr lang="nl-NL" smtClean="0"/>
              <a:t>7</a:t>
            </a:fld>
            <a:endParaRPr lang="nl-NL"/>
          </a:p>
        </p:txBody>
      </p:sp>
    </p:spTree>
    <p:extLst>
      <p:ext uri="{BB962C8B-B14F-4D97-AF65-F5344CB8AC3E}">
        <p14:creationId xmlns:p14="http://schemas.microsoft.com/office/powerpoint/2010/main" val="2343974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2C7483FA-A073-0736-2317-E1B42E47E5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323" y="829901"/>
            <a:ext cx="4026250" cy="536999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4705815" y="1292351"/>
            <a:ext cx="6647985" cy="4611649"/>
          </a:xfrm>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indent="0">
              <a:buNone/>
            </a:pPr>
            <a:r>
              <a:rPr lang="nl-NL" sz="2800" dirty="0">
                <a:latin typeface="Calibri" panose="020F0502020204030204" pitchFamily="34" charset="0"/>
                <a:cs typeface="Calibri" panose="020F0502020204030204" pitchFamily="34" charset="0"/>
              </a:rPr>
              <a:t>Een kikkerperspectief is een weergave van laag bij de grond. Een handigheid is om je horizon laag op je blad te tekenen.</a:t>
            </a:r>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2800" dirty="0"/>
              <a:t>Kikker perspectief</a:t>
            </a:r>
          </a:p>
        </p:txBody>
      </p:sp>
      <p:sp>
        <p:nvSpPr>
          <p:cNvPr id="7" name="Tijdelijke aanduiding voor datum 1">
            <a:extLst>
              <a:ext uri="{FF2B5EF4-FFF2-40B4-BE49-F238E27FC236}">
                <a16:creationId xmlns:a16="http://schemas.microsoft.com/office/drawing/2014/main" id="{2EFB5A0D-4C95-B21C-B4DC-865B05E637C7}"/>
              </a:ext>
            </a:extLst>
          </p:cNvPr>
          <p:cNvSpPr>
            <a:spLocks noGrp="1"/>
          </p:cNvSpPr>
          <p:nvPr>
            <p:ph type="dt" sz="half" idx="10"/>
          </p:nvPr>
        </p:nvSpPr>
        <p:spPr>
          <a:xfrm>
            <a:off x="838200" y="6356350"/>
            <a:ext cx="2743200" cy="365125"/>
          </a:xfrm>
        </p:spPr>
        <p:txBody>
          <a:bodyPr/>
          <a:lstStyle/>
          <a:p>
            <a:r>
              <a:rPr lang="nl-NL" dirty="0"/>
              <a:t>Augustus 2024</a:t>
            </a:r>
          </a:p>
        </p:txBody>
      </p:sp>
      <p:sp>
        <p:nvSpPr>
          <p:cNvPr id="9" name="Tijdelijke aanduiding voor dianummer 3">
            <a:extLst>
              <a:ext uri="{FF2B5EF4-FFF2-40B4-BE49-F238E27FC236}">
                <a16:creationId xmlns:a16="http://schemas.microsoft.com/office/drawing/2014/main" id="{0534F80B-CFC6-295A-1431-56BFA006AD6E}"/>
              </a:ext>
            </a:extLst>
          </p:cNvPr>
          <p:cNvSpPr>
            <a:spLocks noGrp="1"/>
          </p:cNvSpPr>
          <p:nvPr>
            <p:ph type="sldNum" sz="quarter" idx="12"/>
          </p:nvPr>
        </p:nvSpPr>
        <p:spPr>
          <a:xfrm>
            <a:off x="8610600" y="6356350"/>
            <a:ext cx="2743200" cy="365125"/>
          </a:xfrm>
        </p:spPr>
        <p:txBody>
          <a:bodyPr/>
          <a:lstStyle/>
          <a:p>
            <a:fld id="{A4AF6D52-89D9-47DB-BD26-4F97A6E706A9}" type="slidenum">
              <a:rPr lang="nl-NL" smtClean="0"/>
              <a:t>70</a:t>
            </a:fld>
            <a:endParaRPr lang="nl-NL" dirty="0"/>
          </a:p>
        </p:txBody>
      </p:sp>
      <p:sp>
        <p:nvSpPr>
          <p:cNvPr id="3" name="Tijdelijke aanduiding voor voettekst 4">
            <a:extLst>
              <a:ext uri="{FF2B5EF4-FFF2-40B4-BE49-F238E27FC236}">
                <a16:creationId xmlns:a16="http://schemas.microsoft.com/office/drawing/2014/main" id="{C4A4C115-D8AA-F847-EC43-88518A91D57A}"/>
              </a:ext>
            </a:extLst>
          </p:cNvPr>
          <p:cNvSpPr txBox="1">
            <a:spLocks/>
          </p:cNvSpPr>
          <p:nvPr/>
        </p:nvSpPr>
        <p:spPr>
          <a:xfrm>
            <a:off x="3144000" y="6120000"/>
            <a:ext cx="6720000" cy="240000"/>
          </a:xfrm>
          <a:prstGeom prst="rect">
            <a:avLst/>
          </a:prstGeom>
        </p:spPr>
        <p:txBody>
          <a:bodyPr vert="horz" lIns="0" tIns="0" rIns="108000" bIns="0" rtlCol="0" anchor="t" anchorCtr="0">
            <a:noAutofit/>
          </a:bodyP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Architectuur trainee - lessen serie</a:t>
            </a:r>
            <a:endParaRPr lang="nl-NL" dirty="0"/>
          </a:p>
        </p:txBody>
      </p:sp>
      <p:pic>
        <p:nvPicPr>
          <p:cNvPr id="1028" name="Picture 4">
            <a:extLst>
              <a:ext uri="{FF2B5EF4-FFF2-40B4-BE49-F238E27FC236}">
                <a16:creationId xmlns:a16="http://schemas.microsoft.com/office/drawing/2014/main" id="{94AEFA5B-FF8F-17AE-0015-EB612E77C1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2454" y="3009209"/>
            <a:ext cx="3989614" cy="3109912"/>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321D7C74-064D-9C9E-E9A5-1D59DE9D3B30}"/>
              </a:ext>
            </a:extLst>
          </p:cNvPr>
          <p:cNvSpPr txBox="1"/>
          <p:nvPr/>
        </p:nvSpPr>
        <p:spPr>
          <a:xfrm>
            <a:off x="733688" y="5961220"/>
            <a:ext cx="1326995" cy="278780"/>
          </a:xfrm>
          <a:prstGeom prst="rect">
            <a:avLst/>
          </a:prstGeom>
          <a:noFill/>
        </p:spPr>
        <p:txBody>
          <a:bodyPr wrap="square" lIns="0" tIns="0" rIns="0" rtlCol="0">
            <a:noAutofit/>
          </a:bodyPr>
          <a:lstStyle/>
          <a:p>
            <a:pPr algn="l"/>
            <a:r>
              <a:rPr lang="nl-NL" sz="1100" dirty="0"/>
              <a:t>Bron: B. Verduijn</a:t>
            </a:r>
          </a:p>
        </p:txBody>
      </p:sp>
      <p:sp>
        <p:nvSpPr>
          <p:cNvPr id="5" name="Tekstvak 4">
            <a:extLst>
              <a:ext uri="{FF2B5EF4-FFF2-40B4-BE49-F238E27FC236}">
                <a16:creationId xmlns:a16="http://schemas.microsoft.com/office/drawing/2014/main" id="{82729A39-AF72-C00F-7795-AC61D80DBBA7}"/>
              </a:ext>
            </a:extLst>
          </p:cNvPr>
          <p:cNvSpPr txBox="1"/>
          <p:nvPr/>
        </p:nvSpPr>
        <p:spPr>
          <a:xfrm>
            <a:off x="10567641" y="5872171"/>
            <a:ext cx="1326995" cy="278780"/>
          </a:xfrm>
          <a:prstGeom prst="rect">
            <a:avLst/>
          </a:prstGeom>
          <a:noFill/>
        </p:spPr>
        <p:txBody>
          <a:bodyPr wrap="square" lIns="0" tIns="0" rIns="0" rtlCol="0">
            <a:noAutofit/>
          </a:bodyPr>
          <a:lstStyle/>
          <a:p>
            <a:pPr algn="l"/>
            <a:r>
              <a:rPr lang="nl-NL" sz="1100" dirty="0">
                <a:solidFill>
                  <a:schemeClr val="bg1"/>
                </a:solidFill>
              </a:rPr>
              <a:t>Bron: B. Verduijn</a:t>
            </a:r>
          </a:p>
        </p:txBody>
      </p:sp>
      <p:sp>
        <p:nvSpPr>
          <p:cNvPr id="8" name="Tijdelijke aanduiding voor inhoud 1">
            <a:extLst>
              <a:ext uri="{FF2B5EF4-FFF2-40B4-BE49-F238E27FC236}">
                <a16:creationId xmlns:a16="http://schemas.microsoft.com/office/drawing/2014/main" id="{860D4B57-526A-C915-8AA6-A3878BA41439}"/>
              </a:ext>
            </a:extLst>
          </p:cNvPr>
          <p:cNvSpPr txBox="1">
            <a:spLocks/>
          </p:cNvSpPr>
          <p:nvPr/>
        </p:nvSpPr>
        <p:spPr>
          <a:xfrm>
            <a:off x="4704903" y="3748088"/>
            <a:ext cx="2861526" cy="3109912"/>
          </a:xfrm>
          <a:prstGeom prst="rect">
            <a:avLst/>
          </a:prstGeom>
        </p:spPr>
        <p:txBody>
          <a:bodyPr vert="horz" lIns="0" tIns="0" rIns="0" bIns="0" rtlCol="0" anchor="t" anchorCtr="0">
            <a:noAutofit/>
          </a:bodyPr>
          <a:lstStyle>
            <a:defPPr>
              <a:defRPr lang="nl-NL"/>
            </a:defPPr>
            <a:lvl1pPr marL="0" indent="-335992" algn="l" defTabSz="914377" rtl="0" eaLnBrk="1" latinLnBrk="0" hangingPunct="1">
              <a:lnSpc>
                <a:spcPts val="3200"/>
              </a:lnSpc>
              <a:spcBef>
                <a:spcPts val="0"/>
              </a:spcBef>
              <a:buSzPct val="100000"/>
              <a:buFont typeface="+mj-lt"/>
              <a:buAutoNum type="arabicPeriod"/>
              <a:defRPr sz="1800" kern="1200">
                <a:solidFill>
                  <a:schemeClr val="tx1"/>
                </a:solidFill>
                <a:latin typeface="+mn-lt"/>
                <a:ea typeface="+mn-ea"/>
                <a:cs typeface="+mn-cs"/>
              </a:defRPr>
            </a:lvl1pPr>
            <a:lvl2pPr marL="457189" indent="-335992" algn="l" defTabSz="914377" rtl="0" eaLnBrk="1" latinLnBrk="0" hangingPunct="1">
              <a:lnSpc>
                <a:spcPts val="3200"/>
              </a:lnSpc>
              <a:spcBef>
                <a:spcPts val="0"/>
              </a:spcBef>
              <a:buSzPct val="100000"/>
              <a:buFont typeface="+mj-lt"/>
              <a:buAutoNum type="arabicPeriod"/>
              <a:defRPr sz="1800" kern="1200">
                <a:solidFill>
                  <a:schemeClr val="tx1"/>
                </a:solidFill>
                <a:latin typeface="+mn-lt"/>
                <a:ea typeface="+mn-ea"/>
                <a:cs typeface="+mn-cs"/>
              </a:defRPr>
            </a:lvl2pPr>
            <a:lvl3pPr marL="914377" indent="-335992" algn="l" defTabSz="914377" rtl="0" eaLnBrk="1" latinLnBrk="0" hangingPunct="1">
              <a:lnSpc>
                <a:spcPts val="3200"/>
              </a:lnSpc>
              <a:spcBef>
                <a:spcPts val="0"/>
              </a:spcBef>
              <a:buFont typeface="+mj-lt"/>
              <a:buAutoNum type="arabicPeriod"/>
              <a:defRPr sz="1800" kern="1200">
                <a:solidFill>
                  <a:schemeClr val="tx1"/>
                </a:solidFill>
                <a:latin typeface="+mn-lt"/>
                <a:ea typeface="+mn-ea"/>
                <a:cs typeface="+mn-cs"/>
              </a:defRPr>
            </a:lvl3pPr>
            <a:lvl4pPr marL="1371566" indent="-335992" algn="l" defTabSz="914377" rtl="0" eaLnBrk="1" latinLnBrk="0" hangingPunct="1">
              <a:lnSpc>
                <a:spcPts val="3200"/>
              </a:lnSpc>
              <a:spcBef>
                <a:spcPts val="0"/>
              </a:spcBef>
              <a:buFont typeface="+mj-lt"/>
              <a:buAutoNum type="arabicPeriod"/>
              <a:defRPr sz="1800" b="0" kern="1200">
                <a:solidFill>
                  <a:schemeClr val="tx1"/>
                </a:solidFill>
                <a:latin typeface="+mn-lt"/>
                <a:ea typeface="+mn-ea"/>
                <a:cs typeface="+mn-cs"/>
              </a:defRPr>
            </a:lvl4pPr>
            <a:lvl5pPr marL="1828754" indent="-335992" algn="l" defTabSz="914377" rtl="0" eaLnBrk="1" latinLnBrk="0" hangingPunct="1">
              <a:lnSpc>
                <a:spcPts val="3200"/>
              </a:lnSpc>
              <a:spcBef>
                <a:spcPts val="0"/>
              </a:spcBef>
              <a:buFont typeface="+mj-lt"/>
              <a:buAutoNum type="arabicPeriod"/>
              <a:defRPr sz="1800" kern="1200">
                <a:solidFill>
                  <a:schemeClr val="tx1"/>
                </a:solidFill>
                <a:latin typeface="+mn-lt"/>
                <a:ea typeface="+mn-ea"/>
                <a:cs typeface="+mn-cs"/>
              </a:defRPr>
            </a:lvl5pPr>
            <a:lvl6pPr marL="2285943" indent="-171450" algn="l" defTabSz="91437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743131" indent="-171450" algn="l" defTabSz="91437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7pPr>
            <a:lvl8pPr marL="3200320" indent="-171450" algn="l" defTabSz="91437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8pPr>
            <a:lvl9pPr marL="3657509" indent="-171450" algn="l" defTabSz="91437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indent="0">
              <a:buFont typeface="+mj-lt"/>
              <a:buNone/>
            </a:pPr>
            <a:r>
              <a:rPr lang="nl-NL" sz="2800" dirty="0">
                <a:latin typeface="Calibri" panose="020F0502020204030204" pitchFamily="34" charset="0"/>
                <a:cs typeface="Calibri" panose="020F0502020204030204" pitchFamily="34" charset="0"/>
              </a:rPr>
              <a:t>Dit gebruik je vaak om objecten imposant of groter te laten lijken. </a:t>
            </a:r>
          </a:p>
        </p:txBody>
      </p:sp>
    </p:spTree>
    <p:extLst>
      <p:ext uri="{BB962C8B-B14F-4D97-AF65-F5344CB8AC3E}">
        <p14:creationId xmlns:p14="http://schemas.microsoft.com/office/powerpoint/2010/main" val="13877688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1999" y="1488001"/>
            <a:ext cx="6330967" cy="4415999"/>
          </a:xfrm>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indent="0">
              <a:buNone/>
            </a:pPr>
            <a:r>
              <a:rPr lang="nl-NL" sz="2800" dirty="0">
                <a:latin typeface="Calibri" panose="020F0502020204030204" pitchFamily="34" charset="0"/>
                <a:cs typeface="Calibri" panose="020F0502020204030204" pitchFamily="34" charset="0"/>
              </a:rPr>
              <a:t>Een normaal perspectief is een weergave op ooghoogte. Je kan je horizon net boven het midden van je pagina tekenen. </a:t>
            </a:r>
          </a:p>
          <a:p>
            <a:pPr indent="0">
              <a:buNone/>
            </a:pPr>
            <a:endParaRPr lang="nl-NL" sz="2800" dirty="0">
              <a:latin typeface="Calibri" panose="020F0502020204030204" pitchFamily="34" charset="0"/>
              <a:cs typeface="Calibri" panose="020F0502020204030204" pitchFamily="34" charset="0"/>
            </a:endParaRPr>
          </a:p>
          <a:p>
            <a:pPr indent="0">
              <a:buNone/>
            </a:pPr>
            <a:endParaRPr lang="nl-NL" sz="2800" dirty="0">
              <a:latin typeface="Calibri" panose="020F0502020204030204" pitchFamily="34" charset="0"/>
              <a:cs typeface="Calibri" panose="020F0502020204030204" pitchFamily="34" charset="0"/>
            </a:endParaRPr>
          </a:p>
          <a:p>
            <a:pPr indent="0">
              <a:buNone/>
            </a:pPr>
            <a:r>
              <a:rPr lang="nl-NL" sz="2800" dirty="0">
                <a:latin typeface="Calibri" panose="020F0502020204030204" pitchFamily="34" charset="0"/>
                <a:cs typeface="Calibri" panose="020F0502020204030204" pitchFamily="34" charset="0"/>
              </a:rPr>
              <a:t>Gebruik je vaak bij realistische impressies van straten of het interieur van kamers.</a:t>
            </a:r>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2800" dirty="0"/>
              <a:t>Normaal perspectief</a:t>
            </a:r>
          </a:p>
        </p:txBody>
      </p:sp>
      <p:sp>
        <p:nvSpPr>
          <p:cNvPr id="7" name="Tijdelijke aanduiding voor datum 1">
            <a:extLst>
              <a:ext uri="{FF2B5EF4-FFF2-40B4-BE49-F238E27FC236}">
                <a16:creationId xmlns:a16="http://schemas.microsoft.com/office/drawing/2014/main" id="{2EFB5A0D-4C95-B21C-B4DC-865B05E637C7}"/>
              </a:ext>
            </a:extLst>
          </p:cNvPr>
          <p:cNvSpPr>
            <a:spLocks noGrp="1"/>
          </p:cNvSpPr>
          <p:nvPr>
            <p:ph type="dt" sz="half" idx="10"/>
          </p:nvPr>
        </p:nvSpPr>
        <p:spPr>
          <a:xfrm>
            <a:off x="838200" y="6356350"/>
            <a:ext cx="2743200" cy="365125"/>
          </a:xfrm>
        </p:spPr>
        <p:txBody>
          <a:bodyPr/>
          <a:lstStyle/>
          <a:p>
            <a:r>
              <a:rPr lang="nl-NL" dirty="0"/>
              <a:t>Augustus 2024</a:t>
            </a:r>
          </a:p>
        </p:txBody>
      </p:sp>
      <p:sp>
        <p:nvSpPr>
          <p:cNvPr id="9" name="Tijdelijke aanduiding voor dianummer 3">
            <a:extLst>
              <a:ext uri="{FF2B5EF4-FFF2-40B4-BE49-F238E27FC236}">
                <a16:creationId xmlns:a16="http://schemas.microsoft.com/office/drawing/2014/main" id="{0534F80B-CFC6-295A-1431-56BFA006AD6E}"/>
              </a:ext>
            </a:extLst>
          </p:cNvPr>
          <p:cNvSpPr>
            <a:spLocks noGrp="1"/>
          </p:cNvSpPr>
          <p:nvPr>
            <p:ph type="sldNum" sz="quarter" idx="12"/>
          </p:nvPr>
        </p:nvSpPr>
        <p:spPr>
          <a:xfrm>
            <a:off x="8610600" y="6356350"/>
            <a:ext cx="2743200" cy="365125"/>
          </a:xfrm>
        </p:spPr>
        <p:txBody>
          <a:bodyPr/>
          <a:lstStyle/>
          <a:p>
            <a:fld id="{A4AF6D52-89D9-47DB-BD26-4F97A6E706A9}" type="slidenum">
              <a:rPr lang="nl-NL" smtClean="0"/>
              <a:t>71</a:t>
            </a:fld>
            <a:endParaRPr lang="nl-NL" dirty="0"/>
          </a:p>
        </p:txBody>
      </p:sp>
      <p:sp>
        <p:nvSpPr>
          <p:cNvPr id="3" name="Tijdelijke aanduiding voor voettekst 4">
            <a:extLst>
              <a:ext uri="{FF2B5EF4-FFF2-40B4-BE49-F238E27FC236}">
                <a16:creationId xmlns:a16="http://schemas.microsoft.com/office/drawing/2014/main" id="{C4A4C115-D8AA-F847-EC43-88518A91D57A}"/>
              </a:ext>
            </a:extLst>
          </p:cNvPr>
          <p:cNvSpPr txBox="1">
            <a:spLocks/>
          </p:cNvSpPr>
          <p:nvPr/>
        </p:nvSpPr>
        <p:spPr>
          <a:xfrm>
            <a:off x="3144000" y="6120000"/>
            <a:ext cx="6720000" cy="240000"/>
          </a:xfrm>
          <a:prstGeom prst="rect">
            <a:avLst/>
          </a:prstGeom>
        </p:spPr>
        <p:txBody>
          <a:bodyPr vert="horz" lIns="0" tIns="0" rIns="108000" bIns="0" rtlCol="0" anchor="t" anchorCtr="0">
            <a:noAutofit/>
          </a:bodyP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Architectuur trainee - lessen serie</a:t>
            </a:r>
            <a:endParaRPr lang="nl-NL" dirty="0"/>
          </a:p>
        </p:txBody>
      </p:sp>
      <p:pic>
        <p:nvPicPr>
          <p:cNvPr id="3074" name="Picture 2">
            <a:extLst>
              <a:ext uri="{FF2B5EF4-FFF2-40B4-BE49-F238E27FC236}">
                <a16:creationId xmlns:a16="http://schemas.microsoft.com/office/drawing/2014/main" id="{1449BA19-C1D3-F3DF-1CA8-63A342972F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4533" y="199826"/>
            <a:ext cx="4350157" cy="5801999"/>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39C5CD2D-7800-6269-CEB0-5ECB88B6F4E6}"/>
              </a:ext>
            </a:extLst>
          </p:cNvPr>
          <p:cNvSpPr txBox="1"/>
          <p:nvPr/>
        </p:nvSpPr>
        <p:spPr>
          <a:xfrm>
            <a:off x="10424098" y="265827"/>
            <a:ext cx="1326995" cy="278780"/>
          </a:xfrm>
          <a:prstGeom prst="rect">
            <a:avLst/>
          </a:prstGeom>
          <a:noFill/>
        </p:spPr>
        <p:txBody>
          <a:bodyPr wrap="square" lIns="0" tIns="0" rIns="0" rtlCol="0">
            <a:noAutofit/>
          </a:bodyPr>
          <a:lstStyle/>
          <a:p>
            <a:pPr algn="l"/>
            <a:r>
              <a:rPr lang="nl-NL" sz="1100" dirty="0"/>
              <a:t>Bron: B. Verduijn</a:t>
            </a:r>
          </a:p>
        </p:txBody>
      </p:sp>
    </p:spTree>
    <p:extLst>
      <p:ext uri="{BB962C8B-B14F-4D97-AF65-F5344CB8AC3E}">
        <p14:creationId xmlns:p14="http://schemas.microsoft.com/office/powerpoint/2010/main" val="40972433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6504394" cy="4415999"/>
          </a:xfrm>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indent="0">
              <a:buNone/>
            </a:pPr>
            <a:r>
              <a:rPr lang="nl-NL" sz="2800" dirty="0">
                <a:latin typeface="Calibri" panose="020F0502020204030204" pitchFamily="34" charset="0"/>
                <a:cs typeface="Calibri" panose="020F0502020204030204" pitchFamily="34" charset="0"/>
              </a:rPr>
              <a:t>Een vogelperspectief is een weergave van hoog in de lucht. Dit kan je bereiken door je horizon hoog op je vel te tekenen.</a:t>
            </a:r>
          </a:p>
          <a:p>
            <a:pPr indent="0">
              <a:buNone/>
            </a:pPr>
            <a:endParaRPr lang="nl-NL" sz="2800" dirty="0">
              <a:latin typeface="Calibri" panose="020F0502020204030204" pitchFamily="34" charset="0"/>
              <a:cs typeface="Calibri" panose="020F0502020204030204" pitchFamily="34" charset="0"/>
            </a:endParaRPr>
          </a:p>
          <a:p>
            <a:pPr indent="0">
              <a:buNone/>
            </a:pPr>
            <a:endParaRPr lang="nl-NL" sz="2800" dirty="0">
              <a:latin typeface="Calibri" panose="020F0502020204030204" pitchFamily="34" charset="0"/>
              <a:cs typeface="Calibri" panose="020F0502020204030204" pitchFamily="34" charset="0"/>
            </a:endParaRPr>
          </a:p>
          <a:p>
            <a:pPr indent="0">
              <a:buNone/>
            </a:pPr>
            <a:r>
              <a:rPr lang="nl-NL" sz="2800" dirty="0">
                <a:latin typeface="Calibri" panose="020F0502020204030204" pitchFamily="34" charset="0"/>
                <a:cs typeface="Calibri" panose="020F0502020204030204" pitchFamily="34" charset="0"/>
              </a:rPr>
              <a:t>Dit gebruik je om </a:t>
            </a:r>
          </a:p>
          <a:p>
            <a:pPr indent="0">
              <a:buNone/>
            </a:pPr>
            <a:r>
              <a:rPr lang="nl-NL" sz="2800" dirty="0">
                <a:latin typeface="Calibri" panose="020F0502020204030204" pitchFamily="34" charset="0"/>
                <a:cs typeface="Calibri" panose="020F0502020204030204" pitchFamily="34" charset="0"/>
              </a:rPr>
              <a:t>overzicht te laten zien. </a:t>
            </a:r>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2800" dirty="0"/>
              <a:t>Vogel perspectief</a:t>
            </a:r>
          </a:p>
        </p:txBody>
      </p:sp>
      <p:sp>
        <p:nvSpPr>
          <p:cNvPr id="7" name="Tijdelijke aanduiding voor datum 1">
            <a:extLst>
              <a:ext uri="{FF2B5EF4-FFF2-40B4-BE49-F238E27FC236}">
                <a16:creationId xmlns:a16="http://schemas.microsoft.com/office/drawing/2014/main" id="{2EFB5A0D-4C95-B21C-B4DC-865B05E637C7}"/>
              </a:ext>
            </a:extLst>
          </p:cNvPr>
          <p:cNvSpPr>
            <a:spLocks noGrp="1"/>
          </p:cNvSpPr>
          <p:nvPr>
            <p:ph type="dt" sz="half" idx="10"/>
          </p:nvPr>
        </p:nvSpPr>
        <p:spPr>
          <a:xfrm>
            <a:off x="838200" y="6356350"/>
            <a:ext cx="2743200" cy="365125"/>
          </a:xfrm>
        </p:spPr>
        <p:txBody>
          <a:bodyPr/>
          <a:lstStyle/>
          <a:p>
            <a:r>
              <a:rPr lang="nl-NL" dirty="0"/>
              <a:t>Augustus 2024</a:t>
            </a:r>
          </a:p>
        </p:txBody>
      </p:sp>
      <p:sp>
        <p:nvSpPr>
          <p:cNvPr id="9" name="Tijdelijke aanduiding voor dianummer 3">
            <a:extLst>
              <a:ext uri="{FF2B5EF4-FFF2-40B4-BE49-F238E27FC236}">
                <a16:creationId xmlns:a16="http://schemas.microsoft.com/office/drawing/2014/main" id="{0534F80B-CFC6-295A-1431-56BFA006AD6E}"/>
              </a:ext>
            </a:extLst>
          </p:cNvPr>
          <p:cNvSpPr>
            <a:spLocks noGrp="1"/>
          </p:cNvSpPr>
          <p:nvPr>
            <p:ph type="sldNum" sz="quarter" idx="12"/>
          </p:nvPr>
        </p:nvSpPr>
        <p:spPr>
          <a:xfrm>
            <a:off x="8610600" y="6356350"/>
            <a:ext cx="2743200" cy="365125"/>
          </a:xfrm>
        </p:spPr>
        <p:txBody>
          <a:bodyPr/>
          <a:lstStyle/>
          <a:p>
            <a:fld id="{A4AF6D52-89D9-47DB-BD26-4F97A6E706A9}" type="slidenum">
              <a:rPr lang="nl-NL" smtClean="0"/>
              <a:t>72</a:t>
            </a:fld>
            <a:endParaRPr lang="nl-NL" dirty="0"/>
          </a:p>
        </p:txBody>
      </p:sp>
      <p:sp>
        <p:nvSpPr>
          <p:cNvPr id="3" name="Tijdelijke aanduiding voor voettekst 4">
            <a:extLst>
              <a:ext uri="{FF2B5EF4-FFF2-40B4-BE49-F238E27FC236}">
                <a16:creationId xmlns:a16="http://schemas.microsoft.com/office/drawing/2014/main" id="{C4A4C115-D8AA-F847-EC43-88518A91D57A}"/>
              </a:ext>
            </a:extLst>
          </p:cNvPr>
          <p:cNvSpPr txBox="1">
            <a:spLocks/>
          </p:cNvSpPr>
          <p:nvPr/>
        </p:nvSpPr>
        <p:spPr>
          <a:xfrm>
            <a:off x="3144000" y="6120000"/>
            <a:ext cx="6720000" cy="240000"/>
          </a:xfrm>
          <a:prstGeom prst="rect">
            <a:avLst/>
          </a:prstGeom>
        </p:spPr>
        <p:txBody>
          <a:bodyPr vert="horz" lIns="0" tIns="0" rIns="108000" bIns="0" rtlCol="0" anchor="t" anchorCtr="0">
            <a:noAutofit/>
          </a:bodyP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Architectuur trainee - lessen serie</a:t>
            </a:r>
            <a:endParaRPr lang="nl-NL" dirty="0"/>
          </a:p>
        </p:txBody>
      </p:sp>
      <p:pic>
        <p:nvPicPr>
          <p:cNvPr id="2050" name="Picture 2">
            <a:extLst>
              <a:ext uri="{FF2B5EF4-FFF2-40B4-BE49-F238E27FC236}">
                <a16:creationId xmlns:a16="http://schemas.microsoft.com/office/drawing/2014/main" id="{5ED228D2-E7A0-007E-F1C0-F66300A9C3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3752" y="172914"/>
            <a:ext cx="4377963" cy="583908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1D387E80-941B-C20B-62AD-C598E69775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771" y="2977535"/>
            <a:ext cx="2315635" cy="3088466"/>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02547E07-6977-70BF-8398-CD88A876A12F}"/>
              </a:ext>
            </a:extLst>
          </p:cNvPr>
          <p:cNvSpPr txBox="1"/>
          <p:nvPr/>
        </p:nvSpPr>
        <p:spPr>
          <a:xfrm>
            <a:off x="10521635" y="244612"/>
            <a:ext cx="1326995" cy="278780"/>
          </a:xfrm>
          <a:prstGeom prst="rect">
            <a:avLst/>
          </a:prstGeom>
          <a:noFill/>
        </p:spPr>
        <p:txBody>
          <a:bodyPr wrap="square" lIns="0" tIns="0" rIns="0" rtlCol="0">
            <a:noAutofit/>
          </a:bodyPr>
          <a:lstStyle/>
          <a:p>
            <a:pPr algn="l"/>
            <a:r>
              <a:rPr lang="nl-NL" sz="1100" dirty="0"/>
              <a:t>Bron: B. Verduijn</a:t>
            </a:r>
          </a:p>
        </p:txBody>
      </p:sp>
      <p:sp>
        <p:nvSpPr>
          <p:cNvPr id="8" name="Tekstvak 7">
            <a:extLst>
              <a:ext uri="{FF2B5EF4-FFF2-40B4-BE49-F238E27FC236}">
                <a16:creationId xmlns:a16="http://schemas.microsoft.com/office/drawing/2014/main" id="{640B324D-9633-F5DE-426C-301B29901BAB}"/>
              </a:ext>
            </a:extLst>
          </p:cNvPr>
          <p:cNvSpPr txBox="1"/>
          <p:nvPr/>
        </p:nvSpPr>
        <p:spPr>
          <a:xfrm>
            <a:off x="4624292" y="6107465"/>
            <a:ext cx="1326995" cy="278780"/>
          </a:xfrm>
          <a:prstGeom prst="rect">
            <a:avLst/>
          </a:prstGeom>
          <a:noFill/>
        </p:spPr>
        <p:txBody>
          <a:bodyPr wrap="square" lIns="0" tIns="0" rIns="0" rtlCol="0">
            <a:noAutofit/>
          </a:bodyPr>
          <a:lstStyle/>
          <a:p>
            <a:pPr algn="l"/>
            <a:r>
              <a:rPr lang="nl-NL" sz="1100" dirty="0"/>
              <a:t>Bron: B. Verduijn</a:t>
            </a:r>
          </a:p>
        </p:txBody>
      </p:sp>
    </p:spTree>
    <p:extLst>
      <p:ext uri="{BB962C8B-B14F-4D97-AF65-F5344CB8AC3E}">
        <p14:creationId xmlns:p14="http://schemas.microsoft.com/office/powerpoint/2010/main" val="33251774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C8638E80-606B-A060-F0E0-679223EA9A5B}"/>
              </a:ext>
            </a:extLst>
          </p:cNvPr>
          <p:cNvSpPr/>
          <p:nvPr/>
        </p:nvSpPr>
        <p:spPr>
          <a:xfrm>
            <a:off x="0" y="0"/>
            <a:ext cx="12192000" cy="6858000"/>
          </a:xfrm>
          <a:prstGeom prst="rect">
            <a:avLst/>
          </a:prstGeom>
          <a:solidFill>
            <a:srgbClr val="5B9BD5">
              <a:alpha val="5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Rechthoek: afgeronde hoeken 7">
            <a:extLst>
              <a:ext uri="{FF2B5EF4-FFF2-40B4-BE49-F238E27FC236}">
                <a16:creationId xmlns:a16="http://schemas.microsoft.com/office/drawing/2014/main" id="{7BAFE599-6C9E-8D66-EAA5-D83FE461B250}"/>
              </a:ext>
            </a:extLst>
          </p:cNvPr>
          <p:cNvSpPr/>
          <p:nvPr/>
        </p:nvSpPr>
        <p:spPr>
          <a:xfrm>
            <a:off x="838200" y="653143"/>
            <a:ext cx="10515600" cy="5323114"/>
          </a:xfrm>
          <a:prstGeom prst="roundRect">
            <a:avLst>
              <a:gd name="adj" fmla="val 3579"/>
            </a:avLst>
          </a:prstGeom>
          <a:solidFill>
            <a:schemeClr val="bg1">
              <a:alpha val="9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8D35A9A5-6C78-5C5C-47D4-5524A9B1E9E9}"/>
              </a:ext>
            </a:extLst>
          </p:cNvPr>
          <p:cNvSpPr>
            <a:spLocks noGrp="1"/>
          </p:cNvSpPr>
          <p:nvPr>
            <p:ph type="title"/>
          </p:nvPr>
        </p:nvSpPr>
        <p:spPr>
          <a:xfrm>
            <a:off x="838200" y="653143"/>
            <a:ext cx="10515600" cy="1037545"/>
          </a:xfrm>
        </p:spPr>
        <p:txBody>
          <a:bodyPr/>
          <a:lstStyle/>
          <a:p>
            <a:r>
              <a:rPr lang="nl-NL" sz="4000" u="sng" dirty="0"/>
              <a:t>Teken opdracht</a:t>
            </a:r>
          </a:p>
        </p:txBody>
      </p:sp>
      <p:sp>
        <p:nvSpPr>
          <p:cNvPr id="3" name="Tijdelijke aanduiding voor inhoud 2">
            <a:extLst>
              <a:ext uri="{FF2B5EF4-FFF2-40B4-BE49-F238E27FC236}">
                <a16:creationId xmlns:a16="http://schemas.microsoft.com/office/drawing/2014/main" id="{C2173800-66E3-E3F8-C3EF-DF9BC2FD4790}"/>
              </a:ext>
            </a:extLst>
          </p:cNvPr>
          <p:cNvSpPr>
            <a:spLocks noGrp="1"/>
          </p:cNvSpPr>
          <p:nvPr>
            <p:ph idx="1"/>
          </p:nvPr>
        </p:nvSpPr>
        <p:spPr>
          <a:xfrm>
            <a:off x="838200" y="1825625"/>
            <a:ext cx="10515600" cy="4150632"/>
          </a:xfrm>
        </p:spPr>
        <p:txBody>
          <a:bodyPr/>
          <a:lstStyle/>
          <a:p>
            <a:pPr>
              <a:lnSpc>
                <a:spcPct val="100000"/>
              </a:lnSpc>
            </a:pPr>
            <a:r>
              <a:rPr lang="nl-NL" sz="2000" dirty="0"/>
              <a:t>Opdracht:		Maak drie schetsen van een hoek van een huis, dus 2 punt perspectief.</a:t>
            </a:r>
          </a:p>
          <a:p>
            <a:pPr lvl="2">
              <a:lnSpc>
                <a:spcPct val="100000"/>
              </a:lnSpc>
            </a:pPr>
            <a:r>
              <a:rPr lang="nl-NL" sz="2000" dirty="0"/>
              <a:t>			Zorg dat er een deur en minimaal 3 raamkozijnen in zitten. </a:t>
            </a:r>
          </a:p>
          <a:p>
            <a:pPr lvl="2">
              <a:lnSpc>
                <a:spcPct val="100000"/>
              </a:lnSpc>
            </a:pPr>
            <a:r>
              <a:rPr lang="nl-NL" sz="2000" dirty="0"/>
              <a:t>			Teken iedere schets vanuit een ander perspectief kikker, normaal en vogel.	</a:t>
            </a:r>
          </a:p>
          <a:p>
            <a:endParaRPr lang="nl-NL" sz="2000" dirty="0"/>
          </a:p>
          <a:p>
            <a:r>
              <a:rPr lang="nl-NL" sz="2000" dirty="0"/>
              <a:t>Tijdsduur: 		30 min</a:t>
            </a:r>
          </a:p>
          <a:p>
            <a:endParaRPr lang="nl-NL" sz="2000" dirty="0"/>
          </a:p>
          <a:p>
            <a:r>
              <a:rPr lang="nl-NL" sz="2000" dirty="0"/>
              <a:t>Reflectie:		Daarna vergelijken we elkaars tekeningen</a:t>
            </a:r>
          </a:p>
          <a:p>
            <a:pPr lvl="6"/>
            <a:r>
              <a:rPr lang="nl-NL" sz="2000" dirty="0"/>
              <a:t>In welke perspectief lijkt het huis groot?</a:t>
            </a:r>
          </a:p>
          <a:p>
            <a:pPr lvl="6"/>
            <a:r>
              <a:rPr lang="nl-NL" sz="2000" dirty="0"/>
              <a:t>Welke is een realistische beeld?</a:t>
            </a:r>
          </a:p>
          <a:p>
            <a:pPr lvl="6"/>
            <a:r>
              <a:rPr lang="nl-NL" sz="2000" dirty="0"/>
              <a:t>In welke tekening heb je het meeste overzicht?</a:t>
            </a:r>
          </a:p>
        </p:txBody>
      </p:sp>
      <p:sp>
        <p:nvSpPr>
          <p:cNvPr id="4" name="Tijdelijke aanduiding voor datum 3">
            <a:extLst>
              <a:ext uri="{FF2B5EF4-FFF2-40B4-BE49-F238E27FC236}">
                <a16:creationId xmlns:a16="http://schemas.microsoft.com/office/drawing/2014/main" id="{36BA0303-2B85-EB9C-678A-BFCFA40ADD92}"/>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9C545238-BBA6-A29E-AF51-3F8D31271331}"/>
              </a:ext>
            </a:extLst>
          </p:cNvPr>
          <p:cNvSpPr>
            <a:spLocks noGrp="1"/>
          </p:cNvSpPr>
          <p:nvPr>
            <p:ph type="ftr" sz="quarter" idx="11"/>
          </p:nvPr>
        </p:nvSpPr>
        <p:spPr/>
        <p:txBody>
          <a:bodyPr/>
          <a:lstStyle/>
          <a:p>
            <a:r>
              <a:rPr lang="nl-NL" dirty="0"/>
              <a:t>Architectuur trainee - lessen serie</a:t>
            </a:r>
          </a:p>
        </p:txBody>
      </p:sp>
      <p:sp>
        <p:nvSpPr>
          <p:cNvPr id="6" name="Tijdelijke aanduiding voor dianummer 5">
            <a:extLst>
              <a:ext uri="{FF2B5EF4-FFF2-40B4-BE49-F238E27FC236}">
                <a16:creationId xmlns:a16="http://schemas.microsoft.com/office/drawing/2014/main" id="{C534CC2B-BCF6-E424-7FD8-272B03849772}"/>
              </a:ext>
            </a:extLst>
          </p:cNvPr>
          <p:cNvSpPr>
            <a:spLocks noGrp="1"/>
          </p:cNvSpPr>
          <p:nvPr>
            <p:ph type="sldNum" sz="quarter" idx="12"/>
          </p:nvPr>
        </p:nvSpPr>
        <p:spPr/>
        <p:txBody>
          <a:bodyPr/>
          <a:lstStyle/>
          <a:p>
            <a:fld id="{A4AF6D52-89D9-47DB-BD26-4F97A6E706A9}" type="slidenum">
              <a:rPr lang="nl-NL" smtClean="0"/>
              <a:t>73</a:t>
            </a:fld>
            <a:endParaRPr lang="nl-NL" dirty="0"/>
          </a:p>
        </p:txBody>
      </p:sp>
    </p:spTree>
    <p:extLst>
      <p:ext uri="{BB962C8B-B14F-4D97-AF65-F5344CB8AC3E}">
        <p14:creationId xmlns:p14="http://schemas.microsoft.com/office/powerpoint/2010/main" val="21199494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a:xfrm>
            <a:off x="672000" y="1488001"/>
            <a:ext cx="9452388" cy="4415999"/>
          </a:xfrm>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indent="0">
              <a:buNone/>
            </a:pPr>
            <a:r>
              <a:rPr lang="nl-NL" sz="2800" dirty="0">
                <a:latin typeface="Calibri" panose="020F0502020204030204" pitchFamily="34" charset="0"/>
                <a:cs typeface="Calibri" panose="020F0502020204030204" pitchFamily="34" charset="0"/>
              </a:rPr>
              <a:t>Dit lesmateriaal is vrij te gebruiken.</a:t>
            </a:r>
          </a:p>
          <a:p>
            <a:pPr indent="0">
              <a:buNone/>
            </a:pPr>
            <a:endParaRPr lang="nl-NL" sz="2800" dirty="0">
              <a:latin typeface="Calibri" panose="020F0502020204030204" pitchFamily="34" charset="0"/>
              <a:cs typeface="Calibri" panose="020F0502020204030204" pitchFamily="34" charset="0"/>
            </a:endParaRPr>
          </a:p>
          <a:p>
            <a:pPr indent="0">
              <a:buNone/>
            </a:pPr>
            <a:r>
              <a:rPr lang="nl-NL" sz="2800" dirty="0">
                <a:latin typeface="Calibri" panose="020F0502020204030204" pitchFamily="34" charset="0"/>
                <a:cs typeface="Calibri" panose="020F0502020204030204" pitchFamily="34" charset="0"/>
              </a:rPr>
              <a:t>Graag bij gebruik de auteur Boris Verduijn vermelden.</a:t>
            </a:r>
          </a:p>
          <a:p>
            <a:pPr indent="0">
              <a:buNone/>
            </a:pPr>
            <a:endParaRPr lang="nl-NL" sz="2800" dirty="0">
              <a:latin typeface="Calibri" panose="020F0502020204030204" pitchFamily="34" charset="0"/>
              <a:cs typeface="Calibri" panose="020F0502020204030204" pitchFamily="34" charset="0"/>
            </a:endParaRPr>
          </a:p>
          <a:p>
            <a:pPr indent="0">
              <a:buNone/>
            </a:pPr>
            <a:r>
              <a:rPr lang="nl-NL" sz="2800" dirty="0">
                <a:latin typeface="Calibri" panose="020F0502020204030204" pitchFamily="34" charset="0"/>
                <a:cs typeface="Calibri" panose="020F0502020204030204" pitchFamily="34" charset="0"/>
              </a:rPr>
              <a:t>In de lessen zijn veel afbeeldingen opgenomen. Ben je eigenaar of maker van dit beeldmateriaal en is dit tegen je zin in, dan verneem ik dit graag. Dan haal ik je afbeelding eruit.</a:t>
            </a:r>
          </a:p>
          <a:p>
            <a:pPr indent="0">
              <a:buNone/>
            </a:pPr>
            <a:endParaRPr lang="nl-NL" sz="2800" dirty="0">
              <a:latin typeface="Calibri" panose="020F0502020204030204" pitchFamily="34" charset="0"/>
              <a:cs typeface="Calibri" panose="020F0502020204030204" pitchFamily="34" charset="0"/>
            </a:endParaRPr>
          </a:p>
          <a:p>
            <a:pPr indent="0">
              <a:buNone/>
            </a:pPr>
            <a:endParaRPr lang="nl-NL" sz="2800" dirty="0">
              <a:latin typeface="Calibri" panose="020F0502020204030204" pitchFamily="34" charset="0"/>
              <a:cs typeface="Calibri" panose="020F0502020204030204" pitchFamily="34" charset="0"/>
            </a:endParaRPr>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nl-NL" sz="2800" dirty="0"/>
              <a:t>Delen van materiaal</a:t>
            </a:r>
          </a:p>
        </p:txBody>
      </p:sp>
      <p:sp>
        <p:nvSpPr>
          <p:cNvPr id="7" name="Tijdelijke aanduiding voor datum 1">
            <a:extLst>
              <a:ext uri="{FF2B5EF4-FFF2-40B4-BE49-F238E27FC236}">
                <a16:creationId xmlns:a16="http://schemas.microsoft.com/office/drawing/2014/main" id="{2EFB5A0D-4C95-B21C-B4DC-865B05E637C7}"/>
              </a:ext>
            </a:extLst>
          </p:cNvPr>
          <p:cNvSpPr>
            <a:spLocks noGrp="1"/>
          </p:cNvSpPr>
          <p:nvPr>
            <p:ph type="dt" sz="half" idx="10"/>
          </p:nvPr>
        </p:nvSpPr>
        <p:spPr>
          <a:xfrm>
            <a:off x="838200" y="6356350"/>
            <a:ext cx="2743200" cy="365125"/>
          </a:xfrm>
        </p:spPr>
        <p:txBody>
          <a:bodyPr/>
          <a:lstStyle/>
          <a:p>
            <a:r>
              <a:rPr lang="nl-NL" dirty="0"/>
              <a:t>Augustus 2024</a:t>
            </a:r>
          </a:p>
        </p:txBody>
      </p:sp>
      <p:sp>
        <p:nvSpPr>
          <p:cNvPr id="9" name="Tijdelijke aanduiding voor dianummer 3">
            <a:extLst>
              <a:ext uri="{FF2B5EF4-FFF2-40B4-BE49-F238E27FC236}">
                <a16:creationId xmlns:a16="http://schemas.microsoft.com/office/drawing/2014/main" id="{0534F80B-CFC6-295A-1431-56BFA006AD6E}"/>
              </a:ext>
            </a:extLst>
          </p:cNvPr>
          <p:cNvSpPr>
            <a:spLocks noGrp="1"/>
          </p:cNvSpPr>
          <p:nvPr>
            <p:ph type="sldNum" sz="quarter" idx="12"/>
          </p:nvPr>
        </p:nvSpPr>
        <p:spPr>
          <a:xfrm>
            <a:off x="8610600" y="6356350"/>
            <a:ext cx="2743200" cy="365125"/>
          </a:xfrm>
        </p:spPr>
        <p:txBody>
          <a:bodyPr/>
          <a:lstStyle/>
          <a:p>
            <a:fld id="{A4AF6D52-89D9-47DB-BD26-4F97A6E706A9}" type="slidenum">
              <a:rPr lang="nl-NL" smtClean="0"/>
              <a:t>74</a:t>
            </a:fld>
            <a:endParaRPr lang="nl-NL" dirty="0"/>
          </a:p>
        </p:txBody>
      </p:sp>
      <p:sp>
        <p:nvSpPr>
          <p:cNvPr id="3" name="Tijdelijke aanduiding voor voettekst 4">
            <a:extLst>
              <a:ext uri="{FF2B5EF4-FFF2-40B4-BE49-F238E27FC236}">
                <a16:creationId xmlns:a16="http://schemas.microsoft.com/office/drawing/2014/main" id="{C4A4C115-D8AA-F847-EC43-88518A91D57A}"/>
              </a:ext>
            </a:extLst>
          </p:cNvPr>
          <p:cNvSpPr txBox="1">
            <a:spLocks/>
          </p:cNvSpPr>
          <p:nvPr/>
        </p:nvSpPr>
        <p:spPr>
          <a:xfrm>
            <a:off x="3144000" y="6120000"/>
            <a:ext cx="6720000" cy="240000"/>
          </a:xfrm>
          <a:prstGeom prst="rect">
            <a:avLst/>
          </a:prstGeom>
        </p:spPr>
        <p:txBody>
          <a:bodyPr vert="horz" lIns="0" tIns="0" rIns="108000" bIns="0" rtlCol="0" anchor="t" anchorCtr="0">
            <a:noAutofit/>
          </a:bodyP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Architectuur trainee - lessen serie</a:t>
            </a:r>
            <a:endParaRPr lang="nl-NL" dirty="0"/>
          </a:p>
        </p:txBody>
      </p:sp>
      <p:sp>
        <p:nvSpPr>
          <p:cNvPr id="8" name="Tekstvak 7">
            <a:extLst>
              <a:ext uri="{FF2B5EF4-FFF2-40B4-BE49-F238E27FC236}">
                <a16:creationId xmlns:a16="http://schemas.microsoft.com/office/drawing/2014/main" id="{640B324D-9633-F5DE-426C-301B29901BAB}"/>
              </a:ext>
            </a:extLst>
          </p:cNvPr>
          <p:cNvSpPr txBox="1"/>
          <p:nvPr/>
        </p:nvSpPr>
        <p:spPr>
          <a:xfrm>
            <a:off x="4624292" y="6107465"/>
            <a:ext cx="1326995" cy="278780"/>
          </a:xfrm>
          <a:prstGeom prst="rect">
            <a:avLst/>
          </a:prstGeom>
          <a:noFill/>
        </p:spPr>
        <p:txBody>
          <a:bodyPr wrap="square" lIns="0" tIns="0" rIns="0" rtlCol="0">
            <a:noAutofit/>
          </a:bodyPr>
          <a:lstStyle/>
          <a:p>
            <a:pPr algn="l"/>
            <a:r>
              <a:rPr lang="nl-NL" sz="1100" dirty="0"/>
              <a:t>Bron: B. Verduijn</a:t>
            </a:r>
          </a:p>
        </p:txBody>
      </p:sp>
    </p:spTree>
    <p:extLst>
      <p:ext uri="{BB962C8B-B14F-4D97-AF65-F5344CB8AC3E}">
        <p14:creationId xmlns:p14="http://schemas.microsoft.com/office/powerpoint/2010/main" val="1195541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E7800213-4580-027C-9C68-8F6AD14486F4}"/>
              </a:ext>
            </a:extLst>
          </p:cNvPr>
          <p:cNvSpPr>
            <a:spLocks noGrp="1"/>
          </p:cNvSpPr>
          <p:nvPr>
            <p:ph type="dt" sz="half" idx="10"/>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dirty="0"/>
              <a:t>23 augustus 2022</a:t>
            </a:r>
          </a:p>
        </p:txBody>
      </p:sp>
      <p:sp>
        <p:nvSpPr>
          <p:cNvPr id="3" name="Tijdelijke aanduiding voor voettekst 2">
            <a:extLst>
              <a:ext uri="{FF2B5EF4-FFF2-40B4-BE49-F238E27FC236}">
                <a16:creationId xmlns:a16="http://schemas.microsoft.com/office/drawing/2014/main" id="{7FD80FE0-0C68-907A-415B-1D308E2E3D61}"/>
              </a:ext>
            </a:extLst>
          </p:cNvPr>
          <p:cNvSpPr>
            <a:spLocks noGrp="1"/>
          </p:cNvSpPr>
          <p:nvPr>
            <p:ph type="ftr" sz="quarter" idx="11"/>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r>
              <a:rPr lang="nl-NL" dirty="0"/>
              <a:t>Titel van de presentatie &gt; pas aan via &gt; Functie Koptekst en voettekst</a:t>
            </a:r>
          </a:p>
        </p:txBody>
      </p:sp>
      <p:sp>
        <p:nvSpPr>
          <p:cNvPr id="4" name="Tijdelijke aanduiding voor dianummer 3">
            <a:extLst>
              <a:ext uri="{FF2B5EF4-FFF2-40B4-BE49-F238E27FC236}">
                <a16:creationId xmlns:a16="http://schemas.microsoft.com/office/drawing/2014/main" id="{75A9AEA0-F9EC-99C0-FAC8-0A8B2BAF6262}"/>
              </a:ext>
            </a:extLst>
          </p:cNvPr>
          <p:cNvSpPr>
            <a:spLocks noGrp="1"/>
          </p:cNvSpPr>
          <p:nvPr>
            <p:ph type="sldNum" sz="quarter" idx="12"/>
          </p:nvPr>
        </p:nvSpPr>
        <p:spPr/>
        <p:txBody>
          <a:bodyPr/>
          <a:lstStyle>
            <a:defPPr>
              <a:defRPr lang="nl-NL"/>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a:lstStyle>
          <a:p>
            <a:fld id="{14F1411D-0280-154F-AEAC-4C20B7AA46B2}" type="slidenum">
              <a:rPr lang="nl-NL" smtClean="0"/>
              <a:pPr/>
              <a:t>75</a:t>
            </a:fld>
            <a:endParaRPr lang="nl-NL" dirty="0"/>
          </a:p>
        </p:txBody>
      </p:sp>
    </p:spTree>
    <p:extLst>
      <p:ext uri="{BB962C8B-B14F-4D97-AF65-F5344CB8AC3E}">
        <p14:creationId xmlns:p14="http://schemas.microsoft.com/office/powerpoint/2010/main" val="3485966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823C7-553E-DC3D-CF01-D0D2060A2E19}"/>
              </a:ext>
            </a:extLst>
          </p:cNvPr>
          <p:cNvSpPr>
            <a:spLocks noGrp="1"/>
          </p:cNvSpPr>
          <p:nvPr>
            <p:ph type="title"/>
          </p:nvPr>
        </p:nvSpPr>
        <p:spPr/>
        <p:txBody>
          <a:bodyPr/>
          <a:lstStyle/>
          <a:p>
            <a:r>
              <a:rPr lang="nl-NL" dirty="0"/>
              <a:t>Wat is compositie?</a:t>
            </a:r>
          </a:p>
        </p:txBody>
      </p:sp>
      <p:sp>
        <p:nvSpPr>
          <p:cNvPr id="3" name="Tijdelijke aanduiding voor inhoud 2">
            <a:extLst>
              <a:ext uri="{FF2B5EF4-FFF2-40B4-BE49-F238E27FC236}">
                <a16:creationId xmlns:a16="http://schemas.microsoft.com/office/drawing/2014/main" id="{B87D7925-38FB-F4E5-D9C1-90D62DD88441}"/>
              </a:ext>
            </a:extLst>
          </p:cNvPr>
          <p:cNvSpPr>
            <a:spLocks noGrp="1"/>
          </p:cNvSpPr>
          <p:nvPr>
            <p:ph idx="1"/>
          </p:nvPr>
        </p:nvSpPr>
        <p:spPr/>
        <p:txBody>
          <a:bodyPr>
            <a:normAutofit/>
          </a:bodyPr>
          <a:lstStyle/>
          <a:p>
            <a:pPr marL="0" indent="0">
              <a:buNone/>
            </a:pPr>
            <a:r>
              <a:rPr lang="nl-NL" b="1" i="0" dirty="0">
                <a:solidFill>
                  <a:srgbClr val="202122"/>
                </a:solidFill>
                <a:effectLst/>
                <a:latin typeface="Arial" panose="020B0604020202020204" pitchFamily="34" charset="0"/>
              </a:rPr>
              <a:t>Compositie</a:t>
            </a:r>
            <a:r>
              <a:rPr lang="nl-NL" b="0" i="0" dirty="0">
                <a:solidFill>
                  <a:srgbClr val="202122"/>
                </a:solidFill>
                <a:effectLst/>
                <a:latin typeface="Arial" panose="020B0604020202020204" pitchFamily="34" charset="0"/>
              </a:rPr>
              <a:t> is in de </a:t>
            </a:r>
            <a:r>
              <a:rPr lang="nl-NL" dirty="0">
                <a:solidFill>
                  <a:srgbClr val="202122"/>
                </a:solidFill>
                <a:latin typeface="Arial" panose="020B0604020202020204" pitchFamily="34" charset="0"/>
              </a:rPr>
              <a:t>beeldende kunst het ordenen van beeldelementen volge</a:t>
            </a:r>
            <a:r>
              <a:rPr lang="nl-NL" b="0" i="0" dirty="0">
                <a:solidFill>
                  <a:srgbClr val="202122"/>
                </a:solidFill>
                <a:effectLst/>
                <a:latin typeface="Arial" panose="020B0604020202020204" pitchFamily="34" charset="0"/>
              </a:rPr>
              <a:t>ns een vooraf bepaalde strategie. De kunstenaar wil een boeiende vlakverdeling. </a:t>
            </a:r>
          </a:p>
          <a:p>
            <a:pPr marL="0" indent="0">
              <a:buNone/>
            </a:pPr>
            <a:r>
              <a:rPr lang="nl-NL" sz="1800" b="0" i="0" dirty="0">
                <a:solidFill>
                  <a:srgbClr val="202122"/>
                </a:solidFill>
                <a:effectLst/>
                <a:latin typeface="Arial" panose="020B0604020202020204" pitchFamily="34" charset="0"/>
              </a:rPr>
              <a:t>(bron: Wikipedia)</a:t>
            </a:r>
          </a:p>
          <a:p>
            <a:pPr marL="0" indent="0">
              <a:buNone/>
            </a:pPr>
            <a:endParaRPr lang="nl-NL" sz="1800" dirty="0">
              <a:solidFill>
                <a:srgbClr val="202122"/>
              </a:solidFill>
              <a:latin typeface="Arial" panose="020B0604020202020204" pitchFamily="34" charset="0"/>
            </a:endParaRPr>
          </a:p>
          <a:p>
            <a:pPr marL="0" indent="0">
              <a:buNone/>
            </a:pPr>
            <a:endParaRPr lang="nl-NL" sz="1800" dirty="0"/>
          </a:p>
          <a:p>
            <a:pPr marL="0" indent="0">
              <a:buNone/>
            </a:pPr>
            <a:r>
              <a:rPr lang="nl-NL" b="1" dirty="0"/>
              <a:t>Vooraf bepaald; </a:t>
            </a:r>
            <a:r>
              <a:rPr lang="nl-NL" dirty="0"/>
              <a:t>Toen je de Erasmusbrug ging tekenen, wat wilde je laten zien in jouw schets?</a:t>
            </a:r>
          </a:p>
          <a:p>
            <a:pPr marL="0" indent="0">
              <a:buNone/>
            </a:pPr>
            <a:r>
              <a:rPr lang="nl-NL" b="1" dirty="0"/>
              <a:t>Vlakverdeling; </a:t>
            </a:r>
            <a:r>
              <a:rPr lang="nl-NL" dirty="0"/>
              <a:t>is jouw schets boeiend om naar te kijken?</a:t>
            </a:r>
          </a:p>
          <a:p>
            <a:endParaRPr lang="nl-NL" dirty="0"/>
          </a:p>
        </p:txBody>
      </p:sp>
      <p:sp>
        <p:nvSpPr>
          <p:cNvPr id="4" name="Tijdelijke aanduiding voor datum 3">
            <a:extLst>
              <a:ext uri="{FF2B5EF4-FFF2-40B4-BE49-F238E27FC236}">
                <a16:creationId xmlns:a16="http://schemas.microsoft.com/office/drawing/2014/main" id="{7FEAD5EA-03B2-FCAB-CC99-64B605A769F9}"/>
              </a:ext>
            </a:extLst>
          </p:cNvPr>
          <p:cNvSpPr>
            <a:spLocks noGrp="1"/>
          </p:cNvSpPr>
          <p:nvPr>
            <p:ph type="dt" sz="half" idx="10"/>
          </p:nvPr>
        </p:nvSpPr>
        <p:spPr/>
        <p:txBody>
          <a:bodyPr/>
          <a:lstStyle/>
          <a:p>
            <a:r>
              <a:rPr lang="nl-NL" dirty="0"/>
              <a:t>Augustus 2024</a:t>
            </a:r>
          </a:p>
        </p:txBody>
      </p:sp>
      <p:sp>
        <p:nvSpPr>
          <p:cNvPr id="5" name="Tijdelijke aanduiding voor voettekst 4">
            <a:extLst>
              <a:ext uri="{FF2B5EF4-FFF2-40B4-BE49-F238E27FC236}">
                <a16:creationId xmlns:a16="http://schemas.microsoft.com/office/drawing/2014/main" id="{FEC2E35E-D3FA-4F89-60B3-FA27225C5D0B}"/>
              </a:ext>
            </a:extLst>
          </p:cNvPr>
          <p:cNvSpPr>
            <a:spLocks noGrp="1"/>
          </p:cNvSpPr>
          <p:nvPr>
            <p:ph type="ftr" sz="quarter" idx="11"/>
          </p:nvPr>
        </p:nvSpPr>
        <p:spPr/>
        <p:txBody>
          <a:bodyPr/>
          <a:lstStyle/>
          <a:p>
            <a:r>
              <a:rPr lang="nl-NL"/>
              <a:t>Architectuur trainee - lessen serie</a:t>
            </a:r>
          </a:p>
        </p:txBody>
      </p:sp>
      <p:sp>
        <p:nvSpPr>
          <p:cNvPr id="6" name="Tijdelijke aanduiding voor dianummer 5">
            <a:extLst>
              <a:ext uri="{FF2B5EF4-FFF2-40B4-BE49-F238E27FC236}">
                <a16:creationId xmlns:a16="http://schemas.microsoft.com/office/drawing/2014/main" id="{9EF04A83-12DB-C0D3-8916-94F94826931C}"/>
              </a:ext>
            </a:extLst>
          </p:cNvPr>
          <p:cNvSpPr>
            <a:spLocks noGrp="1"/>
          </p:cNvSpPr>
          <p:nvPr>
            <p:ph type="sldNum" sz="quarter" idx="12"/>
          </p:nvPr>
        </p:nvSpPr>
        <p:spPr/>
        <p:txBody>
          <a:bodyPr/>
          <a:lstStyle/>
          <a:p>
            <a:fld id="{14F1411D-0280-154F-AEAC-4C20B7AA46B2}" type="slidenum">
              <a:rPr lang="nl-NL" smtClean="0"/>
              <a:t>8</a:t>
            </a:fld>
            <a:endParaRPr lang="nl-NL"/>
          </a:p>
        </p:txBody>
      </p:sp>
    </p:spTree>
    <p:extLst>
      <p:ext uri="{BB962C8B-B14F-4D97-AF65-F5344CB8AC3E}">
        <p14:creationId xmlns:p14="http://schemas.microsoft.com/office/powerpoint/2010/main" val="1214913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99FF532-816D-0D66-0718-6E9BF408188F}"/>
              </a:ext>
            </a:extLst>
          </p:cNvPr>
          <p:cNvSpPr>
            <a:spLocks noGrp="1"/>
          </p:cNvSpPr>
          <p:nvPr>
            <p:ph idx="1"/>
          </p:nvPr>
        </p:nvSpPr>
        <p:spPr/>
        <p:txBody>
          <a:bodyPr/>
          <a:lstStyle/>
          <a:p>
            <a:r>
              <a:rPr lang="nl-NL" dirty="0" err="1"/>
              <a:t>Symetrisch</a:t>
            </a:r>
            <a:r>
              <a:rPr lang="nl-NL" dirty="0"/>
              <a:t> </a:t>
            </a:r>
          </a:p>
          <a:p>
            <a:r>
              <a:rPr lang="nl-NL" dirty="0" err="1"/>
              <a:t>Asymetrisch</a:t>
            </a:r>
            <a:endParaRPr lang="nl-NL" dirty="0"/>
          </a:p>
          <a:p>
            <a:endParaRPr lang="nl-NL" dirty="0"/>
          </a:p>
        </p:txBody>
      </p:sp>
      <p:sp>
        <p:nvSpPr>
          <p:cNvPr id="3" name="Tijdelijke aanduiding voor datum 2">
            <a:extLst>
              <a:ext uri="{FF2B5EF4-FFF2-40B4-BE49-F238E27FC236}">
                <a16:creationId xmlns:a16="http://schemas.microsoft.com/office/drawing/2014/main" id="{73638CE8-99A0-8B3D-4E68-AE4881F617E1}"/>
              </a:ext>
            </a:extLst>
          </p:cNvPr>
          <p:cNvSpPr>
            <a:spLocks noGrp="1"/>
          </p:cNvSpPr>
          <p:nvPr>
            <p:ph type="dt" sz="half" idx="10"/>
          </p:nvPr>
        </p:nvSpPr>
        <p:spPr/>
        <p:txBody>
          <a:bodyPr/>
          <a:lstStyle/>
          <a:p>
            <a:r>
              <a:rPr lang="nl-NL" dirty="0"/>
              <a:t>Augustus 2024</a:t>
            </a:r>
          </a:p>
        </p:txBody>
      </p:sp>
      <p:sp>
        <p:nvSpPr>
          <p:cNvPr id="4" name="Tijdelijke aanduiding voor voettekst 3">
            <a:extLst>
              <a:ext uri="{FF2B5EF4-FFF2-40B4-BE49-F238E27FC236}">
                <a16:creationId xmlns:a16="http://schemas.microsoft.com/office/drawing/2014/main" id="{8B6C27A1-515E-20C5-AB40-D8D94F587552}"/>
              </a:ext>
            </a:extLst>
          </p:cNvPr>
          <p:cNvSpPr>
            <a:spLocks noGrp="1"/>
          </p:cNvSpPr>
          <p:nvPr>
            <p:ph type="ftr" sz="quarter" idx="11"/>
          </p:nvPr>
        </p:nvSpPr>
        <p:spPr/>
        <p:txBody>
          <a:bodyPr/>
          <a:lstStyle/>
          <a:p>
            <a:r>
              <a:rPr lang="nl-NL" dirty="0"/>
              <a:t>Architectuur trainee - lessen serie</a:t>
            </a:r>
          </a:p>
        </p:txBody>
      </p:sp>
      <p:sp>
        <p:nvSpPr>
          <p:cNvPr id="5" name="Tijdelijke aanduiding voor dianummer 4">
            <a:extLst>
              <a:ext uri="{FF2B5EF4-FFF2-40B4-BE49-F238E27FC236}">
                <a16:creationId xmlns:a16="http://schemas.microsoft.com/office/drawing/2014/main" id="{17318641-65A5-3C28-7405-7911523686A6}"/>
              </a:ext>
            </a:extLst>
          </p:cNvPr>
          <p:cNvSpPr>
            <a:spLocks noGrp="1"/>
          </p:cNvSpPr>
          <p:nvPr>
            <p:ph type="sldNum" sz="quarter" idx="12"/>
          </p:nvPr>
        </p:nvSpPr>
        <p:spPr/>
        <p:txBody>
          <a:bodyPr/>
          <a:lstStyle/>
          <a:p>
            <a:fld id="{14F1411D-0280-154F-AEAC-4C20B7AA46B2}" type="slidenum">
              <a:rPr lang="nl-NL" smtClean="0"/>
              <a:t>9</a:t>
            </a:fld>
            <a:endParaRPr lang="nl-NL"/>
          </a:p>
        </p:txBody>
      </p:sp>
      <p:sp>
        <p:nvSpPr>
          <p:cNvPr id="6" name="Titel 5">
            <a:extLst>
              <a:ext uri="{FF2B5EF4-FFF2-40B4-BE49-F238E27FC236}">
                <a16:creationId xmlns:a16="http://schemas.microsoft.com/office/drawing/2014/main" id="{F755E385-22C5-A1EA-5102-C3A97419CDC5}"/>
              </a:ext>
            </a:extLst>
          </p:cNvPr>
          <p:cNvSpPr>
            <a:spLocks noGrp="1"/>
          </p:cNvSpPr>
          <p:nvPr>
            <p:ph type="title"/>
          </p:nvPr>
        </p:nvSpPr>
        <p:spPr/>
        <p:txBody>
          <a:bodyPr/>
          <a:lstStyle/>
          <a:p>
            <a:r>
              <a:rPr lang="nl-NL" dirty="0"/>
              <a:t>Welke composities heb je?</a:t>
            </a:r>
          </a:p>
        </p:txBody>
      </p:sp>
      <p:pic>
        <p:nvPicPr>
          <p:cNvPr id="7" name="Afbeelding 6">
            <a:extLst>
              <a:ext uri="{FF2B5EF4-FFF2-40B4-BE49-F238E27FC236}">
                <a16:creationId xmlns:a16="http://schemas.microsoft.com/office/drawing/2014/main" id="{022F8528-4D7D-6BC1-EF9F-A5D69490D91E}"/>
              </a:ext>
            </a:extLst>
          </p:cNvPr>
          <p:cNvPicPr>
            <a:picLocks noChangeAspect="1"/>
          </p:cNvPicPr>
          <p:nvPr/>
        </p:nvPicPr>
        <p:blipFill>
          <a:blip r:embed="rId2"/>
          <a:stretch>
            <a:fillRect/>
          </a:stretch>
        </p:blipFill>
        <p:spPr>
          <a:xfrm>
            <a:off x="3448310" y="2696884"/>
            <a:ext cx="7240010" cy="2857899"/>
          </a:xfrm>
          <a:prstGeom prst="rect">
            <a:avLst/>
          </a:prstGeom>
        </p:spPr>
      </p:pic>
    </p:spTree>
    <p:extLst>
      <p:ext uri="{BB962C8B-B14F-4D97-AF65-F5344CB8AC3E}">
        <p14:creationId xmlns:p14="http://schemas.microsoft.com/office/powerpoint/2010/main" val="273177673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hema">
  <a:themeElements>
    <a:clrScheme name="ROC Mondriaan Kleuren">
      <a:dk1>
        <a:srgbClr val="000000"/>
      </a:dk1>
      <a:lt1>
        <a:srgbClr val="FFFFFF"/>
      </a:lt1>
      <a:dk2>
        <a:srgbClr val="002355"/>
      </a:dk2>
      <a:lt2>
        <a:srgbClr val="E0E0E0"/>
      </a:lt2>
      <a:accent1>
        <a:srgbClr val="0050AA"/>
      </a:accent1>
      <a:accent2>
        <a:srgbClr val="E6002D"/>
      </a:accent2>
      <a:accent3>
        <a:srgbClr val="FDD200"/>
      </a:accent3>
      <a:accent4>
        <a:srgbClr val="B9DCFF"/>
      </a:accent4>
      <a:accent5>
        <a:srgbClr val="46C891"/>
      </a:accent5>
      <a:accent6>
        <a:srgbClr val="6E375A"/>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rtlCol="0">
        <a:noAutofit/>
      </a:bodyPr>
      <a:lstStyle>
        <a:defPPr algn="l">
          <a:defRPr sz="1300" dirty="0" err="1" smtClean="0"/>
        </a:defPPr>
      </a:lstStyle>
    </a:txDef>
  </a:objectDefaults>
  <a:extraClrSchemeLst/>
  <a:custClrLst>
    <a:custClr name="Rood Donker">
      <a:srgbClr val="870000"/>
    </a:custClr>
    <a:custClr name="Rood">
      <a:srgbClr val="E6002D"/>
    </a:custClr>
    <a:custClr name="Rood Licht ">
      <a:srgbClr val="FBB4BE"/>
    </a:custClr>
    <a:custClr name="Geel Donker">
      <a:srgbClr val="CD9B00"/>
    </a:custClr>
    <a:custClr name="Geel">
      <a:srgbClr val="FDD200"/>
    </a:custClr>
    <a:custClr name="Geel Licht">
      <a:srgbClr val="FFF09B"/>
    </a:custClr>
    <a:custClr name="Blauw Donker">
      <a:srgbClr val="002355"/>
    </a:custClr>
    <a:custClr name="Blauw">
      <a:srgbClr val="0050AA"/>
    </a:custClr>
    <a:custClr name="Blauw Licht">
      <a:srgbClr val="B9DCFF"/>
    </a:custClr>
    <a:custClr name="Paars Donker">
      <a:srgbClr val="6E375A"/>
    </a:custClr>
    <a:custClr name="Paars">
      <a:srgbClr val="B48CC8"/>
    </a:custClr>
    <a:custClr name="Groen Donker">
      <a:srgbClr val="009B73"/>
    </a:custClr>
    <a:custClr name="Groen">
      <a:srgbClr val="46C891"/>
    </a:custClr>
    <a:custClr name="Zwart">
      <a:srgbClr val="000000"/>
    </a:custClr>
    <a:custClr name="Grijs">
      <a:srgbClr val="6E6E6E"/>
    </a:custClr>
    <a:custClr name="Wit">
      <a:srgbClr val="FFFFFF"/>
    </a:custClr>
  </a:custClrLst>
  <a:extLst>
    <a:ext uri="{05A4C25C-085E-4340-85A3-A5531E510DB2}">
      <thm15:themeFamily xmlns:thm15="http://schemas.microsoft.com/office/thememl/2012/main" name="ROC Mondriaan presentatie v1" id="{C6029C8D-C684-FA41-A7E3-6FCA5F9832F2}" vid="{1F7C278C-CA53-1344-86B7-29CA25EA8976}"/>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2223</Words>
  <Application>Microsoft Office PowerPoint</Application>
  <PresentationFormat>Breedbeeld</PresentationFormat>
  <Paragraphs>518</Paragraphs>
  <Slides>75</Slides>
  <Notes>0</Notes>
  <HiddenSlides>0</HiddenSlides>
  <MMClips>0</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75</vt:i4>
      </vt:variant>
    </vt:vector>
  </HeadingPairs>
  <TitlesOfParts>
    <vt:vector size="84" baseType="lpstr">
      <vt:lpstr>Arial</vt:lpstr>
      <vt:lpstr>Calibri</vt:lpstr>
      <vt:lpstr>Calibri Light</vt:lpstr>
      <vt:lpstr>Campton-Book</vt:lpstr>
      <vt:lpstr>SanukComp</vt:lpstr>
      <vt:lpstr>Systeemlettertype regulier</vt:lpstr>
      <vt:lpstr>Wingdings</vt:lpstr>
      <vt:lpstr>Kantoorthema</vt:lpstr>
      <vt:lpstr>Office-thema</vt:lpstr>
      <vt:lpstr>Architectuur trainee  Lessen serie</vt:lpstr>
      <vt:lpstr>Wat moet je kennen en kunnen</vt:lpstr>
      <vt:lpstr>Inhoud</vt:lpstr>
      <vt:lpstr>Les 1: Compositie</vt:lpstr>
      <vt:lpstr>Inhoud</vt:lpstr>
      <vt:lpstr>leerdoelen</vt:lpstr>
      <vt:lpstr>Teken opdracht</vt:lpstr>
      <vt:lpstr>Wat is compositie?</vt:lpstr>
      <vt:lpstr>Welke composities heb je?</vt:lpstr>
      <vt:lpstr>Welke composities heb je?</vt:lpstr>
      <vt:lpstr>PowerPoint-presentatie</vt:lpstr>
      <vt:lpstr>PowerPoint-presentatie</vt:lpstr>
      <vt:lpstr>Welke composities heb je? </vt:lpstr>
      <vt:lpstr>PowerPoint-presentatie</vt:lpstr>
      <vt:lpstr>PowerPoint-presentatie</vt:lpstr>
      <vt:lpstr>PowerPoint-presentatie</vt:lpstr>
      <vt:lpstr>PowerPoint-presentatie</vt:lpstr>
      <vt:lpstr>PowerPoint-presentatie</vt:lpstr>
      <vt:lpstr>PowerPoint-presentatie</vt:lpstr>
      <vt:lpstr>Erasmusbrug</vt:lpstr>
      <vt:lpstr>Terugkijken</vt:lpstr>
      <vt:lpstr>Opdracht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Les 2: Centraal Perspectief</vt:lpstr>
      <vt:lpstr>Inhoud</vt:lpstr>
      <vt:lpstr>leerdoelen</vt:lpstr>
      <vt:lpstr>1 punt perspectief</vt:lpstr>
      <vt:lpstr>PowerPoint-presentatie</vt:lpstr>
      <vt:lpstr>Teken opdracht</vt:lpstr>
      <vt:lpstr>Les 3: Perspectief 2 punten</vt:lpstr>
      <vt:lpstr>Inhoud</vt:lpstr>
      <vt:lpstr>leerdoelen</vt:lpstr>
      <vt:lpstr>Perspectieven</vt:lpstr>
      <vt:lpstr>Perspectieven</vt:lpstr>
      <vt:lpstr>Perspectieven</vt:lpstr>
      <vt:lpstr>PowerPoint-presentatie</vt:lpstr>
      <vt:lpstr>PowerPoint-presentatie</vt:lpstr>
      <vt:lpstr>PowerPoint-presentatie</vt:lpstr>
      <vt:lpstr>PowerPoint-presentatie</vt:lpstr>
      <vt:lpstr>PowerPoint-presentatie</vt:lpstr>
      <vt:lpstr>PowerPoint-presentatie</vt:lpstr>
      <vt:lpstr>PowerPoint-presentatie</vt:lpstr>
      <vt:lpstr>Terugkijken</vt:lpstr>
      <vt:lpstr>PowerPoint-presentatie</vt:lpstr>
      <vt:lpstr>Les 4: Schets opwerken</vt:lpstr>
      <vt:lpstr>Inhoud</vt:lpstr>
      <vt:lpstr>leerdoelen</vt:lpstr>
      <vt:lpstr>leerdoelen</vt:lpstr>
      <vt:lpstr>Schets opwerken</vt:lpstr>
      <vt:lpstr>PowerPoint-presentatie</vt:lpstr>
      <vt:lpstr>Schets opwerken</vt:lpstr>
      <vt:lpstr>PowerPoint-presentatie</vt:lpstr>
      <vt:lpstr>Schets opwerken</vt:lpstr>
      <vt:lpstr>PowerPoint-presentatie</vt:lpstr>
      <vt:lpstr>Schets opwerken</vt:lpstr>
      <vt:lpstr>Les 5: Hoogte in perspectief</vt:lpstr>
      <vt:lpstr>Inhoud</vt:lpstr>
      <vt:lpstr>leerdoelen</vt:lpstr>
      <vt:lpstr>Kikker perspectief</vt:lpstr>
      <vt:lpstr>Normaal perspectief</vt:lpstr>
      <vt:lpstr>Vogel perspectief</vt:lpstr>
      <vt:lpstr>Teken opdracht</vt:lpstr>
      <vt:lpstr>Delen van materiaal</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Lessen serie  Architectuur trainee</dc:title>
  <dc:creator>Verduijn, B.V.</dc:creator>
  <cp:lastModifiedBy>Verduijn, Boris</cp:lastModifiedBy>
  <cp:revision>3</cp:revision>
  <cp:lastPrinted>2023-04-05T07:31:13Z</cp:lastPrinted>
  <dcterms:created xsi:type="dcterms:W3CDTF">2023-03-10T10:14:35Z</dcterms:created>
  <dcterms:modified xsi:type="dcterms:W3CDTF">2024-06-07T14:06:39Z</dcterms:modified>
</cp:coreProperties>
</file>