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2"/>
  </p:notesMasterIdLst>
  <p:handoutMasterIdLst>
    <p:handoutMasterId r:id="rId43"/>
  </p:handoutMasterIdLst>
  <p:sldIdLst>
    <p:sldId id="256" r:id="rId5"/>
    <p:sldId id="274" r:id="rId6"/>
    <p:sldId id="424" r:id="rId7"/>
    <p:sldId id="301" r:id="rId8"/>
    <p:sldId id="425" r:id="rId9"/>
    <p:sldId id="393" r:id="rId10"/>
    <p:sldId id="426" r:id="rId11"/>
    <p:sldId id="394" r:id="rId12"/>
    <p:sldId id="427" r:id="rId13"/>
    <p:sldId id="428" r:id="rId14"/>
    <p:sldId id="429" r:id="rId15"/>
    <p:sldId id="430" r:id="rId16"/>
    <p:sldId id="409" r:id="rId17"/>
    <p:sldId id="431" r:id="rId18"/>
    <p:sldId id="433" r:id="rId19"/>
    <p:sldId id="432" r:id="rId20"/>
    <p:sldId id="410" r:id="rId21"/>
    <p:sldId id="395" r:id="rId22"/>
    <p:sldId id="396" r:id="rId23"/>
    <p:sldId id="397" r:id="rId24"/>
    <p:sldId id="398" r:id="rId25"/>
    <p:sldId id="399" r:id="rId26"/>
    <p:sldId id="400" r:id="rId27"/>
    <p:sldId id="411" r:id="rId28"/>
    <p:sldId id="412" r:id="rId29"/>
    <p:sldId id="413" r:id="rId30"/>
    <p:sldId id="414" r:id="rId31"/>
    <p:sldId id="415" r:id="rId32"/>
    <p:sldId id="401" r:id="rId33"/>
    <p:sldId id="402" r:id="rId34"/>
    <p:sldId id="403" r:id="rId35"/>
    <p:sldId id="404" r:id="rId36"/>
    <p:sldId id="405" r:id="rId37"/>
    <p:sldId id="406" r:id="rId38"/>
    <p:sldId id="407" r:id="rId39"/>
    <p:sldId id="408" r:id="rId40"/>
    <p:sldId id="383" r:id="rId4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C3EB46-D15F-44BD-AEEA-9FF022ED9EDD}" v="173" dt="2025-10-09T17:32:39.7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4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handoutMaster" Target="handoutMasters/handoutMaster1.xml"/><Relationship Id="rId48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é Verbeek" userId="20d2065d-8055-4a68-a463-00777506795f" providerId="ADAL" clId="{408437A9-B1B4-4A5A-BF84-9732D44B2163}"/>
    <pc:docChg chg="custSel addSld modSld sldOrd">
      <pc:chgData name="Gé Verbeek" userId="20d2065d-8055-4a68-a463-00777506795f" providerId="ADAL" clId="{408437A9-B1B4-4A5A-BF84-9732D44B2163}" dt="2025-10-09T17:32:39.738" v="304"/>
      <pc:docMkLst>
        <pc:docMk/>
      </pc:docMkLst>
      <pc:sldChg chg="modSp">
        <pc:chgData name="Gé Verbeek" userId="20d2065d-8055-4a68-a463-00777506795f" providerId="ADAL" clId="{408437A9-B1B4-4A5A-BF84-9732D44B2163}" dt="2025-10-09T16:56:55.389" v="107" actId="20577"/>
        <pc:sldMkLst>
          <pc:docMk/>
          <pc:sldMk cId="3105034433" sldId="393"/>
        </pc:sldMkLst>
        <pc:spChg chg="mod">
          <ac:chgData name="Gé Verbeek" userId="20d2065d-8055-4a68-a463-00777506795f" providerId="ADAL" clId="{408437A9-B1B4-4A5A-BF84-9732D44B2163}" dt="2025-10-09T16:56:55.389" v="107" actId="20577"/>
          <ac:spMkLst>
            <pc:docMk/>
            <pc:sldMk cId="3105034433" sldId="393"/>
            <ac:spMk id="7171" creationId="{E224BC8B-2913-4038-A10D-36A485D9D174}"/>
          </ac:spMkLst>
        </pc:spChg>
      </pc:sldChg>
      <pc:sldChg chg="addSp delSp modSp mod modAnim">
        <pc:chgData name="Gé Verbeek" userId="20d2065d-8055-4a68-a463-00777506795f" providerId="ADAL" clId="{408437A9-B1B4-4A5A-BF84-9732D44B2163}" dt="2025-10-09T17:27:55.075" v="264"/>
        <pc:sldMkLst>
          <pc:docMk/>
          <pc:sldMk cId="1753698846" sldId="394"/>
        </pc:sldMkLst>
        <pc:spChg chg="add">
          <ac:chgData name="Gé Verbeek" userId="20d2065d-8055-4a68-a463-00777506795f" providerId="ADAL" clId="{408437A9-B1B4-4A5A-BF84-9732D44B2163}" dt="2025-10-09T16:53:01.766" v="75"/>
          <ac:spMkLst>
            <pc:docMk/>
            <pc:sldMk cId="1753698846" sldId="394"/>
            <ac:spMk id="2" creationId="{1FB3DEC8-9F84-4350-80E8-DC15CAAD57E5}"/>
          </ac:spMkLst>
        </pc:spChg>
        <pc:spChg chg="mod">
          <ac:chgData name="Gé Verbeek" userId="20d2065d-8055-4a68-a463-00777506795f" providerId="ADAL" clId="{408437A9-B1B4-4A5A-BF84-9732D44B2163}" dt="2025-10-09T16:53:33.031" v="79" actId="1076"/>
          <ac:spMkLst>
            <pc:docMk/>
            <pc:sldMk cId="1753698846" sldId="394"/>
            <ac:spMk id="5122" creationId="{80899F95-2E30-4511-922B-B88C19CF0D84}"/>
          </ac:spMkLst>
        </pc:spChg>
        <pc:spChg chg="mod">
          <ac:chgData name="Gé Verbeek" userId="20d2065d-8055-4a68-a463-00777506795f" providerId="ADAL" clId="{408437A9-B1B4-4A5A-BF84-9732D44B2163}" dt="2025-10-09T16:55:10.249" v="93" actId="20577"/>
          <ac:spMkLst>
            <pc:docMk/>
            <pc:sldMk cId="1753698846" sldId="394"/>
            <ac:spMk id="7171" creationId="{E224BC8B-2913-4038-A10D-36A485D9D174}"/>
          </ac:spMkLst>
        </pc:spChg>
        <pc:picChg chg="add mod">
          <ac:chgData name="Gé Verbeek" userId="20d2065d-8055-4a68-a463-00777506795f" providerId="ADAL" clId="{408437A9-B1B4-4A5A-BF84-9732D44B2163}" dt="2025-10-09T17:27:50.334" v="263" actId="14100"/>
          <ac:picMkLst>
            <pc:docMk/>
            <pc:sldMk cId="1753698846" sldId="394"/>
            <ac:picMk id="3" creationId="{F4597CA0-EC83-9413-9AD7-EEA448F0BBFD}"/>
          </ac:picMkLst>
        </pc:picChg>
        <pc:picChg chg="del">
          <ac:chgData name="Gé Verbeek" userId="20d2065d-8055-4a68-a463-00777506795f" providerId="ADAL" clId="{408437A9-B1B4-4A5A-BF84-9732D44B2163}" dt="2025-10-09T17:27:32.986" v="260" actId="478"/>
          <ac:picMkLst>
            <pc:docMk/>
            <pc:sldMk cId="1753698846" sldId="394"/>
            <ac:picMk id="5" creationId="{6B70367F-353A-89B8-C244-48A5F23BF144}"/>
          </ac:picMkLst>
        </pc:picChg>
        <pc:picChg chg="del mod">
          <ac:chgData name="Gé Verbeek" userId="20d2065d-8055-4a68-a463-00777506795f" providerId="ADAL" clId="{408437A9-B1B4-4A5A-BF84-9732D44B2163}" dt="2025-10-09T17:26:54.276" v="256" actId="478"/>
          <ac:picMkLst>
            <pc:docMk/>
            <pc:sldMk cId="1753698846" sldId="394"/>
            <ac:picMk id="7" creationId="{5792BBFF-327F-2876-3BCF-39087CB365CB}"/>
          </ac:picMkLst>
        </pc:picChg>
      </pc:sldChg>
      <pc:sldChg chg="modSp mod">
        <pc:chgData name="Gé Verbeek" userId="20d2065d-8055-4a68-a463-00777506795f" providerId="ADAL" clId="{408437A9-B1B4-4A5A-BF84-9732D44B2163}" dt="2025-10-09T16:45:38.492" v="18" actId="20577"/>
        <pc:sldMkLst>
          <pc:docMk/>
          <pc:sldMk cId="1991606200" sldId="407"/>
        </pc:sldMkLst>
        <pc:spChg chg="mod">
          <ac:chgData name="Gé Verbeek" userId="20d2065d-8055-4a68-a463-00777506795f" providerId="ADAL" clId="{408437A9-B1B4-4A5A-BF84-9732D44B2163}" dt="2025-10-09T16:45:38.492" v="18" actId="20577"/>
          <ac:spMkLst>
            <pc:docMk/>
            <pc:sldMk cId="1991606200" sldId="407"/>
            <ac:spMk id="5122" creationId="{80899F95-2E30-4511-922B-B88C19CF0D84}"/>
          </ac:spMkLst>
        </pc:spChg>
      </pc:sldChg>
      <pc:sldChg chg="modSp mod">
        <pc:chgData name="Gé Verbeek" userId="20d2065d-8055-4a68-a463-00777506795f" providerId="ADAL" clId="{408437A9-B1B4-4A5A-BF84-9732D44B2163}" dt="2025-10-09T16:45:48.832" v="27" actId="20577"/>
        <pc:sldMkLst>
          <pc:docMk/>
          <pc:sldMk cId="2164801921" sldId="408"/>
        </pc:sldMkLst>
        <pc:spChg chg="mod">
          <ac:chgData name="Gé Verbeek" userId="20d2065d-8055-4a68-a463-00777506795f" providerId="ADAL" clId="{408437A9-B1B4-4A5A-BF84-9732D44B2163}" dt="2025-10-09T16:45:48.832" v="27" actId="20577"/>
          <ac:spMkLst>
            <pc:docMk/>
            <pc:sldMk cId="2164801921" sldId="408"/>
            <ac:spMk id="5122" creationId="{80899F95-2E30-4511-922B-B88C19CF0D84}"/>
          </ac:spMkLst>
        </pc:spChg>
      </pc:sldChg>
      <pc:sldChg chg="modSp mod modAnim">
        <pc:chgData name="Gé Verbeek" userId="20d2065d-8055-4a68-a463-00777506795f" providerId="ADAL" clId="{408437A9-B1B4-4A5A-BF84-9732D44B2163}" dt="2025-10-09T17:05:21.170" v="164" actId="20577"/>
        <pc:sldMkLst>
          <pc:docMk/>
          <pc:sldMk cId="1302946985" sldId="409"/>
        </pc:sldMkLst>
        <pc:spChg chg="mod">
          <ac:chgData name="Gé Verbeek" userId="20d2065d-8055-4a68-a463-00777506795f" providerId="ADAL" clId="{408437A9-B1B4-4A5A-BF84-9732D44B2163}" dt="2025-10-09T17:05:21.170" v="164" actId="20577"/>
          <ac:spMkLst>
            <pc:docMk/>
            <pc:sldMk cId="1302946985" sldId="409"/>
            <ac:spMk id="3" creationId="{57F5BB12-89CC-5301-C62C-9A58E75B7E32}"/>
          </ac:spMkLst>
        </pc:spChg>
      </pc:sldChg>
      <pc:sldChg chg="modSp mod">
        <pc:chgData name="Gé Verbeek" userId="20d2065d-8055-4a68-a463-00777506795f" providerId="ADAL" clId="{408437A9-B1B4-4A5A-BF84-9732D44B2163}" dt="2025-10-09T16:40:01.828" v="5" actId="20577"/>
        <pc:sldMkLst>
          <pc:docMk/>
          <pc:sldMk cId="2852106234" sldId="424"/>
        </pc:sldMkLst>
        <pc:spChg chg="mod">
          <ac:chgData name="Gé Verbeek" userId="20d2065d-8055-4a68-a463-00777506795f" providerId="ADAL" clId="{408437A9-B1B4-4A5A-BF84-9732D44B2163}" dt="2025-10-09T16:40:01.828" v="5" actId="20577"/>
          <ac:spMkLst>
            <pc:docMk/>
            <pc:sldMk cId="2852106234" sldId="424"/>
            <ac:spMk id="4" creationId="{BE5E9AAC-8AFC-4CA9-B89F-13D11A0216BE}"/>
          </ac:spMkLst>
        </pc:spChg>
      </pc:sldChg>
      <pc:sldChg chg="addSp delSp modSp mod">
        <pc:chgData name="Gé Verbeek" userId="20d2065d-8055-4a68-a463-00777506795f" providerId="ADAL" clId="{408437A9-B1B4-4A5A-BF84-9732D44B2163}" dt="2025-10-09T17:20:57.828" v="235" actId="14100"/>
        <pc:sldMkLst>
          <pc:docMk/>
          <pc:sldMk cId="2462593131" sldId="425"/>
        </pc:sldMkLst>
        <pc:spChg chg="add del mod">
          <ac:chgData name="Gé Verbeek" userId="20d2065d-8055-4a68-a463-00777506795f" providerId="ADAL" clId="{408437A9-B1B4-4A5A-BF84-9732D44B2163}" dt="2025-10-09T17:20:42.923" v="232" actId="22"/>
          <ac:spMkLst>
            <pc:docMk/>
            <pc:sldMk cId="2462593131" sldId="425"/>
            <ac:spMk id="3" creationId="{EE993B5B-C4C4-CF57-7E0D-468AAA1DE7CD}"/>
          </ac:spMkLst>
        </pc:spChg>
        <pc:picChg chg="add mod ord">
          <ac:chgData name="Gé Verbeek" userId="20d2065d-8055-4a68-a463-00777506795f" providerId="ADAL" clId="{408437A9-B1B4-4A5A-BF84-9732D44B2163}" dt="2025-10-09T17:20:57.828" v="235" actId="14100"/>
          <ac:picMkLst>
            <pc:docMk/>
            <pc:sldMk cId="2462593131" sldId="425"/>
            <ac:picMk id="5" creationId="{FD18D30C-D8C3-7BFA-FEAE-73024CDC422F}"/>
          </ac:picMkLst>
        </pc:picChg>
        <pc:picChg chg="del">
          <ac:chgData name="Gé Verbeek" userId="20d2065d-8055-4a68-a463-00777506795f" providerId="ADAL" clId="{408437A9-B1B4-4A5A-BF84-9732D44B2163}" dt="2025-10-09T17:20:40.151" v="231" actId="478"/>
          <ac:picMkLst>
            <pc:docMk/>
            <pc:sldMk cId="2462593131" sldId="425"/>
            <ac:picMk id="6" creationId="{6E347440-E522-BECE-A83A-6909F1EE1473}"/>
          </ac:picMkLst>
        </pc:picChg>
      </pc:sldChg>
      <pc:sldChg chg="addSp delSp modSp add mod ord modAnim">
        <pc:chgData name="Gé Verbeek" userId="20d2065d-8055-4a68-a463-00777506795f" providerId="ADAL" clId="{408437A9-B1B4-4A5A-BF84-9732D44B2163}" dt="2025-10-09T17:26:43.368" v="254"/>
        <pc:sldMkLst>
          <pc:docMk/>
          <pc:sldMk cId="403177175" sldId="426"/>
        </pc:sldMkLst>
        <pc:spChg chg="mod">
          <ac:chgData name="Gé Verbeek" userId="20d2065d-8055-4a68-a463-00777506795f" providerId="ADAL" clId="{408437A9-B1B4-4A5A-BF84-9732D44B2163}" dt="2025-10-09T16:57:13.577" v="111" actId="20577"/>
          <ac:spMkLst>
            <pc:docMk/>
            <pc:sldMk cId="403177175" sldId="426"/>
            <ac:spMk id="5122" creationId="{5BE28DDA-1DDC-819E-227B-74F77F4F0E83}"/>
          </ac:spMkLst>
        </pc:spChg>
        <pc:spChg chg="mod">
          <ac:chgData name="Gé Verbeek" userId="20d2065d-8055-4a68-a463-00777506795f" providerId="ADAL" clId="{408437A9-B1B4-4A5A-BF84-9732D44B2163}" dt="2025-10-09T16:52:09.236" v="70" actId="207"/>
          <ac:spMkLst>
            <pc:docMk/>
            <pc:sldMk cId="403177175" sldId="426"/>
            <ac:spMk id="7171" creationId="{07A713C6-180E-BE8A-9501-9D4AD9FBEF45}"/>
          </ac:spMkLst>
        </pc:spChg>
        <pc:picChg chg="add mod">
          <ac:chgData name="Gé Verbeek" userId="20d2065d-8055-4a68-a463-00777506795f" providerId="ADAL" clId="{408437A9-B1B4-4A5A-BF84-9732D44B2163}" dt="2025-10-09T17:24:27.797" v="241" actId="1076"/>
          <ac:picMkLst>
            <pc:docMk/>
            <pc:sldMk cId="403177175" sldId="426"/>
            <ac:picMk id="3" creationId="{4BCF4A17-E57B-DA12-2321-06C012D7C221}"/>
          </ac:picMkLst>
        </pc:picChg>
        <pc:picChg chg="del">
          <ac:chgData name="Gé Verbeek" userId="20d2065d-8055-4a68-a463-00777506795f" providerId="ADAL" clId="{408437A9-B1B4-4A5A-BF84-9732D44B2163}" dt="2025-10-09T16:51:09.133" v="59" actId="478"/>
          <ac:picMkLst>
            <pc:docMk/>
            <pc:sldMk cId="403177175" sldId="426"/>
            <ac:picMk id="5" creationId="{6A26BE4B-8045-7627-67CF-074A1270BF29}"/>
          </ac:picMkLst>
        </pc:picChg>
        <pc:picChg chg="add mod">
          <ac:chgData name="Gé Verbeek" userId="20d2065d-8055-4a68-a463-00777506795f" providerId="ADAL" clId="{408437A9-B1B4-4A5A-BF84-9732D44B2163}" dt="2025-10-09T17:25:27.630" v="245" actId="14100"/>
          <ac:picMkLst>
            <pc:docMk/>
            <pc:sldMk cId="403177175" sldId="426"/>
            <ac:picMk id="6" creationId="{8B81377B-5F96-BA4D-5CF4-F97ECE43568B}"/>
          </ac:picMkLst>
        </pc:picChg>
        <pc:picChg chg="del">
          <ac:chgData name="Gé Verbeek" userId="20d2065d-8055-4a68-a463-00777506795f" providerId="ADAL" clId="{408437A9-B1B4-4A5A-BF84-9732D44B2163}" dt="2025-10-09T16:51:10.029" v="60" actId="478"/>
          <ac:picMkLst>
            <pc:docMk/>
            <pc:sldMk cId="403177175" sldId="426"/>
            <ac:picMk id="7" creationId="{B227469C-8E8A-F356-CE6F-341C4CC2E6BA}"/>
          </ac:picMkLst>
        </pc:picChg>
      </pc:sldChg>
      <pc:sldChg chg="addSp delSp modSp add mod modAnim">
        <pc:chgData name="Gé Verbeek" userId="20d2065d-8055-4a68-a463-00777506795f" providerId="ADAL" clId="{408437A9-B1B4-4A5A-BF84-9732D44B2163}" dt="2025-10-09T17:28:36.423" v="271" actId="14100"/>
        <pc:sldMkLst>
          <pc:docMk/>
          <pc:sldMk cId="2563752796" sldId="427"/>
        </pc:sldMkLst>
        <pc:spChg chg="mod">
          <ac:chgData name="Gé Verbeek" userId="20d2065d-8055-4a68-a463-00777506795f" providerId="ADAL" clId="{408437A9-B1B4-4A5A-BF84-9732D44B2163}" dt="2025-10-09T17:28:15.015" v="266" actId="20577"/>
          <ac:spMkLst>
            <pc:docMk/>
            <pc:sldMk cId="2563752796" sldId="427"/>
            <ac:spMk id="7171" creationId="{EE4BDE77-518B-28E3-D0A3-C9D15C304644}"/>
          </ac:spMkLst>
        </pc:spChg>
        <pc:picChg chg="add mod">
          <ac:chgData name="Gé Verbeek" userId="20d2065d-8055-4a68-a463-00777506795f" providerId="ADAL" clId="{408437A9-B1B4-4A5A-BF84-9732D44B2163}" dt="2025-10-09T17:28:36.423" v="271" actId="14100"/>
          <ac:picMkLst>
            <pc:docMk/>
            <pc:sldMk cId="2563752796" sldId="427"/>
            <ac:picMk id="2" creationId="{D55F191A-019B-99FF-18D0-151EAB5B2CB5}"/>
          </ac:picMkLst>
        </pc:picChg>
        <pc:picChg chg="del">
          <ac:chgData name="Gé Verbeek" userId="20d2065d-8055-4a68-a463-00777506795f" providerId="ADAL" clId="{408437A9-B1B4-4A5A-BF84-9732D44B2163}" dt="2025-10-09T17:28:28.949" v="267" actId="478"/>
          <ac:picMkLst>
            <pc:docMk/>
            <pc:sldMk cId="2563752796" sldId="427"/>
            <ac:picMk id="5" creationId="{9D313776-097F-1227-33DF-C9C4DD2BDB44}"/>
          </ac:picMkLst>
        </pc:picChg>
        <pc:picChg chg="del mod">
          <ac:chgData name="Gé Verbeek" userId="20d2065d-8055-4a68-a463-00777506795f" providerId="ADAL" clId="{408437A9-B1B4-4A5A-BF84-9732D44B2163}" dt="2025-10-09T17:28:29.771" v="269" actId="478"/>
          <ac:picMkLst>
            <pc:docMk/>
            <pc:sldMk cId="2563752796" sldId="427"/>
            <ac:picMk id="7" creationId="{681C2726-15AB-1C62-69FD-A1C7382BFD0D}"/>
          </ac:picMkLst>
        </pc:picChg>
      </pc:sldChg>
      <pc:sldChg chg="addSp delSp modSp add mod modAnim">
        <pc:chgData name="Gé Verbeek" userId="20d2065d-8055-4a68-a463-00777506795f" providerId="ADAL" clId="{408437A9-B1B4-4A5A-BF84-9732D44B2163}" dt="2025-10-09T17:29:42.477" v="284"/>
        <pc:sldMkLst>
          <pc:docMk/>
          <pc:sldMk cId="3607237576" sldId="428"/>
        </pc:sldMkLst>
        <pc:spChg chg="mod">
          <ac:chgData name="Gé Verbeek" userId="20d2065d-8055-4a68-a463-00777506795f" providerId="ADAL" clId="{408437A9-B1B4-4A5A-BF84-9732D44B2163}" dt="2025-10-09T16:58:49.315" v="121" actId="20577"/>
          <ac:spMkLst>
            <pc:docMk/>
            <pc:sldMk cId="3607237576" sldId="428"/>
            <ac:spMk id="7171" creationId="{34757F16-5ADD-E200-2F0C-75491796A7B6}"/>
          </ac:spMkLst>
        </pc:spChg>
        <pc:picChg chg="add mod">
          <ac:chgData name="Gé Verbeek" userId="20d2065d-8055-4a68-a463-00777506795f" providerId="ADAL" clId="{408437A9-B1B4-4A5A-BF84-9732D44B2163}" dt="2025-10-09T17:29:08.620" v="279" actId="14100"/>
          <ac:picMkLst>
            <pc:docMk/>
            <pc:sldMk cId="3607237576" sldId="428"/>
            <ac:picMk id="2" creationId="{B5B633CA-CF32-C58B-1663-4E5A2AF071B7}"/>
          </ac:picMkLst>
        </pc:picChg>
        <pc:picChg chg="del">
          <ac:chgData name="Gé Verbeek" userId="20d2065d-8055-4a68-a463-00777506795f" providerId="ADAL" clId="{408437A9-B1B4-4A5A-BF84-9732D44B2163}" dt="2025-10-09T17:28:57.916" v="274" actId="478"/>
          <ac:picMkLst>
            <pc:docMk/>
            <pc:sldMk cId="3607237576" sldId="428"/>
            <ac:picMk id="5" creationId="{3603BAA5-2EBF-79A9-A7AF-A080D35CF5BE}"/>
          </ac:picMkLst>
        </pc:picChg>
        <pc:picChg chg="del mod">
          <ac:chgData name="Gé Verbeek" userId="20d2065d-8055-4a68-a463-00777506795f" providerId="ADAL" clId="{408437A9-B1B4-4A5A-BF84-9732D44B2163}" dt="2025-10-09T17:28:58.601" v="276" actId="478"/>
          <ac:picMkLst>
            <pc:docMk/>
            <pc:sldMk cId="3607237576" sldId="428"/>
            <ac:picMk id="7" creationId="{6321FE6F-EFF8-1252-0015-2DD7FD786511}"/>
          </ac:picMkLst>
        </pc:picChg>
      </pc:sldChg>
      <pc:sldChg chg="addSp delSp modSp add mod modAnim">
        <pc:chgData name="Gé Verbeek" userId="20d2065d-8055-4a68-a463-00777506795f" providerId="ADAL" clId="{408437A9-B1B4-4A5A-BF84-9732D44B2163}" dt="2025-10-09T17:30:24.751" v="288" actId="1076"/>
        <pc:sldMkLst>
          <pc:docMk/>
          <pc:sldMk cId="3111222973" sldId="429"/>
        </pc:sldMkLst>
        <pc:spChg chg="mod">
          <ac:chgData name="Gé Verbeek" userId="20d2065d-8055-4a68-a463-00777506795f" providerId="ADAL" clId="{408437A9-B1B4-4A5A-BF84-9732D44B2163}" dt="2025-10-09T16:59:49.450" v="128" actId="20577"/>
          <ac:spMkLst>
            <pc:docMk/>
            <pc:sldMk cId="3111222973" sldId="429"/>
            <ac:spMk id="7171" creationId="{9A87E3E3-5FDB-3563-9C45-71A7A9136535}"/>
          </ac:spMkLst>
        </pc:spChg>
        <pc:picChg chg="add mod">
          <ac:chgData name="Gé Verbeek" userId="20d2065d-8055-4a68-a463-00777506795f" providerId="ADAL" clId="{408437A9-B1B4-4A5A-BF84-9732D44B2163}" dt="2025-10-09T17:30:24.751" v="288" actId="1076"/>
          <ac:picMkLst>
            <pc:docMk/>
            <pc:sldMk cId="3111222973" sldId="429"/>
            <ac:picMk id="2" creationId="{E437AEEA-E557-5E67-A0C5-E02925596565}"/>
          </ac:picMkLst>
        </pc:picChg>
        <pc:picChg chg="del">
          <ac:chgData name="Gé Verbeek" userId="20d2065d-8055-4a68-a463-00777506795f" providerId="ADAL" clId="{408437A9-B1B4-4A5A-BF84-9732D44B2163}" dt="2025-10-09T17:30:06.629" v="285" actId="478"/>
          <ac:picMkLst>
            <pc:docMk/>
            <pc:sldMk cId="3111222973" sldId="429"/>
            <ac:picMk id="5" creationId="{47BD7C4F-C1B1-5359-DA5C-8466E28A7AC4}"/>
          </ac:picMkLst>
        </pc:picChg>
        <pc:picChg chg="del">
          <ac:chgData name="Gé Verbeek" userId="20d2065d-8055-4a68-a463-00777506795f" providerId="ADAL" clId="{408437A9-B1B4-4A5A-BF84-9732D44B2163}" dt="2025-10-09T17:30:07.481" v="286" actId="478"/>
          <ac:picMkLst>
            <pc:docMk/>
            <pc:sldMk cId="3111222973" sldId="429"/>
            <ac:picMk id="7" creationId="{0A906635-CDA1-C7EB-6C77-B190549E9948}"/>
          </ac:picMkLst>
        </pc:picChg>
      </pc:sldChg>
      <pc:sldChg chg="addSp delSp modSp add mod modAnim">
        <pc:chgData name="Gé Verbeek" userId="20d2065d-8055-4a68-a463-00777506795f" providerId="ADAL" clId="{408437A9-B1B4-4A5A-BF84-9732D44B2163}" dt="2025-10-09T17:31:16.123" v="295"/>
        <pc:sldMkLst>
          <pc:docMk/>
          <pc:sldMk cId="2794057649" sldId="430"/>
        </pc:sldMkLst>
        <pc:spChg chg="mod">
          <ac:chgData name="Gé Verbeek" userId="20d2065d-8055-4a68-a463-00777506795f" providerId="ADAL" clId="{408437A9-B1B4-4A5A-BF84-9732D44B2163}" dt="2025-10-09T17:02:20.905" v="147" actId="207"/>
          <ac:spMkLst>
            <pc:docMk/>
            <pc:sldMk cId="2794057649" sldId="430"/>
            <ac:spMk id="7171" creationId="{1B9E4B5D-CBA5-067B-7D92-D904395A618B}"/>
          </ac:spMkLst>
        </pc:spChg>
        <pc:picChg chg="add mod">
          <ac:chgData name="Gé Verbeek" userId="20d2065d-8055-4a68-a463-00777506795f" providerId="ADAL" clId="{408437A9-B1B4-4A5A-BF84-9732D44B2163}" dt="2025-10-09T17:30:38.225" v="291" actId="1076"/>
          <ac:picMkLst>
            <pc:docMk/>
            <pc:sldMk cId="2794057649" sldId="430"/>
            <ac:picMk id="2" creationId="{ECA9DD72-7268-E81D-2C9E-9A8727BC91F8}"/>
          </ac:picMkLst>
        </pc:picChg>
        <pc:picChg chg="del">
          <ac:chgData name="Gé Verbeek" userId="20d2065d-8055-4a68-a463-00777506795f" providerId="ADAL" clId="{408437A9-B1B4-4A5A-BF84-9732D44B2163}" dt="2025-10-09T17:30:34.393" v="289" actId="478"/>
          <ac:picMkLst>
            <pc:docMk/>
            <pc:sldMk cId="2794057649" sldId="430"/>
            <ac:picMk id="5" creationId="{7C7F92A5-E308-F4FA-CF7D-3F2C8F3C7344}"/>
          </ac:picMkLst>
        </pc:picChg>
        <pc:picChg chg="del">
          <ac:chgData name="Gé Verbeek" userId="20d2065d-8055-4a68-a463-00777506795f" providerId="ADAL" clId="{408437A9-B1B4-4A5A-BF84-9732D44B2163}" dt="2025-10-09T17:30:55.465" v="292" actId="478"/>
          <ac:picMkLst>
            <pc:docMk/>
            <pc:sldMk cId="2794057649" sldId="430"/>
            <ac:picMk id="7" creationId="{4B9FF0E4-E3D8-F1AD-2020-DFD1BF92E4BF}"/>
          </ac:picMkLst>
        </pc:picChg>
      </pc:sldChg>
      <pc:sldChg chg="addSp modSp add mod modAnim">
        <pc:chgData name="Gé Verbeek" userId="20d2065d-8055-4a68-a463-00777506795f" providerId="ADAL" clId="{408437A9-B1B4-4A5A-BF84-9732D44B2163}" dt="2025-10-09T17:32:19.578" v="301"/>
        <pc:sldMkLst>
          <pc:docMk/>
          <pc:sldMk cId="3572635746" sldId="431"/>
        </pc:sldMkLst>
        <pc:spChg chg="mod">
          <ac:chgData name="Gé Verbeek" userId="20d2065d-8055-4a68-a463-00777506795f" providerId="ADAL" clId="{408437A9-B1B4-4A5A-BF84-9732D44B2163}" dt="2025-10-09T17:07:15.545" v="189" actId="113"/>
          <ac:spMkLst>
            <pc:docMk/>
            <pc:sldMk cId="3572635746" sldId="431"/>
            <ac:spMk id="3" creationId="{09D779DB-6E31-798D-D92B-4662C02EFDC3}"/>
          </ac:spMkLst>
        </pc:spChg>
        <pc:spChg chg="add">
          <ac:chgData name="Gé Verbeek" userId="20d2065d-8055-4a68-a463-00777506795f" providerId="ADAL" clId="{408437A9-B1B4-4A5A-BF84-9732D44B2163}" dt="2025-10-09T17:06:08.709" v="170"/>
          <ac:spMkLst>
            <pc:docMk/>
            <pc:sldMk cId="3572635746" sldId="431"/>
            <ac:spMk id="4" creationId="{4700A501-B556-60AF-47F7-1A619FC9020C}"/>
          </ac:spMkLst>
        </pc:spChg>
      </pc:sldChg>
      <pc:sldChg chg="modSp add mod modAnim">
        <pc:chgData name="Gé Verbeek" userId="20d2065d-8055-4a68-a463-00777506795f" providerId="ADAL" clId="{408437A9-B1B4-4A5A-BF84-9732D44B2163}" dt="2025-10-09T17:10:48.358" v="230" actId="20577"/>
        <pc:sldMkLst>
          <pc:docMk/>
          <pc:sldMk cId="2933421890" sldId="432"/>
        </pc:sldMkLst>
        <pc:spChg chg="mod">
          <ac:chgData name="Gé Verbeek" userId="20d2065d-8055-4a68-a463-00777506795f" providerId="ADAL" clId="{408437A9-B1B4-4A5A-BF84-9732D44B2163}" dt="2025-10-09T17:10:48.358" v="230" actId="20577"/>
          <ac:spMkLst>
            <pc:docMk/>
            <pc:sldMk cId="2933421890" sldId="432"/>
            <ac:spMk id="3" creationId="{1DA35F80-F11D-8177-D255-29A2207EBAA7}"/>
          </ac:spMkLst>
        </pc:spChg>
      </pc:sldChg>
      <pc:sldChg chg="modSp add mod modAnim">
        <pc:chgData name="Gé Verbeek" userId="20d2065d-8055-4a68-a463-00777506795f" providerId="ADAL" clId="{408437A9-B1B4-4A5A-BF84-9732D44B2163}" dt="2025-10-09T17:32:39.738" v="304"/>
        <pc:sldMkLst>
          <pc:docMk/>
          <pc:sldMk cId="1943016602" sldId="433"/>
        </pc:sldMkLst>
        <pc:spChg chg="mod">
          <ac:chgData name="Gé Verbeek" userId="20d2065d-8055-4a68-a463-00777506795f" providerId="ADAL" clId="{408437A9-B1B4-4A5A-BF84-9732D44B2163}" dt="2025-10-09T17:09:55.067" v="223" actId="20577"/>
          <ac:spMkLst>
            <pc:docMk/>
            <pc:sldMk cId="1943016602" sldId="433"/>
            <ac:spMk id="3" creationId="{94152F7E-2551-B239-E072-F2820C6C467A}"/>
          </ac:spMkLst>
        </pc:spChg>
      </pc:sldChg>
    </pc:docChg>
  </pc:docChgLst>
  <pc:docChgLst>
    <pc:chgData name="Gé Verbeek" userId="20d2065d-8055-4a68-a463-00777506795f" providerId="ADAL" clId="{36088D27-6855-4C2B-B0CA-FFFFA1EE46C3}"/>
    <pc:docChg chg="undo custSel addSld delSld modSld">
      <pc:chgData name="Gé Verbeek" userId="20d2065d-8055-4a68-a463-00777506795f" providerId="ADAL" clId="{36088D27-6855-4C2B-B0CA-FFFFA1EE46C3}" dt="2025-02-27T18:42:23.021" v="1291" actId="1076"/>
      <pc:docMkLst>
        <pc:docMk/>
      </pc:docMkLst>
      <pc:sldChg chg="addSp modSp mod">
        <pc:chgData name="Gé Verbeek" userId="20d2065d-8055-4a68-a463-00777506795f" providerId="ADAL" clId="{36088D27-6855-4C2B-B0CA-FFFFA1EE46C3}" dt="2025-02-20T13:45:53.929" v="1287" actId="1076"/>
        <pc:sldMkLst>
          <pc:docMk/>
          <pc:sldMk cId="2766501046" sldId="301"/>
        </pc:sldMkLst>
      </pc:sldChg>
      <pc:sldChg chg="del">
        <pc:chgData name="Gé Verbeek" userId="20d2065d-8055-4a68-a463-00777506795f" providerId="ADAL" clId="{36088D27-6855-4C2B-B0CA-FFFFA1EE46C3}" dt="2025-02-20T11:32:45.852" v="772" actId="47"/>
        <pc:sldMkLst>
          <pc:docMk/>
          <pc:sldMk cId="3728083005" sldId="388"/>
        </pc:sldMkLst>
      </pc:sldChg>
      <pc:sldChg chg="addSp modSp mod modAnim">
        <pc:chgData name="Gé Verbeek" userId="20d2065d-8055-4a68-a463-00777506795f" providerId="ADAL" clId="{36088D27-6855-4C2B-B0CA-FFFFA1EE46C3}" dt="2025-02-20T12:14:18.161" v="1091" actId="1076"/>
        <pc:sldMkLst>
          <pc:docMk/>
          <pc:sldMk cId="3105034433" sldId="393"/>
        </pc:sldMkLst>
      </pc:sldChg>
      <pc:sldChg chg="addSp delSp modSp mod modAnim">
        <pc:chgData name="Gé Verbeek" userId="20d2065d-8055-4a68-a463-00777506795f" providerId="ADAL" clId="{36088D27-6855-4C2B-B0CA-FFFFA1EE46C3}" dt="2025-02-20T12:15:46.693" v="1097" actId="1076"/>
        <pc:sldMkLst>
          <pc:docMk/>
          <pc:sldMk cId="1753698846" sldId="394"/>
        </pc:sldMkLst>
      </pc:sldChg>
      <pc:sldChg chg="addSp modSp mod modAnim">
        <pc:chgData name="Gé Verbeek" userId="20d2065d-8055-4a68-a463-00777506795f" providerId="ADAL" clId="{36088D27-6855-4C2B-B0CA-FFFFA1EE46C3}" dt="2025-02-20T12:22:47.351" v="1113" actId="14100"/>
        <pc:sldMkLst>
          <pc:docMk/>
          <pc:sldMk cId="3256699461" sldId="395"/>
        </pc:sldMkLst>
      </pc:sldChg>
      <pc:sldChg chg="addSp delSp modSp mod modAnim">
        <pc:chgData name="Gé Verbeek" userId="20d2065d-8055-4a68-a463-00777506795f" providerId="ADAL" clId="{36088D27-6855-4C2B-B0CA-FFFFA1EE46C3}" dt="2025-02-20T12:27:49.558" v="1118" actId="1076"/>
        <pc:sldMkLst>
          <pc:docMk/>
          <pc:sldMk cId="2225114770" sldId="396"/>
        </pc:sldMkLst>
      </pc:sldChg>
      <pc:sldChg chg="addSp modSp mod modAnim">
        <pc:chgData name="Gé Verbeek" userId="20d2065d-8055-4a68-a463-00777506795f" providerId="ADAL" clId="{36088D27-6855-4C2B-B0CA-FFFFA1EE46C3}" dt="2025-02-20T12:30:47.086" v="1121" actId="14100"/>
        <pc:sldMkLst>
          <pc:docMk/>
          <pc:sldMk cId="3944922893" sldId="397"/>
        </pc:sldMkLst>
      </pc:sldChg>
      <pc:sldChg chg="addSp modSp mod modAnim">
        <pc:chgData name="Gé Verbeek" userId="20d2065d-8055-4a68-a463-00777506795f" providerId="ADAL" clId="{36088D27-6855-4C2B-B0CA-FFFFA1EE46C3}" dt="2025-02-20T12:31:52.102" v="1125" actId="14100"/>
        <pc:sldMkLst>
          <pc:docMk/>
          <pc:sldMk cId="662202770" sldId="398"/>
        </pc:sldMkLst>
      </pc:sldChg>
      <pc:sldChg chg="addSp modSp mod modAnim">
        <pc:chgData name="Gé Verbeek" userId="20d2065d-8055-4a68-a463-00777506795f" providerId="ADAL" clId="{36088D27-6855-4C2B-B0CA-FFFFA1EE46C3}" dt="2025-02-20T12:32:44.758" v="1128" actId="14100"/>
        <pc:sldMkLst>
          <pc:docMk/>
          <pc:sldMk cId="3116696551" sldId="399"/>
        </pc:sldMkLst>
      </pc:sldChg>
      <pc:sldChg chg="addSp modSp mod modAnim">
        <pc:chgData name="Gé Verbeek" userId="20d2065d-8055-4a68-a463-00777506795f" providerId="ADAL" clId="{36088D27-6855-4C2B-B0CA-FFFFA1EE46C3}" dt="2025-02-20T12:34:21.543" v="1131" actId="14100"/>
        <pc:sldMkLst>
          <pc:docMk/>
          <pc:sldMk cId="53527164" sldId="400"/>
        </pc:sldMkLst>
      </pc:sldChg>
      <pc:sldChg chg="addSp modSp mod modAnim">
        <pc:chgData name="Gé Verbeek" userId="20d2065d-8055-4a68-a463-00777506795f" providerId="ADAL" clId="{36088D27-6855-4C2B-B0CA-FFFFA1EE46C3}" dt="2025-02-20T12:41:35.649" v="1156" actId="1076"/>
        <pc:sldMkLst>
          <pc:docMk/>
          <pc:sldMk cId="3140618427" sldId="401"/>
        </pc:sldMkLst>
      </pc:sldChg>
      <pc:sldChg chg="modSp mod modAnim">
        <pc:chgData name="Gé Verbeek" userId="20d2065d-8055-4a68-a463-00777506795f" providerId="ADAL" clId="{36088D27-6855-4C2B-B0CA-FFFFA1EE46C3}" dt="2025-02-20T12:00:18.561" v="957"/>
        <pc:sldMkLst>
          <pc:docMk/>
          <pc:sldMk cId="948736589" sldId="402"/>
        </pc:sldMkLst>
      </pc:sldChg>
      <pc:sldChg chg="modSp mod modAnim">
        <pc:chgData name="Gé Verbeek" userId="20d2065d-8055-4a68-a463-00777506795f" providerId="ADAL" clId="{36088D27-6855-4C2B-B0CA-FFFFA1EE46C3}" dt="2025-02-20T12:00:23.339" v="958"/>
        <pc:sldMkLst>
          <pc:docMk/>
          <pc:sldMk cId="4266843613" sldId="403"/>
        </pc:sldMkLst>
      </pc:sldChg>
      <pc:sldChg chg="addSp modSp mod modAnim">
        <pc:chgData name="Gé Verbeek" userId="20d2065d-8055-4a68-a463-00777506795f" providerId="ADAL" clId="{36088D27-6855-4C2B-B0CA-FFFFA1EE46C3}" dt="2025-02-20T12:42:29.956" v="1160" actId="1076"/>
        <pc:sldMkLst>
          <pc:docMk/>
          <pc:sldMk cId="1405571845" sldId="404"/>
        </pc:sldMkLst>
      </pc:sldChg>
      <pc:sldChg chg="addSp modSp mod modAnim">
        <pc:chgData name="Gé Verbeek" userId="20d2065d-8055-4a68-a463-00777506795f" providerId="ADAL" clId="{36088D27-6855-4C2B-B0CA-FFFFA1EE46C3}" dt="2025-02-20T12:43:04.767" v="1164" actId="1076"/>
        <pc:sldMkLst>
          <pc:docMk/>
          <pc:sldMk cId="4036548618" sldId="405"/>
        </pc:sldMkLst>
      </pc:sldChg>
      <pc:sldChg chg="addSp modSp mod modAnim">
        <pc:chgData name="Gé Verbeek" userId="20d2065d-8055-4a68-a463-00777506795f" providerId="ADAL" clId="{36088D27-6855-4C2B-B0CA-FFFFA1EE46C3}" dt="2025-02-20T12:43:41.951" v="1167" actId="14100"/>
        <pc:sldMkLst>
          <pc:docMk/>
          <pc:sldMk cId="3284773710" sldId="406"/>
        </pc:sldMkLst>
      </pc:sldChg>
      <pc:sldChg chg="addSp delSp modSp mod modAnim">
        <pc:chgData name="Gé Verbeek" userId="20d2065d-8055-4a68-a463-00777506795f" providerId="ADAL" clId="{36088D27-6855-4C2B-B0CA-FFFFA1EE46C3}" dt="2025-02-20T12:05:24.472" v="992" actId="20577"/>
        <pc:sldMkLst>
          <pc:docMk/>
          <pc:sldMk cId="1991606200" sldId="407"/>
        </pc:sldMkLst>
      </pc:sldChg>
      <pc:sldChg chg="modSp mod modAnim">
        <pc:chgData name="Gé Verbeek" userId="20d2065d-8055-4a68-a463-00777506795f" providerId="ADAL" clId="{36088D27-6855-4C2B-B0CA-FFFFA1EE46C3}" dt="2025-02-20T12:08:09.568" v="1087" actId="20577"/>
        <pc:sldMkLst>
          <pc:docMk/>
          <pc:sldMk cId="2164801921" sldId="408"/>
        </pc:sldMkLst>
      </pc:sldChg>
      <pc:sldChg chg="addSp delSp modSp new mod modAnim">
        <pc:chgData name="Gé Verbeek" userId="20d2065d-8055-4a68-a463-00777506795f" providerId="ADAL" clId="{36088D27-6855-4C2B-B0CA-FFFFA1EE46C3}" dt="2025-02-20T12:20:08.005" v="1102" actId="14100"/>
        <pc:sldMkLst>
          <pc:docMk/>
          <pc:sldMk cId="1302946985" sldId="409"/>
        </pc:sldMkLst>
      </pc:sldChg>
      <pc:sldChg chg="addSp delSp modSp new mod modAnim">
        <pc:chgData name="Gé Verbeek" userId="20d2065d-8055-4a68-a463-00777506795f" providerId="ADAL" clId="{36088D27-6855-4C2B-B0CA-FFFFA1EE46C3}" dt="2025-02-20T12:21:18.411" v="1108" actId="14100"/>
        <pc:sldMkLst>
          <pc:docMk/>
          <pc:sldMk cId="2100145082" sldId="410"/>
        </pc:sldMkLst>
      </pc:sldChg>
      <pc:sldChg chg="addSp delSp modSp add mod modAnim">
        <pc:chgData name="Gé Verbeek" userId="20d2065d-8055-4a68-a463-00777506795f" providerId="ADAL" clId="{36088D27-6855-4C2B-B0CA-FFFFA1EE46C3}" dt="2025-02-20T12:36:26.164" v="1138" actId="14100"/>
        <pc:sldMkLst>
          <pc:docMk/>
          <pc:sldMk cId="2967370626" sldId="411"/>
        </pc:sldMkLst>
      </pc:sldChg>
      <pc:sldChg chg="addSp modSp add mod modAnim">
        <pc:chgData name="Gé Verbeek" userId="20d2065d-8055-4a68-a463-00777506795f" providerId="ADAL" clId="{36088D27-6855-4C2B-B0CA-FFFFA1EE46C3}" dt="2025-02-20T12:37:57.229" v="1142" actId="14100"/>
        <pc:sldMkLst>
          <pc:docMk/>
          <pc:sldMk cId="3985807892" sldId="412"/>
        </pc:sldMkLst>
      </pc:sldChg>
      <pc:sldChg chg="addSp modSp add mod replId modAnim">
        <pc:chgData name="Gé Verbeek" userId="20d2065d-8055-4a68-a463-00777506795f" providerId="ADAL" clId="{36088D27-6855-4C2B-B0CA-FFFFA1EE46C3}" dt="2025-02-20T12:38:55.272" v="1145" actId="14100"/>
        <pc:sldMkLst>
          <pc:docMk/>
          <pc:sldMk cId="1399953879" sldId="413"/>
        </pc:sldMkLst>
      </pc:sldChg>
      <pc:sldChg chg="addSp modSp add mod modAnim">
        <pc:chgData name="Gé Verbeek" userId="20d2065d-8055-4a68-a463-00777506795f" providerId="ADAL" clId="{36088D27-6855-4C2B-B0CA-FFFFA1EE46C3}" dt="2025-02-20T12:39:43.941" v="1149" actId="1076"/>
        <pc:sldMkLst>
          <pc:docMk/>
          <pc:sldMk cId="1681675702" sldId="414"/>
        </pc:sldMkLst>
      </pc:sldChg>
      <pc:sldChg chg="addSp modSp add mod modAnim">
        <pc:chgData name="Gé Verbeek" userId="20d2065d-8055-4a68-a463-00777506795f" providerId="ADAL" clId="{36088D27-6855-4C2B-B0CA-FFFFA1EE46C3}" dt="2025-02-20T12:40:36.123" v="1152" actId="14100"/>
        <pc:sldMkLst>
          <pc:docMk/>
          <pc:sldMk cId="1600928315" sldId="415"/>
        </pc:sldMkLst>
      </pc:sldChg>
      <pc:sldChg chg="modSp mod">
        <pc:chgData name="Gé Verbeek" userId="20d2065d-8055-4a68-a463-00777506795f" providerId="ADAL" clId="{36088D27-6855-4C2B-B0CA-FFFFA1EE46C3}" dt="2025-02-20T11:33:02.598" v="792" actId="20577"/>
        <pc:sldMkLst>
          <pc:docMk/>
          <pc:sldMk cId="2852106234" sldId="424"/>
        </pc:sldMkLst>
      </pc:sldChg>
      <pc:sldChg chg="addSp delSp modSp new mod">
        <pc:chgData name="Gé Verbeek" userId="20d2065d-8055-4a68-a463-00777506795f" providerId="ADAL" clId="{36088D27-6855-4C2B-B0CA-FFFFA1EE46C3}" dt="2025-02-27T18:42:23.021" v="1291" actId="1076"/>
        <pc:sldMkLst>
          <pc:docMk/>
          <pc:sldMk cId="2462593131" sldId="42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B7032-F0D6-4A01-845E-F640D5DCE90C}" type="datetimeFigureOut">
              <a:rPr lang="nl-NL" smtClean="0"/>
              <a:t>9-10-2025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A04F1-D7F4-4979-9173-69F0753CB5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7309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F02E0-DB6B-495D-8684-7297BB1858EF}" type="datetimeFigureOut">
              <a:rPr lang="nl-NL" smtClean="0"/>
              <a:t>9-10-2025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2AE81-861B-4764-8A92-10FE93FC7A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7702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7431716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767558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3160666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1057792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9726235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97CC9-61BA-0FB2-6A8A-B0D866DB2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7778EB12-6BCD-D97C-DF9B-E8DFB77DC3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F65A50CA-5F8E-1BF3-1885-FAFC2661F01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0DDC2535-713F-87ED-3902-8659A457F3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59578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3BC0EF-006F-E523-C137-B6165D6F5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474248E8-7DBC-3340-393C-266CF61AF64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04680A3E-BA68-59DD-74B0-876DB46651E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1DBD9635-214F-2196-E116-9799F3E8C1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2018505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B508BA-43EF-FD0C-70DF-BA5FABB9B2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60705DA-E30F-EF36-7A12-CFB0F499ADC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C228C6DD-244B-47C5-5C1F-F5B290AC4F4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9099176E-A842-0111-94EB-0BFFE3D1EF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9304817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4D7FE-2FE8-5E33-876D-A43523A6B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BEE02FDE-8E5E-1A49-7025-8BF2F8B9140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B5FC6639-8E73-79BB-B63E-3D9771B8A2F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5437E6B4-B89D-35D9-34FD-66B9841172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3630867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6C861-0B84-F16D-EE5F-B81CCADE54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0C66833A-48E6-7CDE-74D6-F0FD8D10F83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319E80C9-EFFC-EB55-3B79-F283B5E57FA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2CD01D81-94CB-4EBD-5155-A094BDF00F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0870912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6309998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27C202-C68B-28B5-075D-A3BE316DF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9E51895D-1714-E358-1D17-10A1E4889BB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F31680C9-E616-E7AC-83BA-6F89F4D485D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D2BD18C9-C0CF-C5F8-B8BE-26EABC6FA5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3258919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715489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2518296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15726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539757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0796683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3561734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2649079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6173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395989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4E6CD1-41C6-9AFC-CB2D-6AE8C7147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A2753435-B54B-BA0A-8A48-41A37E7C407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2D632000-8DD9-03A1-AD99-1B8C27AD36C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F528C32B-79CC-4B2F-90B5-DE7E23BC40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7111154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E644CF-B35A-716E-EC7B-5340C188DC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23992A3F-1914-7116-CC26-23ED96B9F9D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98809051-AC9C-CF9A-7B05-9E5CEBE5528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E1F2CB7-0BF6-213A-5735-BE72FA890F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9891708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4F4BA8-FF29-127B-3A5E-B34B9D5C12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47DDBE6F-3C48-6D3B-000A-98C7B513E92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9BE99D37-BAF3-8CB1-2115-C53E94E1CD3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3049142C-A7AC-6ED2-EB25-07118B2DDD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1304372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9DF367-85F1-C8DA-2CFF-39682712F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99CDDE70-5B37-E5F7-5BAA-FB43AD472B2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7290F193-D452-FF88-9EB8-D432E43D3BB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7C1337C1-6A5D-EC4E-32E3-DEB92082D7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3675323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140995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631154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1087655" y="6098221"/>
            <a:ext cx="6240021" cy="4571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145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8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5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280818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8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8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9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 userDrawn="1"/>
        </p:nvSpPr>
        <p:spPr>
          <a:xfrm>
            <a:off x="1130533" y="6142150"/>
            <a:ext cx="59632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976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2569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2" r:id="rId3"/>
    <p:sldLayoutId id="2147483650" r:id="rId4"/>
    <p:sldLayoutId id="2147483653" r:id="rId5"/>
    <p:sldLayoutId id="2147483657" r:id="rId6"/>
    <p:sldLayoutId id="2147483654" r:id="rId7"/>
    <p:sldLayoutId id="2147483655" r:id="rId8"/>
    <p:sldLayoutId id="214748365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736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45087-698D-42B3-9703-B83F50AE3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C961DFA7-8176-A5BE-8BE8-AF27CFD600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43724" y="592001"/>
            <a:ext cx="9979840" cy="996950"/>
          </a:xfrm>
        </p:spPr>
        <p:txBody>
          <a:bodyPr>
            <a:normAutofit/>
          </a:bodyPr>
          <a:lstStyle/>
          <a:p>
            <a:pPr eaLnBrk="1" hangingPunct="1"/>
            <a:r>
              <a:rPr lang="nl-NL" dirty="0"/>
              <a:t>wortelontwikkeling stimuleren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34757F16-5ADD-E200-2F0C-75491796A7B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43724" y="1910876"/>
            <a:ext cx="776351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b="1" i="1" dirty="0">
                <a:solidFill>
                  <a:srgbClr val="0070C0"/>
                </a:solidFill>
              </a:rPr>
              <a:t>Gibberellinen</a:t>
            </a:r>
          </a:p>
          <a:p>
            <a:pPr indent="0">
              <a:buNone/>
              <a:defRPr/>
            </a:pPr>
            <a:endParaRPr lang="nl-NL" b="1" i="1" dirty="0">
              <a:solidFill>
                <a:srgbClr val="0070C0"/>
              </a:solidFill>
            </a:endParaRPr>
          </a:p>
          <a:p>
            <a:pPr marL="342900" indent="-342900">
              <a:defRPr/>
            </a:pPr>
            <a:r>
              <a:rPr lang="nl-NL" dirty="0">
                <a:solidFill>
                  <a:schemeClr val="tx1"/>
                </a:solidFill>
              </a:rPr>
              <a:t>Bevorderen </a:t>
            </a:r>
            <a:r>
              <a:rPr lang="nl-NL" dirty="0" err="1">
                <a:solidFill>
                  <a:schemeClr val="tx1"/>
                </a:solidFill>
              </a:rPr>
              <a:t>celstrekking</a:t>
            </a:r>
            <a:r>
              <a:rPr lang="nl-NL" dirty="0">
                <a:solidFill>
                  <a:schemeClr val="tx1"/>
                </a:solidFill>
              </a:rPr>
              <a:t>, vooral in de stengel, maar kunnen ook invloed hebben op wortelgroei.</a:t>
            </a:r>
          </a:p>
          <a:p>
            <a:pPr marL="342900" indent="-342900">
              <a:defRPr/>
            </a:pPr>
            <a:r>
              <a:rPr lang="nl-NL" dirty="0">
                <a:solidFill>
                  <a:schemeClr val="tx1"/>
                </a:solidFill>
              </a:rPr>
              <a:t>Over het algemeen hebben gibberellinen een beperkt effect op wortelontwikkeling, maar ze kunnen de groei stimuleren bij jonge zaailingen.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5B633CA-CF32-C58B-1663-4E5A2AF071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0941" y="487921"/>
            <a:ext cx="2627335" cy="5873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3757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FC32E4-32BB-D1F8-B9D5-8E15654EE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13A6F242-6C98-FEAE-DC2C-9DC97AE9F3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43724" y="592001"/>
            <a:ext cx="9979840" cy="996950"/>
          </a:xfrm>
        </p:spPr>
        <p:txBody>
          <a:bodyPr>
            <a:normAutofit/>
          </a:bodyPr>
          <a:lstStyle/>
          <a:p>
            <a:pPr eaLnBrk="1" hangingPunct="1"/>
            <a:r>
              <a:rPr lang="nl-NL" dirty="0"/>
              <a:t>wortelontwikkeling stimuleren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A87E3E3-5FDB-3563-9C45-71A7A913653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43724" y="1910876"/>
            <a:ext cx="776351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b="1" i="1" dirty="0">
                <a:solidFill>
                  <a:srgbClr val="0070C0"/>
                </a:solidFill>
              </a:rPr>
              <a:t>Abscisinezuur (ABA)</a:t>
            </a:r>
          </a:p>
          <a:p>
            <a:pPr indent="0">
              <a:buNone/>
              <a:defRPr/>
            </a:pPr>
            <a:endParaRPr lang="nl-NL" b="1" i="1" dirty="0">
              <a:solidFill>
                <a:srgbClr val="0070C0"/>
              </a:solidFill>
            </a:endParaRPr>
          </a:p>
          <a:p>
            <a:pPr marL="342900" indent="-342900"/>
            <a:r>
              <a:rPr lang="nl-NL" dirty="0"/>
              <a:t>Speelt een rol bij </a:t>
            </a:r>
            <a:r>
              <a:rPr lang="nl-NL" b="1" dirty="0"/>
              <a:t>stressreacties</a:t>
            </a:r>
            <a:r>
              <a:rPr lang="nl-NL" dirty="0"/>
              <a:t>, zoals droogte.</a:t>
            </a:r>
          </a:p>
          <a:p>
            <a:pPr marL="342900" indent="-342900"/>
            <a:r>
              <a:rPr lang="nl-NL" dirty="0"/>
              <a:t>Zorgt ervoor dat wortels dieper gaan groeien en bevordert wortelversterking bij watertekort.</a:t>
            </a:r>
          </a:p>
          <a:p>
            <a:pPr marL="342900" indent="-342900"/>
            <a:r>
              <a:rPr lang="nl-NL" dirty="0"/>
              <a:t>Remt groei tijdelijk om energie te sparen.</a:t>
            </a:r>
          </a:p>
          <a:p>
            <a:pPr marL="342900" indent="-342900">
              <a:defRPr/>
            </a:pPr>
            <a:endParaRPr lang="nl-NL" dirty="0">
              <a:solidFill>
                <a:schemeClr val="tx1"/>
              </a:solidFill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437AEEA-E557-5E67-A0C5-E029255965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9626" y="446314"/>
            <a:ext cx="2138650" cy="2684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2297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03EB8E-1D3F-56A0-34DC-5A02E708C1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C316933E-A3AF-4582-D8B2-51605F7A06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43724" y="592001"/>
            <a:ext cx="9979840" cy="996950"/>
          </a:xfrm>
        </p:spPr>
        <p:txBody>
          <a:bodyPr>
            <a:normAutofit/>
          </a:bodyPr>
          <a:lstStyle/>
          <a:p>
            <a:pPr eaLnBrk="1" hangingPunct="1"/>
            <a:r>
              <a:rPr lang="nl-NL" dirty="0"/>
              <a:t>wortelontwikkeling stimuleren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1B9E4B5D-CBA5-067B-7D92-D904395A618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43724" y="1910876"/>
            <a:ext cx="776351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b="1" i="1" dirty="0">
                <a:solidFill>
                  <a:srgbClr val="0070C0"/>
                </a:solidFill>
              </a:rPr>
              <a:t>Ethyleen</a:t>
            </a:r>
          </a:p>
          <a:p>
            <a:pPr indent="0">
              <a:buNone/>
              <a:defRPr/>
            </a:pPr>
            <a:endParaRPr lang="nl-NL" b="1" i="1" dirty="0">
              <a:solidFill>
                <a:srgbClr val="0070C0"/>
              </a:solidFill>
            </a:endParaRPr>
          </a:p>
          <a:p>
            <a:pPr marL="342900" indent="-342900"/>
            <a:r>
              <a:rPr lang="nl-NL" dirty="0"/>
              <a:t>Kan wortelgroei stimuleren of remmen, afhankelijk van de concentratie.</a:t>
            </a:r>
          </a:p>
          <a:p>
            <a:pPr marL="342900" indent="-342900"/>
            <a:r>
              <a:rPr lang="nl-NL" dirty="0"/>
              <a:t>Bevordert vaak vorming van wortelharen en zijwortels.</a:t>
            </a:r>
          </a:p>
          <a:p>
            <a:pPr marL="342900" indent="-342900"/>
            <a:endParaRPr lang="nl-NL" dirty="0">
              <a:solidFill>
                <a:schemeClr val="tx1"/>
              </a:solidFill>
            </a:endParaRPr>
          </a:p>
          <a:p>
            <a:pPr indent="0">
              <a:buNone/>
            </a:pPr>
            <a:r>
              <a:rPr lang="nl-NL" b="1" dirty="0">
                <a:solidFill>
                  <a:srgbClr val="0070C0"/>
                </a:solidFill>
              </a:rPr>
              <a:t>Samenvatting: balans is belangrijk</a:t>
            </a:r>
          </a:p>
          <a:p>
            <a:pPr indent="0">
              <a:buNone/>
            </a:pPr>
            <a:endParaRPr lang="nl-NL" b="1" dirty="0">
              <a:solidFill>
                <a:srgbClr val="0070C0"/>
              </a:solidFill>
            </a:endParaRPr>
          </a:p>
          <a:p>
            <a:pPr indent="0">
              <a:buNone/>
            </a:pPr>
            <a:r>
              <a:rPr lang="nl-NL" dirty="0"/>
              <a:t>De verhouding tussen </a:t>
            </a:r>
            <a:r>
              <a:rPr lang="nl-NL" b="1" i="1" dirty="0">
                <a:solidFill>
                  <a:srgbClr val="0070C0"/>
                </a:solidFill>
              </a:rPr>
              <a:t>auxine en </a:t>
            </a:r>
            <a:r>
              <a:rPr lang="nl-NL" b="1" i="1" dirty="0" err="1">
                <a:solidFill>
                  <a:srgbClr val="0070C0"/>
                </a:solidFill>
              </a:rPr>
              <a:t>cytokininen</a:t>
            </a:r>
            <a:r>
              <a:rPr lang="nl-NL" i="1" dirty="0">
                <a:solidFill>
                  <a:srgbClr val="0070C0"/>
                </a:solidFill>
              </a:rPr>
              <a:t> </a:t>
            </a:r>
            <a:r>
              <a:rPr lang="nl-NL" dirty="0"/>
              <a:t>bepaalt wat de plant gaat doen:</a:t>
            </a:r>
          </a:p>
          <a:p>
            <a:pPr indent="0">
              <a:buNone/>
            </a:pPr>
            <a:r>
              <a:rPr lang="nl-NL" dirty="0"/>
              <a:t>Veel </a:t>
            </a:r>
            <a:r>
              <a:rPr lang="nl-NL" b="1" dirty="0">
                <a:solidFill>
                  <a:srgbClr val="0070C0"/>
                </a:solidFill>
              </a:rPr>
              <a:t>auxine</a:t>
            </a:r>
            <a:r>
              <a:rPr lang="nl-NL" dirty="0"/>
              <a:t> → meer wortelgroei</a:t>
            </a:r>
          </a:p>
          <a:p>
            <a:pPr indent="0">
              <a:buNone/>
            </a:pPr>
            <a:r>
              <a:rPr lang="nl-NL" dirty="0"/>
              <a:t>Veel </a:t>
            </a:r>
            <a:r>
              <a:rPr lang="nl-NL" b="1" dirty="0">
                <a:solidFill>
                  <a:srgbClr val="0070C0"/>
                </a:solidFill>
              </a:rPr>
              <a:t>cytokinine</a:t>
            </a:r>
            <a:r>
              <a:rPr lang="nl-NL" dirty="0"/>
              <a:t> → meer scheutgroei</a:t>
            </a:r>
          </a:p>
          <a:p>
            <a:pPr marL="342900" indent="-342900"/>
            <a:endParaRPr lang="nl-NL" dirty="0">
              <a:solidFill>
                <a:schemeClr val="tx1"/>
              </a:solidFill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CA9DD72-7268-E81D-2C9E-9A8727BC91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4239" y="348570"/>
            <a:ext cx="2138650" cy="2684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05764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8F4761-508D-D9B0-68F2-2F4F1475A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Bloei en vruchtzetting beïnvloeden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F5BB12-89CC-5301-C62C-9A58E75B7E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8808" y="1587260"/>
            <a:ext cx="7740000" cy="4336802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>
                <a:solidFill>
                  <a:schemeClr val="tx1"/>
                </a:solidFill>
              </a:rPr>
              <a:t>Bloei is het moment waarop een plant overgaat van </a:t>
            </a:r>
            <a:r>
              <a:rPr lang="nl-NL" b="1" dirty="0">
                <a:solidFill>
                  <a:schemeClr val="tx1"/>
                </a:solidFill>
              </a:rPr>
              <a:t>groeifase</a:t>
            </a:r>
            <a:r>
              <a:rPr lang="nl-NL" dirty="0">
                <a:solidFill>
                  <a:schemeClr val="tx1"/>
                </a:solidFill>
              </a:rPr>
              <a:t> naar </a:t>
            </a:r>
            <a:r>
              <a:rPr lang="nl-NL" b="1" dirty="0">
                <a:solidFill>
                  <a:schemeClr val="tx1"/>
                </a:solidFill>
              </a:rPr>
              <a:t>voortplantingsfase</a:t>
            </a:r>
            <a:r>
              <a:rPr lang="nl-NL" dirty="0">
                <a:solidFill>
                  <a:schemeClr val="tx1"/>
                </a:solidFill>
              </a:rPr>
              <a:t>.</a:t>
            </a:r>
          </a:p>
          <a:p>
            <a:pPr indent="0">
              <a:buNone/>
            </a:pPr>
            <a:r>
              <a:rPr lang="nl-NL" dirty="0">
                <a:solidFill>
                  <a:schemeClr val="tx1"/>
                </a:solidFill>
              </a:rPr>
              <a:t>De plant maakt bloemknoppen in plaats van nieuwe bladeren of stengels.</a:t>
            </a:r>
            <a:br>
              <a:rPr lang="nl-NL" dirty="0">
                <a:solidFill>
                  <a:schemeClr val="tx1"/>
                </a:solidFill>
              </a:rPr>
            </a:br>
            <a:r>
              <a:rPr lang="nl-NL" dirty="0">
                <a:solidFill>
                  <a:schemeClr val="tx1"/>
                </a:solidFill>
              </a:rPr>
              <a:t>Dit proces wordt beïnvloed door:</a:t>
            </a:r>
          </a:p>
          <a:p>
            <a:pPr indent="0">
              <a:buNone/>
            </a:pPr>
            <a:endParaRPr lang="nl-NL" dirty="0">
              <a:solidFill>
                <a:schemeClr val="tx1"/>
              </a:solidFill>
            </a:endParaRPr>
          </a:p>
          <a:p>
            <a:pPr marL="342900" indent="-342900"/>
            <a:r>
              <a:rPr lang="nl-NL" dirty="0">
                <a:solidFill>
                  <a:schemeClr val="tx1"/>
                </a:solidFill>
              </a:rPr>
              <a:t>Licht (daglengte en lichtkleur)</a:t>
            </a:r>
          </a:p>
          <a:p>
            <a:pPr marL="342900" indent="-342900"/>
            <a:r>
              <a:rPr lang="nl-NL" dirty="0">
                <a:solidFill>
                  <a:schemeClr val="tx1"/>
                </a:solidFill>
              </a:rPr>
              <a:t>Temperatuur (</a:t>
            </a:r>
            <a:r>
              <a:rPr lang="nl-NL" dirty="0" err="1">
                <a:solidFill>
                  <a:schemeClr val="tx1"/>
                </a:solidFill>
              </a:rPr>
              <a:t>koudeprikkel</a:t>
            </a:r>
            <a:r>
              <a:rPr lang="nl-NL" dirty="0">
                <a:solidFill>
                  <a:schemeClr val="tx1"/>
                </a:solidFill>
              </a:rPr>
              <a:t> of warmte)</a:t>
            </a:r>
          </a:p>
          <a:p>
            <a:pPr marL="342900" indent="-342900"/>
            <a:r>
              <a:rPr lang="nl-NL" dirty="0">
                <a:solidFill>
                  <a:schemeClr val="tx1"/>
                </a:solidFill>
              </a:rPr>
              <a:t>Plantenhormonen</a:t>
            </a:r>
            <a:r>
              <a:rPr lang="nl-NL" dirty="0"/>
              <a:t>.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B4884178-B731-E22D-24E3-84C7CD8D08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2851" y="1263609"/>
            <a:ext cx="2692538" cy="1587582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61A3EB06-CE2D-1B7E-1084-780E8F4056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0080" y="4069767"/>
            <a:ext cx="2555309" cy="185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94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53AB7-2D53-75B6-DE38-82347A2E9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793164-DF23-EEAD-CFC3-0AA7DD44C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Bloei en vruchtzetting beïnvloeden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9D779DB-6E31-798D-D92B-4662C02EFD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8808" y="1587260"/>
            <a:ext cx="7740000" cy="4336802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Gibberelline</a:t>
            </a:r>
            <a:r>
              <a:rPr lang="nl-NL" dirty="0"/>
              <a:t> </a:t>
            </a:r>
          </a:p>
          <a:p>
            <a:pPr marL="342900" indent="-342900"/>
            <a:r>
              <a:rPr lang="nl-NL" dirty="0"/>
              <a:t>Bevorderen de bloemaanleg bij veel plantensoorten (zoals sla of aardbei).</a:t>
            </a:r>
          </a:p>
          <a:p>
            <a:pPr marL="342900" indent="-342900"/>
            <a:r>
              <a:rPr lang="nl-NL" dirty="0"/>
              <a:t>Kunnen een plant laten bloeien, ook als de daglengte nog niet ideaal is.</a:t>
            </a:r>
          </a:p>
          <a:p>
            <a:pPr marL="342900" indent="-342900"/>
            <a:r>
              <a:rPr lang="nl-NL" dirty="0"/>
              <a:t>Worden soms gebruikt in de tuinbouw om bloei te stimuleren bij planten die anders te lang vegetatief blijven. </a:t>
            </a:r>
          </a:p>
          <a:p>
            <a:pPr marL="342900" indent="-342900"/>
            <a:endParaRPr lang="nl-NL" dirty="0"/>
          </a:p>
          <a:p>
            <a:pPr indent="0">
              <a:buNone/>
            </a:pPr>
            <a:r>
              <a:rPr lang="nl-NL" b="1" dirty="0"/>
              <a:t>Voorbeeld</a:t>
            </a:r>
            <a:r>
              <a:rPr lang="nl-NL" dirty="0"/>
              <a:t>: </a:t>
            </a:r>
          </a:p>
          <a:p>
            <a:pPr indent="0">
              <a:buNone/>
            </a:pPr>
            <a:r>
              <a:rPr lang="nl-NL" dirty="0"/>
              <a:t>gibberellinen worden gebruikt bij aardbeien of druiven om een betere bloei en vruchtzetting te krijgen.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EE59324A-4598-7F3B-2AC3-1421526F92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2851" y="1263609"/>
            <a:ext cx="2692538" cy="1587582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157D0429-DF60-C95D-D832-225666389C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0080" y="4069767"/>
            <a:ext cx="2555309" cy="185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63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03BFAA-C86C-3156-8272-5D674E1741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0119E2-F73D-3D9F-BC81-1B4B7FF7C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Bloei en vruchtzetting beïnvloeden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4152F7E-2551-B239-E072-F2820C6C4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8808" y="1587260"/>
            <a:ext cx="7740000" cy="4336802"/>
          </a:xfrm>
        </p:spPr>
        <p:txBody>
          <a:bodyPr>
            <a:normAutofit fontScale="92500" lnSpcReduction="20000"/>
          </a:bodyPr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Cytokininen</a:t>
            </a:r>
          </a:p>
          <a:p>
            <a:pPr indent="0">
              <a:buNone/>
            </a:pPr>
            <a:endParaRPr lang="nl-NL" b="1" i="1" dirty="0">
              <a:solidFill>
                <a:srgbClr val="0070C0"/>
              </a:solidFill>
            </a:endParaRPr>
          </a:p>
          <a:p>
            <a:pPr marL="342900" indent="-342900"/>
            <a:r>
              <a:rPr lang="nl-NL" dirty="0">
                <a:solidFill>
                  <a:schemeClr val="tx1"/>
                </a:solidFill>
              </a:rPr>
              <a:t>Bevorderen celdeling en helpen bij de ontwikkeling van bloemknoppen.</a:t>
            </a:r>
          </a:p>
          <a:p>
            <a:pPr marL="342900" indent="-342900"/>
            <a:r>
              <a:rPr lang="nl-NL" dirty="0">
                <a:solidFill>
                  <a:schemeClr val="tx1"/>
                </a:solidFill>
              </a:rPr>
              <a:t>Worden ook gebruikt om bloemen langer vers te houden (bijvoorbeeld in snijbloemen).</a:t>
            </a:r>
          </a:p>
          <a:p>
            <a:pPr marL="342900" indent="-342900"/>
            <a:endParaRPr lang="nl-NL" dirty="0">
              <a:solidFill>
                <a:schemeClr val="tx1"/>
              </a:solidFill>
            </a:endParaRPr>
          </a:p>
          <a:p>
            <a:pPr indent="0">
              <a:buNone/>
            </a:pPr>
            <a:r>
              <a:rPr lang="nl-NL" dirty="0">
                <a:solidFill>
                  <a:schemeClr val="tx1"/>
                </a:solidFill>
              </a:rPr>
              <a:t> </a:t>
            </a:r>
            <a:r>
              <a:rPr lang="nl-NL" b="1" i="1" dirty="0">
                <a:solidFill>
                  <a:srgbClr val="0070C0"/>
                </a:solidFill>
              </a:rPr>
              <a:t>Auxine</a:t>
            </a:r>
          </a:p>
          <a:p>
            <a:pPr indent="0">
              <a:buNone/>
            </a:pPr>
            <a:endParaRPr lang="nl-NL" dirty="0">
              <a:solidFill>
                <a:schemeClr val="tx1"/>
              </a:solidFill>
            </a:endParaRPr>
          </a:p>
          <a:p>
            <a:pPr marL="342900" indent="-342900"/>
            <a:r>
              <a:rPr lang="nl-NL" dirty="0">
                <a:solidFill>
                  <a:schemeClr val="tx1"/>
                </a:solidFill>
              </a:rPr>
              <a:t>Speelt een rol in het onderdrukken van bloemval en bevordert vruchtgroei na bestuiving.</a:t>
            </a:r>
          </a:p>
          <a:p>
            <a:pPr marL="342900" indent="-342900"/>
            <a:r>
              <a:rPr lang="nl-NL" dirty="0">
                <a:solidFill>
                  <a:schemeClr val="tx1"/>
                </a:solidFill>
              </a:rPr>
              <a:t>In sommige teelten (zoals tomaat of paprika) worden synthetische </a:t>
            </a:r>
            <a:r>
              <a:rPr lang="nl-NL" dirty="0" err="1">
                <a:solidFill>
                  <a:schemeClr val="tx1"/>
                </a:solidFill>
              </a:rPr>
              <a:t>auxines</a:t>
            </a:r>
            <a:r>
              <a:rPr lang="nl-NL" dirty="0">
                <a:solidFill>
                  <a:schemeClr val="tx1"/>
                </a:solidFill>
              </a:rPr>
              <a:t> gebruikt om vruchtzetting zonder bestuiving op te wekken.</a:t>
            </a:r>
            <a:br>
              <a:rPr lang="nl-NL" dirty="0">
                <a:solidFill>
                  <a:schemeClr val="tx1"/>
                </a:solidFill>
              </a:rPr>
            </a:br>
            <a:br>
              <a:rPr lang="nl-NL" dirty="0">
                <a:solidFill>
                  <a:schemeClr val="tx1"/>
                </a:solidFill>
              </a:rPr>
            </a:br>
            <a:r>
              <a:rPr lang="nl-NL" dirty="0">
                <a:solidFill>
                  <a:schemeClr val="tx1"/>
                </a:solidFill>
              </a:rPr>
              <a:t>Zo ontstaan </a:t>
            </a:r>
            <a:r>
              <a:rPr lang="nl-NL" dirty="0" err="1">
                <a:solidFill>
                  <a:schemeClr val="tx1"/>
                </a:solidFill>
              </a:rPr>
              <a:t>zadenloze</a:t>
            </a:r>
            <a:r>
              <a:rPr lang="nl-NL" dirty="0">
                <a:solidFill>
                  <a:schemeClr val="tx1"/>
                </a:solidFill>
              </a:rPr>
              <a:t> vruchten.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4FA5712B-8DEA-2FF6-550C-8A7200335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2851" y="1263609"/>
            <a:ext cx="2692538" cy="1587582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EAE5FE23-288B-12DA-0F6A-A14564F4F7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0080" y="4069767"/>
            <a:ext cx="2555309" cy="185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01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B9BE14-4996-8A1A-8FEE-CFD9651EE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C6A41E-7760-10CB-7476-2611D7A6F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Bloei en vruchtzetting beïnvloeden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DA35F80-F11D-8177-D255-29A2207EBA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8808" y="1587260"/>
            <a:ext cx="7740000" cy="4336802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Ethyleen</a:t>
            </a:r>
          </a:p>
          <a:p>
            <a:pPr indent="0">
              <a:buNone/>
            </a:pPr>
            <a:br>
              <a:rPr lang="nl-NL" dirty="0"/>
            </a:br>
            <a:r>
              <a:rPr lang="nl-NL" dirty="0"/>
              <a:t>Wordt gebruikt om de bloei te synchroniseren bij sierplanten zoals bromelia’s. </a:t>
            </a:r>
            <a:br>
              <a:rPr lang="nl-NL" dirty="0"/>
            </a:br>
            <a:r>
              <a:rPr lang="nl-NL" dirty="0"/>
              <a:t>Ethyleen wordt ook gebruikt om </a:t>
            </a:r>
            <a:r>
              <a:rPr lang="nl-NL" b="1" dirty="0"/>
              <a:t>vruchtuitdunning</a:t>
            </a:r>
            <a:r>
              <a:rPr lang="nl-NL" dirty="0"/>
              <a:t> te stimuleren, waardoor bomen minder vruchten dragen, maar wel grotere en kwalitatief betere vruchten produceren. Dit voorkomt overbelasting van de boom en zorgt voor een betere oogst.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FF30CA81-0566-48B1-3731-919A0D0F06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2851" y="1263609"/>
            <a:ext cx="2692538" cy="1587582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8BF27D8E-3CCA-AA5A-CD1D-33125190B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0080" y="4069767"/>
            <a:ext cx="2555309" cy="185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42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8F23F8-E8B8-D2E9-09AB-87AFC4C35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845" y="524241"/>
            <a:ext cx="9036000" cy="1080000"/>
          </a:xfrm>
        </p:spPr>
        <p:txBody>
          <a:bodyPr/>
          <a:lstStyle/>
          <a:p>
            <a:r>
              <a:rPr lang="nl-NL" dirty="0"/>
              <a:t>Rijping en bewaring van vruchten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C3AF95D-2EC0-286E-3223-77911B62EC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094" y="1604241"/>
            <a:ext cx="7740000" cy="4351338"/>
          </a:xfrm>
        </p:spPr>
        <p:txBody>
          <a:bodyPr>
            <a:normAutofit lnSpcReduction="10000"/>
          </a:bodyPr>
          <a:lstStyle/>
          <a:p>
            <a:pPr marL="342900" indent="-342900"/>
            <a:r>
              <a:rPr lang="nl-NL" b="1" i="1" dirty="0">
                <a:solidFill>
                  <a:srgbClr val="0070C0"/>
                </a:solidFill>
              </a:rPr>
              <a:t>Ethyleen</a:t>
            </a:r>
            <a:br>
              <a:rPr lang="nl-NL" b="1" i="1" dirty="0">
                <a:solidFill>
                  <a:srgbClr val="0070C0"/>
                </a:solidFill>
              </a:rPr>
            </a:br>
            <a:r>
              <a:rPr lang="nl-NL" dirty="0"/>
              <a:t>Wordt commercieel ingezet om de rijping van bananen, tomaten appels, peren en avocado’s te versnellen. 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b="1" i="1" dirty="0">
                <a:solidFill>
                  <a:srgbClr val="0070C0"/>
                </a:solidFill>
              </a:rPr>
              <a:t>Abscisinezuur (ABA)</a:t>
            </a:r>
            <a:br>
              <a:rPr lang="nl-NL" b="1" i="1" dirty="0">
                <a:solidFill>
                  <a:srgbClr val="0070C0"/>
                </a:solidFill>
              </a:rPr>
            </a:br>
            <a:r>
              <a:rPr lang="nl-NL" dirty="0"/>
              <a:t>Kan helpen bij het rijpen van druiven en andere vruchten, waardoor de kleur en smaak verbeteren.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b="1" i="1" dirty="0">
                <a:solidFill>
                  <a:srgbClr val="0070C0"/>
                </a:solidFill>
              </a:rPr>
              <a:t>Ethyleenremmers</a:t>
            </a:r>
            <a:br>
              <a:rPr lang="nl-NL" dirty="0"/>
            </a:br>
            <a:r>
              <a:rPr lang="nl-NL" dirty="0"/>
              <a:t>Worden juist gebruikt om de rijping te vertragen, zodat appels en peren langer bewaard kunnen worden.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295E916D-05DB-07C2-5309-A284F3B66F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5965" y="1099801"/>
            <a:ext cx="2243670" cy="1775479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846F03AE-F206-D0A0-09A6-B6D47B1ECB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0442" y="4081712"/>
            <a:ext cx="2639193" cy="2369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14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11049516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dirty="0"/>
              <a:t>Groei beheersen en planten compact houden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 fontScale="92500"/>
          </a:bodyPr>
          <a:lstStyle/>
          <a:p>
            <a:pPr indent="0">
              <a:buNone/>
              <a:defRPr/>
            </a:pPr>
            <a:r>
              <a:rPr lang="nl-NL" b="1" i="1" dirty="0">
                <a:solidFill>
                  <a:srgbClr val="0070C0"/>
                </a:solidFill>
              </a:rPr>
              <a:t>Groeiregulatoren</a:t>
            </a:r>
          </a:p>
          <a:p>
            <a:pPr indent="0">
              <a:buNone/>
              <a:defRPr/>
            </a:pPr>
            <a:r>
              <a:rPr lang="nl-NL" dirty="0"/>
              <a:t>zoals </a:t>
            </a:r>
            <a:r>
              <a:rPr lang="nl-NL" dirty="0" err="1"/>
              <a:t>paclobutrazol</a:t>
            </a:r>
            <a:r>
              <a:rPr lang="nl-NL" dirty="0"/>
              <a:t> (</a:t>
            </a:r>
            <a:r>
              <a:rPr lang="nl-NL" dirty="0" err="1"/>
              <a:t>Bonzi</a:t>
            </a:r>
            <a:r>
              <a:rPr lang="nl-NL" dirty="0"/>
              <a:t>)en </a:t>
            </a:r>
            <a:r>
              <a:rPr lang="nl-NL" dirty="0" err="1"/>
              <a:t>daminozide</a:t>
            </a:r>
            <a:r>
              <a:rPr lang="nl-NL" dirty="0"/>
              <a:t> (</a:t>
            </a:r>
            <a:r>
              <a:rPr lang="nl-NL" dirty="0" err="1"/>
              <a:t>Alar</a:t>
            </a:r>
            <a:r>
              <a:rPr lang="nl-NL" dirty="0"/>
              <a:t>) remmen de productie van </a:t>
            </a:r>
            <a:r>
              <a:rPr lang="nl-NL" dirty="0" err="1"/>
              <a:t>gibberellines</a:t>
            </a:r>
            <a:r>
              <a:rPr lang="nl-NL" dirty="0"/>
              <a:t>, waardoor planten compacter blijven.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Dit wordt veel toegepast in de teelt van sierplanten en potplanten, zoals chrysanten en poinsettia’s (kerststerren). Ook in de laan en sierbomen wordt </a:t>
            </a:r>
            <a:r>
              <a:rPr lang="nl-NL" dirty="0" err="1"/>
              <a:t>Bonzi</a:t>
            </a:r>
            <a:r>
              <a:rPr lang="nl-NL" dirty="0"/>
              <a:t> gebruikt om stevige en korte groei te krijgen.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b="1" i="1" dirty="0">
                <a:solidFill>
                  <a:srgbClr val="0070C0"/>
                </a:solidFill>
              </a:rPr>
              <a:t>Cytokininen </a:t>
            </a:r>
            <a:br>
              <a:rPr lang="nl-NL" dirty="0"/>
            </a:br>
            <a:r>
              <a:rPr lang="nl-NL" dirty="0"/>
              <a:t>worden in de boomteelt ook gebruikt om scheutvorming te stimuleren om jonge bomen voller en </a:t>
            </a:r>
            <a:r>
              <a:rPr lang="nl-NL" dirty="0" err="1"/>
              <a:t>bossiger</a:t>
            </a:r>
            <a:r>
              <a:rPr lang="nl-NL" dirty="0"/>
              <a:t> te krijgen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D32BA1E3-7636-7606-9485-207EFBC048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667" y="1410925"/>
            <a:ext cx="3606985" cy="1739989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7E7C7E6A-86A2-7DCC-441C-877A7050EE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0278" y="4280006"/>
            <a:ext cx="3469374" cy="208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69946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dirty="0"/>
              <a:t>Stressbestendigheid verbeteren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b="1" i="1" dirty="0">
                <a:solidFill>
                  <a:srgbClr val="0070C0"/>
                </a:solidFill>
              </a:rPr>
              <a:t>Abscisinezuur (ABA)</a:t>
            </a:r>
            <a:br>
              <a:rPr lang="nl-NL" b="1" i="1" dirty="0">
                <a:solidFill>
                  <a:srgbClr val="0070C0"/>
                </a:solidFill>
              </a:rPr>
            </a:br>
            <a:r>
              <a:rPr lang="nl-NL" dirty="0"/>
              <a:t>Helpt planten beter bestand te zijn tegen droogte door de sluiting van huidmondjes te bevorderen, wat waterverlies vermindert.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In de glastuinbouw worden biostimulanten gebruikt die de natuurlijke hormoonbalans beïnvloeden, zodat planten beter bestand zijn tegen hitte, kou of zoutstress.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2E791C3-8587-7CC7-F245-9247415467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2880" y="1910876"/>
            <a:ext cx="4306884" cy="488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1147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>
            <a:extLst>
              <a:ext uri="{FF2B5EF4-FFF2-40B4-BE49-F238E27FC236}">
                <a16:creationId xmlns:a16="http://schemas.microsoft.com/office/drawing/2014/main" id="{5BF33C1D-068A-4FDD-AE17-E6B3983E61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b="1"/>
              <a:t>Aftrap</a:t>
            </a:r>
          </a:p>
        </p:txBody>
      </p:sp>
      <p:pic>
        <p:nvPicPr>
          <p:cNvPr id="4099" name="Afbeelding 6">
            <a:extLst>
              <a:ext uri="{FF2B5EF4-FFF2-40B4-BE49-F238E27FC236}">
                <a16:creationId xmlns:a16="http://schemas.microsoft.com/office/drawing/2014/main" id="{75FAD6AD-3C9B-492F-9EB2-0AAC95823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Afbeelding 3">
            <a:extLst>
              <a:ext uri="{FF2B5EF4-FFF2-40B4-BE49-F238E27FC236}">
                <a16:creationId xmlns:a16="http://schemas.microsoft.com/office/drawing/2014/main" id="{08AD22CF-237A-4C8F-AAD3-DEDB17470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04938"/>
            <a:ext cx="91440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3" y="592001"/>
            <a:ext cx="8289063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Voorkomen van ongewenste groei of vruchtzetting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b="1" i="1" dirty="0">
                <a:solidFill>
                  <a:srgbClr val="0070C0"/>
                </a:solidFill>
              </a:rPr>
              <a:t>Ethyleen of auxinebehandelingen </a:t>
            </a:r>
            <a:br>
              <a:rPr lang="nl-NL" dirty="0"/>
            </a:br>
            <a:r>
              <a:rPr lang="nl-NL" dirty="0"/>
              <a:t>Worden gebruikt om ongewenste vruchtzetting te voorkomen, bijvoorbeeld in appelbomen om vruchtuitdunning te stimuleren.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b="1" i="1" dirty="0">
                <a:solidFill>
                  <a:srgbClr val="0070C0"/>
                </a:solidFill>
              </a:rPr>
              <a:t>Groeiremmers</a:t>
            </a:r>
            <a:r>
              <a:rPr lang="nl-NL" dirty="0"/>
              <a:t> </a:t>
            </a:r>
          </a:p>
          <a:p>
            <a:pPr indent="0">
              <a:buNone/>
              <a:defRPr/>
            </a:pPr>
            <a:r>
              <a:rPr lang="nl-NL" dirty="0"/>
              <a:t>Helpen bij het voorkomen van doorschieten (vervroegde bloei) bij sla en koolsoorten.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97D649B6-0DF2-F4F3-91A6-1B43913731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8880" y="4221194"/>
            <a:ext cx="2727568" cy="256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92289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Toekomst van plantenhormonen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98349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Het is zeer waarschijnlijk dat het gebruik van plantenhormonen in de toekomst verder zal toenemen in zowel de glastuinbouw, open teelten als boomteelt.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Dit heeft te maken met verschillende ontwikkelingen en uitdagingen in de sector.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E392FFE2-F423-B755-4795-DDF3E94249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760" y="4518579"/>
            <a:ext cx="3429703" cy="2232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2027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Toekomst van plantenhormonen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228014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Precisielandbouw en gecontroleerde groei</a:t>
            </a:r>
          </a:p>
          <a:p>
            <a:pPr indent="0">
              <a:buNone/>
            </a:pPr>
            <a:endParaRPr lang="nl-NL" b="1" dirty="0"/>
          </a:p>
          <a:p>
            <a:pPr marL="342900" indent="-342900"/>
            <a:r>
              <a:rPr lang="nl-NL" dirty="0"/>
              <a:t>Er komt steeds meer interesse in </a:t>
            </a:r>
            <a:r>
              <a:rPr lang="nl-NL" b="1" dirty="0"/>
              <a:t>biostimulanten</a:t>
            </a:r>
            <a:r>
              <a:rPr lang="nl-NL" dirty="0"/>
              <a:t>, die natuurlijke plantenhormonen bevatten of de hormoonhuishouding van planten beïnvloeden.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Nieuwe sensortechnologieën en AI maken het mogelijk om de groei en stresssignalen van planten nauwkeuriger te meten, zodat hormoonbehandelingen precies op het juiste moment kunnen worden toegepast.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D8BCBEB6-2F99-4A79-F29B-3376EF2B38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6960" y="4208785"/>
            <a:ext cx="3253803" cy="244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69655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Toekomst van plantenhormonen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3" y="1910876"/>
            <a:ext cx="7089991" cy="4738260"/>
          </a:xfrm>
        </p:spPr>
        <p:txBody>
          <a:bodyPr>
            <a:normAutofit fontScale="92500"/>
          </a:bodyPr>
          <a:lstStyle/>
          <a:p>
            <a:pPr indent="0">
              <a:buNone/>
              <a:defRPr/>
            </a:pPr>
            <a:r>
              <a:rPr lang="nl-NL" b="1" dirty="0"/>
              <a:t>Duurzamere gewasbescherming en gewasbeheer</a:t>
            </a:r>
          </a:p>
          <a:p>
            <a:pPr indent="0">
              <a:buNone/>
              <a:defRPr/>
            </a:pPr>
            <a:br>
              <a:rPr lang="nl-NL" dirty="0"/>
            </a:br>
            <a:r>
              <a:rPr lang="nl-NL" dirty="0"/>
              <a:t>Strengere wetgeving en een afname van chemische gewasbeschermingsmiddelen zorgen ervoor dat telers alternatieven zoeken. Plantenhormonen kunnen bijvoorbeeld helpen bij:</a:t>
            </a:r>
          </a:p>
          <a:p>
            <a:pPr indent="0">
              <a:buNone/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Verbetering van de natuurlijke weerbaarheid tegen plagen en ziektes (bijv. door ABA of salicylzuur te gebruiken om stressreacties te stimuleren).</a:t>
            </a:r>
          </a:p>
          <a:p>
            <a:pPr marL="342900" indent="-342900"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Verminderen van chemische groeiregulatoren, door gebruik te maken van natuurlijke plantenhormonen.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8ADE99D6-A7CE-9AEC-AD49-10D4C9B3F4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2609" y="4280006"/>
            <a:ext cx="3653398" cy="212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2716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7DF93F-1BDA-A458-B906-59A90EBCC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64D9CEB9-78E3-DAF2-F0D6-B659DD6DF3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Toekomst van plantenhormonen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31554F2E-DD51-CCEB-DA08-9F3005299C6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b="1" dirty="0"/>
              <a:t>Klimaatverandering en weerbaar telen</a:t>
            </a:r>
          </a:p>
          <a:p>
            <a:pPr indent="0">
              <a:buNone/>
              <a:defRPr/>
            </a:pPr>
            <a:endParaRPr lang="nl-NL" b="1" dirty="0"/>
          </a:p>
          <a:p>
            <a:pPr marL="342900" indent="-342900">
              <a:defRPr/>
            </a:pPr>
            <a:r>
              <a:rPr lang="nl-NL" dirty="0"/>
              <a:t>Droogtebestendigheid wordt steeds belangrijker. Onderzoek richt zich op het gebruik van </a:t>
            </a:r>
            <a:r>
              <a:rPr lang="nl-NL" dirty="0" err="1"/>
              <a:t>abscisinezuur</a:t>
            </a:r>
            <a:r>
              <a:rPr lang="nl-NL" dirty="0"/>
              <a:t> (ABA) en andere hormonen om huidmondjes te reguleren en verdamping te verminderen.</a:t>
            </a:r>
          </a:p>
          <a:p>
            <a:pPr marL="342900" indent="-342900"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In de boomteelt kan een betere wortelontwikkeling met </a:t>
            </a:r>
            <a:r>
              <a:rPr lang="nl-NL" dirty="0" err="1"/>
              <a:t>auxines</a:t>
            </a:r>
            <a:r>
              <a:rPr lang="nl-NL" dirty="0"/>
              <a:t> helpen om bomen beter bestand te maken tegen droogte en extreme weersomstandigheden.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B773F26-620D-FF65-DE35-37FEA9708C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3858211"/>
            <a:ext cx="3710369" cy="284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37062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FD3ECE-D05D-8709-4A6D-5596FFD13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3725E823-11F8-20D8-2588-67F23F59FB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Toekomst van plantenhormonen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7815C717-D400-AB91-613F-D698A823A17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781480"/>
            <a:ext cx="7133123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Efficiëntere vruchtproductie en kwaliteitsverbetering</a:t>
            </a:r>
          </a:p>
          <a:p>
            <a:pPr indent="0">
              <a:buNone/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In fruit- en boomteelt wordt onderzoek gedaan naar het reguleren van vruchtzetting en rijping met </a:t>
            </a:r>
            <a:r>
              <a:rPr lang="nl-NL" dirty="0" err="1"/>
              <a:t>gibberellines</a:t>
            </a:r>
            <a:r>
              <a:rPr lang="nl-NL" dirty="0"/>
              <a:t> en ethyleenremmers, zodat oogsten beter gespreid kunnen worden en minder voedsel verspild wordt.</a:t>
            </a:r>
          </a:p>
          <a:p>
            <a:pPr marL="342900" indent="-342900"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Hormonen kunnen helpen bij het verminderen van voortijdige vruchtval, wat belangrijk is voor commerciële fruitproductie.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80711539-308D-9D11-2CD6-4511A81D44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9524" y="4532360"/>
            <a:ext cx="2933851" cy="220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80789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95101-7CED-599F-66A5-5E1F9D7D74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6FD09D0E-9D9F-C8A8-663B-DE5C4EFBF7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Toekomst van plantenhormonen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6CEF15C4-832A-7317-F156-B2FF92614CE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Innovaties in weefselkweek en vermeerdering</a:t>
            </a:r>
          </a:p>
          <a:p>
            <a:pPr indent="0">
              <a:buNone/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Er wordt steeds meer gewerkt met weefselkweek en klonen van planten, waarbij plantenhormonen zoals </a:t>
            </a:r>
            <a:r>
              <a:rPr lang="nl-NL" dirty="0" err="1"/>
              <a:t>auxines</a:t>
            </a:r>
            <a:r>
              <a:rPr lang="nl-NL" dirty="0"/>
              <a:t> en </a:t>
            </a:r>
            <a:r>
              <a:rPr lang="nl-NL" dirty="0" err="1"/>
              <a:t>cytokininen</a:t>
            </a:r>
            <a:r>
              <a:rPr lang="nl-NL" dirty="0"/>
              <a:t> een sleutelrol spelen.</a:t>
            </a:r>
          </a:p>
          <a:p>
            <a:pPr marL="342900" indent="-342900"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Dit kan vooral in de boomkwekerijsector van belang zijn, waar sommige soorten lastig te vermeerderen zijn.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CFB890FF-28FA-A98C-C39E-88E7BD1728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9602" y="4185240"/>
            <a:ext cx="4251778" cy="246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95387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07B2B-67B8-A7FB-4D14-8C9D507158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08BA2225-223D-F4CC-F9B4-AA677D13F2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Toekomst van plantenhormonen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41B7DF35-51F5-B509-B457-5DBD5514B87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3" y="1910876"/>
            <a:ext cx="7417795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Toekomstige ontwikkelingen</a:t>
            </a:r>
          </a:p>
          <a:p>
            <a:pPr indent="0">
              <a:buNone/>
            </a:pPr>
            <a:endParaRPr lang="nl-NL" b="1" dirty="0"/>
          </a:p>
          <a:p>
            <a:pPr marL="342900" indent="-342900"/>
            <a:r>
              <a:rPr lang="nl-NL" dirty="0"/>
              <a:t>Nieuwe </a:t>
            </a:r>
            <a:r>
              <a:rPr lang="nl-NL" b="1" dirty="0"/>
              <a:t>biotechnologische technieken</a:t>
            </a:r>
            <a:r>
              <a:rPr lang="nl-NL" dirty="0"/>
              <a:t>, zoals gentechnologie, maken het mogelijk om de hormoonhuishouding van planten direct te beïnvloeden zonder dat er externe hormonen nodig zijn.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Er wordt steeds meer onderzoek gedaan naar </a:t>
            </a:r>
            <a:r>
              <a:rPr lang="nl-NL" b="1" dirty="0"/>
              <a:t>natuurlijke alternatieven</a:t>
            </a:r>
            <a:r>
              <a:rPr lang="nl-NL" dirty="0"/>
              <a:t> voor synthetische groeiregulatoren, zoals micro-organismen die de hormoonbalans van planten kunnen beïnvloeden.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BA553F28-2853-7C4C-3509-4728169ACD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7627" y="4488139"/>
            <a:ext cx="3733473" cy="236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67570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C5563E-54D8-D836-51D7-42850B4809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BDECDB3B-B3C7-646F-6EFD-B6B75531B0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Toekomst van plantenhormonen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3FD73A25-97F7-025A-2F66-6CA977CEC2A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322904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Conclusie</a:t>
            </a:r>
          </a:p>
          <a:p>
            <a:pPr indent="0">
              <a:buNone/>
            </a:pPr>
            <a:endParaRPr lang="nl-NL" b="1" dirty="0"/>
          </a:p>
          <a:p>
            <a:pPr indent="0">
              <a:buNone/>
            </a:pPr>
            <a:r>
              <a:rPr lang="nl-NL" dirty="0"/>
              <a:t>De verwachting is dat het gebruik van plantenhormonen in de toekomst </a:t>
            </a:r>
            <a:r>
              <a:rPr lang="nl-NL" b="1" dirty="0"/>
              <a:t>toeneemt</a:t>
            </a:r>
            <a:r>
              <a:rPr lang="nl-NL" dirty="0"/>
              <a:t>, maar met een verschuiving naar </a:t>
            </a:r>
            <a:r>
              <a:rPr lang="nl-NL" b="1" dirty="0"/>
              <a:t>natuurlijke en duurzamere toepassingen</a:t>
            </a:r>
            <a:r>
              <a:rPr lang="nl-NL" dirty="0"/>
              <a:t>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Dit zal vooral worden gedreven door de vraag naar een efficiëntere, weerbaardere en milieuvriendelijkere teelt.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736C512F-9AE2-B4E7-3D5E-5D5E5C4783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1894" y="4057601"/>
            <a:ext cx="2985049" cy="250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92831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Planthormonen en milieu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25781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Over het algemeen zijn plantenhormonen in de hoeveelheden die in de landbouw en tuinbouw worden gebruikt </a:t>
            </a:r>
            <a:r>
              <a:rPr lang="nl-NL" b="1" dirty="0"/>
              <a:t>niet direct schadelijk voor mensen</a:t>
            </a:r>
            <a:r>
              <a:rPr lang="nl-NL" dirty="0"/>
              <a:t>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De meeste van deze stoffen komen van nature al in planten voor en worden door ons lichaam afgebroken zonder negatieve effecten. Toch zijn er enkele aandachtspunten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70E6F257-5F25-E914-783F-69F2738928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0401" y="4065667"/>
            <a:ext cx="2519680" cy="2792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61842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31287" y="773042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/>
              <a:t>Lesprogramma dit blok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936398" y="2009023"/>
            <a:ext cx="69623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1: Planthormonen/open dag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2: planthormonen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3: Bloei en planthormonen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4: Vertakking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5: Gebruik van hormonen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6: Herhaling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Toets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090F0AB-3877-490C-9DB3-C9E28FC06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394" y="4725144"/>
            <a:ext cx="28479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062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97280" y="592001"/>
            <a:ext cx="7995920" cy="996950"/>
          </a:xfrm>
        </p:spPr>
        <p:txBody>
          <a:bodyPr>
            <a:normAutofit fontScale="90000"/>
          </a:bodyPr>
          <a:lstStyle/>
          <a:p>
            <a:r>
              <a:rPr lang="nl-NL" dirty="0"/>
              <a:t>Natuurlijke plantenhormonen en voedselveiligheid</a:t>
            </a:r>
            <a:br>
              <a:rPr lang="nl-NL" dirty="0"/>
            </a:b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4178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b="1" i="1" dirty="0">
                <a:solidFill>
                  <a:srgbClr val="0070C0"/>
                </a:solidFill>
              </a:rPr>
              <a:t>Ethyleen </a:t>
            </a:r>
            <a:br>
              <a:rPr lang="nl-NL" dirty="0"/>
            </a:br>
            <a:r>
              <a:rPr lang="nl-NL" dirty="0"/>
              <a:t>wordt gebruikt om vruchten zoals bananen, appels, peren en tomaten te laten rijpen. Dit gas is niet giftig voor mensen en verdwijnt snel uit de lucht.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b="1" i="1" dirty="0" err="1">
                <a:solidFill>
                  <a:srgbClr val="0070C0"/>
                </a:solidFill>
              </a:rPr>
              <a:t>Gibberellines</a:t>
            </a:r>
            <a:r>
              <a:rPr lang="nl-NL" b="1" i="1" dirty="0">
                <a:solidFill>
                  <a:srgbClr val="0070C0"/>
                </a:solidFill>
              </a:rPr>
              <a:t> en </a:t>
            </a:r>
            <a:r>
              <a:rPr lang="nl-NL" b="1" i="1" dirty="0" err="1">
                <a:solidFill>
                  <a:srgbClr val="0070C0"/>
                </a:solidFill>
              </a:rPr>
              <a:t>auxines</a:t>
            </a:r>
            <a:r>
              <a:rPr lang="nl-NL" b="1" i="1" dirty="0">
                <a:solidFill>
                  <a:srgbClr val="0070C0"/>
                </a:solidFill>
              </a:rPr>
              <a:t> </a:t>
            </a:r>
            <a:br>
              <a:rPr lang="nl-NL" dirty="0"/>
            </a:br>
            <a:r>
              <a:rPr lang="nl-NL" dirty="0"/>
              <a:t>Komen van nature in veel groenten en fruit voor en worden bij consumptie afgebroken zonder schadelijke effecten.</a:t>
            </a:r>
          </a:p>
        </p:txBody>
      </p:sp>
    </p:spTree>
    <p:extLst>
      <p:ext uri="{BB962C8B-B14F-4D97-AF65-F5344CB8AC3E}">
        <p14:creationId xmlns:p14="http://schemas.microsoft.com/office/powerpoint/2010/main" val="94873658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8755656" cy="996950"/>
          </a:xfrm>
        </p:spPr>
        <p:txBody>
          <a:bodyPr>
            <a:normAutofit fontScale="90000"/>
          </a:bodyPr>
          <a:lstStyle/>
          <a:p>
            <a:r>
              <a:rPr lang="nl-NL" altLang="nl-NL" dirty="0"/>
              <a:t>Synthetische groeiregulatoren en mogelijke risico’s</a:t>
            </a:r>
            <a:br>
              <a:rPr lang="nl-NL" altLang="nl-NL" dirty="0"/>
            </a:b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790456" cy="4738260"/>
          </a:xfrm>
        </p:spPr>
        <p:txBody>
          <a:bodyPr>
            <a:normAutofit lnSpcReduction="10000"/>
          </a:bodyPr>
          <a:lstStyle/>
          <a:p>
            <a:pPr indent="0">
              <a:buNone/>
              <a:defRPr/>
            </a:pPr>
            <a:r>
              <a:rPr lang="nl-NL" dirty="0"/>
              <a:t>Sommige synthetische groeiregulatoren, die verwant zijn aan plantenhormonen, kunnen bij verkeerd gebruik schadelijk zijn. Bijvoorbeeld:</a:t>
            </a:r>
          </a:p>
          <a:p>
            <a:pPr indent="0">
              <a:buNone/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b="1" i="1" dirty="0" err="1">
                <a:solidFill>
                  <a:srgbClr val="0070C0"/>
                </a:solidFill>
              </a:rPr>
              <a:t>Paclobutrazol</a:t>
            </a:r>
            <a:r>
              <a:rPr lang="nl-NL" b="1" i="1" dirty="0">
                <a:solidFill>
                  <a:srgbClr val="0070C0"/>
                </a:solidFill>
              </a:rPr>
              <a:t> (</a:t>
            </a:r>
            <a:r>
              <a:rPr lang="nl-NL" b="1" i="1" dirty="0" err="1">
                <a:solidFill>
                  <a:srgbClr val="0070C0"/>
                </a:solidFill>
              </a:rPr>
              <a:t>Bonzi</a:t>
            </a:r>
            <a:r>
              <a:rPr lang="nl-NL" b="1" i="1" dirty="0">
                <a:solidFill>
                  <a:srgbClr val="0070C0"/>
                </a:solidFill>
              </a:rPr>
              <a:t>) </a:t>
            </a:r>
            <a:br>
              <a:rPr lang="nl-NL" dirty="0"/>
            </a:br>
            <a:r>
              <a:rPr lang="nl-NL" dirty="0"/>
              <a:t>Kan bij hoge doseringen schadelijk zijn voor de lever en het hormoonsysteem van zoogdieren. Daarom zijn er strikte regels voor het gebruik ervan.</a:t>
            </a:r>
          </a:p>
          <a:p>
            <a:pPr marL="342900" indent="-342900"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b="1" i="1" dirty="0" err="1">
                <a:solidFill>
                  <a:srgbClr val="0070C0"/>
                </a:solidFill>
              </a:rPr>
              <a:t>Daminozide</a:t>
            </a:r>
            <a:r>
              <a:rPr lang="nl-NL" b="1" i="1" dirty="0">
                <a:solidFill>
                  <a:srgbClr val="0070C0"/>
                </a:solidFill>
              </a:rPr>
              <a:t> (</a:t>
            </a:r>
            <a:r>
              <a:rPr lang="nl-NL" b="1" i="1" dirty="0" err="1">
                <a:solidFill>
                  <a:srgbClr val="0070C0"/>
                </a:solidFill>
              </a:rPr>
              <a:t>Alar</a:t>
            </a:r>
            <a:r>
              <a:rPr lang="nl-NL" b="1" i="1" dirty="0">
                <a:solidFill>
                  <a:srgbClr val="0070C0"/>
                </a:solidFill>
              </a:rPr>
              <a:t>) </a:t>
            </a:r>
            <a:br>
              <a:rPr lang="nl-NL" dirty="0"/>
            </a:br>
            <a:r>
              <a:rPr lang="nl-NL" dirty="0"/>
              <a:t>Werd vroeger gebruikt in de appelteelt om de vruchten steviger te maken, maar werd in de jaren 80 verboden in veel landen vanwege mogelijke kankerrisico’s.</a:t>
            </a:r>
          </a:p>
        </p:txBody>
      </p:sp>
    </p:spTree>
    <p:extLst>
      <p:ext uri="{BB962C8B-B14F-4D97-AF65-F5344CB8AC3E}">
        <p14:creationId xmlns:p14="http://schemas.microsoft.com/office/powerpoint/2010/main" val="426684361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8836936" cy="996950"/>
          </a:xfrm>
        </p:spPr>
        <p:txBody>
          <a:bodyPr>
            <a:normAutofit fontScale="90000"/>
          </a:bodyPr>
          <a:lstStyle/>
          <a:p>
            <a:r>
              <a:rPr lang="nl-NL" b="1" dirty="0"/>
              <a:t>Blootstelling van telers en kwekers</a:t>
            </a:r>
            <a:br>
              <a:rPr lang="nl-NL" b="1" dirty="0"/>
            </a:b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394216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Voor mensen die direct met geconcentreerde vormen van plantenhormonen werken, zoals in de boomkwekerij of kas, kunnen er risico’s zijn bij langdurige blootstelling.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Dit geldt vooral bij synthetische varianten of als er geen beschermende maatregelen worden genomen. Daarom gelden er strikte veiligheidsvoorschriften bij het toepassen van groeiregulatoren.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76890BA-4F61-42F7-DD0F-8DFB11ADBD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4150" y="4208732"/>
            <a:ext cx="3758541" cy="251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57184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r>
              <a:rPr lang="nl-NL" dirty="0"/>
              <a:t>Residuen op voedsel</a:t>
            </a:r>
            <a:br>
              <a:rPr lang="nl-NL" dirty="0"/>
            </a:b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01397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De meeste plantenhormonen breken snel af of zijn al van nature aanwezig in planten.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In de EU en andere regio’s worden voedselproducten regelmatig getest op residuen. In de praktijk zijn de hoeveelheden die consumenten binnenkrijgen via groenten en fruit veel lager dan schadelijke niveaus.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DCA59A80-F5C0-D807-7871-27CB70D0A1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3200" y="3995548"/>
            <a:ext cx="2819091" cy="2819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54861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r>
              <a:rPr lang="nl-NL" b="1" dirty="0"/>
              <a:t>Conclusie</a:t>
            </a:r>
            <a:br>
              <a:rPr lang="nl-NL" b="1" dirty="0"/>
            </a:b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074936" cy="4738260"/>
          </a:xfrm>
        </p:spPr>
        <p:txBody>
          <a:bodyPr>
            <a:normAutofit/>
          </a:bodyPr>
          <a:lstStyle/>
          <a:p>
            <a:endParaRPr lang="nl-NL" b="1" dirty="0"/>
          </a:p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Natuurlijke plantenhormonen</a:t>
            </a:r>
            <a:r>
              <a:rPr lang="nl-NL" i="1" dirty="0">
                <a:solidFill>
                  <a:srgbClr val="0070C0"/>
                </a:solidFill>
              </a:rPr>
              <a:t> </a:t>
            </a:r>
            <a:r>
              <a:rPr lang="nl-NL" dirty="0"/>
              <a:t>zijn veilig voor consumptie.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Synthetische groeiregulatoren</a:t>
            </a:r>
            <a:r>
              <a:rPr lang="nl-NL" i="1" dirty="0">
                <a:solidFill>
                  <a:srgbClr val="0070C0"/>
                </a:solidFill>
              </a:rPr>
              <a:t> </a:t>
            </a:r>
            <a:r>
              <a:rPr lang="nl-NL" dirty="0"/>
              <a:t>kunnen bij verkeerd gebruik risico’s vormen, maar worden streng gereguleerd.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Voor telers en kwekers is het belangrijk om beschermingsmaatregelen te nemen bij het werken met geconcentreerde stoffen.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29BEC4D-024C-E83A-B101-457AF7BFBE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2041" y="4643120"/>
            <a:ext cx="3281599" cy="211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77371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Huiswerk niveau 2-3-4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709176" cy="4738260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Font typeface="+mj-lt"/>
              <a:buAutoNum type="arabicPeriod"/>
              <a:defRPr/>
            </a:pPr>
            <a:r>
              <a:rPr lang="nl-NL" dirty="0"/>
              <a:t>Wat zijn plantenhormonen en welke functie hebben ze in de plant?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dirty="0"/>
              <a:t>Welke plantenhormonen worden gebruikt om wortelgroei te stimuleren en hoe werken ze?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dirty="0"/>
              <a:t>Hoe kunnen </a:t>
            </a:r>
            <a:r>
              <a:rPr lang="nl-NL" dirty="0" err="1"/>
              <a:t>gibberellines</a:t>
            </a:r>
            <a:r>
              <a:rPr lang="nl-NL" dirty="0"/>
              <a:t> de vruchtzetting en groei van druiven beïnvloeden?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dirty="0"/>
              <a:t>Waarom wordt ethyleen gebruikt bij het rijpen van fruit zoals bananen en tomaten?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dirty="0"/>
              <a:t>Op welke manier helpen groeiregulatoren bij het compact houden van planten?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dirty="0"/>
              <a:t>Welke rol speelt </a:t>
            </a:r>
            <a:r>
              <a:rPr lang="nl-NL" dirty="0" err="1"/>
              <a:t>abscisinezuur</a:t>
            </a:r>
            <a:r>
              <a:rPr lang="nl-NL" dirty="0"/>
              <a:t> (ABA) bij de droogtebestendigheid van planten?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dirty="0"/>
              <a:t>Waarom is het reguleren van vruchtzetting met plantenhormonen belangrijk in de boomteelt?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dirty="0"/>
              <a:t>Wat is het verschil tussen natuurlijke plantenhormonen en synthetische groeiregulatoren?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dirty="0"/>
              <a:t>Hoe draagt het gebruik van plantenhormonen bij aan duurzamere landbouw en tuinbouw?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dirty="0"/>
              <a:t>Welke veiligheidsmaatregelen zijn nodig bij het werken met synthetische groeiregulatoren?</a:t>
            </a:r>
          </a:p>
        </p:txBody>
      </p:sp>
    </p:spTree>
    <p:extLst>
      <p:ext uri="{BB962C8B-B14F-4D97-AF65-F5344CB8AC3E}">
        <p14:creationId xmlns:p14="http://schemas.microsoft.com/office/powerpoint/2010/main" val="1991606200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Huiswerk niveau 4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Font typeface="+mj-lt"/>
              <a:buAutoNum type="arabicPeriod" startAt="11"/>
              <a:defRPr/>
            </a:pPr>
            <a:r>
              <a:rPr lang="nl-NL" dirty="0"/>
              <a:t>Kies een plantenhormoon en onderzoek hoe het wordt toegepast in de tuinbouw. Beschrijf de werking en geef een concreet voorbeeld.</a:t>
            </a:r>
          </a:p>
          <a:p>
            <a:pPr marL="457200" indent="-457200">
              <a:buFont typeface="+mj-lt"/>
              <a:buAutoNum type="arabicPeriod" startAt="11"/>
              <a:defRPr/>
            </a:pPr>
            <a:r>
              <a:rPr lang="nl-NL" dirty="0"/>
              <a:t>Vergelijk de werking van </a:t>
            </a:r>
            <a:r>
              <a:rPr lang="nl-NL" dirty="0" err="1"/>
              <a:t>auxines</a:t>
            </a:r>
            <a:r>
              <a:rPr lang="nl-NL" dirty="0"/>
              <a:t> en </a:t>
            </a:r>
            <a:r>
              <a:rPr lang="nl-NL" dirty="0" err="1"/>
              <a:t>gibberellines</a:t>
            </a:r>
            <a:r>
              <a:rPr lang="nl-NL" dirty="0"/>
              <a:t>. In welke situaties zou je het ene boven het andere gebruiken?</a:t>
            </a:r>
          </a:p>
          <a:p>
            <a:pPr marL="457200" indent="-457200">
              <a:buFont typeface="+mj-lt"/>
              <a:buAutoNum type="arabicPeriod" startAt="11"/>
              <a:defRPr/>
            </a:pPr>
            <a:r>
              <a:rPr lang="nl-NL" dirty="0"/>
              <a:t>Stel dat je in een kas werkt en merkt dat planten te lang en slap worden. Welke plantenhormonen zou je kunnen toepassen om dit te corrigeren en waarom?</a:t>
            </a:r>
          </a:p>
          <a:p>
            <a:pPr marL="457200" indent="-457200">
              <a:buFont typeface="+mj-lt"/>
              <a:buAutoNum type="arabicPeriod" startAt="11"/>
              <a:defRPr/>
            </a:pPr>
            <a:r>
              <a:rPr lang="nl-NL" dirty="0"/>
              <a:t>Een teler wil de rijping van zijn fruit versnellen. Welke hormonen kan hij gebruiken en welke risico’s brengt dit met zich mee?</a:t>
            </a:r>
          </a:p>
          <a:p>
            <a:pPr marL="457200" indent="-457200">
              <a:buFont typeface="+mj-lt"/>
              <a:buAutoNum type="arabicPeriod" startAt="11"/>
              <a:defRPr/>
            </a:pPr>
            <a:r>
              <a:rPr lang="nl-NL" dirty="0"/>
              <a:t>In hoeverre vind jij het gebruik van synthetische plantenhormonen verantwoord in de voedselproductie? Beargumenteer je mening.</a:t>
            </a:r>
          </a:p>
        </p:txBody>
      </p:sp>
    </p:spTree>
    <p:extLst>
      <p:ext uri="{BB962C8B-B14F-4D97-AF65-F5344CB8AC3E}">
        <p14:creationId xmlns:p14="http://schemas.microsoft.com/office/powerpoint/2010/main" val="2164801921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761" y="1102151"/>
            <a:ext cx="7886700" cy="996950"/>
          </a:xfrm>
        </p:spPr>
        <p:txBody>
          <a:bodyPr>
            <a:normAutofit/>
          </a:bodyPr>
          <a:lstStyle/>
          <a:p>
            <a:pPr eaLnBrk="1" hangingPunct="1"/>
            <a:endParaRPr lang="nl-NL" altLang="nl-NL" b="1" dirty="0"/>
          </a:p>
        </p:txBody>
      </p:sp>
      <p:pic>
        <p:nvPicPr>
          <p:cNvPr id="5124" name="Afbeelding 6">
            <a:extLst>
              <a:ext uri="{FF2B5EF4-FFF2-40B4-BE49-F238E27FC236}">
                <a16:creationId xmlns:a16="http://schemas.microsoft.com/office/drawing/2014/main" id="{CD798D11-19D8-4507-99B0-33217548E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659B081-B505-4881-BC89-DBFD945D39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405825" y="1403809"/>
            <a:ext cx="8192571" cy="421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040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225576" y="758710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3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Lesprogramma vandaag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225576" y="2083730"/>
            <a:ext cx="6263640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Herhaling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Gebruik van hormonen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Toekomst van plantenhormonen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Plantenhormonen en milieu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Huiswerk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BDE95A9-65C3-BB98-E247-D5B77455E7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4641" y="3625168"/>
            <a:ext cx="4030412" cy="2981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501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afbeelding 4">
            <a:extLst>
              <a:ext uri="{FF2B5EF4-FFF2-40B4-BE49-F238E27FC236}">
                <a16:creationId xmlns:a16="http://schemas.microsoft.com/office/drawing/2014/main" id="{FD18D30C-D8C3-7BFA-FEAE-73024CDC422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10925" r="10925"/>
          <a:stretch/>
        </p:blipFill>
        <p:spPr>
          <a:xfrm>
            <a:off x="685800" y="0"/>
            <a:ext cx="111061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593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Gebruik van hormonen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3" y="1910876"/>
            <a:ext cx="8004391" cy="4738260"/>
          </a:xfrm>
        </p:spPr>
        <p:txBody>
          <a:bodyPr>
            <a:normAutofit fontScale="92500" lnSpcReduction="10000"/>
          </a:bodyPr>
          <a:lstStyle/>
          <a:p>
            <a:pPr indent="0">
              <a:buNone/>
            </a:pPr>
            <a:r>
              <a:rPr lang="nl-NL" dirty="0"/>
              <a:t>De tuinbouw maakt op verschillende manieren gebruik van plantenhormonen om de groei, bloei, vruchtzetting en kwaliteit van gewassen te optimaliseren</a:t>
            </a:r>
          </a:p>
          <a:p>
            <a:pPr indent="0">
              <a:buNone/>
            </a:pPr>
            <a:endParaRPr lang="nl-NL" b="1" dirty="0"/>
          </a:p>
          <a:p>
            <a:pPr marL="457200" indent="-457200">
              <a:buAutoNum type="arabicPeriod"/>
            </a:pPr>
            <a:r>
              <a:rPr lang="nl-NL" b="1" dirty="0">
                <a:solidFill>
                  <a:srgbClr val="0070C0"/>
                </a:solidFill>
              </a:rPr>
              <a:t>Wortelontwikkeling stimuleren</a:t>
            </a:r>
          </a:p>
          <a:p>
            <a:pPr marL="457200" indent="-457200">
              <a:buAutoNum type="arabicPeriod"/>
            </a:pPr>
            <a:endParaRPr lang="nl-NL" b="1" dirty="0">
              <a:solidFill>
                <a:srgbClr val="0070C0"/>
              </a:solidFill>
            </a:endParaRPr>
          </a:p>
          <a:p>
            <a:pPr marL="457200" indent="-457200">
              <a:buAutoNum type="arabicPeriod"/>
            </a:pPr>
            <a:r>
              <a:rPr lang="nl-NL" b="1" dirty="0">
                <a:solidFill>
                  <a:srgbClr val="0070C0"/>
                </a:solidFill>
              </a:rPr>
              <a:t>Bloei en vruchtzetting beïnvloeden</a:t>
            </a:r>
          </a:p>
          <a:p>
            <a:pPr marL="457200" indent="-457200">
              <a:buAutoNum type="arabicPeriod"/>
            </a:pPr>
            <a:endParaRPr lang="nl-NL" b="1" dirty="0">
              <a:solidFill>
                <a:srgbClr val="0070C0"/>
              </a:solidFill>
            </a:endParaRPr>
          </a:p>
          <a:p>
            <a:pPr marL="457200" indent="-457200">
              <a:buAutoNum type="arabicPeriod"/>
            </a:pPr>
            <a:r>
              <a:rPr lang="nl-NL" b="1" dirty="0">
                <a:solidFill>
                  <a:srgbClr val="0070C0"/>
                </a:solidFill>
              </a:rPr>
              <a:t>Rijping en bewaring van vruchten</a:t>
            </a:r>
          </a:p>
          <a:p>
            <a:pPr marL="457200" indent="-457200">
              <a:buAutoNum type="arabicPeriod"/>
            </a:pPr>
            <a:endParaRPr lang="nl-NL" b="1" dirty="0">
              <a:solidFill>
                <a:srgbClr val="0070C0"/>
              </a:solidFill>
            </a:endParaRPr>
          </a:p>
          <a:p>
            <a:pPr marL="457200" indent="-457200">
              <a:buAutoNum type="arabicPeriod"/>
            </a:pPr>
            <a:r>
              <a:rPr lang="nl-NL" b="1" dirty="0">
                <a:solidFill>
                  <a:srgbClr val="0070C0"/>
                </a:solidFill>
              </a:rPr>
              <a:t>Groei beheersen en planten compact houden</a:t>
            </a:r>
          </a:p>
          <a:p>
            <a:pPr marL="457200" indent="-457200">
              <a:buAutoNum type="arabicPeriod"/>
            </a:pPr>
            <a:endParaRPr lang="nl-NL" b="1" dirty="0">
              <a:solidFill>
                <a:srgbClr val="0070C0"/>
              </a:solidFill>
            </a:endParaRPr>
          </a:p>
          <a:p>
            <a:pPr marL="457200" indent="-457200">
              <a:buAutoNum type="arabicPeriod"/>
            </a:pPr>
            <a:r>
              <a:rPr lang="nl-NL" b="1" dirty="0">
                <a:solidFill>
                  <a:srgbClr val="0070C0"/>
                </a:solidFill>
              </a:rPr>
              <a:t>Stressbestendigheid verbeteren</a:t>
            </a:r>
          </a:p>
          <a:p>
            <a:pPr marL="457200" indent="-457200">
              <a:buAutoNum type="arabicPeriod"/>
            </a:pPr>
            <a:endParaRPr lang="nl-NL" b="1" dirty="0">
              <a:solidFill>
                <a:srgbClr val="0070C0"/>
              </a:solidFill>
            </a:endParaRPr>
          </a:p>
          <a:p>
            <a:pPr marL="457200" indent="-457200">
              <a:buAutoNum type="arabicPeriod"/>
            </a:pPr>
            <a:r>
              <a:rPr lang="nl-NL" b="1" dirty="0">
                <a:solidFill>
                  <a:srgbClr val="0070C0"/>
                </a:solidFill>
              </a:rPr>
              <a:t>Voorkomen van ongewenste groei of vruchtzetting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8C10C288-F56C-97FA-0EC3-4908F2A40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6279" y="3933778"/>
            <a:ext cx="2526151" cy="278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0344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7EE3FB-F27A-DDA8-B778-736C4AB3EE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5BE28DDA-1DDC-819E-227B-74F77F4F0E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9979840" cy="996950"/>
          </a:xfrm>
        </p:spPr>
        <p:txBody>
          <a:bodyPr>
            <a:normAutofit/>
          </a:bodyPr>
          <a:lstStyle/>
          <a:p>
            <a:pPr eaLnBrk="1" hangingPunct="1"/>
            <a:r>
              <a:rPr lang="nl-NL" dirty="0"/>
              <a:t>Wortelontwikkeling stimuleren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07A713C6-180E-BE8A-9501-9D4AD9FBEF4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1520" y="1771170"/>
            <a:ext cx="7228014" cy="4738260"/>
          </a:xfrm>
        </p:spPr>
        <p:txBody>
          <a:bodyPr>
            <a:normAutofit fontScale="92500"/>
          </a:bodyPr>
          <a:lstStyle/>
          <a:p>
            <a:pPr indent="0">
              <a:buNone/>
            </a:pPr>
            <a:r>
              <a:rPr lang="nl-NL" dirty="0"/>
              <a:t>De groei van een plant bestaat uit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celdeling en   </a:t>
            </a:r>
            <a:r>
              <a:rPr lang="nl-NL" b="1" i="1" dirty="0" err="1">
                <a:solidFill>
                  <a:srgbClr val="0070C0"/>
                </a:solidFill>
              </a:rPr>
              <a:t>celstrekking</a:t>
            </a:r>
            <a:endParaRPr lang="nl-NL" b="1" i="1" dirty="0">
              <a:solidFill>
                <a:srgbClr val="0070C0"/>
              </a:solidFill>
            </a:endParaRPr>
          </a:p>
          <a:p>
            <a:pPr indent="0">
              <a:buNone/>
            </a:pPr>
            <a:br>
              <a:rPr lang="nl-NL" dirty="0"/>
            </a:br>
            <a:r>
              <a:rPr lang="nl-NL" dirty="0"/>
              <a:t>Bij de wortels betekent dat:</a:t>
            </a:r>
          </a:p>
          <a:p>
            <a:pPr indent="0">
              <a:buNone/>
            </a:pPr>
            <a:endParaRPr lang="nl-NL" dirty="0"/>
          </a:p>
          <a:p>
            <a:pPr marL="342900" indent="-342900"/>
            <a:r>
              <a:rPr lang="nl-NL" b="1" dirty="0">
                <a:solidFill>
                  <a:srgbClr val="0070C0"/>
                </a:solidFill>
              </a:rPr>
              <a:t>De worteltop (wortelmeristeem) </a:t>
            </a:r>
            <a:r>
              <a:rPr lang="nl-NL" dirty="0"/>
              <a:t>is het actieve groeigebied waar cellen zich snel delen.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Achter de delingszone liggen cellen die zich </a:t>
            </a:r>
            <a:r>
              <a:rPr lang="nl-NL" b="1" dirty="0">
                <a:solidFill>
                  <a:srgbClr val="0070C0"/>
                </a:solidFill>
              </a:rPr>
              <a:t>uittrekken (strekken)</a:t>
            </a:r>
            <a:r>
              <a:rPr lang="nl-NL" dirty="0">
                <a:solidFill>
                  <a:srgbClr val="0070C0"/>
                </a:solidFill>
              </a:rPr>
              <a:t>, </a:t>
            </a:r>
            <a:r>
              <a:rPr lang="nl-NL" dirty="0"/>
              <a:t>waardoor de wortel langer wordt.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Nog verder naar achteren vormen cellen </a:t>
            </a:r>
            <a:r>
              <a:rPr lang="nl-NL" b="1" dirty="0">
                <a:solidFill>
                  <a:srgbClr val="0070C0"/>
                </a:solidFill>
              </a:rPr>
              <a:t>zijwortels</a:t>
            </a:r>
            <a:r>
              <a:rPr lang="nl-NL" dirty="0"/>
              <a:t> en ontwikkelen ze </a:t>
            </a:r>
            <a:r>
              <a:rPr lang="nl-NL" b="1" dirty="0">
                <a:solidFill>
                  <a:srgbClr val="0070C0"/>
                </a:solidFill>
              </a:rPr>
              <a:t>wortelharen</a:t>
            </a:r>
            <a:r>
              <a:rPr lang="nl-NL" dirty="0"/>
              <a:t> om meer water en mineralen op te nemen.</a:t>
            </a:r>
          </a:p>
          <a:p>
            <a:pPr marL="342900" indent="-342900">
              <a:defRPr/>
            </a:pPr>
            <a:endParaRPr lang="nl-NL" dirty="0"/>
          </a:p>
          <a:p>
            <a:pPr marL="342900" indent="-342900"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BCF4A17-E57B-DA12-2321-06C012D7C2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2957" y="205033"/>
            <a:ext cx="2572433" cy="3132273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8B81377B-5F96-BA4D-5CF4-F97ECE4356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1246" y="3261000"/>
            <a:ext cx="2934144" cy="339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7717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43724" y="592001"/>
            <a:ext cx="9979840" cy="996950"/>
          </a:xfrm>
        </p:spPr>
        <p:txBody>
          <a:bodyPr>
            <a:normAutofit/>
          </a:bodyPr>
          <a:lstStyle/>
          <a:p>
            <a:pPr eaLnBrk="1" hangingPunct="1"/>
            <a:r>
              <a:rPr lang="nl-NL" dirty="0"/>
              <a:t>wortelontwikkeling stimuleren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7034" y="1910876"/>
            <a:ext cx="810020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b="1" i="1" dirty="0">
                <a:solidFill>
                  <a:srgbClr val="0070C0"/>
                </a:solidFill>
              </a:rPr>
              <a:t>Auxine</a:t>
            </a:r>
            <a:endParaRPr lang="nl-NL" dirty="0"/>
          </a:p>
          <a:p>
            <a:pPr indent="0">
              <a:buNone/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Stimuleert </a:t>
            </a:r>
            <a:r>
              <a:rPr lang="nl-NL" dirty="0" err="1"/>
              <a:t>celstrekking</a:t>
            </a:r>
            <a:r>
              <a:rPr lang="nl-NL" dirty="0"/>
              <a:t> en vorming van zijwortels.</a:t>
            </a:r>
          </a:p>
          <a:p>
            <a:pPr marL="342900" indent="-342900">
              <a:defRPr/>
            </a:pPr>
            <a:r>
              <a:rPr lang="nl-NL" dirty="0"/>
              <a:t>Wordt vooral in jonge scheuttoppen gemaakt en transporteert naar beneden richting de wortels.</a:t>
            </a:r>
          </a:p>
          <a:p>
            <a:pPr marL="342900" indent="-342900">
              <a:defRPr/>
            </a:pPr>
            <a:r>
              <a:rPr lang="nl-NL" dirty="0"/>
              <a:t>Een lage concentratie bevordert wortelgroei, maar een te hoge concentratie kan de groei juist remmen.</a:t>
            </a:r>
          </a:p>
          <a:p>
            <a:pPr marL="342900" indent="-342900">
              <a:defRPr/>
            </a:pPr>
            <a:r>
              <a:rPr lang="nl-NL" dirty="0"/>
              <a:t>In de teelt wordt auxine vaak toegepast bij stekken (zoals </a:t>
            </a:r>
            <a:r>
              <a:rPr lang="nl-NL" dirty="0" err="1"/>
              <a:t>indolazijnzuur</a:t>
            </a:r>
            <a:r>
              <a:rPr lang="nl-NL" dirty="0"/>
              <a:t> of IBA) om wortelvorming te stimuleren.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F4597CA0-EC83-9413-9AD7-EEA448F0BB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3663" y="205033"/>
            <a:ext cx="2921728" cy="656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9884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C9E84C-CA2E-01AB-24B2-8AF117A88E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B9EBCE6F-5107-E36A-5220-9D2F9250AF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43724" y="592001"/>
            <a:ext cx="9979840" cy="996950"/>
          </a:xfrm>
        </p:spPr>
        <p:txBody>
          <a:bodyPr>
            <a:normAutofit/>
          </a:bodyPr>
          <a:lstStyle/>
          <a:p>
            <a:pPr eaLnBrk="1" hangingPunct="1"/>
            <a:r>
              <a:rPr lang="nl-NL" dirty="0"/>
              <a:t>wortelontwikkeling stimuleren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E4BDE77-518B-28E3-D0A3-C9D15C30464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43724" y="1910876"/>
            <a:ext cx="776351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b="1" i="1" dirty="0">
                <a:solidFill>
                  <a:srgbClr val="0070C0"/>
                </a:solidFill>
              </a:rPr>
              <a:t>Cytokininen</a:t>
            </a:r>
            <a:r>
              <a:rPr lang="nl-NL" b="1" dirty="0">
                <a:solidFill>
                  <a:srgbClr val="0070C0"/>
                </a:solidFill>
              </a:rPr>
              <a:t> </a:t>
            </a:r>
          </a:p>
          <a:p>
            <a:pPr indent="0">
              <a:buNone/>
              <a:defRPr/>
            </a:pPr>
            <a:endParaRPr lang="nl-NL" b="1" dirty="0">
              <a:solidFill>
                <a:srgbClr val="0070C0"/>
              </a:solidFill>
            </a:endParaRPr>
          </a:p>
          <a:p>
            <a:pPr marL="342900" indent="-342900">
              <a:defRPr/>
            </a:pPr>
            <a:r>
              <a:rPr lang="nl-NL" dirty="0"/>
              <a:t>Worden vooral in de wortel gemaakt en gaan omhoog naar de scheut.</a:t>
            </a:r>
          </a:p>
          <a:p>
            <a:pPr marL="342900" indent="-342900">
              <a:defRPr/>
            </a:pPr>
            <a:r>
              <a:rPr lang="nl-NL" dirty="0"/>
              <a:t>Ze stimuleren celdeling in scheuten, maar remmen wortelgroei als de verhouding met auxine te hoog is.</a:t>
            </a:r>
          </a:p>
          <a:p>
            <a:pPr marL="342900" indent="-342900">
              <a:defRPr/>
            </a:pPr>
            <a:r>
              <a:rPr lang="nl-NL" dirty="0"/>
              <a:t>De balans tussen auxine en </a:t>
            </a:r>
            <a:r>
              <a:rPr lang="nl-NL" dirty="0" err="1"/>
              <a:t>cytokininen</a:t>
            </a:r>
            <a:r>
              <a:rPr lang="nl-NL" dirty="0"/>
              <a:t> bepaalt dus of een plant vooral wortels of scheuten aanmaakt..</a:t>
            </a:r>
          </a:p>
        </p:txBody>
      </p:sp>
      <p:pic>
        <p:nvPicPr>
          <p:cNvPr id="2" name="Tijdelijke aanduiding voor inhoud 4">
            <a:extLst>
              <a:ext uri="{FF2B5EF4-FFF2-40B4-BE49-F238E27FC236}">
                <a16:creationId xmlns:a16="http://schemas.microsoft.com/office/drawing/2014/main" id="{D55F191A-019B-99FF-18D0-151EAB5B2C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1631" y="75177"/>
            <a:ext cx="3431463" cy="6444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75279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zone college.potx" id="{289ACBD9-B65D-4D7B-8071-B2DBE1A5FCCC}" vid="{1C56739D-5687-4AE6-9ABE-B211D9D18700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D3699BCA81B46AD60454B87AB9121" ma:contentTypeVersion="14" ma:contentTypeDescription="Een nieuw document maken." ma:contentTypeScope="" ma:versionID="0a34a757d3835aa962b5ea0e60445053">
  <xsd:schema xmlns:xsd="http://www.w3.org/2001/XMLSchema" xmlns:xs="http://www.w3.org/2001/XMLSchema" xmlns:p="http://schemas.microsoft.com/office/2006/metadata/properties" xmlns:ns3="88fa185b-b6f4-4426-890a-edc6532e8d4f" xmlns:ns4="521c7c86-cc27-4cef-8605-4ebb03422227" targetNamespace="http://schemas.microsoft.com/office/2006/metadata/properties" ma:root="true" ma:fieldsID="386822e88eac53b09937f43d73668aaf" ns3:_="" ns4:_="">
    <xsd:import namespace="88fa185b-b6f4-4426-890a-edc6532e8d4f"/>
    <xsd:import namespace="521c7c86-cc27-4cef-8605-4ebb034222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fa185b-b6f4-4426-890a-edc6532e8d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1c7c86-cc27-4cef-8605-4ebb0342222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CCA19EB-BADE-474A-91BD-35E5F319F469}">
  <ds:schemaRefs>
    <ds:schemaRef ds:uri="521c7c86-cc27-4cef-8605-4ebb03422227"/>
    <ds:schemaRef ds:uri="http://www.w3.org/XML/1998/namespace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88fa185b-b6f4-4426-890a-edc6532e8d4f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1411434F-F084-4432-98AC-FC021F046F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692FF59-610F-42AF-BAD8-C269284BDE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fa185b-b6f4-4426-890a-edc6532e8d4f"/>
    <ds:schemaRef ds:uri="521c7c86-cc27-4cef-8605-4ebb034222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Presentatie zone college</Template>
  <TotalTime>866</TotalTime>
  <Words>1938</Words>
  <Application>Microsoft Office PowerPoint</Application>
  <PresentationFormat>Breedbeeld</PresentationFormat>
  <Paragraphs>249</Paragraphs>
  <Slides>37</Slides>
  <Notes>27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37</vt:i4>
      </vt:variant>
    </vt:vector>
  </HeadingPairs>
  <TitlesOfParts>
    <vt:vector size="40" baseType="lpstr">
      <vt:lpstr>Arial</vt:lpstr>
      <vt:lpstr>Calibri</vt:lpstr>
      <vt:lpstr>Kantoorthema</vt:lpstr>
      <vt:lpstr>PowerPoint-presentatie</vt:lpstr>
      <vt:lpstr>Aftrap</vt:lpstr>
      <vt:lpstr>PowerPoint-presentatie</vt:lpstr>
      <vt:lpstr>PowerPoint-presentatie</vt:lpstr>
      <vt:lpstr>PowerPoint-presentatie</vt:lpstr>
      <vt:lpstr>Gebruik van hormonen</vt:lpstr>
      <vt:lpstr>Wortelontwikkeling stimuleren</vt:lpstr>
      <vt:lpstr>wortelontwikkeling stimuleren</vt:lpstr>
      <vt:lpstr>wortelontwikkeling stimuleren</vt:lpstr>
      <vt:lpstr>wortelontwikkeling stimuleren</vt:lpstr>
      <vt:lpstr>wortelontwikkeling stimuleren</vt:lpstr>
      <vt:lpstr>wortelontwikkeling stimuleren</vt:lpstr>
      <vt:lpstr>Bloei en vruchtzetting beïnvloeden</vt:lpstr>
      <vt:lpstr>Bloei en vruchtzetting beïnvloeden</vt:lpstr>
      <vt:lpstr>Bloei en vruchtzetting beïnvloeden</vt:lpstr>
      <vt:lpstr>Bloei en vruchtzetting beïnvloeden</vt:lpstr>
      <vt:lpstr>Rijping en bewaring van vruchten</vt:lpstr>
      <vt:lpstr>Groei beheersen en planten compact houden</vt:lpstr>
      <vt:lpstr>Stressbestendigheid verbeteren</vt:lpstr>
      <vt:lpstr>Voorkomen van ongewenste groei of vruchtzetting</vt:lpstr>
      <vt:lpstr>Toekomst van plantenhormonen</vt:lpstr>
      <vt:lpstr>Toekomst van plantenhormonen</vt:lpstr>
      <vt:lpstr>Toekomst van plantenhormonen</vt:lpstr>
      <vt:lpstr>Toekomst van plantenhormonen</vt:lpstr>
      <vt:lpstr>Toekomst van plantenhormonen</vt:lpstr>
      <vt:lpstr>Toekomst van plantenhormonen</vt:lpstr>
      <vt:lpstr>Toekomst van plantenhormonen</vt:lpstr>
      <vt:lpstr>Toekomst van plantenhormonen</vt:lpstr>
      <vt:lpstr>Planthormonen en milieu</vt:lpstr>
      <vt:lpstr>Natuurlijke plantenhormonen en voedselveiligheid </vt:lpstr>
      <vt:lpstr>Synthetische groeiregulatoren en mogelijke risico’s </vt:lpstr>
      <vt:lpstr>Blootstelling van telers en kwekers </vt:lpstr>
      <vt:lpstr>Residuen op voedsel </vt:lpstr>
      <vt:lpstr>Conclusie </vt:lpstr>
      <vt:lpstr>Huiswerk niveau 2-3-4</vt:lpstr>
      <vt:lpstr>Huiswerk niveau 4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Gé Verbeek</dc:creator>
  <cp:lastModifiedBy>Gé Verbeek</cp:lastModifiedBy>
  <cp:revision>53</cp:revision>
  <dcterms:created xsi:type="dcterms:W3CDTF">2020-11-10T08:38:03Z</dcterms:created>
  <dcterms:modified xsi:type="dcterms:W3CDTF">2025-10-09T17:32:45Z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0x010100CF1D3699BCA81B46AD60454B87AB9121</vt:lpwstr>
  </property>
</Properties>
</file>