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256" r:id="rId5"/>
    <p:sldId id="274" r:id="rId6"/>
    <p:sldId id="424" r:id="rId7"/>
    <p:sldId id="301" r:id="rId8"/>
    <p:sldId id="425" r:id="rId9"/>
    <p:sldId id="393" r:id="rId10"/>
    <p:sldId id="394" r:id="rId11"/>
    <p:sldId id="409" r:id="rId12"/>
    <p:sldId id="410" r:id="rId13"/>
    <p:sldId id="395" r:id="rId14"/>
    <p:sldId id="396" r:id="rId15"/>
    <p:sldId id="397" r:id="rId16"/>
    <p:sldId id="398" r:id="rId17"/>
    <p:sldId id="399" r:id="rId18"/>
    <p:sldId id="400" r:id="rId19"/>
    <p:sldId id="411" r:id="rId20"/>
    <p:sldId id="412" r:id="rId21"/>
    <p:sldId id="413" r:id="rId22"/>
    <p:sldId id="414" r:id="rId23"/>
    <p:sldId id="415" r:id="rId24"/>
    <p:sldId id="401" r:id="rId25"/>
    <p:sldId id="402" r:id="rId26"/>
    <p:sldId id="403" r:id="rId27"/>
    <p:sldId id="404" r:id="rId28"/>
    <p:sldId id="405" r:id="rId29"/>
    <p:sldId id="406" r:id="rId30"/>
    <p:sldId id="407" r:id="rId31"/>
    <p:sldId id="408" r:id="rId32"/>
    <p:sldId id="383" r:id="rId3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088D27-6855-4C2B-B0CA-FFFFA1EE46C3}" v="726" dt="2025-02-20T13:43:12.3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4" autoAdjust="0"/>
    <p:restoredTop sz="94660"/>
  </p:normalViewPr>
  <p:slideViewPr>
    <p:cSldViewPr snapToGrid="0">
      <p:cViewPr varScale="1">
        <p:scale>
          <a:sx n="63" d="100"/>
          <a:sy n="63" d="100"/>
        </p:scale>
        <p:origin x="8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é Verbeek" userId="20d2065d-8055-4a68-a463-00777506795f" providerId="ADAL" clId="{36088D27-6855-4C2B-B0CA-FFFFA1EE46C3}"/>
    <pc:docChg chg="undo custSel addSld delSld modSld">
      <pc:chgData name="Gé Verbeek" userId="20d2065d-8055-4a68-a463-00777506795f" providerId="ADAL" clId="{36088D27-6855-4C2B-B0CA-FFFFA1EE46C3}" dt="2025-02-27T18:42:23.021" v="1291" actId="1076"/>
      <pc:docMkLst>
        <pc:docMk/>
      </pc:docMkLst>
      <pc:sldChg chg="addSp modSp mod">
        <pc:chgData name="Gé Verbeek" userId="20d2065d-8055-4a68-a463-00777506795f" providerId="ADAL" clId="{36088D27-6855-4C2B-B0CA-FFFFA1EE46C3}" dt="2025-02-20T13:45:53.929" v="1287" actId="1076"/>
        <pc:sldMkLst>
          <pc:docMk/>
          <pc:sldMk cId="2766501046" sldId="301"/>
        </pc:sldMkLst>
        <pc:spChg chg="mod">
          <ac:chgData name="Gé Verbeek" userId="20d2065d-8055-4a68-a463-00777506795f" providerId="ADAL" clId="{36088D27-6855-4C2B-B0CA-FFFFA1EE46C3}" dt="2025-02-20T13:45:11.991" v="1283" actId="5793"/>
          <ac:spMkLst>
            <pc:docMk/>
            <pc:sldMk cId="2766501046" sldId="301"/>
            <ac:spMk id="4" creationId="{BE5E9AAC-8AFC-4CA9-B89F-13D11A0216BE}"/>
          </ac:spMkLst>
        </pc:spChg>
        <pc:picChg chg="add mod">
          <ac:chgData name="Gé Verbeek" userId="20d2065d-8055-4a68-a463-00777506795f" providerId="ADAL" clId="{36088D27-6855-4C2B-B0CA-FFFFA1EE46C3}" dt="2025-02-20T13:45:53.929" v="1287" actId="1076"/>
          <ac:picMkLst>
            <pc:docMk/>
            <pc:sldMk cId="2766501046" sldId="301"/>
            <ac:picMk id="5" creationId="{EBDE95A9-65C3-BB98-E247-D5B77455E79F}"/>
          </ac:picMkLst>
        </pc:picChg>
      </pc:sldChg>
      <pc:sldChg chg="del">
        <pc:chgData name="Gé Verbeek" userId="20d2065d-8055-4a68-a463-00777506795f" providerId="ADAL" clId="{36088D27-6855-4C2B-B0CA-FFFFA1EE46C3}" dt="2025-02-20T11:32:45.852" v="772" actId="47"/>
        <pc:sldMkLst>
          <pc:docMk/>
          <pc:sldMk cId="3728083005" sldId="388"/>
        </pc:sldMkLst>
      </pc:sldChg>
      <pc:sldChg chg="addSp modSp mod modAnim">
        <pc:chgData name="Gé Verbeek" userId="20d2065d-8055-4a68-a463-00777506795f" providerId="ADAL" clId="{36088D27-6855-4C2B-B0CA-FFFFA1EE46C3}" dt="2025-02-20T12:14:18.161" v="1091" actId="1076"/>
        <pc:sldMkLst>
          <pc:docMk/>
          <pc:sldMk cId="3105034433" sldId="393"/>
        </pc:sldMkLst>
        <pc:spChg chg="mod">
          <ac:chgData name="Gé Verbeek" userId="20d2065d-8055-4a68-a463-00777506795f" providerId="ADAL" clId="{36088D27-6855-4C2B-B0CA-FFFFA1EE46C3}" dt="2025-02-20T09:26:22.401" v="23" actId="20577"/>
          <ac:spMkLst>
            <pc:docMk/>
            <pc:sldMk cId="3105034433" sldId="393"/>
            <ac:spMk id="5122" creationId="{80899F95-2E30-4511-922B-B88C19CF0D84}"/>
          </ac:spMkLst>
        </pc:spChg>
        <pc:spChg chg="mod">
          <ac:chgData name="Gé Verbeek" userId="20d2065d-8055-4a68-a463-00777506795f" providerId="ADAL" clId="{36088D27-6855-4C2B-B0CA-FFFFA1EE46C3}" dt="2025-02-20T09:29:50.306" v="106" actId="27636"/>
          <ac:spMkLst>
            <pc:docMk/>
            <pc:sldMk cId="3105034433" sldId="393"/>
            <ac:spMk id="7171" creationId="{E224BC8B-2913-4038-A10D-36A485D9D174}"/>
          </ac:spMkLst>
        </pc:spChg>
        <pc:picChg chg="add mod">
          <ac:chgData name="Gé Verbeek" userId="20d2065d-8055-4a68-a463-00777506795f" providerId="ADAL" clId="{36088D27-6855-4C2B-B0CA-FFFFA1EE46C3}" dt="2025-02-20T12:14:18.161" v="1091" actId="1076"/>
          <ac:picMkLst>
            <pc:docMk/>
            <pc:sldMk cId="3105034433" sldId="393"/>
            <ac:picMk id="3" creationId="{8C10C288-F56C-97FA-0EC3-4908F2A4029A}"/>
          </ac:picMkLst>
        </pc:picChg>
      </pc:sldChg>
      <pc:sldChg chg="addSp delSp modSp mod modAnim">
        <pc:chgData name="Gé Verbeek" userId="20d2065d-8055-4a68-a463-00777506795f" providerId="ADAL" clId="{36088D27-6855-4C2B-B0CA-FFFFA1EE46C3}" dt="2025-02-20T12:15:46.693" v="1097" actId="1076"/>
        <pc:sldMkLst>
          <pc:docMk/>
          <pc:sldMk cId="1753698846" sldId="394"/>
        </pc:sldMkLst>
        <pc:spChg chg="mod">
          <ac:chgData name="Gé Verbeek" userId="20d2065d-8055-4a68-a463-00777506795f" providerId="ADAL" clId="{36088D27-6855-4C2B-B0CA-FFFFA1EE46C3}" dt="2025-02-20T09:30:47.339" v="115"/>
          <ac:spMkLst>
            <pc:docMk/>
            <pc:sldMk cId="1753698846" sldId="394"/>
            <ac:spMk id="5122" creationId="{80899F95-2E30-4511-922B-B88C19CF0D84}"/>
          </ac:spMkLst>
        </pc:spChg>
        <pc:spChg chg="mod">
          <ac:chgData name="Gé Verbeek" userId="20d2065d-8055-4a68-a463-00777506795f" providerId="ADAL" clId="{36088D27-6855-4C2B-B0CA-FFFFA1EE46C3}" dt="2025-02-20T09:50:10.199" v="370" actId="20577"/>
          <ac:spMkLst>
            <pc:docMk/>
            <pc:sldMk cId="1753698846" sldId="394"/>
            <ac:spMk id="7171" creationId="{E224BC8B-2913-4038-A10D-36A485D9D174}"/>
          </ac:spMkLst>
        </pc:spChg>
        <pc:picChg chg="add mod">
          <ac:chgData name="Gé Verbeek" userId="20d2065d-8055-4a68-a463-00777506795f" providerId="ADAL" clId="{36088D27-6855-4C2B-B0CA-FFFFA1EE46C3}" dt="2025-02-20T12:15:07.616" v="1095" actId="14100"/>
          <ac:picMkLst>
            <pc:docMk/>
            <pc:sldMk cId="1753698846" sldId="394"/>
            <ac:picMk id="5" creationId="{6B70367F-353A-89B8-C244-48A5F23BF144}"/>
          </ac:picMkLst>
        </pc:picChg>
        <pc:picChg chg="add mod">
          <ac:chgData name="Gé Verbeek" userId="20d2065d-8055-4a68-a463-00777506795f" providerId="ADAL" clId="{36088D27-6855-4C2B-B0CA-FFFFA1EE46C3}" dt="2025-02-20T12:15:46.693" v="1097" actId="1076"/>
          <ac:picMkLst>
            <pc:docMk/>
            <pc:sldMk cId="1753698846" sldId="394"/>
            <ac:picMk id="7" creationId="{5792BBFF-327F-2876-3BCF-39087CB365CB}"/>
          </ac:picMkLst>
        </pc:picChg>
      </pc:sldChg>
      <pc:sldChg chg="addSp modSp mod modAnim">
        <pc:chgData name="Gé Verbeek" userId="20d2065d-8055-4a68-a463-00777506795f" providerId="ADAL" clId="{36088D27-6855-4C2B-B0CA-FFFFA1EE46C3}" dt="2025-02-20T12:22:47.351" v="1113" actId="14100"/>
        <pc:sldMkLst>
          <pc:docMk/>
          <pc:sldMk cId="3256699461" sldId="395"/>
        </pc:sldMkLst>
        <pc:spChg chg="mod">
          <ac:chgData name="Gé Verbeek" userId="20d2065d-8055-4a68-a463-00777506795f" providerId="ADAL" clId="{36088D27-6855-4C2B-B0CA-FFFFA1EE46C3}" dt="2025-02-20T09:37:06.561" v="247" actId="14100"/>
          <ac:spMkLst>
            <pc:docMk/>
            <pc:sldMk cId="3256699461" sldId="395"/>
            <ac:spMk id="5122" creationId="{80899F95-2E30-4511-922B-B88C19CF0D84}"/>
          </ac:spMkLst>
        </pc:spChg>
        <pc:spChg chg="mod">
          <ac:chgData name="Gé Verbeek" userId="20d2065d-8055-4a68-a463-00777506795f" providerId="ADAL" clId="{36088D27-6855-4C2B-B0CA-FFFFA1EE46C3}" dt="2025-02-20T09:53:39.924" v="609" actId="114"/>
          <ac:spMkLst>
            <pc:docMk/>
            <pc:sldMk cId="3256699461" sldId="395"/>
            <ac:spMk id="7171" creationId="{E224BC8B-2913-4038-A10D-36A485D9D174}"/>
          </ac:spMkLst>
        </pc:spChg>
        <pc:picChg chg="add mod">
          <ac:chgData name="Gé Verbeek" userId="20d2065d-8055-4a68-a463-00777506795f" providerId="ADAL" clId="{36088D27-6855-4C2B-B0CA-FFFFA1EE46C3}" dt="2025-02-20T12:22:02.032" v="1110" actId="1076"/>
          <ac:picMkLst>
            <pc:docMk/>
            <pc:sldMk cId="3256699461" sldId="395"/>
            <ac:picMk id="3" creationId="{D32BA1E3-7636-7606-9485-207EFBC04814}"/>
          </ac:picMkLst>
        </pc:picChg>
        <pc:picChg chg="add mod">
          <ac:chgData name="Gé Verbeek" userId="20d2065d-8055-4a68-a463-00777506795f" providerId="ADAL" clId="{36088D27-6855-4C2B-B0CA-FFFFA1EE46C3}" dt="2025-02-20T12:22:47.351" v="1113" actId="14100"/>
          <ac:picMkLst>
            <pc:docMk/>
            <pc:sldMk cId="3256699461" sldId="395"/>
            <ac:picMk id="5" creationId="{7E7C7E6A-86A2-7DCC-441C-877A7050EE7A}"/>
          </ac:picMkLst>
        </pc:picChg>
      </pc:sldChg>
      <pc:sldChg chg="addSp delSp modSp mod modAnim">
        <pc:chgData name="Gé Verbeek" userId="20d2065d-8055-4a68-a463-00777506795f" providerId="ADAL" clId="{36088D27-6855-4C2B-B0CA-FFFFA1EE46C3}" dt="2025-02-20T12:27:49.558" v="1118" actId="1076"/>
        <pc:sldMkLst>
          <pc:docMk/>
          <pc:sldMk cId="2225114770" sldId="396"/>
        </pc:sldMkLst>
        <pc:spChg chg="mod">
          <ac:chgData name="Gé Verbeek" userId="20d2065d-8055-4a68-a463-00777506795f" providerId="ADAL" clId="{36088D27-6855-4C2B-B0CA-FFFFA1EE46C3}" dt="2025-02-20T09:41:51.810" v="280" actId="27636"/>
          <ac:spMkLst>
            <pc:docMk/>
            <pc:sldMk cId="2225114770" sldId="396"/>
            <ac:spMk id="5122" creationId="{80899F95-2E30-4511-922B-B88C19CF0D84}"/>
          </ac:spMkLst>
        </pc:spChg>
        <pc:spChg chg="add del mod">
          <ac:chgData name="Gé Verbeek" userId="20d2065d-8055-4a68-a463-00777506795f" providerId="ADAL" clId="{36088D27-6855-4C2B-B0CA-FFFFA1EE46C3}" dt="2025-02-20T09:43:23.070" v="299" actId="20577"/>
          <ac:spMkLst>
            <pc:docMk/>
            <pc:sldMk cId="2225114770" sldId="396"/>
            <ac:spMk id="7171" creationId="{E224BC8B-2913-4038-A10D-36A485D9D174}"/>
          </ac:spMkLst>
        </pc:spChg>
        <pc:picChg chg="add mod">
          <ac:chgData name="Gé Verbeek" userId="20d2065d-8055-4a68-a463-00777506795f" providerId="ADAL" clId="{36088D27-6855-4C2B-B0CA-FFFFA1EE46C3}" dt="2025-02-20T12:27:49.558" v="1118" actId="1076"/>
          <ac:picMkLst>
            <pc:docMk/>
            <pc:sldMk cId="2225114770" sldId="396"/>
            <ac:picMk id="4" creationId="{22E791C3-8587-7CC7-F245-92474154674F}"/>
          </ac:picMkLst>
        </pc:picChg>
      </pc:sldChg>
      <pc:sldChg chg="addSp modSp mod modAnim">
        <pc:chgData name="Gé Verbeek" userId="20d2065d-8055-4a68-a463-00777506795f" providerId="ADAL" clId="{36088D27-6855-4C2B-B0CA-FFFFA1EE46C3}" dt="2025-02-20T12:30:47.086" v="1121" actId="14100"/>
        <pc:sldMkLst>
          <pc:docMk/>
          <pc:sldMk cId="3944922893" sldId="397"/>
        </pc:sldMkLst>
        <pc:spChg chg="mod">
          <ac:chgData name="Gé Verbeek" userId="20d2065d-8055-4a68-a463-00777506795f" providerId="ADAL" clId="{36088D27-6855-4C2B-B0CA-FFFFA1EE46C3}" dt="2025-02-20T09:43:41.112" v="302" actId="14100"/>
          <ac:spMkLst>
            <pc:docMk/>
            <pc:sldMk cId="3944922893" sldId="397"/>
            <ac:spMk id="5122" creationId="{80899F95-2E30-4511-922B-B88C19CF0D84}"/>
          </ac:spMkLst>
        </pc:spChg>
        <pc:spChg chg="mod">
          <ac:chgData name="Gé Verbeek" userId="20d2065d-8055-4a68-a463-00777506795f" providerId="ADAL" clId="{36088D27-6855-4C2B-B0CA-FFFFA1EE46C3}" dt="2025-02-20T09:44:31.266" v="316" actId="207"/>
          <ac:spMkLst>
            <pc:docMk/>
            <pc:sldMk cId="3944922893" sldId="397"/>
            <ac:spMk id="7171" creationId="{E224BC8B-2913-4038-A10D-36A485D9D174}"/>
          </ac:spMkLst>
        </pc:spChg>
        <pc:picChg chg="add mod">
          <ac:chgData name="Gé Verbeek" userId="20d2065d-8055-4a68-a463-00777506795f" providerId="ADAL" clId="{36088D27-6855-4C2B-B0CA-FFFFA1EE46C3}" dt="2025-02-20T12:30:47.086" v="1121" actId="14100"/>
          <ac:picMkLst>
            <pc:docMk/>
            <pc:sldMk cId="3944922893" sldId="397"/>
            <ac:picMk id="3" creationId="{97D649B6-0DF2-F4F3-91A6-1B43913731FD}"/>
          </ac:picMkLst>
        </pc:picChg>
      </pc:sldChg>
      <pc:sldChg chg="addSp modSp mod modAnim">
        <pc:chgData name="Gé Verbeek" userId="20d2065d-8055-4a68-a463-00777506795f" providerId="ADAL" clId="{36088D27-6855-4C2B-B0CA-FFFFA1EE46C3}" dt="2025-02-20T12:31:52.102" v="1125" actId="14100"/>
        <pc:sldMkLst>
          <pc:docMk/>
          <pc:sldMk cId="662202770" sldId="398"/>
        </pc:sldMkLst>
        <pc:spChg chg="mod">
          <ac:chgData name="Gé Verbeek" userId="20d2065d-8055-4a68-a463-00777506795f" providerId="ADAL" clId="{36088D27-6855-4C2B-B0CA-FFFFA1EE46C3}" dt="2025-02-20T09:58:32.691" v="698" actId="20577"/>
          <ac:spMkLst>
            <pc:docMk/>
            <pc:sldMk cId="662202770" sldId="398"/>
            <ac:spMk id="5122" creationId="{80899F95-2E30-4511-922B-B88C19CF0D84}"/>
          </ac:spMkLst>
        </pc:spChg>
        <pc:spChg chg="mod">
          <ac:chgData name="Gé Verbeek" userId="20d2065d-8055-4a68-a463-00777506795f" providerId="ADAL" clId="{36088D27-6855-4C2B-B0CA-FFFFA1EE46C3}" dt="2025-02-20T11:34:58.673" v="803" actId="14100"/>
          <ac:spMkLst>
            <pc:docMk/>
            <pc:sldMk cId="662202770" sldId="398"/>
            <ac:spMk id="7171" creationId="{E224BC8B-2913-4038-A10D-36A485D9D174}"/>
          </ac:spMkLst>
        </pc:spChg>
        <pc:picChg chg="add mod">
          <ac:chgData name="Gé Verbeek" userId="20d2065d-8055-4a68-a463-00777506795f" providerId="ADAL" clId="{36088D27-6855-4C2B-B0CA-FFFFA1EE46C3}" dt="2025-02-20T12:31:52.102" v="1125" actId="14100"/>
          <ac:picMkLst>
            <pc:docMk/>
            <pc:sldMk cId="662202770" sldId="398"/>
            <ac:picMk id="3" creationId="{E392FFE2-F423-B755-4795-DDF3E942491C}"/>
          </ac:picMkLst>
        </pc:picChg>
      </pc:sldChg>
      <pc:sldChg chg="addSp modSp mod modAnim">
        <pc:chgData name="Gé Verbeek" userId="20d2065d-8055-4a68-a463-00777506795f" providerId="ADAL" clId="{36088D27-6855-4C2B-B0CA-FFFFA1EE46C3}" dt="2025-02-20T12:32:44.758" v="1128" actId="14100"/>
        <pc:sldMkLst>
          <pc:docMk/>
          <pc:sldMk cId="3116696551" sldId="399"/>
        </pc:sldMkLst>
        <pc:spChg chg="mod">
          <ac:chgData name="Gé Verbeek" userId="20d2065d-8055-4a68-a463-00777506795f" providerId="ADAL" clId="{36088D27-6855-4C2B-B0CA-FFFFA1EE46C3}" dt="2025-02-20T09:59:19.278" v="706" actId="27636"/>
          <ac:spMkLst>
            <pc:docMk/>
            <pc:sldMk cId="3116696551" sldId="399"/>
            <ac:spMk id="5122" creationId="{80899F95-2E30-4511-922B-B88C19CF0D84}"/>
          </ac:spMkLst>
        </pc:spChg>
        <pc:spChg chg="mod">
          <ac:chgData name="Gé Verbeek" userId="20d2065d-8055-4a68-a463-00777506795f" providerId="ADAL" clId="{36088D27-6855-4C2B-B0CA-FFFFA1EE46C3}" dt="2025-02-20T09:59:53.859" v="713" actId="20577"/>
          <ac:spMkLst>
            <pc:docMk/>
            <pc:sldMk cId="3116696551" sldId="399"/>
            <ac:spMk id="7171" creationId="{E224BC8B-2913-4038-A10D-36A485D9D174}"/>
          </ac:spMkLst>
        </pc:spChg>
        <pc:picChg chg="add mod">
          <ac:chgData name="Gé Verbeek" userId="20d2065d-8055-4a68-a463-00777506795f" providerId="ADAL" clId="{36088D27-6855-4C2B-B0CA-FFFFA1EE46C3}" dt="2025-02-20T12:32:44.758" v="1128" actId="14100"/>
          <ac:picMkLst>
            <pc:docMk/>
            <pc:sldMk cId="3116696551" sldId="399"/>
            <ac:picMk id="3" creationId="{D8BCBEB6-2F99-4A79-F29B-3376EF2B385A}"/>
          </ac:picMkLst>
        </pc:picChg>
      </pc:sldChg>
      <pc:sldChg chg="addSp modSp mod modAnim">
        <pc:chgData name="Gé Verbeek" userId="20d2065d-8055-4a68-a463-00777506795f" providerId="ADAL" clId="{36088D27-6855-4C2B-B0CA-FFFFA1EE46C3}" dt="2025-02-20T12:34:21.543" v="1131" actId="14100"/>
        <pc:sldMkLst>
          <pc:docMk/>
          <pc:sldMk cId="53527164" sldId="400"/>
        </pc:sldMkLst>
        <pc:spChg chg="mod">
          <ac:chgData name="Gé Verbeek" userId="20d2065d-8055-4a68-a463-00777506795f" providerId="ADAL" clId="{36088D27-6855-4C2B-B0CA-FFFFA1EE46C3}" dt="2025-02-20T10:00:13.807" v="715" actId="27636"/>
          <ac:spMkLst>
            <pc:docMk/>
            <pc:sldMk cId="53527164" sldId="400"/>
            <ac:spMk id="5122" creationId="{80899F95-2E30-4511-922B-B88C19CF0D84}"/>
          </ac:spMkLst>
        </pc:spChg>
        <pc:spChg chg="mod">
          <ac:chgData name="Gé Verbeek" userId="20d2065d-8055-4a68-a463-00777506795f" providerId="ADAL" clId="{36088D27-6855-4C2B-B0CA-FFFFA1EE46C3}" dt="2025-02-20T10:01:47.227" v="729" actId="113"/>
          <ac:spMkLst>
            <pc:docMk/>
            <pc:sldMk cId="53527164" sldId="400"/>
            <ac:spMk id="7171" creationId="{E224BC8B-2913-4038-A10D-36A485D9D174}"/>
          </ac:spMkLst>
        </pc:spChg>
        <pc:picChg chg="add mod">
          <ac:chgData name="Gé Verbeek" userId="20d2065d-8055-4a68-a463-00777506795f" providerId="ADAL" clId="{36088D27-6855-4C2B-B0CA-FFFFA1EE46C3}" dt="2025-02-20T12:34:21.543" v="1131" actId="14100"/>
          <ac:picMkLst>
            <pc:docMk/>
            <pc:sldMk cId="53527164" sldId="400"/>
            <ac:picMk id="3" creationId="{8ADE99D6-A7CE-9AEC-AD49-10D4C9B3F4A1}"/>
          </ac:picMkLst>
        </pc:picChg>
      </pc:sldChg>
      <pc:sldChg chg="addSp modSp mod modAnim">
        <pc:chgData name="Gé Verbeek" userId="20d2065d-8055-4a68-a463-00777506795f" providerId="ADAL" clId="{36088D27-6855-4C2B-B0CA-FFFFA1EE46C3}" dt="2025-02-20T12:41:35.649" v="1156" actId="1076"/>
        <pc:sldMkLst>
          <pc:docMk/>
          <pc:sldMk cId="3140618427" sldId="401"/>
        </pc:sldMkLst>
        <pc:spChg chg="mod">
          <ac:chgData name="Gé Verbeek" userId="20d2065d-8055-4a68-a463-00777506795f" providerId="ADAL" clId="{36088D27-6855-4C2B-B0CA-FFFFA1EE46C3}" dt="2025-02-20T11:39:57.787" v="840" actId="313"/>
          <ac:spMkLst>
            <pc:docMk/>
            <pc:sldMk cId="3140618427" sldId="401"/>
            <ac:spMk id="5122" creationId="{80899F95-2E30-4511-922B-B88C19CF0D84}"/>
          </ac:spMkLst>
        </pc:spChg>
        <pc:spChg chg="mod">
          <ac:chgData name="Gé Verbeek" userId="20d2065d-8055-4a68-a463-00777506795f" providerId="ADAL" clId="{36088D27-6855-4C2B-B0CA-FFFFA1EE46C3}" dt="2025-02-20T11:59:36.303" v="944" actId="113"/>
          <ac:spMkLst>
            <pc:docMk/>
            <pc:sldMk cId="3140618427" sldId="401"/>
            <ac:spMk id="7171" creationId="{E224BC8B-2913-4038-A10D-36A485D9D174}"/>
          </ac:spMkLst>
        </pc:spChg>
        <pc:picChg chg="add mod">
          <ac:chgData name="Gé Verbeek" userId="20d2065d-8055-4a68-a463-00777506795f" providerId="ADAL" clId="{36088D27-6855-4C2B-B0CA-FFFFA1EE46C3}" dt="2025-02-20T12:41:35.649" v="1156" actId="1076"/>
          <ac:picMkLst>
            <pc:docMk/>
            <pc:sldMk cId="3140618427" sldId="401"/>
            <ac:picMk id="3" creationId="{70E6F257-5F25-E914-783F-69F2738928FD}"/>
          </ac:picMkLst>
        </pc:picChg>
      </pc:sldChg>
      <pc:sldChg chg="modSp mod modAnim">
        <pc:chgData name="Gé Verbeek" userId="20d2065d-8055-4a68-a463-00777506795f" providerId="ADAL" clId="{36088D27-6855-4C2B-B0CA-FFFFA1EE46C3}" dt="2025-02-20T12:00:18.561" v="957"/>
        <pc:sldMkLst>
          <pc:docMk/>
          <pc:sldMk cId="948736589" sldId="402"/>
        </pc:sldMkLst>
        <pc:spChg chg="mod">
          <ac:chgData name="Gé Verbeek" userId="20d2065d-8055-4a68-a463-00777506795f" providerId="ADAL" clId="{36088D27-6855-4C2B-B0CA-FFFFA1EE46C3}" dt="2025-02-20T11:41:08.852" v="848" actId="14100"/>
          <ac:spMkLst>
            <pc:docMk/>
            <pc:sldMk cId="948736589" sldId="402"/>
            <ac:spMk id="5122" creationId="{80899F95-2E30-4511-922B-B88C19CF0D84}"/>
          </ac:spMkLst>
        </pc:spChg>
        <pc:spChg chg="mod">
          <ac:chgData name="Gé Verbeek" userId="20d2065d-8055-4a68-a463-00777506795f" providerId="ADAL" clId="{36088D27-6855-4C2B-B0CA-FFFFA1EE46C3}" dt="2025-02-20T11:59:52.754" v="950" actId="113"/>
          <ac:spMkLst>
            <pc:docMk/>
            <pc:sldMk cId="948736589" sldId="402"/>
            <ac:spMk id="7171" creationId="{E224BC8B-2913-4038-A10D-36A485D9D174}"/>
          </ac:spMkLst>
        </pc:spChg>
      </pc:sldChg>
      <pc:sldChg chg="modSp mod modAnim">
        <pc:chgData name="Gé Verbeek" userId="20d2065d-8055-4a68-a463-00777506795f" providerId="ADAL" clId="{36088D27-6855-4C2B-B0CA-FFFFA1EE46C3}" dt="2025-02-20T12:00:23.339" v="958"/>
        <pc:sldMkLst>
          <pc:docMk/>
          <pc:sldMk cId="4266843613" sldId="403"/>
        </pc:sldMkLst>
        <pc:spChg chg="mod">
          <ac:chgData name="Gé Verbeek" userId="20d2065d-8055-4a68-a463-00777506795f" providerId="ADAL" clId="{36088D27-6855-4C2B-B0CA-FFFFA1EE46C3}" dt="2025-02-20T11:53:28.460" v="886" actId="14100"/>
          <ac:spMkLst>
            <pc:docMk/>
            <pc:sldMk cId="4266843613" sldId="403"/>
            <ac:spMk id="5122" creationId="{80899F95-2E30-4511-922B-B88C19CF0D84}"/>
          </ac:spMkLst>
        </pc:spChg>
        <pc:spChg chg="mod">
          <ac:chgData name="Gé Verbeek" userId="20d2065d-8055-4a68-a463-00777506795f" providerId="ADAL" clId="{36088D27-6855-4C2B-B0CA-FFFFA1EE46C3}" dt="2025-02-20T12:00:09.054" v="956" actId="113"/>
          <ac:spMkLst>
            <pc:docMk/>
            <pc:sldMk cId="4266843613" sldId="403"/>
            <ac:spMk id="7171" creationId="{E224BC8B-2913-4038-A10D-36A485D9D174}"/>
          </ac:spMkLst>
        </pc:spChg>
      </pc:sldChg>
      <pc:sldChg chg="addSp modSp mod modAnim">
        <pc:chgData name="Gé Verbeek" userId="20d2065d-8055-4a68-a463-00777506795f" providerId="ADAL" clId="{36088D27-6855-4C2B-B0CA-FFFFA1EE46C3}" dt="2025-02-20T12:42:29.956" v="1160" actId="1076"/>
        <pc:sldMkLst>
          <pc:docMk/>
          <pc:sldMk cId="1405571845" sldId="404"/>
        </pc:sldMkLst>
        <pc:spChg chg="mod">
          <ac:chgData name="Gé Verbeek" userId="20d2065d-8055-4a68-a463-00777506795f" providerId="ADAL" clId="{36088D27-6855-4C2B-B0CA-FFFFA1EE46C3}" dt="2025-02-20T11:55:51.588" v="912" actId="14100"/>
          <ac:spMkLst>
            <pc:docMk/>
            <pc:sldMk cId="1405571845" sldId="404"/>
            <ac:spMk id="5122" creationId="{80899F95-2E30-4511-922B-B88C19CF0D84}"/>
          </ac:spMkLst>
        </pc:spChg>
        <pc:spChg chg="mod">
          <ac:chgData name="Gé Verbeek" userId="20d2065d-8055-4a68-a463-00777506795f" providerId="ADAL" clId="{36088D27-6855-4C2B-B0CA-FFFFA1EE46C3}" dt="2025-02-20T11:56:07.232" v="917" actId="14100"/>
          <ac:spMkLst>
            <pc:docMk/>
            <pc:sldMk cId="1405571845" sldId="404"/>
            <ac:spMk id="7171" creationId="{E224BC8B-2913-4038-A10D-36A485D9D174}"/>
          </ac:spMkLst>
        </pc:spChg>
        <pc:picChg chg="add mod">
          <ac:chgData name="Gé Verbeek" userId="20d2065d-8055-4a68-a463-00777506795f" providerId="ADAL" clId="{36088D27-6855-4C2B-B0CA-FFFFA1EE46C3}" dt="2025-02-20T12:42:29.956" v="1160" actId="1076"/>
          <ac:picMkLst>
            <pc:docMk/>
            <pc:sldMk cId="1405571845" sldId="404"/>
            <ac:picMk id="3" creationId="{676890BA-4F61-42F7-DD0F-8DFB11ADBD32}"/>
          </ac:picMkLst>
        </pc:picChg>
      </pc:sldChg>
      <pc:sldChg chg="addSp modSp mod modAnim">
        <pc:chgData name="Gé Verbeek" userId="20d2065d-8055-4a68-a463-00777506795f" providerId="ADAL" clId="{36088D27-6855-4C2B-B0CA-FFFFA1EE46C3}" dt="2025-02-20T12:43:04.767" v="1164" actId="1076"/>
        <pc:sldMkLst>
          <pc:docMk/>
          <pc:sldMk cId="4036548618" sldId="405"/>
        </pc:sldMkLst>
        <pc:spChg chg="mod">
          <ac:chgData name="Gé Verbeek" userId="20d2065d-8055-4a68-a463-00777506795f" providerId="ADAL" clId="{36088D27-6855-4C2B-B0CA-FFFFA1EE46C3}" dt="2025-02-20T11:57:04.448" v="922" actId="27636"/>
          <ac:spMkLst>
            <pc:docMk/>
            <pc:sldMk cId="4036548618" sldId="405"/>
            <ac:spMk id="5122" creationId="{80899F95-2E30-4511-922B-B88C19CF0D84}"/>
          </ac:spMkLst>
        </pc:spChg>
        <pc:spChg chg="mod">
          <ac:chgData name="Gé Verbeek" userId="20d2065d-8055-4a68-a463-00777506795f" providerId="ADAL" clId="{36088D27-6855-4C2B-B0CA-FFFFA1EE46C3}" dt="2025-02-20T11:57:26.763" v="926" actId="6549"/>
          <ac:spMkLst>
            <pc:docMk/>
            <pc:sldMk cId="4036548618" sldId="405"/>
            <ac:spMk id="7171" creationId="{E224BC8B-2913-4038-A10D-36A485D9D174}"/>
          </ac:spMkLst>
        </pc:spChg>
        <pc:picChg chg="add mod">
          <ac:chgData name="Gé Verbeek" userId="20d2065d-8055-4a68-a463-00777506795f" providerId="ADAL" clId="{36088D27-6855-4C2B-B0CA-FFFFA1EE46C3}" dt="2025-02-20T12:43:04.767" v="1164" actId="1076"/>
          <ac:picMkLst>
            <pc:docMk/>
            <pc:sldMk cId="4036548618" sldId="405"/>
            <ac:picMk id="3" creationId="{DCA59A80-F5C0-D807-7871-27CB70D0A1A2}"/>
          </ac:picMkLst>
        </pc:picChg>
      </pc:sldChg>
      <pc:sldChg chg="addSp modSp mod modAnim">
        <pc:chgData name="Gé Verbeek" userId="20d2065d-8055-4a68-a463-00777506795f" providerId="ADAL" clId="{36088D27-6855-4C2B-B0CA-FFFFA1EE46C3}" dt="2025-02-20T12:43:41.951" v="1167" actId="14100"/>
        <pc:sldMkLst>
          <pc:docMk/>
          <pc:sldMk cId="3284773710" sldId="406"/>
        </pc:sldMkLst>
        <pc:spChg chg="mod">
          <ac:chgData name="Gé Verbeek" userId="20d2065d-8055-4a68-a463-00777506795f" providerId="ADAL" clId="{36088D27-6855-4C2B-B0CA-FFFFA1EE46C3}" dt="2025-02-20T11:58:09.117" v="930" actId="27636"/>
          <ac:spMkLst>
            <pc:docMk/>
            <pc:sldMk cId="3284773710" sldId="406"/>
            <ac:spMk id="5122" creationId="{80899F95-2E30-4511-922B-B88C19CF0D84}"/>
          </ac:spMkLst>
        </pc:spChg>
        <pc:spChg chg="mod">
          <ac:chgData name="Gé Verbeek" userId="20d2065d-8055-4a68-a463-00777506795f" providerId="ADAL" clId="{36088D27-6855-4C2B-B0CA-FFFFA1EE46C3}" dt="2025-02-20T12:00:58.413" v="963" actId="114"/>
          <ac:spMkLst>
            <pc:docMk/>
            <pc:sldMk cId="3284773710" sldId="406"/>
            <ac:spMk id="7171" creationId="{E224BC8B-2913-4038-A10D-36A485D9D174}"/>
          </ac:spMkLst>
        </pc:spChg>
        <pc:picChg chg="add mod">
          <ac:chgData name="Gé Verbeek" userId="20d2065d-8055-4a68-a463-00777506795f" providerId="ADAL" clId="{36088D27-6855-4C2B-B0CA-FFFFA1EE46C3}" dt="2025-02-20T12:43:41.951" v="1167" actId="14100"/>
          <ac:picMkLst>
            <pc:docMk/>
            <pc:sldMk cId="3284773710" sldId="406"/>
            <ac:picMk id="3" creationId="{429BEC4D-024C-E83A-B101-457AF7BFBE8B}"/>
          </ac:picMkLst>
        </pc:picChg>
      </pc:sldChg>
      <pc:sldChg chg="addSp delSp modSp mod modAnim">
        <pc:chgData name="Gé Verbeek" userId="20d2065d-8055-4a68-a463-00777506795f" providerId="ADAL" clId="{36088D27-6855-4C2B-B0CA-FFFFA1EE46C3}" dt="2025-02-20T12:05:24.472" v="992" actId="20577"/>
        <pc:sldMkLst>
          <pc:docMk/>
          <pc:sldMk cId="1991606200" sldId="407"/>
        </pc:sldMkLst>
        <pc:spChg chg="mod">
          <ac:chgData name="Gé Verbeek" userId="20d2065d-8055-4a68-a463-00777506795f" providerId="ADAL" clId="{36088D27-6855-4C2B-B0CA-FFFFA1EE46C3}" dt="2025-02-20T12:04:24.330" v="971" actId="20577"/>
          <ac:spMkLst>
            <pc:docMk/>
            <pc:sldMk cId="1991606200" sldId="407"/>
            <ac:spMk id="5122" creationId="{80899F95-2E30-4511-922B-B88C19CF0D84}"/>
          </ac:spMkLst>
        </pc:spChg>
        <pc:spChg chg="add del mod">
          <ac:chgData name="Gé Verbeek" userId="20d2065d-8055-4a68-a463-00777506795f" providerId="ADAL" clId="{36088D27-6855-4C2B-B0CA-FFFFA1EE46C3}" dt="2025-02-20T12:05:24.472" v="992" actId="20577"/>
          <ac:spMkLst>
            <pc:docMk/>
            <pc:sldMk cId="1991606200" sldId="407"/>
            <ac:spMk id="7171" creationId="{E224BC8B-2913-4038-A10D-36A485D9D174}"/>
          </ac:spMkLst>
        </pc:spChg>
      </pc:sldChg>
      <pc:sldChg chg="modSp mod modAnim">
        <pc:chgData name="Gé Verbeek" userId="20d2065d-8055-4a68-a463-00777506795f" providerId="ADAL" clId="{36088D27-6855-4C2B-B0CA-FFFFA1EE46C3}" dt="2025-02-20T12:08:09.568" v="1087" actId="20577"/>
        <pc:sldMkLst>
          <pc:docMk/>
          <pc:sldMk cId="2164801921" sldId="408"/>
        </pc:sldMkLst>
        <pc:spChg chg="mod">
          <ac:chgData name="Gé Verbeek" userId="20d2065d-8055-4a68-a463-00777506795f" providerId="ADAL" clId="{36088D27-6855-4C2B-B0CA-FFFFA1EE46C3}" dt="2025-02-20T12:08:09.568" v="1087" actId="20577"/>
          <ac:spMkLst>
            <pc:docMk/>
            <pc:sldMk cId="2164801921" sldId="408"/>
            <ac:spMk id="5122" creationId="{80899F95-2E30-4511-922B-B88C19CF0D84}"/>
          </ac:spMkLst>
        </pc:spChg>
        <pc:spChg chg="mod">
          <ac:chgData name="Gé Verbeek" userId="20d2065d-8055-4a68-a463-00777506795f" providerId="ADAL" clId="{36088D27-6855-4C2B-B0CA-FFFFA1EE46C3}" dt="2025-02-20T12:07:57.782" v="1079" actId="27636"/>
          <ac:spMkLst>
            <pc:docMk/>
            <pc:sldMk cId="2164801921" sldId="408"/>
            <ac:spMk id="7171" creationId="{E224BC8B-2913-4038-A10D-36A485D9D174}"/>
          </ac:spMkLst>
        </pc:spChg>
      </pc:sldChg>
      <pc:sldChg chg="addSp delSp modSp new mod modAnim">
        <pc:chgData name="Gé Verbeek" userId="20d2065d-8055-4a68-a463-00777506795f" providerId="ADAL" clId="{36088D27-6855-4C2B-B0CA-FFFFA1EE46C3}" dt="2025-02-20T12:20:08.005" v="1102" actId="14100"/>
        <pc:sldMkLst>
          <pc:docMk/>
          <pc:sldMk cId="1302946985" sldId="409"/>
        </pc:sldMkLst>
        <pc:spChg chg="mod">
          <ac:chgData name="Gé Verbeek" userId="20d2065d-8055-4a68-a463-00777506795f" providerId="ADAL" clId="{36088D27-6855-4C2B-B0CA-FFFFA1EE46C3}" dt="2025-02-20T09:32:39.129" v="135" actId="27636"/>
          <ac:spMkLst>
            <pc:docMk/>
            <pc:sldMk cId="1302946985" sldId="409"/>
            <ac:spMk id="2" creationId="{168F4761-508D-D9B0-68F2-2F4F1475A856}"/>
          </ac:spMkLst>
        </pc:spChg>
        <pc:spChg chg="add del mod">
          <ac:chgData name="Gé Verbeek" userId="20d2065d-8055-4a68-a463-00777506795f" providerId="ADAL" clId="{36088D27-6855-4C2B-B0CA-FFFFA1EE46C3}" dt="2025-02-20T09:55:13.302" v="642" actId="20577"/>
          <ac:spMkLst>
            <pc:docMk/>
            <pc:sldMk cId="1302946985" sldId="409"/>
            <ac:spMk id="3" creationId="{57F5BB12-89CC-5301-C62C-9A58E75B7E32}"/>
          </ac:spMkLst>
        </pc:spChg>
        <pc:picChg chg="add mod">
          <ac:chgData name="Gé Verbeek" userId="20d2065d-8055-4a68-a463-00777506795f" providerId="ADAL" clId="{36088D27-6855-4C2B-B0CA-FFFFA1EE46C3}" dt="2025-02-20T12:18:50.964" v="1099" actId="1076"/>
          <ac:picMkLst>
            <pc:docMk/>
            <pc:sldMk cId="1302946985" sldId="409"/>
            <ac:picMk id="6" creationId="{B4884178-B731-E22D-24E3-84C7CD8D0872}"/>
          </ac:picMkLst>
        </pc:picChg>
        <pc:picChg chg="add mod">
          <ac:chgData name="Gé Verbeek" userId="20d2065d-8055-4a68-a463-00777506795f" providerId="ADAL" clId="{36088D27-6855-4C2B-B0CA-FFFFA1EE46C3}" dt="2025-02-20T12:20:08.005" v="1102" actId="14100"/>
          <ac:picMkLst>
            <pc:docMk/>
            <pc:sldMk cId="1302946985" sldId="409"/>
            <ac:picMk id="8" creationId="{61A3EB06-CE2D-1B7E-1084-780E8F405678}"/>
          </ac:picMkLst>
        </pc:picChg>
      </pc:sldChg>
      <pc:sldChg chg="addSp delSp modSp new mod modAnim">
        <pc:chgData name="Gé Verbeek" userId="20d2065d-8055-4a68-a463-00777506795f" providerId="ADAL" clId="{36088D27-6855-4C2B-B0CA-FFFFA1EE46C3}" dt="2025-02-20T12:21:18.411" v="1108" actId="14100"/>
        <pc:sldMkLst>
          <pc:docMk/>
          <pc:sldMk cId="2100145082" sldId="410"/>
        </pc:sldMkLst>
        <pc:spChg chg="mod">
          <ac:chgData name="Gé Verbeek" userId="20d2065d-8055-4a68-a463-00777506795f" providerId="ADAL" clId="{36088D27-6855-4C2B-B0CA-FFFFA1EE46C3}" dt="2025-02-20T09:34:55.173" v="176" actId="1076"/>
          <ac:spMkLst>
            <pc:docMk/>
            <pc:sldMk cId="2100145082" sldId="410"/>
            <ac:spMk id="2" creationId="{C18F23F8-E8B8-D2E9-09AB-87AFC4C35A06}"/>
          </ac:spMkLst>
        </pc:spChg>
        <pc:spChg chg="add del mod">
          <ac:chgData name="Gé Verbeek" userId="20d2065d-8055-4a68-a463-00777506795f" providerId="ADAL" clId="{36088D27-6855-4C2B-B0CA-FFFFA1EE46C3}" dt="2025-02-20T09:55:54.660" v="669" actId="20577"/>
          <ac:spMkLst>
            <pc:docMk/>
            <pc:sldMk cId="2100145082" sldId="410"/>
            <ac:spMk id="3" creationId="{8C3AF95D-2EC0-286E-3223-77911B62EC15}"/>
          </ac:spMkLst>
        </pc:spChg>
        <pc:picChg chg="add mod">
          <ac:chgData name="Gé Verbeek" userId="20d2065d-8055-4a68-a463-00777506795f" providerId="ADAL" clId="{36088D27-6855-4C2B-B0CA-FFFFA1EE46C3}" dt="2025-02-20T12:20:30.434" v="1105" actId="14100"/>
          <ac:picMkLst>
            <pc:docMk/>
            <pc:sldMk cId="2100145082" sldId="410"/>
            <ac:picMk id="8" creationId="{295E916D-05DB-07C2-5309-A284F3B66FC3}"/>
          </ac:picMkLst>
        </pc:picChg>
        <pc:picChg chg="add mod">
          <ac:chgData name="Gé Verbeek" userId="20d2065d-8055-4a68-a463-00777506795f" providerId="ADAL" clId="{36088D27-6855-4C2B-B0CA-FFFFA1EE46C3}" dt="2025-02-20T12:21:18.411" v="1108" actId="14100"/>
          <ac:picMkLst>
            <pc:docMk/>
            <pc:sldMk cId="2100145082" sldId="410"/>
            <ac:picMk id="10" creationId="{846F03AE-F206-D0A0-09A6-B6D47B1ECB51}"/>
          </ac:picMkLst>
        </pc:picChg>
      </pc:sldChg>
      <pc:sldChg chg="addSp delSp modSp add mod modAnim">
        <pc:chgData name="Gé Verbeek" userId="20d2065d-8055-4a68-a463-00777506795f" providerId="ADAL" clId="{36088D27-6855-4C2B-B0CA-FFFFA1EE46C3}" dt="2025-02-20T12:36:26.164" v="1138" actId="14100"/>
        <pc:sldMkLst>
          <pc:docMk/>
          <pc:sldMk cId="2967370626" sldId="411"/>
        </pc:sldMkLst>
        <pc:spChg chg="mod">
          <ac:chgData name="Gé Verbeek" userId="20d2065d-8055-4a68-a463-00777506795f" providerId="ADAL" clId="{36088D27-6855-4C2B-B0CA-FFFFA1EE46C3}" dt="2025-02-20T10:02:52.893" v="737" actId="20577"/>
          <ac:spMkLst>
            <pc:docMk/>
            <pc:sldMk cId="2967370626" sldId="411"/>
            <ac:spMk id="7171" creationId="{31554F2E-DD51-CCEB-DA08-9F3005299C67}"/>
          </ac:spMkLst>
        </pc:spChg>
        <pc:picChg chg="add mod">
          <ac:chgData name="Gé Verbeek" userId="20d2065d-8055-4a68-a463-00777506795f" providerId="ADAL" clId="{36088D27-6855-4C2B-B0CA-FFFFA1EE46C3}" dt="2025-02-20T12:36:26.164" v="1138" actId="14100"/>
          <ac:picMkLst>
            <pc:docMk/>
            <pc:sldMk cId="2967370626" sldId="411"/>
            <ac:picMk id="5" creationId="{FB773F26-620D-FF65-DE35-37FEA9708CAE}"/>
          </ac:picMkLst>
        </pc:picChg>
      </pc:sldChg>
      <pc:sldChg chg="addSp modSp add mod modAnim">
        <pc:chgData name="Gé Verbeek" userId="20d2065d-8055-4a68-a463-00777506795f" providerId="ADAL" clId="{36088D27-6855-4C2B-B0CA-FFFFA1EE46C3}" dt="2025-02-20T12:37:57.229" v="1142" actId="14100"/>
        <pc:sldMkLst>
          <pc:docMk/>
          <pc:sldMk cId="3985807892" sldId="412"/>
        </pc:sldMkLst>
        <pc:spChg chg="mod">
          <ac:chgData name="Gé Verbeek" userId="20d2065d-8055-4a68-a463-00777506795f" providerId="ADAL" clId="{36088D27-6855-4C2B-B0CA-FFFFA1EE46C3}" dt="2025-02-20T10:03:49.591" v="746" actId="20577"/>
          <ac:spMkLst>
            <pc:docMk/>
            <pc:sldMk cId="3985807892" sldId="412"/>
            <ac:spMk id="7171" creationId="{7815C717-D400-AB91-613F-D698A823A17A}"/>
          </ac:spMkLst>
        </pc:spChg>
        <pc:picChg chg="add mod">
          <ac:chgData name="Gé Verbeek" userId="20d2065d-8055-4a68-a463-00777506795f" providerId="ADAL" clId="{36088D27-6855-4C2B-B0CA-FFFFA1EE46C3}" dt="2025-02-20T12:37:57.229" v="1142" actId="14100"/>
          <ac:picMkLst>
            <pc:docMk/>
            <pc:sldMk cId="3985807892" sldId="412"/>
            <ac:picMk id="3" creationId="{80711539-308D-9D11-2CD6-4511A81D4441}"/>
          </ac:picMkLst>
        </pc:picChg>
      </pc:sldChg>
      <pc:sldChg chg="addSp modSp add mod replId modAnim">
        <pc:chgData name="Gé Verbeek" userId="20d2065d-8055-4a68-a463-00777506795f" providerId="ADAL" clId="{36088D27-6855-4C2B-B0CA-FFFFA1EE46C3}" dt="2025-02-20T12:38:55.272" v="1145" actId="14100"/>
        <pc:sldMkLst>
          <pc:docMk/>
          <pc:sldMk cId="1399953879" sldId="413"/>
        </pc:sldMkLst>
        <pc:spChg chg="mod">
          <ac:chgData name="Gé Verbeek" userId="20d2065d-8055-4a68-a463-00777506795f" providerId="ADAL" clId="{36088D27-6855-4C2B-B0CA-FFFFA1EE46C3}" dt="2025-02-20T10:04:49.227" v="753" actId="20577"/>
          <ac:spMkLst>
            <pc:docMk/>
            <pc:sldMk cId="1399953879" sldId="413"/>
            <ac:spMk id="7171" creationId="{6CEF15C4-832A-7317-F156-B2FF92614CE4}"/>
          </ac:spMkLst>
        </pc:spChg>
        <pc:picChg chg="add mod">
          <ac:chgData name="Gé Verbeek" userId="20d2065d-8055-4a68-a463-00777506795f" providerId="ADAL" clId="{36088D27-6855-4C2B-B0CA-FFFFA1EE46C3}" dt="2025-02-20T12:38:55.272" v="1145" actId="14100"/>
          <ac:picMkLst>
            <pc:docMk/>
            <pc:sldMk cId="1399953879" sldId="413"/>
            <ac:picMk id="3" creationId="{CFB890FF-28FA-A98C-C39E-88E7BD172874}"/>
          </ac:picMkLst>
        </pc:picChg>
      </pc:sldChg>
      <pc:sldChg chg="addSp modSp add mod modAnim">
        <pc:chgData name="Gé Verbeek" userId="20d2065d-8055-4a68-a463-00777506795f" providerId="ADAL" clId="{36088D27-6855-4C2B-B0CA-FFFFA1EE46C3}" dt="2025-02-20T12:39:43.941" v="1149" actId="1076"/>
        <pc:sldMkLst>
          <pc:docMk/>
          <pc:sldMk cId="1681675702" sldId="414"/>
        </pc:sldMkLst>
        <pc:spChg chg="mod">
          <ac:chgData name="Gé Verbeek" userId="20d2065d-8055-4a68-a463-00777506795f" providerId="ADAL" clId="{36088D27-6855-4C2B-B0CA-FFFFA1EE46C3}" dt="2025-02-20T10:06:45.786" v="764" actId="27636"/>
          <ac:spMkLst>
            <pc:docMk/>
            <pc:sldMk cId="1681675702" sldId="414"/>
            <ac:spMk id="7171" creationId="{41B7DF35-51F5-B509-B457-5DBD5514B872}"/>
          </ac:spMkLst>
        </pc:spChg>
        <pc:picChg chg="add mod">
          <ac:chgData name="Gé Verbeek" userId="20d2065d-8055-4a68-a463-00777506795f" providerId="ADAL" clId="{36088D27-6855-4C2B-B0CA-FFFFA1EE46C3}" dt="2025-02-20T12:39:43.941" v="1149" actId="1076"/>
          <ac:picMkLst>
            <pc:docMk/>
            <pc:sldMk cId="1681675702" sldId="414"/>
            <ac:picMk id="3" creationId="{BA553F28-2853-7C4C-3509-4728169ACDFB}"/>
          </ac:picMkLst>
        </pc:picChg>
      </pc:sldChg>
      <pc:sldChg chg="addSp modSp add mod modAnim">
        <pc:chgData name="Gé Verbeek" userId="20d2065d-8055-4a68-a463-00777506795f" providerId="ADAL" clId="{36088D27-6855-4C2B-B0CA-FFFFA1EE46C3}" dt="2025-02-20T12:40:36.123" v="1152" actId="14100"/>
        <pc:sldMkLst>
          <pc:docMk/>
          <pc:sldMk cId="1600928315" sldId="415"/>
        </pc:sldMkLst>
        <pc:spChg chg="mod">
          <ac:chgData name="Gé Verbeek" userId="20d2065d-8055-4a68-a463-00777506795f" providerId="ADAL" clId="{36088D27-6855-4C2B-B0CA-FFFFA1EE46C3}" dt="2025-02-20T10:07:47.452" v="771" actId="20577"/>
          <ac:spMkLst>
            <pc:docMk/>
            <pc:sldMk cId="1600928315" sldId="415"/>
            <ac:spMk id="7171" creationId="{3FD73A25-97F7-025A-2F66-6CA977CEC2A3}"/>
          </ac:spMkLst>
        </pc:spChg>
        <pc:picChg chg="add mod">
          <ac:chgData name="Gé Verbeek" userId="20d2065d-8055-4a68-a463-00777506795f" providerId="ADAL" clId="{36088D27-6855-4C2B-B0CA-FFFFA1EE46C3}" dt="2025-02-20T12:40:36.123" v="1152" actId="14100"/>
          <ac:picMkLst>
            <pc:docMk/>
            <pc:sldMk cId="1600928315" sldId="415"/>
            <ac:picMk id="3" creationId="{736C512F-9AE2-B4E7-3D5E-5D5E5C4783B6}"/>
          </ac:picMkLst>
        </pc:picChg>
      </pc:sldChg>
      <pc:sldChg chg="modSp mod">
        <pc:chgData name="Gé Verbeek" userId="20d2065d-8055-4a68-a463-00777506795f" providerId="ADAL" clId="{36088D27-6855-4C2B-B0CA-FFFFA1EE46C3}" dt="2025-02-20T11:33:02.598" v="792" actId="20577"/>
        <pc:sldMkLst>
          <pc:docMk/>
          <pc:sldMk cId="2852106234" sldId="424"/>
        </pc:sldMkLst>
        <pc:spChg chg="mod">
          <ac:chgData name="Gé Verbeek" userId="20d2065d-8055-4a68-a463-00777506795f" providerId="ADAL" clId="{36088D27-6855-4C2B-B0CA-FFFFA1EE46C3}" dt="2025-02-20T11:33:02.598" v="792" actId="20577"/>
          <ac:spMkLst>
            <pc:docMk/>
            <pc:sldMk cId="2852106234" sldId="424"/>
            <ac:spMk id="4" creationId="{BE5E9AAC-8AFC-4CA9-B89F-13D11A0216BE}"/>
          </ac:spMkLst>
        </pc:spChg>
      </pc:sldChg>
      <pc:sldChg chg="addSp delSp modSp new mod">
        <pc:chgData name="Gé Verbeek" userId="20d2065d-8055-4a68-a463-00777506795f" providerId="ADAL" clId="{36088D27-6855-4C2B-B0CA-FFFFA1EE46C3}" dt="2025-02-27T18:42:23.021" v="1291" actId="1076"/>
        <pc:sldMkLst>
          <pc:docMk/>
          <pc:sldMk cId="2462593131" sldId="425"/>
        </pc:sldMkLst>
        <pc:spChg chg="add del mod">
          <ac:chgData name="Gé Verbeek" userId="20d2065d-8055-4a68-a463-00777506795f" providerId="ADAL" clId="{36088D27-6855-4C2B-B0CA-FFFFA1EE46C3}" dt="2025-02-27T18:42:13.282" v="1289" actId="22"/>
          <ac:spMkLst>
            <pc:docMk/>
            <pc:sldMk cId="2462593131" sldId="425"/>
            <ac:spMk id="3" creationId="{AF637D03-B8BD-3E5A-88DA-E82EA6265753}"/>
          </ac:spMkLst>
        </pc:spChg>
        <pc:picChg chg="add del mod ord">
          <ac:chgData name="Gé Verbeek" userId="20d2065d-8055-4a68-a463-00777506795f" providerId="ADAL" clId="{36088D27-6855-4C2B-B0CA-FFFFA1EE46C3}" dt="2025-02-27T18:41:22.744" v="1288" actId="478"/>
          <ac:picMkLst>
            <pc:docMk/>
            <pc:sldMk cId="2462593131" sldId="425"/>
            <ac:picMk id="4" creationId="{12A20E98-4D33-832C-CBC0-E817238BBEDD}"/>
          </ac:picMkLst>
        </pc:picChg>
        <pc:picChg chg="add mod ord">
          <ac:chgData name="Gé Verbeek" userId="20d2065d-8055-4a68-a463-00777506795f" providerId="ADAL" clId="{36088D27-6855-4C2B-B0CA-FFFFA1EE46C3}" dt="2025-02-27T18:42:23.021" v="1291" actId="1076"/>
          <ac:picMkLst>
            <pc:docMk/>
            <pc:sldMk cId="2462593131" sldId="425"/>
            <ac:picMk id="6" creationId="{6E347440-E522-BECE-A83A-6909F1EE147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27-2-2025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F02E0-DB6B-495D-8684-7297BB1858EF}" type="datetimeFigureOut">
              <a:rPr lang="nl-NL" smtClean="0"/>
              <a:t>27-2-2025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2AE81-861B-4764-8A92-10FE93FC7A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7702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431716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3BC0EF-006F-E523-C137-B6165D6F54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474248E8-7DBC-3340-393C-266CF61AF64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04680A3E-BA68-59DD-74B0-876DB46651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1DBD9635-214F-2196-E116-9799F3E8C1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2018505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B508BA-43EF-FD0C-70DF-BA5FABB9B2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60705DA-E30F-EF36-7A12-CFB0F499ADC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C228C6DD-244B-47C5-5C1F-F5B290AC4F4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9099176E-A842-0111-94EB-0BFFE3D1EF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304817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94D7FE-2FE8-5E33-876D-A43523A6B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BEE02FDE-8E5E-1A49-7025-8BF2F8B9140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B5FC6639-8E73-79BB-B63E-3D9771B8A2F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5437E6B4-B89D-35D9-34FD-66B9841172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19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3630867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66C861-0B84-F16D-EE5F-B81CCADE54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0C66833A-48E6-7CDE-74D6-F0FD8D10F83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319E80C9-EFFC-EB55-3B79-F283B5E57FA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2CD01D81-94CB-4EBD-5155-A094BDF00F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870912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21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6309998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715489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2518296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15726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539757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79668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395989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5617343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2649079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29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6173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14099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11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631154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76755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3160666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1057792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15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726235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297CC9-61BA-0FB2-6A8A-B0D866DB24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7778EB12-6BCD-D97C-DF9B-E8DFB77DC3E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F65A50CA-5F8E-1BF3-1885-FAFC2661F01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0DDC2535-713F-87ED-3902-8659A457F3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59578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kstvak 3"/>
          <p:cNvSpPr txBox="1"/>
          <p:nvPr userDrawn="1"/>
        </p:nvSpPr>
        <p:spPr>
          <a:xfrm>
            <a:off x="1087655" y="6098221"/>
            <a:ext cx="6240021" cy="4571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kstvak 4"/>
          <p:cNvSpPr txBox="1"/>
          <p:nvPr userDrawn="1"/>
        </p:nvSpPr>
        <p:spPr>
          <a:xfrm>
            <a:off x="1130533" y="6142150"/>
            <a:ext cx="59632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11049516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dirty="0"/>
              <a:t>Groei beheersen en planten compact houden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 fontScale="92500"/>
          </a:bodyPr>
          <a:lstStyle/>
          <a:p>
            <a:pPr indent="0">
              <a:buNone/>
              <a:defRPr/>
            </a:pPr>
            <a:r>
              <a:rPr lang="nl-NL" b="1" i="1" dirty="0">
                <a:solidFill>
                  <a:srgbClr val="0070C0"/>
                </a:solidFill>
              </a:rPr>
              <a:t>Groeiregulatoren</a:t>
            </a:r>
          </a:p>
          <a:p>
            <a:pPr indent="0">
              <a:buNone/>
              <a:defRPr/>
            </a:pPr>
            <a:r>
              <a:rPr lang="nl-NL" dirty="0"/>
              <a:t>zoals </a:t>
            </a:r>
            <a:r>
              <a:rPr lang="nl-NL" dirty="0" err="1"/>
              <a:t>paclobutrazol</a:t>
            </a:r>
            <a:r>
              <a:rPr lang="nl-NL" dirty="0"/>
              <a:t> (</a:t>
            </a:r>
            <a:r>
              <a:rPr lang="nl-NL" dirty="0" err="1"/>
              <a:t>Bonzi</a:t>
            </a:r>
            <a:r>
              <a:rPr lang="nl-NL" dirty="0"/>
              <a:t>)en </a:t>
            </a:r>
            <a:r>
              <a:rPr lang="nl-NL" dirty="0" err="1"/>
              <a:t>daminozide</a:t>
            </a:r>
            <a:r>
              <a:rPr lang="nl-NL" dirty="0"/>
              <a:t> (</a:t>
            </a:r>
            <a:r>
              <a:rPr lang="nl-NL" dirty="0" err="1"/>
              <a:t>Alar</a:t>
            </a:r>
            <a:r>
              <a:rPr lang="nl-NL" dirty="0"/>
              <a:t>) remmen de productie van </a:t>
            </a:r>
            <a:r>
              <a:rPr lang="nl-NL" dirty="0" err="1"/>
              <a:t>gibberellines</a:t>
            </a:r>
            <a:r>
              <a:rPr lang="nl-NL" dirty="0"/>
              <a:t>, waardoor planten compacter blijven. 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Dit wordt veel toegepast in de teelt van sierplanten en potplanten, zoals chrysanten en poinsettia’s (kerststerren). Ook in de laan en sierbomen wordt </a:t>
            </a:r>
            <a:r>
              <a:rPr lang="nl-NL" dirty="0" err="1"/>
              <a:t>Bonzi</a:t>
            </a:r>
            <a:r>
              <a:rPr lang="nl-NL" dirty="0"/>
              <a:t> gebruikt om stevige en korte groei te krijgen.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b="1" i="1" dirty="0" err="1">
                <a:solidFill>
                  <a:srgbClr val="0070C0"/>
                </a:solidFill>
              </a:rPr>
              <a:t>Cytokininen</a:t>
            </a:r>
            <a:r>
              <a:rPr lang="nl-NL" b="1" i="1" dirty="0">
                <a:solidFill>
                  <a:srgbClr val="0070C0"/>
                </a:solidFill>
              </a:rPr>
              <a:t> </a:t>
            </a:r>
            <a:br>
              <a:rPr lang="nl-NL" dirty="0"/>
            </a:br>
            <a:r>
              <a:rPr lang="nl-NL" dirty="0"/>
              <a:t>worden in de boomteelt ook gebruikt om scheutvorming te stimuleren om jonge bomen voller en </a:t>
            </a:r>
            <a:r>
              <a:rPr lang="nl-NL" dirty="0" err="1"/>
              <a:t>bossiger</a:t>
            </a:r>
            <a:r>
              <a:rPr lang="nl-NL" dirty="0"/>
              <a:t> te krijgen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D32BA1E3-7636-7606-9485-207EFBC048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2667" y="1410925"/>
            <a:ext cx="3606985" cy="1739989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7E7C7E6A-86A2-7DCC-441C-877A7050EE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0278" y="4280006"/>
            <a:ext cx="3469374" cy="208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69946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dirty="0"/>
              <a:t>Stressbestendigheid verbeteren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b="1" i="1" dirty="0">
                <a:solidFill>
                  <a:srgbClr val="0070C0"/>
                </a:solidFill>
              </a:rPr>
              <a:t>Abscisinezuur (ABA)</a:t>
            </a:r>
            <a:br>
              <a:rPr lang="nl-NL" b="1" i="1" dirty="0">
                <a:solidFill>
                  <a:srgbClr val="0070C0"/>
                </a:solidFill>
              </a:rPr>
            </a:br>
            <a:r>
              <a:rPr lang="nl-NL" dirty="0"/>
              <a:t>Helpt planten beter bestand te zijn tegen droogte door de sluiting van huidmondjes te bevorderen, wat waterverlies vermindert.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In de glastuinbouw worden biostimulanten gebruikt die de natuurlijke hormoonbalans beïnvloeden, zodat planten beter bestand zijn tegen hitte, kou of zoutstress.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2E791C3-8587-7CC7-F245-9247415467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2880" y="1910876"/>
            <a:ext cx="4306884" cy="488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11477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3" y="592001"/>
            <a:ext cx="8289063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/>
              <a:t>Voorkomen van ongewenste groei of vruchtzetting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b="1" i="1" dirty="0">
                <a:solidFill>
                  <a:srgbClr val="0070C0"/>
                </a:solidFill>
              </a:rPr>
              <a:t>Ethyleen of auxinebehandelingen </a:t>
            </a:r>
            <a:br>
              <a:rPr lang="nl-NL" dirty="0"/>
            </a:br>
            <a:r>
              <a:rPr lang="nl-NL" dirty="0"/>
              <a:t>Worden gebruikt om ongewenste vruchtzetting te voorkomen, bijvoorbeeld in appelbomen om vruchtuitdunning te stimuleren.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b="1" i="1" dirty="0">
                <a:solidFill>
                  <a:srgbClr val="0070C0"/>
                </a:solidFill>
              </a:rPr>
              <a:t>Groeiremmers</a:t>
            </a:r>
            <a:r>
              <a:rPr lang="nl-NL" dirty="0"/>
              <a:t> </a:t>
            </a:r>
          </a:p>
          <a:p>
            <a:pPr indent="0">
              <a:buNone/>
              <a:defRPr/>
            </a:pPr>
            <a:r>
              <a:rPr lang="nl-NL" dirty="0"/>
              <a:t>Helpen bij het voorkomen van doorschieten (vervroegde bloei) bij sla en koolsoorten.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97D649B6-0DF2-F4F3-91A6-1B43913731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18880" y="4221194"/>
            <a:ext cx="2727568" cy="256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92289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/>
              <a:t>Toekomst van plantenhormonen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7983496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Het is zeer waarschijnlijk dat het gebruik van plantenhormonen in de toekomst verder zal toenemen in zowel de glastuinbouw, open teelten als boomteelt. 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Dit heeft te maken met verschillende ontwikkelingen en uitdagingen in de sector.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E392FFE2-F423-B755-4795-DDF3E94249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9760" y="4518579"/>
            <a:ext cx="3429703" cy="223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20277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/>
              <a:t>Toekomst van plantenhormonen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722801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dirty="0"/>
              <a:t>Precisielandbouw en gecontroleerde groei</a:t>
            </a:r>
          </a:p>
          <a:p>
            <a:pPr indent="0">
              <a:buNone/>
            </a:pPr>
            <a:endParaRPr lang="nl-NL" b="1" dirty="0"/>
          </a:p>
          <a:p>
            <a:pPr marL="342900" indent="-342900"/>
            <a:r>
              <a:rPr lang="nl-NL" dirty="0"/>
              <a:t>Er komt steeds meer interesse in </a:t>
            </a:r>
            <a:r>
              <a:rPr lang="nl-NL" b="1" dirty="0"/>
              <a:t>biostimulanten</a:t>
            </a:r>
            <a:r>
              <a:rPr lang="nl-NL" dirty="0"/>
              <a:t>, die natuurlijke plantenhormonen bevatten of de hormoonhuishouding van planten beïnvloeden.</a:t>
            </a:r>
          </a:p>
          <a:p>
            <a:pPr marL="342900" indent="-342900"/>
            <a:endParaRPr lang="nl-NL" dirty="0"/>
          </a:p>
          <a:p>
            <a:pPr marL="342900" indent="-342900"/>
            <a:r>
              <a:rPr lang="nl-NL" dirty="0"/>
              <a:t>Nieuwe sensortechnologieën en AI maken het mogelijk om de groei en stresssignalen van planten nauwkeuriger te meten, zodat hormoonbehandelingen precies op het juiste moment kunnen worden toegepast.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D8BCBEB6-2F99-4A79-F29B-3376EF2B38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6960" y="4208785"/>
            <a:ext cx="3253803" cy="244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69655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/>
              <a:t>Toekomst van plantenhormonen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3" y="1910876"/>
            <a:ext cx="7089991" cy="4738260"/>
          </a:xfrm>
        </p:spPr>
        <p:txBody>
          <a:bodyPr>
            <a:normAutofit fontScale="92500"/>
          </a:bodyPr>
          <a:lstStyle/>
          <a:p>
            <a:pPr indent="0">
              <a:buNone/>
              <a:defRPr/>
            </a:pPr>
            <a:r>
              <a:rPr lang="nl-NL" b="1" dirty="0"/>
              <a:t>Duurzamere gewasbescherming en gewasbeheer</a:t>
            </a:r>
          </a:p>
          <a:p>
            <a:pPr indent="0">
              <a:buNone/>
              <a:defRPr/>
            </a:pPr>
            <a:br>
              <a:rPr lang="nl-NL" dirty="0"/>
            </a:br>
            <a:r>
              <a:rPr lang="nl-NL" dirty="0"/>
              <a:t>Strengere wetgeving en een afname van chemische gewasbeschermingsmiddelen zorgen ervoor dat telers alternatieven zoeken. Plantenhormonen kunnen bijvoorbeeld helpen bij:</a:t>
            </a:r>
          </a:p>
          <a:p>
            <a:pPr indent="0">
              <a:buNone/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dirty="0"/>
              <a:t>Verbetering van de natuurlijke weerbaarheid tegen plagen en ziektes (bijv. door ABA of salicylzuur te gebruiken om stressreacties te stimuleren).</a:t>
            </a:r>
          </a:p>
          <a:p>
            <a:pPr marL="342900" indent="-342900"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dirty="0"/>
              <a:t>Verminderen van chemische groeiregulatoren, door gebruik te maken van natuurlijke plantenhormonen.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ADE99D6-A7CE-9AEC-AD49-10D4C9B3F4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2609" y="4280006"/>
            <a:ext cx="3653398" cy="2120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2716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DF93F-1BDA-A458-B906-59A90EBCCC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64D9CEB9-78E3-DAF2-F0D6-B659DD6DF3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/>
              <a:t>Toekomst van plantenhormonen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31554F2E-DD51-CCEB-DA08-9F3005299C6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b="1" dirty="0"/>
              <a:t>Klimaatverandering en weerbaar telen</a:t>
            </a:r>
          </a:p>
          <a:p>
            <a:pPr indent="0">
              <a:buNone/>
              <a:defRPr/>
            </a:pPr>
            <a:endParaRPr lang="nl-NL" b="1" dirty="0"/>
          </a:p>
          <a:p>
            <a:pPr marL="342900" indent="-342900">
              <a:defRPr/>
            </a:pPr>
            <a:r>
              <a:rPr lang="nl-NL" dirty="0"/>
              <a:t>Droogtebestendigheid wordt steeds belangrijker. Onderzoek richt zich op het gebruik van </a:t>
            </a:r>
            <a:r>
              <a:rPr lang="nl-NL" dirty="0" err="1"/>
              <a:t>abscisinezuur</a:t>
            </a:r>
            <a:r>
              <a:rPr lang="nl-NL" dirty="0"/>
              <a:t> (ABA) en andere hormonen om huidmondjes te reguleren en verdamping te verminderen.</a:t>
            </a:r>
          </a:p>
          <a:p>
            <a:pPr marL="342900" indent="-342900"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dirty="0"/>
              <a:t>In de boomteelt kan een betere wortelontwikkeling met </a:t>
            </a:r>
            <a:r>
              <a:rPr lang="nl-NL" dirty="0" err="1"/>
              <a:t>auxines</a:t>
            </a:r>
            <a:r>
              <a:rPr lang="nl-NL" dirty="0"/>
              <a:t> helpen om bomen beter bestand te maken tegen droogte en extreme weersomstandigheden.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B773F26-620D-FF65-DE35-37FEA9708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000" y="3858211"/>
            <a:ext cx="3710369" cy="284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37062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FD3ECE-D05D-8709-4A6D-5596FFD135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3725E823-11F8-20D8-2588-67F23F59FB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/>
              <a:t>Toekomst van plantenhormonen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7815C717-D400-AB91-613F-D698A823A17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781480"/>
            <a:ext cx="7133123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Efficiëntere vruchtproductie en kwaliteitsverbetering</a:t>
            </a:r>
          </a:p>
          <a:p>
            <a:pPr indent="0">
              <a:buNone/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dirty="0"/>
              <a:t>In fruit- en boomteelt wordt onderzoek gedaan naar het reguleren van vruchtzetting en rijping met </a:t>
            </a:r>
            <a:r>
              <a:rPr lang="nl-NL" dirty="0" err="1"/>
              <a:t>gibberellines</a:t>
            </a:r>
            <a:r>
              <a:rPr lang="nl-NL" dirty="0"/>
              <a:t> en ethyleenremmers, zodat oogsten beter gespreid kunnen worden en minder voedsel verspild wordt.</a:t>
            </a:r>
          </a:p>
          <a:p>
            <a:pPr marL="342900" indent="-342900"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dirty="0"/>
              <a:t>Hormonen kunnen helpen bij het verminderen van voortijdige vruchtval, wat belangrijk is voor commerciële fruitproductie.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0711539-308D-9D11-2CD6-4511A81D4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9524" y="4532360"/>
            <a:ext cx="2933851" cy="220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80789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695101-7CED-599F-66A5-5E1F9D7D74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6FD09D0E-9D9F-C8A8-663B-DE5C4EFBF7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/>
              <a:t>Toekomst van plantenhormonen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6CEF15C4-832A-7317-F156-B2FF92614CE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Innovaties in weefselkweek en vermeerdering</a:t>
            </a:r>
          </a:p>
          <a:p>
            <a:pPr indent="0">
              <a:buNone/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dirty="0"/>
              <a:t>Er wordt steeds meer gewerkt met weefselkweek en klonen van planten, waarbij plantenhormonen zoals </a:t>
            </a:r>
            <a:r>
              <a:rPr lang="nl-NL" dirty="0" err="1"/>
              <a:t>auxines</a:t>
            </a:r>
            <a:r>
              <a:rPr lang="nl-NL" dirty="0"/>
              <a:t> en </a:t>
            </a:r>
            <a:r>
              <a:rPr lang="nl-NL" dirty="0" err="1"/>
              <a:t>cytokininen</a:t>
            </a:r>
            <a:r>
              <a:rPr lang="nl-NL" dirty="0"/>
              <a:t> een sleutelrol spelen.</a:t>
            </a:r>
          </a:p>
          <a:p>
            <a:pPr marL="342900" indent="-342900"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dirty="0"/>
              <a:t>Dit kan vooral in de boomkwekerijsector van belang zijn, waar sommige soorten lastig te vermeerderen zijn.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CFB890FF-28FA-A98C-C39E-88E7BD1728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9602" y="4185240"/>
            <a:ext cx="4251778" cy="246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95387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07B2B-67B8-A7FB-4D14-8C9D507158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08BA2225-223D-F4CC-F9B4-AA677D13F2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/>
              <a:t>Toekomst van plantenhormonen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41B7DF35-51F5-B509-B457-5DBD5514B87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3" y="1910876"/>
            <a:ext cx="7417795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dirty="0"/>
              <a:t>Toekomstige ontwikkelingen</a:t>
            </a:r>
          </a:p>
          <a:p>
            <a:pPr indent="0">
              <a:buNone/>
            </a:pPr>
            <a:endParaRPr lang="nl-NL" b="1" dirty="0"/>
          </a:p>
          <a:p>
            <a:pPr marL="342900" indent="-342900"/>
            <a:r>
              <a:rPr lang="nl-NL" dirty="0"/>
              <a:t>Nieuwe </a:t>
            </a:r>
            <a:r>
              <a:rPr lang="nl-NL" b="1" dirty="0"/>
              <a:t>biotechnologische technieken</a:t>
            </a:r>
            <a:r>
              <a:rPr lang="nl-NL" dirty="0"/>
              <a:t>, zoals gentechnologie, maken het mogelijk om de hormoonhuishouding van planten direct te beïnvloeden zonder dat er externe hormonen nodig zijn.</a:t>
            </a:r>
          </a:p>
          <a:p>
            <a:pPr marL="342900" indent="-342900"/>
            <a:endParaRPr lang="nl-NL" dirty="0"/>
          </a:p>
          <a:p>
            <a:pPr marL="342900" indent="-342900"/>
            <a:r>
              <a:rPr lang="nl-NL" dirty="0"/>
              <a:t>Er wordt steeds meer onderzoek gedaan naar </a:t>
            </a:r>
            <a:r>
              <a:rPr lang="nl-NL" b="1" dirty="0"/>
              <a:t>natuurlijke alternatieven</a:t>
            </a:r>
            <a:r>
              <a:rPr lang="nl-NL" dirty="0"/>
              <a:t> voor synthetische groeiregulatoren, zoals micro-organismen die de hormoonbalans van planten kunnen beïnvloeden.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BA553F28-2853-7C4C-3509-4728169ACD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7627" y="4488139"/>
            <a:ext cx="3733473" cy="2369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67570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>
            <a:extLst>
              <a:ext uri="{FF2B5EF4-FFF2-40B4-BE49-F238E27FC236}">
                <a16:creationId xmlns:a16="http://schemas.microsoft.com/office/drawing/2014/main" id="{5BF33C1D-068A-4FDD-AE17-E6B3983E61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Aftrap</a:t>
            </a:r>
          </a:p>
        </p:txBody>
      </p:sp>
      <p:pic>
        <p:nvPicPr>
          <p:cNvPr id="4099" name="Afbeelding 6">
            <a:extLst>
              <a:ext uri="{FF2B5EF4-FFF2-40B4-BE49-F238E27FC236}">
                <a16:creationId xmlns:a16="http://schemas.microsoft.com/office/drawing/2014/main" id="{75FAD6AD-3C9B-492F-9EB2-0AAC95823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4" y="330201"/>
            <a:ext cx="2555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Afbeelding 3">
            <a:extLst>
              <a:ext uri="{FF2B5EF4-FFF2-40B4-BE49-F238E27FC236}">
                <a16:creationId xmlns:a16="http://schemas.microsoft.com/office/drawing/2014/main" id="{08AD22CF-237A-4C8F-AAD3-DEDB17470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04938"/>
            <a:ext cx="9144000" cy="513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5563E-54D8-D836-51D7-42850B480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BDECDB3B-B3C7-646F-6EFD-B6B75531B0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altLang="nl-NL" b="1" dirty="0"/>
              <a:t>Toekomst van plantenhormonen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3FD73A25-97F7-025A-2F66-6CA977CEC2A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732290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b="1" dirty="0"/>
              <a:t>Conclusie</a:t>
            </a:r>
          </a:p>
          <a:p>
            <a:pPr indent="0">
              <a:buNone/>
            </a:pPr>
            <a:endParaRPr lang="nl-NL" b="1" dirty="0"/>
          </a:p>
          <a:p>
            <a:pPr indent="0">
              <a:buNone/>
            </a:pPr>
            <a:r>
              <a:rPr lang="nl-NL" dirty="0"/>
              <a:t>De verwachting is dat het gebruik van plantenhormonen in de toekomst </a:t>
            </a:r>
            <a:r>
              <a:rPr lang="nl-NL" b="1" dirty="0"/>
              <a:t>toeneemt</a:t>
            </a:r>
            <a:r>
              <a:rPr lang="nl-NL" dirty="0"/>
              <a:t>, maar met een verschuiving naar </a:t>
            </a:r>
            <a:r>
              <a:rPr lang="nl-NL" b="1" dirty="0"/>
              <a:t>natuurlijke en duurzamere toepassingen</a:t>
            </a:r>
            <a:r>
              <a:rPr lang="nl-NL" dirty="0"/>
              <a:t>. 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Dit zal vooral worden gedreven door de vraag naar een efficiëntere, weerbaardere en milieuvriendelijkere teelt.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736C512F-9AE2-B4E7-3D5E-5D5E5C4783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1894" y="4057601"/>
            <a:ext cx="2985049" cy="2505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92831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Planthormonen en milieu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8257816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Over het algemeen zijn plantenhormonen in de hoeveelheden die in de landbouw en tuinbouw worden gebruikt </a:t>
            </a:r>
            <a:r>
              <a:rPr lang="nl-NL" b="1" dirty="0"/>
              <a:t>niet direct schadelijk voor mensen</a:t>
            </a:r>
            <a:r>
              <a:rPr lang="nl-NL" dirty="0"/>
              <a:t>. 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De meeste van deze stoffen komen van nature al in planten voor en worden door ons lichaam afgebroken zonder negatieve effecten. Toch zijn er enkele aandachtspunten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70E6F257-5F25-E914-783F-69F2738928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0401" y="4065667"/>
            <a:ext cx="2519680" cy="279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61842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97280" y="592001"/>
            <a:ext cx="7995920" cy="996950"/>
          </a:xfrm>
        </p:spPr>
        <p:txBody>
          <a:bodyPr>
            <a:normAutofit fontScale="90000"/>
          </a:bodyPr>
          <a:lstStyle/>
          <a:p>
            <a:r>
              <a:rPr lang="nl-NL" dirty="0"/>
              <a:t>Natuurlijke plantenhormonen en voedselveiligheid</a:t>
            </a:r>
            <a:br>
              <a:rPr lang="nl-NL" dirty="0"/>
            </a:b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4178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b="1" i="1" dirty="0">
                <a:solidFill>
                  <a:srgbClr val="0070C0"/>
                </a:solidFill>
              </a:rPr>
              <a:t>Ethyleen </a:t>
            </a:r>
            <a:br>
              <a:rPr lang="nl-NL" dirty="0"/>
            </a:br>
            <a:r>
              <a:rPr lang="nl-NL" dirty="0"/>
              <a:t>wordt gebruikt om vruchten zoals bananen, appels, peren en tomaten te laten rijpen. Dit gas is niet giftig voor mensen en verdwijnt snel uit de lucht.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b="1" i="1" dirty="0" err="1">
                <a:solidFill>
                  <a:srgbClr val="0070C0"/>
                </a:solidFill>
              </a:rPr>
              <a:t>Gibberellines</a:t>
            </a:r>
            <a:r>
              <a:rPr lang="nl-NL" b="1" i="1" dirty="0">
                <a:solidFill>
                  <a:srgbClr val="0070C0"/>
                </a:solidFill>
              </a:rPr>
              <a:t> en </a:t>
            </a:r>
            <a:r>
              <a:rPr lang="nl-NL" b="1" i="1" dirty="0" err="1">
                <a:solidFill>
                  <a:srgbClr val="0070C0"/>
                </a:solidFill>
              </a:rPr>
              <a:t>auxines</a:t>
            </a:r>
            <a:r>
              <a:rPr lang="nl-NL" b="1" i="1" dirty="0">
                <a:solidFill>
                  <a:srgbClr val="0070C0"/>
                </a:solidFill>
              </a:rPr>
              <a:t> </a:t>
            </a:r>
            <a:br>
              <a:rPr lang="nl-NL" dirty="0"/>
            </a:br>
            <a:r>
              <a:rPr lang="nl-NL" dirty="0"/>
              <a:t>Komen van nature in veel groenten en fruit voor en worden bij consumptie afgebroken zonder schadelijke effecten.</a:t>
            </a:r>
          </a:p>
        </p:txBody>
      </p:sp>
    </p:spTree>
    <p:extLst>
      <p:ext uri="{BB962C8B-B14F-4D97-AF65-F5344CB8AC3E}">
        <p14:creationId xmlns:p14="http://schemas.microsoft.com/office/powerpoint/2010/main" val="94873658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8755656" cy="996950"/>
          </a:xfrm>
        </p:spPr>
        <p:txBody>
          <a:bodyPr>
            <a:normAutofit fontScale="90000"/>
          </a:bodyPr>
          <a:lstStyle/>
          <a:p>
            <a:r>
              <a:rPr lang="nl-NL" altLang="nl-NL" dirty="0"/>
              <a:t>Synthetische groeiregulatoren en mogelijke risico’s</a:t>
            </a:r>
            <a:br>
              <a:rPr lang="nl-NL" altLang="nl-NL" dirty="0"/>
            </a:b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7790456" cy="4738260"/>
          </a:xfrm>
        </p:spPr>
        <p:txBody>
          <a:bodyPr>
            <a:normAutofit lnSpcReduction="10000"/>
          </a:bodyPr>
          <a:lstStyle/>
          <a:p>
            <a:pPr indent="0">
              <a:buNone/>
              <a:defRPr/>
            </a:pPr>
            <a:r>
              <a:rPr lang="nl-NL" dirty="0"/>
              <a:t>Sommige synthetische groeiregulatoren, die verwant zijn aan plantenhormonen, kunnen bij verkeerd gebruik schadelijk zijn. Bijvoorbeeld:</a:t>
            </a:r>
          </a:p>
          <a:p>
            <a:pPr indent="0">
              <a:buNone/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b="1" i="1" dirty="0" err="1">
                <a:solidFill>
                  <a:srgbClr val="0070C0"/>
                </a:solidFill>
              </a:rPr>
              <a:t>Paclobutrazol</a:t>
            </a:r>
            <a:r>
              <a:rPr lang="nl-NL" b="1" i="1" dirty="0">
                <a:solidFill>
                  <a:srgbClr val="0070C0"/>
                </a:solidFill>
              </a:rPr>
              <a:t> (</a:t>
            </a:r>
            <a:r>
              <a:rPr lang="nl-NL" b="1" i="1" dirty="0" err="1">
                <a:solidFill>
                  <a:srgbClr val="0070C0"/>
                </a:solidFill>
              </a:rPr>
              <a:t>Bonzi</a:t>
            </a:r>
            <a:r>
              <a:rPr lang="nl-NL" b="1" i="1" dirty="0">
                <a:solidFill>
                  <a:srgbClr val="0070C0"/>
                </a:solidFill>
              </a:rPr>
              <a:t>) </a:t>
            </a:r>
            <a:br>
              <a:rPr lang="nl-NL" dirty="0"/>
            </a:br>
            <a:r>
              <a:rPr lang="nl-NL" dirty="0"/>
              <a:t>Kan bij hoge doseringen schadelijk zijn voor de lever en het hormoonsysteem van zoogdieren. Daarom zijn er strikte regels voor het gebruik ervan.</a:t>
            </a:r>
          </a:p>
          <a:p>
            <a:pPr marL="342900" indent="-342900"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b="1" i="1" dirty="0" err="1">
                <a:solidFill>
                  <a:srgbClr val="0070C0"/>
                </a:solidFill>
              </a:rPr>
              <a:t>Daminozide</a:t>
            </a:r>
            <a:r>
              <a:rPr lang="nl-NL" b="1" i="1" dirty="0">
                <a:solidFill>
                  <a:srgbClr val="0070C0"/>
                </a:solidFill>
              </a:rPr>
              <a:t> (</a:t>
            </a:r>
            <a:r>
              <a:rPr lang="nl-NL" b="1" i="1" dirty="0" err="1">
                <a:solidFill>
                  <a:srgbClr val="0070C0"/>
                </a:solidFill>
              </a:rPr>
              <a:t>Alar</a:t>
            </a:r>
            <a:r>
              <a:rPr lang="nl-NL" b="1" i="1" dirty="0">
                <a:solidFill>
                  <a:srgbClr val="0070C0"/>
                </a:solidFill>
              </a:rPr>
              <a:t>) </a:t>
            </a:r>
            <a:br>
              <a:rPr lang="nl-NL" dirty="0"/>
            </a:br>
            <a:r>
              <a:rPr lang="nl-NL" dirty="0"/>
              <a:t>Werd vroeger gebruikt in de appelteelt om de vruchten steviger te maken, maar werd in de jaren 80 verboden in veel landen vanwege mogelijke kankerrisico’s.</a:t>
            </a:r>
          </a:p>
        </p:txBody>
      </p:sp>
    </p:spTree>
    <p:extLst>
      <p:ext uri="{BB962C8B-B14F-4D97-AF65-F5344CB8AC3E}">
        <p14:creationId xmlns:p14="http://schemas.microsoft.com/office/powerpoint/2010/main" val="426684361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8836936" cy="996950"/>
          </a:xfrm>
        </p:spPr>
        <p:txBody>
          <a:bodyPr>
            <a:normAutofit fontScale="90000"/>
          </a:bodyPr>
          <a:lstStyle/>
          <a:p>
            <a:r>
              <a:rPr lang="nl-NL" b="1" dirty="0"/>
              <a:t>Blootstelling van telers en kwekers</a:t>
            </a:r>
            <a:br>
              <a:rPr lang="nl-NL" b="1" dirty="0"/>
            </a:b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7394216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Voor mensen die direct met geconcentreerde vormen van plantenhormonen werken, zoals in de boomkwekerij of kas, kunnen er risico’s zijn bij langdurige blootstelling. 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Dit geldt vooral bij synthetische varianten of als er geen beschermende maatregelen worden genomen. Daarom gelden er strikte veiligheidsvoorschriften bij het toepassen van groeiregulatoren.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676890BA-4F61-42F7-DD0F-8DFB11ADBD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4150" y="4208732"/>
            <a:ext cx="3758541" cy="251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57184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r>
              <a:rPr lang="nl-NL" dirty="0"/>
              <a:t>Residuen op voedsel</a:t>
            </a:r>
            <a:br>
              <a:rPr lang="nl-NL" dirty="0"/>
            </a:b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8013976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De meeste plantenhormonen breken snel af of zijn al van nature aanwezig in planten. 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In de EU en andere regio’s worden voedselproducten regelmatig getest op residuen. In de praktijk zijn de hoeveelheden die consumenten binnenkrijgen via groenten en fruit veel lager dan schadelijke niveaus.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DCA59A80-F5C0-D807-7871-27CB70D0A1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3200" y="3995548"/>
            <a:ext cx="2819091" cy="281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54861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>
            <a:normAutofit fontScale="90000"/>
          </a:bodyPr>
          <a:lstStyle/>
          <a:p>
            <a:r>
              <a:rPr lang="nl-NL" b="1" dirty="0"/>
              <a:t>Conclusie</a:t>
            </a:r>
            <a:br>
              <a:rPr lang="nl-NL" b="1" dirty="0"/>
            </a:b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8074936" cy="4738260"/>
          </a:xfrm>
        </p:spPr>
        <p:txBody>
          <a:bodyPr>
            <a:normAutofit/>
          </a:bodyPr>
          <a:lstStyle/>
          <a:p>
            <a:endParaRPr lang="nl-NL" b="1" dirty="0"/>
          </a:p>
          <a:p>
            <a:pPr indent="0">
              <a:buNone/>
            </a:pPr>
            <a:r>
              <a:rPr lang="nl-NL" b="1" i="1" dirty="0">
                <a:solidFill>
                  <a:srgbClr val="0070C0"/>
                </a:solidFill>
              </a:rPr>
              <a:t>Natuurlijke plantenhormonen</a:t>
            </a:r>
            <a:r>
              <a:rPr lang="nl-NL" i="1" dirty="0">
                <a:solidFill>
                  <a:srgbClr val="0070C0"/>
                </a:solidFill>
              </a:rPr>
              <a:t> </a:t>
            </a:r>
            <a:r>
              <a:rPr lang="nl-NL" dirty="0"/>
              <a:t>zijn veilig voor consumptie.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b="1" i="1" dirty="0">
                <a:solidFill>
                  <a:srgbClr val="0070C0"/>
                </a:solidFill>
              </a:rPr>
              <a:t>Synthetische groeiregulatoren</a:t>
            </a:r>
            <a:r>
              <a:rPr lang="nl-NL" i="1" dirty="0">
                <a:solidFill>
                  <a:srgbClr val="0070C0"/>
                </a:solidFill>
              </a:rPr>
              <a:t> </a:t>
            </a:r>
            <a:r>
              <a:rPr lang="nl-NL" dirty="0"/>
              <a:t>kunnen bij verkeerd gebruik risico’s vormen, maar worden streng gereguleerd.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Voor telers en kwekers is het belangrijk om beschermingsmaatregelen te nemen bij het werken met geconcentreerde stoffen.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29BEC4D-024C-E83A-B101-457AF7BFBE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2041" y="4643120"/>
            <a:ext cx="3281599" cy="211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77371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Huiswerk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7709176" cy="4738260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  <a:defRPr/>
            </a:pPr>
            <a:r>
              <a:rPr lang="nl-NL" dirty="0"/>
              <a:t>Wat zijn plantenhormonen en welke functie hebben ze in de plant?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nl-NL" dirty="0"/>
              <a:t>Welke plantenhormonen worden gebruikt om wortelgroei te stimuleren en hoe werken ze?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nl-NL" dirty="0"/>
              <a:t>Hoe kunnen </a:t>
            </a:r>
            <a:r>
              <a:rPr lang="nl-NL" dirty="0" err="1"/>
              <a:t>gibberellines</a:t>
            </a:r>
            <a:r>
              <a:rPr lang="nl-NL" dirty="0"/>
              <a:t> de vruchtzetting en groei van druiven beïnvloeden?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nl-NL" dirty="0"/>
              <a:t>Waarom wordt ethyleen gebruikt bij het rijpen van fruit zoals bananen en tomaten?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nl-NL" dirty="0"/>
              <a:t>Op welke manier helpen groeiregulatoren bij het compact houden van planten?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nl-NL" dirty="0"/>
              <a:t>Welke rol speelt </a:t>
            </a:r>
            <a:r>
              <a:rPr lang="nl-NL" dirty="0" err="1"/>
              <a:t>abscisinezuur</a:t>
            </a:r>
            <a:r>
              <a:rPr lang="nl-NL" dirty="0"/>
              <a:t> (ABA) bij de droogtebestendigheid van planten?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nl-NL" dirty="0"/>
              <a:t>Waarom is het reguleren van vruchtzetting met plantenhormonen belangrijk in de boomteelt?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nl-NL" dirty="0"/>
              <a:t>Wat is het verschil tussen natuurlijke plantenhormonen en synthetische groeiregulatoren?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nl-NL" dirty="0"/>
              <a:t>Hoe draagt het gebruik van plantenhormonen bij aan duurzamere landbouw en tuinbouw?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nl-NL" dirty="0"/>
              <a:t>Welke veiligheidsmaatregelen zijn nodig bij het werken met synthetische groeiregulatoren?</a:t>
            </a:r>
          </a:p>
        </p:txBody>
      </p:sp>
    </p:spTree>
    <p:extLst>
      <p:ext uri="{BB962C8B-B14F-4D97-AF65-F5344CB8AC3E}">
        <p14:creationId xmlns:p14="http://schemas.microsoft.com/office/powerpoint/2010/main" val="1991606200"/>
      </p:ext>
    </p:extLst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Huiswerk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 startAt="11"/>
              <a:defRPr/>
            </a:pPr>
            <a:r>
              <a:rPr lang="nl-NL" dirty="0"/>
              <a:t>Kies een plantenhormoon en onderzoek hoe het wordt toegepast in de tuinbouw. Beschrijf de werking en geef een concreet voorbeeld.</a:t>
            </a:r>
          </a:p>
          <a:p>
            <a:pPr marL="457200" indent="-457200">
              <a:buFont typeface="+mj-lt"/>
              <a:buAutoNum type="arabicPeriod" startAt="11"/>
              <a:defRPr/>
            </a:pPr>
            <a:r>
              <a:rPr lang="nl-NL" dirty="0"/>
              <a:t>Vergelijk de werking van </a:t>
            </a:r>
            <a:r>
              <a:rPr lang="nl-NL" dirty="0" err="1"/>
              <a:t>auxines</a:t>
            </a:r>
            <a:r>
              <a:rPr lang="nl-NL" dirty="0"/>
              <a:t> en </a:t>
            </a:r>
            <a:r>
              <a:rPr lang="nl-NL" dirty="0" err="1"/>
              <a:t>gibberellines</a:t>
            </a:r>
            <a:r>
              <a:rPr lang="nl-NL" dirty="0"/>
              <a:t>. In welke situaties zou je het ene boven het andere gebruiken?</a:t>
            </a:r>
          </a:p>
          <a:p>
            <a:pPr marL="457200" indent="-457200">
              <a:buFont typeface="+mj-lt"/>
              <a:buAutoNum type="arabicPeriod" startAt="11"/>
              <a:defRPr/>
            </a:pPr>
            <a:r>
              <a:rPr lang="nl-NL" dirty="0"/>
              <a:t>Stel dat je in een kas werkt en merkt dat planten te lang en slap worden. Welke plantenhormonen zou je kunnen toepassen om dit te corrigeren en waarom?</a:t>
            </a:r>
          </a:p>
          <a:p>
            <a:pPr marL="457200" indent="-457200">
              <a:buFont typeface="+mj-lt"/>
              <a:buAutoNum type="arabicPeriod" startAt="11"/>
              <a:defRPr/>
            </a:pPr>
            <a:r>
              <a:rPr lang="nl-NL" dirty="0"/>
              <a:t>Een teler wil de rijping van zijn fruit versnellen. Welke hormonen kan hij gebruiken en welke risico’s brengt dit met zich mee?</a:t>
            </a:r>
          </a:p>
          <a:p>
            <a:pPr marL="457200" indent="-457200">
              <a:buFont typeface="+mj-lt"/>
              <a:buAutoNum type="arabicPeriod" startAt="11"/>
              <a:defRPr/>
            </a:pPr>
            <a:r>
              <a:rPr lang="nl-NL" dirty="0"/>
              <a:t>In hoeverre vind jij het gebruik van synthetische plantenhormonen verantwoord in de voedselproductie? Beargumenteer je mening.</a:t>
            </a:r>
          </a:p>
        </p:txBody>
      </p:sp>
    </p:spTree>
    <p:extLst>
      <p:ext uri="{BB962C8B-B14F-4D97-AF65-F5344CB8AC3E}">
        <p14:creationId xmlns:p14="http://schemas.microsoft.com/office/powerpoint/2010/main" val="2164801921"/>
      </p:ext>
    </p:extLst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58761" y="1102151"/>
            <a:ext cx="7886700" cy="996950"/>
          </a:xfrm>
        </p:spPr>
        <p:txBody>
          <a:bodyPr>
            <a:normAutofit/>
          </a:bodyPr>
          <a:lstStyle/>
          <a:p>
            <a:pPr eaLnBrk="1" hangingPunct="1"/>
            <a:endParaRPr lang="nl-NL" altLang="nl-NL" b="1" dirty="0"/>
          </a:p>
        </p:txBody>
      </p:sp>
      <p:pic>
        <p:nvPicPr>
          <p:cNvPr id="5124" name="Afbeelding 6">
            <a:extLst>
              <a:ext uri="{FF2B5EF4-FFF2-40B4-BE49-F238E27FC236}">
                <a16:creationId xmlns:a16="http://schemas.microsoft.com/office/drawing/2014/main" id="{CD798D11-19D8-4507-99B0-33217548E8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4" y="330201"/>
            <a:ext cx="2555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5659B081-B505-4881-BC89-DBFD945D39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405825" y="1403809"/>
            <a:ext cx="8192571" cy="421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980406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356889DA-41A2-4552-A79A-4F80576CFD40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Lesprogramma dit blok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E5E9AAC-8AFC-4CA9-B89F-13D11A0216BE}"/>
              </a:ext>
            </a:extLst>
          </p:cNvPr>
          <p:cNvSpPr txBox="1"/>
          <p:nvPr/>
        </p:nvSpPr>
        <p:spPr>
          <a:xfrm>
            <a:off x="936398" y="2009023"/>
            <a:ext cx="69623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1: Planthormonen/open dag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2: planthormonen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3: Bloei en planthormonen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4: Vertakking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Vakantie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6: Gebruik van hormonen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7: Herhaling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Toets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7090F0AB-3877-490C-9DB3-C9E28FC06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394" y="4725144"/>
            <a:ext cx="284797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106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356889DA-41A2-4552-A79A-4F80576CFD40}"/>
              </a:ext>
            </a:extLst>
          </p:cNvPr>
          <p:cNvSpPr txBox="1"/>
          <p:nvPr/>
        </p:nvSpPr>
        <p:spPr>
          <a:xfrm>
            <a:off x="1225576" y="758710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3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Lesprogramma vandaag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E5E9AAC-8AFC-4CA9-B89F-13D11A0216BE}"/>
              </a:ext>
            </a:extLst>
          </p:cNvPr>
          <p:cNvSpPr txBox="1"/>
          <p:nvPr/>
        </p:nvSpPr>
        <p:spPr>
          <a:xfrm>
            <a:off x="1225576" y="2083730"/>
            <a:ext cx="6263640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nl-NL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Herhaling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nl-NL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Gebruik van hormonen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nl-NL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Toekomst van plantenhormonen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nl-NL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Plantenhormonen en milieu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r>
              <a:rPr lang="nl-NL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Huiswerk</a:t>
            </a: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nl-NL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nl-NL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nl-NL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nl-NL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nl-NL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nl-NL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nl-NL" sz="1350" dirty="0">
              <a:solidFill>
                <a:prstClr val="black"/>
              </a:solidFill>
              <a:latin typeface="Calibri"/>
            </a:endParaRPr>
          </a:p>
          <a:p>
            <a:pPr marL="214313" indent="-214313">
              <a:buFont typeface="Arial" panose="020B0604020202020204" pitchFamily="34" charset="0"/>
              <a:buChar char="•"/>
              <a:defRPr/>
            </a:pPr>
            <a:endParaRPr lang="nl-NL" sz="135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BDE95A9-65C3-BB98-E247-D5B77455E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4641" y="3625168"/>
            <a:ext cx="4030412" cy="2981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501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afbeelding 5">
            <a:extLst>
              <a:ext uri="{FF2B5EF4-FFF2-40B4-BE49-F238E27FC236}">
                <a16:creationId xmlns:a16="http://schemas.microsoft.com/office/drawing/2014/main" id="{6E347440-E522-BECE-A83A-6909F1EE147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l="10832" r="10832"/>
          <a:stretch/>
        </p:blipFill>
        <p:spPr>
          <a:xfrm>
            <a:off x="508000" y="249795"/>
            <a:ext cx="9011920" cy="6358410"/>
          </a:xfrm>
        </p:spPr>
      </p:pic>
    </p:spTree>
    <p:extLst>
      <p:ext uri="{BB962C8B-B14F-4D97-AF65-F5344CB8AC3E}">
        <p14:creationId xmlns:p14="http://schemas.microsoft.com/office/powerpoint/2010/main" val="2462593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Gebruik van hormonen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3" y="1910876"/>
            <a:ext cx="8004391" cy="4738260"/>
          </a:xfrm>
        </p:spPr>
        <p:txBody>
          <a:bodyPr>
            <a:normAutofit fontScale="92500" lnSpcReduction="10000"/>
          </a:bodyPr>
          <a:lstStyle/>
          <a:p>
            <a:pPr indent="0">
              <a:buNone/>
            </a:pPr>
            <a:r>
              <a:rPr lang="nl-NL" dirty="0"/>
              <a:t>De tuinbouw maakt op verschillende manieren gebruik van plantenhormonen om de groei, bloei, vruchtzetting en kwaliteit van gewassen te optimaliseren</a:t>
            </a:r>
          </a:p>
          <a:p>
            <a:pPr indent="0">
              <a:buNone/>
            </a:pPr>
            <a:endParaRPr lang="nl-NL" b="1" dirty="0"/>
          </a:p>
          <a:p>
            <a:pPr marL="457200" indent="-457200">
              <a:buAutoNum type="arabicPeriod"/>
            </a:pPr>
            <a:r>
              <a:rPr lang="nl-NL" b="1" dirty="0">
                <a:solidFill>
                  <a:srgbClr val="0070C0"/>
                </a:solidFill>
              </a:rPr>
              <a:t>Groei en wortelontwikkeling stimuleren</a:t>
            </a:r>
          </a:p>
          <a:p>
            <a:pPr marL="457200" indent="-457200">
              <a:buAutoNum type="arabicPeriod"/>
            </a:pPr>
            <a:endParaRPr lang="nl-NL" b="1" dirty="0">
              <a:solidFill>
                <a:srgbClr val="0070C0"/>
              </a:solidFill>
            </a:endParaRPr>
          </a:p>
          <a:p>
            <a:pPr marL="457200" indent="-457200">
              <a:buAutoNum type="arabicPeriod"/>
            </a:pPr>
            <a:r>
              <a:rPr lang="nl-NL" b="1" dirty="0">
                <a:solidFill>
                  <a:srgbClr val="0070C0"/>
                </a:solidFill>
              </a:rPr>
              <a:t>Bloei en vruchtzetting beïnvloeden</a:t>
            </a:r>
          </a:p>
          <a:p>
            <a:pPr marL="457200" indent="-457200">
              <a:buAutoNum type="arabicPeriod"/>
            </a:pPr>
            <a:endParaRPr lang="nl-NL" b="1" dirty="0">
              <a:solidFill>
                <a:srgbClr val="0070C0"/>
              </a:solidFill>
            </a:endParaRPr>
          </a:p>
          <a:p>
            <a:pPr marL="457200" indent="-457200">
              <a:buAutoNum type="arabicPeriod"/>
            </a:pPr>
            <a:r>
              <a:rPr lang="nl-NL" b="1" dirty="0">
                <a:solidFill>
                  <a:srgbClr val="0070C0"/>
                </a:solidFill>
              </a:rPr>
              <a:t>Rijping en bewaring van vruchten</a:t>
            </a:r>
          </a:p>
          <a:p>
            <a:pPr marL="457200" indent="-457200">
              <a:buAutoNum type="arabicPeriod"/>
            </a:pPr>
            <a:endParaRPr lang="nl-NL" b="1" dirty="0">
              <a:solidFill>
                <a:srgbClr val="0070C0"/>
              </a:solidFill>
            </a:endParaRPr>
          </a:p>
          <a:p>
            <a:pPr marL="457200" indent="-457200">
              <a:buAutoNum type="arabicPeriod"/>
            </a:pPr>
            <a:r>
              <a:rPr lang="nl-NL" b="1" dirty="0">
                <a:solidFill>
                  <a:srgbClr val="0070C0"/>
                </a:solidFill>
              </a:rPr>
              <a:t>Groei beheersen en planten compact houden</a:t>
            </a:r>
          </a:p>
          <a:p>
            <a:pPr marL="457200" indent="-457200">
              <a:buAutoNum type="arabicPeriod"/>
            </a:pPr>
            <a:endParaRPr lang="nl-NL" b="1" dirty="0">
              <a:solidFill>
                <a:srgbClr val="0070C0"/>
              </a:solidFill>
            </a:endParaRPr>
          </a:p>
          <a:p>
            <a:pPr marL="457200" indent="-457200">
              <a:buAutoNum type="arabicPeriod"/>
            </a:pPr>
            <a:r>
              <a:rPr lang="nl-NL" b="1" dirty="0">
                <a:solidFill>
                  <a:srgbClr val="0070C0"/>
                </a:solidFill>
              </a:rPr>
              <a:t>Stressbestendigheid verbeteren</a:t>
            </a:r>
          </a:p>
          <a:p>
            <a:pPr marL="457200" indent="-457200">
              <a:buAutoNum type="arabicPeriod"/>
            </a:pPr>
            <a:endParaRPr lang="nl-NL" b="1" dirty="0">
              <a:solidFill>
                <a:srgbClr val="0070C0"/>
              </a:solidFill>
            </a:endParaRPr>
          </a:p>
          <a:p>
            <a:pPr marL="457200" indent="-457200">
              <a:buAutoNum type="arabicPeriod"/>
            </a:pPr>
            <a:r>
              <a:rPr lang="nl-NL" b="1" dirty="0">
                <a:solidFill>
                  <a:srgbClr val="0070C0"/>
                </a:solidFill>
              </a:rPr>
              <a:t>Voorkomen van ongewenste groei of vruchtzetting</a:t>
            </a:r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8C10C288-F56C-97FA-0EC3-4908F2A402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6279" y="3933778"/>
            <a:ext cx="2526151" cy="278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03443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9979840" cy="9969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/>
              <a:t>Groei en wortelontwikkeling stimuleren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7228014" cy="4738260"/>
          </a:xfrm>
        </p:spPr>
        <p:txBody>
          <a:bodyPr>
            <a:normAutofit lnSpcReduction="10000"/>
          </a:bodyPr>
          <a:lstStyle/>
          <a:p>
            <a:pPr marL="342900" indent="-342900">
              <a:defRPr/>
            </a:pPr>
            <a:r>
              <a:rPr lang="nl-NL" b="1" i="1" dirty="0" err="1">
                <a:solidFill>
                  <a:srgbClr val="0070C0"/>
                </a:solidFill>
              </a:rPr>
              <a:t>Auxines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zoals indool-3-boterzuur (IBA) worden gebruikt in stekpoeders of -gels om de wortelvorming bij stekken te bevorderen. Dit is vooral belangrijk bij boomkwekerijen en sierplanten.</a:t>
            </a:r>
            <a:br>
              <a:rPr lang="nl-NL" dirty="0"/>
            </a:br>
            <a:r>
              <a:rPr lang="nl-NL" dirty="0"/>
              <a:t>Ook bij het enten van bomen wordt auxine gebruikt</a:t>
            </a:r>
          </a:p>
          <a:p>
            <a:pPr indent="0">
              <a:buNone/>
              <a:defRPr/>
            </a:pPr>
            <a:br>
              <a:rPr lang="nl-NL" dirty="0"/>
            </a:br>
            <a:endParaRPr lang="nl-NL" dirty="0"/>
          </a:p>
          <a:p>
            <a:pPr marL="342900" indent="-342900">
              <a:defRPr/>
            </a:pPr>
            <a:endParaRPr lang="nl-NL" dirty="0"/>
          </a:p>
          <a:p>
            <a:pPr marL="342900" indent="-342900">
              <a:defRPr/>
            </a:pPr>
            <a:r>
              <a:rPr lang="nl-NL" b="1" i="1" dirty="0" err="1">
                <a:solidFill>
                  <a:srgbClr val="0070C0"/>
                </a:solidFill>
              </a:rPr>
              <a:t>Cytokininen</a:t>
            </a:r>
            <a:r>
              <a:rPr lang="nl-NL" b="1" dirty="0">
                <a:solidFill>
                  <a:srgbClr val="0070C0"/>
                </a:solidFill>
              </a:rPr>
              <a:t> </a:t>
            </a:r>
            <a:br>
              <a:rPr lang="nl-NL" dirty="0"/>
            </a:br>
            <a:r>
              <a:rPr lang="nl-NL" dirty="0"/>
              <a:t>stimuleren de celdeling en worden in weefselkweek gebruikt om de groei van nieuwe planten te versnellen.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B70367F-353A-89B8-C244-48A5F23BF1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3840" y="1588951"/>
            <a:ext cx="2779448" cy="1565141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5792BBFF-327F-2876-3BCF-39087CB365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0386" y="4737689"/>
            <a:ext cx="2952902" cy="177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69884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8F4761-508D-D9B0-68F2-2F4F1475A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Bloei en vruchtzetting beïnvloeden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F5BB12-89CC-5301-C62C-9A58E75B7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8808" y="1587260"/>
            <a:ext cx="7740000" cy="4336802"/>
          </a:xfrm>
        </p:spPr>
        <p:txBody>
          <a:bodyPr>
            <a:normAutofit fontScale="92500" lnSpcReduction="10000"/>
          </a:bodyPr>
          <a:lstStyle/>
          <a:p>
            <a:pPr marL="342900" indent="-342900"/>
            <a:r>
              <a:rPr lang="nl-NL" b="1" i="1" dirty="0" err="1">
                <a:solidFill>
                  <a:srgbClr val="0070C0"/>
                </a:solidFill>
              </a:rPr>
              <a:t>Gibberellines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Worden gebruikt om de bloei van sommige gewassen te bevorderen. Bijvoorbeeld bij druiven worden </a:t>
            </a:r>
            <a:r>
              <a:rPr lang="nl-NL" dirty="0" err="1"/>
              <a:t>gibberellines</a:t>
            </a:r>
            <a:r>
              <a:rPr lang="nl-NL" dirty="0"/>
              <a:t> toegepast om de bessen groter te maken en losse trossen te krijgen.</a:t>
            </a:r>
          </a:p>
          <a:p>
            <a:pPr marL="342900" indent="-342900"/>
            <a:endParaRPr lang="nl-NL" dirty="0"/>
          </a:p>
          <a:p>
            <a:pPr marL="342900" indent="-342900"/>
            <a:r>
              <a:rPr lang="nl-NL" b="1" i="1" dirty="0">
                <a:solidFill>
                  <a:srgbClr val="0070C0"/>
                </a:solidFill>
              </a:rPr>
              <a:t>Ethyleen</a:t>
            </a:r>
            <a:br>
              <a:rPr lang="nl-NL" dirty="0"/>
            </a:br>
            <a:r>
              <a:rPr lang="nl-NL" dirty="0"/>
              <a:t>Wordt gebruikt om de bloei te synchroniseren bij sierplanten zoals bromelia’s. </a:t>
            </a:r>
            <a:br>
              <a:rPr lang="nl-NL" dirty="0"/>
            </a:br>
            <a:r>
              <a:rPr lang="nl-NL" dirty="0"/>
              <a:t>Ethyleen wordt ook gebruikt om </a:t>
            </a:r>
            <a:r>
              <a:rPr lang="nl-NL" b="1" dirty="0"/>
              <a:t>vruchtuitdunning</a:t>
            </a:r>
            <a:r>
              <a:rPr lang="nl-NL" dirty="0"/>
              <a:t> te stimuleren, waardoor bomen minder vruchten dragen, maar wel grotere en kwalitatief betere vruchten produceren. Dit voorkomt overbelasting van de boom en zorgt voor een betere oogst.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B4884178-B731-E22D-24E3-84C7CD8D0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2851" y="1263609"/>
            <a:ext cx="2692538" cy="1587582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61A3EB06-CE2D-1B7E-1084-780E8F4056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0080" y="4069767"/>
            <a:ext cx="2555309" cy="185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94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8F23F8-E8B8-D2E9-09AB-87AFC4C35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845" y="524241"/>
            <a:ext cx="9036000" cy="1080000"/>
          </a:xfrm>
        </p:spPr>
        <p:txBody>
          <a:bodyPr/>
          <a:lstStyle/>
          <a:p>
            <a:r>
              <a:rPr lang="nl-NL" dirty="0"/>
              <a:t>Rijping en bewaring van vruchten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C3AF95D-2EC0-286E-3223-77911B62EC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094" y="1604241"/>
            <a:ext cx="7740000" cy="4351338"/>
          </a:xfrm>
        </p:spPr>
        <p:txBody>
          <a:bodyPr>
            <a:normAutofit lnSpcReduction="10000"/>
          </a:bodyPr>
          <a:lstStyle/>
          <a:p>
            <a:pPr marL="342900" indent="-342900"/>
            <a:r>
              <a:rPr lang="nl-NL" b="1" i="1" dirty="0">
                <a:solidFill>
                  <a:srgbClr val="0070C0"/>
                </a:solidFill>
              </a:rPr>
              <a:t>Ethyleen</a:t>
            </a:r>
            <a:br>
              <a:rPr lang="nl-NL" b="1" i="1" dirty="0">
                <a:solidFill>
                  <a:srgbClr val="0070C0"/>
                </a:solidFill>
              </a:rPr>
            </a:br>
            <a:r>
              <a:rPr lang="nl-NL" dirty="0"/>
              <a:t>Wordt commercieel ingezet om de rijping van bananen, tomaten appels, peren en avocado’s te versnellen. </a:t>
            </a:r>
          </a:p>
          <a:p>
            <a:pPr marL="342900" indent="-342900"/>
            <a:endParaRPr lang="nl-NL" dirty="0"/>
          </a:p>
          <a:p>
            <a:pPr marL="342900" indent="-342900"/>
            <a:r>
              <a:rPr lang="nl-NL" b="1" i="1" dirty="0">
                <a:solidFill>
                  <a:srgbClr val="0070C0"/>
                </a:solidFill>
              </a:rPr>
              <a:t>Abscisinezuur (ABA)</a:t>
            </a:r>
            <a:br>
              <a:rPr lang="nl-NL" b="1" i="1" dirty="0">
                <a:solidFill>
                  <a:srgbClr val="0070C0"/>
                </a:solidFill>
              </a:rPr>
            </a:br>
            <a:r>
              <a:rPr lang="nl-NL" dirty="0"/>
              <a:t>Kan helpen bij het rijpen van druiven en andere vruchten, waardoor de kleur en smaak verbeteren.</a:t>
            </a:r>
          </a:p>
          <a:p>
            <a:pPr marL="342900" indent="-342900"/>
            <a:endParaRPr lang="nl-NL" dirty="0"/>
          </a:p>
          <a:p>
            <a:pPr marL="342900" indent="-342900"/>
            <a:r>
              <a:rPr lang="nl-NL" b="1" i="1" dirty="0">
                <a:solidFill>
                  <a:srgbClr val="0070C0"/>
                </a:solidFill>
              </a:rPr>
              <a:t>Ethyleenremmers</a:t>
            </a:r>
            <a:br>
              <a:rPr lang="nl-NL" dirty="0"/>
            </a:br>
            <a:r>
              <a:rPr lang="nl-NL" dirty="0"/>
              <a:t>Worden juist gebruikt om de rijping te vertragen, zodat appels en peren langer bewaard kunnen worden.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295E916D-05DB-07C2-5309-A284F3B66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5965" y="1099801"/>
            <a:ext cx="2243670" cy="1775479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846F03AE-F206-D0A0-09A6-B6D47B1EC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0442" y="4081712"/>
            <a:ext cx="2639193" cy="2369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145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zone college.potx" id="{289ACBD9-B65D-4D7B-8071-B2DBE1A5FCCC}" vid="{1C56739D-5687-4AE6-9ABE-B211D9D18700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1D3699BCA81B46AD60454B87AB9121" ma:contentTypeVersion="14" ma:contentTypeDescription="Een nieuw document maken." ma:contentTypeScope="" ma:versionID="0a34a757d3835aa962b5ea0e60445053">
  <xsd:schema xmlns:xsd="http://www.w3.org/2001/XMLSchema" xmlns:xs="http://www.w3.org/2001/XMLSchema" xmlns:p="http://schemas.microsoft.com/office/2006/metadata/properties" xmlns:ns3="88fa185b-b6f4-4426-890a-edc6532e8d4f" xmlns:ns4="521c7c86-cc27-4cef-8605-4ebb03422227" targetNamespace="http://schemas.microsoft.com/office/2006/metadata/properties" ma:root="true" ma:fieldsID="386822e88eac53b09937f43d73668aaf" ns3:_="" ns4:_="">
    <xsd:import namespace="88fa185b-b6f4-4426-890a-edc6532e8d4f"/>
    <xsd:import namespace="521c7c86-cc27-4cef-8605-4ebb0342222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fa185b-b6f4-4426-890a-edc6532e8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1c7c86-cc27-4cef-8605-4ebb0342222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692FF59-610F-42AF-BAD8-C269284BDE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8fa185b-b6f4-4426-890a-edc6532e8d4f"/>
    <ds:schemaRef ds:uri="521c7c86-cc27-4cef-8605-4ebb034222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411434F-F084-4432-98AC-FC021F046F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CA19EB-BADE-474A-91BD-35E5F319F469}">
  <ds:schemaRefs>
    <ds:schemaRef ds:uri="521c7c86-cc27-4cef-8605-4ebb03422227"/>
    <ds:schemaRef ds:uri="http://www.w3.org/XML/1998/namespace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88fa185b-b6f4-4426-890a-edc6532e8d4f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zone college</Template>
  <TotalTime>813</TotalTime>
  <Words>1527</Words>
  <Application>Microsoft Office PowerPoint</Application>
  <PresentationFormat>Breedbeeld</PresentationFormat>
  <Paragraphs>182</Paragraphs>
  <Slides>29</Slides>
  <Notes>22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29</vt:i4>
      </vt:variant>
    </vt:vector>
  </HeadingPairs>
  <TitlesOfParts>
    <vt:vector size="32" baseType="lpstr">
      <vt:lpstr>Arial</vt:lpstr>
      <vt:lpstr>Calibri</vt:lpstr>
      <vt:lpstr>Kantoorthema</vt:lpstr>
      <vt:lpstr>PowerPoint-presentatie</vt:lpstr>
      <vt:lpstr>Aftrap</vt:lpstr>
      <vt:lpstr>PowerPoint-presentatie</vt:lpstr>
      <vt:lpstr>PowerPoint-presentatie</vt:lpstr>
      <vt:lpstr>PowerPoint-presentatie</vt:lpstr>
      <vt:lpstr>Gebruik van hormonen</vt:lpstr>
      <vt:lpstr>Groei en wortelontwikkeling stimuleren</vt:lpstr>
      <vt:lpstr>Bloei en vruchtzetting beïnvloeden</vt:lpstr>
      <vt:lpstr>Rijping en bewaring van vruchten</vt:lpstr>
      <vt:lpstr>Groei beheersen en planten compact houden</vt:lpstr>
      <vt:lpstr>Stressbestendigheid verbeteren</vt:lpstr>
      <vt:lpstr>Voorkomen van ongewenste groei of vruchtzetting</vt:lpstr>
      <vt:lpstr>Toekomst van plantenhormonen</vt:lpstr>
      <vt:lpstr>Toekomst van plantenhormonen</vt:lpstr>
      <vt:lpstr>Toekomst van plantenhormonen</vt:lpstr>
      <vt:lpstr>Toekomst van plantenhormonen</vt:lpstr>
      <vt:lpstr>Toekomst van plantenhormonen</vt:lpstr>
      <vt:lpstr>Toekomst van plantenhormonen</vt:lpstr>
      <vt:lpstr>Toekomst van plantenhormonen</vt:lpstr>
      <vt:lpstr>Toekomst van plantenhormonen</vt:lpstr>
      <vt:lpstr>Planthormonen en milieu</vt:lpstr>
      <vt:lpstr>Natuurlijke plantenhormonen en voedselveiligheid </vt:lpstr>
      <vt:lpstr>Synthetische groeiregulatoren en mogelijke risico’s </vt:lpstr>
      <vt:lpstr>Blootstelling van telers en kwekers </vt:lpstr>
      <vt:lpstr>Residuen op voedsel </vt:lpstr>
      <vt:lpstr>Conclusie </vt:lpstr>
      <vt:lpstr>Huiswerk</vt:lpstr>
      <vt:lpstr>Huiswerk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Gé Verbeek</dc:creator>
  <cp:lastModifiedBy>Gé Verbeek</cp:lastModifiedBy>
  <cp:revision>53</cp:revision>
  <dcterms:created xsi:type="dcterms:W3CDTF">2020-11-10T08:38:03Z</dcterms:created>
  <dcterms:modified xsi:type="dcterms:W3CDTF">2025-02-27T18:42:33Z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0x010100CF1D3699BCA81B46AD60454B87AB9121</vt:lpwstr>
  </property>
</Properties>
</file>