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56" r:id="rId5"/>
    <p:sldId id="274" r:id="rId6"/>
    <p:sldId id="395" r:id="rId7"/>
    <p:sldId id="389" r:id="rId8"/>
    <p:sldId id="441" r:id="rId9"/>
    <p:sldId id="436" r:id="rId10"/>
    <p:sldId id="398" r:id="rId11"/>
    <p:sldId id="402" r:id="rId12"/>
    <p:sldId id="416" r:id="rId13"/>
    <p:sldId id="417" r:id="rId14"/>
    <p:sldId id="420" r:id="rId15"/>
    <p:sldId id="418" r:id="rId16"/>
    <p:sldId id="419" r:id="rId17"/>
    <p:sldId id="403" r:id="rId18"/>
    <p:sldId id="421" r:id="rId19"/>
    <p:sldId id="422" r:id="rId20"/>
    <p:sldId id="423" r:id="rId21"/>
    <p:sldId id="424" r:id="rId22"/>
    <p:sldId id="425" r:id="rId23"/>
    <p:sldId id="427" r:id="rId24"/>
    <p:sldId id="426" r:id="rId25"/>
    <p:sldId id="404" r:id="rId26"/>
    <p:sldId id="429" r:id="rId27"/>
    <p:sldId id="430" r:id="rId28"/>
    <p:sldId id="431" r:id="rId29"/>
    <p:sldId id="432" r:id="rId30"/>
    <p:sldId id="433" r:id="rId31"/>
    <p:sldId id="434" r:id="rId32"/>
    <p:sldId id="435" r:id="rId33"/>
    <p:sldId id="408" r:id="rId34"/>
    <p:sldId id="409" r:id="rId35"/>
    <p:sldId id="405" r:id="rId36"/>
    <p:sldId id="406" r:id="rId37"/>
    <p:sldId id="383" r:id="rId3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4B2D65-E253-4F97-809A-DD581BCE074D}" v="244" dt="2025-01-29T19:35:21.48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240" y="56"/>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F54B2D65-E253-4F97-809A-DD581BCE074D}"/>
    <pc:docChg chg="undo custSel addSld delSld modSld sldOrd">
      <pc:chgData name="Gé Verbeek" userId="20d2065d-8055-4a68-a463-00777506795f" providerId="ADAL" clId="{F54B2D65-E253-4F97-809A-DD581BCE074D}" dt="2025-01-29T19:35:51.919" v="1429" actId="20577"/>
      <pc:docMkLst>
        <pc:docMk/>
      </pc:docMkLst>
      <pc:sldChg chg="del">
        <pc:chgData name="Gé Verbeek" userId="20d2065d-8055-4a68-a463-00777506795f" providerId="ADAL" clId="{F54B2D65-E253-4F97-809A-DD581BCE074D}" dt="2025-01-28T14:01:00.838" v="2" actId="47"/>
        <pc:sldMkLst>
          <pc:docMk/>
          <pc:sldMk cId="0" sldId="292"/>
        </pc:sldMkLst>
      </pc:sldChg>
      <pc:sldChg chg="modSp mod">
        <pc:chgData name="Gé Verbeek" userId="20d2065d-8055-4a68-a463-00777506795f" providerId="ADAL" clId="{F54B2D65-E253-4F97-809A-DD581BCE074D}" dt="2025-01-29T18:45:15.923" v="1300" actId="20577"/>
        <pc:sldMkLst>
          <pc:docMk/>
          <pc:sldMk cId="2852106234" sldId="389"/>
        </pc:sldMkLst>
        <pc:spChg chg="mod">
          <ac:chgData name="Gé Verbeek" userId="20d2065d-8055-4a68-a463-00777506795f" providerId="ADAL" clId="{F54B2D65-E253-4F97-809A-DD581BCE074D}" dt="2025-01-29T18:45:15.923" v="1300" actId="20577"/>
          <ac:spMkLst>
            <pc:docMk/>
            <pc:sldMk cId="2852106234" sldId="389"/>
            <ac:spMk id="4" creationId="{BE5E9AAC-8AFC-4CA9-B89F-13D11A0216BE}"/>
          </ac:spMkLst>
        </pc:spChg>
      </pc:sldChg>
      <pc:sldChg chg="ord">
        <pc:chgData name="Gé Verbeek" userId="20d2065d-8055-4a68-a463-00777506795f" providerId="ADAL" clId="{F54B2D65-E253-4F97-809A-DD581BCE074D}" dt="2025-01-29T18:46:27.238" v="1302"/>
        <pc:sldMkLst>
          <pc:docMk/>
          <pc:sldMk cId="2775957298" sldId="395"/>
        </pc:sldMkLst>
      </pc:sldChg>
      <pc:sldChg chg="del">
        <pc:chgData name="Gé Verbeek" userId="20d2065d-8055-4a68-a463-00777506795f" providerId="ADAL" clId="{F54B2D65-E253-4F97-809A-DD581BCE074D}" dt="2025-01-28T14:01:01.988" v="3" actId="47"/>
        <pc:sldMkLst>
          <pc:docMk/>
          <pc:sldMk cId="2713930387" sldId="396"/>
        </pc:sldMkLst>
      </pc:sldChg>
      <pc:sldChg chg="del">
        <pc:chgData name="Gé Verbeek" userId="20d2065d-8055-4a68-a463-00777506795f" providerId="ADAL" clId="{F54B2D65-E253-4F97-809A-DD581BCE074D}" dt="2025-01-28T14:01:03.323" v="4" actId="47"/>
        <pc:sldMkLst>
          <pc:docMk/>
          <pc:sldMk cId="628450716" sldId="397"/>
        </pc:sldMkLst>
      </pc:sldChg>
      <pc:sldChg chg="del">
        <pc:chgData name="Gé Verbeek" userId="20d2065d-8055-4a68-a463-00777506795f" providerId="ADAL" clId="{F54B2D65-E253-4F97-809A-DD581BCE074D}" dt="2025-01-28T14:00:56.015" v="1" actId="47"/>
        <pc:sldMkLst>
          <pc:docMk/>
          <pc:sldMk cId="868823767" sldId="398"/>
        </pc:sldMkLst>
      </pc:sldChg>
      <pc:sldChg chg="del">
        <pc:chgData name="Gé Verbeek" userId="20d2065d-8055-4a68-a463-00777506795f" providerId="ADAL" clId="{F54B2D65-E253-4F97-809A-DD581BCE074D}" dt="2025-01-28T14:00:51.516" v="0" actId="47"/>
        <pc:sldMkLst>
          <pc:docMk/>
          <pc:sldMk cId="1376276554" sldId="399"/>
        </pc:sldMkLst>
      </pc:sldChg>
      <pc:sldChg chg="del">
        <pc:chgData name="Gé Verbeek" userId="20d2065d-8055-4a68-a463-00777506795f" providerId="ADAL" clId="{F54B2D65-E253-4F97-809A-DD581BCE074D}" dt="2025-01-28T14:00:51.516" v="0" actId="47"/>
        <pc:sldMkLst>
          <pc:docMk/>
          <pc:sldMk cId="1913960213" sldId="400"/>
        </pc:sldMkLst>
      </pc:sldChg>
      <pc:sldChg chg="del">
        <pc:chgData name="Gé Verbeek" userId="20d2065d-8055-4a68-a463-00777506795f" providerId="ADAL" clId="{F54B2D65-E253-4F97-809A-DD581BCE074D}" dt="2025-01-28T14:00:51.516" v="0" actId="47"/>
        <pc:sldMkLst>
          <pc:docMk/>
          <pc:sldMk cId="2280705632" sldId="401"/>
        </pc:sldMkLst>
      </pc:sldChg>
      <pc:sldChg chg="addSp modSp mod">
        <pc:chgData name="Gé Verbeek" userId="20d2065d-8055-4a68-a463-00777506795f" providerId="ADAL" clId="{F54B2D65-E253-4F97-809A-DD581BCE074D}" dt="2025-01-29T18:51:13.557" v="1323" actId="20577"/>
        <pc:sldMkLst>
          <pc:docMk/>
          <pc:sldMk cId="1006213060" sldId="402"/>
        </pc:sldMkLst>
        <pc:spChg chg="mod">
          <ac:chgData name="Gé Verbeek" userId="20d2065d-8055-4a68-a463-00777506795f" providerId="ADAL" clId="{F54B2D65-E253-4F97-809A-DD581BCE074D}" dt="2025-01-29T18:51:13.557" v="1323" actId="20577"/>
          <ac:spMkLst>
            <pc:docMk/>
            <pc:sldMk cId="1006213060" sldId="402"/>
            <ac:spMk id="5" creationId="{328235D2-DFB6-0ECD-D13B-75DC4E8B66C1}"/>
          </ac:spMkLst>
        </pc:spChg>
        <pc:spChg chg="mod">
          <ac:chgData name="Gé Verbeek" userId="20d2065d-8055-4a68-a463-00777506795f" providerId="ADAL" clId="{F54B2D65-E253-4F97-809A-DD581BCE074D}" dt="2025-01-29T18:51:10.606" v="1322" actId="20577"/>
          <ac:spMkLst>
            <pc:docMk/>
            <pc:sldMk cId="1006213060" sldId="402"/>
            <ac:spMk id="5122" creationId="{80899F95-2E30-4511-922B-B88C19CF0D84}"/>
          </ac:spMkLst>
        </pc:spChg>
        <pc:picChg chg="add mod">
          <ac:chgData name="Gé Verbeek" userId="20d2065d-8055-4a68-a463-00777506795f" providerId="ADAL" clId="{F54B2D65-E253-4F97-809A-DD581BCE074D}" dt="2025-01-29T18:51:02.325" v="1320" actId="14100"/>
          <ac:picMkLst>
            <pc:docMk/>
            <pc:sldMk cId="1006213060" sldId="402"/>
            <ac:picMk id="3" creationId="{A130E4D9-C86E-C168-88CB-CE7EC43F2F5C}"/>
          </ac:picMkLst>
        </pc:picChg>
        <pc:picChg chg="mod">
          <ac:chgData name="Gé Verbeek" userId="20d2065d-8055-4a68-a463-00777506795f" providerId="ADAL" clId="{F54B2D65-E253-4F97-809A-DD581BCE074D}" dt="2025-01-29T18:47:14.716" v="1304" actId="1076"/>
          <ac:picMkLst>
            <pc:docMk/>
            <pc:sldMk cId="1006213060" sldId="402"/>
            <ac:picMk id="6" creationId="{812AF0ED-D339-1565-915B-6B2489804D11}"/>
          </ac:picMkLst>
        </pc:picChg>
      </pc:sldChg>
      <pc:sldChg chg="modSp mod modAnim">
        <pc:chgData name="Gé Verbeek" userId="20d2065d-8055-4a68-a463-00777506795f" providerId="ADAL" clId="{F54B2D65-E253-4F97-809A-DD581BCE074D}" dt="2025-01-29T18:59:18.781" v="1381" actId="1076"/>
        <pc:sldMkLst>
          <pc:docMk/>
          <pc:sldMk cId="3249492563" sldId="403"/>
        </pc:sldMkLst>
        <pc:spChg chg="mod">
          <ac:chgData name="Gé Verbeek" userId="20d2065d-8055-4a68-a463-00777506795f" providerId="ADAL" clId="{F54B2D65-E253-4F97-809A-DD581BCE074D}" dt="2025-01-28T18:07:24.638" v="188" actId="20577"/>
          <ac:spMkLst>
            <pc:docMk/>
            <pc:sldMk cId="3249492563" sldId="403"/>
            <ac:spMk id="5122" creationId="{80899F95-2E30-4511-922B-B88C19CF0D84}"/>
          </ac:spMkLst>
        </pc:spChg>
        <pc:spChg chg="mod">
          <ac:chgData name="Gé Verbeek" userId="20d2065d-8055-4a68-a463-00777506795f" providerId="ADAL" clId="{F54B2D65-E253-4F97-809A-DD581BCE074D}" dt="2025-01-28T18:38:28.734" v="647" actId="20577"/>
          <ac:spMkLst>
            <pc:docMk/>
            <pc:sldMk cId="3249492563" sldId="403"/>
            <ac:spMk id="7171" creationId="{E224BC8B-2913-4038-A10D-36A485D9D174}"/>
          </ac:spMkLst>
        </pc:spChg>
        <pc:picChg chg="mod">
          <ac:chgData name="Gé Verbeek" userId="20d2065d-8055-4a68-a463-00777506795f" providerId="ADAL" clId="{F54B2D65-E253-4F97-809A-DD581BCE074D}" dt="2025-01-29T18:59:18.781" v="1381" actId="1076"/>
          <ac:picMkLst>
            <pc:docMk/>
            <pc:sldMk cId="3249492563" sldId="403"/>
            <ac:picMk id="2" creationId="{D7319880-1CBF-4C8B-48B8-8FD84E6EC453}"/>
          </ac:picMkLst>
        </pc:picChg>
      </pc:sldChg>
      <pc:sldChg chg="modSp mod modAnim">
        <pc:chgData name="Gé Verbeek" userId="20d2065d-8055-4a68-a463-00777506795f" providerId="ADAL" clId="{F54B2D65-E253-4F97-809A-DD581BCE074D}" dt="2025-01-29T19:03:12.295" v="1402" actId="14100"/>
        <pc:sldMkLst>
          <pc:docMk/>
          <pc:sldMk cId="2886563040" sldId="404"/>
        </pc:sldMkLst>
        <pc:spChg chg="mod">
          <ac:chgData name="Gé Verbeek" userId="20d2065d-8055-4a68-a463-00777506795f" providerId="ADAL" clId="{F54B2D65-E253-4F97-809A-DD581BCE074D}" dt="2025-01-28T19:25:36.850" v="1226" actId="14100"/>
          <ac:spMkLst>
            <pc:docMk/>
            <pc:sldMk cId="2886563040" sldId="404"/>
            <ac:spMk id="25603" creationId="{F7C089A0-DF16-428C-9804-69767B13D9E0}"/>
          </ac:spMkLst>
        </pc:spChg>
        <pc:picChg chg="mod">
          <ac:chgData name="Gé Verbeek" userId="20d2065d-8055-4a68-a463-00777506795f" providerId="ADAL" clId="{F54B2D65-E253-4F97-809A-DD581BCE074D}" dt="2025-01-29T19:03:12.295" v="1402" actId="14100"/>
          <ac:picMkLst>
            <pc:docMk/>
            <pc:sldMk cId="2886563040" sldId="404"/>
            <ac:picMk id="2" creationId="{003411BA-25A0-DABB-1355-8D87D67FB181}"/>
          </ac:picMkLst>
        </pc:picChg>
      </pc:sldChg>
      <pc:sldChg chg="addSp delSp modSp mod">
        <pc:chgData name="Gé Verbeek" userId="20d2065d-8055-4a68-a463-00777506795f" providerId="ADAL" clId="{F54B2D65-E253-4F97-809A-DD581BCE074D}" dt="2025-01-28T19:16:56.758" v="1159" actId="12"/>
        <pc:sldMkLst>
          <pc:docMk/>
          <pc:sldMk cId="1529171754" sldId="405"/>
        </pc:sldMkLst>
        <pc:spChg chg="add mod">
          <ac:chgData name="Gé Verbeek" userId="20d2065d-8055-4a68-a463-00777506795f" providerId="ADAL" clId="{F54B2D65-E253-4F97-809A-DD581BCE074D}" dt="2025-01-28T19:16:56.758" v="1159" actId="12"/>
          <ac:spMkLst>
            <pc:docMk/>
            <pc:sldMk cId="1529171754" sldId="405"/>
            <ac:spMk id="2" creationId="{005B088A-B06A-CEFE-E459-321511EBE769}"/>
          </ac:spMkLst>
        </pc:spChg>
        <pc:spChg chg="del mod">
          <ac:chgData name="Gé Verbeek" userId="20d2065d-8055-4a68-a463-00777506795f" providerId="ADAL" clId="{F54B2D65-E253-4F97-809A-DD581BCE074D}" dt="2025-01-28T19:16:37.890" v="1155"/>
          <ac:spMkLst>
            <pc:docMk/>
            <pc:sldMk cId="1529171754" sldId="405"/>
            <ac:spMk id="5" creationId="{328235D2-DFB6-0ECD-D13B-75DC4E8B66C1}"/>
          </ac:spMkLst>
        </pc:spChg>
      </pc:sldChg>
      <pc:sldChg chg="modSp mod modAnim">
        <pc:chgData name="Gé Verbeek" userId="20d2065d-8055-4a68-a463-00777506795f" providerId="ADAL" clId="{F54B2D65-E253-4F97-809A-DD581BCE074D}" dt="2025-01-28T19:20:43.834" v="1171"/>
        <pc:sldMkLst>
          <pc:docMk/>
          <pc:sldMk cId="378559477" sldId="406"/>
        </pc:sldMkLst>
        <pc:spChg chg="mod">
          <ac:chgData name="Gé Verbeek" userId="20d2065d-8055-4a68-a463-00777506795f" providerId="ADAL" clId="{F54B2D65-E253-4F97-809A-DD581BCE074D}" dt="2025-01-28T19:20:43.834" v="1171"/>
          <ac:spMkLst>
            <pc:docMk/>
            <pc:sldMk cId="378559477" sldId="406"/>
            <ac:spMk id="7171" creationId="{E224BC8B-2913-4038-A10D-36A485D9D174}"/>
          </ac:spMkLst>
        </pc:spChg>
      </pc:sldChg>
      <pc:sldChg chg="del">
        <pc:chgData name="Gé Verbeek" userId="20d2065d-8055-4a68-a463-00777506795f" providerId="ADAL" clId="{F54B2D65-E253-4F97-809A-DD581BCE074D}" dt="2025-01-28T19:20:49.932" v="1172" actId="47"/>
        <pc:sldMkLst>
          <pc:docMk/>
          <pc:sldMk cId="3288945913" sldId="407"/>
        </pc:sldMkLst>
      </pc:sldChg>
      <pc:sldChg chg="add del">
        <pc:chgData name="Gé Verbeek" userId="20d2065d-8055-4a68-a463-00777506795f" providerId="ADAL" clId="{F54B2D65-E253-4F97-809A-DD581BCE074D}" dt="2025-01-28T19:05:19.394" v="1152" actId="47"/>
        <pc:sldMkLst>
          <pc:docMk/>
          <pc:sldMk cId="2008824788" sldId="408"/>
        </pc:sldMkLst>
      </pc:sldChg>
      <pc:sldChg chg="del">
        <pc:chgData name="Gé Verbeek" userId="20d2065d-8055-4a68-a463-00777506795f" providerId="ADAL" clId="{F54B2D65-E253-4F97-809A-DD581BCE074D}" dt="2025-01-28T19:20:52.760" v="1173" actId="47"/>
        <pc:sldMkLst>
          <pc:docMk/>
          <pc:sldMk cId="2624429373" sldId="410"/>
        </pc:sldMkLst>
      </pc:sldChg>
      <pc:sldChg chg="del">
        <pc:chgData name="Gé Verbeek" userId="20d2065d-8055-4a68-a463-00777506795f" providerId="ADAL" clId="{F54B2D65-E253-4F97-809A-DD581BCE074D}" dt="2025-01-28T19:20:54.642" v="1174" actId="47"/>
        <pc:sldMkLst>
          <pc:docMk/>
          <pc:sldMk cId="3859075732" sldId="411"/>
        </pc:sldMkLst>
      </pc:sldChg>
      <pc:sldChg chg="del">
        <pc:chgData name="Gé Verbeek" userId="20d2065d-8055-4a68-a463-00777506795f" providerId="ADAL" clId="{F54B2D65-E253-4F97-809A-DD581BCE074D}" dt="2025-01-28T14:00:51.516" v="0" actId="47"/>
        <pc:sldMkLst>
          <pc:docMk/>
          <pc:sldMk cId="2041617816" sldId="412"/>
        </pc:sldMkLst>
      </pc:sldChg>
      <pc:sldChg chg="del">
        <pc:chgData name="Gé Verbeek" userId="20d2065d-8055-4a68-a463-00777506795f" providerId="ADAL" clId="{F54B2D65-E253-4F97-809A-DD581BCE074D}" dt="2025-01-28T14:00:51.516" v="0" actId="47"/>
        <pc:sldMkLst>
          <pc:docMk/>
          <pc:sldMk cId="2091616199" sldId="413"/>
        </pc:sldMkLst>
      </pc:sldChg>
      <pc:sldChg chg="del">
        <pc:chgData name="Gé Verbeek" userId="20d2065d-8055-4a68-a463-00777506795f" providerId="ADAL" clId="{F54B2D65-E253-4F97-809A-DD581BCE074D}" dt="2025-01-28T14:00:51.516" v="0" actId="47"/>
        <pc:sldMkLst>
          <pc:docMk/>
          <pc:sldMk cId="332427858" sldId="414"/>
        </pc:sldMkLst>
      </pc:sldChg>
      <pc:sldChg chg="del">
        <pc:chgData name="Gé Verbeek" userId="20d2065d-8055-4a68-a463-00777506795f" providerId="ADAL" clId="{F54B2D65-E253-4F97-809A-DD581BCE074D}" dt="2025-01-28T19:20:58.911" v="1175" actId="47"/>
        <pc:sldMkLst>
          <pc:docMk/>
          <pc:sldMk cId="1982792618" sldId="415"/>
        </pc:sldMkLst>
      </pc:sldChg>
      <pc:sldChg chg="addSp modSp add mod modAnim">
        <pc:chgData name="Gé Verbeek" userId="20d2065d-8055-4a68-a463-00777506795f" providerId="ADAL" clId="{F54B2D65-E253-4F97-809A-DD581BCE074D}" dt="2025-01-29T18:55:12.769" v="1350" actId="27636"/>
        <pc:sldMkLst>
          <pc:docMk/>
          <pc:sldMk cId="1586370406" sldId="416"/>
        </pc:sldMkLst>
        <pc:spChg chg="mod">
          <ac:chgData name="Gé Verbeek" userId="20d2065d-8055-4a68-a463-00777506795f" providerId="ADAL" clId="{F54B2D65-E253-4F97-809A-DD581BCE074D}" dt="2025-01-28T14:13:00.651" v="44" actId="27636"/>
          <ac:spMkLst>
            <pc:docMk/>
            <pc:sldMk cId="1586370406" sldId="416"/>
            <ac:spMk id="5" creationId="{46FA7116-26CB-817F-1AB8-F807D9048348}"/>
          </ac:spMkLst>
        </pc:spChg>
        <pc:spChg chg="mod">
          <ac:chgData name="Gé Verbeek" userId="20d2065d-8055-4a68-a463-00777506795f" providerId="ADAL" clId="{F54B2D65-E253-4F97-809A-DD581BCE074D}" dt="2025-01-29T18:55:12.769" v="1350" actId="27636"/>
          <ac:spMkLst>
            <pc:docMk/>
            <pc:sldMk cId="1586370406" sldId="416"/>
            <ac:spMk id="5122" creationId="{A5811A23-33FF-9A4F-067F-919966C91F7C}"/>
          </ac:spMkLst>
        </pc:spChg>
        <pc:picChg chg="add mod">
          <ac:chgData name="Gé Verbeek" userId="20d2065d-8055-4a68-a463-00777506795f" providerId="ADAL" clId="{F54B2D65-E253-4F97-809A-DD581BCE074D}" dt="2025-01-29T18:53:17.552" v="1329" actId="1076"/>
          <ac:picMkLst>
            <pc:docMk/>
            <pc:sldMk cId="1586370406" sldId="416"/>
            <ac:picMk id="3" creationId="{8FE38A4B-0A91-690B-D774-8596CD7A9806}"/>
          </ac:picMkLst>
        </pc:picChg>
        <pc:picChg chg="mod">
          <ac:chgData name="Gé Verbeek" userId="20d2065d-8055-4a68-a463-00777506795f" providerId="ADAL" clId="{F54B2D65-E253-4F97-809A-DD581BCE074D}" dt="2025-01-29T18:53:21.897" v="1331" actId="14100"/>
          <ac:picMkLst>
            <pc:docMk/>
            <pc:sldMk cId="1586370406" sldId="416"/>
            <ac:picMk id="6" creationId="{47058C89-6682-D6FB-DC52-56606B4BB62F}"/>
          </ac:picMkLst>
        </pc:picChg>
      </pc:sldChg>
      <pc:sldChg chg="addSp delSp modSp add mod modAnim">
        <pc:chgData name="Gé Verbeek" userId="20d2065d-8055-4a68-a463-00777506795f" providerId="ADAL" clId="{F54B2D65-E253-4F97-809A-DD581BCE074D}" dt="2025-01-29T18:55:03.191" v="1346" actId="27636"/>
        <pc:sldMkLst>
          <pc:docMk/>
          <pc:sldMk cId="1151858104" sldId="417"/>
        </pc:sldMkLst>
        <pc:spChg chg="mod">
          <ac:chgData name="Gé Verbeek" userId="20d2065d-8055-4a68-a463-00777506795f" providerId="ADAL" clId="{F54B2D65-E253-4F97-809A-DD581BCE074D}" dt="2025-01-29T18:53:50.910" v="1335" actId="20577"/>
          <ac:spMkLst>
            <pc:docMk/>
            <pc:sldMk cId="1151858104" sldId="417"/>
            <ac:spMk id="5" creationId="{87F9E66A-B0AF-61F1-8403-7F873A205654}"/>
          </ac:spMkLst>
        </pc:spChg>
        <pc:spChg chg="mod">
          <ac:chgData name="Gé Verbeek" userId="20d2065d-8055-4a68-a463-00777506795f" providerId="ADAL" clId="{F54B2D65-E253-4F97-809A-DD581BCE074D}" dt="2025-01-29T18:55:03.191" v="1346" actId="27636"/>
          <ac:spMkLst>
            <pc:docMk/>
            <pc:sldMk cId="1151858104" sldId="417"/>
            <ac:spMk id="5122" creationId="{C03BED18-B4F1-6E3A-D3C9-DEAD815BD6EE}"/>
          </ac:spMkLst>
        </pc:spChg>
        <pc:picChg chg="add mod">
          <ac:chgData name="Gé Verbeek" userId="20d2065d-8055-4a68-a463-00777506795f" providerId="ADAL" clId="{F54B2D65-E253-4F97-809A-DD581BCE074D}" dt="2025-01-29T18:54:43.849" v="1340" actId="1076"/>
          <ac:picMkLst>
            <pc:docMk/>
            <pc:sldMk cId="1151858104" sldId="417"/>
            <ac:picMk id="3" creationId="{73F0C28D-2FE3-5607-2F6D-5BD6A24B2B81}"/>
          </ac:picMkLst>
        </pc:picChg>
        <pc:picChg chg="del mod">
          <ac:chgData name="Gé Verbeek" userId="20d2065d-8055-4a68-a463-00777506795f" providerId="ADAL" clId="{F54B2D65-E253-4F97-809A-DD581BCE074D}" dt="2025-01-29T18:53:55.831" v="1336" actId="478"/>
          <ac:picMkLst>
            <pc:docMk/>
            <pc:sldMk cId="1151858104" sldId="417"/>
            <ac:picMk id="6" creationId="{53A1E65E-A6C4-031C-5934-12AAB0384FE5}"/>
          </ac:picMkLst>
        </pc:picChg>
      </pc:sldChg>
      <pc:sldChg chg="addSp delSp modSp add mod modAnim">
        <pc:chgData name="Gé Verbeek" userId="20d2065d-8055-4a68-a463-00777506795f" providerId="ADAL" clId="{F54B2D65-E253-4F97-809A-DD581BCE074D}" dt="2025-01-29T18:58:41.915" v="1371" actId="5793"/>
        <pc:sldMkLst>
          <pc:docMk/>
          <pc:sldMk cId="1428934003" sldId="418"/>
        </pc:sldMkLst>
        <pc:spChg chg="mod">
          <ac:chgData name="Gé Verbeek" userId="20d2065d-8055-4a68-a463-00777506795f" providerId="ADAL" clId="{F54B2D65-E253-4F97-809A-DD581BCE074D}" dt="2025-01-29T18:58:41.915" v="1371" actId="5793"/>
          <ac:spMkLst>
            <pc:docMk/>
            <pc:sldMk cId="1428934003" sldId="418"/>
            <ac:spMk id="5" creationId="{C947A3A3-E955-7C5D-B2A4-95B2AE7FBFAE}"/>
          </ac:spMkLst>
        </pc:spChg>
        <pc:spChg chg="mod">
          <ac:chgData name="Gé Verbeek" userId="20d2065d-8055-4a68-a463-00777506795f" providerId="ADAL" clId="{F54B2D65-E253-4F97-809A-DD581BCE074D}" dt="2025-01-29T18:57:09.482" v="1363" actId="20577"/>
          <ac:spMkLst>
            <pc:docMk/>
            <pc:sldMk cId="1428934003" sldId="418"/>
            <ac:spMk id="5122" creationId="{94EA27EA-93FA-D4E4-BB25-A7D161E1EE41}"/>
          </ac:spMkLst>
        </pc:spChg>
        <pc:picChg chg="add mod">
          <ac:chgData name="Gé Verbeek" userId="20d2065d-8055-4a68-a463-00777506795f" providerId="ADAL" clId="{F54B2D65-E253-4F97-809A-DD581BCE074D}" dt="2025-01-29T18:58:26.059" v="1370" actId="14100"/>
          <ac:picMkLst>
            <pc:docMk/>
            <pc:sldMk cId="1428934003" sldId="418"/>
            <ac:picMk id="3" creationId="{7A3EF1DF-5A47-A07A-8ADC-15617B35B305}"/>
          </ac:picMkLst>
        </pc:picChg>
        <pc:picChg chg="del mod">
          <ac:chgData name="Gé Verbeek" userId="20d2065d-8055-4a68-a463-00777506795f" providerId="ADAL" clId="{F54B2D65-E253-4F97-809A-DD581BCE074D}" dt="2025-01-29T18:55:39.235" v="1355" actId="478"/>
          <ac:picMkLst>
            <pc:docMk/>
            <pc:sldMk cId="1428934003" sldId="418"/>
            <ac:picMk id="6" creationId="{D5F4431C-D24F-9348-D56E-22DC78DC2011}"/>
          </ac:picMkLst>
        </pc:picChg>
      </pc:sldChg>
      <pc:sldChg chg="addSp modSp add mod modAnim">
        <pc:chgData name="Gé Verbeek" userId="20d2065d-8055-4a68-a463-00777506795f" providerId="ADAL" clId="{F54B2D65-E253-4F97-809A-DD581BCE074D}" dt="2025-01-29T18:59:04.468" v="1378" actId="1076"/>
        <pc:sldMkLst>
          <pc:docMk/>
          <pc:sldMk cId="2798196140" sldId="419"/>
        </pc:sldMkLst>
        <pc:spChg chg="add">
          <ac:chgData name="Gé Verbeek" userId="20d2065d-8055-4a68-a463-00777506795f" providerId="ADAL" clId="{F54B2D65-E253-4F97-809A-DD581BCE074D}" dt="2025-01-28T17:55:41.239" v="112"/>
          <ac:spMkLst>
            <pc:docMk/>
            <pc:sldMk cId="2798196140" sldId="419"/>
            <ac:spMk id="2" creationId="{BAAE2D01-913A-A4BC-3916-7F4C12CF9589}"/>
          </ac:spMkLst>
        </pc:spChg>
        <pc:spChg chg="mod">
          <ac:chgData name="Gé Verbeek" userId="20d2065d-8055-4a68-a463-00777506795f" providerId="ADAL" clId="{F54B2D65-E253-4F97-809A-DD581BCE074D}" dt="2025-01-28T17:57:18.908" v="139" actId="113"/>
          <ac:spMkLst>
            <pc:docMk/>
            <pc:sldMk cId="2798196140" sldId="419"/>
            <ac:spMk id="5" creationId="{2CFFAE01-8072-BD43-8541-AE457DB2DECC}"/>
          </ac:spMkLst>
        </pc:spChg>
        <pc:spChg chg="mod">
          <ac:chgData name="Gé Verbeek" userId="20d2065d-8055-4a68-a463-00777506795f" providerId="ADAL" clId="{F54B2D65-E253-4F97-809A-DD581BCE074D}" dt="2025-01-29T18:58:58.592" v="1376" actId="20577"/>
          <ac:spMkLst>
            <pc:docMk/>
            <pc:sldMk cId="2798196140" sldId="419"/>
            <ac:spMk id="5122" creationId="{24CBBCE8-9A6A-8695-D39D-BF547C563AE1}"/>
          </ac:spMkLst>
        </pc:spChg>
        <pc:picChg chg="mod">
          <ac:chgData name="Gé Verbeek" userId="20d2065d-8055-4a68-a463-00777506795f" providerId="ADAL" clId="{F54B2D65-E253-4F97-809A-DD581BCE074D}" dt="2025-01-29T18:59:04.468" v="1378" actId="1076"/>
          <ac:picMkLst>
            <pc:docMk/>
            <pc:sldMk cId="2798196140" sldId="419"/>
            <ac:picMk id="6" creationId="{8E21390F-D3E1-3ADD-DE93-E2987464B720}"/>
          </ac:picMkLst>
        </pc:picChg>
      </pc:sldChg>
      <pc:sldChg chg="addSp delSp modSp add mod ord modAnim">
        <pc:chgData name="Gé Verbeek" userId="20d2065d-8055-4a68-a463-00777506795f" providerId="ADAL" clId="{F54B2D65-E253-4F97-809A-DD581BCE074D}" dt="2025-01-29T18:56:47.798" v="1360" actId="6549"/>
        <pc:sldMkLst>
          <pc:docMk/>
          <pc:sldMk cId="2243322129" sldId="420"/>
        </pc:sldMkLst>
        <pc:spChg chg="mod">
          <ac:chgData name="Gé Verbeek" userId="20d2065d-8055-4a68-a463-00777506795f" providerId="ADAL" clId="{F54B2D65-E253-4F97-809A-DD581BCE074D}" dt="2025-01-29T18:56:47.798" v="1360" actId="6549"/>
          <ac:spMkLst>
            <pc:docMk/>
            <pc:sldMk cId="2243322129" sldId="420"/>
            <ac:spMk id="5" creationId="{FB9F77A5-CB81-A44C-0485-88357449C4BC}"/>
          </ac:spMkLst>
        </pc:spChg>
        <pc:spChg chg="mod">
          <ac:chgData name="Gé Verbeek" userId="20d2065d-8055-4a68-a463-00777506795f" providerId="ADAL" clId="{F54B2D65-E253-4F97-809A-DD581BCE074D}" dt="2025-01-29T18:55:24.745" v="1351" actId="20577"/>
          <ac:spMkLst>
            <pc:docMk/>
            <pc:sldMk cId="2243322129" sldId="420"/>
            <ac:spMk id="5122" creationId="{7F44870A-46E0-057D-36C0-6CA6C29AE5D0}"/>
          </ac:spMkLst>
        </pc:spChg>
        <pc:picChg chg="add mod">
          <ac:chgData name="Gé Verbeek" userId="20d2065d-8055-4a68-a463-00777506795f" providerId="ADAL" clId="{F54B2D65-E253-4F97-809A-DD581BCE074D}" dt="2025-01-29T18:56:33.460" v="1359" actId="14100"/>
          <ac:picMkLst>
            <pc:docMk/>
            <pc:sldMk cId="2243322129" sldId="420"/>
            <ac:picMk id="3" creationId="{B35228D0-0493-D32E-8CEE-13A3AF7134D2}"/>
          </ac:picMkLst>
        </pc:picChg>
        <pc:picChg chg="del">
          <ac:chgData name="Gé Verbeek" userId="20d2065d-8055-4a68-a463-00777506795f" providerId="ADAL" clId="{F54B2D65-E253-4F97-809A-DD581BCE074D}" dt="2025-01-29T18:55:49.911" v="1356" actId="478"/>
          <ac:picMkLst>
            <pc:docMk/>
            <pc:sldMk cId="2243322129" sldId="420"/>
            <ac:picMk id="6" creationId="{A89D8629-6C3A-1BBE-E372-E39446639955}"/>
          </ac:picMkLst>
        </pc:picChg>
      </pc:sldChg>
      <pc:sldChg chg="modSp add mod modAnim">
        <pc:chgData name="Gé Verbeek" userId="20d2065d-8055-4a68-a463-00777506795f" providerId="ADAL" clId="{F54B2D65-E253-4F97-809A-DD581BCE074D}" dt="2025-01-29T18:59:29.584" v="1384" actId="1076"/>
        <pc:sldMkLst>
          <pc:docMk/>
          <pc:sldMk cId="1036804515" sldId="421"/>
        </pc:sldMkLst>
        <pc:spChg chg="mod">
          <ac:chgData name="Gé Verbeek" userId="20d2065d-8055-4a68-a463-00777506795f" providerId="ADAL" clId="{F54B2D65-E253-4F97-809A-DD581BCE074D}" dt="2025-01-28T18:11:13.376" v="229" actId="27636"/>
          <ac:spMkLst>
            <pc:docMk/>
            <pc:sldMk cId="1036804515" sldId="421"/>
            <ac:spMk id="7171" creationId="{24C4587B-F409-8980-53F6-4B09326FB5E1}"/>
          </ac:spMkLst>
        </pc:spChg>
        <pc:picChg chg="mod">
          <ac:chgData name="Gé Verbeek" userId="20d2065d-8055-4a68-a463-00777506795f" providerId="ADAL" clId="{F54B2D65-E253-4F97-809A-DD581BCE074D}" dt="2025-01-29T18:59:29.584" v="1384" actId="1076"/>
          <ac:picMkLst>
            <pc:docMk/>
            <pc:sldMk cId="1036804515" sldId="421"/>
            <ac:picMk id="2" creationId="{59B0DE10-2528-9658-98D6-B01F2880D3FD}"/>
          </ac:picMkLst>
        </pc:picChg>
      </pc:sldChg>
      <pc:sldChg chg="modSp add mod modAnim">
        <pc:chgData name="Gé Verbeek" userId="20d2065d-8055-4a68-a463-00777506795f" providerId="ADAL" clId="{F54B2D65-E253-4F97-809A-DD581BCE074D}" dt="2025-01-29T18:59:42.386" v="1387" actId="1076"/>
        <pc:sldMkLst>
          <pc:docMk/>
          <pc:sldMk cId="3779071066" sldId="422"/>
        </pc:sldMkLst>
        <pc:spChg chg="mod">
          <ac:chgData name="Gé Verbeek" userId="20d2065d-8055-4a68-a463-00777506795f" providerId="ADAL" clId="{F54B2D65-E253-4F97-809A-DD581BCE074D}" dt="2025-01-28T18:12:20.030" v="241" actId="113"/>
          <ac:spMkLst>
            <pc:docMk/>
            <pc:sldMk cId="3779071066" sldId="422"/>
            <ac:spMk id="7171" creationId="{F289AF72-0132-2D35-E81C-840C39538A1A}"/>
          </ac:spMkLst>
        </pc:spChg>
        <pc:picChg chg="mod">
          <ac:chgData name="Gé Verbeek" userId="20d2065d-8055-4a68-a463-00777506795f" providerId="ADAL" clId="{F54B2D65-E253-4F97-809A-DD581BCE074D}" dt="2025-01-29T18:59:42.386" v="1387" actId="1076"/>
          <ac:picMkLst>
            <pc:docMk/>
            <pc:sldMk cId="3779071066" sldId="422"/>
            <ac:picMk id="2" creationId="{99350EDF-AC13-AEA2-781D-84BC86B48DAC}"/>
          </ac:picMkLst>
        </pc:picChg>
      </pc:sldChg>
      <pc:sldChg chg="addSp delSp modSp add mod modAnim">
        <pc:chgData name="Gé Verbeek" userId="20d2065d-8055-4a68-a463-00777506795f" providerId="ADAL" clId="{F54B2D65-E253-4F97-809A-DD581BCE074D}" dt="2025-01-29T19:00:19.651" v="1390" actId="1076"/>
        <pc:sldMkLst>
          <pc:docMk/>
          <pc:sldMk cId="670177873" sldId="423"/>
        </pc:sldMkLst>
        <pc:spChg chg="add mod">
          <ac:chgData name="Gé Verbeek" userId="20d2065d-8055-4a68-a463-00777506795f" providerId="ADAL" clId="{F54B2D65-E253-4F97-809A-DD581BCE074D}" dt="2025-01-28T18:16:58.242" v="283" actId="12"/>
          <ac:spMkLst>
            <pc:docMk/>
            <pc:sldMk cId="670177873" sldId="423"/>
            <ac:spMk id="3" creationId="{31E59B27-3116-7011-7006-C6941A6F179A}"/>
          </ac:spMkLst>
        </pc:spChg>
        <pc:spChg chg="mod">
          <ac:chgData name="Gé Verbeek" userId="20d2065d-8055-4a68-a463-00777506795f" providerId="ADAL" clId="{F54B2D65-E253-4F97-809A-DD581BCE074D}" dt="2025-01-28T18:13:10.710" v="265" actId="20577"/>
          <ac:spMkLst>
            <pc:docMk/>
            <pc:sldMk cId="670177873" sldId="423"/>
            <ac:spMk id="5122" creationId="{3C6D4630-906B-C9AF-9F7F-F10028E3B5F0}"/>
          </ac:spMkLst>
        </pc:spChg>
        <pc:spChg chg="del mod">
          <ac:chgData name="Gé Verbeek" userId="20d2065d-8055-4a68-a463-00777506795f" providerId="ADAL" clId="{F54B2D65-E253-4F97-809A-DD581BCE074D}" dt="2025-01-28T18:15:17.653" v="267"/>
          <ac:spMkLst>
            <pc:docMk/>
            <pc:sldMk cId="670177873" sldId="423"/>
            <ac:spMk id="7171" creationId="{B4D10B4C-D9DD-513F-96A6-E7847C1EC138}"/>
          </ac:spMkLst>
        </pc:spChg>
        <pc:picChg chg="del mod">
          <ac:chgData name="Gé Verbeek" userId="20d2065d-8055-4a68-a463-00777506795f" providerId="ADAL" clId="{F54B2D65-E253-4F97-809A-DD581BCE074D}" dt="2025-01-29T18:59:55.753" v="1388" actId="478"/>
          <ac:picMkLst>
            <pc:docMk/>
            <pc:sldMk cId="670177873" sldId="423"/>
            <ac:picMk id="2" creationId="{F6628DDC-7E1B-1086-BC96-BF04FA9FC47F}"/>
          </ac:picMkLst>
        </pc:picChg>
        <pc:picChg chg="add mod">
          <ac:chgData name="Gé Verbeek" userId="20d2065d-8055-4a68-a463-00777506795f" providerId="ADAL" clId="{F54B2D65-E253-4F97-809A-DD581BCE074D}" dt="2025-01-29T19:00:19.651" v="1390" actId="1076"/>
          <ac:picMkLst>
            <pc:docMk/>
            <pc:sldMk cId="670177873" sldId="423"/>
            <ac:picMk id="4" creationId="{C10F4739-667E-6CF7-B581-970DFD9B1381}"/>
          </ac:picMkLst>
        </pc:picChg>
      </pc:sldChg>
      <pc:sldChg chg="delSp modSp add mod modAnim">
        <pc:chgData name="Gé Verbeek" userId="20d2065d-8055-4a68-a463-00777506795f" providerId="ADAL" clId="{F54B2D65-E253-4F97-809A-DD581BCE074D}" dt="2025-01-29T19:00:29.697" v="1391" actId="478"/>
        <pc:sldMkLst>
          <pc:docMk/>
          <pc:sldMk cId="1318812843" sldId="424"/>
        </pc:sldMkLst>
        <pc:spChg chg="mod">
          <ac:chgData name="Gé Verbeek" userId="20d2065d-8055-4a68-a463-00777506795f" providerId="ADAL" clId="{F54B2D65-E253-4F97-809A-DD581BCE074D}" dt="2025-01-28T18:18:00.960" v="295" actId="12"/>
          <ac:spMkLst>
            <pc:docMk/>
            <pc:sldMk cId="1318812843" sldId="424"/>
            <ac:spMk id="3" creationId="{8BCF79EC-B961-4FAD-FCB8-52D97AB4FA38}"/>
          </ac:spMkLst>
        </pc:spChg>
        <pc:picChg chg="del">
          <ac:chgData name="Gé Verbeek" userId="20d2065d-8055-4a68-a463-00777506795f" providerId="ADAL" clId="{F54B2D65-E253-4F97-809A-DD581BCE074D}" dt="2025-01-29T19:00:29.697" v="1391" actId="478"/>
          <ac:picMkLst>
            <pc:docMk/>
            <pc:sldMk cId="1318812843" sldId="424"/>
            <ac:picMk id="2" creationId="{4C5483DD-EA64-E605-08E1-643C809050EE}"/>
          </ac:picMkLst>
        </pc:picChg>
      </pc:sldChg>
      <pc:sldChg chg="addSp delSp modSp add mod modAnim">
        <pc:chgData name="Gé Verbeek" userId="20d2065d-8055-4a68-a463-00777506795f" providerId="ADAL" clId="{F54B2D65-E253-4F97-809A-DD581BCE074D}" dt="2025-01-29T19:04:44.548" v="1410" actId="1076"/>
        <pc:sldMkLst>
          <pc:docMk/>
          <pc:sldMk cId="1161537395" sldId="425"/>
        </pc:sldMkLst>
        <pc:spChg chg="mod">
          <ac:chgData name="Gé Verbeek" userId="20d2065d-8055-4a68-a463-00777506795f" providerId="ADAL" clId="{F54B2D65-E253-4F97-809A-DD581BCE074D}" dt="2025-01-29T19:00:43.618" v="1392" actId="1076"/>
          <ac:spMkLst>
            <pc:docMk/>
            <pc:sldMk cId="1161537395" sldId="425"/>
            <ac:spMk id="3" creationId="{59915626-8AB4-73BF-A18F-DEBAFB482E3A}"/>
          </ac:spMkLst>
        </pc:spChg>
        <pc:spChg chg="mod">
          <ac:chgData name="Gé Verbeek" userId="20d2065d-8055-4a68-a463-00777506795f" providerId="ADAL" clId="{F54B2D65-E253-4F97-809A-DD581BCE074D}" dt="2025-01-28T18:20:03.094" v="316" actId="6549"/>
          <ac:spMkLst>
            <pc:docMk/>
            <pc:sldMk cId="1161537395" sldId="425"/>
            <ac:spMk id="5122" creationId="{C47C34BB-D5E6-62E5-64DE-202B4CD14544}"/>
          </ac:spMkLst>
        </pc:spChg>
        <pc:picChg chg="del">
          <ac:chgData name="Gé Verbeek" userId="20d2065d-8055-4a68-a463-00777506795f" providerId="ADAL" clId="{F54B2D65-E253-4F97-809A-DD581BCE074D}" dt="2025-01-29T19:00:49.070" v="1393" actId="478"/>
          <ac:picMkLst>
            <pc:docMk/>
            <pc:sldMk cId="1161537395" sldId="425"/>
            <ac:picMk id="2" creationId="{2DDEC963-525E-98BD-6D90-BAB458DE6E2A}"/>
          </ac:picMkLst>
        </pc:picChg>
        <pc:picChg chg="add del mod">
          <ac:chgData name="Gé Verbeek" userId="20d2065d-8055-4a68-a463-00777506795f" providerId="ADAL" clId="{F54B2D65-E253-4F97-809A-DD581BCE074D}" dt="2025-01-29T19:04:34.992" v="1406" actId="478"/>
          <ac:picMkLst>
            <pc:docMk/>
            <pc:sldMk cId="1161537395" sldId="425"/>
            <ac:picMk id="5" creationId="{B3F7D8BE-8723-8848-948B-B1754D87FF7C}"/>
          </ac:picMkLst>
        </pc:picChg>
        <pc:picChg chg="add mod">
          <ac:chgData name="Gé Verbeek" userId="20d2065d-8055-4a68-a463-00777506795f" providerId="ADAL" clId="{F54B2D65-E253-4F97-809A-DD581BCE074D}" dt="2025-01-29T19:04:44.548" v="1410" actId="1076"/>
          <ac:picMkLst>
            <pc:docMk/>
            <pc:sldMk cId="1161537395" sldId="425"/>
            <ac:picMk id="6" creationId="{B554EFD0-EEA5-8134-6E99-EB8079FAF322}"/>
          </ac:picMkLst>
        </pc:picChg>
      </pc:sldChg>
      <pc:sldChg chg="delSp modSp add mod modAnim">
        <pc:chgData name="Gé Verbeek" userId="20d2065d-8055-4a68-a463-00777506795f" providerId="ADAL" clId="{F54B2D65-E253-4F97-809A-DD581BCE074D}" dt="2025-01-29T19:04:22.001" v="1405" actId="478"/>
        <pc:sldMkLst>
          <pc:docMk/>
          <pc:sldMk cId="2741946842" sldId="426"/>
        </pc:sldMkLst>
        <pc:spChg chg="mod">
          <ac:chgData name="Gé Verbeek" userId="20d2065d-8055-4a68-a463-00777506795f" providerId="ADAL" clId="{F54B2D65-E253-4F97-809A-DD581BCE074D}" dt="2025-01-28T18:27:03.596" v="529" actId="113"/>
          <ac:spMkLst>
            <pc:docMk/>
            <pc:sldMk cId="2741946842" sldId="426"/>
            <ac:spMk id="3" creationId="{D68E6CDE-EE3D-6B9E-D233-31824FF0D126}"/>
          </ac:spMkLst>
        </pc:spChg>
        <pc:spChg chg="mod">
          <ac:chgData name="Gé Verbeek" userId="20d2065d-8055-4a68-a463-00777506795f" providerId="ADAL" clId="{F54B2D65-E253-4F97-809A-DD581BCE074D}" dt="2025-01-28T18:25:54.498" v="514" actId="27636"/>
          <ac:spMkLst>
            <pc:docMk/>
            <pc:sldMk cId="2741946842" sldId="426"/>
            <ac:spMk id="5122" creationId="{335A59ED-D05D-8A41-C618-DD3687C352D0}"/>
          </ac:spMkLst>
        </pc:spChg>
        <pc:picChg chg="del">
          <ac:chgData name="Gé Verbeek" userId="20d2065d-8055-4a68-a463-00777506795f" providerId="ADAL" clId="{F54B2D65-E253-4F97-809A-DD581BCE074D}" dt="2025-01-29T19:04:22.001" v="1405" actId="478"/>
          <ac:picMkLst>
            <pc:docMk/>
            <pc:sldMk cId="2741946842" sldId="426"/>
            <ac:picMk id="2" creationId="{1D208431-1AEC-05CA-0D0F-9F41ED3539F7}"/>
          </ac:picMkLst>
        </pc:picChg>
      </pc:sldChg>
      <pc:sldChg chg="delSp modSp add mod modAnim">
        <pc:chgData name="Gé Verbeek" userId="20d2065d-8055-4a68-a463-00777506795f" providerId="ADAL" clId="{F54B2D65-E253-4F97-809A-DD581BCE074D}" dt="2025-01-29T19:02:44.509" v="1399"/>
        <pc:sldMkLst>
          <pc:docMk/>
          <pc:sldMk cId="2843599280" sldId="427"/>
        </pc:sldMkLst>
        <pc:spChg chg="mod">
          <ac:chgData name="Gé Verbeek" userId="20d2065d-8055-4a68-a463-00777506795f" providerId="ADAL" clId="{F54B2D65-E253-4F97-809A-DD581BCE074D}" dt="2025-01-28T18:34:33.706" v="615" actId="14100"/>
          <ac:spMkLst>
            <pc:docMk/>
            <pc:sldMk cId="2843599280" sldId="427"/>
            <ac:spMk id="3" creationId="{5C9D770F-FC32-9AB9-2970-6A51B606698A}"/>
          </ac:spMkLst>
        </pc:spChg>
        <pc:spChg chg="mod">
          <ac:chgData name="Gé Verbeek" userId="20d2065d-8055-4a68-a463-00777506795f" providerId="ADAL" clId="{F54B2D65-E253-4F97-809A-DD581BCE074D}" dt="2025-01-28T18:34:27.196" v="614" actId="1076"/>
          <ac:spMkLst>
            <pc:docMk/>
            <pc:sldMk cId="2843599280" sldId="427"/>
            <ac:spMk id="5122" creationId="{E2B4AA36-1479-93E3-4442-4D20053D53FF}"/>
          </ac:spMkLst>
        </pc:spChg>
        <pc:picChg chg="del mod">
          <ac:chgData name="Gé Verbeek" userId="20d2065d-8055-4a68-a463-00777506795f" providerId="ADAL" clId="{F54B2D65-E253-4F97-809A-DD581BCE074D}" dt="2025-01-29T19:02:31.326" v="1398" actId="478"/>
          <ac:picMkLst>
            <pc:docMk/>
            <pc:sldMk cId="2843599280" sldId="427"/>
            <ac:picMk id="2" creationId="{E477E4AE-1327-788E-E143-171B84E00472}"/>
          </ac:picMkLst>
        </pc:picChg>
      </pc:sldChg>
      <pc:sldChg chg="add del">
        <pc:chgData name="Gé Verbeek" userId="20d2065d-8055-4a68-a463-00777506795f" providerId="ADAL" clId="{F54B2D65-E253-4F97-809A-DD581BCE074D}" dt="2025-01-28T19:05:26.706" v="1153" actId="47"/>
        <pc:sldMkLst>
          <pc:docMk/>
          <pc:sldMk cId="2975931171" sldId="428"/>
        </pc:sldMkLst>
      </pc:sldChg>
      <pc:sldChg chg="modSp add mod modAnim">
        <pc:chgData name="Gé Verbeek" userId="20d2065d-8055-4a68-a463-00777506795f" providerId="ADAL" clId="{F54B2D65-E253-4F97-809A-DD581BCE074D}" dt="2025-01-28T19:26:00.044" v="1231"/>
        <pc:sldMkLst>
          <pc:docMk/>
          <pc:sldMk cId="1204427223" sldId="429"/>
        </pc:sldMkLst>
        <pc:spChg chg="mod">
          <ac:chgData name="Gé Verbeek" userId="20d2065d-8055-4a68-a463-00777506795f" providerId="ADAL" clId="{F54B2D65-E253-4F97-809A-DD581BCE074D}" dt="2025-01-28T18:41:34.403" v="685" actId="20577"/>
          <ac:spMkLst>
            <pc:docMk/>
            <pc:sldMk cId="1204427223" sldId="429"/>
            <ac:spMk id="25603" creationId="{B855C8BC-754F-3CF8-5A5F-9A0928598CA6}"/>
          </ac:spMkLst>
        </pc:spChg>
      </pc:sldChg>
      <pc:sldChg chg="modSp add mod modAnim">
        <pc:chgData name="Gé Verbeek" userId="20d2065d-8055-4a68-a463-00777506795f" providerId="ADAL" clId="{F54B2D65-E253-4F97-809A-DD581BCE074D}" dt="2025-01-28T19:26:10.325" v="1232"/>
        <pc:sldMkLst>
          <pc:docMk/>
          <pc:sldMk cId="3757527174" sldId="430"/>
        </pc:sldMkLst>
        <pc:spChg chg="mod">
          <ac:chgData name="Gé Verbeek" userId="20d2065d-8055-4a68-a463-00777506795f" providerId="ADAL" clId="{F54B2D65-E253-4F97-809A-DD581BCE074D}" dt="2025-01-28T18:42:34.038" v="697" actId="6549"/>
          <ac:spMkLst>
            <pc:docMk/>
            <pc:sldMk cId="3757527174" sldId="430"/>
            <ac:spMk id="25603" creationId="{58D4C236-C935-BE33-6C10-57BBB9F404DC}"/>
          </ac:spMkLst>
        </pc:spChg>
      </pc:sldChg>
      <pc:sldChg chg="modSp add mod modAnim">
        <pc:chgData name="Gé Verbeek" userId="20d2065d-8055-4a68-a463-00777506795f" providerId="ADAL" clId="{F54B2D65-E253-4F97-809A-DD581BCE074D}" dt="2025-01-28T19:26:42.557" v="1246" actId="14100"/>
        <pc:sldMkLst>
          <pc:docMk/>
          <pc:sldMk cId="130805383" sldId="431"/>
        </pc:sldMkLst>
        <pc:spChg chg="mod">
          <ac:chgData name="Gé Verbeek" userId="20d2065d-8055-4a68-a463-00777506795f" providerId="ADAL" clId="{F54B2D65-E253-4F97-809A-DD581BCE074D}" dt="2025-01-28T18:47:20.354" v="747" actId="12"/>
          <ac:spMkLst>
            <pc:docMk/>
            <pc:sldMk cId="130805383" sldId="431"/>
            <ac:spMk id="25603" creationId="{3FA03A3B-C74A-D705-A3C1-945E2062D399}"/>
          </ac:spMkLst>
        </pc:spChg>
        <pc:spChg chg="mod">
          <ac:chgData name="Gé Verbeek" userId="20d2065d-8055-4a68-a463-00777506795f" providerId="ADAL" clId="{F54B2D65-E253-4F97-809A-DD581BCE074D}" dt="2025-01-28T19:26:42.557" v="1246" actId="14100"/>
          <ac:spMkLst>
            <pc:docMk/>
            <pc:sldMk cId="130805383" sldId="431"/>
            <ac:spMk id="35842" creationId="{77775758-79A6-4840-D45A-A424523AC5F0}"/>
          </ac:spMkLst>
        </pc:spChg>
        <pc:picChg chg="mod">
          <ac:chgData name="Gé Verbeek" userId="20d2065d-8055-4a68-a463-00777506795f" providerId="ADAL" clId="{F54B2D65-E253-4F97-809A-DD581BCE074D}" dt="2025-01-28T18:43:25.651" v="721" actId="1076"/>
          <ac:picMkLst>
            <pc:docMk/>
            <pc:sldMk cId="130805383" sldId="431"/>
            <ac:picMk id="2" creationId="{D0EA1C8F-AE1E-E142-BAFF-770D577AF5D8}"/>
          </ac:picMkLst>
        </pc:picChg>
      </pc:sldChg>
      <pc:sldChg chg="delSp modSp add mod delAnim modAnim">
        <pc:chgData name="Gé Verbeek" userId="20d2065d-8055-4a68-a463-00777506795f" providerId="ADAL" clId="{F54B2D65-E253-4F97-809A-DD581BCE074D}" dt="2025-01-29T19:03:26.741" v="1403" actId="478"/>
        <pc:sldMkLst>
          <pc:docMk/>
          <pc:sldMk cId="3950984095" sldId="432"/>
        </pc:sldMkLst>
        <pc:spChg chg="mod">
          <ac:chgData name="Gé Verbeek" userId="20d2065d-8055-4a68-a463-00777506795f" providerId="ADAL" clId="{F54B2D65-E253-4F97-809A-DD581BCE074D}" dt="2025-01-28T18:49:36.227" v="777" actId="12"/>
          <ac:spMkLst>
            <pc:docMk/>
            <pc:sldMk cId="3950984095" sldId="432"/>
            <ac:spMk id="25603" creationId="{C7B983A4-DE4F-BF09-6FA2-DE24CD3B195E}"/>
          </ac:spMkLst>
        </pc:spChg>
        <pc:spChg chg="mod">
          <ac:chgData name="Gé Verbeek" userId="20d2065d-8055-4a68-a463-00777506795f" providerId="ADAL" clId="{F54B2D65-E253-4F97-809A-DD581BCE074D}" dt="2025-01-28T19:27:06.787" v="1261" actId="14100"/>
          <ac:spMkLst>
            <pc:docMk/>
            <pc:sldMk cId="3950984095" sldId="432"/>
            <ac:spMk id="35842" creationId="{A6F60FDA-2379-17A7-3AFC-23AE44AD2C82}"/>
          </ac:spMkLst>
        </pc:spChg>
        <pc:picChg chg="del mod">
          <ac:chgData name="Gé Verbeek" userId="20d2065d-8055-4a68-a463-00777506795f" providerId="ADAL" clId="{F54B2D65-E253-4F97-809A-DD581BCE074D}" dt="2025-01-29T19:03:26.741" v="1403" actId="478"/>
          <ac:picMkLst>
            <pc:docMk/>
            <pc:sldMk cId="3950984095" sldId="432"/>
            <ac:picMk id="2" creationId="{3331A67B-FEC9-934D-CCD6-5AB44277BC7E}"/>
          </ac:picMkLst>
        </pc:picChg>
      </pc:sldChg>
      <pc:sldChg chg="addSp delSp modSp add mod delAnim modAnim">
        <pc:chgData name="Gé Verbeek" userId="20d2065d-8055-4a68-a463-00777506795f" providerId="ADAL" clId="{F54B2D65-E253-4F97-809A-DD581BCE074D}" dt="2025-01-29T19:05:01.913" v="1413" actId="14100"/>
        <pc:sldMkLst>
          <pc:docMk/>
          <pc:sldMk cId="2284893592" sldId="433"/>
        </pc:sldMkLst>
        <pc:spChg chg="mod">
          <ac:chgData name="Gé Verbeek" userId="20d2065d-8055-4a68-a463-00777506795f" providerId="ADAL" clId="{F54B2D65-E253-4F97-809A-DD581BCE074D}" dt="2025-01-28T19:27:59.757" v="1265" actId="1076"/>
          <ac:spMkLst>
            <pc:docMk/>
            <pc:sldMk cId="2284893592" sldId="433"/>
            <ac:spMk id="25603" creationId="{DFEBFEFB-AE04-9F68-5825-4AF43F555C68}"/>
          </ac:spMkLst>
        </pc:spChg>
        <pc:spChg chg="mod">
          <ac:chgData name="Gé Verbeek" userId="20d2065d-8055-4a68-a463-00777506795f" providerId="ADAL" clId="{F54B2D65-E253-4F97-809A-DD581BCE074D}" dt="2025-01-28T18:50:28.429" v="803" actId="20577"/>
          <ac:spMkLst>
            <pc:docMk/>
            <pc:sldMk cId="2284893592" sldId="433"/>
            <ac:spMk id="35842" creationId="{581CABB1-7FE4-6EBA-E96B-74AA4FFE1DB2}"/>
          </ac:spMkLst>
        </pc:spChg>
        <pc:picChg chg="del">
          <ac:chgData name="Gé Verbeek" userId="20d2065d-8055-4a68-a463-00777506795f" providerId="ADAL" clId="{F54B2D65-E253-4F97-809A-DD581BCE074D}" dt="2025-01-29T19:03:58.441" v="1404" actId="478"/>
          <ac:picMkLst>
            <pc:docMk/>
            <pc:sldMk cId="2284893592" sldId="433"/>
            <ac:picMk id="2" creationId="{77EEB430-E227-24B7-096B-784386758720}"/>
          </ac:picMkLst>
        </pc:picChg>
        <pc:picChg chg="add mod">
          <ac:chgData name="Gé Verbeek" userId="20d2065d-8055-4a68-a463-00777506795f" providerId="ADAL" clId="{F54B2D65-E253-4F97-809A-DD581BCE074D}" dt="2025-01-29T19:05:01.913" v="1413" actId="14100"/>
          <ac:picMkLst>
            <pc:docMk/>
            <pc:sldMk cId="2284893592" sldId="433"/>
            <ac:picMk id="3" creationId="{CCBFA5FF-E93A-B05E-08BF-5391B56B8003}"/>
          </ac:picMkLst>
        </pc:picChg>
      </pc:sldChg>
      <pc:sldChg chg="modSp add mod modAnim">
        <pc:chgData name="Gé Verbeek" userId="20d2065d-8055-4a68-a463-00777506795f" providerId="ADAL" clId="{F54B2D65-E253-4F97-809A-DD581BCE074D}" dt="2025-01-29T19:05:24.602" v="1417"/>
        <pc:sldMkLst>
          <pc:docMk/>
          <pc:sldMk cId="16894950" sldId="434"/>
        </pc:sldMkLst>
        <pc:spChg chg="mod">
          <ac:chgData name="Gé Verbeek" userId="20d2065d-8055-4a68-a463-00777506795f" providerId="ADAL" clId="{F54B2D65-E253-4F97-809A-DD581BCE074D}" dt="2025-01-28T18:56:52.830" v="861" actId="1076"/>
          <ac:spMkLst>
            <pc:docMk/>
            <pc:sldMk cId="16894950" sldId="434"/>
            <ac:spMk id="25603" creationId="{42F98B36-B354-166B-14F3-9291960A349F}"/>
          </ac:spMkLst>
        </pc:spChg>
        <pc:spChg chg="mod">
          <ac:chgData name="Gé Verbeek" userId="20d2065d-8055-4a68-a463-00777506795f" providerId="ADAL" clId="{F54B2D65-E253-4F97-809A-DD581BCE074D}" dt="2025-01-28T18:53:37.464" v="857" actId="20577"/>
          <ac:spMkLst>
            <pc:docMk/>
            <pc:sldMk cId="16894950" sldId="434"/>
            <ac:spMk id="35842" creationId="{5E9A633D-7FC7-49E0-5762-3BBE3D599EC3}"/>
          </ac:spMkLst>
        </pc:spChg>
        <pc:picChg chg="mod">
          <ac:chgData name="Gé Verbeek" userId="20d2065d-8055-4a68-a463-00777506795f" providerId="ADAL" clId="{F54B2D65-E253-4F97-809A-DD581BCE074D}" dt="2025-01-29T19:05:20.081" v="1416" actId="1076"/>
          <ac:picMkLst>
            <pc:docMk/>
            <pc:sldMk cId="16894950" sldId="434"/>
            <ac:picMk id="2" creationId="{CB272B12-0C21-D13D-7014-87A5C1798B79}"/>
          </ac:picMkLst>
        </pc:picChg>
      </pc:sldChg>
      <pc:sldChg chg="delSp modSp add mod delAnim modAnim">
        <pc:chgData name="Gé Verbeek" userId="20d2065d-8055-4a68-a463-00777506795f" providerId="ADAL" clId="{F54B2D65-E253-4F97-809A-DD581BCE074D}" dt="2025-01-29T19:05:30.473" v="1418" actId="478"/>
        <pc:sldMkLst>
          <pc:docMk/>
          <pc:sldMk cId="2539937138" sldId="435"/>
        </pc:sldMkLst>
        <pc:spChg chg="mod">
          <ac:chgData name="Gé Verbeek" userId="20d2065d-8055-4a68-a463-00777506795f" providerId="ADAL" clId="{F54B2D65-E253-4F97-809A-DD581BCE074D}" dt="2025-01-28T19:05:04.920" v="1150" actId="20577"/>
          <ac:spMkLst>
            <pc:docMk/>
            <pc:sldMk cId="2539937138" sldId="435"/>
            <ac:spMk id="25603" creationId="{ED7EF322-4590-A997-01A9-39712D52E258}"/>
          </ac:spMkLst>
        </pc:spChg>
        <pc:spChg chg="mod">
          <ac:chgData name="Gé Verbeek" userId="20d2065d-8055-4a68-a463-00777506795f" providerId="ADAL" clId="{F54B2D65-E253-4F97-809A-DD581BCE074D}" dt="2025-01-28T18:57:20.171" v="882" actId="20577"/>
          <ac:spMkLst>
            <pc:docMk/>
            <pc:sldMk cId="2539937138" sldId="435"/>
            <ac:spMk id="35842" creationId="{34FF9552-24FF-7562-ACF4-71E2EEFE4C00}"/>
          </ac:spMkLst>
        </pc:spChg>
        <pc:picChg chg="del">
          <ac:chgData name="Gé Verbeek" userId="20d2065d-8055-4a68-a463-00777506795f" providerId="ADAL" clId="{F54B2D65-E253-4F97-809A-DD581BCE074D}" dt="2025-01-29T19:05:30.473" v="1418" actId="478"/>
          <ac:picMkLst>
            <pc:docMk/>
            <pc:sldMk cId="2539937138" sldId="435"/>
            <ac:picMk id="2" creationId="{93E7E8E2-355D-B1DE-297C-4E9443DD8D2C}"/>
          </ac:picMkLst>
        </pc:picChg>
      </pc:sldChg>
      <pc:sldChg chg="addSp delSp modSp new mod">
        <pc:chgData name="Gé Verbeek" userId="20d2065d-8055-4a68-a463-00777506795f" providerId="ADAL" clId="{F54B2D65-E253-4F97-809A-DD581BCE074D}" dt="2025-01-29T19:33:57.551" v="1420" actId="22"/>
        <pc:sldMkLst>
          <pc:docMk/>
          <pc:sldMk cId="2291025196" sldId="436"/>
        </pc:sldMkLst>
        <pc:spChg chg="del">
          <ac:chgData name="Gé Verbeek" userId="20d2065d-8055-4a68-a463-00777506795f" providerId="ADAL" clId="{F54B2D65-E253-4F97-809A-DD581BCE074D}" dt="2025-01-29T19:33:57.551" v="1420" actId="22"/>
          <ac:spMkLst>
            <pc:docMk/>
            <pc:sldMk cId="2291025196" sldId="436"/>
            <ac:spMk id="2" creationId="{6F79BB1F-EC1C-D404-F117-4228E831B505}"/>
          </ac:spMkLst>
        </pc:spChg>
        <pc:picChg chg="add mod ord">
          <ac:chgData name="Gé Verbeek" userId="20d2065d-8055-4a68-a463-00777506795f" providerId="ADAL" clId="{F54B2D65-E253-4F97-809A-DD581BCE074D}" dt="2025-01-29T19:33:57.551" v="1420" actId="22"/>
          <ac:picMkLst>
            <pc:docMk/>
            <pc:sldMk cId="2291025196" sldId="436"/>
            <ac:picMk id="4" creationId="{A73DB7B8-60DA-BBCF-D830-9583F8654330}"/>
          </ac:picMkLst>
        </pc:picChg>
      </pc:sldChg>
      <pc:sldChg chg="modSp mod">
        <pc:chgData name="Gé Verbeek" userId="20d2065d-8055-4a68-a463-00777506795f" providerId="ADAL" clId="{F54B2D65-E253-4F97-809A-DD581BCE074D}" dt="2025-01-29T19:35:51.919" v="1429" actId="20577"/>
        <pc:sldMkLst>
          <pc:docMk/>
          <pc:sldMk cId="125313374" sldId="441"/>
        </pc:sldMkLst>
        <pc:spChg chg="mod">
          <ac:chgData name="Gé Verbeek" userId="20d2065d-8055-4a68-a463-00777506795f" providerId="ADAL" clId="{F54B2D65-E253-4F97-809A-DD581BCE074D}" dt="2025-01-29T19:35:51.919" v="1429" actId="20577"/>
          <ac:spMkLst>
            <pc:docMk/>
            <pc:sldMk cId="125313374" sldId="441"/>
            <ac:spMk id="5" creationId="{9EE860EB-E080-552C-FE66-3349056A291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29-1-2025</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29-1-2025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a:t>
            </a:fld>
            <a:endParaRPr lang="nl-NL" altLang="nl-NL"/>
          </a:p>
        </p:txBody>
      </p:sp>
    </p:spTree>
    <p:extLst>
      <p:ext uri="{BB962C8B-B14F-4D97-AF65-F5344CB8AC3E}">
        <p14:creationId xmlns:p14="http://schemas.microsoft.com/office/powerpoint/2010/main" val="1176699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08A96-6999-326F-0B4D-CEE503E7E21D}"/>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623FB84A-198F-FB87-88B0-64B8F0EF7D6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0A4295FB-58D8-CB0C-71DD-C321C09284F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46BE2E62-DC7F-2E62-C471-C63CA00AAC6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15</a:t>
            </a:fld>
            <a:endParaRPr lang="nl-NL" altLang="nl-NL"/>
          </a:p>
        </p:txBody>
      </p:sp>
    </p:spTree>
    <p:extLst>
      <p:ext uri="{BB962C8B-B14F-4D97-AF65-F5344CB8AC3E}">
        <p14:creationId xmlns:p14="http://schemas.microsoft.com/office/powerpoint/2010/main" val="2167243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B5FC3A-5421-F261-732C-27BDB06D4BD9}"/>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597F80A4-4016-C27A-E000-1126F4AA6A9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160C4810-2555-827E-DE1F-120023E6ACA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0B99E66-7C24-1197-2E33-8467A8448D6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16</a:t>
            </a:fld>
            <a:endParaRPr lang="nl-NL" altLang="nl-NL"/>
          </a:p>
        </p:txBody>
      </p:sp>
    </p:spTree>
    <p:extLst>
      <p:ext uri="{BB962C8B-B14F-4D97-AF65-F5344CB8AC3E}">
        <p14:creationId xmlns:p14="http://schemas.microsoft.com/office/powerpoint/2010/main" val="20284227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D61AFE-B9E2-936F-4E24-9276DCBC9958}"/>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3ADD527-0CF5-45A0-272A-53D737453B7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DEECC64-40C8-5F59-1003-E2774D2CBCE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31CAAD6F-A769-0FA8-9CED-B82E2BEE1E7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17</a:t>
            </a:fld>
            <a:endParaRPr lang="nl-NL" altLang="nl-NL"/>
          </a:p>
        </p:txBody>
      </p:sp>
    </p:spTree>
    <p:extLst>
      <p:ext uri="{BB962C8B-B14F-4D97-AF65-F5344CB8AC3E}">
        <p14:creationId xmlns:p14="http://schemas.microsoft.com/office/powerpoint/2010/main" val="2186239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D429A4-6E4E-73ED-910B-7BFE6B4545FA}"/>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D9160F56-7CF1-BD85-52D5-19F8D7E89C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1014E490-96EF-0B49-C51E-FA2DC27A21E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E3B24148-E570-D3D6-D5F9-C3853E89E3A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18</a:t>
            </a:fld>
            <a:endParaRPr lang="nl-NL" altLang="nl-NL"/>
          </a:p>
        </p:txBody>
      </p:sp>
    </p:spTree>
    <p:extLst>
      <p:ext uri="{BB962C8B-B14F-4D97-AF65-F5344CB8AC3E}">
        <p14:creationId xmlns:p14="http://schemas.microsoft.com/office/powerpoint/2010/main" val="11076638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B6A287-AB31-3763-9636-EA96E3CAC443}"/>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A3E086B2-6601-67B6-61EF-FB3D3FB2ECB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F7166116-C49E-DF0B-F671-DCC87A35956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F5984BFF-0AA7-21F0-378C-3D3B13B683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19</a:t>
            </a:fld>
            <a:endParaRPr lang="nl-NL" altLang="nl-NL"/>
          </a:p>
        </p:txBody>
      </p:sp>
    </p:spTree>
    <p:extLst>
      <p:ext uri="{BB962C8B-B14F-4D97-AF65-F5344CB8AC3E}">
        <p14:creationId xmlns:p14="http://schemas.microsoft.com/office/powerpoint/2010/main" val="22566536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7D72EF-6B15-BA6D-93EA-A75451931427}"/>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02C8D8E5-771B-EC6D-6318-18E845AEA9E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D29E5D0C-D16F-FBD2-8C40-E68AF1F75BB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9B5D7288-0A44-509C-866C-B15AC5A41BF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20</a:t>
            </a:fld>
            <a:endParaRPr lang="nl-NL" altLang="nl-NL"/>
          </a:p>
        </p:txBody>
      </p:sp>
    </p:spTree>
    <p:extLst>
      <p:ext uri="{BB962C8B-B14F-4D97-AF65-F5344CB8AC3E}">
        <p14:creationId xmlns:p14="http://schemas.microsoft.com/office/powerpoint/2010/main" val="14127159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07CC37-89AF-FD63-BD83-2D311E54E8B2}"/>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EC6CFADB-36C0-9366-CD30-E53C2408809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8B61330F-D7B5-6AC5-F532-7C0F5027D4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312608AA-E81D-3870-97E6-230FE7F8401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21</a:t>
            </a:fld>
            <a:endParaRPr lang="nl-NL" altLang="nl-NL"/>
          </a:p>
        </p:txBody>
      </p:sp>
    </p:spTree>
    <p:extLst>
      <p:ext uri="{BB962C8B-B14F-4D97-AF65-F5344CB8AC3E}">
        <p14:creationId xmlns:p14="http://schemas.microsoft.com/office/powerpoint/2010/main" val="2927805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30</a:t>
            </a:fld>
            <a:endParaRPr lang="nl-NL" altLang="nl-NL"/>
          </a:p>
        </p:txBody>
      </p:sp>
    </p:spTree>
    <p:extLst>
      <p:ext uri="{BB962C8B-B14F-4D97-AF65-F5344CB8AC3E}">
        <p14:creationId xmlns:p14="http://schemas.microsoft.com/office/powerpoint/2010/main" val="1383544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31</a:t>
            </a:fld>
            <a:endParaRPr lang="nl-NL" altLang="nl-NL"/>
          </a:p>
        </p:txBody>
      </p:sp>
    </p:spTree>
    <p:extLst>
      <p:ext uri="{BB962C8B-B14F-4D97-AF65-F5344CB8AC3E}">
        <p14:creationId xmlns:p14="http://schemas.microsoft.com/office/powerpoint/2010/main" val="40762744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32</a:t>
            </a:fld>
            <a:endParaRPr lang="nl-NL" altLang="nl-NL"/>
          </a:p>
        </p:txBody>
      </p:sp>
    </p:spTree>
    <p:extLst>
      <p:ext uri="{BB962C8B-B14F-4D97-AF65-F5344CB8AC3E}">
        <p14:creationId xmlns:p14="http://schemas.microsoft.com/office/powerpoint/2010/main" val="11644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5</a:t>
            </a:fld>
            <a:endParaRPr lang="nl-NL" altLang="nl-NL"/>
          </a:p>
        </p:txBody>
      </p:sp>
    </p:spTree>
    <p:extLst>
      <p:ext uri="{BB962C8B-B14F-4D97-AF65-F5344CB8AC3E}">
        <p14:creationId xmlns:p14="http://schemas.microsoft.com/office/powerpoint/2010/main" val="3407379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33</a:t>
            </a:fld>
            <a:endParaRPr lang="nl-NL" altLang="nl-NL"/>
          </a:p>
        </p:txBody>
      </p:sp>
    </p:spTree>
    <p:extLst>
      <p:ext uri="{BB962C8B-B14F-4D97-AF65-F5344CB8AC3E}">
        <p14:creationId xmlns:p14="http://schemas.microsoft.com/office/powerpoint/2010/main" val="11916160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34</a:t>
            </a:fld>
            <a:endParaRPr lang="nl-NL" altLang="nl-NL"/>
          </a:p>
        </p:txBody>
      </p:sp>
    </p:spTree>
    <p:extLst>
      <p:ext uri="{BB962C8B-B14F-4D97-AF65-F5344CB8AC3E}">
        <p14:creationId xmlns:p14="http://schemas.microsoft.com/office/powerpoint/2010/main" val="416173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8</a:t>
            </a:fld>
            <a:endParaRPr lang="nl-NL" altLang="nl-NL"/>
          </a:p>
        </p:txBody>
      </p:sp>
    </p:spTree>
    <p:extLst>
      <p:ext uri="{BB962C8B-B14F-4D97-AF65-F5344CB8AC3E}">
        <p14:creationId xmlns:p14="http://schemas.microsoft.com/office/powerpoint/2010/main" val="2217526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4FDFA-12AD-AEB9-0A49-054083B93B93}"/>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93FF367F-F67C-5EB8-9872-E804F8B8EA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FE9DCC8A-53FE-6FB4-82F2-038A342350D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773A9947-D21B-1138-1BF2-E1A41B07C7A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9</a:t>
            </a:fld>
            <a:endParaRPr lang="nl-NL" altLang="nl-NL"/>
          </a:p>
        </p:txBody>
      </p:sp>
    </p:spTree>
    <p:extLst>
      <p:ext uri="{BB962C8B-B14F-4D97-AF65-F5344CB8AC3E}">
        <p14:creationId xmlns:p14="http://schemas.microsoft.com/office/powerpoint/2010/main" val="2786293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09C2F-1126-C1A9-603E-1CE996567431}"/>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2F9BB509-F276-E650-1EAA-AA85F561FD4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26086988-879E-4B1A-444D-62AAF90964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303B4D4C-2954-4CCA-96DD-EF0B1A19EA9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10</a:t>
            </a:fld>
            <a:endParaRPr lang="nl-NL" altLang="nl-NL"/>
          </a:p>
        </p:txBody>
      </p:sp>
    </p:spTree>
    <p:extLst>
      <p:ext uri="{BB962C8B-B14F-4D97-AF65-F5344CB8AC3E}">
        <p14:creationId xmlns:p14="http://schemas.microsoft.com/office/powerpoint/2010/main" val="32950334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5CD3F4-147F-E025-9D79-4F27BE10E29B}"/>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4C0558CC-E4BA-7C5F-40F6-5ADCFB17213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DEDB00D-6DE0-CE09-9E30-73B4ABFBE02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6F08904C-DFE7-6218-90AC-F9448E1AF3B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11</a:t>
            </a:fld>
            <a:endParaRPr lang="nl-NL" altLang="nl-NL"/>
          </a:p>
        </p:txBody>
      </p:sp>
    </p:spTree>
    <p:extLst>
      <p:ext uri="{BB962C8B-B14F-4D97-AF65-F5344CB8AC3E}">
        <p14:creationId xmlns:p14="http://schemas.microsoft.com/office/powerpoint/2010/main" val="3699315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3E5CF6-2E80-346F-279F-358653D72F93}"/>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E4FD4515-B099-784D-836E-E02CDEB7AB0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4607921C-D819-6F98-D426-157B52A2BF3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710F2CD1-C8BC-2EA8-05A8-7534C0B845F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12</a:t>
            </a:fld>
            <a:endParaRPr lang="nl-NL" altLang="nl-NL"/>
          </a:p>
        </p:txBody>
      </p:sp>
    </p:spTree>
    <p:extLst>
      <p:ext uri="{BB962C8B-B14F-4D97-AF65-F5344CB8AC3E}">
        <p14:creationId xmlns:p14="http://schemas.microsoft.com/office/powerpoint/2010/main" val="1435325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E40D0C-09D1-8011-0B4F-2DB24B37BE1C}"/>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368E4A0C-C56F-DA95-4038-6C0778E587E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5EE69A97-B133-E888-A008-BE5745E9B6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2D88CD77-9F90-C503-DEC8-230FD26CC8A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13</a:t>
            </a:fld>
            <a:endParaRPr lang="nl-NL" altLang="nl-NL"/>
          </a:p>
        </p:txBody>
      </p:sp>
    </p:spTree>
    <p:extLst>
      <p:ext uri="{BB962C8B-B14F-4D97-AF65-F5344CB8AC3E}">
        <p14:creationId xmlns:p14="http://schemas.microsoft.com/office/powerpoint/2010/main" val="102951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14</a:t>
            </a:fld>
            <a:endParaRPr lang="nl-NL" altLang="nl-NL"/>
          </a:p>
        </p:txBody>
      </p:sp>
    </p:spTree>
    <p:extLst>
      <p:ext uri="{BB962C8B-B14F-4D97-AF65-F5344CB8AC3E}">
        <p14:creationId xmlns:p14="http://schemas.microsoft.com/office/powerpoint/2010/main" val="19148655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4E0089-5223-D68E-260F-0F23ED0754FF}"/>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C03BED18-B4F1-6E3A-D3C9-DEAD815BD6EE}"/>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Waar in de plant worden </a:t>
            </a:r>
            <a:r>
              <a:rPr lang="nl-NL" altLang="nl-NL" sz="3600" dirty="0" err="1">
                <a:cs typeface="Arial" panose="020B0604020202020204" pitchFamily="34" charset="0"/>
              </a:rPr>
              <a:t>c</a:t>
            </a:r>
            <a:r>
              <a:rPr lang="nl-NL" altLang="nl-NL" sz="3600" b="1" dirty="0" err="1">
                <a:cs typeface="Arial" panose="020B0604020202020204" pitchFamily="34" charset="0"/>
              </a:rPr>
              <a:t>ytokinine</a:t>
            </a:r>
            <a:r>
              <a:rPr lang="nl-NL" altLang="nl-NL" sz="3600" b="1" dirty="0">
                <a:cs typeface="Arial" panose="020B0604020202020204" pitchFamily="34" charset="0"/>
              </a:rPr>
              <a:t> gemaakt?</a:t>
            </a:r>
            <a:endParaRPr lang="nl-NL" altLang="nl-NL" sz="3600" b="1" dirty="0"/>
          </a:p>
        </p:txBody>
      </p:sp>
      <p:sp>
        <p:nvSpPr>
          <p:cNvPr id="5" name="Tijdelijke aanduiding voor inhoud 4">
            <a:extLst>
              <a:ext uri="{FF2B5EF4-FFF2-40B4-BE49-F238E27FC236}">
                <a16:creationId xmlns:a16="http://schemas.microsoft.com/office/drawing/2014/main" id="{87F9E66A-B0AF-61F1-8403-7F873A205654}"/>
              </a:ext>
            </a:extLst>
          </p:cNvPr>
          <p:cNvSpPr>
            <a:spLocks noGrp="1"/>
          </p:cNvSpPr>
          <p:nvPr>
            <p:ph idx="1"/>
          </p:nvPr>
        </p:nvSpPr>
        <p:spPr>
          <a:xfrm>
            <a:off x="1047988" y="1885315"/>
            <a:ext cx="7740000" cy="4564645"/>
          </a:xfrm>
        </p:spPr>
        <p:txBody>
          <a:bodyPr>
            <a:normAutofit/>
          </a:bodyPr>
          <a:lstStyle/>
          <a:p>
            <a:pPr indent="0">
              <a:buNone/>
            </a:pPr>
            <a:endParaRPr lang="nl-NL" dirty="0"/>
          </a:p>
          <a:p>
            <a:pPr indent="0">
              <a:buNone/>
            </a:pPr>
            <a:r>
              <a:rPr lang="nl-NL" dirty="0"/>
              <a:t>Hoewel wortels de belangrijkste bron zijn, kunnen </a:t>
            </a:r>
            <a:r>
              <a:rPr lang="nl-NL" dirty="0" err="1"/>
              <a:t>cytokinine</a:t>
            </a:r>
            <a:r>
              <a:rPr lang="nl-NL" dirty="0"/>
              <a:t> ook in kleinere hoeveelheden worden gemaakt in andere actieve groeigebieden, zoals:</a:t>
            </a:r>
          </a:p>
          <a:p>
            <a:pPr indent="0">
              <a:buNone/>
            </a:pPr>
            <a:endParaRPr lang="nl-NL" dirty="0"/>
          </a:p>
          <a:p>
            <a:r>
              <a:rPr lang="nl-NL" b="1" dirty="0"/>
              <a:t>Jonge bladeren</a:t>
            </a:r>
            <a:r>
              <a:rPr lang="nl-NL" dirty="0"/>
              <a:t>.</a:t>
            </a:r>
          </a:p>
          <a:p>
            <a:r>
              <a:rPr lang="nl-NL" b="1" dirty="0"/>
              <a:t>Ontwikkelende zaden</a:t>
            </a:r>
            <a:r>
              <a:rPr lang="nl-NL" dirty="0"/>
              <a:t>.</a:t>
            </a:r>
          </a:p>
          <a:p>
            <a:r>
              <a:rPr lang="nl-NL" b="1" dirty="0"/>
              <a:t>Wonden of beschadigd weefsel</a:t>
            </a:r>
            <a:r>
              <a:rPr lang="nl-NL" dirty="0"/>
              <a:t>, </a:t>
            </a:r>
          </a:p>
          <a:p>
            <a:endParaRPr lang="nl-NL" dirty="0"/>
          </a:p>
          <a:p>
            <a:pPr indent="0">
              <a:buNone/>
            </a:pPr>
            <a:r>
              <a:rPr lang="nl-NL" dirty="0"/>
              <a:t>De balans tussen </a:t>
            </a:r>
            <a:r>
              <a:rPr lang="nl-NL" dirty="0" err="1"/>
              <a:t>cytokinine</a:t>
            </a:r>
            <a:r>
              <a:rPr lang="nl-NL" dirty="0"/>
              <a:t> en andere hormonen, zoals </a:t>
            </a:r>
            <a:r>
              <a:rPr lang="nl-NL" dirty="0" err="1"/>
              <a:t>auxines</a:t>
            </a:r>
            <a:r>
              <a:rPr lang="nl-NL" dirty="0"/>
              <a:t>, bepaalt hoe de plant groeit en zich ontwikkelt.</a:t>
            </a:r>
          </a:p>
          <a:p>
            <a:pPr indent="0">
              <a:buNone/>
            </a:pPr>
            <a:endParaRPr lang="nl-NL" dirty="0"/>
          </a:p>
        </p:txBody>
      </p:sp>
      <p:pic>
        <p:nvPicPr>
          <p:cNvPr id="3" name="Afbeelding 2">
            <a:extLst>
              <a:ext uri="{FF2B5EF4-FFF2-40B4-BE49-F238E27FC236}">
                <a16:creationId xmlns:a16="http://schemas.microsoft.com/office/drawing/2014/main" id="{73F0C28D-2FE3-5607-2F6D-5BD6A24B2B81}"/>
              </a:ext>
            </a:extLst>
          </p:cNvPr>
          <p:cNvPicPr>
            <a:picLocks noChangeAspect="1"/>
          </p:cNvPicPr>
          <p:nvPr/>
        </p:nvPicPr>
        <p:blipFill>
          <a:blip r:embed="rId3"/>
          <a:stretch>
            <a:fillRect/>
          </a:stretch>
        </p:blipFill>
        <p:spPr>
          <a:xfrm>
            <a:off x="8929796" y="4421637"/>
            <a:ext cx="3150501" cy="2282323"/>
          </a:xfrm>
          <a:prstGeom prst="rect">
            <a:avLst/>
          </a:prstGeom>
        </p:spPr>
      </p:pic>
    </p:spTree>
    <p:extLst>
      <p:ext uri="{BB962C8B-B14F-4D97-AF65-F5344CB8AC3E}">
        <p14:creationId xmlns:p14="http://schemas.microsoft.com/office/powerpoint/2010/main" val="115185810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1000"/>
                                        <p:tgtEl>
                                          <p:spTgt spid="5">
                                            <p:txEl>
                                              <p:pRg st="3" end="3"/>
                                            </p:txEl>
                                          </p:spTgt>
                                        </p:tgtEl>
                                      </p:cBhvr>
                                    </p:animEffect>
                                    <p:anim calcmode="lin" valueType="num">
                                      <p:cBhvr>
                                        <p:cTn id="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1000"/>
                                        <p:tgtEl>
                                          <p:spTgt spid="5">
                                            <p:txEl>
                                              <p:pRg st="5" end="5"/>
                                            </p:txEl>
                                          </p:spTgt>
                                        </p:tgtEl>
                                      </p:cBhvr>
                                    </p:animEffect>
                                    <p:anim calcmode="lin" valueType="num">
                                      <p:cBhvr>
                                        <p:cTn id="2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1000"/>
                                        <p:tgtEl>
                                          <p:spTgt spid="5">
                                            <p:txEl>
                                              <p:pRg st="7" end="7"/>
                                            </p:txEl>
                                          </p:spTgt>
                                        </p:tgtEl>
                                      </p:cBhvr>
                                    </p:animEffect>
                                    <p:anim calcmode="lin" valueType="num">
                                      <p:cBhvr>
                                        <p:cTn id="2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64C777-D1DD-FDAC-97BD-DD7766F66716}"/>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7F44870A-46E0-057D-36C0-6CA6C29AE5D0}"/>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Kan je </a:t>
            </a:r>
            <a:r>
              <a:rPr lang="nl-NL" altLang="nl-NL" sz="3600" dirty="0" err="1">
                <a:cs typeface="Arial" panose="020B0604020202020204" pitchFamily="34" charset="0"/>
              </a:rPr>
              <a:t>c</a:t>
            </a:r>
            <a:r>
              <a:rPr lang="nl-NL" altLang="nl-NL" sz="3600" b="1" dirty="0" err="1">
                <a:cs typeface="Arial" panose="020B0604020202020204" pitchFamily="34" charset="0"/>
              </a:rPr>
              <a:t>ytokinine</a:t>
            </a:r>
            <a:r>
              <a:rPr lang="nl-NL" altLang="nl-NL" sz="3600" b="1" dirty="0">
                <a:cs typeface="Arial" panose="020B0604020202020204" pitchFamily="34" charset="0"/>
              </a:rPr>
              <a:t> zelf maken?</a:t>
            </a:r>
            <a:endParaRPr lang="nl-NL" altLang="nl-NL" sz="3600" b="1" dirty="0"/>
          </a:p>
        </p:txBody>
      </p:sp>
      <p:sp>
        <p:nvSpPr>
          <p:cNvPr id="5" name="Tijdelijke aanduiding voor inhoud 4">
            <a:extLst>
              <a:ext uri="{FF2B5EF4-FFF2-40B4-BE49-F238E27FC236}">
                <a16:creationId xmlns:a16="http://schemas.microsoft.com/office/drawing/2014/main" id="{FB9F77A5-CB81-A44C-0485-88357449C4BC}"/>
              </a:ext>
            </a:extLst>
          </p:cNvPr>
          <p:cNvSpPr>
            <a:spLocks noGrp="1"/>
          </p:cNvSpPr>
          <p:nvPr>
            <p:ph idx="1"/>
          </p:nvPr>
        </p:nvSpPr>
        <p:spPr>
          <a:xfrm>
            <a:off x="1047988" y="1885315"/>
            <a:ext cx="7740000" cy="4564645"/>
          </a:xfrm>
        </p:spPr>
        <p:txBody>
          <a:bodyPr>
            <a:normAutofit/>
          </a:bodyPr>
          <a:lstStyle/>
          <a:p>
            <a:pPr indent="0">
              <a:buNone/>
            </a:pPr>
            <a:r>
              <a:rPr lang="nl-NL" dirty="0" err="1"/>
              <a:t>Cytokinine</a:t>
            </a:r>
            <a:r>
              <a:rPr lang="nl-NL" dirty="0"/>
              <a:t> kunnen synthetisch worden gemaakt in laboratoria en worden vaak gebruikt in onderzoek en de landbouw. </a:t>
            </a:r>
          </a:p>
          <a:p>
            <a:pPr indent="0">
              <a:buNone/>
            </a:pPr>
            <a:endParaRPr lang="nl-NL" dirty="0"/>
          </a:p>
          <a:p>
            <a:pPr indent="0">
              <a:buNone/>
            </a:pPr>
            <a:r>
              <a:rPr lang="nl-NL" dirty="0"/>
              <a:t>Synthetische </a:t>
            </a:r>
            <a:r>
              <a:rPr lang="nl-NL" dirty="0" err="1"/>
              <a:t>cytokinine</a:t>
            </a:r>
            <a:r>
              <a:rPr lang="nl-NL" dirty="0"/>
              <a:t> bootsen de werking van natuurlijke </a:t>
            </a:r>
            <a:r>
              <a:rPr lang="nl-NL" dirty="0" err="1"/>
              <a:t>cytokinine</a:t>
            </a:r>
            <a:r>
              <a:rPr lang="nl-NL" dirty="0"/>
              <a:t> na en worden toegepast in verschillende processen.</a:t>
            </a:r>
          </a:p>
        </p:txBody>
      </p:sp>
      <p:pic>
        <p:nvPicPr>
          <p:cNvPr id="3" name="Afbeelding 2">
            <a:extLst>
              <a:ext uri="{FF2B5EF4-FFF2-40B4-BE49-F238E27FC236}">
                <a16:creationId xmlns:a16="http://schemas.microsoft.com/office/drawing/2014/main" id="{B35228D0-0493-D32E-8CEE-13A3AF7134D2}"/>
              </a:ext>
            </a:extLst>
          </p:cNvPr>
          <p:cNvPicPr>
            <a:picLocks noChangeAspect="1"/>
          </p:cNvPicPr>
          <p:nvPr/>
        </p:nvPicPr>
        <p:blipFill>
          <a:blip r:embed="rId3"/>
          <a:stretch>
            <a:fillRect/>
          </a:stretch>
        </p:blipFill>
        <p:spPr>
          <a:xfrm>
            <a:off x="7828491" y="4167636"/>
            <a:ext cx="4157842" cy="2416043"/>
          </a:xfrm>
          <a:prstGeom prst="rect">
            <a:avLst/>
          </a:prstGeom>
        </p:spPr>
      </p:pic>
    </p:spTree>
    <p:extLst>
      <p:ext uri="{BB962C8B-B14F-4D97-AF65-F5344CB8AC3E}">
        <p14:creationId xmlns:p14="http://schemas.microsoft.com/office/powerpoint/2010/main" val="224332212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0F2625-C62C-6DBB-014D-9672B0933DEB}"/>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94EA27EA-93FA-D4E4-BB25-A7D161E1EE41}"/>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Hoe kan je </a:t>
            </a:r>
            <a:r>
              <a:rPr lang="nl-NL" altLang="nl-NL" sz="3600" dirty="0" err="1">
                <a:cs typeface="Arial" panose="020B0604020202020204" pitchFamily="34" charset="0"/>
              </a:rPr>
              <a:t>c</a:t>
            </a:r>
            <a:r>
              <a:rPr lang="nl-NL" altLang="nl-NL" sz="3600" b="1" dirty="0" err="1">
                <a:cs typeface="Arial" panose="020B0604020202020204" pitchFamily="34" charset="0"/>
              </a:rPr>
              <a:t>ytokinine</a:t>
            </a:r>
            <a:r>
              <a:rPr lang="nl-NL" altLang="nl-NL" sz="3600" b="1" dirty="0">
                <a:cs typeface="Arial" panose="020B0604020202020204" pitchFamily="34" charset="0"/>
              </a:rPr>
              <a:t> gebruiken?</a:t>
            </a:r>
            <a:endParaRPr lang="nl-NL" altLang="nl-NL" sz="3600" b="1" dirty="0"/>
          </a:p>
        </p:txBody>
      </p:sp>
      <p:sp>
        <p:nvSpPr>
          <p:cNvPr id="5" name="Tijdelijke aanduiding voor inhoud 4">
            <a:extLst>
              <a:ext uri="{FF2B5EF4-FFF2-40B4-BE49-F238E27FC236}">
                <a16:creationId xmlns:a16="http://schemas.microsoft.com/office/drawing/2014/main" id="{C947A3A3-E955-7C5D-B2A4-95B2AE7FBFAE}"/>
              </a:ext>
            </a:extLst>
          </p:cNvPr>
          <p:cNvSpPr>
            <a:spLocks noGrp="1"/>
          </p:cNvSpPr>
          <p:nvPr>
            <p:ph idx="1"/>
          </p:nvPr>
        </p:nvSpPr>
        <p:spPr>
          <a:xfrm>
            <a:off x="1047988" y="1885315"/>
            <a:ext cx="7740000" cy="4564645"/>
          </a:xfrm>
        </p:spPr>
        <p:txBody>
          <a:bodyPr>
            <a:normAutofit lnSpcReduction="10000"/>
          </a:bodyPr>
          <a:lstStyle/>
          <a:p>
            <a:pPr indent="0">
              <a:buNone/>
            </a:pPr>
            <a:r>
              <a:rPr lang="nl-NL" b="1" dirty="0"/>
              <a:t>Bladspray</a:t>
            </a:r>
            <a:r>
              <a:rPr lang="nl-NL" dirty="0"/>
              <a:t>: Direct op de bladeren gespoten om plaatselijk effect te bereiken.</a:t>
            </a:r>
          </a:p>
          <a:p>
            <a:pPr>
              <a:buFont typeface="+mj-lt"/>
              <a:buAutoNum type="arabicPeriod"/>
            </a:pPr>
            <a:endParaRPr lang="nl-NL" dirty="0"/>
          </a:p>
          <a:p>
            <a:pPr indent="0">
              <a:buNone/>
            </a:pPr>
            <a:r>
              <a:rPr lang="nl-NL" b="1" dirty="0"/>
              <a:t>Irrigatie</a:t>
            </a:r>
            <a:r>
              <a:rPr lang="nl-NL" dirty="0"/>
              <a:t>: Toegevoegd aan het water om via de wortels in de plant opgenomen te worden.</a:t>
            </a:r>
          </a:p>
          <a:p>
            <a:pPr>
              <a:buFont typeface="+mj-lt"/>
              <a:buAutoNum type="arabicPeriod"/>
            </a:pPr>
            <a:endParaRPr lang="nl-NL" dirty="0"/>
          </a:p>
          <a:p>
            <a:pPr indent="0">
              <a:buNone/>
            </a:pPr>
            <a:r>
              <a:rPr lang="nl-NL" b="1" dirty="0"/>
              <a:t>Groeimedia</a:t>
            </a:r>
            <a:r>
              <a:rPr lang="nl-NL" dirty="0"/>
              <a:t>: In weefselkweek toegevoegd aan voedingsoplossingen.</a:t>
            </a:r>
          </a:p>
          <a:p>
            <a:pPr indent="0">
              <a:buNone/>
            </a:pPr>
            <a:endParaRPr lang="nl-NL" dirty="0"/>
          </a:p>
          <a:p>
            <a:pPr indent="0">
              <a:buNone/>
            </a:pPr>
            <a:r>
              <a:rPr lang="nl-NL" b="1" dirty="0"/>
              <a:t>Dompelen</a:t>
            </a:r>
            <a:r>
              <a:rPr lang="nl-NL" dirty="0"/>
              <a:t>: Stekken of zaden worden in een </a:t>
            </a:r>
            <a:r>
              <a:rPr lang="nl-NL" dirty="0" err="1"/>
              <a:t>cytokinine</a:t>
            </a:r>
            <a:r>
              <a:rPr lang="nl-NL" dirty="0"/>
              <a:t> oplossing gedompeld.</a:t>
            </a:r>
          </a:p>
          <a:p>
            <a:pPr indent="0">
              <a:buNone/>
            </a:pPr>
            <a:endParaRPr lang="nl-NL" dirty="0"/>
          </a:p>
          <a:p>
            <a:pPr indent="0">
              <a:buNone/>
            </a:pPr>
            <a:r>
              <a:rPr lang="nl-NL" dirty="0"/>
              <a:t>.</a:t>
            </a:r>
          </a:p>
        </p:txBody>
      </p:sp>
      <p:pic>
        <p:nvPicPr>
          <p:cNvPr id="3" name="Afbeelding 2">
            <a:extLst>
              <a:ext uri="{FF2B5EF4-FFF2-40B4-BE49-F238E27FC236}">
                <a16:creationId xmlns:a16="http://schemas.microsoft.com/office/drawing/2014/main" id="{7A3EF1DF-5A47-A07A-8ADC-15617B35B305}"/>
              </a:ext>
            </a:extLst>
          </p:cNvPr>
          <p:cNvPicPr>
            <a:picLocks noChangeAspect="1"/>
          </p:cNvPicPr>
          <p:nvPr/>
        </p:nvPicPr>
        <p:blipFill>
          <a:blip r:embed="rId3"/>
          <a:stretch>
            <a:fillRect/>
          </a:stretch>
        </p:blipFill>
        <p:spPr>
          <a:xfrm>
            <a:off x="9773920" y="4048712"/>
            <a:ext cx="2026512" cy="2559805"/>
          </a:xfrm>
          <a:prstGeom prst="rect">
            <a:avLst/>
          </a:prstGeom>
        </p:spPr>
      </p:pic>
    </p:spTree>
    <p:extLst>
      <p:ext uri="{BB962C8B-B14F-4D97-AF65-F5344CB8AC3E}">
        <p14:creationId xmlns:p14="http://schemas.microsoft.com/office/powerpoint/2010/main" val="142893400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1000"/>
                                        <p:tgtEl>
                                          <p:spTgt spid="5">
                                            <p:txEl>
                                              <p:pRg st="6" end="6"/>
                                            </p:txEl>
                                          </p:spTgt>
                                        </p:tgtEl>
                                      </p:cBhvr>
                                    </p:animEffect>
                                    <p:anim calcmode="lin" valueType="num">
                                      <p:cBhvr>
                                        <p:cTn id="2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DE3462-349C-BD1C-590F-1CEB0A4F1E94}"/>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24CBBCE8-9A6A-8695-D39D-BF547C563AE1}"/>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Waarom </a:t>
            </a:r>
            <a:r>
              <a:rPr lang="nl-NL" altLang="nl-NL" sz="3600" dirty="0" err="1">
                <a:cs typeface="Arial" panose="020B0604020202020204" pitchFamily="34" charset="0"/>
              </a:rPr>
              <a:t>c</a:t>
            </a:r>
            <a:r>
              <a:rPr lang="nl-NL" altLang="nl-NL" sz="3600" b="1" dirty="0" err="1">
                <a:cs typeface="Arial" panose="020B0604020202020204" pitchFamily="34" charset="0"/>
              </a:rPr>
              <a:t>ytokinine</a:t>
            </a:r>
            <a:r>
              <a:rPr lang="nl-NL" altLang="nl-NL" sz="3600" b="1" dirty="0">
                <a:cs typeface="Arial" panose="020B0604020202020204" pitchFamily="34" charset="0"/>
              </a:rPr>
              <a:t> gebruiken?</a:t>
            </a:r>
            <a:endParaRPr lang="nl-NL" altLang="nl-NL" sz="3600" b="1" dirty="0"/>
          </a:p>
        </p:txBody>
      </p:sp>
      <p:sp>
        <p:nvSpPr>
          <p:cNvPr id="5" name="Tijdelijke aanduiding voor inhoud 4">
            <a:extLst>
              <a:ext uri="{FF2B5EF4-FFF2-40B4-BE49-F238E27FC236}">
                <a16:creationId xmlns:a16="http://schemas.microsoft.com/office/drawing/2014/main" id="{2CFFAE01-8072-BD43-8541-AE457DB2DECC}"/>
              </a:ext>
            </a:extLst>
          </p:cNvPr>
          <p:cNvSpPr>
            <a:spLocks noGrp="1"/>
          </p:cNvSpPr>
          <p:nvPr>
            <p:ph idx="1"/>
          </p:nvPr>
        </p:nvSpPr>
        <p:spPr>
          <a:xfrm>
            <a:off x="1047988" y="1885315"/>
            <a:ext cx="7740000" cy="4564645"/>
          </a:xfrm>
        </p:spPr>
        <p:txBody>
          <a:bodyPr>
            <a:normAutofit/>
          </a:bodyPr>
          <a:lstStyle/>
          <a:p>
            <a:pPr indent="0">
              <a:buNone/>
            </a:pPr>
            <a:r>
              <a:rPr lang="nl-NL" b="1" dirty="0"/>
              <a:t>Weefselkweek</a:t>
            </a:r>
            <a:r>
              <a:rPr lang="nl-NL" dirty="0"/>
              <a:t>: Bevorderen van celdeling en de vorming van scheuten in cultuurmedia.</a:t>
            </a:r>
          </a:p>
          <a:p>
            <a:pPr indent="0">
              <a:buNone/>
            </a:pPr>
            <a:endParaRPr lang="nl-NL" dirty="0"/>
          </a:p>
          <a:p>
            <a:pPr indent="0">
              <a:buNone/>
            </a:pPr>
            <a:r>
              <a:rPr lang="nl-NL" b="1" dirty="0"/>
              <a:t>Vertragen van veroudering</a:t>
            </a:r>
            <a:r>
              <a:rPr lang="nl-NL" dirty="0"/>
              <a:t>: Gebruikt om bladeren en snijbloemen langer vers te houden.</a:t>
            </a:r>
          </a:p>
          <a:p>
            <a:pPr indent="0">
              <a:buNone/>
            </a:pPr>
            <a:endParaRPr lang="nl-NL" dirty="0"/>
          </a:p>
          <a:p>
            <a:pPr indent="0">
              <a:buNone/>
            </a:pPr>
            <a:r>
              <a:rPr lang="nl-NL" b="1" dirty="0"/>
              <a:t>Stimuleren van zijscheutgroei</a:t>
            </a:r>
            <a:r>
              <a:rPr lang="nl-NL" dirty="0"/>
              <a:t>: Bijvoorbeeld bij sierplanten en gewassen.</a:t>
            </a:r>
          </a:p>
          <a:p>
            <a:pPr indent="0">
              <a:buNone/>
            </a:pPr>
            <a:endParaRPr lang="nl-NL" dirty="0"/>
          </a:p>
          <a:p>
            <a:pPr indent="0">
              <a:buNone/>
            </a:pPr>
            <a:r>
              <a:rPr lang="nl-NL" b="1" dirty="0"/>
              <a:t>Toepassing in stressmanagement</a:t>
            </a:r>
            <a:r>
              <a:rPr lang="nl-NL" dirty="0"/>
              <a:t>: Helpen planten herstellen van stress door droogte of beschadiging..</a:t>
            </a:r>
          </a:p>
        </p:txBody>
      </p:sp>
      <p:pic>
        <p:nvPicPr>
          <p:cNvPr id="6" name="Afbeelding 5">
            <a:extLst>
              <a:ext uri="{FF2B5EF4-FFF2-40B4-BE49-F238E27FC236}">
                <a16:creationId xmlns:a16="http://schemas.microsoft.com/office/drawing/2014/main" id="{8E21390F-D3E1-3ADD-DE93-E2987464B720}"/>
              </a:ext>
            </a:extLst>
          </p:cNvPr>
          <p:cNvPicPr>
            <a:picLocks noChangeAspect="1"/>
          </p:cNvPicPr>
          <p:nvPr/>
        </p:nvPicPr>
        <p:blipFill>
          <a:blip r:embed="rId3"/>
          <a:stretch>
            <a:fillRect/>
          </a:stretch>
        </p:blipFill>
        <p:spPr>
          <a:xfrm>
            <a:off x="8787988" y="4167637"/>
            <a:ext cx="3322320" cy="2501073"/>
          </a:xfrm>
          <a:prstGeom prst="rect">
            <a:avLst/>
          </a:prstGeom>
        </p:spPr>
      </p:pic>
    </p:spTree>
    <p:extLst>
      <p:ext uri="{BB962C8B-B14F-4D97-AF65-F5344CB8AC3E}">
        <p14:creationId xmlns:p14="http://schemas.microsoft.com/office/powerpoint/2010/main" val="279819614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1000"/>
                                        <p:tgtEl>
                                          <p:spTgt spid="5">
                                            <p:txEl>
                                              <p:pRg st="6" end="6"/>
                                            </p:txEl>
                                          </p:spTgt>
                                        </p:tgtEl>
                                      </p:cBhvr>
                                    </p:animEffect>
                                    <p:anim calcmode="lin" valueType="num">
                                      <p:cBhvr>
                                        <p:cTn id="2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Wat is Abscinezuur (ABA)</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20" y="1781667"/>
            <a:ext cx="8801344" cy="4738260"/>
          </a:xfrm>
        </p:spPr>
        <p:txBody>
          <a:bodyPr>
            <a:normAutofit/>
          </a:bodyPr>
          <a:lstStyle/>
          <a:p>
            <a:pPr indent="0">
              <a:buNone/>
              <a:defRPr/>
            </a:pPr>
            <a:endParaRPr lang="nl-NL" dirty="0"/>
          </a:p>
          <a:p>
            <a:pPr indent="0">
              <a:buNone/>
              <a:defRPr/>
            </a:pPr>
            <a:r>
              <a:rPr lang="nl-NL" dirty="0"/>
              <a:t>Abscinezuur (ABA) is een planthormoon dat vooral wordt geproduceerd in de bladeren, wortels en zaden van planten.</a:t>
            </a:r>
          </a:p>
          <a:p>
            <a:pPr indent="0">
              <a:buNone/>
              <a:defRPr/>
            </a:pPr>
            <a:endParaRPr lang="nl-NL" dirty="0"/>
          </a:p>
          <a:p>
            <a:pPr indent="0">
              <a:buNone/>
              <a:defRPr/>
            </a:pPr>
            <a:r>
              <a:rPr lang="nl-NL" dirty="0"/>
              <a:t>Het helpt planten om te overleven in moeilijke omstandigheden, zoals droogte of kou.</a:t>
            </a:r>
          </a:p>
          <a:p>
            <a:pPr indent="0">
              <a:buNone/>
              <a:defRPr/>
            </a:pPr>
            <a:endParaRPr lang="nl-NL" dirty="0"/>
          </a:p>
          <a:p>
            <a:pPr indent="0">
              <a:buNone/>
              <a:defRPr/>
            </a:pPr>
            <a:r>
              <a:rPr lang="nl-NL" dirty="0"/>
              <a:t>Abscinezuur (ABA) is een stresshormoon</a:t>
            </a:r>
          </a:p>
        </p:txBody>
      </p:sp>
      <p:pic>
        <p:nvPicPr>
          <p:cNvPr id="2" name="Afbeelding 1">
            <a:extLst>
              <a:ext uri="{FF2B5EF4-FFF2-40B4-BE49-F238E27FC236}">
                <a16:creationId xmlns:a16="http://schemas.microsoft.com/office/drawing/2014/main" id="{D7319880-1CBF-4C8B-48B8-8FD84E6EC453}"/>
              </a:ext>
            </a:extLst>
          </p:cNvPr>
          <p:cNvPicPr>
            <a:picLocks noChangeAspect="1"/>
          </p:cNvPicPr>
          <p:nvPr/>
        </p:nvPicPr>
        <p:blipFill>
          <a:blip r:embed="rId3"/>
          <a:stretch>
            <a:fillRect/>
          </a:stretch>
        </p:blipFill>
        <p:spPr>
          <a:xfrm>
            <a:off x="6537953" y="4750116"/>
            <a:ext cx="5209499" cy="1914843"/>
          </a:xfrm>
          <a:prstGeom prst="rect">
            <a:avLst/>
          </a:prstGeom>
        </p:spPr>
      </p:pic>
    </p:spTree>
    <p:extLst>
      <p:ext uri="{BB962C8B-B14F-4D97-AF65-F5344CB8AC3E}">
        <p14:creationId xmlns:p14="http://schemas.microsoft.com/office/powerpoint/2010/main" val="324949256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3" end="3"/>
                                            </p:txEl>
                                          </p:spTgt>
                                        </p:tgtEl>
                                        <p:attrNameLst>
                                          <p:attrName>style.visibility</p:attrName>
                                        </p:attrNameLst>
                                      </p:cBhvr>
                                      <p:to>
                                        <p:strVal val="visible"/>
                                      </p:to>
                                    </p:set>
                                    <p:animEffect transition="in" filter="fade">
                                      <p:cBhvr>
                                        <p:cTn id="7" dur="1000"/>
                                        <p:tgtEl>
                                          <p:spTgt spid="7171">
                                            <p:txEl>
                                              <p:pRg st="3" end="3"/>
                                            </p:txEl>
                                          </p:spTgt>
                                        </p:tgtEl>
                                      </p:cBhvr>
                                    </p:animEffect>
                                    <p:anim calcmode="lin" valueType="num">
                                      <p:cBhvr>
                                        <p:cTn id="8"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5" end="5"/>
                                            </p:txEl>
                                          </p:spTgt>
                                        </p:tgtEl>
                                        <p:attrNameLst>
                                          <p:attrName>style.visibility</p:attrName>
                                        </p:attrNameLst>
                                      </p:cBhvr>
                                      <p:to>
                                        <p:strVal val="visible"/>
                                      </p:to>
                                    </p:set>
                                    <p:animEffect transition="in" filter="fade">
                                      <p:cBhvr>
                                        <p:cTn id="14" dur="1000"/>
                                        <p:tgtEl>
                                          <p:spTgt spid="7171">
                                            <p:txEl>
                                              <p:pRg st="5" end="5"/>
                                            </p:txEl>
                                          </p:spTgt>
                                        </p:tgtEl>
                                      </p:cBhvr>
                                    </p:animEffect>
                                    <p:anim calcmode="lin" valueType="num">
                                      <p:cBhvr>
                                        <p:cTn id="15"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EF9ABE-D7F2-372E-C829-4FEEC4BDAEC9}"/>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A5CB7178-3C39-C921-C50B-F25726EB92B3}"/>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Abscinezuur (ABA)</a:t>
            </a:r>
            <a:endParaRPr lang="nl-NL" altLang="nl-NL" b="1" dirty="0"/>
          </a:p>
        </p:txBody>
      </p:sp>
      <p:sp>
        <p:nvSpPr>
          <p:cNvPr id="7171" name="Tijdelijke aanduiding voor inhoud 2">
            <a:extLst>
              <a:ext uri="{FF2B5EF4-FFF2-40B4-BE49-F238E27FC236}">
                <a16:creationId xmlns:a16="http://schemas.microsoft.com/office/drawing/2014/main" id="{24C4587B-F409-8980-53F6-4B09326FB5E1}"/>
              </a:ext>
            </a:extLst>
          </p:cNvPr>
          <p:cNvSpPr>
            <a:spLocks noGrp="1" noChangeArrowheads="1"/>
          </p:cNvSpPr>
          <p:nvPr>
            <p:ph idx="1"/>
          </p:nvPr>
        </p:nvSpPr>
        <p:spPr>
          <a:xfrm>
            <a:off x="886120" y="1781667"/>
            <a:ext cx="8801344" cy="4738260"/>
          </a:xfrm>
        </p:spPr>
        <p:txBody>
          <a:bodyPr>
            <a:normAutofit/>
          </a:bodyPr>
          <a:lstStyle/>
          <a:p>
            <a:pPr indent="0">
              <a:buNone/>
              <a:defRPr/>
            </a:pPr>
            <a:r>
              <a:rPr lang="nl-NL" b="1" dirty="0"/>
              <a:t>Sluiting van huidmondjes (stomata)</a:t>
            </a:r>
            <a:br>
              <a:rPr lang="nl-NL" b="1" dirty="0"/>
            </a:br>
            <a:r>
              <a:rPr lang="nl-NL" dirty="0"/>
              <a:t>Als een plant te weinig water heeft, zorgt ABA ervoor dat de huidmondjes (kleine openingen op de bladeren) sluiten. </a:t>
            </a:r>
            <a:br>
              <a:rPr lang="nl-NL" dirty="0"/>
            </a:br>
            <a:r>
              <a:rPr lang="nl-NL" dirty="0"/>
              <a:t>Dit voorkomt dat de plant te veel water verliest door verdamping.</a:t>
            </a:r>
          </a:p>
          <a:p>
            <a:pPr indent="0">
              <a:buNone/>
              <a:defRPr/>
            </a:pPr>
            <a:endParaRPr lang="nl-NL" dirty="0"/>
          </a:p>
          <a:p>
            <a:pPr indent="0">
              <a:buNone/>
              <a:defRPr/>
            </a:pPr>
            <a:r>
              <a:rPr lang="nl-NL" b="1" dirty="0"/>
              <a:t>Zaadrust</a:t>
            </a:r>
            <a:r>
              <a:rPr lang="nl-NL" dirty="0"/>
              <a:t> </a:t>
            </a:r>
            <a:br>
              <a:rPr lang="nl-NL" dirty="0"/>
            </a:br>
            <a:r>
              <a:rPr lang="nl-NL" dirty="0"/>
              <a:t>ABA zorgt ervoor dat zaden niet te vroeg gaan kiemen, vooral in de winter. Dit helpt planten om pas te ontkiemen als de omstandigheden gunstig zijn.</a:t>
            </a:r>
          </a:p>
        </p:txBody>
      </p:sp>
      <p:pic>
        <p:nvPicPr>
          <p:cNvPr id="2" name="Afbeelding 1">
            <a:extLst>
              <a:ext uri="{FF2B5EF4-FFF2-40B4-BE49-F238E27FC236}">
                <a16:creationId xmlns:a16="http://schemas.microsoft.com/office/drawing/2014/main" id="{59B0DE10-2528-9658-98D6-B01F2880D3FD}"/>
              </a:ext>
            </a:extLst>
          </p:cNvPr>
          <p:cNvPicPr>
            <a:picLocks noChangeAspect="1"/>
          </p:cNvPicPr>
          <p:nvPr/>
        </p:nvPicPr>
        <p:blipFill>
          <a:blip r:embed="rId3"/>
          <a:stretch>
            <a:fillRect/>
          </a:stretch>
        </p:blipFill>
        <p:spPr>
          <a:xfrm>
            <a:off x="7246796" y="4960937"/>
            <a:ext cx="4388896" cy="1613216"/>
          </a:xfrm>
          <a:prstGeom prst="rect">
            <a:avLst/>
          </a:prstGeom>
        </p:spPr>
      </p:pic>
    </p:spTree>
    <p:extLst>
      <p:ext uri="{BB962C8B-B14F-4D97-AF65-F5344CB8AC3E}">
        <p14:creationId xmlns:p14="http://schemas.microsoft.com/office/powerpoint/2010/main" val="103680451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31EF19-B9AC-DAB9-D03E-F9CD18153043}"/>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12F4E325-5C7D-0231-5248-258B82B5531A}"/>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Abscinezuur (ABA)</a:t>
            </a:r>
            <a:endParaRPr lang="nl-NL" altLang="nl-NL" b="1" dirty="0"/>
          </a:p>
        </p:txBody>
      </p:sp>
      <p:sp>
        <p:nvSpPr>
          <p:cNvPr id="7171" name="Tijdelijke aanduiding voor inhoud 2">
            <a:extLst>
              <a:ext uri="{FF2B5EF4-FFF2-40B4-BE49-F238E27FC236}">
                <a16:creationId xmlns:a16="http://schemas.microsoft.com/office/drawing/2014/main" id="{F289AF72-0132-2D35-E81C-840C39538A1A}"/>
              </a:ext>
            </a:extLst>
          </p:cNvPr>
          <p:cNvSpPr>
            <a:spLocks noGrp="1" noChangeArrowheads="1"/>
          </p:cNvSpPr>
          <p:nvPr>
            <p:ph idx="1"/>
          </p:nvPr>
        </p:nvSpPr>
        <p:spPr>
          <a:xfrm>
            <a:off x="886120" y="1781667"/>
            <a:ext cx="8801344" cy="4738260"/>
          </a:xfrm>
        </p:spPr>
        <p:txBody>
          <a:bodyPr>
            <a:normAutofit/>
          </a:bodyPr>
          <a:lstStyle/>
          <a:p>
            <a:pPr indent="0">
              <a:buNone/>
              <a:defRPr/>
            </a:pPr>
            <a:r>
              <a:rPr lang="nl-NL" b="1" dirty="0"/>
              <a:t>Reactie op stress</a:t>
            </a:r>
            <a:br>
              <a:rPr lang="nl-NL" dirty="0"/>
            </a:br>
            <a:r>
              <a:rPr lang="nl-NL" dirty="0"/>
              <a:t>Bij droogte, kou of zoutstress helpt ABA de plant om zich aan te passen. Het stuurt signalen door de plant om water te besparen en de groei tijdelijk te stoppen</a:t>
            </a:r>
          </a:p>
          <a:p>
            <a:pPr indent="0">
              <a:buNone/>
              <a:defRPr/>
            </a:pPr>
            <a:endParaRPr lang="nl-NL" dirty="0"/>
          </a:p>
          <a:p>
            <a:pPr indent="0">
              <a:buNone/>
              <a:defRPr/>
            </a:pPr>
            <a:r>
              <a:rPr lang="nl-NL" b="1" dirty="0"/>
              <a:t>Remming van groei</a:t>
            </a:r>
            <a:br>
              <a:rPr lang="nl-NL" dirty="0"/>
            </a:br>
            <a:r>
              <a:rPr lang="nl-NL" dirty="0"/>
              <a:t>ABA werkt vaak als een "rem" op plantengroei, vooral als de omstandigheden niet ideaal zijn. Dit is het tegenovergestelde van groeihormonen zoals gibberellinen en </a:t>
            </a:r>
            <a:r>
              <a:rPr lang="nl-NL" dirty="0" err="1"/>
              <a:t>auxines</a:t>
            </a:r>
            <a:r>
              <a:rPr lang="nl-NL" dirty="0"/>
              <a:t>.</a:t>
            </a:r>
          </a:p>
        </p:txBody>
      </p:sp>
      <p:pic>
        <p:nvPicPr>
          <p:cNvPr id="2" name="Afbeelding 1">
            <a:extLst>
              <a:ext uri="{FF2B5EF4-FFF2-40B4-BE49-F238E27FC236}">
                <a16:creationId xmlns:a16="http://schemas.microsoft.com/office/drawing/2014/main" id="{99350EDF-AC13-AEA2-781D-84BC86B48DAC}"/>
              </a:ext>
            </a:extLst>
          </p:cNvPr>
          <p:cNvPicPr>
            <a:picLocks noChangeAspect="1"/>
          </p:cNvPicPr>
          <p:nvPr/>
        </p:nvPicPr>
        <p:blipFill>
          <a:blip r:embed="rId3"/>
          <a:stretch>
            <a:fillRect/>
          </a:stretch>
        </p:blipFill>
        <p:spPr>
          <a:xfrm>
            <a:off x="7834718" y="5005703"/>
            <a:ext cx="4241370" cy="1558990"/>
          </a:xfrm>
          <a:prstGeom prst="rect">
            <a:avLst/>
          </a:prstGeom>
        </p:spPr>
      </p:pic>
    </p:spTree>
    <p:extLst>
      <p:ext uri="{BB962C8B-B14F-4D97-AF65-F5344CB8AC3E}">
        <p14:creationId xmlns:p14="http://schemas.microsoft.com/office/powerpoint/2010/main" val="377907106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0D46CF-8857-AAB3-AB04-819929D3A2A2}"/>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3C6D4630-906B-C9AF-9F7F-F10028E3B5F0}"/>
              </a:ext>
            </a:extLst>
          </p:cNvPr>
          <p:cNvSpPr>
            <a:spLocks noGrp="1" noChangeArrowheads="1"/>
          </p:cNvSpPr>
          <p:nvPr>
            <p:ph type="title"/>
          </p:nvPr>
        </p:nvSpPr>
        <p:spPr>
          <a:xfrm>
            <a:off x="886120" y="900114"/>
            <a:ext cx="10228920" cy="996950"/>
          </a:xfrm>
        </p:spPr>
        <p:txBody>
          <a:bodyPr>
            <a:normAutofit fontScale="90000"/>
          </a:bodyPr>
          <a:lstStyle/>
          <a:p>
            <a:pPr eaLnBrk="1" hangingPunct="1"/>
            <a:r>
              <a:rPr lang="nl-NL" altLang="nl-NL" dirty="0"/>
              <a:t>Waar wordt Abscinezuur (ABA) gemaakt?</a:t>
            </a:r>
            <a:endParaRPr lang="nl-NL" altLang="nl-NL" b="1" dirty="0"/>
          </a:p>
        </p:txBody>
      </p:sp>
      <p:sp>
        <p:nvSpPr>
          <p:cNvPr id="3" name="Rectangle 1">
            <a:extLst>
              <a:ext uri="{FF2B5EF4-FFF2-40B4-BE49-F238E27FC236}">
                <a16:creationId xmlns:a16="http://schemas.microsoft.com/office/drawing/2014/main" id="{31E59B27-3116-7011-7006-C6941A6F179A}"/>
              </a:ext>
            </a:extLst>
          </p:cNvPr>
          <p:cNvSpPr>
            <a:spLocks noGrp="1" noChangeArrowheads="1"/>
          </p:cNvSpPr>
          <p:nvPr>
            <p:ph idx="1"/>
          </p:nvPr>
        </p:nvSpPr>
        <p:spPr bwMode="auto">
          <a:xfrm>
            <a:off x="885825" y="1934528"/>
            <a:ext cx="9040495" cy="443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nl-NL" altLang="nl-NL" b="1" i="0" u="none" strike="noStrike" cap="none" normalizeH="0" baseline="0" dirty="0">
                <a:ln>
                  <a:noFill/>
                </a:ln>
                <a:solidFill>
                  <a:schemeClr val="tx1"/>
                </a:solidFill>
                <a:effectLst/>
                <a:latin typeface="Arial" panose="020B0604020202020204" pitchFamily="34" charset="0"/>
              </a:rPr>
              <a:t>Bladeren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In de</a:t>
            </a:r>
            <a:r>
              <a:rPr kumimoji="0" lang="nl-NL" altLang="nl-NL" b="1" i="0" u="none" strike="noStrike" cap="none" normalizeH="0" baseline="0" dirty="0">
                <a:ln>
                  <a:noFill/>
                </a:ln>
                <a:solidFill>
                  <a:schemeClr val="tx1"/>
                </a:solidFill>
                <a:effectLst/>
                <a:latin typeface="Arial" panose="020B0604020202020204" pitchFamily="34" charset="0"/>
              </a:rPr>
              <a:t> chloroplasten </a:t>
            </a:r>
            <a:r>
              <a:rPr kumimoji="0" lang="nl-NL" altLang="nl-NL" b="0" i="0" u="none" strike="noStrike" cap="none" normalizeH="0" baseline="0" dirty="0">
                <a:ln>
                  <a:noFill/>
                </a:ln>
                <a:solidFill>
                  <a:schemeClr val="tx1"/>
                </a:solidFill>
                <a:effectLst/>
                <a:latin typeface="Arial" panose="020B0604020202020204" pitchFamily="34" charset="0"/>
              </a:rPr>
              <a:t>van bladeren wordt ABA aangemaakt, vooral bij droogte.</a:t>
            </a: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Dit helpt bij de sluiting van huidmondjes om waterverlies te beperken.</a:t>
            </a:r>
          </a:p>
          <a:p>
            <a:pPr marL="0" marR="0" lvl="0" indent="0" algn="l" defTabSz="914400" rtl="0" eaLnBrk="0" fontAlgn="base" latinLnBrk="0" hangingPunct="0">
              <a:lnSpc>
                <a:spcPct val="100000"/>
              </a:lnSpc>
              <a:spcBef>
                <a:spcPct val="0"/>
              </a:spcBef>
              <a:spcAft>
                <a:spcPct val="0"/>
              </a:spcAft>
              <a:buClrTx/>
              <a:buSzTx/>
              <a:buNone/>
              <a:tabLst/>
            </a:pPr>
            <a:endParaRPr kumimoji="0" lang="nl-NL" altLang="nl-NL"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b="1" i="0" u="none" strike="noStrike" cap="none" normalizeH="0" baseline="0" dirty="0">
                <a:ln>
                  <a:noFill/>
                </a:ln>
                <a:solidFill>
                  <a:schemeClr val="tx1"/>
                </a:solidFill>
                <a:effectLst/>
                <a:latin typeface="Arial" panose="020B0604020202020204" pitchFamily="34" charset="0"/>
              </a:rPr>
              <a:t>Wortels</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Wortels produceren ABA als ze droogte of een tekort aan water detecteren.</a:t>
            </a: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Dit ABA wordt via de sapstroom (xyleem) naar de bladeren getransporteerd om de huidmondjes te sluiten.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pic>
        <p:nvPicPr>
          <p:cNvPr id="4" name="Afbeelding 3">
            <a:extLst>
              <a:ext uri="{FF2B5EF4-FFF2-40B4-BE49-F238E27FC236}">
                <a16:creationId xmlns:a16="http://schemas.microsoft.com/office/drawing/2014/main" id="{C10F4739-667E-6CF7-B581-970DFD9B1381}"/>
              </a:ext>
            </a:extLst>
          </p:cNvPr>
          <p:cNvPicPr>
            <a:picLocks noChangeAspect="1"/>
          </p:cNvPicPr>
          <p:nvPr/>
        </p:nvPicPr>
        <p:blipFill>
          <a:blip r:embed="rId3"/>
          <a:stretch>
            <a:fillRect/>
          </a:stretch>
        </p:blipFill>
        <p:spPr>
          <a:xfrm>
            <a:off x="9926320" y="4246670"/>
            <a:ext cx="1720881" cy="2418290"/>
          </a:xfrm>
          <a:prstGeom prst="rect">
            <a:avLst/>
          </a:prstGeom>
        </p:spPr>
      </p:pic>
    </p:spTree>
    <p:extLst>
      <p:ext uri="{BB962C8B-B14F-4D97-AF65-F5344CB8AC3E}">
        <p14:creationId xmlns:p14="http://schemas.microsoft.com/office/powerpoint/2010/main" val="67017787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DBD7A-9ABE-DE34-A85C-2D294A8F4CBF}"/>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7609DE4D-85FB-BCCD-889C-2EAC886987B4}"/>
              </a:ext>
            </a:extLst>
          </p:cNvPr>
          <p:cNvSpPr>
            <a:spLocks noGrp="1" noChangeArrowheads="1"/>
          </p:cNvSpPr>
          <p:nvPr>
            <p:ph type="title"/>
          </p:nvPr>
        </p:nvSpPr>
        <p:spPr>
          <a:xfrm>
            <a:off x="886120" y="900114"/>
            <a:ext cx="10228920" cy="996950"/>
          </a:xfrm>
        </p:spPr>
        <p:txBody>
          <a:bodyPr>
            <a:normAutofit fontScale="90000"/>
          </a:bodyPr>
          <a:lstStyle/>
          <a:p>
            <a:pPr eaLnBrk="1" hangingPunct="1"/>
            <a:r>
              <a:rPr lang="nl-NL" altLang="nl-NL" dirty="0"/>
              <a:t>Waar wordt Abscinezuur (ABA) gemaakt?</a:t>
            </a:r>
            <a:endParaRPr lang="nl-NL" altLang="nl-NL" b="1" dirty="0"/>
          </a:p>
        </p:txBody>
      </p:sp>
      <p:sp>
        <p:nvSpPr>
          <p:cNvPr id="3" name="Rectangle 1">
            <a:extLst>
              <a:ext uri="{FF2B5EF4-FFF2-40B4-BE49-F238E27FC236}">
                <a16:creationId xmlns:a16="http://schemas.microsoft.com/office/drawing/2014/main" id="{8BCF79EC-B961-4FAD-FCB8-52D97AB4FA38}"/>
              </a:ext>
            </a:extLst>
          </p:cNvPr>
          <p:cNvSpPr>
            <a:spLocks noGrp="1" noChangeArrowheads="1"/>
          </p:cNvSpPr>
          <p:nvPr>
            <p:ph idx="1"/>
          </p:nvPr>
        </p:nvSpPr>
        <p:spPr bwMode="auto">
          <a:xfrm>
            <a:off x="886120" y="2190312"/>
            <a:ext cx="9019880"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nl-NL" altLang="nl-NL" b="1" i="0" u="none" strike="noStrike" cap="none" normalizeH="0" baseline="0" dirty="0">
                <a:ln>
                  <a:noFill/>
                </a:ln>
                <a:solidFill>
                  <a:schemeClr val="tx1"/>
                </a:solidFill>
                <a:effectLst/>
                <a:latin typeface="Arial" panose="020B0604020202020204" pitchFamily="34" charset="0"/>
              </a:rPr>
              <a:t>Zaden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Tijdens de zaadvorming wordt ABA geproduceerd om </a:t>
            </a:r>
            <a:r>
              <a:rPr kumimoji="0" lang="nl-NL" altLang="nl-NL" i="0" u="none" strike="noStrike" cap="none" normalizeH="0" baseline="0" dirty="0">
                <a:ln>
                  <a:noFill/>
                </a:ln>
                <a:solidFill>
                  <a:schemeClr val="tx1"/>
                </a:solidFill>
                <a:effectLst/>
                <a:latin typeface="Arial" panose="020B0604020202020204" pitchFamily="34" charset="0"/>
              </a:rPr>
              <a:t>zaadrust </a:t>
            </a:r>
            <a:r>
              <a:rPr kumimoji="0" lang="nl-NL" altLang="nl-NL" b="0" i="0" u="none" strike="noStrike" cap="none" normalizeH="0" baseline="0" dirty="0">
                <a:ln>
                  <a:noFill/>
                </a:ln>
                <a:solidFill>
                  <a:schemeClr val="tx1"/>
                </a:solidFill>
                <a:effectLst/>
                <a:latin typeface="Arial" panose="020B0604020202020204" pitchFamily="34" charset="0"/>
              </a:rPr>
              <a:t>te bevorderen.</a:t>
            </a: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Dit voorkomt dat zaden te vroeg ontkiemen, bijvoorbeeld in de winter.</a:t>
            </a:r>
          </a:p>
          <a:p>
            <a:pPr marL="342900" indent="-342900" eaLnBrk="0" fontAlgn="base" hangingPunct="0">
              <a:spcBef>
                <a:spcPct val="0"/>
              </a:spcBef>
              <a:spcAft>
                <a:spcPct val="0"/>
              </a:spcAft>
            </a:pPr>
            <a:endParaRPr kumimoji="0" lang="nl-NL" altLang="nl-NL"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b="1" i="0" u="none" strike="noStrike" cap="none" normalizeH="0" baseline="0" dirty="0">
                <a:ln>
                  <a:noFill/>
                </a:ln>
                <a:solidFill>
                  <a:schemeClr val="tx1"/>
                </a:solidFill>
                <a:effectLst/>
                <a:latin typeface="Arial" panose="020B0604020202020204" pitchFamily="34" charset="0"/>
              </a:rPr>
              <a:t>Vruchten</a:t>
            </a:r>
            <a:endParaRPr kumimoji="0" lang="nl-NL" altLang="nl-NL" b="0" i="0" u="none" strike="noStrike" cap="none" normalizeH="0" baseline="0" dirty="0">
              <a:ln>
                <a:noFill/>
              </a:ln>
              <a:solidFill>
                <a:schemeClr val="tx1"/>
              </a:solidFill>
              <a:effectLst/>
              <a:latin typeface="Arial" panose="020B0604020202020204" pitchFamily="34" charset="0"/>
            </a:endParaRP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ABA speelt een rol bij de rijping en afrijping van vruchten.</a:t>
            </a:r>
          </a:p>
          <a:p>
            <a:pPr marL="342900" indent="-342900" eaLnBrk="0" fontAlgn="base" hangingPunct="0">
              <a:spcBef>
                <a:spcPct val="0"/>
              </a:spcBef>
              <a:spcAft>
                <a:spcPct val="0"/>
              </a:spcAft>
            </a:pPr>
            <a:r>
              <a:rPr kumimoji="0" lang="nl-NL" altLang="nl-NL" b="0" i="0" u="none" strike="noStrike" cap="none" normalizeH="0" baseline="0" dirty="0">
                <a:ln>
                  <a:noFill/>
                </a:ln>
                <a:solidFill>
                  <a:schemeClr val="tx1"/>
                </a:solidFill>
                <a:effectLst/>
                <a:latin typeface="Arial" panose="020B0604020202020204" pitchFamily="34" charset="0"/>
              </a:rPr>
              <a:t>Het reguleert de afbraak van chlorofyl, waardoor vruchten van kleur veranderen.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1881284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A4965-0AA1-D53E-6A32-188D0BB66ECD}"/>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C47C34BB-D5E6-62E5-64DE-202B4CD14544}"/>
              </a:ext>
            </a:extLst>
          </p:cNvPr>
          <p:cNvSpPr>
            <a:spLocks noGrp="1" noChangeArrowheads="1"/>
          </p:cNvSpPr>
          <p:nvPr>
            <p:ph type="title"/>
          </p:nvPr>
        </p:nvSpPr>
        <p:spPr>
          <a:xfrm>
            <a:off x="886120" y="900114"/>
            <a:ext cx="10228920" cy="996950"/>
          </a:xfrm>
        </p:spPr>
        <p:txBody>
          <a:bodyPr>
            <a:normAutofit/>
          </a:bodyPr>
          <a:lstStyle/>
          <a:p>
            <a:pPr eaLnBrk="1" hangingPunct="1"/>
            <a:r>
              <a:rPr lang="nl-NL" altLang="nl-NL" dirty="0"/>
              <a:t>Kan je abscinezuur (ABA) namaken?</a:t>
            </a:r>
            <a:endParaRPr lang="nl-NL" altLang="nl-NL" b="1" dirty="0"/>
          </a:p>
        </p:txBody>
      </p:sp>
      <p:sp>
        <p:nvSpPr>
          <p:cNvPr id="3" name="Rectangle 1">
            <a:extLst>
              <a:ext uri="{FF2B5EF4-FFF2-40B4-BE49-F238E27FC236}">
                <a16:creationId xmlns:a16="http://schemas.microsoft.com/office/drawing/2014/main" id="{59915626-8AB4-73BF-A18F-DEBAFB482E3A}"/>
              </a:ext>
            </a:extLst>
          </p:cNvPr>
          <p:cNvSpPr>
            <a:spLocks noGrp="1" noChangeArrowheads="1"/>
          </p:cNvSpPr>
          <p:nvPr>
            <p:ph idx="1"/>
          </p:nvPr>
        </p:nvSpPr>
        <p:spPr bwMode="auto">
          <a:xfrm>
            <a:off x="794680" y="2042824"/>
            <a:ext cx="9019880"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nl-NL" dirty="0"/>
              <a:t>Het planthormoon abscinezuur (ABA) kan synthetisch worden nagemaakt. </a:t>
            </a:r>
            <a:br>
              <a:rPr lang="nl-NL" dirty="0"/>
            </a:br>
            <a:r>
              <a:rPr lang="nl-NL" dirty="0"/>
              <a:t>Er zijn verschillende methoden om ABA te produceren voor gebruik in onderzoek en landbouw</a:t>
            </a:r>
            <a:r>
              <a:rPr lang="nl-NL" sz="1400" dirty="0"/>
              <a:t> </a:t>
            </a:r>
            <a:r>
              <a:rPr lang="nl-NL" dirty="0"/>
              <a:t>o.a.</a:t>
            </a:r>
            <a:br>
              <a:rPr lang="nl-NL" dirty="0"/>
            </a:br>
            <a:endParaRPr lang="nl-NL" dirty="0"/>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Chemische synthese</a:t>
            </a:r>
            <a:r>
              <a:rPr kumimoji="0" lang="nl-NL" altLang="nl-NL" b="0" i="0" u="none" strike="noStrike" cap="none" normalizeH="0" baseline="0" dirty="0">
                <a:ln>
                  <a:noFill/>
                </a:ln>
                <a:solidFill>
                  <a:schemeClr val="tx1"/>
                </a:solidFill>
                <a:effectLst/>
                <a:latin typeface="Arial" panose="020B0604020202020204" pitchFamily="34" charset="0"/>
              </a:rPr>
              <a:t>, in een laboratorium</a:t>
            </a:r>
          </a:p>
          <a:p>
            <a:pPr marL="342900" indent="-342900" eaLnBrk="0" fontAlgn="base" hangingPunct="0">
              <a:spcBef>
                <a:spcPct val="0"/>
              </a:spcBef>
              <a:spcAft>
                <a:spcPct val="0"/>
              </a:spcAft>
            </a:pPr>
            <a:r>
              <a:rPr lang="nl-NL" b="1" dirty="0"/>
              <a:t>Biotechnologische productie</a:t>
            </a:r>
            <a:r>
              <a:rPr lang="nl-NL" dirty="0"/>
              <a:t>, via bacteriën en gisten</a:t>
            </a:r>
          </a:p>
          <a:p>
            <a:pPr marL="342900" indent="-342900" eaLnBrk="0" fontAlgn="base" hangingPunct="0">
              <a:spcBef>
                <a:spcPct val="0"/>
              </a:spcBef>
              <a:spcAft>
                <a:spcPct val="0"/>
              </a:spcAft>
            </a:pPr>
            <a:r>
              <a:rPr kumimoji="0" lang="nl-NL" altLang="nl-NL" b="1" i="0" u="none" strike="noStrike" cap="none" normalizeH="0" baseline="0" dirty="0">
                <a:ln>
                  <a:noFill/>
                </a:ln>
                <a:solidFill>
                  <a:schemeClr val="tx1"/>
                </a:solidFill>
                <a:effectLst/>
                <a:latin typeface="Arial" panose="020B0604020202020204" pitchFamily="34" charset="0"/>
              </a:rPr>
              <a:t>Natuurlijke</a:t>
            </a:r>
            <a:r>
              <a:rPr lang="nl-NL" altLang="nl-NL" b="1" dirty="0">
                <a:solidFill>
                  <a:schemeClr val="tx1"/>
                </a:solidFill>
                <a:latin typeface="Arial" panose="020B0604020202020204" pitchFamily="34" charset="0"/>
              </a:rPr>
              <a:t> extracten</a:t>
            </a:r>
            <a:r>
              <a:rPr lang="nl-NL" altLang="nl-NL" dirty="0">
                <a:solidFill>
                  <a:schemeClr val="tx1"/>
                </a:solidFill>
                <a:latin typeface="Arial" panose="020B0604020202020204" pitchFamily="34" charset="0"/>
              </a:rPr>
              <a:t>, dit is duurder dan chemische synthese</a:t>
            </a:r>
            <a:endParaRPr kumimoji="0" lang="nl-NL" altLang="nl-NL" b="0" i="0" u="none" strike="noStrike" cap="none" normalizeH="0" baseline="0" dirty="0">
              <a:ln>
                <a:noFill/>
              </a:ln>
              <a:solidFill>
                <a:schemeClr val="tx1"/>
              </a:solidFill>
              <a:effectLst/>
              <a:latin typeface="Arial" panose="020B0604020202020204" pitchFamily="34" charset="0"/>
            </a:endParaRPr>
          </a:p>
        </p:txBody>
      </p:sp>
      <p:pic>
        <p:nvPicPr>
          <p:cNvPr id="6" name="Afbeelding 5">
            <a:extLst>
              <a:ext uri="{FF2B5EF4-FFF2-40B4-BE49-F238E27FC236}">
                <a16:creationId xmlns:a16="http://schemas.microsoft.com/office/drawing/2014/main" id="{B554EFD0-EEA5-8134-6E99-EB8079FAF322}"/>
              </a:ext>
            </a:extLst>
          </p:cNvPr>
          <p:cNvPicPr>
            <a:picLocks noChangeAspect="1"/>
          </p:cNvPicPr>
          <p:nvPr/>
        </p:nvPicPr>
        <p:blipFill>
          <a:blip r:embed="rId3"/>
          <a:stretch>
            <a:fillRect/>
          </a:stretch>
        </p:blipFill>
        <p:spPr>
          <a:xfrm>
            <a:off x="4013104" y="5137848"/>
            <a:ext cx="2824576" cy="1640076"/>
          </a:xfrm>
          <a:prstGeom prst="rect">
            <a:avLst/>
          </a:prstGeom>
        </p:spPr>
      </p:pic>
    </p:spTree>
    <p:extLst>
      <p:ext uri="{BB962C8B-B14F-4D97-AF65-F5344CB8AC3E}">
        <p14:creationId xmlns:p14="http://schemas.microsoft.com/office/powerpoint/2010/main" val="116153739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C0642C-EA44-C7A8-20F6-70AF9C075FE3}"/>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E2B4AA36-1479-93E3-4442-4D20053D53FF}"/>
              </a:ext>
            </a:extLst>
          </p:cNvPr>
          <p:cNvSpPr>
            <a:spLocks noGrp="1" noChangeArrowheads="1"/>
          </p:cNvSpPr>
          <p:nvPr>
            <p:ph type="title"/>
          </p:nvPr>
        </p:nvSpPr>
        <p:spPr>
          <a:xfrm>
            <a:off x="764200" y="202992"/>
            <a:ext cx="10228920" cy="996950"/>
          </a:xfrm>
        </p:spPr>
        <p:txBody>
          <a:bodyPr>
            <a:normAutofit/>
          </a:bodyPr>
          <a:lstStyle/>
          <a:p>
            <a:pPr eaLnBrk="1" hangingPunct="1"/>
            <a:r>
              <a:rPr lang="nl-NL" altLang="nl-NL" dirty="0"/>
              <a:t>Hoe pas je abscinezuur (ABA) toe?</a:t>
            </a:r>
            <a:endParaRPr lang="nl-NL" altLang="nl-NL" b="1" dirty="0"/>
          </a:p>
        </p:txBody>
      </p:sp>
      <p:sp>
        <p:nvSpPr>
          <p:cNvPr id="3" name="Rectangle 1">
            <a:extLst>
              <a:ext uri="{FF2B5EF4-FFF2-40B4-BE49-F238E27FC236}">
                <a16:creationId xmlns:a16="http://schemas.microsoft.com/office/drawing/2014/main" id="{5C9D770F-FC32-9AB9-2970-6A51B606698A}"/>
              </a:ext>
            </a:extLst>
          </p:cNvPr>
          <p:cNvSpPr>
            <a:spLocks noGrp="1" noChangeArrowheads="1"/>
          </p:cNvSpPr>
          <p:nvPr>
            <p:ph idx="1"/>
          </p:nvPr>
        </p:nvSpPr>
        <p:spPr bwMode="auto">
          <a:xfrm>
            <a:off x="764200" y="1207363"/>
            <a:ext cx="885732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indent="0">
              <a:buNone/>
            </a:pPr>
            <a:r>
              <a:rPr lang="nl-NL" b="1" dirty="0"/>
              <a:t>Bladbespuiting</a:t>
            </a:r>
          </a:p>
          <a:p>
            <a:pPr indent="0">
              <a:buNone/>
            </a:pPr>
            <a:r>
              <a:rPr lang="nl-NL" dirty="0"/>
              <a:t>ABA kan als spuitoplossing op de bladeren worden aangebracht.</a:t>
            </a:r>
          </a:p>
          <a:p>
            <a:pPr indent="0">
              <a:buNone/>
            </a:pPr>
            <a:endParaRPr lang="nl-NL" dirty="0"/>
          </a:p>
          <a:p>
            <a:pPr indent="0">
              <a:buNone/>
            </a:pPr>
            <a:r>
              <a:rPr lang="nl-NL" b="1" dirty="0"/>
              <a:t>Zaadbehandeling</a:t>
            </a:r>
            <a:br>
              <a:rPr lang="nl-NL" b="1" dirty="0"/>
            </a:br>
            <a:r>
              <a:rPr lang="nl-NL" dirty="0"/>
              <a:t>Zaden worden behandeld met een ABA-oplossing om te voorkomen dat ze te vroeg ontkiemen (gerst en tarwe)</a:t>
            </a:r>
          </a:p>
          <a:p>
            <a:pPr indent="0">
              <a:buNone/>
            </a:pPr>
            <a:endParaRPr lang="nl-NL" dirty="0"/>
          </a:p>
          <a:p>
            <a:pPr indent="0">
              <a:buNone/>
            </a:pPr>
            <a:r>
              <a:rPr lang="nl-NL" b="1" dirty="0"/>
              <a:t>Wortelbehandeling</a:t>
            </a:r>
            <a:br>
              <a:rPr lang="nl-NL" b="1" dirty="0"/>
            </a:br>
            <a:r>
              <a:rPr lang="nl-NL" dirty="0"/>
              <a:t>Dit wordt soms gebruikt in kassen om waterstress te simuleren en plantengroei te reguleren</a:t>
            </a:r>
          </a:p>
          <a:p>
            <a:pPr indent="0">
              <a:buNone/>
            </a:pPr>
            <a:endParaRPr lang="nl-NL" dirty="0"/>
          </a:p>
          <a:p>
            <a:pPr indent="0">
              <a:buNone/>
            </a:pPr>
            <a:r>
              <a:rPr lang="nl-NL" b="1" dirty="0"/>
              <a:t>ABA in gecontroleerde afgiftesystemen</a:t>
            </a:r>
          </a:p>
          <a:p>
            <a:pPr indent="0">
              <a:buNone/>
            </a:pPr>
            <a:r>
              <a:rPr lang="nl-NL" dirty="0"/>
              <a:t>Er zijn speciale gecoate korrels of capsules die ABA langzaam vrijgeven (langdurig effect)</a:t>
            </a:r>
            <a:endParaRPr kumimoji="0" lang="nl-NL" altLang="nl-NL"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4359928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1000"/>
                                        <p:tgtEl>
                                          <p:spTgt spid="3">
                                            <p:txEl>
                                              <p:pRg st="5" end="5"/>
                                            </p:txEl>
                                          </p:spTgt>
                                        </p:tgtEl>
                                      </p:cBhvr>
                                    </p:animEffect>
                                    <p:anim calcmode="lin" valueType="num">
                                      <p:cBhvr>
                                        <p:cTn id="1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1000"/>
                                        <p:tgtEl>
                                          <p:spTgt spid="3">
                                            <p:txEl>
                                              <p:pRg st="7" end="7"/>
                                            </p:txEl>
                                          </p:spTgt>
                                        </p:tgtEl>
                                      </p:cBhvr>
                                    </p:animEffect>
                                    <p:anim calcmode="lin" valueType="num">
                                      <p:cBhvr>
                                        <p:cTn id="2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7" end="7"/>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1000"/>
                                        <p:tgtEl>
                                          <p:spTgt spid="3">
                                            <p:txEl>
                                              <p:pRg st="8" end="8"/>
                                            </p:txEl>
                                          </p:spTgt>
                                        </p:tgtEl>
                                      </p:cBhvr>
                                    </p:animEffect>
                                    <p:anim calcmode="lin" valueType="num">
                                      <p:cBhvr>
                                        <p:cTn id="2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CE23D2-7AE5-E17F-71A9-EA7D773AF0CB}"/>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335A59ED-D05D-8A41-C618-DD3687C352D0}"/>
              </a:ext>
            </a:extLst>
          </p:cNvPr>
          <p:cNvSpPr>
            <a:spLocks noGrp="1" noChangeArrowheads="1"/>
          </p:cNvSpPr>
          <p:nvPr>
            <p:ph type="title"/>
          </p:nvPr>
        </p:nvSpPr>
        <p:spPr>
          <a:xfrm>
            <a:off x="886120" y="900114"/>
            <a:ext cx="10228920" cy="996950"/>
          </a:xfrm>
        </p:spPr>
        <p:txBody>
          <a:bodyPr>
            <a:normAutofit fontScale="90000"/>
          </a:bodyPr>
          <a:lstStyle/>
          <a:p>
            <a:pPr eaLnBrk="1" hangingPunct="1"/>
            <a:r>
              <a:rPr lang="nl-NL" altLang="nl-NL" dirty="0"/>
              <a:t>Waarom abscinezuur (ABA) gebruiken?</a:t>
            </a:r>
            <a:endParaRPr lang="nl-NL" altLang="nl-NL" b="1" dirty="0"/>
          </a:p>
        </p:txBody>
      </p:sp>
      <p:sp>
        <p:nvSpPr>
          <p:cNvPr id="3" name="Rectangle 1">
            <a:extLst>
              <a:ext uri="{FF2B5EF4-FFF2-40B4-BE49-F238E27FC236}">
                <a16:creationId xmlns:a16="http://schemas.microsoft.com/office/drawing/2014/main" id="{D68E6CDE-EE3D-6B9E-D233-31824FF0D126}"/>
              </a:ext>
            </a:extLst>
          </p:cNvPr>
          <p:cNvSpPr>
            <a:spLocks noGrp="1" noChangeArrowheads="1"/>
          </p:cNvSpPr>
          <p:nvPr>
            <p:ph idx="1"/>
          </p:nvPr>
        </p:nvSpPr>
        <p:spPr bwMode="auto">
          <a:xfrm>
            <a:off x="764200" y="2315358"/>
            <a:ext cx="9019880"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1" i="0" u="none" strike="noStrike" cap="none" normalizeH="0" baseline="0" dirty="0">
                <a:ln>
                  <a:noFill/>
                </a:ln>
                <a:solidFill>
                  <a:schemeClr val="tx1"/>
                </a:solidFill>
                <a:effectLst/>
                <a:latin typeface="Arial" panose="020B0604020202020204" pitchFamily="34" charset="0"/>
              </a:rPr>
              <a:t>Verbetering van droogtetolerantie: </a:t>
            </a:r>
            <a:br>
              <a:rPr kumimoji="0" lang="nl-NL" altLang="nl-NL" b="0" i="0" u="none" strike="noStrike" cap="none" normalizeH="0" baseline="0" dirty="0">
                <a:ln>
                  <a:noFill/>
                </a:ln>
                <a:solidFill>
                  <a:schemeClr val="tx1"/>
                </a:solidFill>
                <a:effectLst/>
                <a:latin typeface="Arial" panose="020B0604020202020204" pitchFamily="34" charset="0"/>
              </a:rPr>
            </a:br>
            <a:r>
              <a:rPr kumimoji="0" lang="nl-NL" altLang="nl-NL" b="0" i="0" u="none" strike="noStrike" cap="none" normalizeH="0" baseline="0" dirty="0">
                <a:ln>
                  <a:noFill/>
                </a:ln>
                <a:solidFill>
                  <a:schemeClr val="tx1"/>
                </a:solidFill>
                <a:effectLst/>
                <a:latin typeface="Arial" panose="020B0604020202020204" pitchFamily="34" charset="0"/>
              </a:rPr>
              <a:t>Gespoten op gewassen om huidmondjes te sluiten en waterverlies te beperken.</a:t>
            </a:r>
          </a:p>
          <a:p>
            <a:pPr marL="0" marR="0" lvl="0" indent="0" algn="l" defTabSz="914400" rtl="0" eaLnBrk="0" fontAlgn="base" latinLnBrk="0" hangingPunct="0">
              <a:lnSpc>
                <a:spcPct val="100000"/>
              </a:lnSpc>
              <a:spcBef>
                <a:spcPct val="0"/>
              </a:spcBef>
              <a:spcAft>
                <a:spcPct val="0"/>
              </a:spcAft>
              <a:buClrTx/>
              <a:buSzTx/>
              <a:buFontTx/>
              <a:buNone/>
              <a:tabLst/>
            </a:pPr>
            <a:endParaRPr lang="nl-NL" altLang="nl-NL"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1" i="0" u="none" strike="noStrike" cap="none" normalizeH="0" baseline="0" dirty="0">
                <a:ln>
                  <a:noFill/>
                </a:ln>
                <a:solidFill>
                  <a:schemeClr val="tx1"/>
                </a:solidFill>
                <a:effectLst/>
                <a:latin typeface="Arial" panose="020B0604020202020204" pitchFamily="34" charset="0"/>
              </a:rPr>
              <a:t>Zaadrust (</a:t>
            </a:r>
            <a:r>
              <a:rPr kumimoji="0" lang="nl-NL" altLang="nl-NL" b="1" i="0" u="none" strike="noStrike" cap="none" normalizeH="0" baseline="0" dirty="0" err="1">
                <a:ln>
                  <a:noFill/>
                </a:ln>
                <a:solidFill>
                  <a:schemeClr val="tx1"/>
                </a:solidFill>
                <a:effectLst/>
                <a:latin typeface="Arial" panose="020B0604020202020204" pitchFamily="34" charset="0"/>
              </a:rPr>
              <a:t>dormantie</a:t>
            </a:r>
            <a:r>
              <a:rPr kumimoji="0" lang="nl-NL" altLang="nl-NL" b="1" i="0" u="none" strike="noStrike" cap="none" normalizeH="0" baseline="0" dirty="0">
                <a:ln>
                  <a:noFill/>
                </a:ln>
                <a:solidFill>
                  <a:schemeClr val="tx1"/>
                </a:solidFill>
                <a:effectLst/>
                <a:latin typeface="Arial" panose="020B0604020202020204" pitchFamily="34" charset="0"/>
              </a:rPr>
              <a:t>) reguleren</a:t>
            </a:r>
            <a:r>
              <a:rPr kumimoji="0" lang="nl-NL" altLang="nl-NL" b="0" i="0" u="none" strike="noStrike" cap="none" normalizeH="0" baseline="0" dirty="0">
                <a:ln>
                  <a:noFill/>
                </a:ln>
                <a:solidFill>
                  <a:schemeClr val="tx1"/>
                </a:solidFill>
                <a:effectLst/>
                <a:latin typeface="Arial" panose="020B0604020202020204" pitchFamily="34" charset="0"/>
              </a:rPr>
              <a:t>:</a:t>
            </a:r>
            <a:br>
              <a:rPr kumimoji="0" lang="nl-NL" altLang="nl-NL" b="0" i="0" u="none" strike="noStrike" cap="none" normalizeH="0" baseline="0" dirty="0">
                <a:ln>
                  <a:noFill/>
                </a:ln>
                <a:solidFill>
                  <a:schemeClr val="tx1"/>
                </a:solidFill>
                <a:effectLst/>
                <a:latin typeface="Arial" panose="020B0604020202020204" pitchFamily="34" charset="0"/>
              </a:rPr>
            </a:br>
            <a:r>
              <a:rPr kumimoji="0" lang="nl-NL" altLang="nl-NL" b="0" i="0" u="none" strike="noStrike" cap="none" normalizeH="0" baseline="0" dirty="0">
                <a:ln>
                  <a:noFill/>
                </a:ln>
                <a:solidFill>
                  <a:schemeClr val="tx1"/>
                </a:solidFill>
                <a:effectLst/>
                <a:latin typeface="Arial" panose="020B0604020202020204" pitchFamily="34" charset="0"/>
              </a:rPr>
              <a:t>In de zaadindustrie om te voorkomen dat zaden te vroeg kiemen.</a:t>
            </a:r>
          </a:p>
          <a:p>
            <a:pPr marL="0" marR="0" lvl="0" indent="0" algn="l" defTabSz="914400" rtl="0" eaLnBrk="0" fontAlgn="base" latinLnBrk="0" hangingPunct="0">
              <a:lnSpc>
                <a:spcPct val="100000"/>
              </a:lnSpc>
              <a:spcBef>
                <a:spcPct val="0"/>
              </a:spcBef>
              <a:spcAft>
                <a:spcPct val="0"/>
              </a:spcAft>
              <a:buClrTx/>
              <a:buSzTx/>
              <a:buFontTx/>
              <a:buNone/>
              <a:tabLst/>
            </a:pPr>
            <a:endParaRPr lang="nl-NL" altLang="nl-NL" dirty="0">
              <a:solidFill>
                <a:schemeClr val="tx1"/>
              </a:solidFill>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b="1" i="0" u="none" strike="noStrike" cap="none" normalizeH="0" baseline="0" dirty="0">
                <a:ln>
                  <a:noFill/>
                </a:ln>
                <a:solidFill>
                  <a:schemeClr val="tx1"/>
                </a:solidFill>
                <a:effectLst/>
                <a:latin typeface="Arial" panose="020B0604020202020204" pitchFamily="34" charset="0"/>
              </a:rPr>
              <a:t>Vruchtrijping: </a:t>
            </a:r>
            <a:br>
              <a:rPr kumimoji="0" lang="nl-NL" altLang="nl-NL" b="0" i="0" u="none" strike="noStrike" cap="none" normalizeH="0" baseline="0" dirty="0">
                <a:ln>
                  <a:noFill/>
                </a:ln>
                <a:solidFill>
                  <a:schemeClr val="tx1"/>
                </a:solidFill>
                <a:effectLst/>
                <a:latin typeface="Arial" panose="020B0604020202020204" pitchFamily="34" charset="0"/>
              </a:rPr>
            </a:br>
            <a:r>
              <a:rPr kumimoji="0" lang="nl-NL" altLang="nl-NL" b="0" i="0" u="none" strike="noStrike" cap="none" normalizeH="0" baseline="0" dirty="0">
                <a:ln>
                  <a:noFill/>
                </a:ln>
                <a:solidFill>
                  <a:schemeClr val="tx1"/>
                </a:solidFill>
                <a:effectLst/>
                <a:latin typeface="Arial" panose="020B0604020202020204" pitchFamily="34" charset="0"/>
              </a:rPr>
              <a:t>Gebruikt om de rijping van bepaalde vruchten te versnellen.</a:t>
            </a:r>
          </a:p>
        </p:txBody>
      </p:sp>
    </p:spTree>
    <p:extLst>
      <p:ext uri="{BB962C8B-B14F-4D97-AF65-F5344CB8AC3E}">
        <p14:creationId xmlns:p14="http://schemas.microsoft.com/office/powerpoint/2010/main" val="274194684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0DACE8BC-4F05-4CC1-8355-E8912754754C}"/>
              </a:ext>
            </a:extLst>
          </p:cNvPr>
          <p:cNvSpPr>
            <a:spLocks noGrp="1" noChangeArrowheads="1"/>
          </p:cNvSpPr>
          <p:nvPr>
            <p:ph type="title"/>
          </p:nvPr>
        </p:nvSpPr>
        <p:spPr>
          <a:xfrm>
            <a:off x="1159497" y="606426"/>
            <a:ext cx="8963991" cy="1325563"/>
          </a:xfrm>
        </p:spPr>
        <p:txBody>
          <a:bodyPr/>
          <a:lstStyle/>
          <a:p>
            <a:pPr eaLnBrk="1" hangingPunct="1"/>
            <a:r>
              <a:rPr lang="nl-NL" altLang="nl-NL" b="1" dirty="0"/>
              <a:t>Ethyleen.</a:t>
            </a:r>
          </a:p>
        </p:txBody>
      </p:sp>
      <p:sp>
        <p:nvSpPr>
          <p:cNvPr id="25603" name="Tijdelijke aanduiding voor inhoud 2">
            <a:extLst>
              <a:ext uri="{FF2B5EF4-FFF2-40B4-BE49-F238E27FC236}">
                <a16:creationId xmlns:a16="http://schemas.microsoft.com/office/drawing/2014/main" id="{F7C089A0-DF16-428C-9804-69767B13D9E0}"/>
              </a:ext>
            </a:extLst>
          </p:cNvPr>
          <p:cNvSpPr>
            <a:spLocks noGrp="1" noChangeArrowheads="1"/>
          </p:cNvSpPr>
          <p:nvPr>
            <p:ph idx="1"/>
          </p:nvPr>
        </p:nvSpPr>
        <p:spPr>
          <a:xfrm>
            <a:off x="1055802" y="2276762"/>
            <a:ext cx="8169478" cy="4006564"/>
          </a:xfrm>
        </p:spPr>
        <p:txBody>
          <a:bodyPr>
            <a:normAutofit/>
          </a:bodyPr>
          <a:lstStyle/>
          <a:p>
            <a:pPr indent="0">
              <a:buNone/>
              <a:defRPr/>
            </a:pPr>
            <a:r>
              <a:rPr lang="nl-NL" altLang="nl-NL" dirty="0"/>
              <a:t>Ethyleen is een gasvormig planthormoon dat een belangrijke rol speelt in de groei, ontwikkeling en rijping van planten. </a:t>
            </a:r>
          </a:p>
          <a:p>
            <a:pPr indent="0">
              <a:buNone/>
              <a:defRPr/>
            </a:pPr>
            <a:endParaRPr lang="nl-NL" altLang="nl-NL" dirty="0"/>
          </a:p>
          <a:p>
            <a:pPr indent="0">
              <a:buNone/>
              <a:defRPr/>
            </a:pPr>
            <a:r>
              <a:rPr lang="nl-NL" altLang="nl-NL" dirty="0"/>
              <a:t>Het wordt geproduceerd door bijna alle delen van de plant, vooral bij stress of tijdens bepaalde groeifasen.</a:t>
            </a:r>
          </a:p>
        </p:txBody>
      </p:sp>
      <p:pic>
        <p:nvPicPr>
          <p:cNvPr id="2" name="Afbeelding 1">
            <a:extLst>
              <a:ext uri="{FF2B5EF4-FFF2-40B4-BE49-F238E27FC236}">
                <a16:creationId xmlns:a16="http://schemas.microsoft.com/office/drawing/2014/main" id="{003411BA-25A0-DABB-1355-8D87D67FB181}"/>
              </a:ext>
            </a:extLst>
          </p:cNvPr>
          <p:cNvPicPr>
            <a:picLocks noChangeAspect="1"/>
          </p:cNvPicPr>
          <p:nvPr/>
        </p:nvPicPr>
        <p:blipFill>
          <a:blip r:embed="rId2"/>
          <a:stretch>
            <a:fillRect/>
          </a:stretch>
        </p:blipFill>
        <p:spPr>
          <a:xfrm>
            <a:off x="8036560" y="4429449"/>
            <a:ext cx="3812540" cy="2316647"/>
          </a:xfrm>
          <a:prstGeom prst="rect">
            <a:avLst/>
          </a:prstGeom>
        </p:spPr>
      </p:pic>
    </p:spTree>
    <p:extLst>
      <p:ext uri="{BB962C8B-B14F-4D97-AF65-F5344CB8AC3E}">
        <p14:creationId xmlns:p14="http://schemas.microsoft.com/office/powerpoint/2010/main" val="288656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2" end="2"/>
                                            </p:txEl>
                                          </p:spTgt>
                                        </p:tgtEl>
                                        <p:attrNameLst>
                                          <p:attrName>style.visibility</p:attrName>
                                        </p:attrNameLst>
                                      </p:cBhvr>
                                      <p:to>
                                        <p:strVal val="visible"/>
                                      </p:to>
                                    </p:set>
                                    <p:animEffect transition="in" filter="fade">
                                      <p:cBhvr>
                                        <p:cTn id="14" dur="1000"/>
                                        <p:tgtEl>
                                          <p:spTgt spid="25603">
                                            <p:txEl>
                                              <p:pRg st="2" end="2"/>
                                            </p:txEl>
                                          </p:spTgt>
                                        </p:tgtEl>
                                      </p:cBhvr>
                                    </p:animEffect>
                                    <p:anim calcmode="lin" valueType="num">
                                      <p:cBhvr>
                                        <p:cTn id="15"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C77732-4C3E-00D0-9BE7-E379A351C6F5}"/>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A2F23CD5-44DE-AF24-9DEA-85FC3B524250}"/>
              </a:ext>
            </a:extLst>
          </p:cNvPr>
          <p:cNvSpPr>
            <a:spLocks noGrp="1" noChangeArrowheads="1"/>
          </p:cNvSpPr>
          <p:nvPr>
            <p:ph type="title"/>
          </p:nvPr>
        </p:nvSpPr>
        <p:spPr>
          <a:xfrm>
            <a:off x="1159497" y="606426"/>
            <a:ext cx="8963991" cy="1325563"/>
          </a:xfrm>
        </p:spPr>
        <p:txBody>
          <a:bodyPr/>
          <a:lstStyle/>
          <a:p>
            <a:pPr eaLnBrk="1" hangingPunct="1"/>
            <a:r>
              <a:rPr lang="nl-NL" altLang="nl-NL" b="1" dirty="0"/>
              <a:t>Ethyleen.</a:t>
            </a:r>
          </a:p>
        </p:txBody>
      </p:sp>
      <p:sp>
        <p:nvSpPr>
          <p:cNvPr id="25603" name="Tijdelijke aanduiding voor inhoud 2">
            <a:extLst>
              <a:ext uri="{FF2B5EF4-FFF2-40B4-BE49-F238E27FC236}">
                <a16:creationId xmlns:a16="http://schemas.microsoft.com/office/drawing/2014/main" id="{B855C8BC-754F-3CF8-5A5F-9A0928598CA6}"/>
              </a:ext>
            </a:extLst>
          </p:cNvPr>
          <p:cNvSpPr>
            <a:spLocks noGrp="1" noChangeArrowheads="1"/>
          </p:cNvSpPr>
          <p:nvPr>
            <p:ph idx="1"/>
          </p:nvPr>
        </p:nvSpPr>
        <p:spPr>
          <a:xfrm>
            <a:off x="1055802" y="2276762"/>
            <a:ext cx="9067686" cy="4006564"/>
          </a:xfrm>
        </p:spPr>
        <p:txBody>
          <a:bodyPr>
            <a:normAutofit fontScale="92500" lnSpcReduction="10000"/>
          </a:bodyPr>
          <a:lstStyle/>
          <a:p>
            <a:pPr indent="0">
              <a:buNone/>
              <a:defRPr/>
            </a:pPr>
            <a:r>
              <a:rPr lang="nl-NL" altLang="nl-NL" b="1" dirty="0"/>
              <a:t>Vruchtrijping</a:t>
            </a:r>
          </a:p>
          <a:p>
            <a:pPr indent="0">
              <a:buNone/>
              <a:defRPr/>
            </a:pPr>
            <a:r>
              <a:rPr lang="nl-NL" altLang="nl-NL" dirty="0"/>
              <a:t>Ethyleen versnelt de rijping van vruchten zoals bananen, tomaten en </a:t>
            </a:r>
            <a:r>
              <a:rPr lang="nl-NL" altLang="nl-NL" dirty="0" err="1"/>
              <a:t>appels.Dit</a:t>
            </a:r>
            <a:r>
              <a:rPr lang="nl-NL" altLang="nl-NL" dirty="0"/>
              <a:t> hormoon zorgt voor kleurverandering, verzachting en een zoetere smaak.</a:t>
            </a:r>
          </a:p>
          <a:p>
            <a:pPr indent="0">
              <a:buNone/>
              <a:defRPr/>
            </a:pPr>
            <a:endParaRPr lang="nl-NL" altLang="nl-NL" dirty="0"/>
          </a:p>
          <a:p>
            <a:pPr indent="0">
              <a:buNone/>
              <a:defRPr/>
            </a:pPr>
            <a:r>
              <a:rPr lang="nl-NL" altLang="nl-NL" b="1" dirty="0"/>
              <a:t>Bladval </a:t>
            </a:r>
          </a:p>
          <a:p>
            <a:pPr indent="0">
              <a:buNone/>
              <a:defRPr/>
            </a:pPr>
            <a:r>
              <a:rPr lang="nl-NL" altLang="nl-NL" dirty="0"/>
              <a:t>Ethyleen stimuleert het loslaten van bladeren in de herfst. Dit helpt de plant om energie te besparen en zich voor te bereiden op winterse omstandigheden.</a:t>
            </a:r>
          </a:p>
          <a:p>
            <a:pPr indent="0">
              <a:buNone/>
              <a:defRPr/>
            </a:pPr>
            <a:endParaRPr lang="nl-NL" altLang="nl-NL" dirty="0"/>
          </a:p>
          <a:p>
            <a:pPr indent="0">
              <a:buNone/>
              <a:defRPr/>
            </a:pPr>
            <a:r>
              <a:rPr lang="nl-NL" altLang="nl-NL" b="1" dirty="0"/>
              <a:t>Stressreacties</a:t>
            </a:r>
          </a:p>
          <a:p>
            <a:pPr indent="0">
              <a:buNone/>
              <a:defRPr/>
            </a:pPr>
            <a:r>
              <a:rPr lang="nl-NL" altLang="nl-NL" dirty="0"/>
              <a:t>Planten maken meer ethyleen aan bij stress, zoals droogte, kou of beschadiging. Dit helpt de plant zich aan te passen en te overleven.</a:t>
            </a:r>
          </a:p>
        </p:txBody>
      </p:sp>
      <p:pic>
        <p:nvPicPr>
          <p:cNvPr id="2" name="Afbeelding 1">
            <a:extLst>
              <a:ext uri="{FF2B5EF4-FFF2-40B4-BE49-F238E27FC236}">
                <a16:creationId xmlns:a16="http://schemas.microsoft.com/office/drawing/2014/main" id="{D7E0F08C-C79C-D7EA-ABDC-6BE7A400124B}"/>
              </a:ext>
            </a:extLst>
          </p:cNvPr>
          <p:cNvPicPr>
            <a:picLocks noChangeAspect="1"/>
          </p:cNvPicPr>
          <p:nvPr/>
        </p:nvPicPr>
        <p:blipFill>
          <a:blip r:embed="rId2"/>
          <a:stretch>
            <a:fillRect/>
          </a:stretch>
        </p:blipFill>
        <p:spPr>
          <a:xfrm>
            <a:off x="8698004" y="261653"/>
            <a:ext cx="2998696" cy="1822124"/>
          </a:xfrm>
          <a:prstGeom prst="rect">
            <a:avLst/>
          </a:prstGeom>
        </p:spPr>
      </p:pic>
    </p:spTree>
    <p:extLst>
      <p:ext uri="{BB962C8B-B14F-4D97-AF65-F5344CB8AC3E}">
        <p14:creationId xmlns:p14="http://schemas.microsoft.com/office/powerpoint/2010/main" val="1204427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3" end="3"/>
                                            </p:txEl>
                                          </p:spTgt>
                                        </p:tgtEl>
                                        <p:attrNameLst>
                                          <p:attrName>style.visibility</p:attrName>
                                        </p:attrNameLst>
                                      </p:cBhvr>
                                      <p:to>
                                        <p:strVal val="visible"/>
                                      </p:to>
                                    </p:set>
                                    <p:animEffect transition="in" filter="fade">
                                      <p:cBhvr>
                                        <p:cTn id="14" dur="1000"/>
                                        <p:tgtEl>
                                          <p:spTgt spid="25603">
                                            <p:txEl>
                                              <p:pRg st="3" end="3"/>
                                            </p:txEl>
                                          </p:spTgt>
                                        </p:tgtEl>
                                      </p:cBhvr>
                                    </p:animEffect>
                                    <p:anim calcmode="lin" valueType="num">
                                      <p:cBhvr>
                                        <p:cTn id="15"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3" end="3"/>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5603">
                                            <p:txEl>
                                              <p:pRg st="4" end="4"/>
                                            </p:txEl>
                                          </p:spTgt>
                                        </p:tgtEl>
                                        <p:attrNameLst>
                                          <p:attrName>style.visibility</p:attrName>
                                        </p:attrNameLst>
                                      </p:cBhvr>
                                      <p:to>
                                        <p:strVal val="visible"/>
                                      </p:to>
                                    </p:set>
                                    <p:animEffect transition="in" filter="fade">
                                      <p:cBhvr>
                                        <p:cTn id="19" dur="1000"/>
                                        <p:tgtEl>
                                          <p:spTgt spid="25603">
                                            <p:txEl>
                                              <p:pRg st="4" end="4"/>
                                            </p:txEl>
                                          </p:spTgt>
                                        </p:tgtEl>
                                      </p:cBhvr>
                                    </p:animEffect>
                                    <p:anim calcmode="lin" valueType="num">
                                      <p:cBhvr>
                                        <p:cTn id="20"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5603">
                                            <p:txEl>
                                              <p:pRg st="6" end="6"/>
                                            </p:txEl>
                                          </p:spTgt>
                                        </p:tgtEl>
                                        <p:attrNameLst>
                                          <p:attrName>style.visibility</p:attrName>
                                        </p:attrNameLst>
                                      </p:cBhvr>
                                      <p:to>
                                        <p:strVal val="visible"/>
                                      </p:to>
                                    </p:set>
                                    <p:animEffect transition="in" filter="fade">
                                      <p:cBhvr>
                                        <p:cTn id="26" dur="1000"/>
                                        <p:tgtEl>
                                          <p:spTgt spid="25603">
                                            <p:txEl>
                                              <p:pRg st="6" end="6"/>
                                            </p:txEl>
                                          </p:spTgt>
                                        </p:tgtEl>
                                      </p:cBhvr>
                                    </p:animEffect>
                                    <p:anim calcmode="lin" valueType="num">
                                      <p:cBhvr>
                                        <p:cTn id="27"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25603">
                                            <p:txEl>
                                              <p:pRg st="6" end="6"/>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5603">
                                            <p:txEl>
                                              <p:pRg st="7" end="7"/>
                                            </p:txEl>
                                          </p:spTgt>
                                        </p:tgtEl>
                                        <p:attrNameLst>
                                          <p:attrName>style.visibility</p:attrName>
                                        </p:attrNameLst>
                                      </p:cBhvr>
                                      <p:to>
                                        <p:strVal val="visible"/>
                                      </p:to>
                                    </p:set>
                                    <p:animEffect transition="in" filter="fade">
                                      <p:cBhvr>
                                        <p:cTn id="31" dur="1000"/>
                                        <p:tgtEl>
                                          <p:spTgt spid="25603">
                                            <p:txEl>
                                              <p:pRg st="7" end="7"/>
                                            </p:txEl>
                                          </p:spTgt>
                                        </p:tgtEl>
                                      </p:cBhvr>
                                    </p:animEffect>
                                    <p:anim calcmode="lin" valueType="num">
                                      <p:cBhvr>
                                        <p:cTn id="32" dur="1000" fill="hold"/>
                                        <p:tgtEl>
                                          <p:spTgt spid="25603">
                                            <p:txEl>
                                              <p:pRg st="7" end="7"/>
                                            </p:txEl>
                                          </p:spTgt>
                                        </p:tgtEl>
                                        <p:attrNameLst>
                                          <p:attrName>ppt_x</p:attrName>
                                        </p:attrNameLst>
                                      </p:cBhvr>
                                      <p:tavLst>
                                        <p:tav tm="0">
                                          <p:val>
                                            <p:strVal val="#ppt_x"/>
                                          </p:val>
                                        </p:tav>
                                        <p:tav tm="100000">
                                          <p:val>
                                            <p:strVal val="#ppt_x"/>
                                          </p:val>
                                        </p:tav>
                                      </p:tavLst>
                                    </p:anim>
                                    <p:anim calcmode="lin" valueType="num">
                                      <p:cBhvr>
                                        <p:cTn id="33" dur="1000" fill="hold"/>
                                        <p:tgtEl>
                                          <p:spTgt spid="2560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5EFBDA-743C-5453-3C1A-33F560251DE1}"/>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DD12866A-0F55-5EC4-45F2-04C23E74F382}"/>
              </a:ext>
            </a:extLst>
          </p:cNvPr>
          <p:cNvSpPr>
            <a:spLocks noGrp="1" noChangeArrowheads="1"/>
          </p:cNvSpPr>
          <p:nvPr>
            <p:ph type="title"/>
          </p:nvPr>
        </p:nvSpPr>
        <p:spPr>
          <a:xfrm>
            <a:off x="1159497" y="606426"/>
            <a:ext cx="8963991" cy="1325563"/>
          </a:xfrm>
        </p:spPr>
        <p:txBody>
          <a:bodyPr/>
          <a:lstStyle/>
          <a:p>
            <a:pPr eaLnBrk="1" hangingPunct="1"/>
            <a:r>
              <a:rPr lang="nl-NL" altLang="nl-NL" b="1" dirty="0"/>
              <a:t>Ethyleen.</a:t>
            </a:r>
          </a:p>
        </p:txBody>
      </p:sp>
      <p:sp>
        <p:nvSpPr>
          <p:cNvPr id="25603" name="Tijdelijke aanduiding voor inhoud 2">
            <a:extLst>
              <a:ext uri="{FF2B5EF4-FFF2-40B4-BE49-F238E27FC236}">
                <a16:creationId xmlns:a16="http://schemas.microsoft.com/office/drawing/2014/main" id="{58D4C236-C935-BE33-6C10-57BBB9F404DC}"/>
              </a:ext>
            </a:extLst>
          </p:cNvPr>
          <p:cNvSpPr>
            <a:spLocks noGrp="1" noChangeArrowheads="1"/>
          </p:cNvSpPr>
          <p:nvPr>
            <p:ph idx="1"/>
          </p:nvPr>
        </p:nvSpPr>
        <p:spPr>
          <a:xfrm>
            <a:off x="1055802" y="2276762"/>
            <a:ext cx="9067686" cy="4006564"/>
          </a:xfrm>
        </p:spPr>
        <p:txBody>
          <a:bodyPr>
            <a:normAutofit/>
          </a:bodyPr>
          <a:lstStyle/>
          <a:p>
            <a:pPr indent="0">
              <a:buNone/>
              <a:defRPr/>
            </a:pPr>
            <a:r>
              <a:rPr lang="nl-NL" altLang="nl-NL" b="1" dirty="0"/>
              <a:t>Groei en vorm van de plant</a:t>
            </a:r>
            <a:br>
              <a:rPr lang="nl-NL" altLang="nl-NL" dirty="0"/>
            </a:br>
            <a:r>
              <a:rPr lang="nl-NL" altLang="nl-NL" dirty="0"/>
              <a:t>Ethyleen beïnvloedt de lengte en dikte van de stengel. Bij sommige planten, zoals rijst en tarwe, helpt ethyleen om onderwatergroei te stimuleren.</a:t>
            </a:r>
          </a:p>
          <a:p>
            <a:pPr indent="0">
              <a:buNone/>
              <a:defRPr/>
            </a:pPr>
            <a:endParaRPr lang="nl-NL" altLang="nl-NL" dirty="0"/>
          </a:p>
          <a:p>
            <a:pPr indent="0">
              <a:buNone/>
              <a:defRPr/>
            </a:pPr>
            <a:r>
              <a:rPr lang="nl-NL" altLang="nl-NL" b="1" dirty="0"/>
              <a:t>Ontkieming en bloei</a:t>
            </a:r>
          </a:p>
          <a:p>
            <a:pPr indent="0">
              <a:buNone/>
              <a:defRPr/>
            </a:pPr>
            <a:r>
              <a:rPr lang="nl-NL" altLang="nl-NL" dirty="0"/>
              <a:t>Ethyleen kan de ontkieming van zaden en de bloei van bepaalde planten stimuleren. Bijvoorbeeld bij ananas en mango’s.</a:t>
            </a:r>
          </a:p>
        </p:txBody>
      </p:sp>
      <p:pic>
        <p:nvPicPr>
          <p:cNvPr id="2" name="Afbeelding 1">
            <a:extLst>
              <a:ext uri="{FF2B5EF4-FFF2-40B4-BE49-F238E27FC236}">
                <a16:creationId xmlns:a16="http://schemas.microsoft.com/office/drawing/2014/main" id="{DFA05F34-3E52-986E-920D-854CF003E9B9}"/>
              </a:ext>
            </a:extLst>
          </p:cNvPr>
          <p:cNvPicPr>
            <a:picLocks noChangeAspect="1"/>
          </p:cNvPicPr>
          <p:nvPr/>
        </p:nvPicPr>
        <p:blipFill>
          <a:blip r:embed="rId2"/>
          <a:stretch>
            <a:fillRect/>
          </a:stretch>
        </p:blipFill>
        <p:spPr>
          <a:xfrm>
            <a:off x="8698004" y="261653"/>
            <a:ext cx="2998696" cy="1822124"/>
          </a:xfrm>
          <a:prstGeom prst="rect">
            <a:avLst/>
          </a:prstGeom>
        </p:spPr>
      </p:pic>
    </p:spTree>
    <p:extLst>
      <p:ext uri="{BB962C8B-B14F-4D97-AF65-F5344CB8AC3E}">
        <p14:creationId xmlns:p14="http://schemas.microsoft.com/office/powerpoint/2010/main" val="37575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2" end="2"/>
                                            </p:txEl>
                                          </p:spTgt>
                                        </p:tgtEl>
                                        <p:attrNameLst>
                                          <p:attrName>style.visibility</p:attrName>
                                        </p:attrNameLst>
                                      </p:cBhvr>
                                      <p:to>
                                        <p:strVal val="visible"/>
                                      </p:to>
                                    </p:set>
                                    <p:animEffect transition="in" filter="fade">
                                      <p:cBhvr>
                                        <p:cTn id="14" dur="1000"/>
                                        <p:tgtEl>
                                          <p:spTgt spid="25603">
                                            <p:txEl>
                                              <p:pRg st="2" end="2"/>
                                            </p:txEl>
                                          </p:spTgt>
                                        </p:tgtEl>
                                      </p:cBhvr>
                                    </p:animEffect>
                                    <p:anim calcmode="lin" valueType="num">
                                      <p:cBhvr>
                                        <p:cTn id="15"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animEffect transition="in" filter="fade">
                                      <p:cBhvr>
                                        <p:cTn id="19" dur="1000"/>
                                        <p:tgtEl>
                                          <p:spTgt spid="25603">
                                            <p:txEl>
                                              <p:pRg st="3" end="3"/>
                                            </p:txEl>
                                          </p:spTgt>
                                        </p:tgtEl>
                                      </p:cBhvr>
                                    </p:animEffect>
                                    <p:anim calcmode="lin" valueType="num">
                                      <p:cBhvr>
                                        <p:cTn id="20"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C6FDF9-0EE4-B191-4A4D-EBF93B45E93D}"/>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77775758-79A6-4840-D45A-A424523AC5F0}"/>
              </a:ext>
            </a:extLst>
          </p:cNvPr>
          <p:cNvSpPr>
            <a:spLocks noGrp="1" noChangeArrowheads="1"/>
          </p:cNvSpPr>
          <p:nvPr>
            <p:ph type="title"/>
          </p:nvPr>
        </p:nvSpPr>
        <p:spPr>
          <a:xfrm>
            <a:off x="1159497" y="606426"/>
            <a:ext cx="11032503" cy="1325563"/>
          </a:xfrm>
        </p:spPr>
        <p:txBody>
          <a:bodyPr/>
          <a:lstStyle/>
          <a:p>
            <a:pPr eaLnBrk="1" hangingPunct="1"/>
            <a:r>
              <a:rPr lang="nl-NL" altLang="nl-NL" b="1" dirty="0"/>
              <a:t>Waar in de plant wordt ethyleen</a:t>
            </a:r>
            <a:r>
              <a:rPr lang="nl-NL" altLang="nl-NL" dirty="0"/>
              <a:t> gemaakt</a:t>
            </a:r>
            <a:endParaRPr lang="nl-NL" altLang="nl-NL" b="1" dirty="0"/>
          </a:p>
        </p:txBody>
      </p:sp>
      <p:sp>
        <p:nvSpPr>
          <p:cNvPr id="25603" name="Tijdelijke aanduiding voor inhoud 2">
            <a:extLst>
              <a:ext uri="{FF2B5EF4-FFF2-40B4-BE49-F238E27FC236}">
                <a16:creationId xmlns:a16="http://schemas.microsoft.com/office/drawing/2014/main" id="{3FA03A3B-C74A-D705-A3C1-945E2062D399}"/>
              </a:ext>
            </a:extLst>
          </p:cNvPr>
          <p:cNvSpPr>
            <a:spLocks noGrp="1" noChangeArrowheads="1"/>
          </p:cNvSpPr>
          <p:nvPr>
            <p:ph idx="1"/>
          </p:nvPr>
        </p:nvSpPr>
        <p:spPr>
          <a:xfrm>
            <a:off x="1055802" y="1503680"/>
            <a:ext cx="7884998" cy="4779646"/>
          </a:xfrm>
        </p:spPr>
        <p:txBody>
          <a:bodyPr>
            <a:normAutofit/>
          </a:bodyPr>
          <a:lstStyle/>
          <a:p>
            <a:pPr indent="0">
              <a:buNone/>
            </a:pPr>
            <a:r>
              <a:rPr lang="nl-NL" dirty="0"/>
              <a:t>Ethyleen wordt geproduceerd in bijna alle delen van de plant, maar vooral in:</a:t>
            </a:r>
          </a:p>
          <a:p>
            <a:pPr indent="0">
              <a:buNone/>
            </a:pPr>
            <a:r>
              <a:rPr lang="nl-NL" b="1" dirty="0"/>
              <a:t>Vruchten</a:t>
            </a:r>
            <a:r>
              <a:rPr lang="nl-NL" dirty="0"/>
              <a:t> </a:t>
            </a:r>
          </a:p>
          <a:p>
            <a:pPr marL="800100" lvl="1" indent="-342900">
              <a:buFont typeface="Arial" panose="020B0604020202020204" pitchFamily="34" charset="0"/>
              <a:buChar char="•"/>
            </a:pPr>
            <a:r>
              <a:rPr lang="nl-NL" dirty="0"/>
              <a:t>Rijpende vruchten maken veel ethyleen aan om het rijpingsproces te versnellen.</a:t>
            </a:r>
          </a:p>
          <a:p>
            <a:pPr marL="800100" lvl="1" indent="-342900">
              <a:buFont typeface="Arial" panose="020B0604020202020204" pitchFamily="34" charset="0"/>
              <a:buChar char="•"/>
            </a:pPr>
            <a:r>
              <a:rPr lang="nl-NL" dirty="0"/>
              <a:t>Bijvoorbeeld: bananen, appels en tomaten produceren veel ethyleen.</a:t>
            </a:r>
          </a:p>
          <a:p>
            <a:pPr marL="800100" lvl="1" indent="-342900">
              <a:buFont typeface="Arial" panose="020B0604020202020204" pitchFamily="34" charset="0"/>
              <a:buChar char="•"/>
            </a:pPr>
            <a:endParaRPr lang="nl-NL" dirty="0"/>
          </a:p>
          <a:p>
            <a:pPr indent="0">
              <a:buNone/>
            </a:pPr>
            <a:r>
              <a:rPr lang="nl-NL" b="1" dirty="0"/>
              <a:t>Bladeren</a:t>
            </a:r>
            <a:r>
              <a:rPr lang="nl-NL" dirty="0"/>
              <a:t> </a:t>
            </a:r>
          </a:p>
          <a:p>
            <a:pPr marL="800100" lvl="1" indent="-342900">
              <a:buFont typeface="Arial" panose="020B0604020202020204" pitchFamily="34" charset="0"/>
              <a:buChar char="•"/>
            </a:pPr>
            <a:r>
              <a:rPr lang="nl-NL" dirty="0"/>
              <a:t>Ethyleen wordt aangemaakt in verouderende bladeren, vooral voordat ze gaan afvallen.</a:t>
            </a:r>
          </a:p>
          <a:p>
            <a:pPr marL="800100" lvl="1" indent="-342900">
              <a:buFont typeface="Arial" panose="020B0604020202020204" pitchFamily="34" charset="0"/>
              <a:buChar char="•"/>
            </a:pPr>
            <a:r>
              <a:rPr lang="nl-NL" dirty="0"/>
              <a:t>Dit helpt bij het proces van bladval</a:t>
            </a:r>
            <a:endParaRPr lang="nl-NL" altLang="nl-NL" dirty="0"/>
          </a:p>
        </p:txBody>
      </p:sp>
      <p:pic>
        <p:nvPicPr>
          <p:cNvPr id="2" name="Afbeelding 1">
            <a:extLst>
              <a:ext uri="{FF2B5EF4-FFF2-40B4-BE49-F238E27FC236}">
                <a16:creationId xmlns:a16="http://schemas.microsoft.com/office/drawing/2014/main" id="{D0EA1C8F-AE1E-E142-BAFF-770D577AF5D8}"/>
              </a:ext>
            </a:extLst>
          </p:cNvPr>
          <p:cNvPicPr>
            <a:picLocks noChangeAspect="1"/>
          </p:cNvPicPr>
          <p:nvPr/>
        </p:nvPicPr>
        <p:blipFill>
          <a:blip r:embed="rId2"/>
          <a:stretch>
            <a:fillRect/>
          </a:stretch>
        </p:blipFill>
        <p:spPr>
          <a:xfrm>
            <a:off x="9094244" y="5035876"/>
            <a:ext cx="2998696" cy="1822124"/>
          </a:xfrm>
          <a:prstGeom prst="rect">
            <a:avLst/>
          </a:prstGeom>
        </p:spPr>
      </p:pic>
    </p:spTree>
    <p:extLst>
      <p:ext uri="{BB962C8B-B14F-4D97-AF65-F5344CB8AC3E}">
        <p14:creationId xmlns:p14="http://schemas.microsoft.com/office/powerpoint/2010/main" val="13080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5" end="5"/>
                                            </p:txEl>
                                          </p:spTgt>
                                        </p:tgtEl>
                                        <p:attrNameLst>
                                          <p:attrName>style.visibility</p:attrName>
                                        </p:attrNameLst>
                                      </p:cBhvr>
                                      <p:to>
                                        <p:strVal val="visible"/>
                                      </p:to>
                                    </p:set>
                                    <p:animEffect transition="in" filter="fade">
                                      <p:cBhvr>
                                        <p:cTn id="14" dur="1000"/>
                                        <p:tgtEl>
                                          <p:spTgt spid="25603">
                                            <p:txEl>
                                              <p:pRg st="5" end="5"/>
                                            </p:txEl>
                                          </p:spTgt>
                                        </p:tgtEl>
                                      </p:cBhvr>
                                    </p:animEffect>
                                    <p:anim calcmode="lin" valueType="num">
                                      <p:cBhvr>
                                        <p:cTn id="15"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5" end="5"/>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5603">
                                            <p:txEl>
                                              <p:pRg st="6" end="6"/>
                                            </p:txEl>
                                          </p:spTgt>
                                        </p:tgtEl>
                                        <p:attrNameLst>
                                          <p:attrName>style.visibility</p:attrName>
                                        </p:attrNameLst>
                                      </p:cBhvr>
                                      <p:to>
                                        <p:strVal val="visible"/>
                                      </p:to>
                                    </p:set>
                                    <p:animEffect transition="in" filter="fade">
                                      <p:cBhvr>
                                        <p:cTn id="19" dur="1000"/>
                                        <p:tgtEl>
                                          <p:spTgt spid="25603">
                                            <p:txEl>
                                              <p:pRg st="6" end="6"/>
                                            </p:txEl>
                                          </p:spTgt>
                                        </p:tgtEl>
                                      </p:cBhvr>
                                    </p:animEffect>
                                    <p:anim calcmode="lin" valueType="num">
                                      <p:cBhvr>
                                        <p:cTn id="20"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6" end="6"/>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5603">
                                            <p:txEl>
                                              <p:pRg st="7" end="7"/>
                                            </p:txEl>
                                          </p:spTgt>
                                        </p:tgtEl>
                                        <p:attrNameLst>
                                          <p:attrName>style.visibility</p:attrName>
                                        </p:attrNameLst>
                                      </p:cBhvr>
                                      <p:to>
                                        <p:strVal val="visible"/>
                                      </p:to>
                                    </p:set>
                                    <p:animEffect transition="in" filter="fade">
                                      <p:cBhvr>
                                        <p:cTn id="24" dur="1000"/>
                                        <p:tgtEl>
                                          <p:spTgt spid="25603">
                                            <p:txEl>
                                              <p:pRg st="7" end="7"/>
                                            </p:txEl>
                                          </p:spTgt>
                                        </p:tgtEl>
                                      </p:cBhvr>
                                    </p:animEffect>
                                    <p:anim calcmode="lin" valueType="num">
                                      <p:cBhvr>
                                        <p:cTn id="25" dur="1000" fill="hold"/>
                                        <p:tgtEl>
                                          <p:spTgt spid="25603">
                                            <p:txEl>
                                              <p:pRg st="7" end="7"/>
                                            </p:txEl>
                                          </p:spTgt>
                                        </p:tgtEl>
                                        <p:attrNameLst>
                                          <p:attrName>ppt_x</p:attrName>
                                        </p:attrNameLst>
                                      </p:cBhvr>
                                      <p:tavLst>
                                        <p:tav tm="0">
                                          <p:val>
                                            <p:strVal val="#ppt_x"/>
                                          </p:val>
                                        </p:tav>
                                        <p:tav tm="100000">
                                          <p:val>
                                            <p:strVal val="#ppt_x"/>
                                          </p:val>
                                        </p:tav>
                                      </p:tavLst>
                                    </p:anim>
                                    <p:anim calcmode="lin" valueType="num">
                                      <p:cBhvr>
                                        <p:cTn id="26" dur="1000" fill="hold"/>
                                        <p:tgtEl>
                                          <p:spTgt spid="2560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6B967-042F-B42E-7519-76EFA163FB7A}"/>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A6F60FDA-2379-17A7-3AFC-23AE44AD2C82}"/>
              </a:ext>
            </a:extLst>
          </p:cNvPr>
          <p:cNvSpPr>
            <a:spLocks noGrp="1" noChangeArrowheads="1"/>
          </p:cNvSpPr>
          <p:nvPr>
            <p:ph type="title"/>
          </p:nvPr>
        </p:nvSpPr>
        <p:spPr>
          <a:xfrm>
            <a:off x="1159497" y="606427"/>
            <a:ext cx="11032503" cy="958214"/>
          </a:xfrm>
        </p:spPr>
        <p:txBody>
          <a:bodyPr/>
          <a:lstStyle/>
          <a:p>
            <a:pPr eaLnBrk="1" hangingPunct="1"/>
            <a:r>
              <a:rPr lang="nl-NL" altLang="nl-NL" b="1" dirty="0"/>
              <a:t>Waar in de plant wordt ethyleen</a:t>
            </a:r>
            <a:r>
              <a:rPr lang="nl-NL" altLang="nl-NL" dirty="0"/>
              <a:t> gemaakt</a:t>
            </a:r>
            <a:endParaRPr lang="nl-NL" altLang="nl-NL" b="1" dirty="0"/>
          </a:p>
        </p:txBody>
      </p:sp>
      <p:sp>
        <p:nvSpPr>
          <p:cNvPr id="25603" name="Tijdelijke aanduiding voor inhoud 2">
            <a:extLst>
              <a:ext uri="{FF2B5EF4-FFF2-40B4-BE49-F238E27FC236}">
                <a16:creationId xmlns:a16="http://schemas.microsoft.com/office/drawing/2014/main" id="{C7B983A4-DE4F-BF09-6FA2-DE24CD3B195E}"/>
              </a:ext>
            </a:extLst>
          </p:cNvPr>
          <p:cNvSpPr>
            <a:spLocks noGrp="1" noChangeArrowheads="1"/>
          </p:cNvSpPr>
          <p:nvPr>
            <p:ph idx="1"/>
          </p:nvPr>
        </p:nvSpPr>
        <p:spPr>
          <a:xfrm>
            <a:off x="1055802" y="1564640"/>
            <a:ext cx="9067686" cy="4718686"/>
          </a:xfrm>
        </p:spPr>
        <p:txBody>
          <a:bodyPr>
            <a:normAutofit fontScale="92500"/>
          </a:bodyPr>
          <a:lstStyle/>
          <a:p>
            <a:pPr indent="0">
              <a:buNone/>
            </a:pPr>
            <a:r>
              <a:rPr lang="nl-NL" b="1" dirty="0"/>
              <a:t>Stengels en wortel</a:t>
            </a:r>
            <a:endParaRPr lang="nl-NL" dirty="0"/>
          </a:p>
          <a:p>
            <a:pPr marL="800100" lvl="1" indent="-342900">
              <a:buFont typeface="Arial" panose="020B0604020202020204" pitchFamily="34" charset="0"/>
              <a:buChar char="•"/>
            </a:pPr>
            <a:r>
              <a:rPr lang="nl-NL" dirty="0"/>
              <a:t>Bij stress, zoals zuurstoftekort of beschadiging, maken wortels en stengels meer ethyleen aan.</a:t>
            </a:r>
          </a:p>
          <a:p>
            <a:pPr marL="800100" lvl="1" indent="-342900">
              <a:buFont typeface="Arial" panose="020B0604020202020204" pitchFamily="34" charset="0"/>
              <a:buChar char="•"/>
            </a:pPr>
            <a:r>
              <a:rPr lang="nl-NL" dirty="0"/>
              <a:t>Dit helpt de plant zich aan te passen aan moeilijke omstandigheden.</a:t>
            </a:r>
          </a:p>
          <a:p>
            <a:pPr marL="800100" lvl="1" indent="-342900">
              <a:buFont typeface="Arial" panose="020B0604020202020204" pitchFamily="34" charset="0"/>
              <a:buChar char="•"/>
            </a:pPr>
            <a:endParaRPr lang="nl-NL" dirty="0"/>
          </a:p>
          <a:p>
            <a:pPr indent="0">
              <a:buNone/>
            </a:pPr>
            <a:r>
              <a:rPr lang="nl-NL" b="1" dirty="0"/>
              <a:t>Bloemen</a:t>
            </a:r>
            <a:endParaRPr lang="nl-NL" dirty="0"/>
          </a:p>
          <a:p>
            <a:pPr marL="800100" lvl="1" indent="-342900">
              <a:buFont typeface="Arial" panose="020B0604020202020204" pitchFamily="34" charset="0"/>
              <a:buChar char="•"/>
            </a:pPr>
            <a:r>
              <a:rPr lang="nl-NL" dirty="0"/>
              <a:t>Ethyleen speelt een rol bij de bloei en veroudering van bloemen.</a:t>
            </a:r>
          </a:p>
          <a:p>
            <a:pPr marL="800100" lvl="1" indent="-342900">
              <a:buFont typeface="Arial" panose="020B0604020202020204" pitchFamily="34" charset="0"/>
              <a:buChar char="•"/>
            </a:pPr>
            <a:r>
              <a:rPr lang="nl-NL" dirty="0"/>
              <a:t>Sommige bloemen, zoals orchideeën en anjers, verwelken sneller door ethyleen.</a:t>
            </a:r>
          </a:p>
          <a:p>
            <a:pPr marL="800100" lvl="1" indent="-342900">
              <a:buFont typeface="Arial" panose="020B0604020202020204" pitchFamily="34" charset="0"/>
              <a:buChar char="•"/>
            </a:pPr>
            <a:endParaRPr lang="nl-NL" dirty="0"/>
          </a:p>
          <a:p>
            <a:pPr indent="0">
              <a:buNone/>
            </a:pPr>
            <a:r>
              <a:rPr lang="nl-NL" b="1" dirty="0"/>
              <a:t>Zaden</a:t>
            </a:r>
            <a:r>
              <a:rPr lang="nl-NL" dirty="0"/>
              <a:t> </a:t>
            </a:r>
          </a:p>
          <a:p>
            <a:pPr marL="800100" lvl="1" indent="-342900">
              <a:buFont typeface="Arial" panose="020B0604020202020204" pitchFamily="34" charset="0"/>
              <a:buChar char="•"/>
            </a:pPr>
            <a:r>
              <a:rPr lang="nl-NL" dirty="0"/>
              <a:t>Ethyleen helpt bij de ontkieming van zaden, vooral bij planten zoals rijst en tarwe.</a:t>
            </a:r>
          </a:p>
          <a:p>
            <a:pPr indent="0">
              <a:buNone/>
              <a:defRPr/>
            </a:pPr>
            <a:endParaRPr lang="nl-NL" altLang="nl-NL" dirty="0"/>
          </a:p>
        </p:txBody>
      </p:sp>
    </p:spTree>
    <p:extLst>
      <p:ext uri="{BB962C8B-B14F-4D97-AF65-F5344CB8AC3E}">
        <p14:creationId xmlns:p14="http://schemas.microsoft.com/office/powerpoint/2010/main" val="395098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4" end="4"/>
                                            </p:txEl>
                                          </p:spTgt>
                                        </p:tgtEl>
                                        <p:attrNameLst>
                                          <p:attrName>style.visibility</p:attrName>
                                        </p:attrNameLst>
                                      </p:cBhvr>
                                      <p:to>
                                        <p:strVal val="visible"/>
                                      </p:to>
                                    </p:set>
                                    <p:animEffect transition="in" filter="fade">
                                      <p:cBhvr>
                                        <p:cTn id="7" dur="1000"/>
                                        <p:tgtEl>
                                          <p:spTgt spid="25603">
                                            <p:txEl>
                                              <p:pRg st="4" end="4"/>
                                            </p:txEl>
                                          </p:spTgt>
                                        </p:tgtEl>
                                      </p:cBhvr>
                                    </p:animEffect>
                                    <p:anim calcmode="lin" valueType="num">
                                      <p:cBhvr>
                                        <p:cTn id="8"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603">
                                            <p:txEl>
                                              <p:pRg st="5" end="5"/>
                                            </p:txEl>
                                          </p:spTgt>
                                        </p:tgtEl>
                                        <p:attrNameLst>
                                          <p:attrName>style.visibility</p:attrName>
                                        </p:attrNameLst>
                                      </p:cBhvr>
                                      <p:to>
                                        <p:strVal val="visible"/>
                                      </p:to>
                                    </p:set>
                                    <p:animEffect transition="in" filter="fade">
                                      <p:cBhvr>
                                        <p:cTn id="12" dur="1000"/>
                                        <p:tgtEl>
                                          <p:spTgt spid="25603">
                                            <p:txEl>
                                              <p:pRg st="5" end="5"/>
                                            </p:txEl>
                                          </p:spTgt>
                                        </p:tgtEl>
                                      </p:cBhvr>
                                    </p:animEffect>
                                    <p:anim calcmode="lin" valueType="num">
                                      <p:cBhvr>
                                        <p:cTn id="13"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2560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5603">
                                            <p:txEl>
                                              <p:pRg st="6" end="6"/>
                                            </p:txEl>
                                          </p:spTgt>
                                        </p:tgtEl>
                                        <p:attrNameLst>
                                          <p:attrName>style.visibility</p:attrName>
                                        </p:attrNameLst>
                                      </p:cBhvr>
                                      <p:to>
                                        <p:strVal val="visible"/>
                                      </p:to>
                                    </p:set>
                                    <p:animEffect transition="in" filter="fade">
                                      <p:cBhvr>
                                        <p:cTn id="17" dur="1000"/>
                                        <p:tgtEl>
                                          <p:spTgt spid="25603">
                                            <p:txEl>
                                              <p:pRg st="6" end="6"/>
                                            </p:txEl>
                                          </p:spTgt>
                                        </p:tgtEl>
                                      </p:cBhvr>
                                    </p:animEffect>
                                    <p:anim calcmode="lin" valueType="num">
                                      <p:cBhvr>
                                        <p:cTn id="18"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25603">
                                            <p:txEl>
                                              <p:pRg st="6" end="6"/>
                                            </p:txEl>
                                          </p:spTgt>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5603">
                                            <p:txEl>
                                              <p:pRg st="8" end="8"/>
                                            </p:txEl>
                                          </p:spTgt>
                                        </p:tgtEl>
                                        <p:attrNameLst>
                                          <p:attrName>style.visibility</p:attrName>
                                        </p:attrNameLst>
                                      </p:cBhvr>
                                      <p:to>
                                        <p:strVal val="visible"/>
                                      </p:to>
                                    </p:set>
                                    <p:animEffect transition="in" filter="fade">
                                      <p:cBhvr>
                                        <p:cTn id="23" dur="1000"/>
                                        <p:tgtEl>
                                          <p:spTgt spid="25603">
                                            <p:txEl>
                                              <p:pRg st="8" end="8"/>
                                            </p:txEl>
                                          </p:spTgt>
                                        </p:tgtEl>
                                      </p:cBhvr>
                                    </p:animEffect>
                                    <p:anim calcmode="lin" valueType="num">
                                      <p:cBhvr>
                                        <p:cTn id="24" dur="1000" fill="hold"/>
                                        <p:tgtEl>
                                          <p:spTgt spid="25603">
                                            <p:txEl>
                                              <p:pRg st="8" end="8"/>
                                            </p:txEl>
                                          </p:spTgt>
                                        </p:tgtEl>
                                        <p:attrNameLst>
                                          <p:attrName>ppt_x</p:attrName>
                                        </p:attrNameLst>
                                      </p:cBhvr>
                                      <p:tavLst>
                                        <p:tav tm="0">
                                          <p:val>
                                            <p:strVal val="#ppt_x"/>
                                          </p:val>
                                        </p:tav>
                                        <p:tav tm="100000">
                                          <p:val>
                                            <p:strVal val="#ppt_x"/>
                                          </p:val>
                                        </p:tav>
                                      </p:tavLst>
                                    </p:anim>
                                    <p:anim calcmode="lin" valueType="num">
                                      <p:cBhvr>
                                        <p:cTn id="25" dur="1000" fill="hold"/>
                                        <p:tgtEl>
                                          <p:spTgt spid="25603">
                                            <p:txEl>
                                              <p:pRg st="8" end="8"/>
                                            </p:txEl>
                                          </p:spTgt>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25603">
                                            <p:txEl>
                                              <p:pRg st="9" end="9"/>
                                            </p:txEl>
                                          </p:spTgt>
                                        </p:tgtEl>
                                        <p:attrNameLst>
                                          <p:attrName>style.visibility</p:attrName>
                                        </p:attrNameLst>
                                      </p:cBhvr>
                                      <p:to>
                                        <p:strVal val="visible"/>
                                      </p:to>
                                    </p:set>
                                    <p:animEffect transition="in" filter="fade">
                                      <p:cBhvr>
                                        <p:cTn id="29" dur="1000"/>
                                        <p:tgtEl>
                                          <p:spTgt spid="25603">
                                            <p:txEl>
                                              <p:pRg st="9" end="9"/>
                                            </p:txEl>
                                          </p:spTgt>
                                        </p:tgtEl>
                                      </p:cBhvr>
                                    </p:animEffect>
                                    <p:anim calcmode="lin" valueType="num">
                                      <p:cBhvr>
                                        <p:cTn id="30" dur="1000" fill="hold"/>
                                        <p:tgtEl>
                                          <p:spTgt spid="25603">
                                            <p:txEl>
                                              <p:pRg st="9" end="9"/>
                                            </p:txEl>
                                          </p:spTgt>
                                        </p:tgtEl>
                                        <p:attrNameLst>
                                          <p:attrName>ppt_x</p:attrName>
                                        </p:attrNameLst>
                                      </p:cBhvr>
                                      <p:tavLst>
                                        <p:tav tm="0">
                                          <p:val>
                                            <p:strVal val="#ppt_x"/>
                                          </p:val>
                                        </p:tav>
                                        <p:tav tm="100000">
                                          <p:val>
                                            <p:strVal val="#ppt_x"/>
                                          </p:val>
                                        </p:tav>
                                      </p:tavLst>
                                    </p:anim>
                                    <p:anim calcmode="lin" valueType="num">
                                      <p:cBhvr>
                                        <p:cTn id="31" dur="1000" fill="hold"/>
                                        <p:tgtEl>
                                          <p:spTgt spid="2560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82280E-A7CC-D7C9-72E2-80C24BB59E93}"/>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581CABB1-7FE4-6EBA-E96B-74AA4FFE1DB2}"/>
              </a:ext>
            </a:extLst>
          </p:cNvPr>
          <p:cNvSpPr>
            <a:spLocks noGrp="1" noChangeArrowheads="1"/>
          </p:cNvSpPr>
          <p:nvPr>
            <p:ph type="title"/>
          </p:nvPr>
        </p:nvSpPr>
        <p:spPr>
          <a:xfrm>
            <a:off x="1159497" y="606426"/>
            <a:ext cx="8963991" cy="1325563"/>
          </a:xfrm>
        </p:spPr>
        <p:txBody>
          <a:bodyPr/>
          <a:lstStyle/>
          <a:p>
            <a:pPr eaLnBrk="1" hangingPunct="1"/>
            <a:r>
              <a:rPr lang="nl-NL" altLang="nl-NL" b="1" dirty="0"/>
              <a:t>Kan je ethyleen</a:t>
            </a:r>
            <a:r>
              <a:rPr lang="nl-NL" altLang="nl-NL" dirty="0"/>
              <a:t> zelf maken?</a:t>
            </a:r>
            <a:endParaRPr lang="nl-NL" altLang="nl-NL" b="1" dirty="0"/>
          </a:p>
        </p:txBody>
      </p:sp>
      <p:sp>
        <p:nvSpPr>
          <p:cNvPr id="25603" name="Tijdelijke aanduiding voor inhoud 2">
            <a:extLst>
              <a:ext uri="{FF2B5EF4-FFF2-40B4-BE49-F238E27FC236}">
                <a16:creationId xmlns:a16="http://schemas.microsoft.com/office/drawing/2014/main" id="{DFEBFEFB-AE04-9F68-5825-4AF43F555C68}"/>
              </a:ext>
            </a:extLst>
          </p:cNvPr>
          <p:cNvSpPr>
            <a:spLocks noGrp="1" noChangeArrowheads="1"/>
          </p:cNvSpPr>
          <p:nvPr>
            <p:ph idx="1"/>
          </p:nvPr>
        </p:nvSpPr>
        <p:spPr>
          <a:xfrm>
            <a:off x="1055802" y="2139314"/>
            <a:ext cx="8137502" cy="4718686"/>
          </a:xfrm>
        </p:spPr>
        <p:txBody>
          <a:bodyPr>
            <a:normAutofit/>
          </a:bodyPr>
          <a:lstStyle/>
          <a:p>
            <a:pPr indent="0">
              <a:buNone/>
            </a:pPr>
            <a:r>
              <a:rPr lang="nl-NL" dirty="0"/>
              <a:t>Ethyleen kan worden gemaakt in laboratoria en industriële processen. </a:t>
            </a:r>
          </a:p>
          <a:p>
            <a:pPr indent="0">
              <a:buNone/>
            </a:pPr>
            <a:endParaRPr lang="nl-NL" dirty="0"/>
          </a:p>
          <a:p>
            <a:pPr indent="0">
              <a:buNone/>
            </a:pPr>
            <a:r>
              <a:rPr lang="nl-NL" dirty="0"/>
              <a:t>Er zijn verschillende methoden om ethyleen te produceren, waarbij de meest voorkomende de zogenaamde "kraken" van koolwaterstoffen is, zoals aardolie of aardgas. </a:t>
            </a:r>
          </a:p>
          <a:p>
            <a:pPr indent="0">
              <a:buNone/>
            </a:pPr>
            <a:endParaRPr lang="nl-NL" dirty="0"/>
          </a:p>
          <a:p>
            <a:pPr indent="0">
              <a:buNone/>
            </a:pPr>
            <a:r>
              <a:rPr lang="nl-NL" dirty="0"/>
              <a:t>Dit proces wordt vaak toegepast in de chemische industrie</a:t>
            </a:r>
            <a:endParaRPr lang="nl-NL" altLang="nl-NL" dirty="0"/>
          </a:p>
        </p:txBody>
      </p:sp>
      <p:pic>
        <p:nvPicPr>
          <p:cNvPr id="3" name="Afbeelding 2">
            <a:extLst>
              <a:ext uri="{FF2B5EF4-FFF2-40B4-BE49-F238E27FC236}">
                <a16:creationId xmlns:a16="http://schemas.microsoft.com/office/drawing/2014/main" id="{CCBFA5FF-E93A-B05E-08BF-5391B56B8003}"/>
              </a:ext>
            </a:extLst>
          </p:cNvPr>
          <p:cNvPicPr>
            <a:picLocks noChangeAspect="1"/>
          </p:cNvPicPr>
          <p:nvPr/>
        </p:nvPicPr>
        <p:blipFill>
          <a:blip r:embed="rId2"/>
          <a:stretch>
            <a:fillRect/>
          </a:stretch>
        </p:blipFill>
        <p:spPr>
          <a:xfrm>
            <a:off x="9042400" y="5108147"/>
            <a:ext cx="3013636" cy="1749853"/>
          </a:xfrm>
          <a:prstGeom prst="rect">
            <a:avLst/>
          </a:prstGeom>
        </p:spPr>
      </p:pic>
    </p:spTree>
    <p:extLst>
      <p:ext uri="{BB962C8B-B14F-4D97-AF65-F5344CB8AC3E}">
        <p14:creationId xmlns:p14="http://schemas.microsoft.com/office/powerpoint/2010/main" val="2284893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4" end="4"/>
                                            </p:txEl>
                                          </p:spTgt>
                                        </p:tgtEl>
                                        <p:attrNameLst>
                                          <p:attrName>style.visibility</p:attrName>
                                        </p:attrNameLst>
                                      </p:cBhvr>
                                      <p:to>
                                        <p:strVal val="visible"/>
                                      </p:to>
                                    </p:set>
                                    <p:animEffect transition="in" filter="fade">
                                      <p:cBhvr>
                                        <p:cTn id="14" dur="1000"/>
                                        <p:tgtEl>
                                          <p:spTgt spid="25603">
                                            <p:txEl>
                                              <p:pRg st="4" end="4"/>
                                            </p:txEl>
                                          </p:spTgt>
                                        </p:tgtEl>
                                      </p:cBhvr>
                                    </p:animEffect>
                                    <p:anim calcmode="lin" valueType="num">
                                      <p:cBhvr>
                                        <p:cTn id="15"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BDF9C3-E356-6A7B-E527-6B8D3923B751}"/>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5E9A633D-7FC7-49E0-5762-3BBE3D599EC3}"/>
              </a:ext>
            </a:extLst>
          </p:cNvPr>
          <p:cNvSpPr>
            <a:spLocks noGrp="1" noChangeArrowheads="1"/>
          </p:cNvSpPr>
          <p:nvPr>
            <p:ph type="title"/>
          </p:nvPr>
        </p:nvSpPr>
        <p:spPr>
          <a:xfrm>
            <a:off x="1159497" y="606426"/>
            <a:ext cx="8963991" cy="1325563"/>
          </a:xfrm>
        </p:spPr>
        <p:txBody>
          <a:bodyPr/>
          <a:lstStyle/>
          <a:p>
            <a:pPr eaLnBrk="1" hangingPunct="1"/>
            <a:r>
              <a:rPr lang="nl-NL" altLang="nl-NL" b="1" dirty="0"/>
              <a:t>Hoe wordt ethyleen toegepast</a:t>
            </a:r>
            <a:r>
              <a:rPr lang="nl-NL" altLang="nl-NL" dirty="0"/>
              <a:t>?</a:t>
            </a:r>
            <a:endParaRPr lang="nl-NL" altLang="nl-NL" b="1" dirty="0"/>
          </a:p>
        </p:txBody>
      </p:sp>
      <p:sp>
        <p:nvSpPr>
          <p:cNvPr id="25603" name="Tijdelijke aanduiding voor inhoud 2">
            <a:extLst>
              <a:ext uri="{FF2B5EF4-FFF2-40B4-BE49-F238E27FC236}">
                <a16:creationId xmlns:a16="http://schemas.microsoft.com/office/drawing/2014/main" id="{42F98B36-B354-166B-14F3-9291960A349F}"/>
              </a:ext>
            </a:extLst>
          </p:cNvPr>
          <p:cNvSpPr>
            <a:spLocks noGrp="1" noChangeArrowheads="1"/>
          </p:cNvSpPr>
          <p:nvPr>
            <p:ph idx="1"/>
          </p:nvPr>
        </p:nvSpPr>
        <p:spPr>
          <a:xfrm>
            <a:off x="1055802" y="2139314"/>
            <a:ext cx="8137502" cy="4718686"/>
          </a:xfrm>
        </p:spPr>
        <p:txBody>
          <a:bodyPr>
            <a:normAutofit/>
          </a:bodyPr>
          <a:lstStyle/>
          <a:p>
            <a:pPr indent="0">
              <a:buNone/>
            </a:pPr>
            <a:r>
              <a:rPr lang="nl-NL" dirty="0"/>
              <a:t>Ethyleen kan in gecontroleerde hoeveelheden worden afgegeven door het gebruik van ethyleenblokken. </a:t>
            </a:r>
          </a:p>
          <a:p>
            <a:pPr indent="0">
              <a:buNone/>
            </a:pPr>
            <a:endParaRPr lang="nl-NL" dirty="0"/>
          </a:p>
          <a:p>
            <a:pPr indent="0">
              <a:buNone/>
            </a:pPr>
            <a:r>
              <a:rPr lang="nl-NL" dirty="0"/>
              <a:t>Deze blokken worden in kassen of rijpingskamers geplaatst om de ethyleenconcentratie op peil te houden, wat handig is voor het beheersen van de rijping van fruit of het bevorderen van bloei bij bepaalde gewassen.</a:t>
            </a:r>
            <a:endParaRPr lang="nl-NL" altLang="nl-NL" dirty="0"/>
          </a:p>
        </p:txBody>
      </p:sp>
      <p:pic>
        <p:nvPicPr>
          <p:cNvPr id="2" name="Afbeelding 1">
            <a:extLst>
              <a:ext uri="{FF2B5EF4-FFF2-40B4-BE49-F238E27FC236}">
                <a16:creationId xmlns:a16="http://schemas.microsoft.com/office/drawing/2014/main" id="{CB272B12-0C21-D13D-7014-87A5C1798B79}"/>
              </a:ext>
            </a:extLst>
          </p:cNvPr>
          <p:cNvPicPr>
            <a:picLocks noChangeAspect="1"/>
          </p:cNvPicPr>
          <p:nvPr/>
        </p:nvPicPr>
        <p:blipFill>
          <a:blip r:embed="rId2"/>
          <a:stretch>
            <a:fillRect/>
          </a:stretch>
        </p:blipFill>
        <p:spPr>
          <a:xfrm>
            <a:off x="8006080" y="4419424"/>
            <a:ext cx="4013200" cy="2438576"/>
          </a:xfrm>
          <a:prstGeom prst="rect">
            <a:avLst/>
          </a:prstGeom>
        </p:spPr>
      </p:pic>
    </p:spTree>
    <p:extLst>
      <p:ext uri="{BB962C8B-B14F-4D97-AF65-F5344CB8AC3E}">
        <p14:creationId xmlns:p14="http://schemas.microsoft.com/office/powerpoint/2010/main" val="1689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87C2D0-799E-0DA2-A2CF-76681CBDF421}"/>
            </a:ext>
          </a:extLst>
        </p:cNvPr>
        <p:cNvGrpSpPr/>
        <p:nvPr/>
      </p:nvGrpSpPr>
      <p:grpSpPr>
        <a:xfrm>
          <a:off x="0" y="0"/>
          <a:ext cx="0" cy="0"/>
          <a:chOff x="0" y="0"/>
          <a:chExt cx="0" cy="0"/>
        </a:xfrm>
      </p:grpSpPr>
      <p:sp>
        <p:nvSpPr>
          <p:cNvPr id="35842" name="Titel 1">
            <a:extLst>
              <a:ext uri="{FF2B5EF4-FFF2-40B4-BE49-F238E27FC236}">
                <a16:creationId xmlns:a16="http://schemas.microsoft.com/office/drawing/2014/main" id="{34FF9552-24FF-7562-ACF4-71E2EEFE4C00}"/>
              </a:ext>
            </a:extLst>
          </p:cNvPr>
          <p:cNvSpPr>
            <a:spLocks noGrp="1" noChangeArrowheads="1"/>
          </p:cNvSpPr>
          <p:nvPr>
            <p:ph type="title"/>
          </p:nvPr>
        </p:nvSpPr>
        <p:spPr>
          <a:xfrm>
            <a:off x="1159497" y="606426"/>
            <a:ext cx="8963991" cy="1325563"/>
          </a:xfrm>
        </p:spPr>
        <p:txBody>
          <a:bodyPr/>
          <a:lstStyle/>
          <a:p>
            <a:pPr eaLnBrk="1" hangingPunct="1"/>
            <a:r>
              <a:rPr lang="nl-NL" altLang="nl-NL" b="1" dirty="0"/>
              <a:t>Waarom ethyleen toepassen</a:t>
            </a:r>
            <a:r>
              <a:rPr lang="nl-NL" altLang="nl-NL" dirty="0"/>
              <a:t>?</a:t>
            </a:r>
            <a:endParaRPr lang="nl-NL" altLang="nl-NL" b="1" dirty="0"/>
          </a:p>
        </p:txBody>
      </p:sp>
      <p:sp>
        <p:nvSpPr>
          <p:cNvPr id="25603" name="Tijdelijke aanduiding voor inhoud 2">
            <a:extLst>
              <a:ext uri="{FF2B5EF4-FFF2-40B4-BE49-F238E27FC236}">
                <a16:creationId xmlns:a16="http://schemas.microsoft.com/office/drawing/2014/main" id="{ED7EF322-4590-A997-01A9-39712D52E258}"/>
              </a:ext>
            </a:extLst>
          </p:cNvPr>
          <p:cNvSpPr>
            <a:spLocks noGrp="1" noChangeArrowheads="1"/>
          </p:cNvSpPr>
          <p:nvPr>
            <p:ph idx="1"/>
          </p:nvPr>
        </p:nvSpPr>
        <p:spPr>
          <a:xfrm>
            <a:off x="1055802" y="1532888"/>
            <a:ext cx="8137502" cy="4718686"/>
          </a:xfrm>
        </p:spPr>
        <p:txBody>
          <a:bodyPr>
            <a:normAutofit lnSpcReduction="10000"/>
          </a:bodyPr>
          <a:lstStyle/>
          <a:p>
            <a:pPr indent="0">
              <a:buNone/>
            </a:pPr>
            <a:r>
              <a:rPr lang="nl-NL" b="1" dirty="0"/>
              <a:t>Versnellen van de rijping van fruit en groenten</a:t>
            </a:r>
            <a:br>
              <a:rPr lang="nl-NL" b="1" dirty="0"/>
            </a:br>
            <a:r>
              <a:rPr lang="nl-NL" dirty="0"/>
              <a:t>Efficiëntie in de oogst en betere marktverkoop</a:t>
            </a:r>
          </a:p>
          <a:p>
            <a:pPr indent="0">
              <a:buNone/>
            </a:pPr>
            <a:endParaRPr lang="nl-NL" altLang="nl-NL" dirty="0"/>
          </a:p>
          <a:p>
            <a:pPr indent="0">
              <a:buNone/>
            </a:pPr>
            <a:r>
              <a:rPr lang="nl-NL" b="1" dirty="0"/>
              <a:t>Verbeteren van de kwaliteit van het product</a:t>
            </a:r>
          </a:p>
          <a:p>
            <a:pPr indent="0">
              <a:buNone/>
            </a:pPr>
            <a:r>
              <a:rPr lang="nl-NL" altLang="nl-NL" dirty="0"/>
              <a:t>Uniformere rijping, verlenging houdbaarheid</a:t>
            </a:r>
          </a:p>
          <a:p>
            <a:pPr indent="0">
              <a:buNone/>
            </a:pPr>
            <a:endParaRPr lang="nl-NL" altLang="nl-NL" dirty="0"/>
          </a:p>
          <a:p>
            <a:pPr indent="0">
              <a:buNone/>
            </a:pPr>
            <a:r>
              <a:rPr lang="nl-NL" b="1" dirty="0"/>
              <a:t>Bevorderen van de bloei van bloemen</a:t>
            </a:r>
          </a:p>
          <a:p>
            <a:pPr indent="0">
              <a:buNone/>
            </a:pPr>
            <a:r>
              <a:rPr lang="nl-NL" altLang="nl-NL" dirty="0"/>
              <a:t>Verhoogde bloei, synchronisatie van bloei</a:t>
            </a:r>
          </a:p>
          <a:p>
            <a:pPr indent="0">
              <a:buNone/>
            </a:pPr>
            <a:endParaRPr lang="nl-NL" altLang="nl-NL" dirty="0"/>
          </a:p>
          <a:p>
            <a:pPr indent="0">
              <a:buNone/>
            </a:pPr>
            <a:r>
              <a:rPr lang="nl-NL" b="1" dirty="0"/>
              <a:t>Reguleren van bladval</a:t>
            </a:r>
            <a:br>
              <a:rPr lang="nl-NL" b="1" dirty="0"/>
            </a:br>
            <a:r>
              <a:rPr lang="nl-NL" dirty="0"/>
              <a:t>Beheersing bladval, verhoogde oogstkwaliteit</a:t>
            </a:r>
          </a:p>
          <a:p>
            <a:pPr indent="0">
              <a:buNone/>
            </a:pPr>
            <a:endParaRPr lang="nl-NL" altLang="nl-NL" b="1" dirty="0"/>
          </a:p>
          <a:p>
            <a:pPr indent="0">
              <a:buNone/>
            </a:pPr>
            <a:r>
              <a:rPr lang="nl-NL" b="1" dirty="0"/>
              <a:t>Bevorderen van zaadkieming</a:t>
            </a:r>
            <a:br>
              <a:rPr lang="nl-NL" b="1" dirty="0"/>
            </a:br>
            <a:r>
              <a:rPr lang="nl-NL" dirty="0"/>
              <a:t>Snellere zaadkieming, verhoogde zaadproductie</a:t>
            </a:r>
            <a:endParaRPr lang="nl-NL" altLang="nl-NL" b="1" dirty="0"/>
          </a:p>
        </p:txBody>
      </p:sp>
    </p:spTree>
    <p:extLst>
      <p:ext uri="{BB962C8B-B14F-4D97-AF65-F5344CB8AC3E}">
        <p14:creationId xmlns:p14="http://schemas.microsoft.com/office/powerpoint/2010/main" val="2539937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603">
                                            <p:txEl>
                                              <p:pRg st="3" end="3"/>
                                            </p:txEl>
                                          </p:spTgt>
                                        </p:tgtEl>
                                        <p:attrNameLst>
                                          <p:attrName>style.visibility</p:attrName>
                                        </p:attrNameLst>
                                      </p:cBhvr>
                                      <p:to>
                                        <p:strVal val="visible"/>
                                      </p:to>
                                    </p:set>
                                    <p:animEffect transition="in" filter="fade">
                                      <p:cBhvr>
                                        <p:cTn id="12" dur="1000"/>
                                        <p:tgtEl>
                                          <p:spTgt spid="25603">
                                            <p:txEl>
                                              <p:pRg st="3" end="3"/>
                                            </p:txEl>
                                          </p:spTgt>
                                        </p:tgtEl>
                                      </p:cBhvr>
                                    </p:animEffect>
                                    <p:anim calcmode="lin" valueType="num">
                                      <p:cBhvr>
                                        <p:cTn id="13"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2560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5603">
                                            <p:txEl>
                                              <p:pRg st="5" end="5"/>
                                            </p:txEl>
                                          </p:spTgt>
                                        </p:tgtEl>
                                        <p:attrNameLst>
                                          <p:attrName>style.visibility</p:attrName>
                                        </p:attrNameLst>
                                      </p:cBhvr>
                                      <p:to>
                                        <p:strVal val="visible"/>
                                      </p:to>
                                    </p:set>
                                    <p:animEffect transition="in" filter="fade">
                                      <p:cBhvr>
                                        <p:cTn id="19" dur="1000"/>
                                        <p:tgtEl>
                                          <p:spTgt spid="25603">
                                            <p:txEl>
                                              <p:pRg st="5" end="5"/>
                                            </p:txEl>
                                          </p:spTgt>
                                        </p:tgtEl>
                                      </p:cBhvr>
                                    </p:animEffect>
                                    <p:anim calcmode="lin" valueType="num">
                                      <p:cBhvr>
                                        <p:cTn id="20"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5603">
                                            <p:txEl>
                                              <p:pRg st="6" end="6"/>
                                            </p:txEl>
                                          </p:spTgt>
                                        </p:tgtEl>
                                        <p:attrNameLst>
                                          <p:attrName>style.visibility</p:attrName>
                                        </p:attrNameLst>
                                      </p:cBhvr>
                                      <p:to>
                                        <p:strVal val="visible"/>
                                      </p:to>
                                    </p:set>
                                    <p:animEffect transition="in" filter="fade">
                                      <p:cBhvr>
                                        <p:cTn id="24" dur="1000"/>
                                        <p:tgtEl>
                                          <p:spTgt spid="25603">
                                            <p:txEl>
                                              <p:pRg st="6" end="6"/>
                                            </p:txEl>
                                          </p:spTgt>
                                        </p:tgtEl>
                                      </p:cBhvr>
                                    </p:animEffect>
                                    <p:anim calcmode="lin" valueType="num">
                                      <p:cBhvr>
                                        <p:cTn id="25"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2560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5603">
                                            <p:txEl>
                                              <p:pRg st="8" end="8"/>
                                            </p:txEl>
                                          </p:spTgt>
                                        </p:tgtEl>
                                        <p:attrNameLst>
                                          <p:attrName>style.visibility</p:attrName>
                                        </p:attrNameLst>
                                      </p:cBhvr>
                                      <p:to>
                                        <p:strVal val="visible"/>
                                      </p:to>
                                    </p:set>
                                    <p:animEffect transition="in" filter="fade">
                                      <p:cBhvr>
                                        <p:cTn id="31" dur="1000"/>
                                        <p:tgtEl>
                                          <p:spTgt spid="25603">
                                            <p:txEl>
                                              <p:pRg st="8" end="8"/>
                                            </p:txEl>
                                          </p:spTgt>
                                        </p:tgtEl>
                                      </p:cBhvr>
                                    </p:animEffect>
                                    <p:anim calcmode="lin" valueType="num">
                                      <p:cBhvr>
                                        <p:cTn id="32" dur="1000" fill="hold"/>
                                        <p:tgtEl>
                                          <p:spTgt spid="25603">
                                            <p:txEl>
                                              <p:pRg st="8" end="8"/>
                                            </p:txEl>
                                          </p:spTgt>
                                        </p:tgtEl>
                                        <p:attrNameLst>
                                          <p:attrName>ppt_x</p:attrName>
                                        </p:attrNameLst>
                                      </p:cBhvr>
                                      <p:tavLst>
                                        <p:tav tm="0">
                                          <p:val>
                                            <p:strVal val="#ppt_x"/>
                                          </p:val>
                                        </p:tav>
                                        <p:tav tm="100000">
                                          <p:val>
                                            <p:strVal val="#ppt_x"/>
                                          </p:val>
                                        </p:tav>
                                      </p:tavLst>
                                    </p:anim>
                                    <p:anim calcmode="lin" valueType="num">
                                      <p:cBhvr>
                                        <p:cTn id="33" dur="1000" fill="hold"/>
                                        <p:tgtEl>
                                          <p:spTgt spid="25603">
                                            <p:txEl>
                                              <p:pRg st="8" end="8"/>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5603">
                                            <p:txEl>
                                              <p:pRg st="10" end="10"/>
                                            </p:txEl>
                                          </p:spTgt>
                                        </p:tgtEl>
                                        <p:attrNameLst>
                                          <p:attrName>style.visibility</p:attrName>
                                        </p:attrNameLst>
                                      </p:cBhvr>
                                      <p:to>
                                        <p:strVal val="visible"/>
                                      </p:to>
                                    </p:set>
                                    <p:animEffect transition="in" filter="fade">
                                      <p:cBhvr>
                                        <p:cTn id="36" dur="1000"/>
                                        <p:tgtEl>
                                          <p:spTgt spid="25603">
                                            <p:txEl>
                                              <p:pRg st="10" end="10"/>
                                            </p:txEl>
                                          </p:spTgt>
                                        </p:tgtEl>
                                      </p:cBhvr>
                                    </p:animEffect>
                                    <p:anim calcmode="lin" valueType="num">
                                      <p:cBhvr>
                                        <p:cTn id="37" dur="1000" fill="hold"/>
                                        <p:tgtEl>
                                          <p:spTgt spid="25603">
                                            <p:txEl>
                                              <p:pRg st="10" end="10"/>
                                            </p:txEl>
                                          </p:spTgt>
                                        </p:tgtEl>
                                        <p:attrNameLst>
                                          <p:attrName>ppt_x</p:attrName>
                                        </p:attrNameLst>
                                      </p:cBhvr>
                                      <p:tavLst>
                                        <p:tav tm="0">
                                          <p:val>
                                            <p:strVal val="#ppt_x"/>
                                          </p:val>
                                        </p:tav>
                                        <p:tav tm="100000">
                                          <p:val>
                                            <p:strVal val="#ppt_x"/>
                                          </p:val>
                                        </p:tav>
                                      </p:tavLst>
                                    </p:anim>
                                    <p:anim calcmode="lin" valueType="num">
                                      <p:cBhvr>
                                        <p:cTn id="38" dur="1000" fill="hold"/>
                                        <p:tgtEl>
                                          <p:spTgt spid="2560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b="1" dirty="0"/>
              <a:t>Plantenhormonen.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20" y="1781667"/>
            <a:ext cx="7918024" cy="4738260"/>
          </a:xfrm>
        </p:spPr>
        <p:txBody>
          <a:bodyPr>
            <a:normAutofit/>
          </a:bodyPr>
          <a:lstStyle/>
          <a:p>
            <a:pPr indent="0">
              <a:buNone/>
              <a:defRPr/>
            </a:pPr>
            <a:r>
              <a:rPr lang="nl-NL" dirty="0"/>
              <a:t>.</a:t>
            </a:r>
          </a:p>
        </p:txBody>
      </p:sp>
      <p:pic>
        <p:nvPicPr>
          <p:cNvPr id="2" name="Afbeelding 1">
            <a:extLst>
              <a:ext uri="{FF2B5EF4-FFF2-40B4-BE49-F238E27FC236}">
                <a16:creationId xmlns:a16="http://schemas.microsoft.com/office/drawing/2014/main" id="{29E1E918-5ADB-6D24-B5E1-902636CECDCB}"/>
              </a:ext>
            </a:extLst>
          </p:cNvPr>
          <p:cNvPicPr>
            <a:picLocks noChangeAspect="1"/>
          </p:cNvPicPr>
          <p:nvPr/>
        </p:nvPicPr>
        <p:blipFill>
          <a:blip r:embed="rId3"/>
          <a:stretch>
            <a:fillRect/>
          </a:stretch>
        </p:blipFill>
        <p:spPr>
          <a:xfrm>
            <a:off x="1979294" y="2082740"/>
            <a:ext cx="3903345" cy="4136113"/>
          </a:xfrm>
          <a:prstGeom prst="rect">
            <a:avLst/>
          </a:prstGeom>
        </p:spPr>
      </p:pic>
    </p:spTree>
    <p:extLst>
      <p:ext uri="{BB962C8B-B14F-4D97-AF65-F5344CB8AC3E}">
        <p14:creationId xmlns:p14="http://schemas.microsoft.com/office/powerpoint/2010/main" val="27759572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anim calcmode="lin" valueType="num">
                                      <p:cBhvr>
                                        <p:cTn id="8"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21433" y="784717"/>
            <a:ext cx="10055062" cy="770706"/>
          </a:xfrm>
        </p:spPr>
        <p:txBody>
          <a:bodyPr>
            <a:normAutofit/>
          </a:bodyPr>
          <a:lstStyle/>
          <a:p>
            <a:r>
              <a:rPr lang="nl-NL" altLang="nl-NL" sz="3600" dirty="0">
                <a:cs typeface="Arial" panose="020B0604020202020204" pitchFamily="34" charset="0"/>
              </a:rPr>
              <a:t>Strigolactonen.</a:t>
            </a:r>
            <a:endParaRPr lang="nl-NL" altLang="nl-NL" sz="3600" b="1" dirty="0"/>
          </a:p>
        </p:txBody>
      </p:sp>
      <p:sp>
        <p:nvSpPr>
          <p:cNvPr id="5" name="Tijdelijke aanduiding voor inhoud 4">
            <a:extLst>
              <a:ext uri="{FF2B5EF4-FFF2-40B4-BE49-F238E27FC236}">
                <a16:creationId xmlns:a16="http://schemas.microsoft.com/office/drawing/2014/main" id="{328235D2-DFB6-0ECD-D13B-75DC4E8B66C1}"/>
              </a:ext>
            </a:extLst>
          </p:cNvPr>
          <p:cNvSpPr>
            <a:spLocks noGrp="1"/>
          </p:cNvSpPr>
          <p:nvPr>
            <p:ph idx="1"/>
          </p:nvPr>
        </p:nvSpPr>
        <p:spPr>
          <a:xfrm>
            <a:off x="1047988" y="1885315"/>
            <a:ext cx="7740000" cy="4564645"/>
          </a:xfrm>
        </p:spPr>
        <p:txBody>
          <a:bodyPr/>
          <a:lstStyle/>
          <a:p>
            <a:pPr indent="0">
              <a:buNone/>
            </a:pPr>
            <a:r>
              <a:rPr lang="nl-NL" dirty="0"/>
              <a:t>De </a:t>
            </a:r>
            <a:r>
              <a:rPr lang="nl-NL" dirty="0" err="1"/>
              <a:t>strigolactonen</a:t>
            </a:r>
            <a:r>
              <a:rPr lang="nl-NL" dirty="0"/>
              <a:t> zijn nog maar pas bekent</a:t>
            </a:r>
          </a:p>
          <a:p>
            <a:pPr indent="0">
              <a:buNone/>
            </a:pPr>
            <a:endParaRPr lang="nl-NL" dirty="0"/>
          </a:p>
          <a:p>
            <a:pPr indent="0">
              <a:buNone/>
            </a:pPr>
            <a:r>
              <a:rPr lang="nl-NL" dirty="0"/>
              <a:t>Planten scheiden via hun wortels  </a:t>
            </a:r>
            <a:r>
              <a:rPr lang="nl-NL" dirty="0" err="1"/>
              <a:t>strigolactonen</a:t>
            </a:r>
            <a:r>
              <a:rPr lang="nl-NL" dirty="0"/>
              <a:t> uit om nuttige schimmels (</a:t>
            </a:r>
            <a:r>
              <a:rPr lang="nl-NL" dirty="0" err="1"/>
              <a:t>mycorrhiza’s</a:t>
            </a:r>
            <a:r>
              <a:rPr lang="nl-NL" dirty="0"/>
              <a:t>) aan te trekken.</a:t>
            </a:r>
          </a:p>
          <a:p>
            <a:pPr indent="0">
              <a:buNone/>
            </a:pPr>
            <a:r>
              <a:rPr lang="nl-NL" dirty="0"/>
              <a:t>Hierdoor kan de plant beter fosfaat opnemen.</a:t>
            </a:r>
          </a:p>
          <a:p>
            <a:pPr indent="0">
              <a:buNone/>
            </a:pPr>
            <a:endParaRPr lang="nl-NL" dirty="0"/>
          </a:p>
          <a:p>
            <a:pPr indent="0">
              <a:buNone/>
            </a:pPr>
            <a:r>
              <a:rPr lang="nl-NL" dirty="0"/>
              <a:t>Planten met een lagere </a:t>
            </a:r>
            <a:r>
              <a:rPr lang="nl-NL" dirty="0" err="1"/>
              <a:t>strigolactonen</a:t>
            </a:r>
            <a:r>
              <a:rPr lang="nl-NL" dirty="0"/>
              <a:t> productie vertakken veel meer dan planten die een hogere </a:t>
            </a:r>
            <a:r>
              <a:rPr lang="nl-NL" dirty="0" err="1"/>
              <a:t>strigolactonen</a:t>
            </a:r>
            <a:r>
              <a:rPr lang="nl-NL" dirty="0"/>
              <a:t> productie hebben.</a:t>
            </a:r>
          </a:p>
          <a:p>
            <a:pPr indent="0">
              <a:buNone/>
            </a:pPr>
            <a:endParaRPr lang="nl-NL" dirty="0"/>
          </a:p>
          <a:p>
            <a:pPr indent="0">
              <a:buNone/>
            </a:pPr>
            <a:r>
              <a:rPr lang="nl-NL" dirty="0"/>
              <a:t>Veredelaars kunnen hier rekening mee houden met het veredelen van planten</a:t>
            </a:r>
          </a:p>
        </p:txBody>
      </p:sp>
      <p:pic>
        <p:nvPicPr>
          <p:cNvPr id="3" name="Afbeelding 2">
            <a:extLst>
              <a:ext uri="{FF2B5EF4-FFF2-40B4-BE49-F238E27FC236}">
                <a16:creationId xmlns:a16="http://schemas.microsoft.com/office/drawing/2014/main" id="{B1BA55AA-35A3-24ED-48D0-BCBD8E8FD3E5}"/>
              </a:ext>
            </a:extLst>
          </p:cNvPr>
          <p:cNvPicPr>
            <a:picLocks noChangeAspect="1"/>
          </p:cNvPicPr>
          <p:nvPr/>
        </p:nvPicPr>
        <p:blipFill>
          <a:blip r:embed="rId3"/>
          <a:stretch>
            <a:fillRect/>
          </a:stretch>
        </p:blipFill>
        <p:spPr>
          <a:xfrm>
            <a:off x="9566031" y="4988170"/>
            <a:ext cx="2362200" cy="1524000"/>
          </a:xfrm>
          <a:prstGeom prst="rect">
            <a:avLst/>
          </a:prstGeom>
        </p:spPr>
      </p:pic>
    </p:spTree>
    <p:extLst>
      <p:ext uri="{BB962C8B-B14F-4D97-AF65-F5344CB8AC3E}">
        <p14:creationId xmlns:p14="http://schemas.microsoft.com/office/powerpoint/2010/main" val="200882478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animEffect transition="in" filter="fade">
                                      <p:cBhvr>
                                        <p:cTn id="21" dur="1000"/>
                                        <p:tgtEl>
                                          <p:spTgt spid="5">
                                            <p:txEl>
                                              <p:pRg st="5" end="5"/>
                                            </p:txEl>
                                          </p:spTgt>
                                        </p:tgtEl>
                                      </p:cBhvr>
                                    </p:animEffect>
                                    <p:anim calcmode="lin" valueType="num">
                                      <p:cBhvr>
                                        <p:cTn id="2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fade">
                                      <p:cBhvr>
                                        <p:cTn id="28" dur="1000"/>
                                        <p:tgtEl>
                                          <p:spTgt spid="5">
                                            <p:txEl>
                                              <p:pRg st="7" end="7"/>
                                            </p:txEl>
                                          </p:spTgt>
                                        </p:tgtEl>
                                      </p:cBhvr>
                                    </p:animEffect>
                                    <p:anim calcmode="lin" valueType="num">
                                      <p:cBhvr>
                                        <p:cTn id="2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Strigolactonen</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20" y="1781667"/>
            <a:ext cx="7918024" cy="4738260"/>
          </a:xfrm>
        </p:spPr>
        <p:txBody>
          <a:bodyPr>
            <a:normAutofit/>
          </a:bodyPr>
          <a:lstStyle/>
          <a:p>
            <a:pPr indent="0">
              <a:buNone/>
              <a:defRPr/>
            </a:pPr>
            <a:r>
              <a:rPr lang="nl-NL" dirty="0"/>
              <a:t>Zo zou bij tomaten een hoge </a:t>
            </a:r>
            <a:r>
              <a:rPr lang="nl-NL" dirty="0" err="1"/>
              <a:t>strigolactonen</a:t>
            </a:r>
            <a:r>
              <a:rPr lang="nl-NL" dirty="0"/>
              <a:t> productie een voordeel zijn want,</a:t>
            </a:r>
          </a:p>
          <a:p>
            <a:pPr indent="0">
              <a:buNone/>
              <a:defRPr/>
            </a:pPr>
            <a:endParaRPr lang="nl-NL" dirty="0"/>
          </a:p>
          <a:p>
            <a:pPr indent="0">
              <a:buNone/>
              <a:defRPr/>
            </a:pPr>
            <a:r>
              <a:rPr lang="nl-NL" dirty="0"/>
              <a:t> minder zijscheuten = minder dieven = minder werk</a:t>
            </a:r>
          </a:p>
          <a:p>
            <a:pPr indent="0">
              <a:buNone/>
              <a:defRPr/>
            </a:pPr>
            <a:endParaRPr lang="nl-NL" dirty="0"/>
          </a:p>
          <a:p>
            <a:pPr indent="0">
              <a:buNone/>
              <a:defRPr/>
            </a:pPr>
            <a:r>
              <a:rPr lang="nl-NL" dirty="0"/>
              <a:t>In de pot en perkplanten zou juist een lage </a:t>
            </a:r>
            <a:r>
              <a:rPr lang="nl-NL" dirty="0" err="1"/>
              <a:t>strigolactonen</a:t>
            </a:r>
            <a:r>
              <a:rPr lang="nl-NL" dirty="0"/>
              <a:t> productie een voordeel zijn want:</a:t>
            </a:r>
          </a:p>
          <a:p>
            <a:pPr indent="0">
              <a:buNone/>
              <a:defRPr/>
            </a:pPr>
            <a:endParaRPr lang="nl-NL" dirty="0"/>
          </a:p>
          <a:p>
            <a:pPr indent="0">
              <a:buNone/>
              <a:defRPr/>
            </a:pPr>
            <a:r>
              <a:rPr lang="nl-NL" dirty="0"/>
              <a:t>Meer zijscheuten = vollere plant = minder remmen</a:t>
            </a:r>
          </a:p>
        </p:txBody>
      </p:sp>
      <p:pic>
        <p:nvPicPr>
          <p:cNvPr id="3" name="Afbeelding 2">
            <a:extLst>
              <a:ext uri="{FF2B5EF4-FFF2-40B4-BE49-F238E27FC236}">
                <a16:creationId xmlns:a16="http://schemas.microsoft.com/office/drawing/2014/main" id="{A37F2CF2-A618-AF02-D0C0-09A026266682}"/>
              </a:ext>
            </a:extLst>
          </p:cNvPr>
          <p:cNvPicPr>
            <a:picLocks noChangeAspect="1"/>
          </p:cNvPicPr>
          <p:nvPr/>
        </p:nvPicPr>
        <p:blipFill>
          <a:blip r:embed="rId3"/>
          <a:stretch>
            <a:fillRect/>
          </a:stretch>
        </p:blipFill>
        <p:spPr>
          <a:xfrm>
            <a:off x="8057573" y="4718031"/>
            <a:ext cx="4134427" cy="2029108"/>
          </a:xfrm>
          <a:prstGeom prst="rect">
            <a:avLst/>
          </a:prstGeom>
        </p:spPr>
      </p:pic>
    </p:spTree>
    <p:extLst>
      <p:ext uri="{BB962C8B-B14F-4D97-AF65-F5344CB8AC3E}">
        <p14:creationId xmlns:p14="http://schemas.microsoft.com/office/powerpoint/2010/main" val="71745432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Huiswerk</a:t>
            </a:r>
            <a:endParaRPr lang="nl-NL" altLang="nl-NL" sz="3600" b="1" dirty="0"/>
          </a:p>
        </p:txBody>
      </p:sp>
      <p:sp>
        <p:nvSpPr>
          <p:cNvPr id="2" name="Rectangle 1">
            <a:extLst>
              <a:ext uri="{FF2B5EF4-FFF2-40B4-BE49-F238E27FC236}">
                <a16:creationId xmlns:a16="http://schemas.microsoft.com/office/drawing/2014/main" id="{005B088A-B06A-CEFE-E459-321511EBE769}"/>
              </a:ext>
            </a:extLst>
          </p:cNvPr>
          <p:cNvSpPr>
            <a:spLocks noGrp="1" noChangeArrowheads="1"/>
          </p:cNvSpPr>
          <p:nvPr>
            <p:ph idx="1"/>
          </p:nvPr>
        </p:nvSpPr>
        <p:spPr bwMode="auto">
          <a:xfrm>
            <a:off x="1047750" y="1905824"/>
            <a:ext cx="9029075"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1" i="0" u="none" strike="noStrike" cap="none" normalizeH="0" baseline="0" dirty="0" err="1">
                <a:ln>
                  <a:noFill/>
                </a:ln>
                <a:solidFill>
                  <a:schemeClr val="tx1"/>
                </a:solidFill>
                <a:effectLst/>
                <a:latin typeface="Arial" panose="020B0604020202020204" pitchFamily="34" charset="0"/>
              </a:rPr>
              <a:t>Tricholactonen</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a. Wat is de rol van </a:t>
            </a:r>
            <a:r>
              <a:rPr kumimoji="0" lang="nl-NL" altLang="nl-NL" sz="1800" b="0" i="0" u="none" strike="noStrike" cap="none" normalizeH="0" baseline="0" dirty="0" err="1">
                <a:ln>
                  <a:noFill/>
                </a:ln>
                <a:solidFill>
                  <a:schemeClr val="tx1"/>
                </a:solidFill>
                <a:effectLst/>
                <a:latin typeface="Arial" panose="020B0604020202020204" pitchFamily="34" charset="0"/>
              </a:rPr>
              <a:t>tricholactonen</a:t>
            </a:r>
            <a:r>
              <a:rPr kumimoji="0" lang="nl-NL" altLang="nl-NL" sz="1800" b="0" i="0" u="none" strike="noStrike" cap="none" normalizeH="0" baseline="0" dirty="0">
                <a:ln>
                  <a:noFill/>
                </a:ln>
                <a:solidFill>
                  <a:schemeClr val="tx1"/>
                </a:solidFill>
                <a:effectLst/>
                <a:latin typeface="Arial" panose="020B0604020202020204" pitchFamily="34" charset="0"/>
              </a:rPr>
              <a:t> in de interactie tussen schimmels en planten?</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b. Waar in de plant kunnen </a:t>
            </a:r>
            <a:r>
              <a:rPr kumimoji="0" lang="nl-NL" altLang="nl-NL" sz="1800" b="0" i="0" u="none" strike="noStrike" cap="none" normalizeH="0" baseline="0" dirty="0" err="1">
                <a:ln>
                  <a:noFill/>
                </a:ln>
                <a:solidFill>
                  <a:schemeClr val="tx1"/>
                </a:solidFill>
                <a:effectLst/>
                <a:latin typeface="Arial" panose="020B0604020202020204" pitchFamily="34" charset="0"/>
              </a:rPr>
              <a:t>tricholactonen</a:t>
            </a:r>
            <a:r>
              <a:rPr kumimoji="0" lang="nl-NL" altLang="nl-NL" sz="1800" b="0" i="0" u="none" strike="noStrike" cap="none" normalizeH="0" baseline="0" dirty="0">
                <a:ln>
                  <a:noFill/>
                </a:ln>
                <a:solidFill>
                  <a:schemeClr val="tx1"/>
                </a:solidFill>
                <a:effectLst/>
                <a:latin typeface="Arial" panose="020B0604020202020204" pitchFamily="34" charset="0"/>
              </a:rPr>
              <a:t> invloed hebben?</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c. Welke schimmels produceren </a:t>
            </a:r>
            <a:r>
              <a:rPr kumimoji="0" lang="nl-NL" altLang="nl-NL" sz="1800" b="0" i="0" u="none" strike="noStrike" cap="none" normalizeH="0" baseline="0" dirty="0" err="1">
                <a:ln>
                  <a:noFill/>
                </a:ln>
                <a:solidFill>
                  <a:schemeClr val="tx1"/>
                </a:solidFill>
                <a:effectLst/>
                <a:latin typeface="Arial" panose="020B0604020202020204" pitchFamily="34" charset="0"/>
              </a:rPr>
              <a:t>tricholactonen</a:t>
            </a:r>
            <a:r>
              <a:rPr kumimoji="0" lang="nl-NL" altLang="nl-NL" sz="1800" b="0" i="0" u="none" strike="noStrike" cap="none" normalizeH="0" baseline="0" dirty="0">
                <a:ln>
                  <a:noFill/>
                </a:ln>
                <a:solidFill>
                  <a:schemeClr val="tx1"/>
                </a:solidFill>
                <a:effectLst/>
                <a:latin typeface="Arial" panose="020B0604020202020204" pitchFamily="34" charset="0"/>
              </a:rPr>
              <a:t>?</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1" i="0" u="none" strike="noStrike" cap="none" normalizeH="0" baseline="0" dirty="0">
                <a:ln>
                  <a:noFill/>
                </a:ln>
                <a:solidFill>
                  <a:schemeClr val="tx1"/>
                </a:solidFill>
                <a:effectLst/>
                <a:latin typeface="Arial" panose="020B0604020202020204" pitchFamily="34" charset="0"/>
              </a:rPr>
              <a:t>Ethyleen</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a. Wat is de functie van ethyleen in planten?</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b. Hoe beïnvloedt ethyleen de rijping van vruchten?</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c. Welke processen in de plant worden beïnvloed door ethyleen?</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1" i="0" u="none" strike="noStrike" cap="none" normalizeH="0" baseline="0" dirty="0">
                <a:ln>
                  <a:noFill/>
                </a:ln>
                <a:solidFill>
                  <a:schemeClr val="tx1"/>
                </a:solidFill>
                <a:effectLst/>
                <a:latin typeface="Arial" panose="020B0604020202020204" pitchFamily="34" charset="0"/>
              </a:rPr>
              <a:t>Abscinezuur (ABA)</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a. Wat is de rol van abscinezuur in de plant?</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b. Hoe helpt abscinezuur bij de reactie van de plant op droogte?</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c. Welke processen worden door abscinezuur gereguleerd tijdens de zaadkieming?</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nl-NL" altLang="nl-NL" sz="1800" b="1" i="0" u="none" strike="noStrike" cap="none" normalizeH="0" baseline="0" dirty="0" err="1">
                <a:ln>
                  <a:noFill/>
                </a:ln>
                <a:solidFill>
                  <a:schemeClr val="tx1"/>
                </a:solidFill>
                <a:effectLst/>
                <a:latin typeface="Arial" panose="020B0604020202020204" pitchFamily="34" charset="0"/>
              </a:rPr>
              <a:t>Cytokininen</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a. Wat is de functie van </a:t>
            </a:r>
            <a:r>
              <a:rPr kumimoji="0" lang="nl-NL" altLang="nl-NL" sz="1800" b="0" i="0" u="none" strike="noStrike" cap="none" normalizeH="0" baseline="0" dirty="0" err="1">
                <a:ln>
                  <a:noFill/>
                </a:ln>
                <a:solidFill>
                  <a:schemeClr val="tx1"/>
                </a:solidFill>
                <a:effectLst/>
                <a:latin typeface="Arial" panose="020B0604020202020204" pitchFamily="34" charset="0"/>
              </a:rPr>
              <a:t>cytokininen</a:t>
            </a:r>
            <a:r>
              <a:rPr kumimoji="0" lang="nl-NL" altLang="nl-NL" sz="1800" b="0" i="0" u="none" strike="noStrike" cap="none" normalizeH="0" baseline="0" dirty="0">
                <a:ln>
                  <a:noFill/>
                </a:ln>
                <a:solidFill>
                  <a:schemeClr val="tx1"/>
                </a:solidFill>
                <a:effectLst/>
                <a:latin typeface="Arial" panose="020B0604020202020204" pitchFamily="34" charset="0"/>
              </a:rPr>
              <a:t> in de plant?</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b. Hoe beïnvloeden </a:t>
            </a:r>
            <a:r>
              <a:rPr kumimoji="0" lang="nl-NL" altLang="nl-NL" sz="1800" b="0" i="0" u="none" strike="noStrike" cap="none" normalizeH="0" baseline="0" dirty="0" err="1">
                <a:ln>
                  <a:noFill/>
                </a:ln>
                <a:solidFill>
                  <a:schemeClr val="tx1"/>
                </a:solidFill>
                <a:effectLst/>
                <a:latin typeface="Arial" panose="020B0604020202020204" pitchFamily="34" charset="0"/>
              </a:rPr>
              <a:t>cytokininen</a:t>
            </a:r>
            <a:r>
              <a:rPr kumimoji="0" lang="nl-NL" altLang="nl-NL" sz="1800" b="0" i="0" u="none" strike="noStrike" cap="none" normalizeH="0" baseline="0" dirty="0">
                <a:ln>
                  <a:noFill/>
                </a:ln>
                <a:solidFill>
                  <a:schemeClr val="tx1"/>
                </a:solidFill>
                <a:effectLst/>
                <a:latin typeface="Arial" panose="020B0604020202020204" pitchFamily="34" charset="0"/>
              </a:rPr>
              <a:t> de groei van wortels en scheuten?</a:t>
            </a:r>
            <a:br>
              <a:rPr kumimoji="0" lang="nl-NL" altLang="nl-NL" sz="1800" b="0" i="0" u="none" strike="noStrike" cap="none" normalizeH="0" baseline="0" dirty="0">
                <a:ln>
                  <a:noFill/>
                </a:ln>
                <a:solidFill>
                  <a:schemeClr val="tx1"/>
                </a:solidFill>
                <a:effectLst/>
                <a:latin typeface="Arial" panose="020B0604020202020204" pitchFamily="34" charset="0"/>
              </a:rPr>
            </a:br>
            <a:r>
              <a:rPr kumimoji="0" lang="nl-NL" altLang="nl-NL" sz="1800" b="0" i="0" u="none" strike="noStrike" cap="none" normalizeH="0" baseline="0" dirty="0">
                <a:ln>
                  <a:noFill/>
                </a:ln>
                <a:solidFill>
                  <a:schemeClr val="tx1"/>
                </a:solidFill>
                <a:effectLst/>
                <a:latin typeface="Arial" panose="020B0604020202020204" pitchFamily="34" charset="0"/>
              </a:rPr>
              <a:t>c. Welke rol spelen </a:t>
            </a:r>
            <a:r>
              <a:rPr kumimoji="0" lang="nl-NL" altLang="nl-NL" sz="1800" b="0" i="0" u="none" strike="noStrike" cap="none" normalizeH="0" baseline="0" dirty="0" err="1">
                <a:ln>
                  <a:noFill/>
                </a:ln>
                <a:solidFill>
                  <a:schemeClr val="tx1"/>
                </a:solidFill>
                <a:effectLst/>
                <a:latin typeface="Arial" panose="020B0604020202020204" pitchFamily="34" charset="0"/>
              </a:rPr>
              <a:t>cytokininen</a:t>
            </a:r>
            <a:r>
              <a:rPr kumimoji="0" lang="nl-NL" altLang="nl-NL" sz="1800" b="0" i="0" u="none" strike="noStrike" cap="none" normalizeH="0" baseline="0" dirty="0">
                <a:ln>
                  <a:noFill/>
                </a:ln>
                <a:solidFill>
                  <a:schemeClr val="tx1"/>
                </a:solidFill>
                <a:effectLst/>
                <a:latin typeface="Arial" panose="020B0604020202020204" pitchFamily="34" charset="0"/>
              </a:rPr>
              <a:t> bij de veroudering van plantencellen?</a:t>
            </a:r>
          </a:p>
        </p:txBody>
      </p:sp>
    </p:spTree>
    <p:extLst>
      <p:ext uri="{BB962C8B-B14F-4D97-AF65-F5344CB8AC3E}">
        <p14:creationId xmlns:p14="http://schemas.microsoft.com/office/powerpoint/2010/main" val="1529171754"/>
      </p:ext>
    </p:extLst>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dirty="0"/>
              <a:t>Huiswerk</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19" y="1781667"/>
            <a:ext cx="8694761" cy="4738260"/>
          </a:xfrm>
        </p:spPr>
        <p:txBody>
          <a:bodyPr>
            <a:normAutofit/>
          </a:bodyPr>
          <a:lstStyle/>
          <a:p>
            <a:pPr marL="457200" indent="-457200">
              <a:buFont typeface="+mj-lt"/>
              <a:buAutoNum type="arabicPeriod" startAt="5"/>
              <a:defRPr/>
            </a:pPr>
            <a:r>
              <a:rPr lang="nl-NL" dirty="0"/>
              <a:t>Stel je voor dat je een kas hebt met jonge tomatenplanten. Wat zou je doen als je de groei van de zijtakken wilt stimuleren? Leg uit hoe </a:t>
            </a:r>
            <a:r>
              <a:rPr lang="nl-NL" dirty="0" err="1"/>
              <a:t>cytokininen</a:t>
            </a:r>
            <a:r>
              <a:rPr lang="nl-NL" dirty="0"/>
              <a:t> hierbij een rol spelen</a:t>
            </a:r>
          </a:p>
          <a:p>
            <a:pPr marL="457200" indent="-457200">
              <a:buFont typeface="+mj-lt"/>
              <a:buAutoNum type="arabicPeriod" startAt="5"/>
              <a:defRPr/>
            </a:pPr>
            <a:endParaRPr lang="nl-NL" dirty="0"/>
          </a:p>
          <a:p>
            <a:pPr marL="457200" indent="-457200">
              <a:buFont typeface="+mj-lt"/>
              <a:buAutoNum type="arabicPeriod" startAt="5"/>
              <a:defRPr/>
            </a:pPr>
            <a:r>
              <a:rPr lang="nl-NL" dirty="0"/>
              <a:t>Tijdens de opslag van bloemen merk je dat sommige bloemen snel verwelken. Wat zou de rol van ethyleen kunnen zijn in dit proces, en wat zou je kunnen doen om de bloemen langer vers te houden?</a:t>
            </a:r>
          </a:p>
          <a:p>
            <a:pPr marL="457200" indent="-457200">
              <a:buFont typeface="+mj-lt"/>
              <a:buAutoNum type="arabicPeriod" startAt="5"/>
              <a:defRPr/>
            </a:pPr>
            <a:endParaRPr lang="nl-NL" dirty="0"/>
          </a:p>
          <a:p>
            <a:pPr marL="457200" indent="-457200">
              <a:buFont typeface="+mj-lt"/>
              <a:buAutoNum type="arabicPeriod" startAt="5"/>
              <a:defRPr/>
            </a:pPr>
            <a:r>
              <a:rPr lang="nl-NL" dirty="0"/>
              <a:t>Je hebt een plant die in een droge omgeving staat. Wat zou de rol van abscinezuur kunnen zijn in de reactie van de plant op de droogte? Hoe helpt dit de plant om water te besparen?</a:t>
            </a:r>
          </a:p>
        </p:txBody>
      </p:sp>
    </p:spTree>
    <p:extLst>
      <p:ext uri="{BB962C8B-B14F-4D97-AF65-F5344CB8AC3E}">
        <p14:creationId xmlns:p14="http://schemas.microsoft.com/office/powerpoint/2010/main" val="37855947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1000"/>
                                        <p:tgtEl>
                                          <p:spTgt spid="7171">
                                            <p:txEl>
                                              <p:pRg st="0" end="0"/>
                                            </p:txEl>
                                          </p:spTgt>
                                        </p:tgtEl>
                                      </p:cBhvr>
                                    </p:animEffect>
                                    <p:anim calcmode="lin" valueType="num">
                                      <p:cBhvr>
                                        <p:cTn id="8"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4" end="4"/>
                                            </p:txEl>
                                          </p:spTgt>
                                        </p:tgtEl>
                                        <p:attrNameLst>
                                          <p:attrName>style.visibility</p:attrName>
                                        </p:attrNameLst>
                                      </p:cBhvr>
                                      <p:to>
                                        <p:strVal val="visible"/>
                                      </p:to>
                                    </p:set>
                                    <p:animEffect transition="in" filter="fade">
                                      <p:cBhvr>
                                        <p:cTn id="21" dur="1000"/>
                                        <p:tgtEl>
                                          <p:spTgt spid="7171">
                                            <p:txEl>
                                              <p:pRg st="4" end="4"/>
                                            </p:txEl>
                                          </p:spTgt>
                                        </p:tgtEl>
                                      </p:cBhvr>
                                    </p:animEffect>
                                    <p:anim calcmode="lin" valueType="num">
                                      <p:cBhvr>
                                        <p:cTn id="22"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31287" y="773042"/>
            <a:ext cx="5741582" cy="553998"/>
          </a:xfrm>
          <a:prstGeom prst="rect">
            <a:avLst/>
          </a:prstGeom>
          <a:noFill/>
        </p:spPr>
        <p:txBody>
          <a:bodyPr wrap="square" rtlCol="0">
            <a:spAutoFit/>
          </a:bodyPr>
          <a:lstStyle/>
          <a:p>
            <a:r>
              <a:rPr lang="nl-NL" sz="3000" b="1" dirty="0"/>
              <a:t>Lesprogramma dit blok</a:t>
            </a:r>
          </a:p>
        </p:txBody>
      </p:sp>
      <p:sp>
        <p:nvSpPr>
          <p:cNvPr id="4" name="Tekstvak 3">
            <a:extLst>
              <a:ext uri="{FF2B5EF4-FFF2-40B4-BE49-F238E27FC236}">
                <a16:creationId xmlns:a16="http://schemas.microsoft.com/office/drawing/2014/main" id="{BE5E9AAC-8AFC-4CA9-B89F-13D11A0216BE}"/>
              </a:ext>
            </a:extLst>
          </p:cNvPr>
          <p:cNvSpPr txBox="1"/>
          <p:nvPr/>
        </p:nvSpPr>
        <p:spPr>
          <a:xfrm>
            <a:off x="936398" y="2009023"/>
            <a:ext cx="6962348" cy="3046988"/>
          </a:xfrm>
          <a:prstGeom prst="rect">
            <a:avLst/>
          </a:prstGeom>
          <a:noFill/>
        </p:spPr>
        <p:txBody>
          <a:bodyPr wrap="square" rtlCol="0">
            <a:spAutoFit/>
          </a:bodyPr>
          <a:lstStyle/>
          <a:p>
            <a:pPr marL="214313" indent="-214313">
              <a:buFont typeface="Arial" panose="020B0604020202020204" pitchFamily="34" charset="0"/>
              <a:buChar char="•"/>
            </a:pPr>
            <a:r>
              <a:rPr lang="nl-NL" sz="2400" dirty="0">
                <a:solidFill>
                  <a:srgbClr val="1E201F"/>
                </a:solidFill>
              </a:rPr>
              <a:t>Les 1: Planthormonen/open dag</a:t>
            </a:r>
          </a:p>
          <a:p>
            <a:pPr marL="214313" indent="-214313">
              <a:buFont typeface="Arial" panose="020B0604020202020204" pitchFamily="34" charset="0"/>
              <a:buChar char="•"/>
            </a:pPr>
            <a:r>
              <a:rPr lang="nl-NL" sz="2400" dirty="0">
                <a:solidFill>
                  <a:srgbClr val="1E201F"/>
                </a:solidFill>
              </a:rPr>
              <a:t>Les 2: planthormonen </a:t>
            </a:r>
          </a:p>
          <a:p>
            <a:pPr marL="214313" indent="-214313">
              <a:buFont typeface="Arial" panose="020B0604020202020204" pitchFamily="34" charset="0"/>
              <a:buChar char="•"/>
            </a:pPr>
            <a:r>
              <a:rPr lang="nl-NL" sz="2400" dirty="0">
                <a:solidFill>
                  <a:srgbClr val="1E201F"/>
                </a:solidFill>
              </a:rPr>
              <a:t>Les 3: Vertakking</a:t>
            </a:r>
          </a:p>
          <a:p>
            <a:pPr marL="214313" indent="-214313">
              <a:buFont typeface="Arial" panose="020B0604020202020204" pitchFamily="34" charset="0"/>
              <a:buChar char="•"/>
            </a:pPr>
            <a:r>
              <a:rPr lang="nl-NL" sz="2400" dirty="0">
                <a:solidFill>
                  <a:srgbClr val="1E201F"/>
                </a:solidFill>
              </a:rPr>
              <a:t>Les 4: Vertakking en planthormonen</a:t>
            </a:r>
          </a:p>
          <a:p>
            <a:pPr marL="214313" indent="-214313">
              <a:buFont typeface="Arial" panose="020B0604020202020204" pitchFamily="34" charset="0"/>
              <a:buChar char="•"/>
            </a:pPr>
            <a:r>
              <a:rPr lang="nl-NL" sz="2400" dirty="0">
                <a:solidFill>
                  <a:srgbClr val="1E201F"/>
                </a:solidFill>
              </a:rPr>
              <a:t>Vakantie</a:t>
            </a:r>
          </a:p>
          <a:p>
            <a:pPr marL="214313" indent="-214313">
              <a:buFont typeface="Arial" panose="020B0604020202020204" pitchFamily="34" charset="0"/>
              <a:buChar char="•"/>
            </a:pPr>
            <a:r>
              <a:rPr lang="nl-NL" sz="2400" dirty="0">
                <a:solidFill>
                  <a:srgbClr val="1E201F"/>
                </a:solidFill>
              </a:rPr>
              <a:t>Les 6: Bloei en planthormonen</a:t>
            </a:r>
          </a:p>
          <a:p>
            <a:pPr marL="214313" indent="-214313">
              <a:buFont typeface="Arial" panose="020B0604020202020204" pitchFamily="34" charset="0"/>
              <a:buChar char="•"/>
            </a:pPr>
            <a:r>
              <a:rPr lang="nl-NL" sz="2400" dirty="0">
                <a:solidFill>
                  <a:srgbClr val="1E201F"/>
                </a:solidFill>
              </a:rPr>
              <a:t>Les 7: Herhaling</a:t>
            </a:r>
          </a:p>
          <a:p>
            <a:pPr marL="214313" indent="-214313">
              <a:buFont typeface="Arial" panose="020B0604020202020204" pitchFamily="34" charset="0"/>
              <a:buChar char="•"/>
            </a:pPr>
            <a:r>
              <a:rPr lang="nl-NL" sz="2400" dirty="0">
                <a:solidFill>
                  <a:srgbClr val="1E201F"/>
                </a:solidFill>
              </a:rPr>
              <a:t>Toets</a:t>
            </a:r>
          </a:p>
        </p:txBody>
      </p:sp>
      <p:pic>
        <p:nvPicPr>
          <p:cNvPr id="2" name="Afbeelding 1">
            <a:extLst>
              <a:ext uri="{FF2B5EF4-FFF2-40B4-BE49-F238E27FC236}">
                <a16:creationId xmlns:a16="http://schemas.microsoft.com/office/drawing/2014/main" id="{7090F0AB-3877-490C-9DB3-C9E28FC060F0}"/>
              </a:ext>
            </a:extLst>
          </p:cNvPr>
          <p:cNvPicPr>
            <a:picLocks noChangeAspect="1"/>
          </p:cNvPicPr>
          <p:nvPr/>
        </p:nvPicPr>
        <p:blipFill>
          <a:blip r:embed="rId2"/>
          <a:stretch>
            <a:fillRect/>
          </a:stretch>
        </p:blipFill>
        <p:spPr>
          <a:xfrm>
            <a:off x="6560394" y="4725144"/>
            <a:ext cx="2847975" cy="1600200"/>
          </a:xfrm>
          <a:prstGeom prst="rect">
            <a:avLst/>
          </a:prstGeom>
        </p:spPr>
      </p:pic>
    </p:spTree>
    <p:extLst>
      <p:ext uri="{BB962C8B-B14F-4D97-AF65-F5344CB8AC3E}">
        <p14:creationId xmlns:p14="http://schemas.microsoft.com/office/powerpoint/2010/main" val="2852106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2152650" y="900114"/>
            <a:ext cx="7886700" cy="996950"/>
          </a:xfrm>
        </p:spPr>
        <p:txBody>
          <a:bodyPr/>
          <a:lstStyle/>
          <a:p>
            <a:pPr eaLnBrk="1" hangingPunct="1"/>
            <a:r>
              <a:rPr lang="nl-NL" altLang="nl-NL" b="1" dirty="0"/>
              <a:t>Wat doen we vandaag?</a:t>
            </a:r>
          </a:p>
        </p:txBody>
      </p:sp>
      <p:sp>
        <p:nvSpPr>
          <p:cNvPr id="5" name="Tijdelijke aanduiding voor inhoud 4">
            <a:extLst>
              <a:ext uri="{FF2B5EF4-FFF2-40B4-BE49-F238E27FC236}">
                <a16:creationId xmlns:a16="http://schemas.microsoft.com/office/drawing/2014/main" id="{9EE860EB-E080-552C-FE66-3349056A2912}"/>
              </a:ext>
            </a:extLst>
          </p:cNvPr>
          <p:cNvSpPr>
            <a:spLocks noGrp="1"/>
          </p:cNvSpPr>
          <p:nvPr>
            <p:ph idx="1"/>
          </p:nvPr>
        </p:nvSpPr>
        <p:spPr/>
        <p:txBody>
          <a:bodyPr/>
          <a:lstStyle/>
          <a:p>
            <a:pPr marL="342900" indent="-342900"/>
            <a:r>
              <a:rPr lang="nl-NL" dirty="0"/>
              <a:t>Herhaling</a:t>
            </a:r>
          </a:p>
          <a:p>
            <a:pPr marL="342900" indent="-342900">
              <a:defRPr/>
            </a:pPr>
            <a:r>
              <a:rPr lang="nl-NL" altLang="nl-NL" dirty="0"/>
              <a:t>Auxine</a:t>
            </a:r>
          </a:p>
          <a:p>
            <a:pPr marL="342900" indent="-342900">
              <a:defRPr/>
            </a:pPr>
            <a:r>
              <a:rPr lang="nl-NL" altLang="nl-NL" dirty="0" err="1"/>
              <a:t>Cytokininen</a:t>
            </a:r>
            <a:endParaRPr lang="nl-NL" altLang="nl-NL" dirty="0"/>
          </a:p>
          <a:p>
            <a:pPr marL="342900" indent="-342900">
              <a:defRPr/>
            </a:pPr>
            <a:r>
              <a:rPr lang="nl-NL" altLang="nl-NL" dirty="0"/>
              <a:t>Abscinezuur</a:t>
            </a:r>
          </a:p>
          <a:p>
            <a:pPr marL="342900" indent="-342900">
              <a:defRPr/>
            </a:pPr>
            <a:r>
              <a:rPr lang="nl-NL" altLang="nl-NL" dirty="0"/>
              <a:t>Ethyleen</a:t>
            </a:r>
          </a:p>
          <a:p>
            <a:pPr marL="342900" indent="-342900">
              <a:defRPr/>
            </a:pPr>
            <a:r>
              <a:rPr lang="nl-NL" altLang="nl-NL" dirty="0" err="1"/>
              <a:t>Trigolactonen</a:t>
            </a:r>
            <a:endParaRPr lang="nl-NL" altLang="nl-NL" dirty="0"/>
          </a:p>
          <a:p>
            <a:pPr marL="342900" indent="-342900"/>
            <a:r>
              <a:rPr lang="nl-NL"/>
              <a:t>Huiswerk</a:t>
            </a:r>
            <a:endParaRPr lang="nl-NL" dirty="0"/>
          </a:p>
        </p:txBody>
      </p:sp>
      <p:pic>
        <p:nvPicPr>
          <p:cNvPr id="2" name="Afbeelding 1">
            <a:extLst>
              <a:ext uri="{FF2B5EF4-FFF2-40B4-BE49-F238E27FC236}">
                <a16:creationId xmlns:a16="http://schemas.microsoft.com/office/drawing/2014/main" id="{25429387-A8AF-8F44-D4EF-7FE6B993665D}"/>
              </a:ext>
            </a:extLst>
          </p:cNvPr>
          <p:cNvPicPr>
            <a:picLocks noChangeAspect="1"/>
          </p:cNvPicPr>
          <p:nvPr/>
        </p:nvPicPr>
        <p:blipFill>
          <a:blip r:embed="rId3"/>
          <a:stretch>
            <a:fillRect/>
          </a:stretch>
        </p:blipFill>
        <p:spPr>
          <a:xfrm>
            <a:off x="4942114" y="3690257"/>
            <a:ext cx="4394480" cy="2924327"/>
          </a:xfrm>
          <a:prstGeom prst="rect">
            <a:avLst/>
          </a:prstGeom>
        </p:spPr>
      </p:pic>
    </p:spTree>
    <p:extLst>
      <p:ext uri="{BB962C8B-B14F-4D97-AF65-F5344CB8AC3E}">
        <p14:creationId xmlns:p14="http://schemas.microsoft.com/office/powerpoint/2010/main" val="125313374"/>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afbeelding 3">
            <a:extLst>
              <a:ext uri="{FF2B5EF4-FFF2-40B4-BE49-F238E27FC236}">
                <a16:creationId xmlns:a16="http://schemas.microsoft.com/office/drawing/2014/main" id="{A73DB7B8-60DA-BBCF-D830-9583F8654330}"/>
              </a:ext>
            </a:extLst>
          </p:cNvPr>
          <p:cNvPicPr>
            <a:picLocks noGrp="1" noChangeAspect="1"/>
          </p:cNvPicPr>
          <p:nvPr>
            <p:ph type="pic" sz="quarter" idx="11"/>
          </p:nvPr>
        </p:nvPicPr>
        <p:blipFill>
          <a:blip r:embed="rId2"/>
          <a:srcRect l="12712" r="12712"/>
          <a:stretch/>
        </p:blipFill>
        <p:spPr/>
      </p:pic>
    </p:spTree>
    <p:extLst>
      <p:ext uri="{BB962C8B-B14F-4D97-AF65-F5344CB8AC3E}">
        <p14:creationId xmlns:p14="http://schemas.microsoft.com/office/powerpoint/2010/main" val="2291025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0DACE8BC-4F05-4CC1-8355-E8912754754C}"/>
              </a:ext>
            </a:extLst>
          </p:cNvPr>
          <p:cNvSpPr>
            <a:spLocks noGrp="1" noChangeArrowheads="1"/>
          </p:cNvSpPr>
          <p:nvPr>
            <p:ph type="title"/>
          </p:nvPr>
        </p:nvSpPr>
        <p:spPr>
          <a:xfrm>
            <a:off x="1159497" y="606426"/>
            <a:ext cx="8963991" cy="1325563"/>
          </a:xfrm>
        </p:spPr>
        <p:txBody>
          <a:bodyPr/>
          <a:lstStyle/>
          <a:p>
            <a:pPr eaLnBrk="1" hangingPunct="1"/>
            <a:r>
              <a:rPr lang="nl-NL" altLang="nl-NL" dirty="0"/>
              <a:t>Verschillende hormonen</a:t>
            </a:r>
            <a:endParaRPr lang="nl-NL" altLang="nl-NL" b="1" dirty="0"/>
          </a:p>
        </p:txBody>
      </p:sp>
      <p:sp>
        <p:nvSpPr>
          <p:cNvPr id="25603" name="Tijdelijke aanduiding voor inhoud 2">
            <a:extLst>
              <a:ext uri="{FF2B5EF4-FFF2-40B4-BE49-F238E27FC236}">
                <a16:creationId xmlns:a16="http://schemas.microsoft.com/office/drawing/2014/main" id="{F7C089A0-DF16-428C-9804-69767B13D9E0}"/>
              </a:ext>
            </a:extLst>
          </p:cNvPr>
          <p:cNvSpPr>
            <a:spLocks noGrp="1" noChangeArrowheads="1"/>
          </p:cNvSpPr>
          <p:nvPr>
            <p:ph idx="1"/>
          </p:nvPr>
        </p:nvSpPr>
        <p:spPr>
          <a:xfrm>
            <a:off x="1055802" y="1931989"/>
            <a:ext cx="9067686" cy="4351337"/>
          </a:xfrm>
        </p:spPr>
        <p:txBody>
          <a:bodyPr/>
          <a:lstStyle/>
          <a:p>
            <a:pPr indent="0">
              <a:buNone/>
              <a:defRPr/>
            </a:pPr>
            <a:r>
              <a:rPr lang="nl-NL" altLang="nl-NL" dirty="0"/>
              <a:t>Van oudsher zijn er 6 groepen hormonen bekent</a:t>
            </a:r>
          </a:p>
          <a:p>
            <a:pPr indent="0">
              <a:buNone/>
              <a:defRPr/>
            </a:pPr>
            <a:endParaRPr lang="nl-NL" altLang="nl-NL" dirty="0"/>
          </a:p>
          <a:p>
            <a:pPr marL="342900" indent="-342900">
              <a:defRPr/>
            </a:pPr>
            <a:r>
              <a:rPr lang="nl-NL" altLang="nl-NL" dirty="0" err="1"/>
              <a:t>Gibberline</a:t>
            </a:r>
            <a:endParaRPr lang="nl-NL" altLang="nl-NL" dirty="0"/>
          </a:p>
          <a:p>
            <a:pPr marL="342900" indent="-342900">
              <a:defRPr/>
            </a:pPr>
            <a:r>
              <a:rPr lang="nl-NL" altLang="nl-NL" dirty="0"/>
              <a:t>Auxine</a:t>
            </a:r>
          </a:p>
          <a:p>
            <a:pPr marL="342900" indent="-342900">
              <a:defRPr/>
            </a:pPr>
            <a:r>
              <a:rPr lang="nl-NL" altLang="nl-NL" dirty="0" err="1"/>
              <a:t>Cytokininen</a:t>
            </a:r>
            <a:endParaRPr lang="nl-NL" altLang="nl-NL" dirty="0"/>
          </a:p>
          <a:p>
            <a:pPr marL="342900" indent="-342900">
              <a:defRPr/>
            </a:pPr>
            <a:r>
              <a:rPr lang="nl-NL" altLang="nl-NL" dirty="0"/>
              <a:t>Abscinezuur</a:t>
            </a:r>
          </a:p>
          <a:p>
            <a:pPr marL="342900" indent="-342900">
              <a:defRPr/>
            </a:pPr>
            <a:r>
              <a:rPr lang="nl-NL" altLang="nl-NL" dirty="0"/>
              <a:t>Ethyleen</a:t>
            </a:r>
          </a:p>
          <a:p>
            <a:pPr marL="342900" indent="-342900">
              <a:defRPr/>
            </a:pPr>
            <a:r>
              <a:rPr lang="nl-NL" altLang="nl-NL" dirty="0" err="1"/>
              <a:t>Trigolactonen</a:t>
            </a:r>
            <a:endParaRPr lang="nl-NL" altLang="nl-NL" dirty="0"/>
          </a:p>
          <a:p>
            <a:pPr marL="342900" indent="-342900">
              <a:defRPr/>
            </a:pPr>
            <a:endParaRPr lang="nl-NL" altLang="nl-NL" dirty="0"/>
          </a:p>
          <a:p>
            <a:pPr indent="0">
              <a:buNone/>
              <a:defRPr/>
            </a:pPr>
            <a:br>
              <a:rPr lang="nl-NL" altLang="nl-NL" b="1" dirty="0"/>
            </a:br>
            <a:endParaRPr lang="nl-NL" altLang="nl-NL" dirty="0"/>
          </a:p>
        </p:txBody>
      </p:sp>
      <p:pic>
        <p:nvPicPr>
          <p:cNvPr id="2" name="Afbeelding 1">
            <a:extLst>
              <a:ext uri="{FF2B5EF4-FFF2-40B4-BE49-F238E27FC236}">
                <a16:creationId xmlns:a16="http://schemas.microsoft.com/office/drawing/2014/main" id="{10D594A3-1036-C5C9-78AE-B441C2288185}"/>
              </a:ext>
            </a:extLst>
          </p:cNvPr>
          <p:cNvPicPr>
            <a:picLocks noChangeAspect="1"/>
          </p:cNvPicPr>
          <p:nvPr/>
        </p:nvPicPr>
        <p:blipFill>
          <a:blip r:embed="rId2"/>
          <a:stretch>
            <a:fillRect/>
          </a:stretch>
        </p:blipFill>
        <p:spPr>
          <a:xfrm>
            <a:off x="4695091" y="2769576"/>
            <a:ext cx="4536831" cy="3402623"/>
          </a:xfrm>
          <a:prstGeom prst="rect">
            <a:avLst/>
          </a:prstGeom>
        </p:spPr>
      </p:pic>
    </p:spTree>
    <p:extLst>
      <p:ext uri="{BB962C8B-B14F-4D97-AF65-F5344CB8AC3E}">
        <p14:creationId xmlns:p14="http://schemas.microsoft.com/office/powerpoint/2010/main" val="868823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603">
                                            <p:txEl>
                                              <p:pRg st="3" end="3"/>
                                            </p:txEl>
                                          </p:spTgt>
                                        </p:tgtEl>
                                        <p:attrNameLst>
                                          <p:attrName>style.visibility</p:attrName>
                                        </p:attrNameLst>
                                      </p:cBhvr>
                                      <p:to>
                                        <p:strVal val="visible"/>
                                      </p:to>
                                    </p:set>
                                    <p:animEffect transition="in" filter="fade">
                                      <p:cBhvr>
                                        <p:cTn id="12" dur="1000"/>
                                        <p:tgtEl>
                                          <p:spTgt spid="25603">
                                            <p:txEl>
                                              <p:pRg st="3" end="3"/>
                                            </p:txEl>
                                          </p:spTgt>
                                        </p:tgtEl>
                                      </p:cBhvr>
                                    </p:animEffect>
                                    <p:anim calcmode="lin" valueType="num">
                                      <p:cBhvr>
                                        <p:cTn id="13"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2560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5603">
                                            <p:txEl>
                                              <p:pRg st="4" end="4"/>
                                            </p:txEl>
                                          </p:spTgt>
                                        </p:tgtEl>
                                        <p:attrNameLst>
                                          <p:attrName>style.visibility</p:attrName>
                                        </p:attrNameLst>
                                      </p:cBhvr>
                                      <p:to>
                                        <p:strVal val="visible"/>
                                      </p:to>
                                    </p:set>
                                    <p:animEffect transition="in" filter="fade">
                                      <p:cBhvr>
                                        <p:cTn id="19" dur="1000"/>
                                        <p:tgtEl>
                                          <p:spTgt spid="25603">
                                            <p:txEl>
                                              <p:pRg st="4" end="4"/>
                                            </p:txEl>
                                          </p:spTgt>
                                        </p:tgtEl>
                                      </p:cBhvr>
                                    </p:animEffect>
                                    <p:anim calcmode="lin" valueType="num">
                                      <p:cBhvr>
                                        <p:cTn id="20"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5603">
                                            <p:txEl>
                                              <p:pRg st="5" end="5"/>
                                            </p:txEl>
                                          </p:spTgt>
                                        </p:tgtEl>
                                        <p:attrNameLst>
                                          <p:attrName>style.visibility</p:attrName>
                                        </p:attrNameLst>
                                      </p:cBhvr>
                                      <p:to>
                                        <p:strVal val="visible"/>
                                      </p:to>
                                    </p:set>
                                    <p:animEffect transition="in" filter="fade">
                                      <p:cBhvr>
                                        <p:cTn id="24" dur="1000"/>
                                        <p:tgtEl>
                                          <p:spTgt spid="25603">
                                            <p:txEl>
                                              <p:pRg st="5" end="5"/>
                                            </p:txEl>
                                          </p:spTgt>
                                        </p:tgtEl>
                                      </p:cBhvr>
                                    </p:animEffect>
                                    <p:anim calcmode="lin" valueType="num">
                                      <p:cBhvr>
                                        <p:cTn id="25"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2560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5603">
                                            <p:txEl>
                                              <p:pRg st="6" end="6"/>
                                            </p:txEl>
                                          </p:spTgt>
                                        </p:tgtEl>
                                        <p:attrNameLst>
                                          <p:attrName>style.visibility</p:attrName>
                                        </p:attrNameLst>
                                      </p:cBhvr>
                                      <p:to>
                                        <p:strVal val="visible"/>
                                      </p:to>
                                    </p:set>
                                    <p:animEffect transition="in" filter="fade">
                                      <p:cBhvr>
                                        <p:cTn id="31" dur="1000"/>
                                        <p:tgtEl>
                                          <p:spTgt spid="25603">
                                            <p:txEl>
                                              <p:pRg st="6" end="6"/>
                                            </p:txEl>
                                          </p:spTgt>
                                        </p:tgtEl>
                                      </p:cBhvr>
                                    </p:animEffect>
                                    <p:anim calcmode="lin" valueType="num">
                                      <p:cBhvr>
                                        <p:cTn id="32"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25603">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5603">
                                            <p:txEl>
                                              <p:pRg st="7" end="7"/>
                                            </p:txEl>
                                          </p:spTgt>
                                        </p:tgtEl>
                                        <p:attrNameLst>
                                          <p:attrName>style.visibility</p:attrName>
                                        </p:attrNameLst>
                                      </p:cBhvr>
                                      <p:to>
                                        <p:strVal val="visible"/>
                                      </p:to>
                                    </p:set>
                                    <p:animEffect transition="in" filter="fade">
                                      <p:cBhvr>
                                        <p:cTn id="36" dur="1000"/>
                                        <p:tgtEl>
                                          <p:spTgt spid="25603">
                                            <p:txEl>
                                              <p:pRg st="7" end="7"/>
                                            </p:txEl>
                                          </p:spTgt>
                                        </p:tgtEl>
                                      </p:cBhvr>
                                    </p:animEffect>
                                    <p:anim calcmode="lin" valueType="num">
                                      <p:cBhvr>
                                        <p:cTn id="37" dur="1000" fill="hold"/>
                                        <p:tgtEl>
                                          <p:spTgt spid="25603">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25603">
                                            <p:txEl>
                                              <p:pRg st="7" end="7"/>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21433" y="784717"/>
            <a:ext cx="10055062" cy="770706"/>
          </a:xfrm>
        </p:spPr>
        <p:txBody>
          <a:bodyPr>
            <a:normAutofit/>
          </a:bodyPr>
          <a:lstStyle/>
          <a:p>
            <a:r>
              <a:rPr lang="nl-NL" altLang="nl-NL" sz="3600" b="1" dirty="0" err="1">
                <a:cs typeface="Arial" panose="020B0604020202020204" pitchFamily="34" charset="0"/>
              </a:rPr>
              <a:t>Cytokinine</a:t>
            </a:r>
            <a:endParaRPr lang="nl-NL" altLang="nl-NL" sz="3600" b="1" dirty="0"/>
          </a:p>
        </p:txBody>
      </p:sp>
      <p:sp>
        <p:nvSpPr>
          <p:cNvPr id="5" name="Tijdelijke aanduiding voor inhoud 4">
            <a:extLst>
              <a:ext uri="{FF2B5EF4-FFF2-40B4-BE49-F238E27FC236}">
                <a16:creationId xmlns:a16="http://schemas.microsoft.com/office/drawing/2014/main" id="{328235D2-DFB6-0ECD-D13B-75DC4E8B66C1}"/>
              </a:ext>
            </a:extLst>
          </p:cNvPr>
          <p:cNvSpPr>
            <a:spLocks noGrp="1"/>
          </p:cNvSpPr>
          <p:nvPr>
            <p:ph idx="1"/>
          </p:nvPr>
        </p:nvSpPr>
        <p:spPr>
          <a:xfrm>
            <a:off x="1047988" y="1885315"/>
            <a:ext cx="7740000" cy="4564645"/>
          </a:xfrm>
        </p:spPr>
        <p:txBody>
          <a:bodyPr>
            <a:normAutofit lnSpcReduction="10000"/>
          </a:bodyPr>
          <a:lstStyle/>
          <a:p>
            <a:pPr indent="0">
              <a:buNone/>
            </a:pPr>
            <a:r>
              <a:rPr lang="nl-NL" dirty="0" err="1"/>
              <a:t>Cytokinine</a:t>
            </a:r>
            <a:r>
              <a:rPr lang="nl-NL" dirty="0"/>
              <a:t> bevorderen celdeling, zelfs bij volwassen cellen. Ze kunnen stamcellen (</a:t>
            </a:r>
            <a:r>
              <a:rPr lang="nl-NL" dirty="0" err="1"/>
              <a:t>callus</a:t>
            </a:r>
            <a:r>
              <a:rPr lang="nl-NL" dirty="0"/>
              <a:t>) doen ontstaan, nuttig in weefselkweek.</a:t>
            </a:r>
          </a:p>
          <a:p>
            <a:pPr indent="0">
              <a:buNone/>
            </a:pPr>
            <a:endParaRPr lang="nl-NL" dirty="0"/>
          </a:p>
          <a:p>
            <a:pPr indent="0">
              <a:buNone/>
            </a:pPr>
            <a:r>
              <a:rPr lang="nl-NL" dirty="0"/>
              <a:t>Weefselkweekmedium bevat </a:t>
            </a:r>
            <a:r>
              <a:rPr lang="nl-NL" dirty="0" err="1"/>
              <a:t>cytokininen</a:t>
            </a:r>
            <a:r>
              <a:rPr lang="nl-NL" dirty="0"/>
              <a:t> en auxine.</a:t>
            </a:r>
          </a:p>
          <a:p>
            <a:pPr indent="0">
              <a:buNone/>
            </a:pPr>
            <a:r>
              <a:rPr lang="nl-NL" dirty="0" err="1"/>
              <a:t>Labmedewerkers</a:t>
            </a:r>
            <a:r>
              <a:rPr lang="nl-NL" dirty="0"/>
              <a:t> kunnen plantengroei sturen met verschillende hormoonconcentraties.</a:t>
            </a:r>
          </a:p>
          <a:p>
            <a:pPr indent="0">
              <a:buNone/>
            </a:pPr>
            <a:endParaRPr lang="nl-NL" dirty="0"/>
          </a:p>
          <a:p>
            <a:pPr indent="0">
              <a:buNone/>
            </a:pPr>
            <a:r>
              <a:rPr lang="nl-NL" dirty="0" err="1"/>
              <a:t>Cytokininen</a:t>
            </a:r>
            <a:r>
              <a:rPr lang="nl-NL" dirty="0"/>
              <a:t> kunnen apicale dominantie door auxine opheffen, en worden bij de </a:t>
            </a:r>
            <a:r>
              <a:rPr lang="nl-NL" dirty="0" err="1"/>
              <a:t>phaleonopsis</a:t>
            </a:r>
            <a:r>
              <a:rPr lang="nl-NL" dirty="0"/>
              <a:t> gebruikt om meer zijtakken de krijgen.</a:t>
            </a:r>
          </a:p>
          <a:p>
            <a:pPr indent="0">
              <a:buNone/>
            </a:pPr>
            <a:endParaRPr lang="nl-NL" dirty="0"/>
          </a:p>
          <a:p>
            <a:pPr indent="0">
              <a:buNone/>
            </a:pPr>
            <a:r>
              <a:rPr lang="nl-NL" dirty="0" err="1"/>
              <a:t>Cytokininen</a:t>
            </a:r>
            <a:r>
              <a:rPr lang="nl-NL" dirty="0"/>
              <a:t> vertragen bladveroudering.</a:t>
            </a:r>
          </a:p>
          <a:p>
            <a:endParaRPr lang="nl-NL" dirty="0"/>
          </a:p>
        </p:txBody>
      </p:sp>
      <p:pic>
        <p:nvPicPr>
          <p:cNvPr id="6" name="Afbeelding 5">
            <a:extLst>
              <a:ext uri="{FF2B5EF4-FFF2-40B4-BE49-F238E27FC236}">
                <a16:creationId xmlns:a16="http://schemas.microsoft.com/office/drawing/2014/main" id="{812AF0ED-D339-1565-915B-6B2489804D11}"/>
              </a:ext>
            </a:extLst>
          </p:cNvPr>
          <p:cNvPicPr>
            <a:picLocks noChangeAspect="1"/>
          </p:cNvPicPr>
          <p:nvPr/>
        </p:nvPicPr>
        <p:blipFill>
          <a:blip r:embed="rId3"/>
          <a:stretch>
            <a:fillRect/>
          </a:stretch>
        </p:blipFill>
        <p:spPr>
          <a:xfrm>
            <a:off x="8787988" y="4260318"/>
            <a:ext cx="3332479" cy="2508720"/>
          </a:xfrm>
          <a:prstGeom prst="rect">
            <a:avLst/>
          </a:prstGeom>
        </p:spPr>
      </p:pic>
      <p:pic>
        <p:nvPicPr>
          <p:cNvPr id="3" name="Afbeelding 2">
            <a:extLst>
              <a:ext uri="{FF2B5EF4-FFF2-40B4-BE49-F238E27FC236}">
                <a16:creationId xmlns:a16="http://schemas.microsoft.com/office/drawing/2014/main" id="{A130E4D9-C86E-C168-88CB-CE7EC43F2F5C}"/>
              </a:ext>
            </a:extLst>
          </p:cNvPr>
          <p:cNvPicPr>
            <a:picLocks noChangeAspect="1"/>
          </p:cNvPicPr>
          <p:nvPr/>
        </p:nvPicPr>
        <p:blipFill>
          <a:blip r:embed="rId4"/>
          <a:stretch>
            <a:fillRect/>
          </a:stretch>
        </p:blipFill>
        <p:spPr>
          <a:xfrm>
            <a:off x="8684406" y="408040"/>
            <a:ext cx="3332479" cy="1965117"/>
          </a:xfrm>
          <a:prstGeom prst="rect">
            <a:avLst/>
          </a:prstGeom>
        </p:spPr>
      </p:pic>
    </p:spTree>
    <p:extLst>
      <p:ext uri="{BB962C8B-B14F-4D97-AF65-F5344CB8AC3E}">
        <p14:creationId xmlns:p14="http://schemas.microsoft.com/office/powerpoint/2010/main" val="100621306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1000"/>
                                        <p:tgtEl>
                                          <p:spTgt spid="5">
                                            <p:txEl>
                                              <p:pRg st="3" end="3"/>
                                            </p:txEl>
                                          </p:spTgt>
                                        </p:tgtEl>
                                      </p:cBhvr>
                                    </p:animEffect>
                                    <p:anim calcmode="lin" valueType="num">
                                      <p:cBhvr>
                                        <p:cTn id="1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animEffect transition="in" filter="fade">
                                      <p:cBhvr>
                                        <p:cTn id="19" dur="1000"/>
                                        <p:tgtEl>
                                          <p:spTgt spid="5">
                                            <p:txEl>
                                              <p:pRg st="5" end="5"/>
                                            </p:txEl>
                                          </p:spTgt>
                                        </p:tgtEl>
                                      </p:cBhvr>
                                    </p:animEffect>
                                    <p:anim calcmode="lin" valueType="num">
                                      <p:cBhvr>
                                        <p:cTn id="20"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7" end="7"/>
                                            </p:txEl>
                                          </p:spTgt>
                                        </p:tgtEl>
                                        <p:attrNameLst>
                                          <p:attrName>style.visibility</p:attrName>
                                        </p:attrNameLst>
                                      </p:cBhvr>
                                      <p:to>
                                        <p:strVal val="visible"/>
                                      </p:to>
                                    </p:set>
                                    <p:animEffect transition="in" filter="fade">
                                      <p:cBhvr>
                                        <p:cTn id="26" dur="1000"/>
                                        <p:tgtEl>
                                          <p:spTgt spid="5">
                                            <p:txEl>
                                              <p:pRg st="7" end="7"/>
                                            </p:txEl>
                                          </p:spTgt>
                                        </p:tgtEl>
                                      </p:cBhvr>
                                    </p:animEffect>
                                    <p:anim calcmode="lin" valueType="num">
                                      <p:cBhvr>
                                        <p:cTn id="2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598DB-2AAC-7BC2-BE77-CCEE83753848}"/>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A5811A23-33FF-9A4F-067F-919966C91F7C}"/>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Waar in de plant worden </a:t>
            </a:r>
            <a:r>
              <a:rPr lang="nl-NL" altLang="nl-NL" sz="3600" dirty="0" err="1">
                <a:cs typeface="Arial" panose="020B0604020202020204" pitchFamily="34" charset="0"/>
              </a:rPr>
              <a:t>c</a:t>
            </a:r>
            <a:r>
              <a:rPr lang="nl-NL" altLang="nl-NL" sz="3600" b="1" dirty="0" err="1">
                <a:cs typeface="Arial" panose="020B0604020202020204" pitchFamily="34" charset="0"/>
              </a:rPr>
              <a:t>ytokinine</a:t>
            </a:r>
            <a:r>
              <a:rPr lang="nl-NL" altLang="nl-NL" sz="3600" b="1" dirty="0">
                <a:cs typeface="Arial" panose="020B0604020202020204" pitchFamily="34" charset="0"/>
              </a:rPr>
              <a:t> gemaakt?</a:t>
            </a:r>
            <a:endParaRPr lang="nl-NL" altLang="nl-NL" sz="3600" b="1" dirty="0"/>
          </a:p>
        </p:txBody>
      </p:sp>
      <p:sp>
        <p:nvSpPr>
          <p:cNvPr id="5" name="Tijdelijke aanduiding voor inhoud 4">
            <a:extLst>
              <a:ext uri="{FF2B5EF4-FFF2-40B4-BE49-F238E27FC236}">
                <a16:creationId xmlns:a16="http://schemas.microsoft.com/office/drawing/2014/main" id="{46FA7116-26CB-817F-1AB8-F807D9048348}"/>
              </a:ext>
            </a:extLst>
          </p:cNvPr>
          <p:cNvSpPr>
            <a:spLocks noGrp="1"/>
          </p:cNvSpPr>
          <p:nvPr>
            <p:ph idx="1"/>
          </p:nvPr>
        </p:nvSpPr>
        <p:spPr>
          <a:xfrm>
            <a:off x="1047988" y="1885315"/>
            <a:ext cx="7740000" cy="4564645"/>
          </a:xfrm>
        </p:spPr>
        <p:txBody>
          <a:bodyPr>
            <a:normAutofit/>
          </a:bodyPr>
          <a:lstStyle/>
          <a:p>
            <a:pPr indent="0">
              <a:buNone/>
            </a:pPr>
            <a:r>
              <a:rPr lang="nl-NL" dirty="0" err="1"/>
              <a:t>Cytokininen</a:t>
            </a:r>
            <a:r>
              <a:rPr lang="nl-NL" dirty="0"/>
              <a:t> worden voornamelijk geproduceerd in de </a:t>
            </a:r>
            <a:r>
              <a:rPr lang="nl-NL" b="1" dirty="0"/>
              <a:t>wortelpunten</a:t>
            </a:r>
            <a:r>
              <a:rPr lang="nl-NL" dirty="0"/>
              <a:t> van planten. </a:t>
            </a:r>
          </a:p>
          <a:p>
            <a:pPr indent="0">
              <a:buNone/>
            </a:pPr>
            <a:endParaRPr lang="nl-NL" dirty="0"/>
          </a:p>
          <a:p>
            <a:pPr indent="0">
              <a:buNone/>
            </a:pPr>
            <a:r>
              <a:rPr lang="nl-NL" dirty="0"/>
              <a:t>Vanuit de wortels worden ze via de vaatbundels (xyleem) naar andere delen van de plant getransporteerd, zoals  bladeren, stengels en knoppen.</a:t>
            </a:r>
          </a:p>
          <a:p>
            <a:pPr indent="0">
              <a:buNone/>
            </a:pPr>
            <a:endParaRPr lang="nl-NL" dirty="0"/>
          </a:p>
          <a:p>
            <a:pPr indent="0">
              <a:buNone/>
            </a:pPr>
            <a:endParaRPr lang="nl-NL" dirty="0"/>
          </a:p>
        </p:txBody>
      </p:sp>
      <p:pic>
        <p:nvPicPr>
          <p:cNvPr id="6" name="Afbeelding 5">
            <a:extLst>
              <a:ext uri="{FF2B5EF4-FFF2-40B4-BE49-F238E27FC236}">
                <a16:creationId xmlns:a16="http://schemas.microsoft.com/office/drawing/2014/main" id="{47058C89-6682-D6FB-DC52-56606B4BB62F}"/>
              </a:ext>
            </a:extLst>
          </p:cNvPr>
          <p:cNvPicPr>
            <a:picLocks noChangeAspect="1"/>
          </p:cNvPicPr>
          <p:nvPr/>
        </p:nvPicPr>
        <p:blipFill>
          <a:blip r:embed="rId3"/>
          <a:stretch>
            <a:fillRect/>
          </a:stretch>
        </p:blipFill>
        <p:spPr>
          <a:xfrm>
            <a:off x="5464284" y="4163960"/>
            <a:ext cx="3212356" cy="2418290"/>
          </a:xfrm>
          <a:prstGeom prst="rect">
            <a:avLst/>
          </a:prstGeom>
        </p:spPr>
      </p:pic>
      <p:pic>
        <p:nvPicPr>
          <p:cNvPr id="3" name="Afbeelding 2">
            <a:extLst>
              <a:ext uri="{FF2B5EF4-FFF2-40B4-BE49-F238E27FC236}">
                <a16:creationId xmlns:a16="http://schemas.microsoft.com/office/drawing/2014/main" id="{8FE38A4B-0A91-690B-D774-8596CD7A9806}"/>
              </a:ext>
            </a:extLst>
          </p:cNvPr>
          <p:cNvPicPr>
            <a:picLocks noChangeAspect="1"/>
          </p:cNvPicPr>
          <p:nvPr/>
        </p:nvPicPr>
        <p:blipFill>
          <a:blip r:embed="rId4"/>
          <a:stretch>
            <a:fillRect/>
          </a:stretch>
        </p:blipFill>
        <p:spPr>
          <a:xfrm>
            <a:off x="2231358" y="4246670"/>
            <a:ext cx="1720881" cy="2418290"/>
          </a:xfrm>
          <a:prstGeom prst="rect">
            <a:avLst/>
          </a:prstGeom>
        </p:spPr>
      </p:pic>
    </p:spTree>
    <p:extLst>
      <p:ext uri="{BB962C8B-B14F-4D97-AF65-F5344CB8AC3E}">
        <p14:creationId xmlns:p14="http://schemas.microsoft.com/office/powerpoint/2010/main" val="158637040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3" ma:contentTypeDescription="Een nieuw document maken." ma:contentTypeScope="" ma:versionID="7ad115ce5f755b4691e270c5d252062f">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e4b87e40422693b1e039f8190d183956"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CA19EB-BADE-474A-91BD-35E5F319F469}">
  <ds:schemaRefs>
    <ds:schemaRef ds:uri="http://schemas.microsoft.com/office/2006/metadata/properties"/>
    <ds:schemaRef ds:uri="http://www.w3.org/XML/1998/namespace"/>
    <ds:schemaRef ds:uri="http://schemas.openxmlformats.org/package/2006/metadata/core-properties"/>
    <ds:schemaRef ds:uri="http://purl.org/dc/terms/"/>
    <ds:schemaRef ds:uri="http://purl.org/dc/dcmitype/"/>
    <ds:schemaRef ds:uri="http://schemas.microsoft.com/office/2006/documentManagement/types"/>
    <ds:schemaRef ds:uri="http://purl.org/dc/elements/1.1/"/>
    <ds:schemaRef ds:uri="http://schemas.microsoft.com/office/infopath/2007/PartnerControls"/>
    <ds:schemaRef ds:uri="521c7c86-cc27-4cef-8605-4ebb03422227"/>
    <ds:schemaRef ds:uri="88fa185b-b6f4-4426-890a-edc6532e8d4f"/>
  </ds:schemaRefs>
</ds:datastoreItem>
</file>

<file path=customXml/itemProps2.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3.xml><?xml version="1.0" encoding="utf-8"?>
<ds:datastoreItem xmlns:ds="http://schemas.openxmlformats.org/officeDocument/2006/customXml" ds:itemID="{C3FC85F4-4FEE-409D-AC87-D5781DCF99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1478</TotalTime>
  <Words>1810</Words>
  <Application>Microsoft Office PowerPoint</Application>
  <PresentationFormat>Breedbeeld</PresentationFormat>
  <Paragraphs>236</Paragraphs>
  <Slides>34</Slides>
  <Notes>21</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34</vt:i4>
      </vt:variant>
    </vt:vector>
  </HeadingPairs>
  <TitlesOfParts>
    <vt:vector size="37" baseType="lpstr">
      <vt:lpstr>Arial</vt:lpstr>
      <vt:lpstr>Calibri</vt:lpstr>
      <vt:lpstr>Kantoorthema</vt:lpstr>
      <vt:lpstr>PowerPoint-presentatie</vt:lpstr>
      <vt:lpstr>Aftrap</vt:lpstr>
      <vt:lpstr>Plantenhormonen.</vt:lpstr>
      <vt:lpstr>PowerPoint-presentatie</vt:lpstr>
      <vt:lpstr>Wat doen we vandaag?</vt:lpstr>
      <vt:lpstr>PowerPoint-presentatie</vt:lpstr>
      <vt:lpstr>Verschillende hormonen</vt:lpstr>
      <vt:lpstr>Cytokinine</vt:lpstr>
      <vt:lpstr>Waar in de plant worden cytokinine gemaakt?</vt:lpstr>
      <vt:lpstr>Waar in de plant worden cytokinine gemaakt?</vt:lpstr>
      <vt:lpstr>Kan je cytokinine zelf maken?</vt:lpstr>
      <vt:lpstr>Hoe kan je cytokinine gebruiken?</vt:lpstr>
      <vt:lpstr>Waarom cytokinine gebruiken?</vt:lpstr>
      <vt:lpstr>Wat is Abscinezuur (ABA)</vt:lpstr>
      <vt:lpstr>Abscinezuur (ABA)</vt:lpstr>
      <vt:lpstr>Abscinezuur (ABA)</vt:lpstr>
      <vt:lpstr>Waar wordt Abscinezuur (ABA) gemaakt?</vt:lpstr>
      <vt:lpstr>Waar wordt Abscinezuur (ABA) gemaakt?</vt:lpstr>
      <vt:lpstr>Kan je abscinezuur (ABA) namaken?</vt:lpstr>
      <vt:lpstr>Hoe pas je abscinezuur (ABA) toe?</vt:lpstr>
      <vt:lpstr>Waarom abscinezuur (ABA) gebruiken?</vt:lpstr>
      <vt:lpstr>Ethyleen.</vt:lpstr>
      <vt:lpstr>Ethyleen.</vt:lpstr>
      <vt:lpstr>Ethyleen.</vt:lpstr>
      <vt:lpstr>Waar in de plant wordt ethyleen gemaakt</vt:lpstr>
      <vt:lpstr>Waar in de plant wordt ethyleen gemaakt</vt:lpstr>
      <vt:lpstr>Kan je ethyleen zelf maken?</vt:lpstr>
      <vt:lpstr>Hoe wordt ethyleen toegepast?</vt:lpstr>
      <vt:lpstr>Waarom ethyleen toepassen?</vt:lpstr>
      <vt:lpstr>Strigolactonen.</vt:lpstr>
      <vt:lpstr>Strigolactonen</vt:lpstr>
      <vt:lpstr>Huiswerk</vt:lpstr>
      <vt:lpstr>Huiswerk</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91</cp:revision>
  <dcterms:created xsi:type="dcterms:W3CDTF">2020-11-10T08:38:03Z</dcterms:created>
  <dcterms:modified xsi:type="dcterms:W3CDTF">2025-01-29T19:35:53Z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