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2" r:id="rId5"/>
    <p:sldId id="333" r:id="rId6"/>
    <p:sldId id="338" r:id="rId7"/>
    <p:sldId id="339" r:id="rId8"/>
    <p:sldId id="380" r:id="rId9"/>
    <p:sldId id="381" r:id="rId10"/>
    <p:sldId id="388" r:id="rId11"/>
    <p:sldId id="342" r:id="rId12"/>
    <p:sldId id="379" r:id="rId13"/>
    <p:sldId id="378" r:id="rId14"/>
    <p:sldId id="382" r:id="rId15"/>
    <p:sldId id="383" r:id="rId16"/>
    <p:sldId id="377" r:id="rId17"/>
    <p:sldId id="387" r:id="rId18"/>
    <p:sldId id="384" r:id="rId19"/>
    <p:sldId id="376" r:id="rId20"/>
    <p:sldId id="374" r:id="rId21"/>
    <p:sldId id="385" r:id="rId22"/>
    <p:sldId id="375" r:id="rId23"/>
    <p:sldId id="386" r:id="rId24"/>
    <p:sldId id="373" r:id="rId25"/>
    <p:sldId id="372" r:id="rId26"/>
    <p:sldId id="369" r:id="rId27"/>
    <p:sldId id="370" r:id="rId28"/>
    <p:sldId id="371" r:id="rId29"/>
  </p:sldIdLst>
  <p:sldSz cx="9144000" cy="6858000" type="screen4x3"/>
  <p:notesSz cx="9144000" cy="6858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Nienhuis" userId="2c6c04f1-77c7-44b5-a463-93386779ab63" providerId="ADAL" clId="{609B284D-7B48-4103-9643-8AD9F17C2656}"/>
    <pc:docChg chg="custSel addSld delSld modSld sldOrd">
      <pc:chgData name="Ben Nienhuis" userId="2c6c04f1-77c7-44b5-a463-93386779ab63" providerId="ADAL" clId="{609B284D-7B48-4103-9643-8AD9F17C2656}" dt="2021-02-15T14:09:30.167" v="1792"/>
      <pc:docMkLst>
        <pc:docMk/>
      </pc:docMkLst>
      <pc:sldChg chg="addSp delSp modSp">
        <pc:chgData name="Ben Nienhuis" userId="2c6c04f1-77c7-44b5-a463-93386779ab63" providerId="ADAL" clId="{609B284D-7B48-4103-9643-8AD9F17C2656}" dt="2021-02-15T11:18:35.454" v="111" actId="1076"/>
        <pc:sldMkLst>
          <pc:docMk/>
          <pc:sldMk cId="3040018858" sldId="312"/>
        </pc:sldMkLst>
        <pc:picChg chg="add del mod">
          <ac:chgData name="Ben Nienhuis" userId="2c6c04f1-77c7-44b5-a463-93386779ab63" providerId="ADAL" clId="{609B284D-7B48-4103-9643-8AD9F17C2656}" dt="2021-02-15T11:10:24.614" v="61" actId="478"/>
          <ac:picMkLst>
            <pc:docMk/>
            <pc:sldMk cId="3040018858" sldId="312"/>
            <ac:picMk id="5" creationId="{BB66ED0B-4091-4629-BF03-08CBE9A93FB2}"/>
          </ac:picMkLst>
        </pc:picChg>
        <pc:picChg chg="add del">
          <ac:chgData name="Ben Nienhuis" userId="2c6c04f1-77c7-44b5-a463-93386779ab63" providerId="ADAL" clId="{609B284D-7B48-4103-9643-8AD9F17C2656}" dt="2021-02-15T11:10:29.667" v="63" actId="478"/>
          <ac:picMkLst>
            <pc:docMk/>
            <pc:sldMk cId="3040018858" sldId="312"/>
            <ac:picMk id="8" creationId="{92091E9A-6B05-4502-A5B7-163EB1F29EB1}"/>
          </ac:picMkLst>
        </pc:picChg>
        <pc:picChg chg="add del mod">
          <ac:chgData name="Ben Nienhuis" userId="2c6c04f1-77c7-44b5-a463-93386779ab63" providerId="ADAL" clId="{609B284D-7B48-4103-9643-8AD9F17C2656}" dt="2021-02-15T11:18:17.192" v="107"/>
          <ac:picMkLst>
            <pc:docMk/>
            <pc:sldMk cId="3040018858" sldId="312"/>
            <ac:picMk id="10" creationId="{3F568741-06F4-4102-A133-2AA633483206}"/>
          </ac:picMkLst>
        </pc:picChg>
        <pc:picChg chg="add mod">
          <ac:chgData name="Ben Nienhuis" userId="2c6c04f1-77c7-44b5-a463-93386779ab63" providerId="ADAL" clId="{609B284D-7B48-4103-9643-8AD9F17C2656}" dt="2021-02-15T11:18:35.454" v="111" actId="1076"/>
          <ac:picMkLst>
            <pc:docMk/>
            <pc:sldMk cId="3040018858" sldId="312"/>
            <ac:picMk id="11" creationId="{D069B5ED-75E2-4A19-B6C9-CACFCDF6E682}"/>
          </ac:picMkLst>
        </pc:picChg>
      </pc:sldChg>
      <pc:sldChg chg="del">
        <pc:chgData name="Ben Nienhuis" userId="2c6c04f1-77c7-44b5-a463-93386779ab63" providerId="ADAL" clId="{609B284D-7B48-4103-9643-8AD9F17C2656}" dt="2021-02-15T11:12:06.911" v="85" actId="2696"/>
        <pc:sldMkLst>
          <pc:docMk/>
          <pc:sldMk cId="3690675235" sldId="340"/>
        </pc:sldMkLst>
      </pc:sldChg>
      <pc:sldChg chg="del">
        <pc:chgData name="Ben Nienhuis" userId="2c6c04f1-77c7-44b5-a463-93386779ab63" providerId="ADAL" clId="{609B284D-7B48-4103-9643-8AD9F17C2656}" dt="2021-02-15T11:12:06.881" v="84" actId="2696"/>
        <pc:sldMkLst>
          <pc:docMk/>
          <pc:sldMk cId="3570621672" sldId="341"/>
        </pc:sldMkLst>
      </pc:sldChg>
      <pc:sldChg chg="addSp delSp modSp modAnim">
        <pc:chgData name="Ben Nienhuis" userId="2c6c04f1-77c7-44b5-a463-93386779ab63" providerId="ADAL" clId="{609B284D-7B48-4103-9643-8AD9F17C2656}" dt="2021-02-15T11:41:17.647" v="575" actId="14100"/>
        <pc:sldMkLst>
          <pc:docMk/>
          <pc:sldMk cId="3522310224" sldId="342"/>
        </pc:sldMkLst>
        <pc:spChg chg="mod">
          <ac:chgData name="Ben Nienhuis" userId="2c6c04f1-77c7-44b5-a463-93386779ab63" providerId="ADAL" clId="{609B284D-7B48-4103-9643-8AD9F17C2656}" dt="2021-02-15T11:04:45.670" v="59" actId="20577"/>
          <ac:spMkLst>
            <pc:docMk/>
            <pc:sldMk cId="3522310224" sldId="342"/>
            <ac:spMk id="2" creationId="{E1F63243-4CBF-4C92-A833-E353A87BA17E}"/>
          </ac:spMkLst>
        </pc:spChg>
        <pc:spChg chg="add mod">
          <ac:chgData name="Ben Nienhuis" userId="2c6c04f1-77c7-44b5-a463-93386779ab63" providerId="ADAL" clId="{609B284D-7B48-4103-9643-8AD9F17C2656}" dt="2021-02-15T11:36:39.142" v="565" actId="1076"/>
          <ac:spMkLst>
            <pc:docMk/>
            <pc:sldMk cId="3522310224" sldId="342"/>
            <ac:spMk id="8" creationId="{DFA36B69-BF0E-413F-BC14-371958246502}"/>
          </ac:spMkLst>
        </pc:spChg>
        <pc:picChg chg="del">
          <ac:chgData name="Ben Nienhuis" userId="2c6c04f1-77c7-44b5-a463-93386779ab63" providerId="ADAL" clId="{609B284D-7B48-4103-9643-8AD9F17C2656}" dt="2021-02-15T11:04:08.056" v="0" actId="478"/>
          <ac:picMkLst>
            <pc:docMk/>
            <pc:sldMk cId="3522310224" sldId="342"/>
            <ac:picMk id="3" creationId="{8B6F475F-2B55-4FB3-B264-939DD3178878}"/>
          </ac:picMkLst>
        </pc:picChg>
        <pc:picChg chg="mod">
          <ac:chgData name="Ben Nienhuis" userId="2c6c04f1-77c7-44b5-a463-93386779ab63" providerId="ADAL" clId="{609B284D-7B48-4103-9643-8AD9F17C2656}" dt="2021-02-15T11:11:24.671" v="71" actId="1076"/>
          <ac:picMkLst>
            <pc:docMk/>
            <pc:sldMk cId="3522310224" sldId="342"/>
            <ac:picMk id="4" creationId="{6FC07C59-DA1A-48C0-B0AF-036A776FAAA1}"/>
          </ac:picMkLst>
        </pc:picChg>
        <pc:picChg chg="add del mod">
          <ac:chgData name="Ben Nienhuis" userId="2c6c04f1-77c7-44b5-a463-93386779ab63" providerId="ADAL" clId="{609B284D-7B48-4103-9643-8AD9F17C2656}" dt="2021-02-15T11:18:27.724" v="109"/>
          <ac:picMkLst>
            <pc:docMk/>
            <pc:sldMk cId="3522310224" sldId="342"/>
            <ac:picMk id="5" creationId="{26926F50-67DF-42D0-A37D-77CE26AD0962}"/>
          </ac:picMkLst>
        </pc:picChg>
        <pc:picChg chg="add mod">
          <ac:chgData name="Ben Nienhuis" userId="2c6c04f1-77c7-44b5-a463-93386779ab63" providerId="ADAL" clId="{609B284D-7B48-4103-9643-8AD9F17C2656}" dt="2021-02-15T11:36:33.439" v="564" actId="1076"/>
          <ac:picMkLst>
            <pc:docMk/>
            <pc:sldMk cId="3522310224" sldId="342"/>
            <ac:picMk id="7" creationId="{4B3A8699-986F-4684-9801-D1E50321DE5D}"/>
          </ac:picMkLst>
        </pc:picChg>
        <pc:picChg chg="add mod">
          <ac:chgData name="Ben Nienhuis" userId="2c6c04f1-77c7-44b5-a463-93386779ab63" providerId="ADAL" clId="{609B284D-7B48-4103-9643-8AD9F17C2656}" dt="2021-02-15T11:41:17.647" v="575" actId="14100"/>
          <ac:picMkLst>
            <pc:docMk/>
            <pc:sldMk cId="3522310224" sldId="342"/>
            <ac:picMk id="9" creationId="{EF655E60-D91F-4795-B52D-8A17E3B3771D}"/>
          </ac:picMkLst>
        </pc:picChg>
      </pc:sldChg>
      <pc:sldChg chg="del">
        <pc:chgData name="Ben Nienhuis" userId="2c6c04f1-77c7-44b5-a463-93386779ab63" providerId="ADAL" clId="{609B284D-7B48-4103-9643-8AD9F17C2656}" dt="2021-02-15T11:12:07.228" v="94" actId="2696"/>
        <pc:sldMkLst>
          <pc:docMk/>
          <pc:sldMk cId="1516722228" sldId="343"/>
        </pc:sldMkLst>
      </pc:sldChg>
      <pc:sldChg chg="del">
        <pc:chgData name="Ben Nienhuis" userId="2c6c04f1-77c7-44b5-a463-93386779ab63" providerId="ADAL" clId="{609B284D-7B48-4103-9643-8AD9F17C2656}" dt="2021-02-15T11:12:07.260" v="96" actId="2696"/>
        <pc:sldMkLst>
          <pc:docMk/>
          <pc:sldMk cId="2336349042" sldId="349"/>
        </pc:sldMkLst>
      </pc:sldChg>
      <pc:sldChg chg="del">
        <pc:chgData name="Ben Nienhuis" userId="2c6c04f1-77c7-44b5-a463-93386779ab63" providerId="ADAL" clId="{609B284D-7B48-4103-9643-8AD9F17C2656}" dt="2021-02-15T11:12:07.291" v="97" actId="2696"/>
        <pc:sldMkLst>
          <pc:docMk/>
          <pc:sldMk cId="4013203986" sldId="350"/>
        </pc:sldMkLst>
      </pc:sldChg>
      <pc:sldChg chg="del">
        <pc:chgData name="Ben Nienhuis" userId="2c6c04f1-77c7-44b5-a463-93386779ab63" providerId="ADAL" clId="{609B284D-7B48-4103-9643-8AD9F17C2656}" dt="2021-02-15T11:12:06.946" v="86" actId="2696"/>
        <pc:sldMkLst>
          <pc:docMk/>
          <pc:sldMk cId="583604475" sldId="351"/>
        </pc:sldMkLst>
      </pc:sldChg>
      <pc:sldChg chg="del">
        <pc:chgData name="Ben Nienhuis" userId="2c6c04f1-77c7-44b5-a463-93386779ab63" providerId="ADAL" clId="{609B284D-7B48-4103-9643-8AD9F17C2656}" dt="2021-02-15T11:12:06.992" v="88" actId="2696"/>
        <pc:sldMkLst>
          <pc:docMk/>
          <pc:sldMk cId="1638813067" sldId="352"/>
        </pc:sldMkLst>
      </pc:sldChg>
      <pc:sldChg chg="del">
        <pc:chgData name="Ben Nienhuis" userId="2c6c04f1-77c7-44b5-a463-93386779ab63" providerId="ADAL" clId="{609B284D-7B48-4103-9643-8AD9F17C2656}" dt="2021-02-15T11:12:06.959" v="87" actId="2696"/>
        <pc:sldMkLst>
          <pc:docMk/>
          <pc:sldMk cId="2858542165" sldId="353"/>
        </pc:sldMkLst>
      </pc:sldChg>
      <pc:sldChg chg="del">
        <pc:chgData name="Ben Nienhuis" userId="2c6c04f1-77c7-44b5-a463-93386779ab63" providerId="ADAL" clId="{609B284D-7B48-4103-9643-8AD9F17C2656}" dt="2021-02-15T11:12:07.007" v="89" actId="2696"/>
        <pc:sldMkLst>
          <pc:docMk/>
          <pc:sldMk cId="1766837963" sldId="355"/>
        </pc:sldMkLst>
      </pc:sldChg>
      <pc:sldChg chg="del">
        <pc:chgData name="Ben Nienhuis" userId="2c6c04f1-77c7-44b5-a463-93386779ab63" providerId="ADAL" clId="{609B284D-7B48-4103-9643-8AD9F17C2656}" dt="2021-02-15T11:12:07.176" v="91" actId="2696"/>
        <pc:sldMkLst>
          <pc:docMk/>
          <pc:sldMk cId="534383105" sldId="356"/>
        </pc:sldMkLst>
      </pc:sldChg>
      <pc:sldChg chg="del">
        <pc:chgData name="Ben Nienhuis" userId="2c6c04f1-77c7-44b5-a463-93386779ab63" providerId="ADAL" clId="{609B284D-7B48-4103-9643-8AD9F17C2656}" dt="2021-02-15T11:12:07.194" v="92" actId="2696"/>
        <pc:sldMkLst>
          <pc:docMk/>
          <pc:sldMk cId="4187612467" sldId="357"/>
        </pc:sldMkLst>
      </pc:sldChg>
      <pc:sldChg chg="del">
        <pc:chgData name="Ben Nienhuis" userId="2c6c04f1-77c7-44b5-a463-93386779ab63" providerId="ADAL" clId="{609B284D-7B48-4103-9643-8AD9F17C2656}" dt="2021-02-15T11:12:07.325" v="98" actId="2696"/>
        <pc:sldMkLst>
          <pc:docMk/>
          <pc:sldMk cId="4232171514" sldId="358"/>
        </pc:sldMkLst>
      </pc:sldChg>
      <pc:sldChg chg="del">
        <pc:chgData name="Ben Nienhuis" userId="2c6c04f1-77c7-44b5-a463-93386779ab63" providerId="ADAL" clId="{609B284D-7B48-4103-9643-8AD9F17C2656}" dt="2021-02-15T11:12:07.342" v="99" actId="2696"/>
        <pc:sldMkLst>
          <pc:docMk/>
          <pc:sldMk cId="606836492" sldId="360"/>
        </pc:sldMkLst>
      </pc:sldChg>
      <pc:sldChg chg="del">
        <pc:chgData name="Ben Nienhuis" userId="2c6c04f1-77c7-44b5-a463-93386779ab63" providerId="ADAL" clId="{609B284D-7B48-4103-9643-8AD9F17C2656}" dt="2021-02-15T11:12:07.359" v="100" actId="2696"/>
        <pc:sldMkLst>
          <pc:docMk/>
          <pc:sldMk cId="1364946885" sldId="361"/>
        </pc:sldMkLst>
      </pc:sldChg>
      <pc:sldChg chg="del">
        <pc:chgData name="Ben Nienhuis" userId="2c6c04f1-77c7-44b5-a463-93386779ab63" providerId="ADAL" clId="{609B284D-7B48-4103-9643-8AD9F17C2656}" dt="2021-02-15T11:12:07.476" v="102" actId="2696"/>
        <pc:sldMkLst>
          <pc:docMk/>
          <pc:sldMk cId="2301153880" sldId="362"/>
        </pc:sldMkLst>
      </pc:sldChg>
      <pc:sldChg chg="del">
        <pc:chgData name="Ben Nienhuis" userId="2c6c04f1-77c7-44b5-a463-93386779ab63" providerId="ADAL" clId="{609B284D-7B48-4103-9643-8AD9F17C2656}" dt="2021-02-15T11:12:07.460" v="101" actId="2696"/>
        <pc:sldMkLst>
          <pc:docMk/>
          <pc:sldMk cId="3363808254" sldId="363"/>
        </pc:sldMkLst>
      </pc:sldChg>
      <pc:sldChg chg="del">
        <pc:chgData name="Ben Nienhuis" userId="2c6c04f1-77c7-44b5-a463-93386779ab63" providerId="ADAL" clId="{609B284D-7B48-4103-9643-8AD9F17C2656}" dt="2021-02-15T11:12:07.492" v="103" actId="2696"/>
        <pc:sldMkLst>
          <pc:docMk/>
          <pc:sldMk cId="2616638988" sldId="364"/>
        </pc:sldMkLst>
      </pc:sldChg>
      <pc:sldChg chg="del">
        <pc:chgData name="Ben Nienhuis" userId="2c6c04f1-77c7-44b5-a463-93386779ab63" providerId="ADAL" clId="{609B284D-7B48-4103-9643-8AD9F17C2656}" dt="2021-02-15T11:12:07.160" v="90" actId="2696"/>
        <pc:sldMkLst>
          <pc:docMk/>
          <pc:sldMk cId="3092284935" sldId="365"/>
        </pc:sldMkLst>
      </pc:sldChg>
      <pc:sldChg chg="del">
        <pc:chgData name="Ben Nienhuis" userId="2c6c04f1-77c7-44b5-a463-93386779ab63" providerId="ADAL" clId="{609B284D-7B48-4103-9643-8AD9F17C2656}" dt="2021-02-15T11:12:07.209" v="93" actId="2696"/>
        <pc:sldMkLst>
          <pc:docMk/>
          <pc:sldMk cId="2844937518" sldId="366"/>
        </pc:sldMkLst>
      </pc:sldChg>
      <pc:sldChg chg="del">
        <pc:chgData name="Ben Nienhuis" userId="2c6c04f1-77c7-44b5-a463-93386779ab63" providerId="ADAL" clId="{609B284D-7B48-4103-9643-8AD9F17C2656}" dt="2021-02-15T11:12:07.245" v="95" actId="2696"/>
        <pc:sldMkLst>
          <pc:docMk/>
          <pc:sldMk cId="2154335767" sldId="368"/>
        </pc:sldMkLst>
      </pc:sldChg>
      <pc:sldChg chg="addSp modSp add modAnim">
        <pc:chgData name="Ben Nienhuis" userId="2c6c04f1-77c7-44b5-a463-93386779ab63" providerId="ADAL" clId="{609B284D-7B48-4103-9643-8AD9F17C2656}" dt="2021-02-15T13:51:07.739" v="1577"/>
        <pc:sldMkLst>
          <pc:docMk/>
          <pc:sldMk cId="1274808097" sldId="369"/>
        </pc:sldMkLst>
        <pc:spChg chg="add mod">
          <ac:chgData name="Ben Nienhuis" userId="2c6c04f1-77c7-44b5-a463-93386779ab63" providerId="ADAL" clId="{609B284D-7B48-4103-9643-8AD9F17C2656}" dt="2021-02-15T13:50:52.176" v="1574" actId="6549"/>
          <ac:spMkLst>
            <pc:docMk/>
            <pc:sldMk cId="1274808097" sldId="369"/>
            <ac:spMk id="3" creationId="{70E48C5A-F1AF-4F7F-BB6B-CA5B94354009}"/>
          </ac:spMkLst>
        </pc:spChg>
      </pc:sldChg>
      <pc:sldChg chg="addSp modSp add ord">
        <pc:chgData name="Ben Nienhuis" userId="2c6c04f1-77c7-44b5-a463-93386779ab63" providerId="ADAL" clId="{609B284D-7B48-4103-9643-8AD9F17C2656}" dt="2021-02-15T13:54:04.549" v="1714" actId="20577"/>
        <pc:sldMkLst>
          <pc:docMk/>
          <pc:sldMk cId="2349363360" sldId="370"/>
        </pc:sldMkLst>
        <pc:spChg chg="add mod">
          <ac:chgData name="Ben Nienhuis" userId="2c6c04f1-77c7-44b5-a463-93386779ab63" providerId="ADAL" clId="{609B284D-7B48-4103-9643-8AD9F17C2656}" dt="2021-02-15T13:54:04.549" v="1714" actId="20577"/>
          <ac:spMkLst>
            <pc:docMk/>
            <pc:sldMk cId="2349363360" sldId="370"/>
            <ac:spMk id="5" creationId="{9F445819-CCFC-498D-8A97-6249217DEDAE}"/>
          </ac:spMkLst>
        </pc:spChg>
        <pc:graphicFrameChg chg="add mod modGraphic">
          <ac:chgData name="Ben Nienhuis" userId="2c6c04f1-77c7-44b5-a463-93386779ab63" providerId="ADAL" clId="{609B284D-7B48-4103-9643-8AD9F17C2656}" dt="2021-02-15T12:10:10.741" v="789" actId="14100"/>
          <ac:graphicFrameMkLst>
            <pc:docMk/>
            <pc:sldMk cId="2349363360" sldId="370"/>
            <ac:graphicFrameMk id="3" creationId="{F603E8B2-2E2A-4C9C-9730-938C945D8860}"/>
          </ac:graphicFrameMkLst>
        </pc:graphicFrameChg>
        <pc:picChg chg="mod">
          <ac:chgData name="Ben Nienhuis" userId="2c6c04f1-77c7-44b5-a463-93386779ab63" providerId="ADAL" clId="{609B284D-7B48-4103-9643-8AD9F17C2656}" dt="2021-02-15T12:10:02.791" v="787" actId="1076"/>
          <ac:picMkLst>
            <pc:docMk/>
            <pc:sldMk cId="2349363360" sldId="370"/>
            <ac:picMk id="4" creationId="{6FC07C59-DA1A-48C0-B0AF-036A776FAAA1}"/>
          </ac:picMkLst>
        </pc:picChg>
      </pc:sldChg>
      <pc:sldChg chg="addSp delSp modSp add ord">
        <pc:chgData name="Ben Nienhuis" userId="2c6c04f1-77c7-44b5-a463-93386779ab63" providerId="ADAL" clId="{609B284D-7B48-4103-9643-8AD9F17C2656}" dt="2021-02-15T13:53:11.347" v="1650" actId="20577"/>
        <pc:sldMkLst>
          <pc:docMk/>
          <pc:sldMk cId="2888713910" sldId="371"/>
        </pc:sldMkLst>
        <pc:spChg chg="add del mod">
          <ac:chgData name="Ben Nienhuis" userId="2c6c04f1-77c7-44b5-a463-93386779ab63" providerId="ADAL" clId="{609B284D-7B48-4103-9643-8AD9F17C2656}" dt="2021-02-15T12:59:55.287" v="830"/>
          <ac:spMkLst>
            <pc:docMk/>
            <pc:sldMk cId="2888713910" sldId="371"/>
            <ac:spMk id="3" creationId="{9864B961-C3C9-4DC4-846B-93E9AF59C16E}"/>
          </ac:spMkLst>
        </pc:spChg>
        <pc:spChg chg="add mod">
          <ac:chgData name="Ben Nienhuis" userId="2c6c04f1-77c7-44b5-a463-93386779ab63" providerId="ADAL" clId="{609B284D-7B48-4103-9643-8AD9F17C2656}" dt="2021-02-15T13:53:11.347" v="1650" actId="20577"/>
          <ac:spMkLst>
            <pc:docMk/>
            <pc:sldMk cId="2888713910" sldId="371"/>
            <ac:spMk id="5" creationId="{3671E596-8947-4D8E-A318-5B51AFD98A4D}"/>
          </ac:spMkLst>
        </pc:spChg>
      </pc:sldChg>
      <pc:sldChg chg="addSp delSp modSp add modAnim">
        <pc:chgData name="Ben Nienhuis" userId="2c6c04f1-77c7-44b5-a463-93386779ab63" providerId="ADAL" clId="{609B284D-7B48-4103-9643-8AD9F17C2656}" dt="2021-02-15T13:49:53.040" v="1568"/>
        <pc:sldMkLst>
          <pc:docMk/>
          <pc:sldMk cId="2083190902" sldId="372"/>
        </pc:sldMkLst>
        <pc:spChg chg="add mod">
          <ac:chgData name="Ben Nienhuis" userId="2c6c04f1-77c7-44b5-a463-93386779ab63" providerId="ADAL" clId="{609B284D-7B48-4103-9643-8AD9F17C2656}" dt="2021-02-15T13:49:34.310" v="1565" actId="20577"/>
          <ac:spMkLst>
            <pc:docMk/>
            <pc:sldMk cId="2083190902" sldId="372"/>
            <ac:spMk id="3" creationId="{5F666907-C79C-4DF7-BE58-0BB393823778}"/>
          </ac:spMkLst>
        </pc:spChg>
        <pc:spChg chg="add del mod">
          <ac:chgData name="Ben Nienhuis" userId="2c6c04f1-77c7-44b5-a463-93386779ab63" providerId="ADAL" clId="{609B284D-7B48-4103-9643-8AD9F17C2656}" dt="2021-02-15T13:02:35.583" v="837"/>
          <ac:spMkLst>
            <pc:docMk/>
            <pc:sldMk cId="2083190902" sldId="372"/>
            <ac:spMk id="5" creationId="{8AB38424-2F83-460A-81C6-B8C5F43603C8}"/>
          </ac:spMkLst>
        </pc:spChg>
        <pc:spChg chg="add del mod">
          <ac:chgData name="Ben Nienhuis" userId="2c6c04f1-77c7-44b5-a463-93386779ab63" providerId="ADAL" clId="{609B284D-7B48-4103-9643-8AD9F17C2656}" dt="2021-02-15T13:48:04.648" v="1554"/>
          <ac:spMkLst>
            <pc:docMk/>
            <pc:sldMk cId="2083190902" sldId="372"/>
            <ac:spMk id="7" creationId="{A2924513-FB5A-4681-B6A3-BA9C310C7743}"/>
          </ac:spMkLst>
        </pc:spChg>
        <pc:picChg chg="add mod">
          <ac:chgData name="Ben Nienhuis" userId="2c6c04f1-77c7-44b5-a463-93386779ab63" providerId="ADAL" clId="{609B284D-7B48-4103-9643-8AD9F17C2656}" dt="2021-02-15T13:49:07.782" v="1560" actId="1076"/>
          <ac:picMkLst>
            <pc:docMk/>
            <pc:sldMk cId="2083190902" sldId="372"/>
            <ac:picMk id="8" creationId="{0F1B63BD-9BAF-48C7-9B9D-25C3C0D89FAF}"/>
          </ac:picMkLst>
        </pc:picChg>
      </pc:sldChg>
      <pc:sldChg chg="addSp modSp add">
        <pc:chgData name="Ben Nienhuis" userId="2c6c04f1-77c7-44b5-a463-93386779ab63" providerId="ADAL" clId="{609B284D-7B48-4103-9643-8AD9F17C2656}" dt="2021-02-15T12:26:34.742" v="792" actId="1076"/>
        <pc:sldMkLst>
          <pc:docMk/>
          <pc:sldMk cId="2300607203" sldId="373"/>
        </pc:sldMkLst>
        <pc:picChg chg="add mod">
          <ac:chgData name="Ben Nienhuis" userId="2c6c04f1-77c7-44b5-a463-93386779ab63" providerId="ADAL" clId="{609B284D-7B48-4103-9643-8AD9F17C2656}" dt="2021-02-15T12:26:34.742" v="792" actId="1076"/>
          <ac:picMkLst>
            <pc:docMk/>
            <pc:sldMk cId="2300607203" sldId="373"/>
            <ac:picMk id="3" creationId="{445E82A0-EC72-4A72-AEEA-171EFC3215E6}"/>
          </ac:picMkLst>
        </pc:picChg>
      </pc:sldChg>
      <pc:sldChg chg="addSp modSp add modAnim">
        <pc:chgData name="Ben Nienhuis" userId="2c6c04f1-77c7-44b5-a463-93386779ab63" providerId="ADAL" clId="{609B284D-7B48-4103-9643-8AD9F17C2656}" dt="2021-02-15T13:28:08.528" v="1006"/>
        <pc:sldMkLst>
          <pc:docMk/>
          <pc:sldMk cId="1634640382" sldId="374"/>
        </pc:sldMkLst>
        <pc:spChg chg="add mod">
          <ac:chgData name="Ben Nienhuis" userId="2c6c04f1-77c7-44b5-a463-93386779ab63" providerId="ADAL" clId="{609B284D-7B48-4103-9643-8AD9F17C2656}" dt="2021-02-15T13:23:19.462" v="977" actId="255"/>
          <ac:spMkLst>
            <pc:docMk/>
            <pc:sldMk cId="1634640382" sldId="374"/>
            <ac:spMk id="5" creationId="{B8AAE7BE-7128-44D5-BA1D-CF3CC6CE6460}"/>
          </ac:spMkLst>
        </pc:spChg>
        <pc:picChg chg="add mod">
          <ac:chgData name="Ben Nienhuis" userId="2c6c04f1-77c7-44b5-a463-93386779ab63" providerId="ADAL" clId="{609B284D-7B48-4103-9643-8AD9F17C2656}" dt="2021-02-15T13:23:22.806" v="978" actId="1076"/>
          <ac:picMkLst>
            <pc:docMk/>
            <pc:sldMk cId="1634640382" sldId="374"/>
            <ac:picMk id="3" creationId="{F93F16F9-B944-47ED-AA3C-B7B6F6CBFBE4}"/>
          </ac:picMkLst>
        </pc:picChg>
      </pc:sldChg>
      <pc:sldChg chg="addSp delSp modSp add ord modAnim">
        <pc:chgData name="Ben Nienhuis" userId="2c6c04f1-77c7-44b5-a463-93386779ab63" providerId="ADAL" clId="{609B284D-7B48-4103-9643-8AD9F17C2656}" dt="2021-02-15T13:27:45.366" v="1001"/>
        <pc:sldMkLst>
          <pc:docMk/>
          <pc:sldMk cId="2829896967" sldId="375"/>
        </pc:sldMkLst>
        <pc:spChg chg="add mod">
          <ac:chgData name="Ben Nienhuis" userId="2c6c04f1-77c7-44b5-a463-93386779ab63" providerId="ADAL" clId="{609B284D-7B48-4103-9643-8AD9F17C2656}" dt="2021-02-15T13:27:36.374" v="1000" actId="1076"/>
          <ac:spMkLst>
            <pc:docMk/>
            <pc:sldMk cId="2829896967" sldId="375"/>
            <ac:spMk id="3" creationId="{028D8423-C072-44F6-BDF0-B90DF5271B05}"/>
          </ac:spMkLst>
        </pc:spChg>
        <pc:picChg chg="mod">
          <ac:chgData name="Ben Nienhuis" userId="2c6c04f1-77c7-44b5-a463-93386779ab63" providerId="ADAL" clId="{609B284D-7B48-4103-9643-8AD9F17C2656}" dt="2021-02-15T13:27:23.916" v="996" actId="1076"/>
          <ac:picMkLst>
            <pc:docMk/>
            <pc:sldMk cId="2829896967" sldId="375"/>
            <ac:picMk id="4" creationId="{6FC07C59-DA1A-48C0-B0AF-036A776FAAA1}"/>
          </ac:picMkLst>
        </pc:picChg>
        <pc:picChg chg="add del mod">
          <ac:chgData name="Ben Nienhuis" userId="2c6c04f1-77c7-44b5-a463-93386779ab63" providerId="ADAL" clId="{609B284D-7B48-4103-9643-8AD9F17C2656}" dt="2021-02-15T13:24:59.667" v="982" actId="478"/>
          <ac:picMkLst>
            <pc:docMk/>
            <pc:sldMk cId="2829896967" sldId="375"/>
            <ac:picMk id="5" creationId="{FAF3BC49-C08D-4E5E-8D13-7289FAAA0D57}"/>
          </ac:picMkLst>
        </pc:picChg>
        <pc:picChg chg="add mod">
          <ac:chgData name="Ben Nienhuis" userId="2c6c04f1-77c7-44b5-a463-93386779ab63" providerId="ADAL" clId="{609B284D-7B48-4103-9643-8AD9F17C2656}" dt="2021-02-15T13:27:27.718" v="998" actId="14100"/>
          <ac:picMkLst>
            <pc:docMk/>
            <pc:sldMk cId="2829896967" sldId="375"/>
            <ac:picMk id="7" creationId="{468E0F58-1D67-41AC-9E69-EDBE59F25C6D}"/>
          </ac:picMkLst>
        </pc:picChg>
      </pc:sldChg>
      <pc:sldChg chg="addSp modSp add ord modAnim">
        <pc:chgData name="Ben Nienhuis" userId="2c6c04f1-77c7-44b5-a463-93386779ab63" providerId="ADAL" clId="{609B284D-7B48-4103-9643-8AD9F17C2656}" dt="2021-02-15T13:30:16.455" v="1026" actId="166"/>
        <pc:sldMkLst>
          <pc:docMk/>
          <pc:sldMk cId="2495242991" sldId="376"/>
        </pc:sldMkLst>
        <pc:spChg chg="mod">
          <ac:chgData name="Ben Nienhuis" userId="2c6c04f1-77c7-44b5-a463-93386779ab63" providerId="ADAL" clId="{609B284D-7B48-4103-9643-8AD9F17C2656}" dt="2021-02-15T13:29:25.150" v="1020" actId="1076"/>
          <ac:spMkLst>
            <pc:docMk/>
            <pc:sldMk cId="2495242991" sldId="376"/>
            <ac:spMk id="2" creationId="{E1F63243-4CBF-4C92-A833-E353A87BA17E}"/>
          </ac:spMkLst>
        </pc:spChg>
        <pc:spChg chg="add mod">
          <ac:chgData name="Ben Nienhuis" userId="2c6c04f1-77c7-44b5-a463-93386779ab63" providerId="ADAL" clId="{609B284D-7B48-4103-9643-8AD9F17C2656}" dt="2021-02-15T13:29:29.529" v="1021" actId="14100"/>
          <ac:spMkLst>
            <pc:docMk/>
            <pc:sldMk cId="2495242991" sldId="376"/>
            <ac:spMk id="3" creationId="{4A0D6BD8-66B7-45CF-905A-E495F63C15FD}"/>
          </ac:spMkLst>
        </pc:spChg>
        <pc:picChg chg="mod">
          <ac:chgData name="Ben Nienhuis" userId="2c6c04f1-77c7-44b5-a463-93386779ab63" providerId="ADAL" clId="{609B284D-7B48-4103-9643-8AD9F17C2656}" dt="2021-02-15T13:29:46.550" v="1024" actId="1076"/>
          <ac:picMkLst>
            <pc:docMk/>
            <pc:sldMk cId="2495242991" sldId="376"/>
            <ac:picMk id="4" creationId="{6FC07C59-DA1A-48C0-B0AF-036A776FAAA1}"/>
          </ac:picMkLst>
        </pc:picChg>
        <pc:picChg chg="add mod ord">
          <ac:chgData name="Ben Nienhuis" userId="2c6c04f1-77c7-44b5-a463-93386779ab63" providerId="ADAL" clId="{609B284D-7B48-4103-9643-8AD9F17C2656}" dt="2021-02-15T13:30:16.455" v="1026" actId="166"/>
          <ac:picMkLst>
            <pc:docMk/>
            <pc:sldMk cId="2495242991" sldId="376"/>
            <ac:picMk id="5" creationId="{872A5664-5887-40C7-814A-B6646607BEE7}"/>
          </ac:picMkLst>
        </pc:picChg>
      </pc:sldChg>
      <pc:sldChg chg="addSp delSp modSp add">
        <pc:chgData name="Ben Nienhuis" userId="2c6c04f1-77c7-44b5-a463-93386779ab63" providerId="ADAL" clId="{609B284D-7B48-4103-9643-8AD9F17C2656}" dt="2021-02-15T13:32:45.648" v="1047" actId="167"/>
        <pc:sldMkLst>
          <pc:docMk/>
          <pc:sldMk cId="1848945191" sldId="377"/>
        </pc:sldMkLst>
        <pc:spChg chg="add del mod">
          <ac:chgData name="Ben Nienhuis" userId="2c6c04f1-77c7-44b5-a463-93386779ab63" providerId="ADAL" clId="{609B284D-7B48-4103-9643-8AD9F17C2656}" dt="2021-02-15T12:01:45.247" v="775" actId="478"/>
          <ac:spMkLst>
            <pc:docMk/>
            <pc:sldMk cId="1848945191" sldId="377"/>
            <ac:spMk id="3" creationId="{69566DF0-9597-4D26-BBF2-8A8FBB08DF04}"/>
          </ac:spMkLst>
        </pc:spChg>
        <pc:spChg chg="add mod">
          <ac:chgData name="Ben Nienhuis" userId="2c6c04f1-77c7-44b5-a463-93386779ab63" providerId="ADAL" clId="{609B284D-7B48-4103-9643-8AD9F17C2656}" dt="2021-02-15T13:32:39.590" v="1045" actId="1076"/>
          <ac:spMkLst>
            <pc:docMk/>
            <pc:sldMk cId="1848945191" sldId="377"/>
            <ac:spMk id="5" creationId="{509CCE48-1473-4301-BD18-DC577FBB11C1}"/>
          </ac:spMkLst>
        </pc:spChg>
        <pc:picChg chg="mod">
          <ac:chgData name="Ben Nienhuis" userId="2c6c04f1-77c7-44b5-a463-93386779ab63" providerId="ADAL" clId="{609B284D-7B48-4103-9643-8AD9F17C2656}" dt="2021-02-15T13:32:36.206" v="1044" actId="1076"/>
          <ac:picMkLst>
            <pc:docMk/>
            <pc:sldMk cId="1848945191" sldId="377"/>
            <ac:picMk id="4" creationId="{6FC07C59-DA1A-48C0-B0AF-036A776FAAA1}"/>
          </ac:picMkLst>
        </pc:picChg>
        <pc:picChg chg="add mod ord">
          <ac:chgData name="Ben Nienhuis" userId="2c6c04f1-77c7-44b5-a463-93386779ab63" providerId="ADAL" clId="{609B284D-7B48-4103-9643-8AD9F17C2656}" dt="2021-02-15T13:32:45.648" v="1047" actId="167"/>
          <ac:picMkLst>
            <pc:docMk/>
            <pc:sldMk cId="1848945191" sldId="377"/>
            <ac:picMk id="7" creationId="{5426E52B-0CF7-4E1B-9DE5-0023CF016181}"/>
          </ac:picMkLst>
        </pc:picChg>
      </pc:sldChg>
      <pc:sldChg chg="addSp modSp add modAnim">
        <pc:chgData name="Ben Nienhuis" userId="2c6c04f1-77c7-44b5-a463-93386779ab63" providerId="ADAL" clId="{609B284D-7B48-4103-9643-8AD9F17C2656}" dt="2021-02-15T13:37:56.876" v="1089"/>
        <pc:sldMkLst>
          <pc:docMk/>
          <pc:sldMk cId="4238578922" sldId="378"/>
        </pc:sldMkLst>
        <pc:spChg chg="add mod">
          <ac:chgData name="Ben Nienhuis" userId="2c6c04f1-77c7-44b5-a463-93386779ab63" providerId="ADAL" clId="{609B284D-7B48-4103-9643-8AD9F17C2656}" dt="2021-02-15T13:37:16.842" v="1080" actId="20577"/>
          <ac:spMkLst>
            <pc:docMk/>
            <pc:sldMk cId="4238578922" sldId="378"/>
            <ac:spMk id="3" creationId="{23D08680-72C8-43B6-8B2C-8C1120BDE449}"/>
          </ac:spMkLst>
        </pc:spChg>
        <pc:picChg chg="add mod">
          <ac:chgData name="Ben Nienhuis" userId="2c6c04f1-77c7-44b5-a463-93386779ab63" providerId="ADAL" clId="{609B284D-7B48-4103-9643-8AD9F17C2656}" dt="2021-02-15T13:37:27.143" v="1083" actId="14100"/>
          <ac:picMkLst>
            <pc:docMk/>
            <pc:sldMk cId="4238578922" sldId="378"/>
            <ac:picMk id="5" creationId="{73621FD0-F269-4AF3-8580-D788EFB34E5F}"/>
          </ac:picMkLst>
        </pc:picChg>
        <pc:picChg chg="add mod">
          <ac:chgData name="Ben Nienhuis" userId="2c6c04f1-77c7-44b5-a463-93386779ab63" providerId="ADAL" clId="{609B284D-7B48-4103-9643-8AD9F17C2656}" dt="2021-02-15T13:37:52.023" v="1088" actId="14100"/>
          <ac:picMkLst>
            <pc:docMk/>
            <pc:sldMk cId="4238578922" sldId="378"/>
            <ac:picMk id="7" creationId="{F24BF319-741B-4405-A7DE-89FC24A16924}"/>
          </ac:picMkLst>
        </pc:picChg>
      </pc:sldChg>
      <pc:sldChg chg="addSp modSp add">
        <pc:chgData name="Ben Nienhuis" userId="2c6c04f1-77c7-44b5-a463-93386779ab63" providerId="ADAL" clId="{609B284D-7B48-4103-9643-8AD9F17C2656}" dt="2021-02-15T11:41:02.574" v="574" actId="1076"/>
        <pc:sldMkLst>
          <pc:docMk/>
          <pc:sldMk cId="2835084460" sldId="379"/>
        </pc:sldMkLst>
        <pc:picChg chg="add mod">
          <ac:chgData name="Ben Nienhuis" userId="2c6c04f1-77c7-44b5-a463-93386779ab63" providerId="ADAL" clId="{609B284D-7B48-4103-9643-8AD9F17C2656}" dt="2021-02-15T11:41:02.574" v="574" actId="1076"/>
          <ac:picMkLst>
            <pc:docMk/>
            <pc:sldMk cId="2835084460" sldId="379"/>
            <ac:picMk id="3" creationId="{66D4AD1E-84D7-4D2B-8371-3572CAA44129}"/>
          </ac:picMkLst>
        </pc:picChg>
      </pc:sldChg>
      <pc:sldChg chg="addSp modSp add ord">
        <pc:chgData name="Ben Nienhuis" userId="2c6c04f1-77c7-44b5-a463-93386779ab63" providerId="ADAL" clId="{609B284D-7B48-4103-9643-8AD9F17C2656}" dt="2021-02-15T11:19:03.960" v="115"/>
        <pc:sldMkLst>
          <pc:docMk/>
          <pc:sldMk cId="3692508141" sldId="380"/>
        </pc:sldMkLst>
        <pc:picChg chg="add mod">
          <ac:chgData name="Ben Nienhuis" userId="2c6c04f1-77c7-44b5-a463-93386779ab63" providerId="ADAL" clId="{609B284D-7B48-4103-9643-8AD9F17C2656}" dt="2021-02-15T11:18:59.142" v="114" actId="1076"/>
          <ac:picMkLst>
            <pc:docMk/>
            <pc:sldMk cId="3692508141" sldId="380"/>
            <ac:picMk id="3" creationId="{F6B71BF2-E28C-4A5E-9B3F-C995423C56F7}"/>
          </ac:picMkLst>
        </pc:picChg>
      </pc:sldChg>
      <pc:sldChg chg="addSp delSp modSp add modAnim">
        <pc:chgData name="Ben Nienhuis" userId="2c6c04f1-77c7-44b5-a463-93386779ab63" providerId="ADAL" clId="{609B284D-7B48-4103-9643-8AD9F17C2656}" dt="2021-02-15T11:43:03.649" v="618" actId="20577"/>
        <pc:sldMkLst>
          <pc:docMk/>
          <pc:sldMk cId="2719307125" sldId="381"/>
        </pc:sldMkLst>
        <pc:spChg chg="add del mod">
          <ac:chgData name="Ben Nienhuis" userId="2c6c04f1-77c7-44b5-a463-93386779ab63" providerId="ADAL" clId="{609B284D-7B48-4103-9643-8AD9F17C2656}" dt="2021-02-15T11:19:48.252" v="122"/>
          <ac:spMkLst>
            <pc:docMk/>
            <pc:sldMk cId="2719307125" sldId="381"/>
            <ac:spMk id="5" creationId="{9B1FFAB2-3942-4370-9B40-486AD082CE26}"/>
          </ac:spMkLst>
        </pc:spChg>
        <pc:spChg chg="add del mod">
          <ac:chgData name="Ben Nienhuis" userId="2c6c04f1-77c7-44b5-a463-93386779ab63" providerId="ADAL" clId="{609B284D-7B48-4103-9643-8AD9F17C2656}" dt="2021-02-15T11:19:48.254" v="124"/>
          <ac:spMkLst>
            <pc:docMk/>
            <pc:sldMk cId="2719307125" sldId="381"/>
            <ac:spMk id="7" creationId="{F0EB9C78-D397-4C6E-B82C-59E8FEC54DF6}"/>
          </ac:spMkLst>
        </pc:spChg>
        <pc:spChg chg="add mod">
          <ac:chgData name="Ben Nienhuis" userId="2c6c04f1-77c7-44b5-a463-93386779ab63" providerId="ADAL" clId="{609B284D-7B48-4103-9643-8AD9F17C2656}" dt="2021-02-15T11:21:39.478" v="256" actId="255"/>
          <ac:spMkLst>
            <pc:docMk/>
            <pc:sldMk cId="2719307125" sldId="381"/>
            <ac:spMk id="8" creationId="{E7830427-43D5-40AE-AC59-9EECB613CCE2}"/>
          </ac:spMkLst>
        </pc:spChg>
        <pc:spChg chg="add mod">
          <ac:chgData name="Ben Nienhuis" userId="2c6c04f1-77c7-44b5-a463-93386779ab63" providerId="ADAL" clId="{609B284D-7B48-4103-9643-8AD9F17C2656}" dt="2021-02-15T11:43:03.649" v="618" actId="20577"/>
          <ac:spMkLst>
            <pc:docMk/>
            <pc:sldMk cId="2719307125" sldId="381"/>
            <ac:spMk id="9" creationId="{5AF430C0-1C13-452D-8683-3C945B28345B}"/>
          </ac:spMkLst>
        </pc:spChg>
        <pc:picChg chg="mod">
          <ac:chgData name="Ben Nienhuis" userId="2c6c04f1-77c7-44b5-a463-93386779ab63" providerId="ADAL" clId="{609B284D-7B48-4103-9643-8AD9F17C2656}" dt="2021-02-15T11:19:32.598" v="118" actId="1076"/>
          <ac:picMkLst>
            <pc:docMk/>
            <pc:sldMk cId="2719307125" sldId="381"/>
            <ac:picMk id="3" creationId="{F6B71BF2-E28C-4A5E-9B3F-C995423C56F7}"/>
          </ac:picMkLst>
        </pc:picChg>
      </pc:sldChg>
      <pc:sldChg chg="addSp modSp add modAnim">
        <pc:chgData name="Ben Nienhuis" userId="2c6c04f1-77c7-44b5-a463-93386779ab63" providerId="ADAL" clId="{609B284D-7B48-4103-9643-8AD9F17C2656}" dt="2021-02-15T13:56:58.881" v="1774"/>
        <pc:sldMkLst>
          <pc:docMk/>
          <pc:sldMk cId="2166958219" sldId="382"/>
        </pc:sldMkLst>
        <pc:spChg chg="mod">
          <ac:chgData name="Ben Nienhuis" userId="2c6c04f1-77c7-44b5-a463-93386779ab63" providerId="ADAL" clId="{609B284D-7B48-4103-9643-8AD9F17C2656}" dt="2021-02-15T13:56:49.268" v="1773" actId="20577"/>
          <ac:spMkLst>
            <pc:docMk/>
            <pc:sldMk cId="2166958219" sldId="382"/>
            <ac:spMk id="3" creationId="{23D08680-72C8-43B6-8B2C-8C1120BDE449}"/>
          </ac:spMkLst>
        </pc:spChg>
        <pc:picChg chg="mod">
          <ac:chgData name="Ben Nienhuis" userId="2c6c04f1-77c7-44b5-a463-93386779ab63" providerId="ADAL" clId="{609B284D-7B48-4103-9643-8AD9F17C2656}" dt="2021-02-15T13:38:57.598" v="1100" actId="1076"/>
          <ac:picMkLst>
            <pc:docMk/>
            <pc:sldMk cId="2166958219" sldId="382"/>
            <ac:picMk id="4" creationId="{6FC07C59-DA1A-48C0-B0AF-036A776FAAA1}"/>
          </ac:picMkLst>
        </pc:picChg>
        <pc:picChg chg="add mod">
          <ac:chgData name="Ben Nienhuis" userId="2c6c04f1-77c7-44b5-a463-93386779ab63" providerId="ADAL" clId="{609B284D-7B48-4103-9643-8AD9F17C2656}" dt="2021-02-15T13:38:36.926" v="1096" actId="1076"/>
          <ac:picMkLst>
            <pc:docMk/>
            <pc:sldMk cId="2166958219" sldId="382"/>
            <ac:picMk id="5" creationId="{2B218181-3277-4F5A-9559-467CB0E9DE0E}"/>
          </ac:picMkLst>
        </pc:picChg>
      </pc:sldChg>
      <pc:sldChg chg="addSp modSp add modAnim">
        <pc:chgData name="Ben Nienhuis" userId="2c6c04f1-77c7-44b5-a463-93386779ab63" providerId="ADAL" clId="{609B284D-7B48-4103-9643-8AD9F17C2656}" dt="2021-02-15T13:45:03.777" v="1454"/>
        <pc:sldMkLst>
          <pc:docMk/>
          <pc:sldMk cId="1817502178" sldId="383"/>
        </pc:sldMkLst>
        <pc:spChg chg="mod">
          <ac:chgData name="Ben Nienhuis" userId="2c6c04f1-77c7-44b5-a463-93386779ab63" providerId="ADAL" clId="{609B284D-7B48-4103-9643-8AD9F17C2656}" dt="2021-02-15T11:51:23.235" v="628" actId="6549"/>
          <ac:spMkLst>
            <pc:docMk/>
            <pc:sldMk cId="1817502178" sldId="383"/>
            <ac:spMk id="3" creationId="{23D08680-72C8-43B6-8B2C-8C1120BDE449}"/>
          </ac:spMkLst>
        </pc:spChg>
        <pc:spChg chg="add mod">
          <ac:chgData name="Ben Nienhuis" userId="2c6c04f1-77c7-44b5-a463-93386779ab63" providerId="ADAL" clId="{609B284D-7B48-4103-9643-8AD9F17C2656}" dt="2021-02-15T13:44:49.622" v="1452" actId="6549"/>
          <ac:spMkLst>
            <pc:docMk/>
            <pc:sldMk cId="1817502178" sldId="383"/>
            <ac:spMk id="5" creationId="{CDCC677C-D990-4A19-B79D-CB3A21F8A96B}"/>
          </ac:spMkLst>
        </pc:spChg>
        <pc:picChg chg="add mod">
          <ac:chgData name="Ben Nienhuis" userId="2c6c04f1-77c7-44b5-a463-93386779ab63" providerId="ADAL" clId="{609B284D-7B48-4103-9643-8AD9F17C2656}" dt="2021-02-15T13:43:41.031" v="1235" actId="14100"/>
          <ac:picMkLst>
            <pc:docMk/>
            <pc:sldMk cId="1817502178" sldId="383"/>
            <ac:picMk id="7" creationId="{AD21DCC2-7E48-44E2-AFDD-34B67C5516DD}"/>
          </ac:picMkLst>
        </pc:picChg>
      </pc:sldChg>
      <pc:sldChg chg="addSp modSp add modAnim">
        <pc:chgData name="Ben Nienhuis" userId="2c6c04f1-77c7-44b5-a463-93386779ab63" providerId="ADAL" clId="{609B284D-7B48-4103-9643-8AD9F17C2656}" dt="2021-02-15T13:31:38.695" v="1038"/>
        <pc:sldMkLst>
          <pc:docMk/>
          <pc:sldMk cId="1887536813" sldId="384"/>
        </pc:sldMkLst>
        <pc:spChg chg="mod">
          <ac:chgData name="Ben Nienhuis" userId="2c6c04f1-77c7-44b5-a463-93386779ab63" providerId="ADAL" clId="{609B284D-7B48-4103-9643-8AD9F17C2656}" dt="2021-02-15T13:30:51.543" v="1032" actId="20577"/>
          <ac:spMkLst>
            <pc:docMk/>
            <pc:sldMk cId="1887536813" sldId="384"/>
            <ac:spMk id="3" creationId="{69566DF0-9597-4D26-BBF2-8A8FBB08DF04}"/>
          </ac:spMkLst>
        </pc:spChg>
        <pc:picChg chg="add mod">
          <ac:chgData name="Ben Nienhuis" userId="2c6c04f1-77c7-44b5-a463-93386779ab63" providerId="ADAL" clId="{609B284D-7B48-4103-9643-8AD9F17C2656}" dt="2021-02-15T13:30:48.374" v="1031" actId="1076"/>
          <ac:picMkLst>
            <pc:docMk/>
            <pc:sldMk cId="1887536813" sldId="384"/>
            <ac:picMk id="5" creationId="{0A2DC602-00E2-46F2-A066-5CBC95EECE71}"/>
          </ac:picMkLst>
        </pc:picChg>
      </pc:sldChg>
      <pc:sldChg chg="add del">
        <pc:chgData name="Ben Nienhuis" userId="2c6c04f1-77c7-44b5-a463-93386779ab63" providerId="ADAL" clId="{609B284D-7B48-4103-9643-8AD9F17C2656}" dt="2021-02-15T13:20:44.330" v="869"/>
        <pc:sldMkLst>
          <pc:docMk/>
          <pc:sldMk cId="501746329" sldId="385"/>
        </pc:sldMkLst>
      </pc:sldChg>
      <pc:sldChg chg="addSp delSp modSp add modAnim">
        <pc:chgData name="Ben Nienhuis" userId="2c6c04f1-77c7-44b5-a463-93386779ab63" providerId="ADAL" clId="{609B284D-7B48-4103-9643-8AD9F17C2656}" dt="2021-02-15T13:28:04.833" v="1005"/>
        <pc:sldMkLst>
          <pc:docMk/>
          <pc:sldMk cId="1205087934" sldId="385"/>
        </pc:sldMkLst>
        <pc:spChg chg="add mod">
          <ac:chgData name="Ben Nienhuis" userId="2c6c04f1-77c7-44b5-a463-93386779ab63" providerId="ADAL" clId="{609B284D-7B48-4103-9643-8AD9F17C2656}" dt="2021-02-15T13:22:15.871" v="923" actId="255"/>
          <ac:spMkLst>
            <pc:docMk/>
            <pc:sldMk cId="1205087934" sldId="385"/>
            <ac:spMk id="7" creationId="{D6B39114-DC73-48F9-8C6B-4985B581FAD7}"/>
          </ac:spMkLst>
        </pc:spChg>
        <pc:spChg chg="add mod">
          <ac:chgData name="Ben Nienhuis" userId="2c6c04f1-77c7-44b5-a463-93386779ab63" providerId="ADAL" clId="{609B284D-7B48-4103-9643-8AD9F17C2656}" dt="2021-02-15T13:22:25.024" v="925" actId="14100"/>
          <ac:spMkLst>
            <pc:docMk/>
            <pc:sldMk cId="1205087934" sldId="385"/>
            <ac:spMk id="8" creationId="{8988A4E8-6BEB-46A1-8BFE-4F069A3F6ABB}"/>
          </ac:spMkLst>
        </pc:spChg>
        <pc:picChg chg="del">
          <ac:chgData name="Ben Nienhuis" userId="2c6c04f1-77c7-44b5-a463-93386779ab63" providerId="ADAL" clId="{609B284D-7B48-4103-9643-8AD9F17C2656}" dt="2021-02-15T13:21:08.737" v="872" actId="478"/>
          <ac:picMkLst>
            <pc:docMk/>
            <pc:sldMk cId="1205087934" sldId="385"/>
            <ac:picMk id="3" creationId="{F93F16F9-B944-47ED-AA3C-B7B6F6CBFBE4}"/>
          </ac:picMkLst>
        </pc:picChg>
        <pc:picChg chg="add mod">
          <ac:chgData name="Ben Nienhuis" userId="2c6c04f1-77c7-44b5-a463-93386779ab63" providerId="ADAL" clId="{609B284D-7B48-4103-9643-8AD9F17C2656}" dt="2021-02-15T13:21:16.974" v="874" actId="1076"/>
          <ac:picMkLst>
            <pc:docMk/>
            <pc:sldMk cId="1205087934" sldId="385"/>
            <ac:picMk id="5" creationId="{F764ADCB-87B5-4610-8E51-EA5E81EC1BE3}"/>
          </ac:picMkLst>
        </pc:picChg>
      </pc:sldChg>
      <pc:sldChg chg="addSp delSp modSp add">
        <pc:chgData name="Ben Nienhuis" userId="2c6c04f1-77c7-44b5-a463-93386779ab63" providerId="ADAL" clId="{609B284D-7B48-4103-9643-8AD9F17C2656}" dt="2021-02-15T13:27:15.566" v="994" actId="1076"/>
        <pc:sldMkLst>
          <pc:docMk/>
          <pc:sldMk cId="1904719456" sldId="386"/>
        </pc:sldMkLst>
        <pc:spChg chg="mod">
          <ac:chgData name="Ben Nienhuis" userId="2c6c04f1-77c7-44b5-a463-93386779ab63" providerId="ADAL" clId="{609B284D-7B48-4103-9643-8AD9F17C2656}" dt="2021-02-15T13:27:15.566" v="994" actId="1076"/>
          <ac:spMkLst>
            <pc:docMk/>
            <pc:sldMk cId="1904719456" sldId="386"/>
            <ac:spMk id="3" creationId="{028D8423-C072-44F6-BDF0-B90DF5271B05}"/>
          </ac:spMkLst>
        </pc:spChg>
        <pc:picChg chg="add del mod">
          <ac:chgData name="Ben Nienhuis" userId="2c6c04f1-77c7-44b5-a463-93386779ab63" providerId="ADAL" clId="{609B284D-7B48-4103-9643-8AD9F17C2656}" dt="2021-02-15T13:26:03.978" v="988" actId="478"/>
          <ac:picMkLst>
            <pc:docMk/>
            <pc:sldMk cId="1904719456" sldId="386"/>
            <ac:picMk id="5" creationId="{C0C86022-02D5-42D0-9306-66BD257F9ADD}"/>
          </ac:picMkLst>
        </pc:picChg>
        <pc:picChg chg="add mod">
          <ac:chgData name="Ben Nienhuis" userId="2c6c04f1-77c7-44b5-a463-93386779ab63" providerId="ADAL" clId="{609B284D-7B48-4103-9643-8AD9F17C2656}" dt="2021-02-15T13:27:01.502" v="992" actId="1076"/>
          <ac:picMkLst>
            <pc:docMk/>
            <pc:sldMk cId="1904719456" sldId="386"/>
            <ac:picMk id="7" creationId="{55BC804F-C6B9-4A91-A37C-E2C47AC9B4AE}"/>
          </ac:picMkLst>
        </pc:picChg>
      </pc:sldChg>
      <pc:sldChg chg="addSp delSp modSp add">
        <pc:chgData name="Ben Nienhuis" userId="2c6c04f1-77c7-44b5-a463-93386779ab63" providerId="ADAL" clId="{609B284D-7B48-4103-9643-8AD9F17C2656}" dt="2021-02-15T13:34:38.926" v="1068" actId="1076"/>
        <pc:sldMkLst>
          <pc:docMk/>
          <pc:sldMk cId="2292006729" sldId="387"/>
        </pc:sldMkLst>
        <pc:spChg chg="del">
          <ac:chgData name="Ben Nienhuis" userId="2c6c04f1-77c7-44b5-a463-93386779ab63" providerId="ADAL" clId="{609B284D-7B48-4103-9643-8AD9F17C2656}" dt="2021-02-15T13:33:02.133" v="1049" actId="478"/>
          <ac:spMkLst>
            <pc:docMk/>
            <pc:sldMk cId="2292006729" sldId="387"/>
            <ac:spMk id="5" creationId="{509CCE48-1473-4301-BD18-DC577FBB11C1}"/>
          </ac:spMkLst>
        </pc:spChg>
        <pc:spChg chg="add mod">
          <ac:chgData name="Ben Nienhuis" userId="2c6c04f1-77c7-44b5-a463-93386779ab63" providerId="ADAL" clId="{609B284D-7B48-4103-9643-8AD9F17C2656}" dt="2021-02-15T13:34:14.262" v="1061" actId="1076"/>
          <ac:spMkLst>
            <pc:docMk/>
            <pc:sldMk cId="2292006729" sldId="387"/>
            <ac:spMk id="8" creationId="{17D85432-5234-44A1-9D3D-B1B7E4B4BC5C}"/>
          </ac:spMkLst>
        </pc:spChg>
        <pc:picChg chg="add mod">
          <ac:chgData name="Ben Nienhuis" userId="2c6c04f1-77c7-44b5-a463-93386779ab63" providerId="ADAL" clId="{609B284D-7B48-4103-9643-8AD9F17C2656}" dt="2021-02-15T13:34:36.902" v="1067" actId="1076"/>
          <ac:picMkLst>
            <pc:docMk/>
            <pc:sldMk cId="2292006729" sldId="387"/>
            <ac:picMk id="3" creationId="{8CFB8151-5B13-47FD-8809-212F123367A3}"/>
          </ac:picMkLst>
        </pc:picChg>
        <pc:picChg chg="mod">
          <ac:chgData name="Ben Nienhuis" userId="2c6c04f1-77c7-44b5-a463-93386779ab63" providerId="ADAL" clId="{609B284D-7B48-4103-9643-8AD9F17C2656}" dt="2021-02-15T13:34:38.926" v="1068" actId="1076"/>
          <ac:picMkLst>
            <pc:docMk/>
            <pc:sldMk cId="2292006729" sldId="387"/>
            <ac:picMk id="7" creationId="{5426E52B-0CF7-4E1B-9DE5-0023CF016181}"/>
          </ac:picMkLst>
        </pc:picChg>
      </pc:sldChg>
      <pc:sldChg chg="addSp delSp modSp add modAnim">
        <pc:chgData name="Ben Nienhuis" userId="2c6c04f1-77c7-44b5-a463-93386779ab63" providerId="ADAL" clId="{609B284D-7B48-4103-9643-8AD9F17C2656}" dt="2021-02-15T14:09:30.167" v="1792"/>
        <pc:sldMkLst>
          <pc:docMk/>
          <pc:sldMk cId="1894964512" sldId="388"/>
        </pc:sldMkLst>
        <pc:spChg chg="mod">
          <ac:chgData name="Ben Nienhuis" userId="2c6c04f1-77c7-44b5-a463-93386779ab63" providerId="ADAL" clId="{609B284D-7B48-4103-9643-8AD9F17C2656}" dt="2021-02-15T14:08:21.299" v="1785" actId="114"/>
          <ac:spMkLst>
            <pc:docMk/>
            <pc:sldMk cId="1894964512" sldId="388"/>
            <ac:spMk id="8" creationId="{E7830427-43D5-40AE-AC59-9EECB613CCE2}"/>
          </ac:spMkLst>
        </pc:spChg>
        <pc:spChg chg="del mod">
          <ac:chgData name="Ben Nienhuis" userId="2c6c04f1-77c7-44b5-a463-93386779ab63" providerId="ADAL" clId="{609B284D-7B48-4103-9643-8AD9F17C2656}" dt="2021-02-15T14:09:30.167" v="1792"/>
          <ac:spMkLst>
            <pc:docMk/>
            <pc:sldMk cId="1894964512" sldId="388"/>
            <ac:spMk id="9" creationId="{5AF430C0-1C13-452D-8683-3C945B28345B}"/>
          </ac:spMkLst>
        </pc:spChg>
        <pc:picChg chg="add mod">
          <ac:chgData name="Ben Nienhuis" userId="2c6c04f1-77c7-44b5-a463-93386779ab63" providerId="ADAL" clId="{609B284D-7B48-4103-9643-8AD9F17C2656}" dt="2021-02-15T14:09:25.790" v="1790" actId="14100"/>
          <ac:picMkLst>
            <pc:docMk/>
            <pc:sldMk cId="1894964512" sldId="388"/>
            <ac:picMk id="5" creationId="{6F96152C-F07F-4033-878D-588BB850CEE4}"/>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05827" y="656272"/>
            <a:ext cx="7332345" cy="452119"/>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2/15/2021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0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2/15/2021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2/15/2021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418662" y="908113"/>
            <a:ext cx="4642980" cy="5056124"/>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800" b="0"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2/15/2021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2/15/2021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665720" y="2502535"/>
            <a:ext cx="5812559" cy="878839"/>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3" name="Holder 3"/>
          <p:cNvSpPr>
            <a:spLocks noGrp="1"/>
          </p:cNvSpPr>
          <p:nvPr>
            <p:ph type="body" idx="1"/>
          </p:nvPr>
        </p:nvSpPr>
        <p:spPr>
          <a:xfrm>
            <a:off x="467995" y="1645164"/>
            <a:ext cx="8208009" cy="2707640"/>
          </a:xfrm>
          <a:prstGeom prst="rect">
            <a:avLst/>
          </a:prstGeom>
        </p:spPr>
        <p:txBody>
          <a:bodyPr wrap="square" lIns="0" tIns="0" rIns="0" bIns="0">
            <a:spAutoFit/>
          </a:bodyPr>
          <a:lstStyle>
            <a:lvl1pPr>
              <a:defRPr sz="20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2/15/2021</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‹nr.›</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JJqIdQ_nHjs"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Cellen Hormonen en Inhoudsstoffen</a:t>
            </a:r>
          </a:p>
        </p:txBody>
      </p:sp>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11" name="Afbeelding 10">
            <a:extLst>
              <a:ext uri="{FF2B5EF4-FFF2-40B4-BE49-F238E27FC236}">
                <a16:creationId xmlns:a16="http://schemas.microsoft.com/office/drawing/2014/main" id="{D069B5ED-75E2-4A19-B6C9-CACFCDF6E682}"/>
              </a:ext>
            </a:extLst>
          </p:cNvPr>
          <p:cNvPicPr>
            <a:picLocks noChangeAspect="1"/>
          </p:cNvPicPr>
          <p:nvPr/>
        </p:nvPicPr>
        <p:blipFill>
          <a:blip r:embed="rId3"/>
          <a:stretch>
            <a:fillRect/>
          </a:stretch>
        </p:blipFill>
        <p:spPr>
          <a:xfrm>
            <a:off x="1817460" y="1920479"/>
            <a:ext cx="5029636" cy="3017782"/>
          </a:xfrm>
          <a:prstGeom prst="rect">
            <a:avLst/>
          </a:prstGeom>
        </p:spPr>
      </p:pic>
    </p:spTree>
    <p:extLst>
      <p:ext uri="{BB962C8B-B14F-4D97-AF65-F5344CB8AC3E}">
        <p14:creationId xmlns:p14="http://schemas.microsoft.com/office/powerpoint/2010/main" val="30400188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23D08680-72C8-43B6-8B2C-8C1120BDE449}"/>
              </a:ext>
            </a:extLst>
          </p:cNvPr>
          <p:cNvSpPr txBox="1"/>
          <p:nvPr/>
        </p:nvSpPr>
        <p:spPr>
          <a:xfrm>
            <a:off x="762000" y="1828800"/>
            <a:ext cx="6477000" cy="3785652"/>
          </a:xfrm>
          <a:prstGeom prst="rect">
            <a:avLst/>
          </a:prstGeom>
          <a:noFill/>
        </p:spPr>
        <p:txBody>
          <a:bodyPr wrap="square" rtlCol="0">
            <a:spAutoFit/>
          </a:bodyPr>
          <a:lstStyle/>
          <a:p>
            <a:r>
              <a:rPr lang="nl-NL" sz="2400" dirty="0"/>
              <a:t>Bestrijdingsmiddelen met plantaardige plantinhoudsstoffen zijn niet perse ongevaarlijk voor mens en dier en zijn niet selectief voor een specifieke plaag maar meestal breed werkend.</a:t>
            </a:r>
          </a:p>
          <a:p>
            <a:r>
              <a:rPr lang="nl-NL" sz="2400" dirty="0"/>
              <a:t>Nicotine is een krachtig zenuwgif, vooral voor insecten. Het zit dan ook in verschillende insecticiden. </a:t>
            </a:r>
          </a:p>
          <a:p>
            <a:r>
              <a:rPr lang="nl-NL" sz="2400" dirty="0"/>
              <a:t>Ook voor mensen is nicotine giftig: een sigaar bevat voldoende nicotine om een kleuter te doden, als de kleuter de sigaar op zou eten.</a:t>
            </a:r>
          </a:p>
        </p:txBody>
      </p:sp>
      <p:pic>
        <p:nvPicPr>
          <p:cNvPr id="5" name="Afbeelding 4">
            <a:extLst>
              <a:ext uri="{FF2B5EF4-FFF2-40B4-BE49-F238E27FC236}">
                <a16:creationId xmlns:a16="http://schemas.microsoft.com/office/drawing/2014/main" id="{73621FD0-F269-4AF3-8580-D788EFB34E5F}"/>
              </a:ext>
            </a:extLst>
          </p:cNvPr>
          <p:cNvPicPr>
            <a:picLocks noChangeAspect="1"/>
          </p:cNvPicPr>
          <p:nvPr/>
        </p:nvPicPr>
        <p:blipFill>
          <a:blip r:embed="rId3"/>
          <a:stretch>
            <a:fillRect/>
          </a:stretch>
        </p:blipFill>
        <p:spPr>
          <a:xfrm>
            <a:off x="7239001" y="3911002"/>
            <a:ext cx="1538568" cy="2901799"/>
          </a:xfrm>
          <a:prstGeom prst="rect">
            <a:avLst/>
          </a:prstGeom>
        </p:spPr>
      </p:pic>
      <p:pic>
        <p:nvPicPr>
          <p:cNvPr id="7" name="Afbeelding 6">
            <a:extLst>
              <a:ext uri="{FF2B5EF4-FFF2-40B4-BE49-F238E27FC236}">
                <a16:creationId xmlns:a16="http://schemas.microsoft.com/office/drawing/2014/main" id="{F24BF319-741B-4405-A7DE-89FC24A16924}"/>
              </a:ext>
            </a:extLst>
          </p:cNvPr>
          <p:cNvPicPr>
            <a:picLocks noChangeAspect="1"/>
          </p:cNvPicPr>
          <p:nvPr/>
        </p:nvPicPr>
        <p:blipFill>
          <a:blip r:embed="rId4"/>
          <a:stretch>
            <a:fillRect/>
          </a:stretch>
        </p:blipFill>
        <p:spPr>
          <a:xfrm>
            <a:off x="6771605" y="3276600"/>
            <a:ext cx="2227767" cy="3578114"/>
          </a:xfrm>
          <a:prstGeom prst="rect">
            <a:avLst/>
          </a:prstGeom>
        </p:spPr>
      </p:pic>
    </p:spTree>
    <p:extLst>
      <p:ext uri="{BB962C8B-B14F-4D97-AF65-F5344CB8AC3E}">
        <p14:creationId xmlns:p14="http://schemas.microsoft.com/office/powerpoint/2010/main" val="423857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0"/>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23D08680-72C8-43B6-8B2C-8C1120BDE449}"/>
              </a:ext>
            </a:extLst>
          </p:cNvPr>
          <p:cNvSpPr txBox="1"/>
          <p:nvPr/>
        </p:nvSpPr>
        <p:spPr>
          <a:xfrm>
            <a:off x="2804296" y="2067257"/>
            <a:ext cx="6460861" cy="3693319"/>
          </a:xfrm>
          <a:prstGeom prst="rect">
            <a:avLst/>
          </a:prstGeom>
          <a:noFill/>
        </p:spPr>
        <p:txBody>
          <a:bodyPr wrap="square" rtlCol="0">
            <a:spAutoFit/>
          </a:bodyPr>
          <a:lstStyle/>
          <a:p>
            <a:r>
              <a:rPr lang="nl-NL" sz="2400" dirty="0"/>
              <a:t>Een van de oudste insecticiden die we in de westerse wereld gebruiken, is gemaakt van </a:t>
            </a:r>
            <a:r>
              <a:rPr lang="nl-NL" sz="2400" dirty="0" err="1"/>
              <a:t>Pyrethrum</a:t>
            </a:r>
            <a:r>
              <a:rPr lang="nl-NL" sz="2400" dirty="0"/>
              <a:t> (Chrysanthemum </a:t>
            </a:r>
            <a:r>
              <a:rPr lang="nl-NL" sz="2400" dirty="0" err="1"/>
              <a:t>cinerariifolium</a:t>
            </a:r>
            <a:r>
              <a:rPr lang="nl-NL" sz="2400" dirty="0"/>
              <a:t>) een soort Madeliefje. De werkzame stof </a:t>
            </a:r>
            <a:r>
              <a:rPr lang="nl-NL" sz="2400" dirty="0" err="1"/>
              <a:t>Pyrethrine</a:t>
            </a:r>
            <a:r>
              <a:rPr lang="nl-NL" sz="2400" dirty="0"/>
              <a:t> doodt een groot scala aan </a:t>
            </a:r>
            <a:r>
              <a:rPr lang="nl-NL" sz="2400" dirty="0" err="1"/>
              <a:t>plantzuigende</a:t>
            </a:r>
            <a:r>
              <a:rPr lang="nl-NL" sz="2400" dirty="0"/>
              <a:t> en plantetende insecten.</a:t>
            </a:r>
          </a:p>
          <a:p>
            <a:r>
              <a:rPr lang="nl-NL" sz="2400" dirty="0"/>
              <a:t>Het is jarenlang in laboratoria nagebootst is veel gebruikt. Met een enorme bijensterfte als gevolg.</a:t>
            </a:r>
          </a:p>
          <a:p>
            <a:r>
              <a:rPr lang="nl-NL" sz="2400" dirty="0"/>
              <a:t>Nu gebruikt men weer de natuurlijke oplossing.</a:t>
            </a:r>
          </a:p>
          <a:p>
            <a:endParaRPr lang="nl-NL" dirty="0"/>
          </a:p>
        </p:txBody>
      </p:sp>
      <p:pic>
        <p:nvPicPr>
          <p:cNvPr id="5" name="Afbeelding 4">
            <a:extLst>
              <a:ext uri="{FF2B5EF4-FFF2-40B4-BE49-F238E27FC236}">
                <a16:creationId xmlns:a16="http://schemas.microsoft.com/office/drawing/2014/main" id="{2B218181-3277-4F5A-9559-467CB0E9DE0E}"/>
              </a:ext>
            </a:extLst>
          </p:cNvPr>
          <p:cNvPicPr>
            <a:picLocks noChangeAspect="1"/>
          </p:cNvPicPr>
          <p:nvPr/>
        </p:nvPicPr>
        <p:blipFill>
          <a:blip r:embed="rId3"/>
          <a:stretch>
            <a:fillRect/>
          </a:stretch>
        </p:blipFill>
        <p:spPr>
          <a:xfrm>
            <a:off x="0" y="1768149"/>
            <a:ext cx="2759339" cy="3922204"/>
          </a:xfrm>
          <a:prstGeom prst="rect">
            <a:avLst/>
          </a:prstGeom>
        </p:spPr>
      </p:pic>
    </p:spTree>
    <p:extLst>
      <p:ext uri="{BB962C8B-B14F-4D97-AF65-F5344CB8AC3E}">
        <p14:creationId xmlns:p14="http://schemas.microsoft.com/office/powerpoint/2010/main" val="2166958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23D08680-72C8-43B6-8B2C-8C1120BDE449}"/>
              </a:ext>
            </a:extLst>
          </p:cNvPr>
          <p:cNvSpPr txBox="1"/>
          <p:nvPr/>
        </p:nvSpPr>
        <p:spPr>
          <a:xfrm>
            <a:off x="1524000" y="1828800"/>
            <a:ext cx="5715000" cy="369332"/>
          </a:xfrm>
          <a:prstGeom prst="rect">
            <a:avLst/>
          </a:prstGeom>
          <a:noFill/>
        </p:spPr>
        <p:txBody>
          <a:bodyPr wrap="square" rtlCol="0">
            <a:spAutoFit/>
          </a:bodyPr>
          <a:lstStyle/>
          <a:p>
            <a:endParaRPr lang="nl-NL" dirty="0"/>
          </a:p>
        </p:txBody>
      </p:sp>
      <p:sp>
        <p:nvSpPr>
          <p:cNvPr id="5" name="Rechthoek 4">
            <a:extLst>
              <a:ext uri="{FF2B5EF4-FFF2-40B4-BE49-F238E27FC236}">
                <a16:creationId xmlns:a16="http://schemas.microsoft.com/office/drawing/2014/main" id="{CDCC677C-D990-4A19-B79D-CB3A21F8A96B}"/>
              </a:ext>
            </a:extLst>
          </p:cNvPr>
          <p:cNvSpPr/>
          <p:nvPr/>
        </p:nvSpPr>
        <p:spPr>
          <a:xfrm>
            <a:off x="304799" y="1624007"/>
            <a:ext cx="8534400" cy="4339650"/>
          </a:xfrm>
          <a:prstGeom prst="rect">
            <a:avLst/>
          </a:prstGeom>
        </p:spPr>
        <p:txBody>
          <a:bodyPr wrap="square">
            <a:spAutoFit/>
          </a:bodyPr>
          <a:lstStyle/>
          <a:p>
            <a:r>
              <a:rPr lang="nl-NL" sz="2400" dirty="0"/>
              <a:t>Nadelen van natuurlijke </a:t>
            </a:r>
            <a:r>
              <a:rPr lang="nl-NL" sz="2400" dirty="0" err="1"/>
              <a:t>pyrethroïden</a:t>
            </a:r>
            <a:r>
              <a:rPr lang="nl-NL" sz="2400" dirty="0"/>
              <a:t>:</a:t>
            </a:r>
          </a:p>
          <a:p>
            <a:r>
              <a:rPr lang="nl-NL" sz="2400" dirty="0"/>
              <a:t>– niet selectief, dat wil zeggen dat ook nuttige insecten bij contact</a:t>
            </a:r>
          </a:p>
          <a:p>
            <a:r>
              <a:rPr lang="nl-NL" sz="2400" dirty="0"/>
              <a:t>   met het middel gedood worden.</a:t>
            </a:r>
          </a:p>
          <a:p>
            <a:r>
              <a:rPr lang="nl-NL" sz="2400" dirty="0"/>
              <a:t>– zeer korte werkingsduur</a:t>
            </a:r>
          </a:p>
          <a:p>
            <a:endParaRPr lang="nl-NL" dirty="0"/>
          </a:p>
          <a:p>
            <a:r>
              <a:rPr lang="nl-NL" sz="2400" dirty="0"/>
              <a:t>Voordelen van natuurlijke </a:t>
            </a:r>
            <a:r>
              <a:rPr lang="nl-NL" sz="2400" dirty="0" err="1"/>
              <a:t>pyrethroïden</a:t>
            </a:r>
            <a:r>
              <a:rPr lang="nl-NL" sz="2400" dirty="0"/>
              <a:t>:</a:t>
            </a:r>
          </a:p>
          <a:p>
            <a:r>
              <a:rPr lang="nl-NL" sz="2400" dirty="0"/>
              <a:t>– worden zeer snel afgebroken,  geringe milieubelasting.</a:t>
            </a:r>
          </a:p>
          <a:p>
            <a:r>
              <a:rPr lang="nl-NL" sz="2400" dirty="0"/>
              <a:t>– bestaat uit verschillende werkzame,</a:t>
            </a:r>
          </a:p>
          <a:p>
            <a:r>
              <a:rPr lang="nl-NL" sz="2400" dirty="0"/>
              <a:t>   natuurlijke stoffen, waardoor minder kans op</a:t>
            </a:r>
          </a:p>
          <a:p>
            <a:r>
              <a:rPr lang="nl-NL" sz="2400" dirty="0"/>
              <a:t>   resistentie ontwikkelen</a:t>
            </a:r>
          </a:p>
          <a:p>
            <a:r>
              <a:rPr lang="nl-NL" sz="2400" dirty="0"/>
              <a:t>-  erkend in de biologische teelt</a:t>
            </a:r>
          </a:p>
          <a:p>
            <a:endParaRPr lang="nl-NL" dirty="0"/>
          </a:p>
        </p:txBody>
      </p:sp>
      <p:pic>
        <p:nvPicPr>
          <p:cNvPr id="7" name="Afbeelding 6">
            <a:extLst>
              <a:ext uri="{FF2B5EF4-FFF2-40B4-BE49-F238E27FC236}">
                <a16:creationId xmlns:a16="http://schemas.microsoft.com/office/drawing/2014/main" id="{AD21DCC2-7E48-44E2-AFDD-34B67C5516DD}"/>
              </a:ext>
            </a:extLst>
          </p:cNvPr>
          <p:cNvPicPr>
            <a:picLocks noChangeAspect="1"/>
          </p:cNvPicPr>
          <p:nvPr/>
        </p:nvPicPr>
        <p:blipFill>
          <a:blip r:embed="rId3"/>
          <a:stretch>
            <a:fillRect/>
          </a:stretch>
        </p:blipFill>
        <p:spPr>
          <a:xfrm>
            <a:off x="6387438" y="4215071"/>
            <a:ext cx="2908961" cy="2468668"/>
          </a:xfrm>
          <a:prstGeom prst="rect">
            <a:avLst/>
          </a:prstGeom>
        </p:spPr>
      </p:pic>
    </p:spTree>
    <p:extLst>
      <p:ext uri="{BB962C8B-B14F-4D97-AF65-F5344CB8AC3E}">
        <p14:creationId xmlns:p14="http://schemas.microsoft.com/office/powerpoint/2010/main" val="181750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5426E52B-0CF7-4E1B-9DE5-0023CF016181}"/>
              </a:ext>
            </a:extLst>
          </p:cNvPr>
          <p:cNvPicPr>
            <a:picLocks noChangeAspect="1"/>
          </p:cNvPicPr>
          <p:nvPr/>
        </p:nvPicPr>
        <p:blipFill>
          <a:blip r:embed="rId2"/>
          <a:stretch>
            <a:fillRect/>
          </a:stretch>
        </p:blipFill>
        <p:spPr>
          <a:xfrm>
            <a:off x="156936" y="1580405"/>
            <a:ext cx="3038927" cy="4556909"/>
          </a:xfrm>
          <a:prstGeom prst="rect">
            <a:avLst/>
          </a:prstGeom>
        </p:spPr>
      </p:pic>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383628" y="59441"/>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5" name="Rechthoek 4">
            <a:extLst>
              <a:ext uri="{FF2B5EF4-FFF2-40B4-BE49-F238E27FC236}">
                <a16:creationId xmlns:a16="http://schemas.microsoft.com/office/drawing/2014/main" id="{509CCE48-1473-4301-BD18-DC577FBB11C1}"/>
              </a:ext>
            </a:extLst>
          </p:cNvPr>
          <p:cNvSpPr/>
          <p:nvPr/>
        </p:nvSpPr>
        <p:spPr>
          <a:xfrm>
            <a:off x="2895600" y="2609549"/>
            <a:ext cx="6448838" cy="2585323"/>
          </a:xfrm>
          <a:prstGeom prst="rect">
            <a:avLst/>
          </a:prstGeom>
        </p:spPr>
        <p:txBody>
          <a:bodyPr wrap="square">
            <a:spAutoFit/>
          </a:bodyPr>
          <a:lstStyle/>
          <a:p>
            <a:r>
              <a:rPr lang="nl-NL" sz="2400" dirty="0"/>
              <a:t>Ook de etherische oliën uit het gewas Boerenwormkruid, Chrysanthemum </a:t>
            </a:r>
            <a:r>
              <a:rPr lang="nl-NL" sz="2400" dirty="0" err="1"/>
              <a:t>vulgare</a:t>
            </a:r>
            <a:r>
              <a:rPr lang="nl-NL" sz="2400" dirty="0"/>
              <a:t>, worden voor </a:t>
            </a:r>
            <a:r>
              <a:rPr lang="nl-NL" sz="2400" dirty="0" err="1"/>
              <a:t>insectenwerende</a:t>
            </a:r>
            <a:r>
              <a:rPr lang="nl-NL" sz="2400" dirty="0"/>
              <a:t> middelen geproduceerd. Het gewas wordt ook wel gezaaid tussen de wortels voor de bestrijding van de wortelvlieg.</a:t>
            </a:r>
          </a:p>
          <a:p>
            <a:endParaRPr lang="nl-NL" dirty="0"/>
          </a:p>
        </p:txBody>
      </p:sp>
    </p:spTree>
    <p:extLst>
      <p:ext uri="{BB962C8B-B14F-4D97-AF65-F5344CB8AC3E}">
        <p14:creationId xmlns:p14="http://schemas.microsoft.com/office/powerpoint/2010/main" val="1848945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5426E52B-0CF7-4E1B-9DE5-0023CF016181}"/>
              </a:ext>
            </a:extLst>
          </p:cNvPr>
          <p:cNvPicPr>
            <a:picLocks noChangeAspect="1"/>
          </p:cNvPicPr>
          <p:nvPr/>
        </p:nvPicPr>
        <p:blipFill>
          <a:blip r:embed="rId2"/>
          <a:stretch>
            <a:fillRect/>
          </a:stretch>
        </p:blipFill>
        <p:spPr>
          <a:xfrm>
            <a:off x="4612952" y="1678071"/>
            <a:ext cx="2807091" cy="3320451"/>
          </a:xfrm>
          <a:prstGeom prst="rect">
            <a:avLst/>
          </a:prstGeom>
        </p:spPr>
      </p:pic>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383628" y="59441"/>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Afbeelding 2">
            <a:extLst>
              <a:ext uri="{FF2B5EF4-FFF2-40B4-BE49-F238E27FC236}">
                <a16:creationId xmlns:a16="http://schemas.microsoft.com/office/drawing/2014/main" id="{8CFB8151-5B13-47FD-8809-212F123367A3}"/>
              </a:ext>
            </a:extLst>
          </p:cNvPr>
          <p:cNvPicPr>
            <a:picLocks noChangeAspect="1"/>
          </p:cNvPicPr>
          <p:nvPr/>
        </p:nvPicPr>
        <p:blipFill>
          <a:blip r:embed="rId4"/>
          <a:stretch>
            <a:fillRect/>
          </a:stretch>
        </p:blipFill>
        <p:spPr>
          <a:xfrm>
            <a:off x="1627378" y="1726006"/>
            <a:ext cx="2914141" cy="3320450"/>
          </a:xfrm>
          <a:prstGeom prst="rect">
            <a:avLst/>
          </a:prstGeom>
        </p:spPr>
      </p:pic>
      <p:sp>
        <p:nvSpPr>
          <p:cNvPr id="8" name="Rechthoek 7">
            <a:extLst>
              <a:ext uri="{FF2B5EF4-FFF2-40B4-BE49-F238E27FC236}">
                <a16:creationId xmlns:a16="http://schemas.microsoft.com/office/drawing/2014/main" id="{17D85432-5234-44A1-9D3D-B1B7E4B4BC5C}"/>
              </a:ext>
            </a:extLst>
          </p:cNvPr>
          <p:cNvSpPr/>
          <p:nvPr/>
        </p:nvSpPr>
        <p:spPr>
          <a:xfrm>
            <a:off x="152399" y="4715871"/>
            <a:ext cx="8839200" cy="1569660"/>
          </a:xfrm>
          <a:prstGeom prst="rect">
            <a:avLst/>
          </a:prstGeom>
        </p:spPr>
        <p:txBody>
          <a:bodyPr wrap="square">
            <a:spAutoFit/>
          </a:bodyPr>
          <a:lstStyle/>
          <a:p>
            <a:r>
              <a:rPr lang="nl-NL" sz="2400" dirty="0"/>
              <a:t>De bovengenoemde gewassen zijn beiden van de familie </a:t>
            </a:r>
            <a:r>
              <a:rPr lang="nl-NL" sz="2400" dirty="0" err="1"/>
              <a:t>Asteracea</a:t>
            </a:r>
            <a:r>
              <a:rPr lang="nl-NL" sz="2400" dirty="0"/>
              <a:t>. Door planten te kunnen determineren, is het mogelijk dat we groepen planten vinden, bijvoorbeeld op familieniveau, die weer een andere groep insecten bestrijden. </a:t>
            </a:r>
          </a:p>
        </p:txBody>
      </p:sp>
    </p:spTree>
    <p:extLst>
      <p:ext uri="{BB962C8B-B14F-4D97-AF65-F5344CB8AC3E}">
        <p14:creationId xmlns:p14="http://schemas.microsoft.com/office/powerpoint/2010/main" val="2292006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69566DF0-9597-4D26-BBF2-8A8FBB08DF04}"/>
              </a:ext>
            </a:extLst>
          </p:cNvPr>
          <p:cNvSpPr/>
          <p:nvPr/>
        </p:nvSpPr>
        <p:spPr>
          <a:xfrm>
            <a:off x="422056" y="2071512"/>
            <a:ext cx="7045544" cy="2677656"/>
          </a:xfrm>
          <a:prstGeom prst="rect">
            <a:avLst/>
          </a:prstGeom>
        </p:spPr>
        <p:txBody>
          <a:bodyPr wrap="square">
            <a:spAutoFit/>
          </a:bodyPr>
          <a:lstStyle/>
          <a:p>
            <a:r>
              <a:rPr lang="nl-NL" sz="2400" dirty="0"/>
              <a:t>Flipper is een product op basis van carbonzuren, die we destilleren uit koudgeperste olijfolie. Het wordt net als andere middelen over het gewas gespoten. </a:t>
            </a:r>
          </a:p>
          <a:p>
            <a:r>
              <a:rPr lang="nl-NL" sz="2400" dirty="0"/>
              <a:t>Flipper heeft een contactwerking op eieren, larven en volwassen exemplaren van verschillende, veelvoorkomende plaaginsecten, zoals luizen, mijten, trips en </a:t>
            </a:r>
            <a:r>
              <a:rPr lang="nl-NL" sz="2400" dirty="0" err="1"/>
              <a:t>wittevlieg</a:t>
            </a:r>
            <a:endParaRPr lang="nl-NL" sz="2400" dirty="0"/>
          </a:p>
        </p:txBody>
      </p:sp>
      <p:pic>
        <p:nvPicPr>
          <p:cNvPr id="5" name="Afbeelding 4">
            <a:extLst>
              <a:ext uri="{FF2B5EF4-FFF2-40B4-BE49-F238E27FC236}">
                <a16:creationId xmlns:a16="http://schemas.microsoft.com/office/drawing/2014/main" id="{0A2DC602-00E2-46F2-A066-5CBC95EECE71}"/>
              </a:ext>
            </a:extLst>
          </p:cNvPr>
          <p:cNvPicPr>
            <a:picLocks noChangeAspect="1"/>
          </p:cNvPicPr>
          <p:nvPr/>
        </p:nvPicPr>
        <p:blipFill>
          <a:blip r:embed="rId3"/>
          <a:stretch>
            <a:fillRect/>
          </a:stretch>
        </p:blipFill>
        <p:spPr>
          <a:xfrm>
            <a:off x="6601875" y="4471426"/>
            <a:ext cx="2363500" cy="2362604"/>
          </a:xfrm>
          <a:prstGeom prst="rect">
            <a:avLst/>
          </a:prstGeom>
        </p:spPr>
      </p:pic>
    </p:spTree>
    <p:extLst>
      <p:ext uri="{BB962C8B-B14F-4D97-AF65-F5344CB8AC3E}">
        <p14:creationId xmlns:p14="http://schemas.microsoft.com/office/powerpoint/2010/main" val="188753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43029"/>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736252"/>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4A0D6BD8-66B7-45CF-905A-E495F63C15FD}"/>
              </a:ext>
            </a:extLst>
          </p:cNvPr>
          <p:cNvSpPr/>
          <p:nvPr/>
        </p:nvSpPr>
        <p:spPr>
          <a:xfrm>
            <a:off x="533400" y="1810480"/>
            <a:ext cx="7924800" cy="3046988"/>
          </a:xfrm>
          <a:prstGeom prst="rect">
            <a:avLst/>
          </a:prstGeom>
        </p:spPr>
        <p:txBody>
          <a:bodyPr wrap="square">
            <a:spAutoFit/>
          </a:bodyPr>
          <a:lstStyle/>
          <a:p>
            <a:r>
              <a:rPr lang="nl-NL" sz="2400" dirty="0"/>
              <a:t>Ondanks zijn brede werking is het toch selectief, want het spaart </a:t>
            </a:r>
            <a:r>
              <a:rPr lang="nl-NL" sz="2400" dirty="0" err="1"/>
              <a:t>bestuivers</a:t>
            </a:r>
            <a:r>
              <a:rPr lang="nl-NL" sz="2400" dirty="0"/>
              <a:t> en natuurlijke vijanden. Het middel omzeilt namelijk de defensiemechanismen die de plaaginsecten hebben tegen giftige stoffen. Bij </a:t>
            </a:r>
            <a:r>
              <a:rPr lang="nl-NL" sz="2400" dirty="0" err="1"/>
              <a:t>bestuivers</a:t>
            </a:r>
            <a:r>
              <a:rPr lang="nl-NL" sz="2400" dirty="0"/>
              <a:t> en natuurlijke vijanden werken die mechanismen op een andere manier en dus blijven zij gespaard. Groot voordeel voor de </a:t>
            </a:r>
            <a:r>
              <a:rPr lang="nl-NL" sz="2400" dirty="0" err="1"/>
              <a:t>toepasser</a:t>
            </a:r>
            <a:r>
              <a:rPr lang="nl-NL" sz="2400" dirty="0"/>
              <a:t> is bovendien het ontbreken van wachttijden en een MRL. Het is volkomen veilig.''</a:t>
            </a:r>
          </a:p>
        </p:txBody>
      </p:sp>
      <p:pic>
        <p:nvPicPr>
          <p:cNvPr id="5" name="Afbeelding 4">
            <a:extLst>
              <a:ext uri="{FF2B5EF4-FFF2-40B4-BE49-F238E27FC236}">
                <a16:creationId xmlns:a16="http://schemas.microsoft.com/office/drawing/2014/main" id="{872A5664-5887-40C7-814A-B6646607BEE7}"/>
              </a:ext>
            </a:extLst>
          </p:cNvPr>
          <p:cNvPicPr>
            <a:picLocks noChangeAspect="1"/>
          </p:cNvPicPr>
          <p:nvPr/>
        </p:nvPicPr>
        <p:blipFill>
          <a:blip r:embed="rId3"/>
          <a:stretch>
            <a:fillRect/>
          </a:stretch>
        </p:blipFill>
        <p:spPr>
          <a:xfrm>
            <a:off x="265302" y="16412"/>
            <a:ext cx="8460995" cy="5989244"/>
          </a:xfrm>
          <a:prstGeom prst="rect">
            <a:avLst/>
          </a:prstGeom>
        </p:spPr>
      </p:pic>
    </p:spTree>
    <p:extLst>
      <p:ext uri="{BB962C8B-B14F-4D97-AF65-F5344CB8AC3E}">
        <p14:creationId xmlns:p14="http://schemas.microsoft.com/office/powerpoint/2010/main" val="2495242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Afbeelding 2">
            <a:extLst>
              <a:ext uri="{FF2B5EF4-FFF2-40B4-BE49-F238E27FC236}">
                <a16:creationId xmlns:a16="http://schemas.microsoft.com/office/drawing/2014/main" id="{F93F16F9-B944-47ED-AA3C-B7B6F6CBFBE4}"/>
              </a:ext>
            </a:extLst>
          </p:cNvPr>
          <p:cNvPicPr>
            <a:picLocks noChangeAspect="1"/>
          </p:cNvPicPr>
          <p:nvPr/>
        </p:nvPicPr>
        <p:blipFill>
          <a:blip r:embed="rId3"/>
          <a:stretch>
            <a:fillRect/>
          </a:stretch>
        </p:blipFill>
        <p:spPr>
          <a:xfrm>
            <a:off x="1475728" y="2231821"/>
            <a:ext cx="5400675" cy="3802075"/>
          </a:xfrm>
          <a:prstGeom prst="rect">
            <a:avLst/>
          </a:prstGeom>
        </p:spPr>
      </p:pic>
      <p:sp>
        <p:nvSpPr>
          <p:cNvPr id="5" name="Tekstvak 4">
            <a:extLst>
              <a:ext uri="{FF2B5EF4-FFF2-40B4-BE49-F238E27FC236}">
                <a16:creationId xmlns:a16="http://schemas.microsoft.com/office/drawing/2014/main" id="{B8AAE7BE-7128-44D5-BA1D-CF3CC6CE6460}"/>
              </a:ext>
            </a:extLst>
          </p:cNvPr>
          <p:cNvSpPr txBox="1"/>
          <p:nvPr/>
        </p:nvSpPr>
        <p:spPr>
          <a:xfrm>
            <a:off x="838200" y="1752600"/>
            <a:ext cx="8001000" cy="461665"/>
          </a:xfrm>
          <a:prstGeom prst="rect">
            <a:avLst/>
          </a:prstGeom>
          <a:noFill/>
        </p:spPr>
        <p:txBody>
          <a:bodyPr wrap="square" rtlCol="0">
            <a:spAutoFit/>
          </a:bodyPr>
          <a:lstStyle/>
          <a:p>
            <a:r>
              <a:rPr lang="nl-NL" sz="2400" dirty="0"/>
              <a:t>Kaneel en Peultjes als schimmelbestrijdingsmiddel</a:t>
            </a:r>
          </a:p>
        </p:txBody>
      </p:sp>
    </p:spTree>
    <p:extLst>
      <p:ext uri="{BB962C8B-B14F-4D97-AF65-F5344CB8AC3E}">
        <p14:creationId xmlns:p14="http://schemas.microsoft.com/office/powerpoint/2010/main" val="163464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5" name="Afbeelding 4">
            <a:extLst>
              <a:ext uri="{FF2B5EF4-FFF2-40B4-BE49-F238E27FC236}">
                <a16:creationId xmlns:a16="http://schemas.microsoft.com/office/drawing/2014/main" id="{F764ADCB-87B5-4610-8E51-EA5E81EC1BE3}"/>
              </a:ext>
            </a:extLst>
          </p:cNvPr>
          <p:cNvPicPr>
            <a:picLocks noChangeAspect="1"/>
          </p:cNvPicPr>
          <p:nvPr/>
        </p:nvPicPr>
        <p:blipFill>
          <a:blip r:embed="rId3"/>
          <a:stretch>
            <a:fillRect/>
          </a:stretch>
        </p:blipFill>
        <p:spPr>
          <a:xfrm>
            <a:off x="762000" y="3101687"/>
            <a:ext cx="6324600" cy="2705100"/>
          </a:xfrm>
          <a:prstGeom prst="rect">
            <a:avLst/>
          </a:prstGeom>
        </p:spPr>
      </p:pic>
      <p:sp>
        <p:nvSpPr>
          <p:cNvPr id="7" name="Tekstvak 6">
            <a:extLst>
              <a:ext uri="{FF2B5EF4-FFF2-40B4-BE49-F238E27FC236}">
                <a16:creationId xmlns:a16="http://schemas.microsoft.com/office/drawing/2014/main" id="{D6B39114-DC73-48F9-8C6B-4985B581FAD7}"/>
              </a:ext>
            </a:extLst>
          </p:cNvPr>
          <p:cNvSpPr txBox="1"/>
          <p:nvPr/>
        </p:nvSpPr>
        <p:spPr>
          <a:xfrm>
            <a:off x="762000" y="1726006"/>
            <a:ext cx="7010400" cy="461665"/>
          </a:xfrm>
          <a:prstGeom prst="rect">
            <a:avLst/>
          </a:prstGeom>
          <a:noFill/>
        </p:spPr>
        <p:txBody>
          <a:bodyPr wrap="square" rtlCol="0">
            <a:spAutoFit/>
          </a:bodyPr>
          <a:lstStyle/>
          <a:p>
            <a:r>
              <a:rPr lang="nl-NL" sz="2400" dirty="0"/>
              <a:t>Onkruidbestrijding met zuur uit de geranium, </a:t>
            </a:r>
          </a:p>
        </p:txBody>
      </p:sp>
      <p:sp>
        <p:nvSpPr>
          <p:cNvPr id="8" name="Rechthoek 7">
            <a:extLst>
              <a:ext uri="{FF2B5EF4-FFF2-40B4-BE49-F238E27FC236}">
                <a16:creationId xmlns:a16="http://schemas.microsoft.com/office/drawing/2014/main" id="{8988A4E8-6BEB-46A1-8BFE-4F069A3F6ABB}"/>
              </a:ext>
            </a:extLst>
          </p:cNvPr>
          <p:cNvSpPr/>
          <p:nvPr/>
        </p:nvSpPr>
        <p:spPr>
          <a:xfrm>
            <a:off x="792480" y="2229690"/>
            <a:ext cx="7942358" cy="830997"/>
          </a:xfrm>
          <a:prstGeom prst="rect">
            <a:avLst/>
          </a:prstGeom>
        </p:spPr>
        <p:txBody>
          <a:bodyPr wrap="square">
            <a:spAutoFit/>
          </a:bodyPr>
          <a:lstStyle/>
          <a:p>
            <a:r>
              <a:rPr lang="nl-NL" sz="2400" dirty="0"/>
              <a:t>In onderstaand schema vergelijken we de producten op basis van glyfosaat (niet meer verkocht) en van </a:t>
            </a:r>
            <a:r>
              <a:rPr lang="nl-NL" sz="2400" dirty="0" err="1"/>
              <a:t>pelargonzuur</a:t>
            </a:r>
            <a:r>
              <a:rPr lang="nl-NL" sz="2400" dirty="0"/>
              <a:t>.</a:t>
            </a:r>
          </a:p>
        </p:txBody>
      </p:sp>
    </p:spTree>
    <p:extLst>
      <p:ext uri="{BB962C8B-B14F-4D97-AF65-F5344CB8AC3E}">
        <p14:creationId xmlns:p14="http://schemas.microsoft.com/office/powerpoint/2010/main" val="1205087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59441"/>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028D8423-C072-44F6-BDF0-B90DF5271B05}"/>
              </a:ext>
            </a:extLst>
          </p:cNvPr>
          <p:cNvSpPr/>
          <p:nvPr/>
        </p:nvSpPr>
        <p:spPr>
          <a:xfrm>
            <a:off x="513550" y="1535786"/>
            <a:ext cx="6096000" cy="4062651"/>
          </a:xfrm>
          <a:prstGeom prst="rect">
            <a:avLst/>
          </a:prstGeom>
        </p:spPr>
        <p:txBody>
          <a:bodyPr wrap="square">
            <a:spAutoFit/>
          </a:bodyPr>
          <a:lstStyle/>
          <a:p>
            <a:r>
              <a:rPr lang="nl-NL" sz="2400" dirty="0"/>
              <a:t>Om ziektes en plagen te voorkomen, gebruiken kwekers ook plantversterkende middelen. Dit zijn bijvoorbeeld middelen die planten sneller laten groeien of minder vatbaar maken tegen aaltjes. Enkele voorbeelden zijn: </a:t>
            </a:r>
          </a:p>
          <a:p>
            <a:endParaRPr lang="nl-NL" sz="2400" dirty="0"/>
          </a:p>
          <a:p>
            <a:endParaRPr lang="nl-NL" sz="2400" dirty="0"/>
          </a:p>
          <a:p>
            <a:r>
              <a:rPr lang="nl-NL" sz="2400" dirty="0" err="1"/>
              <a:t>Triacontanol</a:t>
            </a:r>
            <a:r>
              <a:rPr lang="nl-NL" sz="2400" dirty="0"/>
              <a:t> is een plantversterker. De stof kan uit bijenwas worden gewonnen maar ook was van </a:t>
            </a:r>
            <a:r>
              <a:rPr lang="nl-NL" sz="2400" dirty="0" err="1"/>
              <a:t>Lucerne</a:t>
            </a:r>
            <a:r>
              <a:rPr lang="nl-NL" sz="2400" dirty="0"/>
              <a:t> (</a:t>
            </a:r>
            <a:r>
              <a:rPr lang="nl-NL" sz="2400" dirty="0" err="1"/>
              <a:t>Medicago</a:t>
            </a:r>
            <a:r>
              <a:rPr lang="nl-NL" sz="2400" dirty="0"/>
              <a:t> </a:t>
            </a:r>
            <a:r>
              <a:rPr lang="nl-NL" sz="2400" dirty="0" err="1"/>
              <a:t>sativa</a:t>
            </a:r>
            <a:r>
              <a:rPr lang="nl-NL" sz="2400" dirty="0"/>
              <a:t>).</a:t>
            </a:r>
          </a:p>
          <a:p>
            <a:endParaRPr lang="nl-NL" dirty="0"/>
          </a:p>
        </p:txBody>
      </p:sp>
      <p:pic>
        <p:nvPicPr>
          <p:cNvPr id="7" name="Afbeelding 6">
            <a:extLst>
              <a:ext uri="{FF2B5EF4-FFF2-40B4-BE49-F238E27FC236}">
                <a16:creationId xmlns:a16="http://schemas.microsoft.com/office/drawing/2014/main" id="{468E0F58-1D67-41AC-9E69-EDBE59F25C6D}"/>
              </a:ext>
            </a:extLst>
          </p:cNvPr>
          <p:cNvPicPr>
            <a:picLocks noChangeAspect="1"/>
          </p:cNvPicPr>
          <p:nvPr/>
        </p:nvPicPr>
        <p:blipFill>
          <a:blip r:embed="rId3"/>
          <a:stretch>
            <a:fillRect/>
          </a:stretch>
        </p:blipFill>
        <p:spPr>
          <a:xfrm>
            <a:off x="6629400" y="1447800"/>
            <a:ext cx="2001050" cy="4238625"/>
          </a:xfrm>
          <a:prstGeom prst="rect">
            <a:avLst/>
          </a:prstGeom>
        </p:spPr>
      </p:pic>
    </p:spTree>
    <p:extLst>
      <p:ext uri="{BB962C8B-B14F-4D97-AF65-F5344CB8AC3E}">
        <p14:creationId xmlns:p14="http://schemas.microsoft.com/office/powerpoint/2010/main" val="282989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lesprogramma</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AC90F30D-9A1D-42A8-A0D2-A7208BBED3DC}"/>
              </a:ext>
            </a:extLst>
          </p:cNvPr>
          <p:cNvSpPr txBox="1"/>
          <p:nvPr/>
        </p:nvSpPr>
        <p:spPr>
          <a:xfrm>
            <a:off x="457200" y="1613535"/>
            <a:ext cx="8216286" cy="2954655"/>
          </a:xfrm>
          <a:prstGeom prst="rect">
            <a:avLst/>
          </a:prstGeom>
          <a:noFill/>
        </p:spPr>
        <p:txBody>
          <a:bodyPr wrap="square" rtlCol="0">
            <a:spAutoFit/>
          </a:bodyPr>
          <a:lstStyle/>
          <a:p>
            <a:r>
              <a:rPr lang="nl-NL" sz="2400" dirty="0"/>
              <a:t>Les 1: De Cel 1 </a:t>
            </a:r>
          </a:p>
          <a:p>
            <a:r>
              <a:rPr lang="nl-NL" sz="2400" dirty="0"/>
              <a:t>Les 2: De Cel 2</a:t>
            </a:r>
          </a:p>
          <a:p>
            <a:r>
              <a:rPr lang="nl-NL" sz="2400" dirty="0"/>
              <a:t>Les 3/4 Groei hormonen en inhoudsstoffen</a:t>
            </a:r>
          </a:p>
          <a:p>
            <a:r>
              <a:rPr lang="nl-NL" sz="2400" dirty="0"/>
              <a:t>Les 5: Inhoudsstoffen Farmacie en Geur, Kleur en Smaak </a:t>
            </a:r>
          </a:p>
          <a:p>
            <a:r>
              <a:rPr lang="nl-NL" sz="2400" dirty="0"/>
              <a:t>Les 6: Inhoudsstoffen Gewasbescherming</a:t>
            </a:r>
          </a:p>
          <a:p>
            <a:r>
              <a:rPr lang="nl-NL" sz="2400" dirty="0"/>
              <a:t>Les 7: Presentaties inhoudsstoffen</a:t>
            </a:r>
          </a:p>
          <a:p>
            <a:r>
              <a:rPr lang="nl-NL" sz="2400" dirty="0"/>
              <a:t>Les 8  Toets</a:t>
            </a:r>
          </a:p>
          <a:p>
            <a:endParaRPr lang="nl-NL" dirty="0"/>
          </a:p>
        </p:txBody>
      </p:sp>
    </p:spTree>
    <p:extLst>
      <p:ext uri="{BB962C8B-B14F-4D97-AF65-F5344CB8AC3E}">
        <p14:creationId xmlns:p14="http://schemas.microsoft.com/office/powerpoint/2010/main" val="4122113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028D8423-C072-44F6-BDF0-B90DF5271B05}"/>
              </a:ext>
            </a:extLst>
          </p:cNvPr>
          <p:cNvSpPr/>
          <p:nvPr/>
        </p:nvSpPr>
        <p:spPr>
          <a:xfrm>
            <a:off x="990600" y="1043789"/>
            <a:ext cx="6096000" cy="2215991"/>
          </a:xfrm>
          <a:prstGeom prst="rect">
            <a:avLst/>
          </a:prstGeom>
        </p:spPr>
        <p:txBody>
          <a:bodyPr wrap="square">
            <a:spAutoFit/>
          </a:bodyPr>
          <a:lstStyle/>
          <a:p>
            <a:endParaRPr lang="nl-NL" dirty="0"/>
          </a:p>
          <a:p>
            <a:r>
              <a:rPr lang="nl-NL" sz="2400" dirty="0"/>
              <a:t>Brassinolide, is een groeiregulator en heeft invloed op </a:t>
            </a:r>
            <a:r>
              <a:rPr lang="nl-NL" sz="2400" dirty="0" err="1"/>
              <a:t>celstrekking</a:t>
            </a:r>
            <a:r>
              <a:rPr lang="nl-NL" sz="2400" dirty="0"/>
              <a:t> waardoor de lengte van diverse gewassen kan worden beïnvloed. Het werd als eerste gewonnen uit stuifmeel van Koolzaad (</a:t>
            </a:r>
            <a:r>
              <a:rPr lang="nl-NL" sz="2400" dirty="0" err="1"/>
              <a:t>Brassica</a:t>
            </a:r>
            <a:r>
              <a:rPr lang="nl-NL" sz="2400" dirty="0"/>
              <a:t> </a:t>
            </a:r>
            <a:r>
              <a:rPr lang="nl-NL" sz="2400" dirty="0" err="1"/>
              <a:t>napus</a:t>
            </a:r>
            <a:r>
              <a:rPr lang="nl-NL" sz="2400" dirty="0"/>
              <a:t>).</a:t>
            </a:r>
          </a:p>
        </p:txBody>
      </p:sp>
      <p:pic>
        <p:nvPicPr>
          <p:cNvPr id="7" name="Afbeelding 6">
            <a:extLst>
              <a:ext uri="{FF2B5EF4-FFF2-40B4-BE49-F238E27FC236}">
                <a16:creationId xmlns:a16="http://schemas.microsoft.com/office/drawing/2014/main" id="{55BC804F-C6B9-4A91-A37C-E2C47AC9B4AE}"/>
              </a:ext>
            </a:extLst>
          </p:cNvPr>
          <p:cNvPicPr>
            <a:picLocks noChangeAspect="1"/>
          </p:cNvPicPr>
          <p:nvPr/>
        </p:nvPicPr>
        <p:blipFill>
          <a:blip r:embed="rId3"/>
          <a:stretch>
            <a:fillRect/>
          </a:stretch>
        </p:blipFill>
        <p:spPr>
          <a:xfrm>
            <a:off x="2986888" y="3276193"/>
            <a:ext cx="2362200" cy="2786982"/>
          </a:xfrm>
          <a:prstGeom prst="rect">
            <a:avLst/>
          </a:prstGeom>
        </p:spPr>
      </p:pic>
    </p:spTree>
    <p:extLst>
      <p:ext uri="{BB962C8B-B14F-4D97-AF65-F5344CB8AC3E}">
        <p14:creationId xmlns:p14="http://schemas.microsoft.com/office/powerpoint/2010/main" val="1904719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Afbeelding 2">
            <a:extLst>
              <a:ext uri="{FF2B5EF4-FFF2-40B4-BE49-F238E27FC236}">
                <a16:creationId xmlns:a16="http://schemas.microsoft.com/office/drawing/2014/main" id="{445E82A0-EC72-4A72-AEEA-171EFC3215E6}"/>
              </a:ext>
            </a:extLst>
          </p:cNvPr>
          <p:cNvPicPr>
            <a:picLocks noChangeAspect="1"/>
          </p:cNvPicPr>
          <p:nvPr/>
        </p:nvPicPr>
        <p:blipFill>
          <a:blip r:embed="rId3"/>
          <a:stretch>
            <a:fillRect/>
          </a:stretch>
        </p:blipFill>
        <p:spPr>
          <a:xfrm>
            <a:off x="1241258" y="1828800"/>
            <a:ext cx="5610225" cy="3681208"/>
          </a:xfrm>
          <a:prstGeom prst="rect">
            <a:avLst/>
          </a:prstGeom>
        </p:spPr>
      </p:pic>
    </p:spTree>
    <p:extLst>
      <p:ext uri="{BB962C8B-B14F-4D97-AF65-F5344CB8AC3E}">
        <p14:creationId xmlns:p14="http://schemas.microsoft.com/office/powerpoint/2010/main" val="23006072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5F666907-C79C-4DF7-BE58-0BB393823778}"/>
              </a:ext>
            </a:extLst>
          </p:cNvPr>
          <p:cNvSpPr/>
          <p:nvPr/>
        </p:nvSpPr>
        <p:spPr>
          <a:xfrm>
            <a:off x="304799" y="1726006"/>
            <a:ext cx="6934201" cy="4524315"/>
          </a:xfrm>
          <a:prstGeom prst="rect">
            <a:avLst/>
          </a:prstGeom>
        </p:spPr>
        <p:txBody>
          <a:bodyPr wrap="square">
            <a:spAutoFit/>
          </a:bodyPr>
          <a:lstStyle/>
          <a:p>
            <a:r>
              <a:rPr lang="nl-NL" sz="2400" dirty="0"/>
              <a:t>Invasieve exotische plantensoorten</a:t>
            </a:r>
          </a:p>
          <a:p>
            <a:r>
              <a:rPr lang="nl-NL" sz="2400" dirty="0"/>
              <a:t>De Japanse Duizendknoop behoort tot de invasieve exotische plantensoorten. Dat zijn soorten die van nature niet in Nederland voorkomen en door menselijk handelen hier terecht zijn gekomen. </a:t>
            </a:r>
          </a:p>
          <a:p>
            <a:r>
              <a:rPr lang="nl-NL" sz="2400" dirty="0"/>
              <a:t>Een kans voor de Japanse duizend knoop, 10 hectare langs het spoor is de stof </a:t>
            </a:r>
            <a:r>
              <a:rPr lang="nl-NL" sz="2400" dirty="0" err="1"/>
              <a:t>Polygoacetophenoside</a:t>
            </a:r>
            <a:r>
              <a:rPr lang="nl-NL" sz="2400" dirty="0"/>
              <a:t>: een glucose-derivaat van </a:t>
            </a:r>
            <a:r>
              <a:rPr lang="nl-NL" sz="2400" dirty="0" err="1"/>
              <a:t>acetophenone</a:t>
            </a:r>
            <a:r>
              <a:rPr lang="nl-NL" sz="2400" dirty="0"/>
              <a:t>. </a:t>
            </a:r>
            <a:r>
              <a:rPr lang="nl-NL" sz="2400" dirty="0" err="1"/>
              <a:t>Acetophenonen</a:t>
            </a:r>
            <a:r>
              <a:rPr lang="nl-NL" sz="2400" dirty="0"/>
              <a:t> worden gebruikt als industrieel oplosmiddel, in bereiding van harsen, en als aromastof in parfums, en hebben ook insecticide-achtige werking.</a:t>
            </a:r>
          </a:p>
          <a:p>
            <a:r>
              <a:rPr lang="nl-NL" sz="2400" dirty="0"/>
              <a:t> </a:t>
            </a:r>
          </a:p>
        </p:txBody>
      </p:sp>
      <p:pic>
        <p:nvPicPr>
          <p:cNvPr id="8" name="Afbeelding 7">
            <a:extLst>
              <a:ext uri="{FF2B5EF4-FFF2-40B4-BE49-F238E27FC236}">
                <a16:creationId xmlns:a16="http://schemas.microsoft.com/office/drawing/2014/main" id="{0F1B63BD-9BAF-48C7-9B9D-25C3C0D89FAF}"/>
              </a:ext>
            </a:extLst>
          </p:cNvPr>
          <p:cNvPicPr>
            <a:picLocks noChangeAspect="1"/>
          </p:cNvPicPr>
          <p:nvPr/>
        </p:nvPicPr>
        <p:blipFill>
          <a:blip r:embed="rId3"/>
          <a:stretch>
            <a:fillRect/>
          </a:stretch>
        </p:blipFill>
        <p:spPr>
          <a:xfrm>
            <a:off x="6882265" y="1313913"/>
            <a:ext cx="2070227" cy="1359149"/>
          </a:xfrm>
          <a:prstGeom prst="rect">
            <a:avLst/>
          </a:prstGeom>
        </p:spPr>
      </p:pic>
    </p:spTree>
    <p:extLst>
      <p:ext uri="{BB962C8B-B14F-4D97-AF65-F5344CB8AC3E}">
        <p14:creationId xmlns:p14="http://schemas.microsoft.com/office/powerpoint/2010/main" val="2083190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70E48C5A-F1AF-4F7F-BB6B-CA5B94354009}"/>
              </a:ext>
            </a:extLst>
          </p:cNvPr>
          <p:cNvSpPr/>
          <p:nvPr/>
        </p:nvSpPr>
        <p:spPr>
          <a:xfrm>
            <a:off x="409161" y="1524000"/>
            <a:ext cx="7315200" cy="4431983"/>
          </a:xfrm>
          <a:prstGeom prst="rect">
            <a:avLst/>
          </a:prstGeom>
        </p:spPr>
        <p:txBody>
          <a:bodyPr wrap="square">
            <a:spAutoFit/>
          </a:bodyPr>
          <a:lstStyle/>
          <a:p>
            <a:r>
              <a:rPr lang="nl-NL" sz="2400" dirty="0"/>
              <a:t>Wanneer een plant plantinhoudsstoffen produceert die te gebruiken blijken als gewasbeschermingsmiddel volgt er nog een lang traject om deze stof toe te laten in de diverse teelten. </a:t>
            </a:r>
          </a:p>
          <a:p>
            <a:r>
              <a:rPr lang="nl-NL" sz="2400" dirty="0"/>
              <a:t>Het is nog eens extra moeilijk en duur omdat een plant vele actieve plantinhoudsstoffen kent en er dus vaak meerdere stoffen tegelijk in het extract zitten die alle apart geregistreerd dienen te worden.</a:t>
            </a:r>
          </a:p>
          <a:p>
            <a:r>
              <a:rPr lang="nl-NL" sz="2400" dirty="0"/>
              <a:t>Gezien de markt steeds meer naar biologische producten zonder chemische voetprint vraagt, komen er de laatste jaren steeds meer biologische middelen bij.</a:t>
            </a:r>
          </a:p>
          <a:p>
            <a:endParaRPr lang="nl-NL" dirty="0"/>
          </a:p>
        </p:txBody>
      </p:sp>
    </p:spTree>
    <p:extLst>
      <p:ext uri="{BB962C8B-B14F-4D97-AF65-F5344CB8AC3E}">
        <p14:creationId xmlns:p14="http://schemas.microsoft.com/office/powerpoint/2010/main" val="127480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69560" y="0"/>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graphicFrame>
        <p:nvGraphicFramePr>
          <p:cNvPr id="3" name="Tabel 2">
            <a:extLst>
              <a:ext uri="{FF2B5EF4-FFF2-40B4-BE49-F238E27FC236}">
                <a16:creationId xmlns:a16="http://schemas.microsoft.com/office/drawing/2014/main" id="{F603E8B2-2E2A-4C9C-9730-938C945D8860}"/>
              </a:ext>
            </a:extLst>
          </p:cNvPr>
          <p:cNvGraphicFramePr>
            <a:graphicFrameLocks noGrp="1"/>
          </p:cNvGraphicFramePr>
          <p:nvPr>
            <p:extLst>
              <p:ext uri="{D42A27DB-BD31-4B8C-83A1-F6EECF244321}">
                <p14:modId xmlns:p14="http://schemas.microsoft.com/office/powerpoint/2010/main" val="1571905335"/>
              </p:ext>
            </p:extLst>
          </p:nvPr>
        </p:nvGraphicFramePr>
        <p:xfrm>
          <a:off x="608964" y="2089846"/>
          <a:ext cx="8125873" cy="4006155"/>
        </p:xfrm>
        <a:graphic>
          <a:graphicData uri="http://schemas.openxmlformats.org/drawingml/2006/table">
            <a:tbl>
              <a:tblPr/>
              <a:tblGrid>
                <a:gridCol w="2005852">
                  <a:extLst>
                    <a:ext uri="{9D8B030D-6E8A-4147-A177-3AD203B41FA5}">
                      <a16:colId xmlns:a16="http://schemas.microsoft.com/office/drawing/2014/main" val="2713241223"/>
                    </a:ext>
                  </a:extLst>
                </a:gridCol>
                <a:gridCol w="2295008">
                  <a:extLst>
                    <a:ext uri="{9D8B030D-6E8A-4147-A177-3AD203B41FA5}">
                      <a16:colId xmlns:a16="http://schemas.microsoft.com/office/drawing/2014/main" val="4251136011"/>
                    </a:ext>
                  </a:extLst>
                </a:gridCol>
                <a:gridCol w="2170836">
                  <a:extLst>
                    <a:ext uri="{9D8B030D-6E8A-4147-A177-3AD203B41FA5}">
                      <a16:colId xmlns:a16="http://schemas.microsoft.com/office/drawing/2014/main" val="1908665192"/>
                    </a:ext>
                  </a:extLst>
                </a:gridCol>
                <a:gridCol w="1654177">
                  <a:extLst>
                    <a:ext uri="{9D8B030D-6E8A-4147-A177-3AD203B41FA5}">
                      <a16:colId xmlns:a16="http://schemas.microsoft.com/office/drawing/2014/main" val="3459023577"/>
                    </a:ext>
                  </a:extLst>
                </a:gridCol>
              </a:tblGrid>
              <a:tr h="881789">
                <a:tc>
                  <a:txBody>
                    <a:bodyPr/>
                    <a:lstStyle/>
                    <a:p>
                      <a:pPr>
                        <a:lnSpc>
                          <a:spcPts val="1200"/>
                        </a:lnSpc>
                        <a:spcBef>
                          <a:spcPts val="10"/>
                        </a:spcBef>
                        <a:spcAft>
                          <a:spcPts val="0"/>
                        </a:spcAft>
                        <a:tabLst>
                          <a:tab pos="-457200" algn="l"/>
                        </a:tabLst>
                      </a:pPr>
                      <a:r>
                        <a:rPr lang="en-US" sz="1100" dirty="0" err="1">
                          <a:effectLst/>
                          <a:latin typeface="Calibri" panose="020F0502020204030204" pitchFamily="34" charset="0"/>
                          <a:ea typeface="Times New Roman" panose="02020603050405020304" pitchFamily="18" charset="0"/>
                          <a:cs typeface="Courier"/>
                        </a:rPr>
                        <a:t>Gewas</a:t>
                      </a:r>
                      <a:endParaRPr lang="nl-NL" sz="1200" dirty="0">
                        <a:effectLst/>
                        <a:latin typeface="Courier"/>
                        <a:ea typeface="Times New Roman" panose="02020603050405020304" pitchFamily="18" charset="0"/>
                        <a:cs typeface="Courier"/>
                      </a:endParaRPr>
                    </a:p>
                    <a:p>
                      <a:pPr>
                        <a:lnSpc>
                          <a:spcPts val="1200"/>
                        </a:lnSpc>
                        <a:spcAft>
                          <a:spcPts val="270"/>
                        </a:spcAft>
                        <a:tabLst>
                          <a:tab pos="-457200" algn="l"/>
                        </a:tabLst>
                      </a:pPr>
                      <a:r>
                        <a:rPr lang="en-US" sz="1100" dirty="0">
                          <a:effectLst/>
                          <a:latin typeface="Calibri" panose="020F0502020204030204" pitchFamily="34" charset="0"/>
                          <a:ea typeface="Times New Roman" panose="02020603050405020304" pitchFamily="18" charset="0"/>
                          <a:cs typeface="Courier"/>
                        </a:rPr>
                        <a:t> </a:t>
                      </a:r>
                      <a:endParaRPr lang="nl-NL" sz="1200" dirty="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Bef>
                          <a:spcPts val="10"/>
                        </a:spcBef>
                        <a:spcAft>
                          <a:spcPts val="270"/>
                        </a:spcAft>
                        <a:tabLst>
                          <a:tab pos="-457200" algn="l"/>
                        </a:tabLst>
                      </a:pPr>
                      <a:r>
                        <a:rPr lang="en-US" sz="1100" dirty="0" err="1">
                          <a:effectLst/>
                          <a:latin typeface="Calibri" panose="020F0502020204030204" pitchFamily="34" charset="0"/>
                          <a:ea typeface="Times New Roman" panose="02020603050405020304" pitchFamily="18" charset="0"/>
                          <a:cs typeface="Courier"/>
                        </a:rPr>
                        <a:t>Latijnse</a:t>
                      </a:r>
                      <a:r>
                        <a:rPr lang="en-US" sz="1100" dirty="0">
                          <a:effectLst/>
                          <a:latin typeface="Calibri" panose="020F0502020204030204" pitchFamily="34" charset="0"/>
                          <a:ea typeface="Times New Roman" panose="02020603050405020304" pitchFamily="18" charset="0"/>
                          <a:cs typeface="Courier"/>
                        </a:rPr>
                        <a:t> naam</a:t>
                      </a:r>
                      <a:endParaRPr lang="nl-NL" sz="1200" dirty="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Actieve stof</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Gebruik</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172312"/>
                  </a:ext>
                </a:extLst>
              </a:tr>
              <a:tr h="446338">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Afrikaantjes</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Tachetes</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Zuurstof­radicalen</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Nematicide </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99335163"/>
                  </a:ext>
                </a:extLst>
              </a:tr>
              <a:tr h="446338">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Tabak</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Nicotiana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Nicotine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Insecticide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678948867"/>
                  </a:ext>
                </a:extLst>
              </a:tr>
              <a:tr h="446338">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Pyrethrum</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Tanacetum cinerariifolium</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Pyretrine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Insecticide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2110778501"/>
                  </a:ext>
                </a:extLst>
              </a:tr>
              <a:tr h="446338">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Geranium</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Pelargonium spp</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Geranium zuur</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Herbicide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854698607"/>
                  </a:ext>
                </a:extLst>
              </a:tr>
              <a:tr h="446338">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Sikkel peul</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Cassia tora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Cinnamaldehyd</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Fungicide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2867908407"/>
                  </a:ext>
                </a:extLst>
              </a:tr>
              <a:tr h="446338">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Gierst</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Sorghum bicolor</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Cyanide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Nematicide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4231385187"/>
                  </a:ext>
                </a:extLst>
              </a:tr>
              <a:tr h="446338">
                <a:tc>
                  <a:txBody>
                    <a:bodyPr/>
                    <a:lstStyle/>
                    <a:p>
                      <a:pPr>
                        <a:lnSpc>
                          <a:spcPts val="1200"/>
                        </a:lnSpc>
                        <a:spcBef>
                          <a:spcPts val="10"/>
                        </a:spcBef>
                        <a:spcAft>
                          <a:spcPts val="270"/>
                        </a:spcAft>
                        <a:tabLst>
                          <a:tab pos="-457200" algn="l"/>
                        </a:tabLst>
                      </a:pPr>
                      <a:r>
                        <a:rPr lang="en-US" sz="1100" dirty="0" err="1">
                          <a:effectLst/>
                          <a:latin typeface="Calibri" panose="020F0502020204030204" pitchFamily="34" charset="0"/>
                          <a:ea typeface="Times New Roman" panose="02020603050405020304" pitchFamily="18" charset="0"/>
                          <a:cs typeface="Courier"/>
                        </a:rPr>
                        <a:t>Duizendknoop</a:t>
                      </a:r>
                      <a:endParaRPr lang="nl-NL" sz="1200" dirty="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Reynoutria sachalinensis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Catecine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dirty="0">
                          <a:effectLst/>
                          <a:latin typeface="Calibri" panose="020F0502020204030204" pitchFamily="34" charset="0"/>
                          <a:ea typeface="Times New Roman" panose="02020603050405020304" pitchFamily="18" charset="0"/>
                          <a:cs typeface="Courier"/>
                        </a:rPr>
                        <a:t>Fungicide</a:t>
                      </a:r>
                      <a:endParaRPr lang="nl-NL" sz="1200" dirty="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994852295"/>
                  </a:ext>
                </a:extLst>
              </a:tr>
            </a:tbl>
          </a:graphicData>
        </a:graphic>
      </p:graphicFrame>
      <p:sp>
        <p:nvSpPr>
          <p:cNvPr id="5" name="Rectangle 1">
            <a:extLst>
              <a:ext uri="{FF2B5EF4-FFF2-40B4-BE49-F238E27FC236}">
                <a16:creationId xmlns:a16="http://schemas.microsoft.com/office/drawing/2014/main" id="{9F445819-CCFC-498D-8A97-6249217DEDAE}"/>
              </a:ext>
            </a:extLst>
          </p:cNvPr>
          <p:cNvSpPr>
            <a:spLocks noChangeArrowheads="1"/>
          </p:cNvSpPr>
          <p:nvPr/>
        </p:nvSpPr>
        <p:spPr bwMode="auto">
          <a:xfrm>
            <a:off x="326189" y="1414381"/>
            <a:ext cx="864550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nl-NL" sz="2400" dirty="0"/>
              <a:t>Enkele voorbeelden van plantaardige gewasbeschermingsmiddelen:</a:t>
            </a:r>
          </a:p>
        </p:txBody>
      </p:sp>
    </p:spTree>
    <p:extLst>
      <p:ext uri="{BB962C8B-B14F-4D97-AF65-F5344CB8AC3E}">
        <p14:creationId xmlns:p14="http://schemas.microsoft.com/office/powerpoint/2010/main" val="23493633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5" name="Rechthoek 4">
            <a:extLst>
              <a:ext uri="{FF2B5EF4-FFF2-40B4-BE49-F238E27FC236}">
                <a16:creationId xmlns:a16="http://schemas.microsoft.com/office/drawing/2014/main" id="{3671E596-8947-4D8E-A318-5B51AFD98A4D}"/>
              </a:ext>
            </a:extLst>
          </p:cNvPr>
          <p:cNvSpPr/>
          <p:nvPr/>
        </p:nvSpPr>
        <p:spPr>
          <a:xfrm>
            <a:off x="652593" y="1276279"/>
            <a:ext cx="8325677" cy="4524315"/>
          </a:xfrm>
          <a:prstGeom prst="rect">
            <a:avLst/>
          </a:prstGeom>
        </p:spPr>
        <p:txBody>
          <a:bodyPr wrap="square">
            <a:spAutoFit/>
          </a:bodyPr>
          <a:lstStyle/>
          <a:p>
            <a:r>
              <a:rPr lang="nl-NL" sz="2400" dirty="0"/>
              <a:t>Opdracht 6.1</a:t>
            </a:r>
          </a:p>
          <a:p>
            <a:r>
              <a:rPr lang="nl-NL" sz="2400" dirty="0"/>
              <a:t>Zoek op internet een biologisch bestrijdingsmiddel en een biologische plantversterker die een aantal actieve plantaardige plantinhoudsstoffen bevat uit bovenstaande lijst. Kopieer het etiket en leg uit welke informatie op het etiket staat.</a:t>
            </a:r>
          </a:p>
          <a:p>
            <a:endParaRPr lang="nl-NL" sz="2400" dirty="0"/>
          </a:p>
          <a:p>
            <a:r>
              <a:rPr lang="nl-NL" sz="2400" dirty="0"/>
              <a:t>Opdracht  6.2</a:t>
            </a:r>
          </a:p>
          <a:p>
            <a:r>
              <a:rPr lang="nl-NL" sz="2400" dirty="0"/>
              <a:t>In de biologische landbouw worden plantenextracten als gewasbeschermingsmiddel vaak wel toegestaan. Sommige zijn  giftig voor mens en dier. Geef je mening waarom deze wel of niet gebruikt zouden mogen in de biologische landbouw.</a:t>
            </a:r>
          </a:p>
          <a:p>
            <a:r>
              <a:rPr lang="nl-NL" sz="2400" dirty="0"/>
              <a:t> </a:t>
            </a:r>
          </a:p>
        </p:txBody>
      </p:sp>
    </p:spTree>
    <p:extLst>
      <p:ext uri="{BB962C8B-B14F-4D97-AF65-F5344CB8AC3E}">
        <p14:creationId xmlns:p14="http://schemas.microsoft.com/office/powerpoint/2010/main" val="2888713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Eindopdracht</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AC90F30D-9A1D-42A8-A0D2-A7208BBED3DC}"/>
              </a:ext>
            </a:extLst>
          </p:cNvPr>
          <p:cNvSpPr txBox="1"/>
          <p:nvPr/>
        </p:nvSpPr>
        <p:spPr>
          <a:xfrm>
            <a:off x="457200" y="1613535"/>
            <a:ext cx="8305800" cy="3416320"/>
          </a:xfrm>
          <a:prstGeom prst="rect">
            <a:avLst/>
          </a:prstGeom>
          <a:noFill/>
        </p:spPr>
        <p:txBody>
          <a:bodyPr wrap="square" rtlCol="0">
            <a:spAutoFit/>
          </a:bodyPr>
          <a:lstStyle/>
          <a:p>
            <a:r>
              <a:rPr lang="nl-NL" sz="2400" dirty="0"/>
              <a:t>Les 7</a:t>
            </a:r>
          </a:p>
          <a:p>
            <a:r>
              <a:rPr lang="nl-NL" sz="2400" dirty="0"/>
              <a:t>Alleen of in 2 tallen (wel zelfde niveau) maak je een presentatie over een gewas dat gebruikt kan worden vanwege nuttige inhoudsstoffen:</a:t>
            </a:r>
          </a:p>
          <a:p>
            <a:pPr marL="342900" indent="-342900">
              <a:buFont typeface="Arial" panose="020B0604020202020204" pitchFamily="34" charset="0"/>
              <a:buChar char="•"/>
            </a:pPr>
            <a:r>
              <a:rPr lang="nl-NL" sz="2400" dirty="0"/>
              <a:t>Voor Groene handel een kamer- of tuinplant</a:t>
            </a:r>
          </a:p>
          <a:p>
            <a:pPr marL="342900" indent="-342900">
              <a:buFont typeface="Arial" panose="020B0604020202020204" pitchFamily="34" charset="0"/>
              <a:buChar char="•"/>
            </a:pPr>
            <a:r>
              <a:rPr lang="nl-NL" sz="2400" dirty="0"/>
              <a:t>Voor Glasteelt en gewas uit de kas </a:t>
            </a:r>
          </a:p>
          <a:p>
            <a:pPr marL="342900" indent="-342900">
              <a:buFont typeface="Arial" panose="020B0604020202020204" pitchFamily="34" charset="0"/>
              <a:buChar char="•"/>
            </a:pPr>
            <a:r>
              <a:rPr lang="nl-NL" sz="2400" dirty="0"/>
              <a:t>Voor Boomteelt een gewas in de volle grond </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endParaRPr lang="nl-NL" sz="2400" dirty="0"/>
          </a:p>
        </p:txBody>
      </p:sp>
      <p:pic>
        <p:nvPicPr>
          <p:cNvPr id="7" name="Afbeelding 6">
            <a:extLst>
              <a:ext uri="{FF2B5EF4-FFF2-40B4-BE49-F238E27FC236}">
                <a16:creationId xmlns:a16="http://schemas.microsoft.com/office/drawing/2014/main" id="{AC87282E-7AF3-4195-92C5-0854FAD3F973}"/>
              </a:ext>
            </a:extLst>
          </p:cNvPr>
          <p:cNvPicPr>
            <a:picLocks noChangeAspect="1"/>
          </p:cNvPicPr>
          <p:nvPr/>
        </p:nvPicPr>
        <p:blipFill>
          <a:blip r:embed="rId3"/>
          <a:stretch>
            <a:fillRect/>
          </a:stretch>
        </p:blipFill>
        <p:spPr>
          <a:xfrm>
            <a:off x="1257393" y="4400824"/>
            <a:ext cx="2362200" cy="1743075"/>
          </a:xfrm>
          <a:prstGeom prst="rect">
            <a:avLst/>
          </a:prstGeom>
        </p:spPr>
      </p:pic>
      <p:pic>
        <p:nvPicPr>
          <p:cNvPr id="10" name="Afbeelding 9">
            <a:extLst>
              <a:ext uri="{FF2B5EF4-FFF2-40B4-BE49-F238E27FC236}">
                <a16:creationId xmlns:a16="http://schemas.microsoft.com/office/drawing/2014/main" id="{93DDAAFE-F96D-4328-96DB-D2A424787BF7}"/>
              </a:ext>
            </a:extLst>
          </p:cNvPr>
          <p:cNvPicPr>
            <a:picLocks noChangeAspect="1"/>
          </p:cNvPicPr>
          <p:nvPr/>
        </p:nvPicPr>
        <p:blipFill>
          <a:blip r:embed="rId4"/>
          <a:stretch>
            <a:fillRect/>
          </a:stretch>
        </p:blipFill>
        <p:spPr>
          <a:xfrm>
            <a:off x="5957351" y="4541710"/>
            <a:ext cx="2118230" cy="1554290"/>
          </a:xfrm>
          <a:prstGeom prst="rect">
            <a:avLst/>
          </a:prstGeom>
        </p:spPr>
      </p:pic>
      <p:pic>
        <p:nvPicPr>
          <p:cNvPr id="11" name="Afbeelding 10">
            <a:extLst>
              <a:ext uri="{FF2B5EF4-FFF2-40B4-BE49-F238E27FC236}">
                <a16:creationId xmlns:a16="http://schemas.microsoft.com/office/drawing/2014/main" id="{D94E5AB6-B5E9-4519-A89B-00262CE1E17B}"/>
              </a:ext>
            </a:extLst>
          </p:cNvPr>
          <p:cNvPicPr>
            <a:picLocks noChangeAspect="1"/>
          </p:cNvPicPr>
          <p:nvPr/>
        </p:nvPicPr>
        <p:blipFill>
          <a:blip r:embed="rId5"/>
          <a:stretch>
            <a:fillRect/>
          </a:stretch>
        </p:blipFill>
        <p:spPr>
          <a:xfrm>
            <a:off x="4012069" y="4421587"/>
            <a:ext cx="1702931" cy="1722312"/>
          </a:xfrm>
          <a:prstGeom prst="rect">
            <a:avLst/>
          </a:prstGeom>
        </p:spPr>
      </p:pic>
    </p:spTree>
    <p:extLst>
      <p:ext uri="{BB962C8B-B14F-4D97-AF65-F5344CB8AC3E}">
        <p14:creationId xmlns:p14="http://schemas.microsoft.com/office/powerpoint/2010/main" val="3971550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Eindopdracht</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5" name="Afbeelding 4">
            <a:extLst>
              <a:ext uri="{FF2B5EF4-FFF2-40B4-BE49-F238E27FC236}">
                <a16:creationId xmlns:a16="http://schemas.microsoft.com/office/drawing/2014/main" id="{C5D77096-035A-43EC-BB3D-E79340179061}"/>
              </a:ext>
            </a:extLst>
          </p:cNvPr>
          <p:cNvPicPr>
            <a:picLocks noChangeAspect="1"/>
          </p:cNvPicPr>
          <p:nvPr/>
        </p:nvPicPr>
        <p:blipFill>
          <a:blip r:embed="rId3"/>
          <a:stretch>
            <a:fillRect/>
          </a:stretch>
        </p:blipFill>
        <p:spPr>
          <a:xfrm>
            <a:off x="812939" y="1892405"/>
            <a:ext cx="6077347" cy="3737371"/>
          </a:xfrm>
          <a:prstGeom prst="rect">
            <a:avLst/>
          </a:prstGeom>
        </p:spPr>
      </p:pic>
    </p:spTree>
    <p:extLst>
      <p:ext uri="{BB962C8B-B14F-4D97-AF65-F5344CB8AC3E}">
        <p14:creationId xmlns:p14="http://schemas.microsoft.com/office/powerpoint/2010/main" val="3093810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Afbeelding 2">
            <a:extLst>
              <a:ext uri="{FF2B5EF4-FFF2-40B4-BE49-F238E27FC236}">
                <a16:creationId xmlns:a16="http://schemas.microsoft.com/office/drawing/2014/main" id="{F6B71BF2-E28C-4A5E-9B3F-C995423C56F7}"/>
              </a:ext>
            </a:extLst>
          </p:cNvPr>
          <p:cNvPicPr>
            <a:picLocks noChangeAspect="1"/>
          </p:cNvPicPr>
          <p:nvPr/>
        </p:nvPicPr>
        <p:blipFill>
          <a:blip r:embed="rId3"/>
          <a:stretch>
            <a:fillRect/>
          </a:stretch>
        </p:blipFill>
        <p:spPr>
          <a:xfrm>
            <a:off x="2438400" y="1737729"/>
            <a:ext cx="3810191" cy="3752381"/>
          </a:xfrm>
          <a:prstGeom prst="rect">
            <a:avLst/>
          </a:prstGeom>
        </p:spPr>
      </p:pic>
    </p:spTree>
    <p:extLst>
      <p:ext uri="{BB962C8B-B14F-4D97-AF65-F5344CB8AC3E}">
        <p14:creationId xmlns:p14="http://schemas.microsoft.com/office/powerpoint/2010/main" val="3692508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Afbeelding 2">
            <a:extLst>
              <a:ext uri="{FF2B5EF4-FFF2-40B4-BE49-F238E27FC236}">
                <a16:creationId xmlns:a16="http://schemas.microsoft.com/office/drawing/2014/main" id="{F6B71BF2-E28C-4A5E-9B3F-C995423C56F7}"/>
              </a:ext>
            </a:extLst>
          </p:cNvPr>
          <p:cNvPicPr>
            <a:picLocks noChangeAspect="1"/>
          </p:cNvPicPr>
          <p:nvPr/>
        </p:nvPicPr>
        <p:blipFill>
          <a:blip r:embed="rId3"/>
          <a:stretch>
            <a:fillRect/>
          </a:stretch>
        </p:blipFill>
        <p:spPr>
          <a:xfrm>
            <a:off x="1447800" y="1561133"/>
            <a:ext cx="1485205" cy="1462671"/>
          </a:xfrm>
          <a:prstGeom prst="rect">
            <a:avLst/>
          </a:prstGeom>
        </p:spPr>
      </p:pic>
      <p:sp>
        <p:nvSpPr>
          <p:cNvPr id="8" name="Tekstvak 7">
            <a:extLst>
              <a:ext uri="{FF2B5EF4-FFF2-40B4-BE49-F238E27FC236}">
                <a16:creationId xmlns:a16="http://schemas.microsoft.com/office/drawing/2014/main" id="{E7830427-43D5-40AE-AC59-9EECB613CCE2}"/>
              </a:ext>
            </a:extLst>
          </p:cNvPr>
          <p:cNvSpPr txBox="1"/>
          <p:nvPr/>
        </p:nvSpPr>
        <p:spPr>
          <a:xfrm>
            <a:off x="3208172" y="2107802"/>
            <a:ext cx="5791200" cy="461665"/>
          </a:xfrm>
          <a:prstGeom prst="rect">
            <a:avLst/>
          </a:prstGeom>
          <a:noFill/>
        </p:spPr>
        <p:txBody>
          <a:bodyPr wrap="square" rtlCol="0">
            <a:spAutoFit/>
          </a:bodyPr>
          <a:lstStyle/>
          <a:p>
            <a:r>
              <a:rPr lang="nl-NL" sz="2400" dirty="0"/>
              <a:t>Multifunctionele Gewassen</a:t>
            </a:r>
          </a:p>
        </p:txBody>
      </p:sp>
      <p:sp>
        <p:nvSpPr>
          <p:cNvPr id="9" name="Tekstvak 8">
            <a:extLst>
              <a:ext uri="{FF2B5EF4-FFF2-40B4-BE49-F238E27FC236}">
                <a16:creationId xmlns:a16="http://schemas.microsoft.com/office/drawing/2014/main" id="{5AF430C0-1C13-452D-8683-3C945B28345B}"/>
              </a:ext>
            </a:extLst>
          </p:cNvPr>
          <p:cNvSpPr txBox="1"/>
          <p:nvPr/>
        </p:nvSpPr>
        <p:spPr>
          <a:xfrm>
            <a:off x="1447800" y="3101687"/>
            <a:ext cx="5791200" cy="2677656"/>
          </a:xfrm>
          <a:prstGeom prst="rect">
            <a:avLst/>
          </a:prstGeom>
          <a:noFill/>
        </p:spPr>
        <p:txBody>
          <a:bodyPr wrap="square" rtlCol="0">
            <a:spAutoFit/>
          </a:bodyPr>
          <a:lstStyle/>
          <a:p>
            <a:r>
              <a:rPr lang="nl-NL" sz="2400" dirty="0"/>
              <a:t>Bijvoorbeeld: Neem </a:t>
            </a:r>
            <a:r>
              <a:rPr lang="nl-NL" sz="2400" i="1" dirty="0" err="1"/>
              <a:t>Azadirachta</a:t>
            </a:r>
            <a:r>
              <a:rPr lang="nl-NL" sz="2400" i="1" dirty="0"/>
              <a:t> indica</a:t>
            </a:r>
            <a:endParaRPr lang="nl-NL" sz="2400" dirty="0"/>
          </a:p>
          <a:p>
            <a:pPr marL="342900" indent="-342900">
              <a:buFont typeface="Arial" panose="020B0604020202020204" pitchFamily="34" charset="0"/>
              <a:buChar char="•"/>
            </a:pPr>
            <a:r>
              <a:rPr lang="nl-NL" sz="2400" dirty="0"/>
              <a:t>Vruchten: insecticide</a:t>
            </a:r>
          </a:p>
          <a:p>
            <a:pPr marL="342900" indent="-342900">
              <a:buFont typeface="Arial" panose="020B0604020202020204" pitchFamily="34" charset="0"/>
              <a:buChar char="•"/>
            </a:pPr>
            <a:r>
              <a:rPr lang="nl-NL" sz="2400" dirty="0"/>
              <a:t>Bloemen: aromatherapie kalmerend</a:t>
            </a:r>
          </a:p>
          <a:p>
            <a:pPr marL="342900" indent="-342900">
              <a:buFont typeface="Arial" panose="020B0604020202020204" pitchFamily="34" charset="0"/>
              <a:buChar char="•"/>
            </a:pPr>
            <a:r>
              <a:rPr lang="nl-NL" sz="2400" dirty="0"/>
              <a:t>Twijgen:  antiseptische tandpasta</a:t>
            </a:r>
          </a:p>
          <a:p>
            <a:pPr marL="342900" indent="-342900">
              <a:buFont typeface="Arial" panose="020B0604020202020204" pitchFamily="34" charset="0"/>
              <a:buChar char="•"/>
            </a:pPr>
            <a:r>
              <a:rPr lang="nl-NL" sz="2400" dirty="0"/>
              <a:t>Bast: anticonceptie</a:t>
            </a:r>
          </a:p>
          <a:p>
            <a:pPr marL="342900" indent="-342900">
              <a:buFont typeface="Arial" panose="020B0604020202020204" pitchFamily="34" charset="0"/>
              <a:buChar char="•"/>
            </a:pPr>
            <a:r>
              <a:rPr lang="nl-NL" sz="2400" dirty="0"/>
              <a:t>Wortels: antiseptisch vlooien middel </a:t>
            </a:r>
          </a:p>
          <a:p>
            <a:endParaRPr lang="nl-NL" sz="2400" dirty="0"/>
          </a:p>
        </p:txBody>
      </p:sp>
    </p:spTree>
    <p:extLst>
      <p:ext uri="{BB962C8B-B14F-4D97-AF65-F5344CB8AC3E}">
        <p14:creationId xmlns:p14="http://schemas.microsoft.com/office/powerpoint/2010/main" val="2719307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Afbeelding 2">
            <a:extLst>
              <a:ext uri="{FF2B5EF4-FFF2-40B4-BE49-F238E27FC236}">
                <a16:creationId xmlns:a16="http://schemas.microsoft.com/office/drawing/2014/main" id="{F6B71BF2-E28C-4A5E-9B3F-C995423C56F7}"/>
              </a:ext>
            </a:extLst>
          </p:cNvPr>
          <p:cNvPicPr>
            <a:picLocks noChangeAspect="1"/>
          </p:cNvPicPr>
          <p:nvPr/>
        </p:nvPicPr>
        <p:blipFill>
          <a:blip r:embed="rId4"/>
          <a:stretch>
            <a:fillRect/>
          </a:stretch>
        </p:blipFill>
        <p:spPr>
          <a:xfrm>
            <a:off x="1447800" y="1561133"/>
            <a:ext cx="1485205" cy="1462671"/>
          </a:xfrm>
          <a:prstGeom prst="rect">
            <a:avLst/>
          </a:prstGeom>
        </p:spPr>
      </p:pic>
      <p:sp>
        <p:nvSpPr>
          <p:cNvPr id="8" name="Tekstvak 7">
            <a:extLst>
              <a:ext uri="{FF2B5EF4-FFF2-40B4-BE49-F238E27FC236}">
                <a16:creationId xmlns:a16="http://schemas.microsoft.com/office/drawing/2014/main" id="{E7830427-43D5-40AE-AC59-9EECB613CCE2}"/>
              </a:ext>
            </a:extLst>
          </p:cNvPr>
          <p:cNvSpPr txBox="1"/>
          <p:nvPr/>
        </p:nvSpPr>
        <p:spPr>
          <a:xfrm>
            <a:off x="3208172" y="2107802"/>
            <a:ext cx="5791200" cy="461665"/>
          </a:xfrm>
          <a:prstGeom prst="rect">
            <a:avLst/>
          </a:prstGeom>
          <a:noFill/>
        </p:spPr>
        <p:txBody>
          <a:bodyPr wrap="square" rtlCol="0">
            <a:spAutoFit/>
          </a:bodyPr>
          <a:lstStyle/>
          <a:p>
            <a:r>
              <a:rPr lang="nl-NL" sz="2400" i="1" dirty="0" err="1"/>
              <a:t>Azadirachta</a:t>
            </a:r>
            <a:r>
              <a:rPr lang="nl-NL" sz="2400" i="1" dirty="0"/>
              <a:t> indica</a:t>
            </a:r>
            <a:r>
              <a:rPr lang="nl-NL" sz="2400" dirty="0"/>
              <a:t>, Neem</a:t>
            </a:r>
          </a:p>
        </p:txBody>
      </p:sp>
      <p:pic>
        <p:nvPicPr>
          <p:cNvPr id="5" name="Onlinemedia 4">
            <a:hlinkClick r:id="" action="ppaction://media"/>
            <a:extLst>
              <a:ext uri="{FF2B5EF4-FFF2-40B4-BE49-F238E27FC236}">
                <a16:creationId xmlns:a16="http://schemas.microsoft.com/office/drawing/2014/main" id="{6F96152C-F07F-4033-878D-588BB850CEE4}"/>
              </a:ext>
            </a:extLst>
          </p:cNvPr>
          <p:cNvPicPr>
            <a:picLocks noRot="1" noChangeAspect="1"/>
          </p:cNvPicPr>
          <p:nvPr>
            <a:videoFile r:link="rId1"/>
          </p:nvPr>
        </p:nvPicPr>
        <p:blipFill>
          <a:blip r:embed="rId5"/>
          <a:stretch>
            <a:fillRect/>
          </a:stretch>
        </p:blipFill>
        <p:spPr>
          <a:xfrm>
            <a:off x="143393" y="2595258"/>
            <a:ext cx="7171807" cy="4034142"/>
          </a:xfrm>
          <a:prstGeom prst="rect">
            <a:avLst/>
          </a:prstGeom>
        </p:spPr>
      </p:pic>
    </p:spTree>
    <p:extLst>
      <p:ext uri="{BB962C8B-B14F-4D97-AF65-F5344CB8AC3E}">
        <p14:creationId xmlns:p14="http://schemas.microsoft.com/office/powerpoint/2010/main" val="1894964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7" name="Afbeelding 6">
            <a:extLst>
              <a:ext uri="{FF2B5EF4-FFF2-40B4-BE49-F238E27FC236}">
                <a16:creationId xmlns:a16="http://schemas.microsoft.com/office/drawing/2014/main" id="{4B3A8699-986F-4684-9801-D1E50321DE5D}"/>
              </a:ext>
            </a:extLst>
          </p:cNvPr>
          <p:cNvPicPr>
            <a:picLocks noChangeAspect="1"/>
          </p:cNvPicPr>
          <p:nvPr/>
        </p:nvPicPr>
        <p:blipFill>
          <a:blip r:embed="rId3"/>
          <a:stretch>
            <a:fillRect/>
          </a:stretch>
        </p:blipFill>
        <p:spPr>
          <a:xfrm>
            <a:off x="3055143" y="1596706"/>
            <a:ext cx="3033712" cy="4046936"/>
          </a:xfrm>
          <a:prstGeom prst="rect">
            <a:avLst/>
          </a:prstGeom>
        </p:spPr>
      </p:pic>
      <p:sp>
        <p:nvSpPr>
          <p:cNvPr id="8" name="Tekstvak 7">
            <a:extLst>
              <a:ext uri="{FF2B5EF4-FFF2-40B4-BE49-F238E27FC236}">
                <a16:creationId xmlns:a16="http://schemas.microsoft.com/office/drawing/2014/main" id="{DFA36B69-BF0E-413F-BC14-371958246502}"/>
              </a:ext>
            </a:extLst>
          </p:cNvPr>
          <p:cNvSpPr txBox="1"/>
          <p:nvPr/>
        </p:nvSpPr>
        <p:spPr>
          <a:xfrm>
            <a:off x="1669366" y="5527579"/>
            <a:ext cx="6873566" cy="461665"/>
          </a:xfrm>
          <a:prstGeom prst="rect">
            <a:avLst/>
          </a:prstGeom>
          <a:noFill/>
        </p:spPr>
        <p:txBody>
          <a:bodyPr wrap="square" rtlCol="0">
            <a:spAutoFit/>
          </a:bodyPr>
          <a:lstStyle/>
          <a:p>
            <a:r>
              <a:rPr lang="nl-NL" sz="2400" dirty="0"/>
              <a:t>Biologische bestrijdingsmiddelen zijn niet giftig</a:t>
            </a:r>
          </a:p>
        </p:txBody>
      </p:sp>
      <p:pic>
        <p:nvPicPr>
          <p:cNvPr id="9" name="Afbeelding 8">
            <a:extLst>
              <a:ext uri="{FF2B5EF4-FFF2-40B4-BE49-F238E27FC236}">
                <a16:creationId xmlns:a16="http://schemas.microsoft.com/office/drawing/2014/main" id="{EF655E60-D91F-4795-B52D-8A17E3B3771D}"/>
              </a:ext>
            </a:extLst>
          </p:cNvPr>
          <p:cNvPicPr>
            <a:picLocks noChangeAspect="1"/>
          </p:cNvPicPr>
          <p:nvPr/>
        </p:nvPicPr>
        <p:blipFill>
          <a:blip r:embed="rId4"/>
          <a:stretch>
            <a:fillRect/>
          </a:stretch>
        </p:blipFill>
        <p:spPr>
          <a:xfrm>
            <a:off x="2133600" y="1169416"/>
            <a:ext cx="4876800" cy="4358163"/>
          </a:xfrm>
          <a:prstGeom prst="rect">
            <a:avLst/>
          </a:prstGeom>
        </p:spPr>
      </p:pic>
    </p:spTree>
    <p:extLst>
      <p:ext uri="{BB962C8B-B14F-4D97-AF65-F5344CB8AC3E}">
        <p14:creationId xmlns:p14="http://schemas.microsoft.com/office/powerpoint/2010/main" val="3522310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3101687"/>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6: Inhoudsstoffen Gewasbescherming</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Afbeelding 2">
            <a:extLst>
              <a:ext uri="{FF2B5EF4-FFF2-40B4-BE49-F238E27FC236}">
                <a16:creationId xmlns:a16="http://schemas.microsoft.com/office/drawing/2014/main" id="{66D4AD1E-84D7-4D2B-8371-3572CAA44129}"/>
              </a:ext>
            </a:extLst>
          </p:cNvPr>
          <p:cNvPicPr>
            <a:picLocks noChangeAspect="1"/>
          </p:cNvPicPr>
          <p:nvPr/>
        </p:nvPicPr>
        <p:blipFill>
          <a:blip r:embed="rId3"/>
          <a:stretch>
            <a:fillRect/>
          </a:stretch>
        </p:blipFill>
        <p:spPr>
          <a:xfrm>
            <a:off x="762000" y="1706077"/>
            <a:ext cx="6319837" cy="4102598"/>
          </a:xfrm>
          <a:prstGeom prst="rect">
            <a:avLst/>
          </a:prstGeom>
        </p:spPr>
      </p:pic>
    </p:spTree>
    <p:extLst>
      <p:ext uri="{BB962C8B-B14F-4D97-AF65-F5344CB8AC3E}">
        <p14:creationId xmlns:p14="http://schemas.microsoft.com/office/powerpoint/2010/main" val="28350844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8" ma:contentTypeDescription="Een nieuw document maken." ma:contentTypeScope="" ma:versionID="21f30e843fc08326a90dfcc3df5d88f4">
  <xsd:schema xmlns:xsd="http://www.w3.org/2001/XMLSchema" xmlns:xs="http://www.w3.org/2001/XMLSchema" xmlns:p="http://schemas.microsoft.com/office/2006/metadata/properties" xmlns:ns2="2cb1c85b-b197-48cd-8bb1-fe9e9ee0096b" targetNamespace="http://schemas.microsoft.com/office/2006/metadata/properties" ma:root="true" ma:fieldsID="d1da33989067915997ea0975e1a45331" ns2:_="">
    <xsd:import namespace="2cb1c85b-b197-48cd-8bb1-fe9e9ee0096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3EEBE09-5FB5-400B-A255-C4920D00FFB8}">
  <ds:schemaRefs>
    <ds:schemaRef ds:uri="http://purl.org/dc/dcmitype/"/>
    <ds:schemaRef ds:uri="82ac19c3-1cff-4f70-a585-2de21a3866ce"/>
    <ds:schemaRef ds:uri="http://schemas.microsoft.com/office/2006/metadata/properties"/>
    <ds:schemaRef ds:uri="http://purl.org/dc/terms/"/>
    <ds:schemaRef ds:uri="http://schemas.microsoft.com/office/2006/documentManagement/types"/>
    <ds:schemaRef ds:uri="http://purl.org/dc/elements/1.1/"/>
    <ds:schemaRef ds:uri="915d7cad-3e71-4cea-95bb-ac32222adf06"/>
    <ds:schemaRef ds:uri="http://schemas.openxmlformats.org/package/2006/metadata/core-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409B435A-DD77-4EAD-A9B7-544D526FCE50}">
  <ds:schemaRefs>
    <ds:schemaRef ds:uri="http://schemas.microsoft.com/sharepoint/v3/contenttype/forms"/>
  </ds:schemaRefs>
</ds:datastoreItem>
</file>

<file path=customXml/itemProps3.xml><?xml version="1.0" encoding="utf-8"?>
<ds:datastoreItem xmlns:ds="http://schemas.openxmlformats.org/officeDocument/2006/customXml" ds:itemID="{67E6252E-327B-4459-AEBD-AAE002EA9C4E}"/>
</file>

<file path=docProps/app.xml><?xml version="1.0" encoding="utf-8"?>
<Properties xmlns="http://schemas.openxmlformats.org/officeDocument/2006/extended-properties" xmlns:vt="http://schemas.openxmlformats.org/officeDocument/2006/docPropsVTypes">
  <Template/>
  <TotalTime>1073</TotalTime>
  <Words>1260</Words>
  <Application>Microsoft Office PowerPoint</Application>
  <PresentationFormat>Diavoorstelling (4:3)</PresentationFormat>
  <Paragraphs>149</Paragraphs>
  <Slides>25</Slides>
  <Notes>0</Notes>
  <HiddenSlides>0</HiddenSlides>
  <MMClips>1</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25</vt:i4>
      </vt:variant>
    </vt:vector>
  </HeadingPairs>
  <TitlesOfParts>
    <vt:vector size="30" baseType="lpstr">
      <vt:lpstr>Arial</vt:lpstr>
      <vt:lpstr>Calibri</vt:lpstr>
      <vt:lpstr>Courier</vt:lpstr>
      <vt:lpstr>Times New Roman</vt:lpstr>
      <vt:lpstr>Office Theme</vt:lpstr>
      <vt:lpstr>Cellen Hormonen en Inhoudsstoffen</vt:lpstr>
      <vt:lpstr>lesprogramma</vt:lpstr>
      <vt:lpstr>Eindopdracht</vt:lpstr>
      <vt:lpstr>Eindopdracht</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lpstr>Les 6: Inhoudsstoffen Gewasbescherming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Tom De Swaef</dc:creator>
  <cp:lastModifiedBy>Ben Nienhuis</cp:lastModifiedBy>
  <cp:revision>113</cp:revision>
  <dcterms:created xsi:type="dcterms:W3CDTF">2017-11-14T13:23:32Z</dcterms:created>
  <dcterms:modified xsi:type="dcterms:W3CDTF">2021-02-15T14:10:31Z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2012-02-21T00:00:00Z</vt:filetime>
  </property>
  <property fmtid="{D5CDD505-2E9C-101B-9397-08002B2CF9AE}" pid="3" name="Creator">
    <vt:lpwstr>Acrobat PDFMaker 9.1 for PowerPoint</vt:lpwstr>
  </property>
  <property fmtid="{D5CDD505-2E9C-101B-9397-08002B2CF9AE}" pid="4" name="LastSaved">
    <vt:filetime>2017-11-14T00:00:00Z</vt:filetime>
  </property>
  <property fmtid="{D5CDD505-2E9C-101B-9397-08002B2CF9AE}" pid="5" name="ContentTypeId">
    <vt:lpwstr>0x010100F4FEFE2E46C86D4A9898CCC49B418B36</vt:lpwstr>
  </property>
</Properties>
</file>