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2" r:id="rId11"/>
    <p:sldId id="263" r:id="rId12"/>
    <p:sldId id="264" r:id="rId1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85" d="100"/>
          <a:sy n="85" d="100"/>
        </p:scale>
        <p:origin x="13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12BC20-3697-4BFC-93F3-613D1D7CF205}"/>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D7144003-02AC-4CC9-AB41-8C504B73BF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B357E803-E4A0-4F1A-A26E-A74A31D3DE36}"/>
              </a:ext>
            </a:extLst>
          </p:cNvPr>
          <p:cNvSpPr>
            <a:spLocks noGrp="1"/>
          </p:cNvSpPr>
          <p:nvPr>
            <p:ph type="dt" sz="half" idx="10"/>
          </p:nvPr>
        </p:nvSpPr>
        <p:spPr/>
        <p:txBody>
          <a:bodyPr/>
          <a:lstStyle/>
          <a:p>
            <a:fld id="{AFF5AF92-5D74-400C-96DD-8EAA9BD0968D}" type="datetimeFigureOut">
              <a:rPr lang="nl-NL" smtClean="0"/>
              <a:t>29-1-2021</a:t>
            </a:fld>
            <a:endParaRPr lang="nl-NL"/>
          </a:p>
        </p:txBody>
      </p:sp>
      <p:sp>
        <p:nvSpPr>
          <p:cNvPr id="5" name="Tijdelijke aanduiding voor voettekst 4">
            <a:extLst>
              <a:ext uri="{FF2B5EF4-FFF2-40B4-BE49-F238E27FC236}">
                <a16:creationId xmlns:a16="http://schemas.microsoft.com/office/drawing/2014/main" id="{E85032EE-14EF-4724-B5EF-5E315F4C0C9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DD0A096-0A89-4C0B-B299-17B93DA9EF00}"/>
              </a:ext>
            </a:extLst>
          </p:cNvPr>
          <p:cNvSpPr>
            <a:spLocks noGrp="1"/>
          </p:cNvSpPr>
          <p:nvPr>
            <p:ph type="sldNum" sz="quarter" idx="12"/>
          </p:nvPr>
        </p:nvSpPr>
        <p:spPr/>
        <p:txBody>
          <a:bodyPr/>
          <a:lstStyle/>
          <a:p>
            <a:fld id="{A7B06081-3892-44D2-90B8-EE76328569EA}" type="slidenum">
              <a:rPr lang="nl-NL" smtClean="0"/>
              <a:t>‹nr.›</a:t>
            </a:fld>
            <a:endParaRPr lang="nl-NL"/>
          </a:p>
        </p:txBody>
      </p:sp>
    </p:spTree>
    <p:extLst>
      <p:ext uri="{BB962C8B-B14F-4D97-AF65-F5344CB8AC3E}">
        <p14:creationId xmlns:p14="http://schemas.microsoft.com/office/powerpoint/2010/main" val="3753037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962974-6025-45DB-B251-9D3617ADB5B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7DAA170-31F7-424E-82DD-78C91830157C}"/>
              </a:ext>
            </a:extLst>
          </p:cNvPr>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5A34818-3655-4B8B-9210-84794ED88EDF}"/>
              </a:ext>
            </a:extLst>
          </p:cNvPr>
          <p:cNvSpPr>
            <a:spLocks noGrp="1"/>
          </p:cNvSpPr>
          <p:nvPr>
            <p:ph type="dt" sz="half" idx="10"/>
          </p:nvPr>
        </p:nvSpPr>
        <p:spPr/>
        <p:txBody>
          <a:bodyPr/>
          <a:lstStyle/>
          <a:p>
            <a:fld id="{AFF5AF92-5D74-400C-96DD-8EAA9BD0968D}" type="datetimeFigureOut">
              <a:rPr lang="nl-NL" smtClean="0"/>
              <a:t>29-1-2021</a:t>
            </a:fld>
            <a:endParaRPr lang="nl-NL"/>
          </a:p>
        </p:txBody>
      </p:sp>
      <p:sp>
        <p:nvSpPr>
          <p:cNvPr id="5" name="Tijdelijke aanduiding voor voettekst 4">
            <a:extLst>
              <a:ext uri="{FF2B5EF4-FFF2-40B4-BE49-F238E27FC236}">
                <a16:creationId xmlns:a16="http://schemas.microsoft.com/office/drawing/2014/main" id="{FDC228CC-1504-4829-A062-C50A52246A5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3CBAB67-25A3-4ACB-8954-EA612F3F72BB}"/>
              </a:ext>
            </a:extLst>
          </p:cNvPr>
          <p:cNvSpPr>
            <a:spLocks noGrp="1"/>
          </p:cNvSpPr>
          <p:nvPr>
            <p:ph type="sldNum" sz="quarter" idx="12"/>
          </p:nvPr>
        </p:nvSpPr>
        <p:spPr/>
        <p:txBody>
          <a:bodyPr/>
          <a:lstStyle/>
          <a:p>
            <a:fld id="{A7B06081-3892-44D2-90B8-EE76328569EA}" type="slidenum">
              <a:rPr lang="nl-NL" smtClean="0"/>
              <a:t>‹nr.›</a:t>
            </a:fld>
            <a:endParaRPr lang="nl-NL"/>
          </a:p>
        </p:txBody>
      </p:sp>
    </p:spTree>
    <p:extLst>
      <p:ext uri="{BB962C8B-B14F-4D97-AF65-F5344CB8AC3E}">
        <p14:creationId xmlns:p14="http://schemas.microsoft.com/office/powerpoint/2010/main" val="2847723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EEB9511-AD12-4A47-A439-6E385BE1743E}"/>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BAB3C39E-8CE8-4C38-A8AA-158989199B34}"/>
              </a:ext>
            </a:extLst>
          </p:cNvPr>
          <p:cNvSpPr>
            <a:spLocks noGrp="1"/>
          </p:cNvSpPr>
          <p:nvPr>
            <p:ph type="body" orient="vert" idx="1"/>
          </p:nvPr>
        </p:nvSpPr>
        <p:spPr>
          <a:xfrm>
            <a:off x="838200" y="365125"/>
            <a:ext cx="7734300"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D4C9DC9-D081-444E-8DE4-0B865E30939A}"/>
              </a:ext>
            </a:extLst>
          </p:cNvPr>
          <p:cNvSpPr>
            <a:spLocks noGrp="1"/>
          </p:cNvSpPr>
          <p:nvPr>
            <p:ph type="dt" sz="half" idx="10"/>
          </p:nvPr>
        </p:nvSpPr>
        <p:spPr/>
        <p:txBody>
          <a:bodyPr/>
          <a:lstStyle/>
          <a:p>
            <a:fld id="{AFF5AF92-5D74-400C-96DD-8EAA9BD0968D}" type="datetimeFigureOut">
              <a:rPr lang="nl-NL" smtClean="0"/>
              <a:t>29-1-2021</a:t>
            </a:fld>
            <a:endParaRPr lang="nl-NL"/>
          </a:p>
        </p:txBody>
      </p:sp>
      <p:sp>
        <p:nvSpPr>
          <p:cNvPr id="5" name="Tijdelijke aanduiding voor voettekst 4">
            <a:extLst>
              <a:ext uri="{FF2B5EF4-FFF2-40B4-BE49-F238E27FC236}">
                <a16:creationId xmlns:a16="http://schemas.microsoft.com/office/drawing/2014/main" id="{3DE72CAC-5FD7-46BD-8791-56A3A1DCE03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E6ECE3F-DF6C-4BAD-8F2C-30D9D38183E6}"/>
              </a:ext>
            </a:extLst>
          </p:cNvPr>
          <p:cNvSpPr>
            <a:spLocks noGrp="1"/>
          </p:cNvSpPr>
          <p:nvPr>
            <p:ph type="sldNum" sz="quarter" idx="12"/>
          </p:nvPr>
        </p:nvSpPr>
        <p:spPr/>
        <p:txBody>
          <a:bodyPr/>
          <a:lstStyle/>
          <a:p>
            <a:fld id="{A7B06081-3892-44D2-90B8-EE76328569EA}" type="slidenum">
              <a:rPr lang="nl-NL" smtClean="0"/>
              <a:t>‹nr.›</a:t>
            </a:fld>
            <a:endParaRPr lang="nl-NL"/>
          </a:p>
        </p:txBody>
      </p:sp>
    </p:spTree>
    <p:extLst>
      <p:ext uri="{BB962C8B-B14F-4D97-AF65-F5344CB8AC3E}">
        <p14:creationId xmlns:p14="http://schemas.microsoft.com/office/powerpoint/2010/main" val="3712783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5305C4-D989-47C4-9B79-CBA667C4A39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9160D3E0-629C-4EF2-A952-F131855549B1}"/>
              </a:ext>
            </a:extLst>
          </p:cNvPr>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F068ED6-E985-4A92-9F07-4EDA7D5666CB}"/>
              </a:ext>
            </a:extLst>
          </p:cNvPr>
          <p:cNvSpPr>
            <a:spLocks noGrp="1"/>
          </p:cNvSpPr>
          <p:nvPr>
            <p:ph type="dt" sz="half" idx="10"/>
          </p:nvPr>
        </p:nvSpPr>
        <p:spPr/>
        <p:txBody>
          <a:bodyPr/>
          <a:lstStyle/>
          <a:p>
            <a:fld id="{AFF5AF92-5D74-400C-96DD-8EAA9BD0968D}" type="datetimeFigureOut">
              <a:rPr lang="nl-NL" smtClean="0"/>
              <a:t>29-1-2021</a:t>
            </a:fld>
            <a:endParaRPr lang="nl-NL"/>
          </a:p>
        </p:txBody>
      </p:sp>
      <p:sp>
        <p:nvSpPr>
          <p:cNvPr id="5" name="Tijdelijke aanduiding voor voettekst 4">
            <a:extLst>
              <a:ext uri="{FF2B5EF4-FFF2-40B4-BE49-F238E27FC236}">
                <a16:creationId xmlns:a16="http://schemas.microsoft.com/office/drawing/2014/main" id="{8869F12B-4E49-49CE-9736-30E11292984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4D69C92-A8B1-4616-99C2-67588B48F300}"/>
              </a:ext>
            </a:extLst>
          </p:cNvPr>
          <p:cNvSpPr>
            <a:spLocks noGrp="1"/>
          </p:cNvSpPr>
          <p:nvPr>
            <p:ph type="sldNum" sz="quarter" idx="12"/>
          </p:nvPr>
        </p:nvSpPr>
        <p:spPr/>
        <p:txBody>
          <a:bodyPr/>
          <a:lstStyle/>
          <a:p>
            <a:fld id="{A7B06081-3892-44D2-90B8-EE76328569EA}" type="slidenum">
              <a:rPr lang="nl-NL" smtClean="0"/>
              <a:t>‹nr.›</a:t>
            </a:fld>
            <a:endParaRPr lang="nl-NL"/>
          </a:p>
        </p:txBody>
      </p:sp>
    </p:spTree>
    <p:extLst>
      <p:ext uri="{BB962C8B-B14F-4D97-AF65-F5344CB8AC3E}">
        <p14:creationId xmlns:p14="http://schemas.microsoft.com/office/powerpoint/2010/main" val="2018552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9ECA22-ADAC-4D84-95FF-CBC21B5D08D6}"/>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262E6203-DF23-4EDD-8AF2-7CB80BE0287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Tijdelijke aanduiding voor datum 3">
            <a:extLst>
              <a:ext uri="{FF2B5EF4-FFF2-40B4-BE49-F238E27FC236}">
                <a16:creationId xmlns:a16="http://schemas.microsoft.com/office/drawing/2014/main" id="{0252EB63-F2AB-4CCB-A75C-6FFE74F92AB9}"/>
              </a:ext>
            </a:extLst>
          </p:cNvPr>
          <p:cNvSpPr>
            <a:spLocks noGrp="1"/>
          </p:cNvSpPr>
          <p:nvPr>
            <p:ph type="dt" sz="half" idx="10"/>
          </p:nvPr>
        </p:nvSpPr>
        <p:spPr/>
        <p:txBody>
          <a:bodyPr/>
          <a:lstStyle/>
          <a:p>
            <a:fld id="{AFF5AF92-5D74-400C-96DD-8EAA9BD0968D}" type="datetimeFigureOut">
              <a:rPr lang="nl-NL" smtClean="0"/>
              <a:t>29-1-2021</a:t>
            </a:fld>
            <a:endParaRPr lang="nl-NL"/>
          </a:p>
        </p:txBody>
      </p:sp>
      <p:sp>
        <p:nvSpPr>
          <p:cNvPr id="5" name="Tijdelijke aanduiding voor voettekst 4">
            <a:extLst>
              <a:ext uri="{FF2B5EF4-FFF2-40B4-BE49-F238E27FC236}">
                <a16:creationId xmlns:a16="http://schemas.microsoft.com/office/drawing/2014/main" id="{AE5B9555-5098-4F3B-AB16-85C2E138574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6C0E270-487F-4EC4-A0B3-202494B0E2D0}"/>
              </a:ext>
            </a:extLst>
          </p:cNvPr>
          <p:cNvSpPr>
            <a:spLocks noGrp="1"/>
          </p:cNvSpPr>
          <p:nvPr>
            <p:ph type="sldNum" sz="quarter" idx="12"/>
          </p:nvPr>
        </p:nvSpPr>
        <p:spPr/>
        <p:txBody>
          <a:bodyPr/>
          <a:lstStyle/>
          <a:p>
            <a:fld id="{A7B06081-3892-44D2-90B8-EE76328569EA}" type="slidenum">
              <a:rPr lang="nl-NL" smtClean="0"/>
              <a:t>‹nr.›</a:t>
            </a:fld>
            <a:endParaRPr lang="nl-NL"/>
          </a:p>
        </p:txBody>
      </p:sp>
    </p:spTree>
    <p:extLst>
      <p:ext uri="{BB962C8B-B14F-4D97-AF65-F5344CB8AC3E}">
        <p14:creationId xmlns:p14="http://schemas.microsoft.com/office/powerpoint/2010/main" val="1959517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720E80-9028-4CF2-9239-5EEB29C0674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B5498E3-86B1-4BDF-B0A3-E02DDA6FA6E1}"/>
              </a:ext>
            </a:extLst>
          </p:cNvPr>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7ED6A7D8-5B5B-4649-BFE3-62749FB75AEB}"/>
              </a:ext>
            </a:extLst>
          </p:cNvPr>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6E65151E-18EE-4372-9DB9-1DD4B72A2F94}"/>
              </a:ext>
            </a:extLst>
          </p:cNvPr>
          <p:cNvSpPr>
            <a:spLocks noGrp="1"/>
          </p:cNvSpPr>
          <p:nvPr>
            <p:ph type="dt" sz="half" idx="10"/>
          </p:nvPr>
        </p:nvSpPr>
        <p:spPr/>
        <p:txBody>
          <a:bodyPr/>
          <a:lstStyle/>
          <a:p>
            <a:fld id="{AFF5AF92-5D74-400C-96DD-8EAA9BD0968D}" type="datetimeFigureOut">
              <a:rPr lang="nl-NL" smtClean="0"/>
              <a:t>29-1-2021</a:t>
            </a:fld>
            <a:endParaRPr lang="nl-NL"/>
          </a:p>
        </p:txBody>
      </p:sp>
      <p:sp>
        <p:nvSpPr>
          <p:cNvPr id="6" name="Tijdelijke aanduiding voor voettekst 5">
            <a:extLst>
              <a:ext uri="{FF2B5EF4-FFF2-40B4-BE49-F238E27FC236}">
                <a16:creationId xmlns:a16="http://schemas.microsoft.com/office/drawing/2014/main" id="{3FC75AC8-63EC-4BE0-B69B-3C99059E1AD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E1920EA-9731-479A-8D16-BE7705F9475B}"/>
              </a:ext>
            </a:extLst>
          </p:cNvPr>
          <p:cNvSpPr>
            <a:spLocks noGrp="1"/>
          </p:cNvSpPr>
          <p:nvPr>
            <p:ph type="sldNum" sz="quarter" idx="12"/>
          </p:nvPr>
        </p:nvSpPr>
        <p:spPr/>
        <p:txBody>
          <a:bodyPr/>
          <a:lstStyle/>
          <a:p>
            <a:fld id="{A7B06081-3892-44D2-90B8-EE76328569EA}" type="slidenum">
              <a:rPr lang="nl-NL" smtClean="0"/>
              <a:t>‹nr.›</a:t>
            </a:fld>
            <a:endParaRPr lang="nl-NL"/>
          </a:p>
        </p:txBody>
      </p:sp>
    </p:spTree>
    <p:extLst>
      <p:ext uri="{BB962C8B-B14F-4D97-AF65-F5344CB8AC3E}">
        <p14:creationId xmlns:p14="http://schemas.microsoft.com/office/powerpoint/2010/main" val="1762077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17954E-7174-4502-9577-4373AA159F0A}"/>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C0897E69-3E2C-42B5-94F7-BD166AE0B6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a:extLst>
              <a:ext uri="{FF2B5EF4-FFF2-40B4-BE49-F238E27FC236}">
                <a16:creationId xmlns:a16="http://schemas.microsoft.com/office/drawing/2014/main" id="{1F7F9CBE-4379-455A-AE3B-82A8546381A5}"/>
              </a:ext>
            </a:extLst>
          </p:cNvPr>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D1674D79-16A8-474C-9D90-555752C3F5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a:extLst>
              <a:ext uri="{FF2B5EF4-FFF2-40B4-BE49-F238E27FC236}">
                <a16:creationId xmlns:a16="http://schemas.microsoft.com/office/drawing/2014/main" id="{CA029EAC-4B15-4560-A692-D8654968E04D}"/>
              </a:ext>
            </a:extLst>
          </p:cNvPr>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84DB0614-3F29-44CF-8AAF-FF2A03919A97}"/>
              </a:ext>
            </a:extLst>
          </p:cNvPr>
          <p:cNvSpPr>
            <a:spLocks noGrp="1"/>
          </p:cNvSpPr>
          <p:nvPr>
            <p:ph type="dt" sz="half" idx="10"/>
          </p:nvPr>
        </p:nvSpPr>
        <p:spPr/>
        <p:txBody>
          <a:bodyPr/>
          <a:lstStyle/>
          <a:p>
            <a:fld id="{AFF5AF92-5D74-400C-96DD-8EAA9BD0968D}" type="datetimeFigureOut">
              <a:rPr lang="nl-NL" smtClean="0"/>
              <a:t>29-1-2021</a:t>
            </a:fld>
            <a:endParaRPr lang="nl-NL"/>
          </a:p>
        </p:txBody>
      </p:sp>
      <p:sp>
        <p:nvSpPr>
          <p:cNvPr id="8" name="Tijdelijke aanduiding voor voettekst 7">
            <a:extLst>
              <a:ext uri="{FF2B5EF4-FFF2-40B4-BE49-F238E27FC236}">
                <a16:creationId xmlns:a16="http://schemas.microsoft.com/office/drawing/2014/main" id="{BF04A3E0-37FF-4F22-82C5-8C159F57AC03}"/>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3F000004-AC82-4B1A-9AD8-414AAFB79671}"/>
              </a:ext>
            </a:extLst>
          </p:cNvPr>
          <p:cNvSpPr>
            <a:spLocks noGrp="1"/>
          </p:cNvSpPr>
          <p:nvPr>
            <p:ph type="sldNum" sz="quarter" idx="12"/>
          </p:nvPr>
        </p:nvSpPr>
        <p:spPr/>
        <p:txBody>
          <a:bodyPr/>
          <a:lstStyle/>
          <a:p>
            <a:fld id="{A7B06081-3892-44D2-90B8-EE76328569EA}" type="slidenum">
              <a:rPr lang="nl-NL" smtClean="0"/>
              <a:t>‹nr.›</a:t>
            </a:fld>
            <a:endParaRPr lang="nl-NL"/>
          </a:p>
        </p:txBody>
      </p:sp>
    </p:spTree>
    <p:extLst>
      <p:ext uri="{BB962C8B-B14F-4D97-AF65-F5344CB8AC3E}">
        <p14:creationId xmlns:p14="http://schemas.microsoft.com/office/powerpoint/2010/main" val="3488986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704444-481B-4D30-BA86-6503E56D9684}"/>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CDAAD34D-CBDA-4B92-A20C-D633260F6401}"/>
              </a:ext>
            </a:extLst>
          </p:cNvPr>
          <p:cNvSpPr>
            <a:spLocks noGrp="1"/>
          </p:cNvSpPr>
          <p:nvPr>
            <p:ph type="dt" sz="half" idx="10"/>
          </p:nvPr>
        </p:nvSpPr>
        <p:spPr/>
        <p:txBody>
          <a:bodyPr/>
          <a:lstStyle/>
          <a:p>
            <a:fld id="{AFF5AF92-5D74-400C-96DD-8EAA9BD0968D}" type="datetimeFigureOut">
              <a:rPr lang="nl-NL" smtClean="0"/>
              <a:t>29-1-2021</a:t>
            </a:fld>
            <a:endParaRPr lang="nl-NL"/>
          </a:p>
        </p:txBody>
      </p:sp>
      <p:sp>
        <p:nvSpPr>
          <p:cNvPr id="4" name="Tijdelijke aanduiding voor voettekst 3">
            <a:extLst>
              <a:ext uri="{FF2B5EF4-FFF2-40B4-BE49-F238E27FC236}">
                <a16:creationId xmlns:a16="http://schemas.microsoft.com/office/drawing/2014/main" id="{2E7BAB1B-1EDC-49C5-A1DB-E03A7C058665}"/>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6D481E74-E649-4087-A13B-D23ADBE538EC}"/>
              </a:ext>
            </a:extLst>
          </p:cNvPr>
          <p:cNvSpPr>
            <a:spLocks noGrp="1"/>
          </p:cNvSpPr>
          <p:nvPr>
            <p:ph type="sldNum" sz="quarter" idx="12"/>
          </p:nvPr>
        </p:nvSpPr>
        <p:spPr/>
        <p:txBody>
          <a:bodyPr/>
          <a:lstStyle/>
          <a:p>
            <a:fld id="{A7B06081-3892-44D2-90B8-EE76328569EA}" type="slidenum">
              <a:rPr lang="nl-NL" smtClean="0"/>
              <a:t>‹nr.›</a:t>
            </a:fld>
            <a:endParaRPr lang="nl-NL"/>
          </a:p>
        </p:txBody>
      </p:sp>
    </p:spTree>
    <p:extLst>
      <p:ext uri="{BB962C8B-B14F-4D97-AF65-F5344CB8AC3E}">
        <p14:creationId xmlns:p14="http://schemas.microsoft.com/office/powerpoint/2010/main" val="1380700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592C461-55FB-4902-A3E6-8CD0B277B975}"/>
              </a:ext>
            </a:extLst>
          </p:cNvPr>
          <p:cNvSpPr>
            <a:spLocks noGrp="1"/>
          </p:cNvSpPr>
          <p:nvPr>
            <p:ph type="dt" sz="half" idx="10"/>
          </p:nvPr>
        </p:nvSpPr>
        <p:spPr/>
        <p:txBody>
          <a:bodyPr/>
          <a:lstStyle/>
          <a:p>
            <a:fld id="{AFF5AF92-5D74-400C-96DD-8EAA9BD0968D}" type="datetimeFigureOut">
              <a:rPr lang="nl-NL" smtClean="0"/>
              <a:t>29-1-2021</a:t>
            </a:fld>
            <a:endParaRPr lang="nl-NL"/>
          </a:p>
        </p:txBody>
      </p:sp>
      <p:sp>
        <p:nvSpPr>
          <p:cNvPr id="3" name="Tijdelijke aanduiding voor voettekst 2">
            <a:extLst>
              <a:ext uri="{FF2B5EF4-FFF2-40B4-BE49-F238E27FC236}">
                <a16:creationId xmlns:a16="http://schemas.microsoft.com/office/drawing/2014/main" id="{59CD7751-5A71-480B-9DFB-A98F2A0646C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DA2F7617-5453-49C6-A45C-F3287266646F}"/>
              </a:ext>
            </a:extLst>
          </p:cNvPr>
          <p:cNvSpPr>
            <a:spLocks noGrp="1"/>
          </p:cNvSpPr>
          <p:nvPr>
            <p:ph type="sldNum" sz="quarter" idx="12"/>
          </p:nvPr>
        </p:nvSpPr>
        <p:spPr/>
        <p:txBody>
          <a:bodyPr/>
          <a:lstStyle/>
          <a:p>
            <a:fld id="{A7B06081-3892-44D2-90B8-EE76328569EA}" type="slidenum">
              <a:rPr lang="nl-NL" smtClean="0"/>
              <a:t>‹nr.›</a:t>
            </a:fld>
            <a:endParaRPr lang="nl-NL"/>
          </a:p>
        </p:txBody>
      </p:sp>
    </p:spTree>
    <p:extLst>
      <p:ext uri="{BB962C8B-B14F-4D97-AF65-F5344CB8AC3E}">
        <p14:creationId xmlns:p14="http://schemas.microsoft.com/office/powerpoint/2010/main" val="2229829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AE5439-9DC4-4607-8D5C-8AD7A7BCF942}"/>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5D5C807D-1A62-4F27-B8AE-9A3298E5094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51DB8FF1-78D5-4F47-A9C5-4E85B001E8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id="{3F7DAA47-D2CF-4B5B-BF2B-C68E7881D2BC}"/>
              </a:ext>
            </a:extLst>
          </p:cNvPr>
          <p:cNvSpPr>
            <a:spLocks noGrp="1"/>
          </p:cNvSpPr>
          <p:nvPr>
            <p:ph type="dt" sz="half" idx="10"/>
          </p:nvPr>
        </p:nvSpPr>
        <p:spPr/>
        <p:txBody>
          <a:bodyPr/>
          <a:lstStyle/>
          <a:p>
            <a:fld id="{AFF5AF92-5D74-400C-96DD-8EAA9BD0968D}" type="datetimeFigureOut">
              <a:rPr lang="nl-NL" smtClean="0"/>
              <a:t>29-1-2021</a:t>
            </a:fld>
            <a:endParaRPr lang="nl-NL"/>
          </a:p>
        </p:txBody>
      </p:sp>
      <p:sp>
        <p:nvSpPr>
          <p:cNvPr id="6" name="Tijdelijke aanduiding voor voettekst 5">
            <a:extLst>
              <a:ext uri="{FF2B5EF4-FFF2-40B4-BE49-F238E27FC236}">
                <a16:creationId xmlns:a16="http://schemas.microsoft.com/office/drawing/2014/main" id="{6D7F03DE-63E2-4999-BA9B-A972B83A251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D3639F9-4F8A-4D0D-8653-D86A2B2536C9}"/>
              </a:ext>
            </a:extLst>
          </p:cNvPr>
          <p:cNvSpPr>
            <a:spLocks noGrp="1"/>
          </p:cNvSpPr>
          <p:nvPr>
            <p:ph type="sldNum" sz="quarter" idx="12"/>
          </p:nvPr>
        </p:nvSpPr>
        <p:spPr/>
        <p:txBody>
          <a:bodyPr/>
          <a:lstStyle/>
          <a:p>
            <a:fld id="{A7B06081-3892-44D2-90B8-EE76328569EA}" type="slidenum">
              <a:rPr lang="nl-NL" smtClean="0"/>
              <a:t>‹nr.›</a:t>
            </a:fld>
            <a:endParaRPr lang="nl-NL"/>
          </a:p>
        </p:txBody>
      </p:sp>
    </p:spTree>
    <p:extLst>
      <p:ext uri="{BB962C8B-B14F-4D97-AF65-F5344CB8AC3E}">
        <p14:creationId xmlns:p14="http://schemas.microsoft.com/office/powerpoint/2010/main" val="1798026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3542D7-26E4-4036-AC4D-23D3C063E21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AC0A4D58-BDDF-46A0-83BB-03661EFC05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683B7FC9-84F1-4366-A01B-7DF4CD1402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id="{6D6667B7-2C55-4534-B7AC-53CCE4EC0F30}"/>
              </a:ext>
            </a:extLst>
          </p:cNvPr>
          <p:cNvSpPr>
            <a:spLocks noGrp="1"/>
          </p:cNvSpPr>
          <p:nvPr>
            <p:ph type="dt" sz="half" idx="10"/>
          </p:nvPr>
        </p:nvSpPr>
        <p:spPr/>
        <p:txBody>
          <a:bodyPr/>
          <a:lstStyle/>
          <a:p>
            <a:fld id="{AFF5AF92-5D74-400C-96DD-8EAA9BD0968D}" type="datetimeFigureOut">
              <a:rPr lang="nl-NL" smtClean="0"/>
              <a:t>29-1-2021</a:t>
            </a:fld>
            <a:endParaRPr lang="nl-NL"/>
          </a:p>
        </p:txBody>
      </p:sp>
      <p:sp>
        <p:nvSpPr>
          <p:cNvPr id="6" name="Tijdelijke aanduiding voor voettekst 5">
            <a:extLst>
              <a:ext uri="{FF2B5EF4-FFF2-40B4-BE49-F238E27FC236}">
                <a16:creationId xmlns:a16="http://schemas.microsoft.com/office/drawing/2014/main" id="{CC0A8BBF-3569-4C7D-891B-3AD6DEA0800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AE209A5-A19C-4856-BD5C-6670D633526A}"/>
              </a:ext>
            </a:extLst>
          </p:cNvPr>
          <p:cNvSpPr>
            <a:spLocks noGrp="1"/>
          </p:cNvSpPr>
          <p:nvPr>
            <p:ph type="sldNum" sz="quarter" idx="12"/>
          </p:nvPr>
        </p:nvSpPr>
        <p:spPr/>
        <p:txBody>
          <a:bodyPr/>
          <a:lstStyle/>
          <a:p>
            <a:fld id="{A7B06081-3892-44D2-90B8-EE76328569EA}" type="slidenum">
              <a:rPr lang="nl-NL" smtClean="0"/>
              <a:t>‹nr.›</a:t>
            </a:fld>
            <a:endParaRPr lang="nl-NL"/>
          </a:p>
        </p:txBody>
      </p:sp>
    </p:spTree>
    <p:extLst>
      <p:ext uri="{BB962C8B-B14F-4D97-AF65-F5344CB8AC3E}">
        <p14:creationId xmlns:p14="http://schemas.microsoft.com/office/powerpoint/2010/main" val="1496350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6AFD0917-B6E1-44D7-BB41-FDD879733B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75D71A58-E5F9-4E45-B06B-E021681DAB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65863C6-71A6-4CB3-87DA-9DC3542B81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F5AF92-5D74-400C-96DD-8EAA9BD0968D}" type="datetimeFigureOut">
              <a:rPr lang="nl-NL" smtClean="0"/>
              <a:t>29-1-2021</a:t>
            </a:fld>
            <a:endParaRPr lang="nl-NL"/>
          </a:p>
        </p:txBody>
      </p:sp>
      <p:sp>
        <p:nvSpPr>
          <p:cNvPr id="5" name="Tijdelijke aanduiding voor voettekst 4">
            <a:extLst>
              <a:ext uri="{FF2B5EF4-FFF2-40B4-BE49-F238E27FC236}">
                <a16:creationId xmlns:a16="http://schemas.microsoft.com/office/drawing/2014/main" id="{3EFE46A2-EE26-49FC-9EBB-1C3D2789A0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17BAD401-3AA4-4CE0-AE8D-A66C17DC63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B06081-3892-44D2-90B8-EE76328569EA}" type="slidenum">
              <a:rPr lang="nl-NL" smtClean="0"/>
              <a:t>‹nr.›</a:t>
            </a:fld>
            <a:endParaRPr lang="nl-NL"/>
          </a:p>
        </p:txBody>
      </p:sp>
    </p:spTree>
    <p:extLst>
      <p:ext uri="{BB962C8B-B14F-4D97-AF65-F5344CB8AC3E}">
        <p14:creationId xmlns:p14="http://schemas.microsoft.com/office/powerpoint/2010/main" val="3315513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DC527348-1BE4-4918-B0D8-987B618EFFEF}"/>
              </a:ext>
            </a:extLst>
          </p:cNvPr>
          <p:cNvPicPr>
            <a:picLocks noChangeAspect="1"/>
          </p:cNvPicPr>
          <p:nvPr/>
        </p:nvPicPr>
        <p:blipFill>
          <a:blip r:embed="rId2"/>
          <a:stretch>
            <a:fillRect/>
          </a:stretch>
        </p:blipFill>
        <p:spPr>
          <a:xfrm>
            <a:off x="3341158" y="247650"/>
            <a:ext cx="5238750" cy="3924300"/>
          </a:xfrm>
          <a:prstGeom prst="rect">
            <a:avLst/>
          </a:prstGeom>
        </p:spPr>
      </p:pic>
      <p:sp>
        <p:nvSpPr>
          <p:cNvPr id="3" name="Ondertitel 2">
            <a:extLst>
              <a:ext uri="{FF2B5EF4-FFF2-40B4-BE49-F238E27FC236}">
                <a16:creationId xmlns:a16="http://schemas.microsoft.com/office/drawing/2014/main" id="{8C3FC618-A81C-4713-8222-9A0A991F6E2A}"/>
              </a:ext>
            </a:extLst>
          </p:cNvPr>
          <p:cNvSpPr>
            <a:spLocks noGrp="1"/>
          </p:cNvSpPr>
          <p:nvPr>
            <p:ph type="subTitle" idx="1"/>
          </p:nvPr>
        </p:nvSpPr>
        <p:spPr>
          <a:xfrm>
            <a:off x="1524000" y="4218781"/>
            <a:ext cx="9144000" cy="2001397"/>
          </a:xfrm>
        </p:spPr>
        <p:txBody>
          <a:bodyPr>
            <a:normAutofit fontScale="62500" lnSpcReduction="20000"/>
          </a:bodyPr>
          <a:lstStyle/>
          <a:p>
            <a:r>
              <a:rPr lang="nl-NL" sz="3800" dirty="0"/>
              <a:t>VOORBEELD EINDOPDRACHT PLANTEN FYSIOLOGIE</a:t>
            </a:r>
          </a:p>
          <a:p>
            <a:r>
              <a:rPr lang="nl-NL" sz="3800" dirty="0"/>
              <a:t>CELLEN HORMONEN EN INHOUDSSTOFFEN</a:t>
            </a:r>
          </a:p>
          <a:p>
            <a:endParaRPr lang="nl-NL" sz="3800" dirty="0"/>
          </a:p>
          <a:p>
            <a:r>
              <a:rPr lang="nl-NL" sz="3800" dirty="0"/>
              <a:t>EUCALYPTUS</a:t>
            </a:r>
          </a:p>
          <a:p>
            <a:r>
              <a:rPr lang="nl-NL" sz="3800" dirty="0"/>
              <a:t>Naam van student(-en)</a:t>
            </a:r>
          </a:p>
          <a:p>
            <a:endParaRPr lang="nl-NL" dirty="0"/>
          </a:p>
        </p:txBody>
      </p:sp>
    </p:spTree>
    <p:extLst>
      <p:ext uri="{BB962C8B-B14F-4D97-AF65-F5344CB8AC3E}">
        <p14:creationId xmlns:p14="http://schemas.microsoft.com/office/powerpoint/2010/main" val="3012057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39ED14-9FC6-4C42-980E-06D352CC2BDF}"/>
              </a:ext>
            </a:extLst>
          </p:cNvPr>
          <p:cNvSpPr>
            <a:spLocks noGrp="1"/>
          </p:cNvSpPr>
          <p:nvPr>
            <p:ph type="title"/>
          </p:nvPr>
        </p:nvSpPr>
        <p:spPr/>
        <p:txBody>
          <a:bodyPr/>
          <a:lstStyle/>
          <a:p>
            <a:r>
              <a:rPr lang="nl-NL" dirty="0"/>
              <a:t>INHOUD</a:t>
            </a:r>
          </a:p>
        </p:txBody>
      </p:sp>
      <p:sp>
        <p:nvSpPr>
          <p:cNvPr id="3" name="Tijdelijke aanduiding voor inhoud 2">
            <a:extLst>
              <a:ext uri="{FF2B5EF4-FFF2-40B4-BE49-F238E27FC236}">
                <a16:creationId xmlns:a16="http://schemas.microsoft.com/office/drawing/2014/main" id="{C5F1E2D0-56DC-4986-99D7-73D9B7AAAF11}"/>
              </a:ext>
            </a:extLst>
          </p:cNvPr>
          <p:cNvSpPr>
            <a:spLocks noGrp="1"/>
          </p:cNvSpPr>
          <p:nvPr>
            <p:ph idx="1"/>
          </p:nvPr>
        </p:nvSpPr>
        <p:spPr/>
        <p:txBody>
          <a:bodyPr/>
          <a:lstStyle/>
          <a:p>
            <a:r>
              <a:rPr lang="nl-NL" dirty="0"/>
              <a:t>De presentatie bevat:</a:t>
            </a:r>
          </a:p>
          <a:p>
            <a:r>
              <a:rPr lang="nl-NL" dirty="0"/>
              <a:t>Foto’s , gewone naam en Latijnse naam</a:t>
            </a:r>
          </a:p>
          <a:p>
            <a:r>
              <a:rPr lang="nl-NL" dirty="0"/>
              <a:t>Herkomst</a:t>
            </a:r>
          </a:p>
          <a:p>
            <a:r>
              <a:rPr lang="nl-NL" dirty="0"/>
              <a:t>Teeltomschrijving</a:t>
            </a:r>
          </a:p>
          <a:p>
            <a:r>
              <a:rPr lang="nl-NL" dirty="0"/>
              <a:t>Nuttige stof in de plant en gebruik daarvan</a:t>
            </a:r>
          </a:p>
          <a:p>
            <a:r>
              <a:rPr lang="nl-NL" dirty="0"/>
              <a:t>N3/4 Teelt Economische relevantie</a:t>
            </a:r>
          </a:p>
          <a:p>
            <a:r>
              <a:rPr lang="nl-NL" dirty="0"/>
              <a:t>Extra pagina bij 2 studenten: vergelijkbare planten</a:t>
            </a:r>
          </a:p>
          <a:p>
            <a:r>
              <a:rPr lang="nl-NL" dirty="0"/>
              <a:t>2</a:t>
            </a:r>
            <a:r>
              <a:rPr lang="nl-NL" baseline="30000" dirty="0"/>
              <a:t>e</a:t>
            </a:r>
            <a:r>
              <a:rPr lang="nl-NL" dirty="0"/>
              <a:t> Extra pagina bij 3 studenten: steeketiket</a:t>
            </a:r>
          </a:p>
        </p:txBody>
      </p:sp>
    </p:spTree>
    <p:extLst>
      <p:ext uri="{BB962C8B-B14F-4D97-AF65-F5344CB8AC3E}">
        <p14:creationId xmlns:p14="http://schemas.microsoft.com/office/powerpoint/2010/main" val="123358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2EE5C1-C428-4A22-88C7-6EA0D16F4E75}"/>
              </a:ext>
            </a:extLst>
          </p:cNvPr>
          <p:cNvSpPr>
            <a:spLocks noGrp="1"/>
          </p:cNvSpPr>
          <p:nvPr>
            <p:ph type="title"/>
          </p:nvPr>
        </p:nvSpPr>
        <p:spPr/>
        <p:txBody>
          <a:bodyPr/>
          <a:lstStyle/>
          <a:p>
            <a:r>
              <a:rPr lang="nl-NL" dirty="0"/>
              <a:t>EUCALYPTUS</a:t>
            </a:r>
          </a:p>
        </p:txBody>
      </p:sp>
      <p:pic>
        <p:nvPicPr>
          <p:cNvPr id="4" name="Tijdelijke aanduiding voor inhoud 3">
            <a:extLst>
              <a:ext uri="{FF2B5EF4-FFF2-40B4-BE49-F238E27FC236}">
                <a16:creationId xmlns:a16="http://schemas.microsoft.com/office/drawing/2014/main" id="{5A43A1F9-03BC-4C3C-BB30-7F857C277904}"/>
              </a:ext>
            </a:extLst>
          </p:cNvPr>
          <p:cNvPicPr>
            <a:picLocks noGrp="1" noChangeAspect="1"/>
          </p:cNvPicPr>
          <p:nvPr>
            <p:ph idx="1"/>
          </p:nvPr>
        </p:nvPicPr>
        <p:blipFill>
          <a:blip r:embed="rId2"/>
          <a:stretch>
            <a:fillRect/>
          </a:stretch>
        </p:blipFill>
        <p:spPr>
          <a:xfrm>
            <a:off x="1213558" y="1690688"/>
            <a:ext cx="2143777" cy="2859264"/>
          </a:xfrm>
          <a:prstGeom prst="rect">
            <a:avLst/>
          </a:prstGeom>
        </p:spPr>
      </p:pic>
      <p:pic>
        <p:nvPicPr>
          <p:cNvPr id="5" name="Afbeelding 4">
            <a:extLst>
              <a:ext uri="{FF2B5EF4-FFF2-40B4-BE49-F238E27FC236}">
                <a16:creationId xmlns:a16="http://schemas.microsoft.com/office/drawing/2014/main" id="{DBFA2EE8-33C4-43C0-BB74-C56E4BF26E83}"/>
              </a:ext>
            </a:extLst>
          </p:cNvPr>
          <p:cNvPicPr>
            <a:picLocks noChangeAspect="1"/>
          </p:cNvPicPr>
          <p:nvPr/>
        </p:nvPicPr>
        <p:blipFill>
          <a:blip r:embed="rId3"/>
          <a:stretch>
            <a:fillRect/>
          </a:stretch>
        </p:blipFill>
        <p:spPr>
          <a:xfrm>
            <a:off x="4240447" y="1690687"/>
            <a:ext cx="2143777" cy="2861055"/>
          </a:xfrm>
          <a:prstGeom prst="rect">
            <a:avLst/>
          </a:prstGeom>
        </p:spPr>
      </p:pic>
      <p:pic>
        <p:nvPicPr>
          <p:cNvPr id="6" name="Afbeelding 5">
            <a:extLst>
              <a:ext uri="{FF2B5EF4-FFF2-40B4-BE49-F238E27FC236}">
                <a16:creationId xmlns:a16="http://schemas.microsoft.com/office/drawing/2014/main" id="{93858791-DC4E-41E1-89A8-0F8A46B2A17A}"/>
              </a:ext>
            </a:extLst>
          </p:cNvPr>
          <p:cNvPicPr>
            <a:picLocks noChangeAspect="1"/>
          </p:cNvPicPr>
          <p:nvPr/>
        </p:nvPicPr>
        <p:blipFill>
          <a:blip r:embed="rId4"/>
          <a:stretch>
            <a:fillRect/>
          </a:stretch>
        </p:blipFill>
        <p:spPr>
          <a:xfrm>
            <a:off x="7105101" y="1690673"/>
            <a:ext cx="3126837" cy="2861056"/>
          </a:xfrm>
          <a:prstGeom prst="rect">
            <a:avLst/>
          </a:prstGeom>
        </p:spPr>
      </p:pic>
      <p:sp>
        <p:nvSpPr>
          <p:cNvPr id="7" name="Tekstvak 6">
            <a:extLst>
              <a:ext uri="{FF2B5EF4-FFF2-40B4-BE49-F238E27FC236}">
                <a16:creationId xmlns:a16="http://schemas.microsoft.com/office/drawing/2014/main" id="{31501F72-7449-4020-BD2E-CF9EE56986D0}"/>
              </a:ext>
            </a:extLst>
          </p:cNvPr>
          <p:cNvSpPr txBox="1"/>
          <p:nvPr/>
        </p:nvSpPr>
        <p:spPr>
          <a:xfrm>
            <a:off x="1015999" y="4842933"/>
            <a:ext cx="9841090" cy="461665"/>
          </a:xfrm>
          <a:prstGeom prst="rect">
            <a:avLst/>
          </a:prstGeom>
          <a:noFill/>
        </p:spPr>
        <p:txBody>
          <a:bodyPr wrap="square" rtlCol="0">
            <a:spAutoFit/>
          </a:bodyPr>
          <a:lstStyle/>
          <a:p>
            <a:pPr algn="ctr"/>
            <a:r>
              <a:rPr lang="nl-NL" sz="2400" dirty="0"/>
              <a:t>Blauwe gomboom (Eucalyptus </a:t>
            </a:r>
            <a:r>
              <a:rPr lang="nl-NL" sz="2400" dirty="0" err="1"/>
              <a:t>globulus</a:t>
            </a:r>
            <a:r>
              <a:rPr lang="nl-NL" sz="2400" dirty="0"/>
              <a:t>)  </a:t>
            </a:r>
          </a:p>
        </p:txBody>
      </p:sp>
      <p:sp>
        <p:nvSpPr>
          <p:cNvPr id="8" name="Rechthoek 7">
            <a:extLst>
              <a:ext uri="{FF2B5EF4-FFF2-40B4-BE49-F238E27FC236}">
                <a16:creationId xmlns:a16="http://schemas.microsoft.com/office/drawing/2014/main" id="{7D063C31-95F8-4A3B-98C6-AB07A6657A84}"/>
              </a:ext>
            </a:extLst>
          </p:cNvPr>
          <p:cNvSpPr/>
          <p:nvPr/>
        </p:nvSpPr>
        <p:spPr>
          <a:xfrm>
            <a:off x="2993965" y="5413850"/>
            <a:ext cx="6204071" cy="461665"/>
          </a:xfrm>
          <a:prstGeom prst="rect">
            <a:avLst/>
          </a:prstGeom>
        </p:spPr>
        <p:txBody>
          <a:bodyPr wrap="none">
            <a:spAutoFit/>
          </a:bodyPr>
          <a:lstStyle/>
          <a:p>
            <a:pPr algn="ctr"/>
            <a:r>
              <a:rPr lang="nl-NL" sz="2400" dirty="0"/>
              <a:t>Het is een boom uit de mirtefamilie (</a:t>
            </a:r>
            <a:r>
              <a:rPr lang="nl-NL" sz="2400" dirty="0" err="1"/>
              <a:t>Myrtaceae</a:t>
            </a:r>
            <a:r>
              <a:rPr lang="nl-NL" sz="2400" dirty="0"/>
              <a:t>)</a:t>
            </a:r>
          </a:p>
        </p:txBody>
      </p:sp>
    </p:spTree>
    <p:extLst>
      <p:ext uri="{BB962C8B-B14F-4D97-AF65-F5344CB8AC3E}">
        <p14:creationId xmlns:p14="http://schemas.microsoft.com/office/powerpoint/2010/main" val="314317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2EE5C1-C428-4A22-88C7-6EA0D16F4E75}"/>
              </a:ext>
            </a:extLst>
          </p:cNvPr>
          <p:cNvSpPr>
            <a:spLocks noGrp="1"/>
          </p:cNvSpPr>
          <p:nvPr>
            <p:ph type="title"/>
          </p:nvPr>
        </p:nvSpPr>
        <p:spPr/>
        <p:txBody>
          <a:bodyPr/>
          <a:lstStyle/>
          <a:p>
            <a:r>
              <a:rPr lang="nl-NL" dirty="0"/>
              <a:t>EUCALYPTUS</a:t>
            </a:r>
          </a:p>
        </p:txBody>
      </p:sp>
      <p:sp>
        <p:nvSpPr>
          <p:cNvPr id="8" name="Tijdelijke aanduiding voor inhoud 7">
            <a:extLst>
              <a:ext uri="{FF2B5EF4-FFF2-40B4-BE49-F238E27FC236}">
                <a16:creationId xmlns:a16="http://schemas.microsoft.com/office/drawing/2014/main" id="{66F73E65-35C5-4FCC-951C-05731A370C5B}"/>
              </a:ext>
            </a:extLst>
          </p:cNvPr>
          <p:cNvSpPr>
            <a:spLocks noGrp="1"/>
          </p:cNvSpPr>
          <p:nvPr>
            <p:ph idx="1"/>
          </p:nvPr>
        </p:nvSpPr>
        <p:spPr>
          <a:xfrm>
            <a:off x="838200" y="1623157"/>
            <a:ext cx="10033000" cy="4280932"/>
          </a:xfrm>
        </p:spPr>
        <p:txBody>
          <a:bodyPr>
            <a:normAutofit/>
          </a:bodyPr>
          <a:lstStyle/>
          <a:p>
            <a:pPr marL="0" indent="0">
              <a:buNone/>
            </a:pPr>
            <a:r>
              <a:rPr lang="nl-NL" sz="2400" dirty="0"/>
              <a:t>Herkomst</a:t>
            </a:r>
          </a:p>
          <a:p>
            <a:pPr marL="0" indent="0">
              <a:buNone/>
            </a:pPr>
            <a:r>
              <a:rPr lang="nl-NL" sz="2400" dirty="0"/>
              <a:t>De blauwe gomboom is een hoge, snelgroeiende, groenblijvende boom en stamt uit Zuid-Australië. Op vorstvrije plaatsen in Europa wordt de boom aangeplant voor de sier en maar ook voor olieproductie. De hoogte kan 40 m bedragen.</a:t>
            </a:r>
          </a:p>
        </p:txBody>
      </p:sp>
      <p:pic>
        <p:nvPicPr>
          <p:cNvPr id="9" name="Afbeelding 8">
            <a:extLst>
              <a:ext uri="{FF2B5EF4-FFF2-40B4-BE49-F238E27FC236}">
                <a16:creationId xmlns:a16="http://schemas.microsoft.com/office/drawing/2014/main" id="{6FA66F6A-FE8E-4270-90B4-D6DC2FE8EDA2}"/>
              </a:ext>
            </a:extLst>
          </p:cNvPr>
          <p:cNvPicPr>
            <a:picLocks noChangeAspect="1"/>
          </p:cNvPicPr>
          <p:nvPr/>
        </p:nvPicPr>
        <p:blipFill>
          <a:blip r:embed="rId2"/>
          <a:stretch>
            <a:fillRect/>
          </a:stretch>
        </p:blipFill>
        <p:spPr>
          <a:xfrm>
            <a:off x="3884259" y="3429000"/>
            <a:ext cx="3940881" cy="2625156"/>
          </a:xfrm>
          <a:prstGeom prst="rect">
            <a:avLst/>
          </a:prstGeom>
        </p:spPr>
      </p:pic>
    </p:spTree>
    <p:extLst>
      <p:ext uri="{BB962C8B-B14F-4D97-AF65-F5344CB8AC3E}">
        <p14:creationId xmlns:p14="http://schemas.microsoft.com/office/powerpoint/2010/main" val="1439147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3D738DE2-5242-4EC0-A023-BDB17A6333D2}"/>
              </a:ext>
            </a:extLst>
          </p:cNvPr>
          <p:cNvPicPr>
            <a:picLocks noChangeAspect="1"/>
          </p:cNvPicPr>
          <p:nvPr/>
        </p:nvPicPr>
        <p:blipFill>
          <a:blip r:embed="rId2"/>
          <a:stretch>
            <a:fillRect/>
          </a:stretch>
        </p:blipFill>
        <p:spPr>
          <a:xfrm>
            <a:off x="10477375" y="1458057"/>
            <a:ext cx="1533525" cy="2981325"/>
          </a:xfrm>
          <a:prstGeom prst="rect">
            <a:avLst/>
          </a:prstGeom>
        </p:spPr>
      </p:pic>
      <p:sp>
        <p:nvSpPr>
          <p:cNvPr id="2" name="Titel 1">
            <a:extLst>
              <a:ext uri="{FF2B5EF4-FFF2-40B4-BE49-F238E27FC236}">
                <a16:creationId xmlns:a16="http://schemas.microsoft.com/office/drawing/2014/main" id="{7C2EE5C1-C428-4A22-88C7-6EA0D16F4E75}"/>
              </a:ext>
            </a:extLst>
          </p:cNvPr>
          <p:cNvSpPr>
            <a:spLocks noGrp="1"/>
          </p:cNvSpPr>
          <p:nvPr>
            <p:ph type="title"/>
          </p:nvPr>
        </p:nvSpPr>
        <p:spPr/>
        <p:txBody>
          <a:bodyPr/>
          <a:lstStyle/>
          <a:p>
            <a:r>
              <a:rPr lang="nl-NL" dirty="0"/>
              <a:t>EUCALYPTUS</a:t>
            </a:r>
          </a:p>
        </p:txBody>
      </p:sp>
      <p:sp>
        <p:nvSpPr>
          <p:cNvPr id="8" name="Tijdelijke aanduiding voor inhoud 7">
            <a:extLst>
              <a:ext uri="{FF2B5EF4-FFF2-40B4-BE49-F238E27FC236}">
                <a16:creationId xmlns:a16="http://schemas.microsoft.com/office/drawing/2014/main" id="{66F73E65-35C5-4FCC-951C-05731A370C5B}"/>
              </a:ext>
            </a:extLst>
          </p:cNvPr>
          <p:cNvSpPr>
            <a:spLocks noGrp="1"/>
          </p:cNvSpPr>
          <p:nvPr>
            <p:ph idx="1"/>
          </p:nvPr>
        </p:nvSpPr>
        <p:spPr>
          <a:xfrm>
            <a:off x="838200" y="1623157"/>
            <a:ext cx="10033000" cy="4280932"/>
          </a:xfrm>
        </p:spPr>
        <p:txBody>
          <a:bodyPr>
            <a:normAutofit fontScale="55000" lnSpcReduction="20000"/>
          </a:bodyPr>
          <a:lstStyle/>
          <a:p>
            <a:pPr marL="0" indent="0">
              <a:buNone/>
            </a:pPr>
            <a:r>
              <a:rPr lang="nl-NL" sz="2400" dirty="0"/>
              <a:t>Teelt omschrijving  (GH) </a:t>
            </a:r>
          </a:p>
          <a:p>
            <a:pPr marL="0" indent="0">
              <a:buNone/>
            </a:pPr>
            <a:r>
              <a:rPr lang="nl-NL" sz="2400" dirty="0"/>
              <a:t>Eucalyptus als kuipplant Een  Eucalyptus  staat  het  liefst  in  de  volle  grond  op  een  plek  met veel zon.  Desalniettemin  is  er  altijd  een  mogelijkheid  om  bepaalde  soorten (kijk  hiervoor  in  de  tabel  achterin  deze  brochure)  in een  kuip  op  het terras  te  zetten.  Sommige  soorten  zijn  prima  </a:t>
            </a:r>
            <a:r>
              <a:rPr lang="nl-NL" sz="2400" dirty="0" err="1"/>
              <a:t>kuipplanten.Als</a:t>
            </a:r>
            <a:r>
              <a:rPr lang="nl-NL" sz="2400" dirty="0"/>
              <a:t>  u  er voor kiest om een Eucalyptus in een kuip te houden moet u met een aantal dingen rekening houden. Allereerst  is  het  belangrijk  dat  u  zich  realiseert  dat  een  plant  in  een kuip ten allen tijde vorstgevoeliger is dan een plant in de volle grond door  het  gebrek  aan  aardwarmte.  Vorst  mag  niet  in  de pot  dringen, bescherm  de  pot  ’s  winters  degelijk  bijvoorbeeld  met  een  aantal lagen noppenfolie. Daarnaast is het van belang dat u zich goed laat informeren over de soorten die hiervoor geschikt zijn. </a:t>
            </a:r>
          </a:p>
          <a:p>
            <a:pPr marL="0" indent="0">
              <a:buNone/>
            </a:pPr>
            <a:r>
              <a:rPr lang="nl-NL" sz="2400" dirty="0"/>
              <a:t>Snel   groeiende   soorten   zult   u   regelmatig   moeten   snoeien   en overpotten  en  dat  betekent  dat  u  haast  nooit  een  volwassen  boom krijgt met een bloeiwijze die juist bij Eucalyptus zo mooi kan zijn. Wel  heeft  Kwekerij  Koala  er  voor  gezorgd  dat  er  soorten  in  de handel  zijn  die  al  op  zeer  jonge  leeftijd  zelfs  in  een  kuip  tot  bloei komen. Voorbeelden hiervan zijn </a:t>
            </a:r>
            <a:r>
              <a:rPr lang="nl-NL" sz="2400" dirty="0" err="1"/>
              <a:t>Eucalyptuspulverulenta</a:t>
            </a:r>
            <a:r>
              <a:rPr lang="nl-NL" sz="2400" dirty="0"/>
              <a:t> </a:t>
            </a:r>
            <a:r>
              <a:rPr lang="nl-NL" sz="2400" dirty="0" err="1"/>
              <a:t>ssp</a:t>
            </a:r>
            <a:r>
              <a:rPr lang="nl-NL" sz="2400" dirty="0"/>
              <a:t> “ Baby Blue”  of Eucalyptus </a:t>
            </a:r>
            <a:r>
              <a:rPr lang="nl-NL" sz="2400" dirty="0" err="1"/>
              <a:t>sideroxylon</a:t>
            </a:r>
            <a:r>
              <a:rPr lang="nl-NL" sz="2400" dirty="0"/>
              <a:t>.  Een  groot  voordeel  is  dus  dat  u kunt  kiezen  uit  een  groter  assortiment  bomen.  Toch  zullen  alle Eucalyptussen   die   in   een   kuip   staan   bij   extreme   kou   en   wind beschermd  moeten  worden.  Heeft  u  de  mogelijkheid  om  de  kuip  bij extreme  weersomstandigheden  in  een  kas  of  serre  te  zetten,  dan heeft dit de voorkeur. Zorg dan wel voor frisse lucht bij vorstvrij weer. Mocht  dit  niet  mogelijk  zijn  zorgt  u  er  dan  voor  dat  uw  Eucalyptus droog  en  uit  de  wind  staat.  Als  extra  bescherming  kunt  u,  alleen gedurende   </a:t>
            </a:r>
            <a:r>
              <a:rPr lang="nl-NL" sz="2400" dirty="0" err="1"/>
              <a:t>vorstperiodes,de</a:t>
            </a:r>
            <a:r>
              <a:rPr lang="nl-NL" sz="2400" dirty="0"/>
              <a:t>   plant   inpakken   in   noppenfolie   of speciaal daarvoor op de markt gebrachte zakken.  Tijdens  de  warmere periodes  in  het  jaar  is  het  van  groot  belang  dat uw Eucalyptus voldoende water tot zijn beschikking </a:t>
            </a:r>
            <a:r>
              <a:rPr lang="nl-NL" sz="2400" dirty="0" err="1"/>
              <a:t>heeft.Gebruik</a:t>
            </a:r>
            <a:r>
              <a:rPr lang="nl-NL" sz="2400" dirty="0"/>
              <a:t>  een  waterschaal  om  de  enorme  vochtbehoefte  van  een Eucalyptus in een pot tijdens warm weer te dekken. Een weelderige boom  kweekt  u  door  vloeibare  voeding  te  geven  tijdens de  groei (organische        mest        of        samengestelde        kunstmest        met sporenelementen)</a:t>
            </a:r>
          </a:p>
          <a:p>
            <a:pPr marL="0" indent="0">
              <a:buNone/>
            </a:pPr>
            <a:endParaRPr lang="nl-NL" sz="2400" dirty="0"/>
          </a:p>
          <a:p>
            <a:pPr marL="0" indent="0">
              <a:buNone/>
            </a:pPr>
            <a:r>
              <a:rPr lang="nl-NL" sz="2400" b="1" dirty="0">
                <a:solidFill>
                  <a:srgbClr val="FF0000"/>
                </a:solidFill>
              </a:rPr>
              <a:t>LET OP DEZE TEKST KUN JE VOORLEZEN, OP DE POWER POINT LAAT JE ALLEEN BIJGEZOCHTE </a:t>
            </a:r>
          </a:p>
          <a:p>
            <a:pPr marL="0" indent="0">
              <a:buNone/>
            </a:pPr>
            <a:r>
              <a:rPr lang="nl-NL" sz="2400" b="1" dirty="0">
                <a:solidFill>
                  <a:srgbClr val="FF0000"/>
                </a:solidFill>
              </a:rPr>
              <a:t>PLAATJES EN KERNWOORDEN ZIEN</a:t>
            </a:r>
          </a:p>
          <a:p>
            <a:pPr marL="0" indent="0">
              <a:buNone/>
            </a:pPr>
            <a:endParaRPr lang="nl-NL" sz="2400" dirty="0"/>
          </a:p>
        </p:txBody>
      </p:sp>
      <p:pic>
        <p:nvPicPr>
          <p:cNvPr id="3" name="Afbeelding 2">
            <a:extLst>
              <a:ext uri="{FF2B5EF4-FFF2-40B4-BE49-F238E27FC236}">
                <a16:creationId xmlns:a16="http://schemas.microsoft.com/office/drawing/2014/main" id="{05F78523-58DE-48C7-8566-7A085622E729}"/>
              </a:ext>
            </a:extLst>
          </p:cNvPr>
          <p:cNvPicPr>
            <a:picLocks noChangeAspect="1"/>
          </p:cNvPicPr>
          <p:nvPr/>
        </p:nvPicPr>
        <p:blipFill>
          <a:blip r:embed="rId3"/>
          <a:stretch>
            <a:fillRect/>
          </a:stretch>
        </p:blipFill>
        <p:spPr>
          <a:xfrm flipH="1">
            <a:off x="8668919" y="4447822"/>
            <a:ext cx="1808456" cy="2410178"/>
          </a:xfrm>
          <a:prstGeom prst="rect">
            <a:avLst/>
          </a:prstGeom>
        </p:spPr>
      </p:pic>
    </p:spTree>
    <p:extLst>
      <p:ext uri="{BB962C8B-B14F-4D97-AF65-F5344CB8AC3E}">
        <p14:creationId xmlns:p14="http://schemas.microsoft.com/office/powerpoint/2010/main" val="677891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2EE5C1-C428-4A22-88C7-6EA0D16F4E75}"/>
              </a:ext>
            </a:extLst>
          </p:cNvPr>
          <p:cNvSpPr>
            <a:spLocks noGrp="1"/>
          </p:cNvSpPr>
          <p:nvPr>
            <p:ph type="title"/>
          </p:nvPr>
        </p:nvSpPr>
        <p:spPr/>
        <p:txBody>
          <a:bodyPr/>
          <a:lstStyle/>
          <a:p>
            <a:r>
              <a:rPr lang="nl-NL" dirty="0"/>
              <a:t>EUCALYPTUS</a:t>
            </a:r>
          </a:p>
        </p:txBody>
      </p:sp>
      <p:sp>
        <p:nvSpPr>
          <p:cNvPr id="8" name="Tijdelijke aanduiding voor inhoud 7">
            <a:extLst>
              <a:ext uri="{FF2B5EF4-FFF2-40B4-BE49-F238E27FC236}">
                <a16:creationId xmlns:a16="http://schemas.microsoft.com/office/drawing/2014/main" id="{66F73E65-35C5-4FCC-951C-05731A370C5B}"/>
              </a:ext>
            </a:extLst>
          </p:cNvPr>
          <p:cNvSpPr>
            <a:spLocks noGrp="1"/>
          </p:cNvSpPr>
          <p:nvPr>
            <p:ph idx="1"/>
          </p:nvPr>
        </p:nvSpPr>
        <p:spPr>
          <a:xfrm>
            <a:off x="838200" y="1623157"/>
            <a:ext cx="6397978" cy="4280932"/>
          </a:xfrm>
        </p:spPr>
        <p:txBody>
          <a:bodyPr>
            <a:normAutofit fontScale="77500" lnSpcReduction="20000"/>
          </a:bodyPr>
          <a:lstStyle/>
          <a:p>
            <a:pPr marL="0" indent="0">
              <a:buNone/>
            </a:pPr>
            <a:r>
              <a:rPr lang="nl-NL" sz="2400" dirty="0"/>
              <a:t>Teelt omschrijving  (BOOMTEELT)</a:t>
            </a:r>
          </a:p>
          <a:p>
            <a:pPr marL="0" indent="0">
              <a:buNone/>
            </a:pPr>
            <a:r>
              <a:rPr lang="nl-NL" sz="2400" dirty="0"/>
              <a:t> De meest geschikte standplaats voor een Eucalyptus is de hele dag in de zon. Hoe minder uren zon, des te trager gaat de groei. Enkele soorten houden weliswaar stand in de schaduw, maar groeien dan nauwelijks (Eucalyptus </a:t>
            </a:r>
            <a:r>
              <a:rPr lang="nl-NL" sz="2400" dirty="0" err="1"/>
              <a:t>neglecta</a:t>
            </a:r>
            <a:r>
              <a:rPr lang="nl-NL" sz="2400" dirty="0"/>
              <a:t> en Eucalyptus </a:t>
            </a:r>
            <a:r>
              <a:rPr lang="nl-NL" sz="2400" dirty="0" err="1"/>
              <a:t>archeri</a:t>
            </a:r>
            <a:r>
              <a:rPr lang="nl-NL" sz="2400" dirty="0"/>
              <a:t>). Houd er bij het planten rekening mee dat sommige soorten geneigd zijn om schuin van een muur of een bosrand weg te groeien, om maar zo veel mogelijk licht te vangen. De grond moet voldoende luchtig zijn, zandgrond is ideaal! Enkele soorten verdragen echter ook wel dichte bodems zoals klei of leem, vraag hiernaar bij een ervaren kwekerij. Ook moet het regenwater makkelijk in de grond weg kunnen zakken, zodat de wortels kunnen blijven ademen. Slecht afwaterende bodems moeten eerst gedraineerd worden, voordat men Eucalyptus gaat aanplanten. Bemesting is onnodig, want Eucalyptus is van nature ingesteld op arme grond, zoals die in het grootste deel van Australië (waar veel soorten vandaan komen) voorkomt</a:t>
            </a:r>
          </a:p>
        </p:txBody>
      </p:sp>
      <p:pic>
        <p:nvPicPr>
          <p:cNvPr id="3" name="Afbeelding 2">
            <a:extLst>
              <a:ext uri="{FF2B5EF4-FFF2-40B4-BE49-F238E27FC236}">
                <a16:creationId xmlns:a16="http://schemas.microsoft.com/office/drawing/2014/main" id="{0F81E144-C7E5-4D1E-861E-78EA4A1FA388}"/>
              </a:ext>
            </a:extLst>
          </p:cNvPr>
          <p:cNvPicPr>
            <a:picLocks noChangeAspect="1"/>
          </p:cNvPicPr>
          <p:nvPr/>
        </p:nvPicPr>
        <p:blipFill>
          <a:blip r:embed="rId2"/>
          <a:stretch>
            <a:fillRect/>
          </a:stretch>
        </p:blipFill>
        <p:spPr>
          <a:xfrm>
            <a:off x="8014509" y="1951832"/>
            <a:ext cx="2901847" cy="3242657"/>
          </a:xfrm>
          <a:prstGeom prst="rect">
            <a:avLst/>
          </a:prstGeom>
        </p:spPr>
      </p:pic>
      <p:sp>
        <p:nvSpPr>
          <p:cNvPr id="4" name="Rechthoek 3">
            <a:extLst>
              <a:ext uri="{FF2B5EF4-FFF2-40B4-BE49-F238E27FC236}">
                <a16:creationId xmlns:a16="http://schemas.microsoft.com/office/drawing/2014/main" id="{7DCE23C3-C818-470C-94FF-003B1703A8C4}"/>
              </a:ext>
            </a:extLst>
          </p:cNvPr>
          <p:cNvSpPr/>
          <p:nvPr/>
        </p:nvSpPr>
        <p:spPr>
          <a:xfrm>
            <a:off x="1670756" y="5744401"/>
            <a:ext cx="6096000" cy="923330"/>
          </a:xfrm>
          <a:prstGeom prst="rect">
            <a:avLst/>
          </a:prstGeom>
        </p:spPr>
        <p:txBody>
          <a:bodyPr>
            <a:spAutoFit/>
          </a:bodyPr>
          <a:lstStyle/>
          <a:p>
            <a:r>
              <a:rPr lang="nl-NL" b="1" dirty="0">
                <a:solidFill>
                  <a:srgbClr val="FF0000"/>
                </a:solidFill>
              </a:rPr>
              <a:t>LET OP DEZE TEKST KUN JE VOORLEZEN, OP DE POWER POINT LAAT JE ALLEEN BIJGEZOCHTE </a:t>
            </a:r>
          </a:p>
          <a:p>
            <a:r>
              <a:rPr lang="nl-NL" b="1" dirty="0">
                <a:solidFill>
                  <a:srgbClr val="FF0000"/>
                </a:solidFill>
              </a:rPr>
              <a:t>PLAATJES EN KERNWOORDEN ZIEN</a:t>
            </a:r>
          </a:p>
        </p:txBody>
      </p:sp>
    </p:spTree>
    <p:extLst>
      <p:ext uri="{BB962C8B-B14F-4D97-AF65-F5344CB8AC3E}">
        <p14:creationId xmlns:p14="http://schemas.microsoft.com/office/powerpoint/2010/main" val="121824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E43A390B-E1D4-4575-9AF2-BB593660634F}"/>
              </a:ext>
            </a:extLst>
          </p:cNvPr>
          <p:cNvPicPr>
            <a:picLocks noChangeAspect="1"/>
          </p:cNvPicPr>
          <p:nvPr/>
        </p:nvPicPr>
        <p:blipFill>
          <a:blip r:embed="rId2"/>
          <a:stretch>
            <a:fillRect/>
          </a:stretch>
        </p:blipFill>
        <p:spPr>
          <a:xfrm>
            <a:off x="0" y="2113465"/>
            <a:ext cx="2878667" cy="3121378"/>
          </a:xfrm>
          <a:prstGeom prst="rect">
            <a:avLst/>
          </a:prstGeom>
        </p:spPr>
      </p:pic>
      <p:pic>
        <p:nvPicPr>
          <p:cNvPr id="4" name="Afbeelding 3">
            <a:extLst>
              <a:ext uri="{FF2B5EF4-FFF2-40B4-BE49-F238E27FC236}">
                <a16:creationId xmlns:a16="http://schemas.microsoft.com/office/drawing/2014/main" id="{4B764870-1A57-4A94-8356-A041D2431E98}"/>
              </a:ext>
            </a:extLst>
          </p:cNvPr>
          <p:cNvPicPr>
            <a:picLocks noChangeAspect="1"/>
          </p:cNvPicPr>
          <p:nvPr/>
        </p:nvPicPr>
        <p:blipFill>
          <a:blip r:embed="rId3"/>
          <a:stretch>
            <a:fillRect/>
          </a:stretch>
        </p:blipFill>
        <p:spPr>
          <a:xfrm>
            <a:off x="10036880" y="2948720"/>
            <a:ext cx="2276475" cy="2324100"/>
          </a:xfrm>
          <a:prstGeom prst="rect">
            <a:avLst/>
          </a:prstGeom>
        </p:spPr>
      </p:pic>
      <p:sp>
        <p:nvSpPr>
          <p:cNvPr id="2" name="Titel 1">
            <a:extLst>
              <a:ext uri="{FF2B5EF4-FFF2-40B4-BE49-F238E27FC236}">
                <a16:creationId xmlns:a16="http://schemas.microsoft.com/office/drawing/2014/main" id="{7C2EE5C1-C428-4A22-88C7-6EA0D16F4E75}"/>
              </a:ext>
            </a:extLst>
          </p:cNvPr>
          <p:cNvSpPr>
            <a:spLocks noGrp="1"/>
          </p:cNvSpPr>
          <p:nvPr>
            <p:ph type="title"/>
          </p:nvPr>
        </p:nvSpPr>
        <p:spPr/>
        <p:txBody>
          <a:bodyPr/>
          <a:lstStyle/>
          <a:p>
            <a:r>
              <a:rPr lang="nl-NL" dirty="0"/>
              <a:t>EUCALYPTUS</a:t>
            </a:r>
          </a:p>
        </p:txBody>
      </p:sp>
      <p:sp>
        <p:nvSpPr>
          <p:cNvPr id="8" name="Tijdelijke aanduiding voor inhoud 7">
            <a:extLst>
              <a:ext uri="{FF2B5EF4-FFF2-40B4-BE49-F238E27FC236}">
                <a16:creationId xmlns:a16="http://schemas.microsoft.com/office/drawing/2014/main" id="{66F73E65-35C5-4FCC-951C-05731A370C5B}"/>
              </a:ext>
            </a:extLst>
          </p:cNvPr>
          <p:cNvSpPr>
            <a:spLocks noGrp="1"/>
          </p:cNvSpPr>
          <p:nvPr>
            <p:ph idx="1"/>
          </p:nvPr>
        </p:nvSpPr>
        <p:spPr>
          <a:xfrm>
            <a:off x="2630311" y="1623157"/>
            <a:ext cx="7890933" cy="4280932"/>
          </a:xfrm>
        </p:spPr>
        <p:txBody>
          <a:bodyPr>
            <a:normAutofit fontScale="85000" lnSpcReduction="20000"/>
          </a:bodyPr>
          <a:lstStyle/>
          <a:p>
            <a:pPr marL="0" indent="0">
              <a:buNone/>
            </a:pPr>
            <a:r>
              <a:rPr lang="nl-NL" sz="2400" dirty="0"/>
              <a:t>Nuttige stof </a:t>
            </a:r>
          </a:p>
          <a:p>
            <a:pPr marL="0" indent="0">
              <a:buNone/>
            </a:pPr>
            <a:r>
              <a:rPr lang="nl-NL" sz="2400" dirty="0" err="1"/>
              <a:t>Eucalyptol</a:t>
            </a:r>
            <a:r>
              <a:rPr lang="nl-NL" sz="2400" dirty="0"/>
              <a:t> of 1,8-cineool is een </a:t>
            </a:r>
            <a:r>
              <a:rPr lang="nl-NL" sz="2400" dirty="0" err="1"/>
              <a:t>monoterpenoïde</a:t>
            </a:r>
            <a:r>
              <a:rPr lang="nl-NL" sz="2400" dirty="0"/>
              <a:t> en een cyclisch ether. Het is een kleurloze, ontvlambare vloeistof met een frisse, kamferachtige geur. Het komt voor in de natuur; het is het hoofdbestanddeel van eucalyptusolie, die men verkrijgt door stoomdestillatie van de bladeren van de blauwe gomboom (Eucalyptus </a:t>
            </a:r>
            <a:r>
              <a:rPr lang="nl-NL" sz="2400" dirty="0" err="1"/>
              <a:t>globulus</a:t>
            </a:r>
            <a:r>
              <a:rPr lang="nl-NL" sz="2400" dirty="0"/>
              <a:t>) en andere Eucalyptussoorten</a:t>
            </a:r>
          </a:p>
          <a:p>
            <a:pPr marL="0" indent="0">
              <a:buNone/>
            </a:pPr>
            <a:r>
              <a:rPr lang="nl-NL" sz="2400" dirty="0" err="1"/>
              <a:t>Eucalyptol</a:t>
            </a:r>
            <a:r>
              <a:rPr lang="nl-NL" sz="2400" dirty="0"/>
              <a:t> is een </a:t>
            </a:r>
            <a:r>
              <a:rPr lang="nl-NL" sz="2400" dirty="0" err="1"/>
              <a:t>expectorans</a:t>
            </a:r>
            <a:r>
              <a:rPr lang="nl-NL" sz="2400" dirty="0"/>
              <a:t> en het maakt het slijm in de ademhalingswegen los. Het is een ingrediënt van verscheidene mondwaters (onder meer Listerine), hoestmiddelen en middelen voor de behandeling van ademhalingsproblemen</a:t>
            </a:r>
          </a:p>
          <a:p>
            <a:pPr marL="0" indent="0">
              <a:buNone/>
            </a:pPr>
            <a:r>
              <a:rPr lang="nl-NL" sz="2400" dirty="0"/>
              <a:t>Omwille van de verfrissende geur en de kruidige smaak wordt het gebruikt in cosmetica, parfumsamenstellingen en als smaakstof. In de Europese Unie mag </a:t>
            </a:r>
            <a:r>
              <a:rPr lang="nl-NL" sz="2400" dirty="0" err="1"/>
              <a:t>eucalyptol</a:t>
            </a:r>
            <a:r>
              <a:rPr lang="nl-NL" sz="2400" dirty="0"/>
              <a:t> zonder gebruiksbeperkingen gebruikt worden als aromastof in levensmiddelen.[3]</a:t>
            </a:r>
          </a:p>
          <a:p>
            <a:pPr marL="0" indent="0">
              <a:buNone/>
            </a:pPr>
            <a:r>
              <a:rPr lang="nl-NL" sz="2400" dirty="0" err="1"/>
              <a:t>Eucalyptol</a:t>
            </a:r>
            <a:r>
              <a:rPr lang="nl-NL" sz="2400" dirty="0"/>
              <a:t> kan ook gebruikt worden als oplosmiddel voor rubber.</a:t>
            </a:r>
          </a:p>
        </p:txBody>
      </p:sp>
      <p:sp>
        <p:nvSpPr>
          <p:cNvPr id="6" name="Rechthoek 5">
            <a:extLst>
              <a:ext uri="{FF2B5EF4-FFF2-40B4-BE49-F238E27FC236}">
                <a16:creationId xmlns:a16="http://schemas.microsoft.com/office/drawing/2014/main" id="{E142C4F0-6F8A-49D0-A62F-9B8E11E8C207}"/>
              </a:ext>
            </a:extLst>
          </p:cNvPr>
          <p:cNvSpPr/>
          <p:nvPr/>
        </p:nvSpPr>
        <p:spPr>
          <a:xfrm>
            <a:off x="2878667" y="5756789"/>
            <a:ext cx="6096000" cy="923330"/>
          </a:xfrm>
          <a:prstGeom prst="rect">
            <a:avLst/>
          </a:prstGeom>
        </p:spPr>
        <p:txBody>
          <a:bodyPr>
            <a:spAutoFit/>
          </a:bodyPr>
          <a:lstStyle/>
          <a:p>
            <a:r>
              <a:rPr lang="nl-NL" b="1" dirty="0">
                <a:solidFill>
                  <a:srgbClr val="FF0000"/>
                </a:solidFill>
              </a:rPr>
              <a:t>LET OP DEZE TEKST KUN JE VOORLEZEN, OP DE POWER POINT LAAT JE ALLEEN BIJGEZOCHTE </a:t>
            </a:r>
          </a:p>
          <a:p>
            <a:r>
              <a:rPr lang="nl-NL" b="1" dirty="0">
                <a:solidFill>
                  <a:srgbClr val="FF0000"/>
                </a:solidFill>
              </a:rPr>
              <a:t>PLAATJES EN KERNWOORDEN ZIEN</a:t>
            </a:r>
          </a:p>
        </p:txBody>
      </p:sp>
    </p:spTree>
    <p:extLst>
      <p:ext uri="{BB962C8B-B14F-4D97-AF65-F5344CB8AC3E}">
        <p14:creationId xmlns:p14="http://schemas.microsoft.com/office/powerpoint/2010/main" val="1907621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2EE5C1-C428-4A22-88C7-6EA0D16F4E75}"/>
              </a:ext>
            </a:extLst>
          </p:cNvPr>
          <p:cNvSpPr>
            <a:spLocks noGrp="1"/>
          </p:cNvSpPr>
          <p:nvPr>
            <p:ph type="title"/>
          </p:nvPr>
        </p:nvSpPr>
        <p:spPr/>
        <p:txBody>
          <a:bodyPr/>
          <a:lstStyle/>
          <a:p>
            <a:r>
              <a:rPr lang="nl-NL" dirty="0"/>
              <a:t>EUCALYPTUS</a:t>
            </a:r>
          </a:p>
        </p:txBody>
      </p:sp>
      <p:sp>
        <p:nvSpPr>
          <p:cNvPr id="8" name="Tijdelijke aanduiding voor inhoud 7">
            <a:extLst>
              <a:ext uri="{FF2B5EF4-FFF2-40B4-BE49-F238E27FC236}">
                <a16:creationId xmlns:a16="http://schemas.microsoft.com/office/drawing/2014/main" id="{66F73E65-35C5-4FCC-951C-05731A370C5B}"/>
              </a:ext>
            </a:extLst>
          </p:cNvPr>
          <p:cNvSpPr>
            <a:spLocks noGrp="1"/>
          </p:cNvSpPr>
          <p:nvPr>
            <p:ph idx="1"/>
          </p:nvPr>
        </p:nvSpPr>
        <p:spPr>
          <a:xfrm>
            <a:off x="711201" y="1286933"/>
            <a:ext cx="9810044" cy="4617156"/>
          </a:xfrm>
        </p:spPr>
        <p:txBody>
          <a:bodyPr>
            <a:normAutofit/>
          </a:bodyPr>
          <a:lstStyle/>
          <a:p>
            <a:pPr marL="0" indent="0">
              <a:buNone/>
            </a:pPr>
            <a:r>
              <a:rPr lang="nl-NL" sz="2400" dirty="0"/>
              <a:t>Economische relevantie n3/4</a:t>
            </a:r>
          </a:p>
        </p:txBody>
      </p:sp>
      <p:sp>
        <p:nvSpPr>
          <p:cNvPr id="6" name="Rechthoek 5">
            <a:extLst>
              <a:ext uri="{FF2B5EF4-FFF2-40B4-BE49-F238E27FC236}">
                <a16:creationId xmlns:a16="http://schemas.microsoft.com/office/drawing/2014/main" id="{E142C4F0-6F8A-49D0-A62F-9B8E11E8C207}"/>
              </a:ext>
            </a:extLst>
          </p:cNvPr>
          <p:cNvSpPr/>
          <p:nvPr/>
        </p:nvSpPr>
        <p:spPr>
          <a:xfrm>
            <a:off x="2878667" y="5756789"/>
            <a:ext cx="8602132" cy="646331"/>
          </a:xfrm>
          <a:prstGeom prst="rect">
            <a:avLst/>
          </a:prstGeom>
        </p:spPr>
        <p:txBody>
          <a:bodyPr wrap="square">
            <a:spAutoFit/>
          </a:bodyPr>
          <a:lstStyle/>
          <a:p>
            <a:r>
              <a:rPr lang="nl-NL" b="1" dirty="0">
                <a:solidFill>
                  <a:srgbClr val="FF0000"/>
                </a:solidFill>
              </a:rPr>
              <a:t>LET OP DEZE TEKST KUN JE VOORLEZEN, OP DE POWER POINT LAAT JE ALLEEN BIJGEZOCHTE PLAATJES EN KERNWOORDEN ZIEN</a:t>
            </a:r>
          </a:p>
        </p:txBody>
      </p:sp>
      <p:sp>
        <p:nvSpPr>
          <p:cNvPr id="3" name="Rechthoek 2">
            <a:extLst>
              <a:ext uri="{FF2B5EF4-FFF2-40B4-BE49-F238E27FC236}">
                <a16:creationId xmlns:a16="http://schemas.microsoft.com/office/drawing/2014/main" id="{00B51527-299B-4E77-A6A3-5209ECB92908}"/>
              </a:ext>
            </a:extLst>
          </p:cNvPr>
          <p:cNvSpPr/>
          <p:nvPr/>
        </p:nvSpPr>
        <p:spPr>
          <a:xfrm>
            <a:off x="711201" y="1690688"/>
            <a:ext cx="8432799" cy="3816429"/>
          </a:xfrm>
          <a:prstGeom prst="rect">
            <a:avLst/>
          </a:prstGeom>
        </p:spPr>
        <p:txBody>
          <a:bodyPr wrap="square">
            <a:spAutoFit/>
          </a:bodyPr>
          <a:lstStyle/>
          <a:p>
            <a:r>
              <a:rPr lang="nl-NL" sz="1400" dirty="0"/>
              <a:t>De handel:</a:t>
            </a:r>
          </a:p>
          <a:p>
            <a:r>
              <a:rPr lang="nl-NL" sz="1400" dirty="0"/>
              <a:t>Australië, het moederland van de Eucalyptus, is sinds 1940 in belangrijkheid afgenomen. Door research, goed management, bodem- en species onderzoek, effectieve oogst- en destilleermethoden is het land echter weer opnieuw in opkomst, mede door een grotere belangstelling in etherische oliën. Door kwaliteit te leveren verzekert Australië zich van een markt voor haar producten.</a:t>
            </a:r>
          </a:p>
          <a:p>
            <a:r>
              <a:rPr lang="nl-NL" sz="1400" dirty="0"/>
              <a:t>Wat betreft de parfum Eucalyptus olie:</a:t>
            </a:r>
          </a:p>
          <a:p>
            <a:r>
              <a:rPr lang="nl-NL" sz="1400" dirty="0"/>
              <a:t>De Eucalyptus (</a:t>
            </a:r>
            <a:r>
              <a:rPr lang="nl-NL" sz="1400" dirty="0" err="1"/>
              <a:t>Corymbia</a:t>
            </a:r>
            <a:r>
              <a:rPr lang="nl-NL" sz="1400" dirty="0"/>
              <a:t>) </a:t>
            </a:r>
            <a:r>
              <a:rPr lang="nl-NL" sz="1400" dirty="0" err="1"/>
              <a:t>citriodora</a:t>
            </a:r>
            <a:r>
              <a:rPr lang="nl-NL" sz="1400" dirty="0"/>
              <a:t> komt hoofdzakelijk uit China, 1000 ton, uit Brazilië 500 ton en uit India 50 ton.</a:t>
            </a:r>
          </a:p>
          <a:p>
            <a:r>
              <a:rPr lang="nl-NL" sz="1400" dirty="0"/>
              <a:t>De Eucalyptus </a:t>
            </a:r>
            <a:r>
              <a:rPr lang="nl-NL" sz="1400" dirty="0" err="1"/>
              <a:t>staigeriana</a:t>
            </a:r>
            <a:r>
              <a:rPr lang="nl-NL" sz="1400" dirty="0"/>
              <a:t> wordt alleen in Brazilië geproduceerd, 50 ton.</a:t>
            </a:r>
          </a:p>
          <a:p>
            <a:r>
              <a:rPr lang="nl-NL" sz="1400" dirty="0"/>
              <a:t>De waarde van de Eucalyptus medicinale olie is vooral gelegen in het </a:t>
            </a:r>
            <a:r>
              <a:rPr lang="nl-NL" sz="1400" dirty="0" err="1"/>
              <a:t>cineol</a:t>
            </a:r>
            <a:r>
              <a:rPr lang="nl-NL" sz="1400" dirty="0"/>
              <a:t> gehalte, normaal gesproken 70%. Eucalyptus </a:t>
            </a:r>
            <a:r>
              <a:rPr lang="nl-NL" sz="1400" dirty="0" err="1"/>
              <a:t>polybractea</a:t>
            </a:r>
            <a:r>
              <a:rPr lang="nl-NL" sz="1400" dirty="0"/>
              <a:t> overtreft zelfs de 70%. China spiegelt met Eucalyptus olie van 80%.</a:t>
            </a:r>
          </a:p>
          <a:p>
            <a:r>
              <a:rPr lang="nl-NL" sz="1400" dirty="0"/>
              <a:t>De meeste andere oliën moeten echter gerectificeerd worden om de 70-80% te bereiken.</a:t>
            </a:r>
          </a:p>
          <a:p>
            <a:r>
              <a:rPr lang="nl-NL" sz="1400" dirty="0"/>
              <a:t>Bij de parfumolie Eucalyptus </a:t>
            </a:r>
            <a:r>
              <a:rPr lang="nl-NL" sz="1400" dirty="0" err="1"/>
              <a:t>citriodora</a:t>
            </a:r>
            <a:r>
              <a:rPr lang="nl-NL" sz="1400" dirty="0"/>
              <a:t> mag de </a:t>
            </a:r>
            <a:r>
              <a:rPr lang="nl-NL" sz="1400" dirty="0" err="1"/>
              <a:t>citronellal</a:t>
            </a:r>
            <a:r>
              <a:rPr lang="nl-NL" sz="1400" dirty="0"/>
              <a:t> aldehyde niet lager zijn dan 70%. De geweldige hoeveelheden Chinese olie hebben de prijzen dermate naar beneden beïnvloed dat ze in 1994 gedaald waren tot 3 $ de kg, een historisch dieptepunt. De Portugese en Spaanse olie was nog 2-3 $ hoger in prijs door enig kwaliteitsverschil.</a:t>
            </a:r>
          </a:p>
          <a:p>
            <a:endParaRPr lang="nl-NL" dirty="0"/>
          </a:p>
        </p:txBody>
      </p:sp>
      <p:pic>
        <p:nvPicPr>
          <p:cNvPr id="7" name="Afbeelding 6">
            <a:extLst>
              <a:ext uri="{FF2B5EF4-FFF2-40B4-BE49-F238E27FC236}">
                <a16:creationId xmlns:a16="http://schemas.microsoft.com/office/drawing/2014/main" id="{3C166FAB-AE66-4F64-961A-38AF64A1D4FF}"/>
              </a:ext>
            </a:extLst>
          </p:cNvPr>
          <p:cNvPicPr>
            <a:picLocks noChangeAspect="1"/>
          </p:cNvPicPr>
          <p:nvPr/>
        </p:nvPicPr>
        <p:blipFill>
          <a:blip r:embed="rId2"/>
          <a:stretch>
            <a:fillRect/>
          </a:stretch>
        </p:blipFill>
        <p:spPr>
          <a:xfrm>
            <a:off x="9219494" y="215370"/>
            <a:ext cx="2857500" cy="2143125"/>
          </a:xfrm>
          <a:prstGeom prst="rect">
            <a:avLst/>
          </a:prstGeom>
        </p:spPr>
      </p:pic>
    </p:spTree>
    <p:extLst>
      <p:ext uri="{BB962C8B-B14F-4D97-AF65-F5344CB8AC3E}">
        <p14:creationId xmlns:p14="http://schemas.microsoft.com/office/powerpoint/2010/main" val="1119246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2EE5C1-C428-4A22-88C7-6EA0D16F4E75}"/>
              </a:ext>
            </a:extLst>
          </p:cNvPr>
          <p:cNvSpPr>
            <a:spLocks noGrp="1"/>
          </p:cNvSpPr>
          <p:nvPr>
            <p:ph type="title"/>
          </p:nvPr>
        </p:nvSpPr>
        <p:spPr/>
        <p:txBody>
          <a:bodyPr/>
          <a:lstStyle/>
          <a:p>
            <a:r>
              <a:rPr lang="nl-NL" dirty="0"/>
              <a:t>EUCALYPTUS</a:t>
            </a:r>
          </a:p>
        </p:txBody>
      </p:sp>
      <p:sp>
        <p:nvSpPr>
          <p:cNvPr id="8" name="Tijdelijke aanduiding voor inhoud 7">
            <a:extLst>
              <a:ext uri="{FF2B5EF4-FFF2-40B4-BE49-F238E27FC236}">
                <a16:creationId xmlns:a16="http://schemas.microsoft.com/office/drawing/2014/main" id="{66F73E65-35C5-4FCC-951C-05731A370C5B}"/>
              </a:ext>
            </a:extLst>
          </p:cNvPr>
          <p:cNvSpPr>
            <a:spLocks noGrp="1"/>
          </p:cNvSpPr>
          <p:nvPr>
            <p:ph idx="1"/>
          </p:nvPr>
        </p:nvSpPr>
        <p:spPr>
          <a:xfrm>
            <a:off x="804334" y="1354667"/>
            <a:ext cx="9810044" cy="4617156"/>
          </a:xfrm>
        </p:spPr>
        <p:txBody>
          <a:bodyPr>
            <a:normAutofit/>
          </a:bodyPr>
          <a:lstStyle/>
          <a:p>
            <a:pPr marL="0" indent="0">
              <a:buNone/>
            </a:pPr>
            <a:r>
              <a:rPr lang="nl-NL" sz="2400" dirty="0"/>
              <a:t>2</a:t>
            </a:r>
            <a:r>
              <a:rPr lang="nl-NL" sz="2400" baseline="30000" dirty="0"/>
              <a:t>e</a:t>
            </a:r>
            <a:r>
              <a:rPr lang="nl-NL" sz="2400" dirty="0"/>
              <a:t> Extra pagina bij 3 studenten: steeketiket</a:t>
            </a:r>
          </a:p>
          <a:p>
            <a:pPr marL="0" indent="0">
              <a:buNone/>
            </a:pPr>
            <a:r>
              <a:rPr lang="nl-NL" sz="2400" dirty="0">
                <a:solidFill>
                  <a:srgbClr val="FF0000"/>
                </a:solidFill>
              </a:rPr>
              <a:t>(ontwerp zelf een steeketiket en gebruik</a:t>
            </a:r>
          </a:p>
          <a:p>
            <a:pPr marL="0" indent="0">
              <a:buNone/>
            </a:pPr>
            <a:r>
              <a:rPr lang="nl-NL" sz="2400" dirty="0">
                <a:solidFill>
                  <a:srgbClr val="FF0000"/>
                </a:solidFill>
              </a:rPr>
              <a:t> symbolen , geen teksten)</a:t>
            </a:r>
          </a:p>
          <a:p>
            <a:pPr marL="0" indent="0">
              <a:buNone/>
            </a:pPr>
            <a:endParaRPr lang="nl-NL" sz="2400" dirty="0"/>
          </a:p>
        </p:txBody>
      </p:sp>
      <p:sp>
        <p:nvSpPr>
          <p:cNvPr id="9" name="Rechthoek 8">
            <a:extLst>
              <a:ext uri="{FF2B5EF4-FFF2-40B4-BE49-F238E27FC236}">
                <a16:creationId xmlns:a16="http://schemas.microsoft.com/office/drawing/2014/main" id="{3395F104-9AB9-452E-A665-4436382DC6C1}"/>
              </a:ext>
            </a:extLst>
          </p:cNvPr>
          <p:cNvSpPr/>
          <p:nvPr/>
        </p:nvSpPr>
        <p:spPr>
          <a:xfrm>
            <a:off x="711201" y="2043062"/>
            <a:ext cx="6096000" cy="369332"/>
          </a:xfrm>
          <a:prstGeom prst="rect">
            <a:avLst/>
          </a:prstGeom>
        </p:spPr>
        <p:txBody>
          <a:bodyPr>
            <a:spAutoFit/>
          </a:bodyPr>
          <a:lstStyle/>
          <a:p>
            <a:endParaRPr lang="nl-NL" dirty="0"/>
          </a:p>
        </p:txBody>
      </p:sp>
      <p:pic>
        <p:nvPicPr>
          <p:cNvPr id="11" name="Afbeelding 10">
            <a:extLst>
              <a:ext uri="{FF2B5EF4-FFF2-40B4-BE49-F238E27FC236}">
                <a16:creationId xmlns:a16="http://schemas.microsoft.com/office/drawing/2014/main" id="{FAABEAFC-8F89-4E5B-837C-25AECD336034}"/>
              </a:ext>
            </a:extLst>
          </p:cNvPr>
          <p:cNvPicPr>
            <a:picLocks noChangeAspect="1"/>
          </p:cNvPicPr>
          <p:nvPr/>
        </p:nvPicPr>
        <p:blipFill>
          <a:blip r:embed="rId2"/>
          <a:stretch>
            <a:fillRect/>
          </a:stretch>
        </p:blipFill>
        <p:spPr>
          <a:xfrm>
            <a:off x="6807201" y="1224845"/>
            <a:ext cx="4124325" cy="4876800"/>
          </a:xfrm>
          <a:prstGeom prst="rect">
            <a:avLst/>
          </a:prstGeom>
        </p:spPr>
      </p:pic>
    </p:spTree>
    <p:extLst>
      <p:ext uri="{BB962C8B-B14F-4D97-AF65-F5344CB8AC3E}">
        <p14:creationId xmlns:p14="http://schemas.microsoft.com/office/powerpoint/2010/main" val="2065348149"/>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4FEFE2E46C86D4A9898CCC49B418B36" ma:contentTypeVersion="8" ma:contentTypeDescription="Een nieuw document maken." ma:contentTypeScope="" ma:versionID="21f30e843fc08326a90dfcc3df5d88f4">
  <xsd:schema xmlns:xsd="http://www.w3.org/2001/XMLSchema" xmlns:xs="http://www.w3.org/2001/XMLSchema" xmlns:p="http://schemas.microsoft.com/office/2006/metadata/properties" xmlns:ns2="2cb1c85b-b197-48cd-8bb1-fe9e9ee0096b" targetNamespace="http://schemas.microsoft.com/office/2006/metadata/properties" ma:root="true" ma:fieldsID="d1da33989067915997ea0975e1a45331" ns2:_="">
    <xsd:import namespace="2cb1c85b-b197-48cd-8bb1-fe9e9ee0096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b1c85b-b197-48cd-8bb1-fe9e9ee009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1665FA-B178-4A60-890A-2ED9A9235616}"/>
</file>

<file path=customXml/itemProps2.xml><?xml version="1.0" encoding="utf-8"?>
<ds:datastoreItem xmlns:ds="http://schemas.openxmlformats.org/officeDocument/2006/customXml" ds:itemID="{EDA4B23B-87F4-4679-BB3F-271502D9A1F4}">
  <ds:schemaRefs>
    <ds:schemaRef ds:uri="http://schemas.microsoft.com/sharepoint/v3/contenttype/forms"/>
  </ds:schemaRefs>
</ds:datastoreItem>
</file>

<file path=customXml/itemProps3.xml><?xml version="1.0" encoding="utf-8"?>
<ds:datastoreItem xmlns:ds="http://schemas.openxmlformats.org/officeDocument/2006/customXml" ds:itemID="{426A01DB-9288-419C-9F93-42B1222451DD}">
  <ds:schemaRefs>
    <ds:schemaRef ds:uri="915d7cad-3e71-4cea-95bb-ac32222adf06"/>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http://purl.org/dc/dcmitype/"/>
    <ds:schemaRef ds:uri="http://purl.org/dc/elements/1.1/"/>
    <ds:schemaRef ds:uri="http://schemas.openxmlformats.org/package/2006/metadata/core-properties"/>
    <ds:schemaRef ds:uri="82ac19c3-1cff-4f70-a585-2de21a3866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134</TotalTime>
  <Words>1163</Words>
  <Application>Microsoft Office PowerPoint</Application>
  <PresentationFormat>Breedbeeld</PresentationFormat>
  <Paragraphs>55</Paragraphs>
  <Slides>9</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9</vt:i4>
      </vt:variant>
    </vt:vector>
  </HeadingPairs>
  <TitlesOfParts>
    <vt:vector size="13" baseType="lpstr">
      <vt:lpstr>Arial</vt:lpstr>
      <vt:lpstr>Calibri</vt:lpstr>
      <vt:lpstr>Calibri Light</vt:lpstr>
      <vt:lpstr>Kantoorthema</vt:lpstr>
      <vt:lpstr>PowerPoint-presentatie</vt:lpstr>
      <vt:lpstr>INHOUD</vt:lpstr>
      <vt:lpstr>EUCALYPTUS</vt:lpstr>
      <vt:lpstr>EUCALYPTUS</vt:lpstr>
      <vt:lpstr>EUCALYPTUS</vt:lpstr>
      <vt:lpstr>EUCALYPTUS</vt:lpstr>
      <vt:lpstr>EUCALYPTUS</vt:lpstr>
      <vt:lpstr>EUCALYPTUS</vt:lpstr>
      <vt:lpstr>EUCALYPTUS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Ben Nienhuis</dc:creator>
  <cp:lastModifiedBy>Ben Nienhuis</cp:lastModifiedBy>
  <cp:revision>17</cp:revision>
  <dcterms:created xsi:type="dcterms:W3CDTF">2021-01-29T10:12:06Z</dcterms:created>
  <dcterms:modified xsi:type="dcterms:W3CDTF">2021-01-29T12:26:23Z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0x010100F4FEFE2E46C86D4A9898CCC49B418B36</vt:lpwstr>
  </property>
</Properties>
</file>