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312" r:id="rId5"/>
    <p:sldId id="333" r:id="rId6"/>
    <p:sldId id="336" r:id="rId7"/>
    <p:sldId id="337" r:id="rId8"/>
    <p:sldId id="338" r:id="rId9"/>
    <p:sldId id="339" r:id="rId10"/>
    <p:sldId id="340" r:id="rId11"/>
    <p:sldId id="341" r:id="rId12"/>
    <p:sldId id="342" r:id="rId13"/>
    <p:sldId id="344" r:id="rId14"/>
    <p:sldId id="345" r:id="rId15"/>
    <p:sldId id="347" r:id="rId16"/>
    <p:sldId id="348" r:id="rId17"/>
    <p:sldId id="343" r:id="rId18"/>
  </p:sldIdLst>
  <p:sldSz cx="9144000" cy="6858000" type="screen4x3"/>
  <p:notesSz cx="9144000" cy="6858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6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ienhuis" userId="2c6c04f1-77c7-44b5-a463-93386779ab63" providerId="ADAL" clId="{91E8672F-DC33-4682-B34C-16AD9FD39F18}"/>
    <pc:docChg chg="undo custSel addSld delSld modSld">
      <pc:chgData name="Ben Nienhuis" userId="2c6c04f1-77c7-44b5-a463-93386779ab63" providerId="ADAL" clId="{91E8672F-DC33-4682-B34C-16AD9FD39F18}" dt="2021-01-18T15:21:41.262" v="725" actId="20577"/>
      <pc:docMkLst>
        <pc:docMk/>
      </pc:docMkLst>
      <pc:sldChg chg="addSp modSp">
        <pc:chgData name="Ben Nienhuis" userId="2c6c04f1-77c7-44b5-a463-93386779ab63" providerId="ADAL" clId="{91E8672F-DC33-4682-B34C-16AD9FD39F18}" dt="2021-01-18T14:55:18.757" v="154" actId="20577"/>
        <pc:sldMkLst>
          <pc:docMk/>
          <pc:sldMk cId="395517988" sldId="336"/>
        </pc:sldMkLst>
        <pc:spChg chg="mod">
          <ac:chgData name="Ben Nienhuis" userId="2c6c04f1-77c7-44b5-a463-93386779ab63" providerId="ADAL" clId="{91E8672F-DC33-4682-B34C-16AD9FD39F18}" dt="2021-01-18T13:19:14.255" v="3" actId="6549"/>
          <ac:spMkLst>
            <pc:docMk/>
            <pc:sldMk cId="395517988" sldId="336"/>
            <ac:spMk id="2" creationId="{E1F63243-4CBF-4C92-A833-E353A87BA17E}"/>
          </ac:spMkLst>
        </pc:spChg>
        <pc:spChg chg="add mod">
          <ac:chgData name="Ben Nienhuis" userId="2c6c04f1-77c7-44b5-a463-93386779ab63" providerId="ADAL" clId="{91E8672F-DC33-4682-B34C-16AD9FD39F18}" dt="2021-01-18T14:55:18.757" v="154" actId="20577"/>
          <ac:spMkLst>
            <pc:docMk/>
            <pc:sldMk cId="395517988" sldId="336"/>
            <ac:spMk id="3" creationId="{F1924760-25C2-4488-AAA4-7BFC96EEADFE}"/>
          </ac:spMkLst>
        </pc:spChg>
        <pc:picChg chg="mod ord">
          <ac:chgData name="Ben Nienhuis" userId="2c6c04f1-77c7-44b5-a463-93386779ab63" providerId="ADAL" clId="{91E8672F-DC33-4682-B34C-16AD9FD39F18}" dt="2021-01-18T14:50:23.560" v="112" actId="1076"/>
          <ac:picMkLst>
            <pc:docMk/>
            <pc:sldMk cId="395517988" sldId="336"/>
            <ac:picMk id="5" creationId="{4237B066-DD57-447C-9365-78E7D18FF850}"/>
          </ac:picMkLst>
        </pc:picChg>
      </pc:sldChg>
      <pc:sldChg chg="addSp delSp modSp add">
        <pc:chgData name="Ben Nienhuis" userId="2c6c04f1-77c7-44b5-a463-93386779ab63" providerId="ADAL" clId="{91E8672F-DC33-4682-B34C-16AD9FD39F18}" dt="2021-01-18T15:21:41.262" v="725" actId="20577"/>
        <pc:sldMkLst>
          <pc:docMk/>
          <pc:sldMk cId="3096139144" sldId="337"/>
        </pc:sldMkLst>
        <pc:spChg chg="mod">
          <ac:chgData name="Ben Nienhuis" userId="2c6c04f1-77c7-44b5-a463-93386779ab63" providerId="ADAL" clId="{91E8672F-DC33-4682-B34C-16AD9FD39F18}" dt="2021-01-18T15:21:41.262" v="725" actId="20577"/>
          <ac:spMkLst>
            <pc:docMk/>
            <pc:sldMk cId="3096139144" sldId="337"/>
            <ac:spMk id="2" creationId="{E1F63243-4CBF-4C92-A833-E353A87BA17E}"/>
          </ac:spMkLst>
        </pc:spChg>
        <pc:spChg chg="add mod">
          <ac:chgData name="Ben Nienhuis" userId="2c6c04f1-77c7-44b5-a463-93386779ab63" providerId="ADAL" clId="{91E8672F-DC33-4682-B34C-16AD9FD39F18}" dt="2021-01-18T15:16:39.697" v="648" actId="20577"/>
          <ac:spMkLst>
            <pc:docMk/>
            <pc:sldMk cId="3096139144" sldId="337"/>
            <ac:spMk id="3" creationId="{9D0AB448-7DF0-4DF6-ABF0-005DC799D6D6}"/>
          </ac:spMkLst>
        </pc:spChg>
        <pc:picChg chg="mod">
          <ac:chgData name="Ben Nienhuis" userId="2c6c04f1-77c7-44b5-a463-93386779ab63" providerId="ADAL" clId="{91E8672F-DC33-4682-B34C-16AD9FD39F18}" dt="2021-01-18T14:54:43.991" v="142" actId="1076"/>
          <ac:picMkLst>
            <pc:docMk/>
            <pc:sldMk cId="3096139144" sldId="337"/>
            <ac:picMk id="4" creationId="{6FC07C59-DA1A-48C0-B0AF-036A776FAAA1}"/>
          </ac:picMkLst>
        </pc:picChg>
        <pc:picChg chg="del">
          <ac:chgData name="Ben Nienhuis" userId="2c6c04f1-77c7-44b5-a463-93386779ab63" providerId="ADAL" clId="{91E8672F-DC33-4682-B34C-16AD9FD39F18}" dt="2021-01-18T13:19:51.510" v="11" actId="478"/>
          <ac:picMkLst>
            <pc:docMk/>
            <pc:sldMk cId="3096139144" sldId="337"/>
            <ac:picMk id="5" creationId="{4237B066-DD57-447C-9365-78E7D18FF850}"/>
          </ac:picMkLst>
        </pc:picChg>
        <pc:picChg chg="add del">
          <ac:chgData name="Ben Nienhuis" userId="2c6c04f1-77c7-44b5-a463-93386779ab63" providerId="ADAL" clId="{91E8672F-DC33-4682-B34C-16AD9FD39F18}" dt="2021-01-18T14:53:56.095" v="139"/>
          <ac:picMkLst>
            <pc:docMk/>
            <pc:sldMk cId="3096139144" sldId="337"/>
            <ac:picMk id="7" creationId="{53F3310D-86F1-4931-8FCB-4B57DB586760}"/>
          </ac:picMkLst>
        </pc:picChg>
        <pc:picChg chg="add mod ord">
          <ac:chgData name="Ben Nienhuis" userId="2c6c04f1-77c7-44b5-a463-93386779ab63" providerId="ADAL" clId="{91E8672F-DC33-4682-B34C-16AD9FD39F18}" dt="2021-01-18T15:20:45.547" v="699" actId="167"/>
          <ac:picMkLst>
            <pc:docMk/>
            <pc:sldMk cId="3096139144" sldId="337"/>
            <ac:picMk id="8" creationId="{7ABC42C2-B6F8-4F79-B662-4E3C91B567D2}"/>
          </ac:picMkLst>
        </pc:picChg>
      </pc:sldChg>
      <pc:sldChg chg="addSp delSp modSp add">
        <pc:chgData name="Ben Nienhuis" userId="2c6c04f1-77c7-44b5-a463-93386779ab63" providerId="ADAL" clId="{91E8672F-DC33-4682-B34C-16AD9FD39F18}" dt="2021-01-18T15:04:51.104" v="197" actId="20577"/>
        <pc:sldMkLst>
          <pc:docMk/>
          <pc:sldMk cId="3392036359" sldId="338"/>
        </pc:sldMkLst>
        <pc:spChg chg="del mod">
          <ac:chgData name="Ben Nienhuis" userId="2c6c04f1-77c7-44b5-a463-93386779ab63" providerId="ADAL" clId="{91E8672F-DC33-4682-B34C-16AD9FD39F18}" dt="2021-01-18T13:28:05.959" v="15" actId="478"/>
          <ac:spMkLst>
            <pc:docMk/>
            <pc:sldMk cId="3392036359" sldId="338"/>
            <ac:spMk id="3" creationId="{9D0AB448-7DF0-4DF6-ABF0-005DC799D6D6}"/>
          </ac:spMkLst>
        </pc:spChg>
        <pc:spChg chg="add mod">
          <ac:chgData name="Ben Nienhuis" userId="2c6c04f1-77c7-44b5-a463-93386779ab63" providerId="ADAL" clId="{91E8672F-DC33-4682-B34C-16AD9FD39F18}" dt="2021-01-18T15:04:51.104" v="197" actId="20577"/>
          <ac:spMkLst>
            <pc:docMk/>
            <pc:sldMk cId="3392036359" sldId="338"/>
            <ac:spMk id="5" creationId="{6C020DFD-5D50-419A-8D72-6C5BFC8C87A6}"/>
          </ac:spMkLst>
        </pc:spChg>
        <pc:picChg chg="mod">
          <ac:chgData name="Ben Nienhuis" userId="2c6c04f1-77c7-44b5-a463-93386779ab63" providerId="ADAL" clId="{91E8672F-DC33-4682-B34C-16AD9FD39F18}" dt="2021-01-18T14:59:51.989" v="175" actId="1076"/>
          <ac:picMkLst>
            <pc:docMk/>
            <pc:sldMk cId="3392036359" sldId="338"/>
            <ac:picMk id="4" creationId="{6FC07C59-DA1A-48C0-B0AF-036A776FAAA1}"/>
          </ac:picMkLst>
        </pc:picChg>
        <pc:picChg chg="add del mod">
          <ac:chgData name="Ben Nienhuis" userId="2c6c04f1-77c7-44b5-a463-93386779ab63" providerId="ADAL" clId="{91E8672F-DC33-4682-B34C-16AD9FD39F18}" dt="2021-01-18T14:59:26.259" v="169" actId="478"/>
          <ac:picMkLst>
            <pc:docMk/>
            <pc:sldMk cId="3392036359" sldId="338"/>
            <ac:picMk id="7" creationId="{9052EC89-2C2C-406B-917D-77A90D6EFCCB}"/>
          </ac:picMkLst>
        </pc:picChg>
        <pc:picChg chg="add mod">
          <ac:chgData name="Ben Nienhuis" userId="2c6c04f1-77c7-44b5-a463-93386779ab63" providerId="ADAL" clId="{91E8672F-DC33-4682-B34C-16AD9FD39F18}" dt="2021-01-18T14:59:48.927" v="174" actId="14100"/>
          <ac:picMkLst>
            <pc:docMk/>
            <pc:sldMk cId="3392036359" sldId="338"/>
            <ac:picMk id="8" creationId="{2C6D4EC1-FAD1-44B1-A94A-5230C68FD92A}"/>
          </ac:picMkLst>
        </pc:picChg>
      </pc:sldChg>
      <pc:sldChg chg="del">
        <pc:chgData name="Ben Nienhuis" userId="2c6c04f1-77c7-44b5-a463-93386779ab63" providerId="ADAL" clId="{91E8672F-DC33-4682-B34C-16AD9FD39F18}" dt="2021-01-18T13:19:06.030" v="0" actId="2696"/>
        <pc:sldMkLst>
          <pc:docMk/>
          <pc:sldMk cId="3971550890" sldId="338"/>
        </pc:sldMkLst>
      </pc:sldChg>
      <pc:sldChg chg="del">
        <pc:chgData name="Ben Nienhuis" userId="2c6c04f1-77c7-44b5-a463-93386779ab63" providerId="ADAL" clId="{91E8672F-DC33-4682-B34C-16AD9FD39F18}" dt="2021-01-18T13:19:06.038" v="1" actId="2696"/>
        <pc:sldMkLst>
          <pc:docMk/>
          <pc:sldMk cId="2062115849" sldId="339"/>
        </pc:sldMkLst>
      </pc:sldChg>
      <pc:sldChg chg="addSp delSp modSp add">
        <pc:chgData name="Ben Nienhuis" userId="2c6c04f1-77c7-44b5-a463-93386779ab63" providerId="ADAL" clId="{91E8672F-DC33-4682-B34C-16AD9FD39F18}" dt="2021-01-18T15:09:38.891" v="324" actId="20577"/>
        <pc:sldMkLst>
          <pc:docMk/>
          <pc:sldMk cId="2739196101" sldId="339"/>
        </pc:sldMkLst>
        <pc:spChg chg="add mod">
          <ac:chgData name="Ben Nienhuis" userId="2c6c04f1-77c7-44b5-a463-93386779ab63" providerId="ADAL" clId="{91E8672F-DC33-4682-B34C-16AD9FD39F18}" dt="2021-01-18T15:09:38.891" v="324" actId="20577"/>
          <ac:spMkLst>
            <pc:docMk/>
            <pc:sldMk cId="2739196101" sldId="339"/>
            <ac:spMk id="3" creationId="{E6C44068-ADEF-4840-BAD7-0A96CD087169}"/>
          </ac:spMkLst>
        </pc:spChg>
        <pc:spChg chg="del">
          <ac:chgData name="Ben Nienhuis" userId="2c6c04f1-77c7-44b5-a463-93386779ab63" providerId="ADAL" clId="{91E8672F-DC33-4682-B34C-16AD9FD39F18}" dt="2021-01-18T13:29:53.784" v="18" actId="478"/>
          <ac:spMkLst>
            <pc:docMk/>
            <pc:sldMk cId="2739196101" sldId="339"/>
            <ac:spMk id="5" creationId="{6C020DFD-5D50-419A-8D72-6C5BFC8C87A6}"/>
          </ac:spMkLst>
        </pc:spChg>
      </pc:sldChg>
      <pc:sldChg chg="addSp delSp modSp add">
        <pc:chgData name="Ben Nienhuis" userId="2c6c04f1-77c7-44b5-a463-93386779ab63" providerId="ADAL" clId="{91E8672F-DC33-4682-B34C-16AD9FD39F18}" dt="2021-01-18T15:10:34.229" v="385" actId="20577"/>
        <pc:sldMkLst>
          <pc:docMk/>
          <pc:sldMk cId="1466786668" sldId="340"/>
        </pc:sldMkLst>
        <pc:spChg chg="del mod">
          <ac:chgData name="Ben Nienhuis" userId="2c6c04f1-77c7-44b5-a463-93386779ab63" providerId="ADAL" clId="{91E8672F-DC33-4682-B34C-16AD9FD39F18}" dt="2021-01-18T13:38:30.082" v="23" actId="478"/>
          <ac:spMkLst>
            <pc:docMk/>
            <pc:sldMk cId="1466786668" sldId="340"/>
            <ac:spMk id="3" creationId="{E6C44068-ADEF-4840-BAD7-0A96CD087169}"/>
          </ac:spMkLst>
        </pc:spChg>
        <pc:spChg chg="add del">
          <ac:chgData name="Ben Nienhuis" userId="2c6c04f1-77c7-44b5-a463-93386779ab63" providerId="ADAL" clId="{91E8672F-DC33-4682-B34C-16AD9FD39F18}" dt="2021-01-18T13:38:59.097" v="25"/>
          <ac:spMkLst>
            <pc:docMk/>
            <pc:sldMk cId="1466786668" sldId="340"/>
            <ac:spMk id="5" creationId="{9B105DD1-D24F-4CBD-B2AD-7A1536442964}"/>
          </ac:spMkLst>
        </pc:spChg>
        <pc:spChg chg="add del mod">
          <ac:chgData name="Ben Nienhuis" userId="2c6c04f1-77c7-44b5-a463-93386779ab63" providerId="ADAL" clId="{91E8672F-DC33-4682-B34C-16AD9FD39F18}" dt="2021-01-18T15:09:55.732" v="327"/>
          <ac:spMkLst>
            <pc:docMk/>
            <pc:sldMk cId="1466786668" sldId="340"/>
            <ac:spMk id="9" creationId="{BF175AA6-6F84-4BC5-81A0-6979B2E2E34A}"/>
          </ac:spMkLst>
        </pc:spChg>
        <pc:spChg chg="add mod">
          <ac:chgData name="Ben Nienhuis" userId="2c6c04f1-77c7-44b5-a463-93386779ab63" providerId="ADAL" clId="{91E8672F-DC33-4682-B34C-16AD9FD39F18}" dt="2021-01-18T15:10:34.229" v="385" actId="20577"/>
          <ac:spMkLst>
            <pc:docMk/>
            <pc:sldMk cId="1466786668" sldId="340"/>
            <ac:spMk id="10" creationId="{54F206ED-D7BD-4082-AAE9-F0B5BB4546C2}"/>
          </ac:spMkLst>
        </pc:spChg>
        <pc:picChg chg="add del mod">
          <ac:chgData name="Ben Nienhuis" userId="2c6c04f1-77c7-44b5-a463-93386779ab63" providerId="ADAL" clId="{91E8672F-DC33-4682-B34C-16AD9FD39F18}" dt="2021-01-18T13:40:10.478" v="29"/>
          <ac:picMkLst>
            <pc:docMk/>
            <pc:sldMk cId="1466786668" sldId="340"/>
            <ac:picMk id="7" creationId="{24C3EEE4-DE1C-42D0-9543-8722DE55F30F}"/>
          </ac:picMkLst>
        </pc:picChg>
        <pc:picChg chg="add mod">
          <ac:chgData name="Ben Nienhuis" userId="2c6c04f1-77c7-44b5-a463-93386779ab63" providerId="ADAL" clId="{91E8672F-DC33-4682-B34C-16AD9FD39F18}" dt="2021-01-18T15:09:25.665" v="322" actId="1076"/>
          <ac:picMkLst>
            <pc:docMk/>
            <pc:sldMk cId="1466786668" sldId="340"/>
            <ac:picMk id="8" creationId="{FEBD2BFE-63FF-4542-858B-B1FCABB94C6F}"/>
          </ac:picMkLst>
        </pc:picChg>
        <pc:picChg chg="add del">
          <ac:chgData name="Ben Nienhuis" userId="2c6c04f1-77c7-44b5-a463-93386779ab63" providerId="ADAL" clId="{91E8672F-DC33-4682-B34C-16AD9FD39F18}" dt="2021-01-18T13:38:59.097" v="25"/>
          <ac:picMkLst>
            <pc:docMk/>
            <pc:sldMk cId="1466786668" sldId="340"/>
            <ac:picMk id="1026" creationId="{E19B1E96-BA48-4A2B-93E3-C30F1C086EA2}"/>
          </ac:picMkLst>
        </pc:picChg>
      </pc:sldChg>
      <pc:sldChg chg="del">
        <pc:chgData name="Ben Nienhuis" userId="2c6c04f1-77c7-44b5-a463-93386779ab63" providerId="ADAL" clId="{91E8672F-DC33-4682-B34C-16AD9FD39F18}" dt="2021-01-18T13:19:25.812" v="4" actId="2696"/>
        <pc:sldMkLst>
          <pc:docMk/>
          <pc:sldMk cId="2437388526" sldId="340"/>
        </pc:sldMkLst>
      </pc:sldChg>
      <pc:sldChg chg="del">
        <pc:chgData name="Ben Nienhuis" userId="2c6c04f1-77c7-44b5-a463-93386779ab63" providerId="ADAL" clId="{91E8672F-DC33-4682-B34C-16AD9FD39F18}" dt="2021-01-18T13:19:26.669" v="5" actId="2696"/>
        <pc:sldMkLst>
          <pc:docMk/>
          <pc:sldMk cId="1272348751" sldId="341"/>
        </pc:sldMkLst>
      </pc:sldChg>
      <pc:sldChg chg="addSp delSp modSp add">
        <pc:chgData name="Ben Nienhuis" userId="2c6c04f1-77c7-44b5-a463-93386779ab63" providerId="ADAL" clId="{91E8672F-DC33-4682-B34C-16AD9FD39F18}" dt="2021-01-18T15:13:03.085" v="400" actId="20577"/>
        <pc:sldMkLst>
          <pc:docMk/>
          <pc:sldMk cId="2105261541" sldId="341"/>
        </pc:sldMkLst>
        <pc:spChg chg="add mod">
          <ac:chgData name="Ben Nienhuis" userId="2c6c04f1-77c7-44b5-a463-93386779ab63" providerId="ADAL" clId="{91E8672F-DC33-4682-B34C-16AD9FD39F18}" dt="2021-01-18T15:13:03.085" v="400" actId="20577"/>
          <ac:spMkLst>
            <pc:docMk/>
            <pc:sldMk cId="2105261541" sldId="341"/>
            <ac:spMk id="3" creationId="{BE0114B5-7A7C-4D94-9D8F-AEDD292A6651}"/>
          </ac:spMkLst>
        </pc:spChg>
        <pc:spChg chg="del mod">
          <ac:chgData name="Ben Nienhuis" userId="2c6c04f1-77c7-44b5-a463-93386779ab63" providerId="ADAL" clId="{91E8672F-DC33-4682-B34C-16AD9FD39F18}" dt="2021-01-18T13:44:15.041" v="37" actId="478"/>
          <ac:spMkLst>
            <pc:docMk/>
            <pc:sldMk cId="2105261541" sldId="341"/>
            <ac:spMk id="9" creationId="{BF175AA6-6F84-4BC5-81A0-6979B2E2E34A}"/>
          </ac:spMkLst>
        </pc:spChg>
        <pc:picChg chg="del">
          <ac:chgData name="Ben Nienhuis" userId="2c6c04f1-77c7-44b5-a463-93386779ab63" providerId="ADAL" clId="{91E8672F-DC33-4682-B34C-16AD9FD39F18}" dt="2021-01-18T13:44:07.687" v="35" actId="478"/>
          <ac:picMkLst>
            <pc:docMk/>
            <pc:sldMk cId="2105261541" sldId="341"/>
            <ac:picMk id="8" creationId="{FEBD2BFE-63FF-4542-858B-B1FCABB94C6F}"/>
          </ac:picMkLst>
        </pc:picChg>
      </pc:sldChg>
      <pc:sldChg chg="del">
        <pc:chgData name="Ben Nienhuis" userId="2c6c04f1-77c7-44b5-a463-93386779ab63" providerId="ADAL" clId="{91E8672F-DC33-4682-B34C-16AD9FD39F18}" dt="2021-01-18T13:19:27.512" v="6" actId="2696"/>
        <pc:sldMkLst>
          <pc:docMk/>
          <pc:sldMk cId="1621842931" sldId="342"/>
        </pc:sldMkLst>
      </pc:sldChg>
      <pc:sldChg chg="addSp delSp modSp add">
        <pc:chgData name="Ben Nienhuis" userId="2c6c04f1-77c7-44b5-a463-93386779ab63" providerId="ADAL" clId="{91E8672F-DC33-4682-B34C-16AD9FD39F18}" dt="2021-01-18T15:14:42.844" v="531" actId="6549"/>
        <pc:sldMkLst>
          <pc:docMk/>
          <pc:sldMk cId="3752490717" sldId="342"/>
        </pc:sldMkLst>
        <pc:spChg chg="del">
          <ac:chgData name="Ben Nienhuis" userId="2c6c04f1-77c7-44b5-a463-93386779ab63" providerId="ADAL" clId="{91E8672F-DC33-4682-B34C-16AD9FD39F18}" dt="2021-01-18T13:44:31.170" v="40" actId="478"/>
          <ac:spMkLst>
            <pc:docMk/>
            <pc:sldMk cId="3752490717" sldId="342"/>
            <ac:spMk id="3" creationId="{BE0114B5-7A7C-4D94-9D8F-AEDD292A6651}"/>
          </ac:spMkLst>
        </pc:spChg>
        <pc:spChg chg="add mod">
          <ac:chgData name="Ben Nienhuis" userId="2c6c04f1-77c7-44b5-a463-93386779ab63" providerId="ADAL" clId="{91E8672F-DC33-4682-B34C-16AD9FD39F18}" dt="2021-01-18T15:14:42.844" v="531" actId="6549"/>
          <ac:spMkLst>
            <pc:docMk/>
            <pc:sldMk cId="3752490717" sldId="342"/>
            <ac:spMk id="7" creationId="{CD2049D3-5972-4FA5-BC15-FD88819C78BE}"/>
          </ac:spMkLst>
        </pc:spChg>
        <pc:picChg chg="add mod">
          <ac:chgData name="Ben Nienhuis" userId="2c6c04f1-77c7-44b5-a463-93386779ab63" providerId="ADAL" clId="{91E8672F-DC33-4682-B34C-16AD9FD39F18}" dt="2021-01-18T15:14:23.426" v="510" actId="1076"/>
          <ac:picMkLst>
            <pc:docMk/>
            <pc:sldMk cId="3752490717" sldId="342"/>
            <ac:picMk id="5" creationId="{08B4810A-9927-45BE-A344-CE0ED63CC6B8}"/>
          </ac:picMkLst>
        </pc:picChg>
      </pc:sldChg>
      <pc:sldChg chg="addSp delSp modSp add">
        <pc:chgData name="Ben Nienhuis" userId="2c6c04f1-77c7-44b5-a463-93386779ab63" providerId="ADAL" clId="{91E8672F-DC33-4682-B34C-16AD9FD39F18}" dt="2021-01-18T14:14:58.605" v="53" actId="14100"/>
        <pc:sldMkLst>
          <pc:docMk/>
          <pc:sldMk cId="831276766" sldId="343"/>
        </pc:sldMkLst>
        <pc:spChg chg="del mod">
          <ac:chgData name="Ben Nienhuis" userId="2c6c04f1-77c7-44b5-a463-93386779ab63" providerId="ADAL" clId="{91E8672F-DC33-4682-B34C-16AD9FD39F18}" dt="2021-01-18T13:48:05.615" v="48" actId="478"/>
          <ac:spMkLst>
            <pc:docMk/>
            <pc:sldMk cId="831276766" sldId="343"/>
            <ac:spMk id="7" creationId="{CD2049D3-5972-4FA5-BC15-FD88819C78BE}"/>
          </ac:spMkLst>
        </pc:spChg>
        <pc:picChg chg="add mod">
          <ac:chgData name="Ben Nienhuis" userId="2c6c04f1-77c7-44b5-a463-93386779ab63" providerId="ADAL" clId="{91E8672F-DC33-4682-B34C-16AD9FD39F18}" dt="2021-01-18T14:14:58.605" v="53" actId="14100"/>
          <ac:picMkLst>
            <pc:docMk/>
            <pc:sldMk cId="831276766" sldId="343"/>
            <ac:picMk id="3" creationId="{2B9013D7-DFD0-48F6-8E3B-BAAEBCE44585}"/>
          </ac:picMkLst>
        </pc:picChg>
        <pc:picChg chg="del">
          <ac:chgData name="Ben Nienhuis" userId="2c6c04f1-77c7-44b5-a463-93386779ab63" providerId="ADAL" clId="{91E8672F-DC33-4682-B34C-16AD9FD39F18}" dt="2021-01-18T13:48:01.774" v="47" actId="478"/>
          <ac:picMkLst>
            <pc:docMk/>
            <pc:sldMk cId="831276766" sldId="343"/>
            <ac:picMk id="5" creationId="{08B4810A-9927-45BE-A344-CE0ED63CC6B8}"/>
          </ac:picMkLst>
        </pc:picChg>
      </pc:sldChg>
      <pc:sldChg chg="add del">
        <pc:chgData name="Ben Nienhuis" userId="2c6c04f1-77c7-44b5-a463-93386779ab63" providerId="ADAL" clId="{91E8672F-DC33-4682-B34C-16AD9FD39F18}" dt="2021-01-18T13:47:46.043" v="44" actId="2696"/>
        <pc:sldMkLst>
          <pc:docMk/>
          <pc:sldMk cId="2216752411" sldId="343"/>
        </pc:sldMkLst>
      </pc:sldChg>
      <pc:sldChg chg="del">
        <pc:chgData name="Ben Nienhuis" userId="2c6c04f1-77c7-44b5-a463-93386779ab63" providerId="ADAL" clId="{91E8672F-DC33-4682-B34C-16AD9FD39F18}" dt="2021-01-18T13:19:30.856" v="7" actId="2696"/>
        <pc:sldMkLst>
          <pc:docMk/>
          <pc:sldMk cId="2614749642" sldId="343"/>
        </pc:sldMkLst>
      </pc:sldChg>
      <pc:sldChg chg="del">
        <pc:chgData name="Ben Nienhuis" userId="2c6c04f1-77c7-44b5-a463-93386779ab63" providerId="ADAL" clId="{91E8672F-DC33-4682-B34C-16AD9FD39F18}" dt="2021-01-18T13:19:36.490" v="8" actId="2696"/>
        <pc:sldMkLst>
          <pc:docMk/>
          <pc:sldMk cId="139202469" sldId="344"/>
        </pc:sldMkLst>
      </pc:sldChg>
      <pc:sldChg chg="addSp delSp modSp add">
        <pc:chgData name="Ben Nienhuis" userId="2c6c04f1-77c7-44b5-a463-93386779ab63" providerId="ADAL" clId="{91E8672F-DC33-4682-B34C-16AD9FD39F18}" dt="2021-01-18T15:18:10.026" v="658" actId="20577"/>
        <pc:sldMkLst>
          <pc:docMk/>
          <pc:sldMk cId="3541049716" sldId="344"/>
        </pc:sldMkLst>
        <pc:spChg chg="add del mod">
          <ac:chgData name="Ben Nienhuis" userId="2c6c04f1-77c7-44b5-a463-93386779ab63" providerId="ADAL" clId="{91E8672F-DC33-4682-B34C-16AD9FD39F18}" dt="2021-01-18T14:26:23.267" v="64" actId="478"/>
          <ac:spMkLst>
            <pc:docMk/>
            <pc:sldMk cId="3541049716" sldId="344"/>
            <ac:spMk id="3" creationId="{4E5EA702-9BA1-4430-84D0-6F1379089E1D}"/>
          </ac:spMkLst>
        </pc:spChg>
        <pc:spChg chg="del mod">
          <ac:chgData name="Ben Nienhuis" userId="2c6c04f1-77c7-44b5-a463-93386779ab63" providerId="ADAL" clId="{91E8672F-DC33-4682-B34C-16AD9FD39F18}" dt="2021-01-18T14:24:03.511" v="57" actId="478"/>
          <ac:spMkLst>
            <pc:docMk/>
            <pc:sldMk cId="3541049716" sldId="344"/>
            <ac:spMk id="7" creationId="{CD2049D3-5972-4FA5-BC15-FD88819C78BE}"/>
          </ac:spMkLst>
        </pc:spChg>
        <pc:spChg chg="add del mod">
          <ac:chgData name="Ben Nienhuis" userId="2c6c04f1-77c7-44b5-a463-93386779ab63" providerId="ADAL" clId="{91E8672F-DC33-4682-B34C-16AD9FD39F18}" dt="2021-01-18T14:26:58.042" v="77" actId="478"/>
          <ac:spMkLst>
            <pc:docMk/>
            <pc:sldMk cId="3541049716" sldId="344"/>
            <ac:spMk id="8" creationId="{101EF36D-831D-4E4B-B5E0-85A08C2D9628}"/>
          </ac:spMkLst>
        </pc:spChg>
        <pc:spChg chg="add mod">
          <ac:chgData name="Ben Nienhuis" userId="2c6c04f1-77c7-44b5-a463-93386779ab63" providerId="ADAL" clId="{91E8672F-DC33-4682-B34C-16AD9FD39F18}" dt="2021-01-18T15:18:10.026" v="658" actId="20577"/>
          <ac:spMkLst>
            <pc:docMk/>
            <pc:sldMk cId="3541049716" sldId="344"/>
            <ac:spMk id="9" creationId="{7E188C1E-4C21-49C1-ADDD-5357B6C7336A}"/>
          </ac:spMkLst>
        </pc:spChg>
        <pc:picChg chg="del">
          <ac:chgData name="Ben Nienhuis" userId="2c6c04f1-77c7-44b5-a463-93386779ab63" providerId="ADAL" clId="{91E8672F-DC33-4682-B34C-16AD9FD39F18}" dt="2021-01-18T14:23:57.327" v="55" actId="478"/>
          <ac:picMkLst>
            <pc:docMk/>
            <pc:sldMk cId="3541049716" sldId="344"/>
            <ac:picMk id="5" creationId="{08B4810A-9927-45BE-A344-CE0ED63CC6B8}"/>
          </ac:picMkLst>
        </pc:picChg>
      </pc:sldChg>
      <pc:sldChg chg="del">
        <pc:chgData name="Ben Nienhuis" userId="2c6c04f1-77c7-44b5-a463-93386779ab63" providerId="ADAL" clId="{91E8672F-DC33-4682-B34C-16AD9FD39F18}" dt="2021-01-18T13:19:38.533" v="9" actId="2696"/>
        <pc:sldMkLst>
          <pc:docMk/>
          <pc:sldMk cId="2215997000" sldId="345"/>
        </pc:sldMkLst>
      </pc:sldChg>
      <pc:sldChg chg="addSp delSp modSp add">
        <pc:chgData name="Ben Nienhuis" userId="2c6c04f1-77c7-44b5-a463-93386779ab63" providerId="ADAL" clId="{91E8672F-DC33-4682-B34C-16AD9FD39F18}" dt="2021-01-18T15:19:40.254" v="671" actId="14100"/>
        <pc:sldMkLst>
          <pc:docMk/>
          <pc:sldMk cId="3446982750" sldId="345"/>
        </pc:sldMkLst>
        <pc:spChg chg="add del">
          <ac:chgData name="Ben Nienhuis" userId="2c6c04f1-77c7-44b5-a463-93386779ab63" providerId="ADAL" clId="{91E8672F-DC33-4682-B34C-16AD9FD39F18}" dt="2021-01-18T14:28:39.470" v="80"/>
          <ac:spMkLst>
            <pc:docMk/>
            <pc:sldMk cId="3446982750" sldId="345"/>
            <ac:spMk id="3" creationId="{740404C2-2DFC-442B-9F14-DDE0DD49A24D}"/>
          </ac:spMkLst>
        </pc:spChg>
        <pc:spChg chg="add mod">
          <ac:chgData name="Ben Nienhuis" userId="2c6c04f1-77c7-44b5-a463-93386779ab63" providerId="ADAL" clId="{91E8672F-DC33-4682-B34C-16AD9FD39F18}" dt="2021-01-18T15:18:41.105" v="662" actId="6549"/>
          <ac:spMkLst>
            <pc:docMk/>
            <pc:sldMk cId="3446982750" sldId="345"/>
            <ac:spMk id="5" creationId="{CE85999C-AD1D-4B38-9396-9F530662F832}"/>
          </ac:spMkLst>
        </pc:spChg>
        <pc:spChg chg="mod">
          <ac:chgData name="Ben Nienhuis" userId="2c6c04f1-77c7-44b5-a463-93386779ab63" providerId="ADAL" clId="{91E8672F-DC33-4682-B34C-16AD9FD39F18}" dt="2021-01-18T15:19:28.972" v="669" actId="1076"/>
          <ac:spMkLst>
            <pc:docMk/>
            <pc:sldMk cId="3446982750" sldId="345"/>
            <ac:spMk id="6" creationId="{196218B3-4571-4CB8-995A-C7F78EA254D6}"/>
          </ac:spMkLst>
        </pc:spChg>
        <pc:picChg chg="mod">
          <ac:chgData name="Ben Nienhuis" userId="2c6c04f1-77c7-44b5-a463-93386779ab63" providerId="ADAL" clId="{91E8672F-DC33-4682-B34C-16AD9FD39F18}" dt="2021-01-18T15:19:07.367" v="668" actId="14100"/>
          <ac:picMkLst>
            <pc:docMk/>
            <pc:sldMk cId="3446982750" sldId="345"/>
            <ac:picMk id="4" creationId="{6FC07C59-DA1A-48C0-B0AF-036A776FAAA1}"/>
          </ac:picMkLst>
        </pc:picChg>
        <pc:picChg chg="add mod ord">
          <ac:chgData name="Ben Nienhuis" userId="2c6c04f1-77c7-44b5-a463-93386779ab63" providerId="ADAL" clId="{91E8672F-DC33-4682-B34C-16AD9FD39F18}" dt="2021-01-18T15:19:40.254" v="671" actId="14100"/>
          <ac:picMkLst>
            <pc:docMk/>
            <pc:sldMk cId="3446982750" sldId="345"/>
            <ac:picMk id="7" creationId="{62D893A5-7D5B-493D-8E8B-69B97D31C834}"/>
          </ac:picMkLst>
        </pc:picChg>
      </pc:sldChg>
      <pc:sldChg chg="add del">
        <pc:chgData name="Ben Nienhuis" userId="2c6c04f1-77c7-44b5-a463-93386779ab63" providerId="ADAL" clId="{91E8672F-DC33-4682-B34C-16AD9FD39F18}" dt="2021-01-18T14:34:38.086" v="109" actId="2696"/>
        <pc:sldMkLst>
          <pc:docMk/>
          <pc:sldMk cId="1278376549" sldId="346"/>
        </pc:sldMkLst>
      </pc:sldChg>
      <pc:sldChg chg="addSp delSp modSp add">
        <pc:chgData name="Ben Nienhuis" userId="2c6c04f1-77c7-44b5-a463-93386779ab63" providerId="ADAL" clId="{91E8672F-DC33-4682-B34C-16AD9FD39F18}" dt="2021-01-18T14:34:01.323" v="106" actId="14100"/>
        <pc:sldMkLst>
          <pc:docMk/>
          <pc:sldMk cId="4227595616" sldId="347"/>
        </pc:sldMkLst>
        <pc:picChg chg="add del mod ord">
          <ac:chgData name="Ben Nienhuis" userId="2c6c04f1-77c7-44b5-a463-93386779ab63" providerId="ADAL" clId="{91E8672F-DC33-4682-B34C-16AD9FD39F18}" dt="2021-01-18T14:32:18.830" v="95" actId="478"/>
          <ac:picMkLst>
            <pc:docMk/>
            <pc:sldMk cId="4227595616" sldId="347"/>
            <ac:picMk id="3" creationId="{83FEFDB8-C58F-4F0E-AA1F-56CB10904485}"/>
          </ac:picMkLst>
        </pc:picChg>
        <pc:picChg chg="mod ord">
          <ac:chgData name="Ben Nienhuis" userId="2c6c04f1-77c7-44b5-a463-93386779ab63" providerId="ADAL" clId="{91E8672F-DC33-4682-B34C-16AD9FD39F18}" dt="2021-01-18T14:33:52.359" v="104" actId="1076"/>
          <ac:picMkLst>
            <pc:docMk/>
            <pc:sldMk cId="4227595616" sldId="347"/>
            <ac:picMk id="4" creationId="{6FC07C59-DA1A-48C0-B0AF-036A776FAAA1}"/>
          </ac:picMkLst>
        </pc:picChg>
        <pc:picChg chg="add mod ord">
          <ac:chgData name="Ben Nienhuis" userId="2c6c04f1-77c7-44b5-a463-93386779ab63" providerId="ADAL" clId="{91E8672F-DC33-4682-B34C-16AD9FD39F18}" dt="2021-01-18T14:34:01.323" v="106" actId="14100"/>
          <ac:picMkLst>
            <pc:docMk/>
            <pc:sldMk cId="4227595616" sldId="347"/>
            <ac:picMk id="5" creationId="{C94512D8-2992-421C-B2A9-B0F50805EC3D}"/>
          </ac:picMkLst>
        </pc:picChg>
      </pc:sldChg>
      <pc:sldChg chg="addSp modSp add">
        <pc:chgData name="Ben Nienhuis" userId="2c6c04f1-77c7-44b5-a463-93386779ab63" providerId="ADAL" clId="{91E8672F-DC33-4682-B34C-16AD9FD39F18}" dt="2021-01-18T14:34:32.842" v="108" actId="14100"/>
        <pc:sldMkLst>
          <pc:docMk/>
          <pc:sldMk cId="3732785866" sldId="348"/>
        </pc:sldMkLst>
        <pc:spChg chg="add mod">
          <ac:chgData name="Ben Nienhuis" userId="2c6c04f1-77c7-44b5-a463-93386779ab63" providerId="ADAL" clId="{91E8672F-DC33-4682-B34C-16AD9FD39F18}" dt="2021-01-18T14:34:32.842" v="108" actId="14100"/>
          <ac:spMkLst>
            <pc:docMk/>
            <pc:sldMk cId="3732785866" sldId="348"/>
            <ac:spMk id="3" creationId="{87FD48C3-E82B-45E6-8BAC-38ED80C967B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05827" y="656272"/>
            <a:ext cx="7332345" cy="452119"/>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1/18/2021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0" i="0">
                <a:solidFill>
                  <a:schemeClr val="tx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20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1/18/2021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0" i="0">
                <a:solidFill>
                  <a:schemeClr val="tx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1/18/2021</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3418662" y="908113"/>
            <a:ext cx="4642980" cy="5056124"/>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800" b="0" i="0">
                <a:solidFill>
                  <a:schemeClr val="tx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1/18/2021</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1/18/2021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665720" y="2502535"/>
            <a:ext cx="5812559" cy="878839"/>
          </a:xfrm>
          <a:prstGeom prst="rect">
            <a:avLst/>
          </a:prstGeom>
        </p:spPr>
        <p:txBody>
          <a:bodyPr wrap="square" lIns="0" tIns="0" rIns="0" bIns="0">
            <a:spAutoFit/>
          </a:bodyPr>
          <a:lstStyle>
            <a:lvl1pPr>
              <a:defRPr sz="2800" b="0" i="0">
                <a:solidFill>
                  <a:schemeClr val="tx1"/>
                </a:solidFill>
                <a:latin typeface="Calibri"/>
                <a:cs typeface="Calibri"/>
              </a:defRPr>
            </a:lvl1pPr>
          </a:lstStyle>
          <a:p>
            <a:endParaRPr/>
          </a:p>
        </p:txBody>
      </p:sp>
      <p:sp>
        <p:nvSpPr>
          <p:cNvPr id="3" name="Holder 3"/>
          <p:cNvSpPr>
            <a:spLocks noGrp="1"/>
          </p:cNvSpPr>
          <p:nvPr>
            <p:ph type="body" idx="1"/>
          </p:nvPr>
        </p:nvSpPr>
        <p:spPr>
          <a:xfrm>
            <a:off x="467995" y="1645164"/>
            <a:ext cx="8208009" cy="2707640"/>
          </a:xfrm>
          <a:prstGeom prst="rect">
            <a:avLst/>
          </a:prstGeom>
        </p:spPr>
        <p:txBody>
          <a:bodyPr wrap="square" lIns="0" tIns="0" rIns="0" bIns="0">
            <a:spAutoFit/>
          </a:bodyPr>
          <a:lstStyle>
            <a:lvl1pPr>
              <a:defRPr sz="20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1/18/2021</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‹nr.›</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https://www.youtube.com/embed/i9xPCOio1g4" TargetMode="Externa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123123" y="1063229"/>
            <a:ext cx="6534978" cy="857250"/>
          </a:xfrm>
        </p:spPr>
        <p:txBody>
          <a:bodyPr>
            <a:normAutofit/>
          </a:bodyPr>
          <a:lstStyle/>
          <a:p>
            <a:pPr algn="ctr"/>
            <a:r>
              <a:rPr lang="nl-NL" b="1" dirty="0"/>
              <a:t>Cellen Hormonen en Inhoudsstoffen</a:t>
            </a:r>
          </a:p>
        </p:txBody>
      </p:sp>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2"/>
          <a:stretch>
            <a:fillRect/>
          </a:stretch>
        </p:blipFill>
        <p:spPr>
          <a:xfrm>
            <a:off x="7383628" y="3024343"/>
            <a:ext cx="1760372" cy="809315"/>
          </a:xfrm>
          <a:prstGeom prst="rect">
            <a:avLst/>
          </a:prstGeom>
        </p:spPr>
      </p:pic>
      <p:sp>
        <p:nvSpPr>
          <p:cNvPr id="6" name="Tekstvak 5">
            <a:extLst>
              <a:ext uri="{FF2B5EF4-FFF2-40B4-BE49-F238E27FC236}">
                <a16:creationId xmlns:a16="http://schemas.microsoft.com/office/drawing/2014/main" id="{196218B3-4571-4CB8-995A-C7F78EA254D6}"/>
              </a:ext>
            </a:extLst>
          </p:cNvPr>
          <p:cNvSpPr txBox="1"/>
          <p:nvPr/>
        </p:nvSpPr>
        <p:spPr>
          <a:xfrm>
            <a:off x="1676400" y="6096000"/>
            <a:ext cx="5205865" cy="300082"/>
          </a:xfrm>
          <a:prstGeom prst="rect">
            <a:avLst/>
          </a:prstGeom>
          <a:noFill/>
        </p:spPr>
        <p:txBody>
          <a:bodyPr wrap="square" rtlCol="0">
            <a:spAutoFit/>
          </a:bodyPr>
          <a:lstStyle/>
          <a:p>
            <a:pPr algn="ctr"/>
            <a:r>
              <a:rPr lang="nl-NL" sz="1350" dirty="0"/>
              <a:t>Plantfysiologie periode 3 Cellen Hormonen en </a:t>
            </a:r>
            <a:r>
              <a:rPr lang="nl-NL" sz="1350" dirty="0" err="1"/>
              <a:t>Inhoudstoffen</a:t>
            </a:r>
            <a:endParaRPr lang="nl-NL" sz="1350" dirty="0"/>
          </a:p>
        </p:txBody>
      </p:sp>
      <p:pic>
        <p:nvPicPr>
          <p:cNvPr id="3" name="Afbeelding 2">
            <a:extLst>
              <a:ext uri="{FF2B5EF4-FFF2-40B4-BE49-F238E27FC236}">
                <a16:creationId xmlns:a16="http://schemas.microsoft.com/office/drawing/2014/main" id="{DBE7D948-5FC3-4C8A-AD1F-4C3803ECBD81}"/>
              </a:ext>
            </a:extLst>
          </p:cNvPr>
          <p:cNvPicPr>
            <a:picLocks noChangeAspect="1"/>
          </p:cNvPicPr>
          <p:nvPr/>
        </p:nvPicPr>
        <p:blipFill>
          <a:blip r:embed="rId3"/>
          <a:stretch>
            <a:fillRect/>
          </a:stretch>
        </p:blipFill>
        <p:spPr>
          <a:xfrm>
            <a:off x="1905000" y="1920479"/>
            <a:ext cx="5334000" cy="4000500"/>
          </a:xfrm>
          <a:prstGeom prst="rect">
            <a:avLst/>
          </a:prstGeom>
        </p:spPr>
      </p:pic>
    </p:spTree>
    <p:extLst>
      <p:ext uri="{BB962C8B-B14F-4D97-AF65-F5344CB8AC3E}">
        <p14:creationId xmlns:p14="http://schemas.microsoft.com/office/powerpoint/2010/main" val="30400188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011843" y="152400"/>
            <a:ext cx="6534978" cy="857250"/>
          </a:xfrm>
        </p:spPr>
        <p:txBody>
          <a:bodyPr>
            <a:normAutofit/>
          </a:bodyPr>
          <a:lstStyle/>
          <a:p>
            <a:pPr algn="ctr"/>
            <a:r>
              <a:rPr lang="nl-NL" b="1" dirty="0"/>
              <a:t>De Cel 2</a:t>
            </a:r>
          </a:p>
        </p:txBody>
      </p:sp>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2"/>
          <a:stretch>
            <a:fillRect/>
          </a:stretch>
        </p:blipFill>
        <p:spPr>
          <a:xfrm>
            <a:off x="7383628" y="3024343"/>
            <a:ext cx="1760372" cy="809315"/>
          </a:xfrm>
          <a:prstGeom prst="rect">
            <a:avLst/>
          </a:prstGeom>
        </p:spPr>
      </p:pic>
      <p:sp>
        <p:nvSpPr>
          <p:cNvPr id="6" name="Tekstvak 5">
            <a:extLst>
              <a:ext uri="{FF2B5EF4-FFF2-40B4-BE49-F238E27FC236}">
                <a16:creationId xmlns:a16="http://schemas.microsoft.com/office/drawing/2014/main" id="{196218B3-4571-4CB8-995A-C7F78EA254D6}"/>
              </a:ext>
            </a:extLst>
          </p:cNvPr>
          <p:cNvSpPr txBox="1"/>
          <p:nvPr/>
        </p:nvSpPr>
        <p:spPr>
          <a:xfrm>
            <a:off x="1676400" y="6096000"/>
            <a:ext cx="5205865" cy="300082"/>
          </a:xfrm>
          <a:prstGeom prst="rect">
            <a:avLst/>
          </a:prstGeom>
          <a:noFill/>
        </p:spPr>
        <p:txBody>
          <a:bodyPr wrap="square" rtlCol="0">
            <a:spAutoFit/>
          </a:bodyPr>
          <a:lstStyle/>
          <a:p>
            <a:pPr algn="ctr"/>
            <a:r>
              <a:rPr lang="nl-NL" sz="1350" dirty="0"/>
              <a:t>Plantfysiologie periode 3 Cellen Hormonen en Inhoudsstoffen</a:t>
            </a:r>
          </a:p>
        </p:txBody>
      </p:sp>
      <p:sp>
        <p:nvSpPr>
          <p:cNvPr id="9" name="Rechthoek 8">
            <a:extLst>
              <a:ext uri="{FF2B5EF4-FFF2-40B4-BE49-F238E27FC236}">
                <a16:creationId xmlns:a16="http://schemas.microsoft.com/office/drawing/2014/main" id="{7E188C1E-4C21-49C1-ADDD-5357B6C7336A}"/>
              </a:ext>
            </a:extLst>
          </p:cNvPr>
          <p:cNvSpPr/>
          <p:nvPr/>
        </p:nvSpPr>
        <p:spPr>
          <a:xfrm>
            <a:off x="323021" y="1028343"/>
            <a:ext cx="7223799" cy="4893647"/>
          </a:xfrm>
          <a:prstGeom prst="rect">
            <a:avLst/>
          </a:prstGeom>
        </p:spPr>
        <p:txBody>
          <a:bodyPr wrap="square">
            <a:spAutoFit/>
          </a:bodyPr>
          <a:lstStyle/>
          <a:p>
            <a:r>
              <a:rPr lang="nl-NL" sz="2400" dirty="0"/>
              <a:t>Veredeling: </a:t>
            </a:r>
          </a:p>
          <a:p>
            <a:pPr marL="342900" indent="-342900">
              <a:buFont typeface="Arial" panose="020B0604020202020204" pitchFamily="34" charset="0"/>
              <a:buChar char="•"/>
            </a:pPr>
            <a:r>
              <a:rPr lang="nl-NL" sz="2400" dirty="0"/>
              <a:t>Veredeling is het ‘edel’ maken van wilde soorten tot cultuurplanten. </a:t>
            </a:r>
          </a:p>
          <a:p>
            <a:pPr marL="342900" indent="-342900">
              <a:buFont typeface="Arial" panose="020B0604020202020204" pitchFamily="34" charset="0"/>
              <a:buChar char="•"/>
            </a:pPr>
            <a:r>
              <a:rPr lang="nl-NL" sz="2400" dirty="0"/>
              <a:t>Tegenwoordig is veredelen een vak apart. Veredelaars zoeken naar de ideale combinatie van eigenschappen door een plant met eigenschap A (bijvoorbeeld ‘hoge opbrengst’) met die van plant B (‘goede kwaliteit’) te combineren. Dat kan door de twee planten met elkaar te kruisen. </a:t>
            </a:r>
          </a:p>
          <a:p>
            <a:pPr marL="342900" indent="-342900">
              <a:buFont typeface="Arial" panose="020B0604020202020204" pitchFamily="34" charset="0"/>
              <a:buChar char="•"/>
            </a:pPr>
            <a:r>
              <a:rPr lang="nl-NL" sz="2400" dirty="0"/>
              <a:t>In de natuur gebeurt dat via het verspreiden van stuifmeel door bijen of de wind, en de nieuwe zaden bevatten een variatie aan combinaties van die eigenschappen.</a:t>
            </a:r>
          </a:p>
        </p:txBody>
      </p:sp>
    </p:spTree>
    <p:extLst>
      <p:ext uri="{BB962C8B-B14F-4D97-AF65-F5344CB8AC3E}">
        <p14:creationId xmlns:p14="http://schemas.microsoft.com/office/powerpoint/2010/main" val="3541049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62D893A5-7D5B-493D-8E8B-69B97D31C834}"/>
              </a:ext>
            </a:extLst>
          </p:cNvPr>
          <p:cNvPicPr>
            <a:picLocks noChangeAspect="1"/>
          </p:cNvPicPr>
          <p:nvPr/>
        </p:nvPicPr>
        <p:blipFill>
          <a:blip r:embed="rId2"/>
          <a:stretch>
            <a:fillRect/>
          </a:stretch>
        </p:blipFill>
        <p:spPr>
          <a:xfrm>
            <a:off x="533400" y="1840958"/>
            <a:ext cx="7467600" cy="4411105"/>
          </a:xfrm>
          <a:prstGeom prst="rect">
            <a:avLst/>
          </a:prstGeom>
        </p:spPr>
      </p:pic>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011843" y="152400"/>
            <a:ext cx="6534978" cy="857250"/>
          </a:xfrm>
        </p:spPr>
        <p:txBody>
          <a:bodyPr>
            <a:normAutofit/>
          </a:bodyPr>
          <a:lstStyle/>
          <a:p>
            <a:pPr algn="ctr"/>
            <a:r>
              <a:rPr lang="nl-NL" b="1" dirty="0"/>
              <a:t>De Cel 2</a:t>
            </a:r>
          </a:p>
        </p:txBody>
      </p:sp>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3"/>
          <a:stretch>
            <a:fillRect/>
          </a:stretch>
        </p:blipFill>
        <p:spPr>
          <a:xfrm>
            <a:off x="7427742" y="3024343"/>
            <a:ext cx="1716258" cy="809315"/>
          </a:xfrm>
          <a:prstGeom prst="rect">
            <a:avLst/>
          </a:prstGeom>
        </p:spPr>
      </p:pic>
      <p:sp>
        <p:nvSpPr>
          <p:cNvPr id="6" name="Tekstvak 5">
            <a:extLst>
              <a:ext uri="{FF2B5EF4-FFF2-40B4-BE49-F238E27FC236}">
                <a16:creationId xmlns:a16="http://schemas.microsoft.com/office/drawing/2014/main" id="{196218B3-4571-4CB8-995A-C7F78EA254D6}"/>
              </a:ext>
            </a:extLst>
          </p:cNvPr>
          <p:cNvSpPr txBox="1"/>
          <p:nvPr/>
        </p:nvSpPr>
        <p:spPr>
          <a:xfrm>
            <a:off x="1676399" y="6102022"/>
            <a:ext cx="5205865" cy="300082"/>
          </a:xfrm>
          <a:prstGeom prst="rect">
            <a:avLst/>
          </a:prstGeom>
          <a:noFill/>
        </p:spPr>
        <p:txBody>
          <a:bodyPr wrap="square" rtlCol="0">
            <a:spAutoFit/>
          </a:bodyPr>
          <a:lstStyle/>
          <a:p>
            <a:pPr algn="ctr"/>
            <a:r>
              <a:rPr lang="nl-NL" sz="1350" dirty="0"/>
              <a:t>Plantfysiologie periode 3 Cellen Hormonen en Inhoudsstoffen</a:t>
            </a:r>
          </a:p>
        </p:txBody>
      </p:sp>
      <p:sp>
        <p:nvSpPr>
          <p:cNvPr id="5" name="Rechthoek 4">
            <a:extLst>
              <a:ext uri="{FF2B5EF4-FFF2-40B4-BE49-F238E27FC236}">
                <a16:creationId xmlns:a16="http://schemas.microsoft.com/office/drawing/2014/main" id="{CE85999C-AD1D-4B38-9396-9F530662F832}"/>
              </a:ext>
            </a:extLst>
          </p:cNvPr>
          <p:cNvSpPr/>
          <p:nvPr/>
        </p:nvSpPr>
        <p:spPr>
          <a:xfrm>
            <a:off x="762000" y="605937"/>
            <a:ext cx="7467600" cy="923330"/>
          </a:xfrm>
          <a:prstGeom prst="rect">
            <a:avLst/>
          </a:prstGeom>
        </p:spPr>
        <p:txBody>
          <a:bodyPr wrap="square">
            <a:spAutoFit/>
          </a:bodyPr>
          <a:lstStyle/>
          <a:p>
            <a:r>
              <a:rPr lang="nl-NL" dirty="0"/>
              <a:t>Per plantensoort is dit ambachtelijke werk meer of minder ‘priegelwerk’. Dat hangt o.a. af van de bloemgrootte en het aantal zaden met één kruising. Figuur 1 en 2. Verschillende manieren van bestuiven in de veredeling</a:t>
            </a:r>
          </a:p>
        </p:txBody>
      </p:sp>
    </p:spTree>
    <p:extLst>
      <p:ext uri="{BB962C8B-B14F-4D97-AF65-F5344CB8AC3E}">
        <p14:creationId xmlns:p14="http://schemas.microsoft.com/office/powerpoint/2010/main" val="34469827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C94512D8-2992-421C-B2A9-B0F50805EC3D}"/>
              </a:ext>
            </a:extLst>
          </p:cNvPr>
          <p:cNvPicPr>
            <a:picLocks noChangeAspect="1"/>
          </p:cNvPicPr>
          <p:nvPr/>
        </p:nvPicPr>
        <p:blipFill>
          <a:blip r:embed="rId2"/>
          <a:stretch>
            <a:fillRect/>
          </a:stretch>
        </p:blipFill>
        <p:spPr>
          <a:xfrm>
            <a:off x="253876" y="1014338"/>
            <a:ext cx="8437084" cy="4700661"/>
          </a:xfrm>
          <a:prstGeom prst="rect">
            <a:avLst/>
          </a:prstGeom>
        </p:spPr>
      </p:pic>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011843" y="152400"/>
            <a:ext cx="6534978" cy="857250"/>
          </a:xfrm>
        </p:spPr>
        <p:txBody>
          <a:bodyPr>
            <a:normAutofit/>
          </a:bodyPr>
          <a:lstStyle/>
          <a:p>
            <a:pPr algn="ctr"/>
            <a:r>
              <a:rPr lang="nl-NL" b="1" dirty="0"/>
              <a:t>De Cel 2</a:t>
            </a:r>
          </a:p>
        </p:txBody>
      </p:sp>
      <p:sp>
        <p:nvSpPr>
          <p:cNvPr id="6" name="Tekstvak 5">
            <a:extLst>
              <a:ext uri="{FF2B5EF4-FFF2-40B4-BE49-F238E27FC236}">
                <a16:creationId xmlns:a16="http://schemas.microsoft.com/office/drawing/2014/main" id="{196218B3-4571-4CB8-995A-C7F78EA254D6}"/>
              </a:ext>
            </a:extLst>
          </p:cNvPr>
          <p:cNvSpPr txBox="1"/>
          <p:nvPr/>
        </p:nvSpPr>
        <p:spPr>
          <a:xfrm>
            <a:off x="1676400" y="6096000"/>
            <a:ext cx="5205865" cy="300082"/>
          </a:xfrm>
          <a:prstGeom prst="rect">
            <a:avLst/>
          </a:prstGeom>
          <a:noFill/>
        </p:spPr>
        <p:txBody>
          <a:bodyPr wrap="square" rtlCol="0">
            <a:spAutoFit/>
          </a:bodyPr>
          <a:lstStyle/>
          <a:p>
            <a:pPr algn="ctr"/>
            <a:r>
              <a:rPr lang="nl-NL" sz="1350" dirty="0"/>
              <a:t>Plantfysiologie periode 3 Cellen Hormonen en Inhoudsstoffen</a:t>
            </a:r>
          </a:p>
        </p:txBody>
      </p:sp>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3"/>
          <a:stretch>
            <a:fillRect/>
          </a:stretch>
        </p:blipFill>
        <p:spPr>
          <a:xfrm>
            <a:off x="7086600" y="281224"/>
            <a:ext cx="1760372" cy="809315"/>
          </a:xfrm>
          <a:prstGeom prst="rect">
            <a:avLst/>
          </a:prstGeom>
        </p:spPr>
      </p:pic>
    </p:spTree>
    <p:extLst>
      <p:ext uri="{BB962C8B-B14F-4D97-AF65-F5344CB8AC3E}">
        <p14:creationId xmlns:p14="http://schemas.microsoft.com/office/powerpoint/2010/main" val="4227595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011843" y="152400"/>
            <a:ext cx="6534978" cy="857250"/>
          </a:xfrm>
        </p:spPr>
        <p:txBody>
          <a:bodyPr>
            <a:normAutofit/>
          </a:bodyPr>
          <a:lstStyle/>
          <a:p>
            <a:pPr algn="ctr"/>
            <a:r>
              <a:rPr lang="nl-NL" b="1" dirty="0"/>
              <a:t>De Cel 2</a:t>
            </a:r>
          </a:p>
        </p:txBody>
      </p:sp>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2"/>
          <a:stretch>
            <a:fillRect/>
          </a:stretch>
        </p:blipFill>
        <p:spPr>
          <a:xfrm>
            <a:off x="7383628" y="3024343"/>
            <a:ext cx="1760372" cy="809315"/>
          </a:xfrm>
          <a:prstGeom prst="rect">
            <a:avLst/>
          </a:prstGeom>
        </p:spPr>
      </p:pic>
      <p:sp>
        <p:nvSpPr>
          <p:cNvPr id="6" name="Tekstvak 5">
            <a:extLst>
              <a:ext uri="{FF2B5EF4-FFF2-40B4-BE49-F238E27FC236}">
                <a16:creationId xmlns:a16="http://schemas.microsoft.com/office/drawing/2014/main" id="{196218B3-4571-4CB8-995A-C7F78EA254D6}"/>
              </a:ext>
            </a:extLst>
          </p:cNvPr>
          <p:cNvSpPr txBox="1"/>
          <p:nvPr/>
        </p:nvSpPr>
        <p:spPr>
          <a:xfrm>
            <a:off x="1676400" y="6096000"/>
            <a:ext cx="5205865" cy="300082"/>
          </a:xfrm>
          <a:prstGeom prst="rect">
            <a:avLst/>
          </a:prstGeom>
          <a:noFill/>
        </p:spPr>
        <p:txBody>
          <a:bodyPr wrap="square" rtlCol="0">
            <a:spAutoFit/>
          </a:bodyPr>
          <a:lstStyle/>
          <a:p>
            <a:pPr algn="ctr"/>
            <a:r>
              <a:rPr lang="nl-NL" sz="1350" dirty="0"/>
              <a:t>Plantfysiologie periode 3 Cellen Hormonen en Inhoudsstoffen</a:t>
            </a:r>
          </a:p>
        </p:txBody>
      </p:sp>
      <p:sp>
        <p:nvSpPr>
          <p:cNvPr id="3" name="Rechthoek 2">
            <a:extLst>
              <a:ext uri="{FF2B5EF4-FFF2-40B4-BE49-F238E27FC236}">
                <a16:creationId xmlns:a16="http://schemas.microsoft.com/office/drawing/2014/main" id="{87FD48C3-E82B-45E6-8BAC-38ED80C967B5}"/>
              </a:ext>
            </a:extLst>
          </p:cNvPr>
          <p:cNvSpPr/>
          <p:nvPr/>
        </p:nvSpPr>
        <p:spPr>
          <a:xfrm>
            <a:off x="685800" y="1028343"/>
            <a:ext cx="6172200" cy="3416320"/>
          </a:xfrm>
          <a:prstGeom prst="rect">
            <a:avLst/>
          </a:prstGeom>
        </p:spPr>
        <p:txBody>
          <a:bodyPr wrap="square">
            <a:spAutoFit/>
          </a:bodyPr>
          <a:lstStyle/>
          <a:p>
            <a:r>
              <a:rPr lang="nl-NL" dirty="0"/>
              <a:t>Veredelen blijft altijd nodig Veredelen is een continu proces om aan de steeds veranderende wensen van telers, supermarkten en consumenten te beantwoorden. Een teler vindt bijvoorbeeld de resistentie tegen nieuwe ziekten en plagen belangrijk, terwijl andere eigenschappen zoals bewaarbaarheid, kleur, vorm en smaak juist belangrijk zijn voor de consument. En ook het klimaat verandert en vraagt om rassen die passen bij die veranderende en onregelmatige weerspatronen van lange droogte- of juist regenperioden. Telers zullen altijd blijven zoeken naar een nog beter ras dat bij hun bedrijf past. Een ras is altijd een soort compromis want het is onmogelijk om alle gewenste eigenschappen in één ras te </a:t>
            </a:r>
            <a:r>
              <a:rPr lang="nl-NL" dirty="0" err="1"/>
              <a:t>krijge</a:t>
            </a:r>
            <a:endParaRPr lang="nl-NL" dirty="0"/>
          </a:p>
        </p:txBody>
      </p:sp>
    </p:spTree>
    <p:extLst>
      <p:ext uri="{BB962C8B-B14F-4D97-AF65-F5344CB8AC3E}">
        <p14:creationId xmlns:p14="http://schemas.microsoft.com/office/powerpoint/2010/main" val="3732785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011843" y="152400"/>
            <a:ext cx="6534978" cy="857250"/>
          </a:xfrm>
        </p:spPr>
        <p:txBody>
          <a:bodyPr>
            <a:normAutofit/>
          </a:bodyPr>
          <a:lstStyle/>
          <a:p>
            <a:pPr algn="ctr"/>
            <a:r>
              <a:rPr lang="nl-NL" b="1" dirty="0"/>
              <a:t>De Cel 2</a:t>
            </a:r>
          </a:p>
        </p:txBody>
      </p:sp>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3"/>
          <a:stretch>
            <a:fillRect/>
          </a:stretch>
        </p:blipFill>
        <p:spPr>
          <a:xfrm>
            <a:off x="7383628" y="3024343"/>
            <a:ext cx="1760372" cy="809315"/>
          </a:xfrm>
          <a:prstGeom prst="rect">
            <a:avLst/>
          </a:prstGeom>
        </p:spPr>
      </p:pic>
      <p:sp>
        <p:nvSpPr>
          <p:cNvPr id="6" name="Tekstvak 5">
            <a:extLst>
              <a:ext uri="{FF2B5EF4-FFF2-40B4-BE49-F238E27FC236}">
                <a16:creationId xmlns:a16="http://schemas.microsoft.com/office/drawing/2014/main" id="{196218B3-4571-4CB8-995A-C7F78EA254D6}"/>
              </a:ext>
            </a:extLst>
          </p:cNvPr>
          <p:cNvSpPr txBox="1"/>
          <p:nvPr/>
        </p:nvSpPr>
        <p:spPr>
          <a:xfrm>
            <a:off x="1676400" y="6096000"/>
            <a:ext cx="5205865" cy="300082"/>
          </a:xfrm>
          <a:prstGeom prst="rect">
            <a:avLst/>
          </a:prstGeom>
          <a:noFill/>
        </p:spPr>
        <p:txBody>
          <a:bodyPr wrap="square" rtlCol="0">
            <a:spAutoFit/>
          </a:bodyPr>
          <a:lstStyle/>
          <a:p>
            <a:pPr algn="ctr"/>
            <a:r>
              <a:rPr lang="nl-NL" sz="1350" dirty="0"/>
              <a:t>Plantfysiologie periode 3 Cellen Hormonen en Inhoudsstoffen</a:t>
            </a:r>
          </a:p>
        </p:txBody>
      </p:sp>
      <p:pic>
        <p:nvPicPr>
          <p:cNvPr id="3" name="Onlinemedia 2">
            <a:hlinkClick r:id="" action="ppaction://media"/>
            <a:extLst>
              <a:ext uri="{FF2B5EF4-FFF2-40B4-BE49-F238E27FC236}">
                <a16:creationId xmlns:a16="http://schemas.microsoft.com/office/drawing/2014/main" id="{2B9013D7-DFD0-48F6-8E3B-BAAEBCE44585}"/>
              </a:ext>
            </a:extLst>
          </p:cNvPr>
          <p:cNvPicPr>
            <a:picLocks noRot="1" noChangeAspect="1"/>
          </p:cNvPicPr>
          <p:nvPr>
            <a:videoFile r:link="rId1"/>
          </p:nvPr>
        </p:nvPicPr>
        <p:blipFill>
          <a:blip r:embed="rId4"/>
          <a:stretch>
            <a:fillRect/>
          </a:stretch>
        </p:blipFill>
        <p:spPr>
          <a:xfrm>
            <a:off x="65924" y="838200"/>
            <a:ext cx="9050592" cy="5090958"/>
          </a:xfrm>
          <a:prstGeom prst="rect">
            <a:avLst/>
          </a:prstGeom>
        </p:spPr>
      </p:pic>
    </p:spTree>
    <p:extLst>
      <p:ext uri="{BB962C8B-B14F-4D97-AF65-F5344CB8AC3E}">
        <p14:creationId xmlns:p14="http://schemas.microsoft.com/office/powerpoint/2010/main" val="831276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2"/>
          <a:stretch>
            <a:fillRect/>
          </a:stretch>
        </p:blipFill>
        <p:spPr>
          <a:xfrm>
            <a:off x="7383628" y="3024343"/>
            <a:ext cx="1760372" cy="809315"/>
          </a:xfrm>
          <a:prstGeom prst="rect">
            <a:avLst/>
          </a:prstGeom>
        </p:spPr>
      </p:pic>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123123" y="1063229"/>
            <a:ext cx="6534978" cy="857250"/>
          </a:xfrm>
        </p:spPr>
        <p:txBody>
          <a:bodyPr>
            <a:normAutofit/>
          </a:bodyPr>
          <a:lstStyle/>
          <a:p>
            <a:pPr algn="ctr"/>
            <a:r>
              <a:rPr lang="nl-NL" b="1" dirty="0"/>
              <a:t>lesprogramma</a:t>
            </a:r>
          </a:p>
        </p:txBody>
      </p:sp>
      <p:sp>
        <p:nvSpPr>
          <p:cNvPr id="6" name="Tekstvak 5">
            <a:extLst>
              <a:ext uri="{FF2B5EF4-FFF2-40B4-BE49-F238E27FC236}">
                <a16:creationId xmlns:a16="http://schemas.microsoft.com/office/drawing/2014/main" id="{196218B3-4571-4CB8-995A-C7F78EA254D6}"/>
              </a:ext>
            </a:extLst>
          </p:cNvPr>
          <p:cNvSpPr txBox="1"/>
          <p:nvPr/>
        </p:nvSpPr>
        <p:spPr>
          <a:xfrm>
            <a:off x="1676400" y="6096000"/>
            <a:ext cx="5205865" cy="300082"/>
          </a:xfrm>
          <a:prstGeom prst="rect">
            <a:avLst/>
          </a:prstGeom>
          <a:noFill/>
        </p:spPr>
        <p:txBody>
          <a:bodyPr wrap="square" rtlCol="0">
            <a:spAutoFit/>
          </a:bodyPr>
          <a:lstStyle/>
          <a:p>
            <a:pPr algn="ctr"/>
            <a:r>
              <a:rPr lang="nl-NL" sz="1350" dirty="0"/>
              <a:t>Plantfysiologie periode 3 Cellen, hormonen en inhoudsstoffen</a:t>
            </a:r>
          </a:p>
        </p:txBody>
      </p:sp>
      <p:sp>
        <p:nvSpPr>
          <p:cNvPr id="3" name="Tekstvak 2">
            <a:extLst>
              <a:ext uri="{FF2B5EF4-FFF2-40B4-BE49-F238E27FC236}">
                <a16:creationId xmlns:a16="http://schemas.microsoft.com/office/drawing/2014/main" id="{AC90F30D-9A1D-42A8-A0D2-A7208BBED3DC}"/>
              </a:ext>
            </a:extLst>
          </p:cNvPr>
          <p:cNvSpPr txBox="1"/>
          <p:nvPr/>
        </p:nvSpPr>
        <p:spPr>
          <a:xfrm>
            <a:off x="457200" y="1613535"/>
            <a:ext cx="8216286" cy="3323987"/>
          </a:xfrm>
          <a:prstGeom prst="rect">
            <a:avLst/>
          </a:prstGeom>
          <a:noFill/>
        </p:spPr>
        <p:txBody>
          <a:bodyPr wrap="square" rtlCol="0">
            <a:spAutoFit/>
          </a:bodyPr>
          <a:lstStyle/>
          <a:p>
            <a:r>
              <a:rPr lang="nl-NL" sz="2400" dirty="0"/>
              <a:t>Les 1: De Cel 1 </a:t>
            </a:r>
          </a:p>
          <a:p>
            <a:r>
              <a:rPr lang="nl-NL" sz="2400" dirty="0"/>
              <a:t>Les 2: De Cel 2</a:t>
            </a:r>
          </a:p>
          <a:p>
            <a:r>
              <a:rPr lang="nl-NL" sz="2400" dirty="0"/>
              <a:t>Les 3: Groei en hormonen</a:t>
            </a:r>
          </a:p>
          <a:p>
            <a:r>
              <a:rPr lang="nl-NL" sz="2400" dirty="0"/>
              <a:t>Les 4: Inhoudsstoffen Farmacie</a:t>
            </a:r>
          </a:p>
          <a:p>
            <a:r>
              <a:rPr lang="nl-NL" sz="2400" dirty="0"/>
              <a:t>Les 5: Inhoudsstoffen Geur, Kleur en Smaak </a:t>
            </a:r>
          </a:p>
          <a:p>
            <a:r>
              <a:rPr lang="nl-NL" sz="2400" dirty="0"/>
              <a:t>Les 6: Inhoudsstoffen Gewasbescherming</a:t>
            </a:r>
          </a:p>
          <a:p>
            <a:r>
              <a:rPr lang="nl-NL" sz="2400" dirty="0"/>
              <a:t>Les 7: Presentaties inhoudsstoffen</a:t>
            </a:r>
          </a:p>
          <a:p>
            <a:r>
              <a:rPr lang="nl-NL" sz="2400" dirty="0"/>
              <a:t>Les 8  Toets</a:t>
            </a:r>
          </a:p>
          <a:p>
            <a:endParaRPr lang="nl-NL" dirty="0"/>
          </a:p>
        </p:txBody>
      </p:sp>
    </p:spTree>
    <p:extLst>
      <p:ext uri="{BB962C8B-B14F-4D97-AF65-F5344CB8AC3E}">
        <p14:creationId xmlns:p14="http://schemas.microsoft.com/office/powerpoint/2010/main" val="4122113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4237B066-DD57-447C-9365-78E7D18FF850}"/>
              </a:ext>
            </a:extLst>
          </p:cNvPr>
          <p:cNvPicPr>
            <a:picLocks noChangeAspect="1"/>
          </p:cNvPicPr>
          <p:nvPr/>
        </p:nvPicPr>
        <p:blipFill>
          <a:blip r:embed="rId2"/>
          <a:stretch>
            <a:fillRect/>
          </a:stretch>
        </p:blipFill>
        <p:spPr>
          <a:xfrm>
            <a:off x="811484" y="1414098"/>
            <a:ext cx="6656116" cy="4858906"/>
          </a:xfrm>
          <a:prstGeom prst="rect">
            <a:avLst/>
          </a:prstGeom>
        </p:spPr>
      </p:pic>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011843" y="152400"/>
            <a:ext cx="6534978" cy="857250"/>
          </a:xfrm>
        </p:spPr>
        <p:txBody>
          <a:bodyPr>
            <a:normAutofit/>
          </a:bodyPr>
          <a:lstStyle/>
          <a:p>
            <a:pPr algn="ctr"/>
            <a:r>
              <a:rPr lang="nl-NL" b="1" dirty="0"/>
              <a:t>De Cel 2</a:t>
            </a:r>
          </a:p>
        </p:txBody>
      </p:sp>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3"/>
          <a:stretch>
            <a:fillRect/>
          </a:stretch>
        </p:blipFill>
        <p:spPr>
          <a:xfrm>
            <a:off x="7383628" y="3024343"/>
            <a:ext cx="1760372" cy="809315"/>
          </a:xfrm>
          <a:prstGeom prst="rect">
            <a:avLst/>
          </a:prstGeom>
        </p:spPr>
      </p:pic>
      <p:sp>
        <p:nvSpPr>
          <p:cNvPr id="6" name="Tekstvak 5">
            <a:extLst>
              <a:ext uri="{FF2B5EF4-FFF2-40B4-BE49-F238E27FC236}">
                <a16:creationId xmlns:a16="http://schemas.microsoft.com/office/drawing/2014/main" id="{196218B3-4571-4CB8-995A-C7F78EA254D6}"/>
              </a:ext>
            </a:extLst>
          </p:cNvPr>
          <p:cNvSpPr txBox="1"/>
          <p:nvPr/>
        </p:nvSpPr>
        <p:spPr>
          <a:xfrm>
            <a:off x="1676400" y="6096000"/>
            <a:ext cx="5205865" cy="300082"/>
          </a:xfrm>
          <a:prstGeom prst="rect">
            <a:avLst/>
          </a:prstGeom>
          <a:noFill/>
        </p:spPr>
        <p:txBody>
          <a:bodyPr wrap="square" rtlCol="0">
            <a:spAutoFit/>
          </a:bodyPr>
          <a:lstStyle/>
          <a:p>
            <a:pPr algn="ctr"/>
            <a:r>
              <a:rPr lang="nl-NL" sz="1350" dirty="0"/>
              <a:t>Plantfysiologie periode 3 Cellen Hormonen en Inhoudsstoffen</a:t>
            </a:r>
          </a:p>
        </p:txBody>
      </p:sp>
      <p:sp>
        <p:nvSpPr>
          <p:cNvPr id="3" name="Tekstvak 2">
            <a:extLst>
              <a:ext uri="{FF2B5EF4-FFF2-40B4-BE49-F238E27FC236}">
                <a16:creationId xmlns:a16="http://schemas.microsoft.com/office/drawing/2014/main" id="{F1924760-25C2-4488-AAA4-7BFC96EEADFE}"/>
              </a:ext>
            </a:extLst>
          </p:cNvPr>
          <p:cNvSpPr txBox="1"/>
          <p:nvPr/>
        </p:nvSpPr>
        <p:spPr>
          <a:xfrm>
            <a:off x="3614776" y="778817"/>
            <a:ext cx="6534978" cy="461665"/>
          </a:xfrm>
          <a:prstGeom prst="rect">
            <a:avLst/>
          </a:prstGeom>
          <a:noFill/>
        </p:spPr>
        <p:txBody>
          <a:bodyPr wrap="square" rtlCol="0">
            <a:spAutoFit/>
          </a:bodyPr>
          <a:lstStyle/>
          <a:p>
            <a:r>
              <a:rPr lang="nl-NL" sz="2400" dirty="0"/>
              <a:t>Herhaling</a:t>
            </a:r>
          </a:p>
        </p:txBody>
      </p:sp>
    </p:spTree>
    <p:extLst>
      <p:ext uri="{BB962C8B-B14F-4D97-AF65-F5344CB8AC3E}">
        <p14:creationId xmlns:p14="http://schemas.microsoft.com/office/powerpoint/2010/main" val="395517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7ABC42C2-B6F8-4F79-B662-4E3C91B567D2}"/>
              </a:ext>
            </a:extLst>
          </p:cNvPr>
          <p:cNvPicPr>
            <a:picLocks noChangeAspect="1"/>
          </p:cNvPicPr>
          <p:nvPr/>
        </p:nvPicPr>
        <p:blipFill>
          <a:blip r:embed="rId2"/>
          <a:stretch>
            <a:fillRect/>
          </a:stretch>
        </p:blipFill>
        <p:spPr>
          <a:xfrm>
            <a:off x="4977265" y="790459"/>
            <a:ext cx="3810000" cy="3810000"/>
          </a:xfrm>
          <a:prstGeom prst="rect">
            <a:avLst/>
          </a:prstGeom>
        </p:spPr>
      </p:pic>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011843" y="152400"/>
            <a:ext cx="6534978" cy="857250"/>
          </a:xfrm>
        </p:spPr>
        <p:txBody>
          <a:bodyPr>
            <a:normAutofit/>
          </a:bodyPr>
          <a:lstStyle/>
          <a:p>
            <a:pPr algn="ctr"/>
            <a:r>
              <a:rPr lang="nl-NL" b="1" dirty="0"/>
              <a:t>De Cel 2</a:t>
            </a:r>
            <a:br>
              <a:rPr lang="nl-NL" b="1" dirty="0"/>
            </a:br>
            <a:endParaRPr lang="nl-NL" b="1" dirty="0"/>
          </a:p>
        </p:txBody>
      </p:sp>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3"/>
          <a:stretch>
            <a:fillRect/>
          </a:stretch>
        </p:blipFill>
        <p:spPr>
          <a:xfrm>
            <a:off x="7383628" y="4609171"/>
            <a:ext cx="1760372" cy="809315"/>
          </a:xfrm>
          <a:prstGeom prst="rect">
            <a:avLst/>
          </a:prstGeom>
        </p:spPr>
      </p:pic>
      <p:sp>
        <p:nvSpPr>
          <p:cNvPr id="6" name="Tekstvak 5">
            <a:extLst>
              <a:ext uri="{FF2B5EF4-FFF2-40B4-BE49-F238E27FC236}">
                <a16:creationId xmlns:a16="http://schemas.microsoft.com/office/drawing/2014/main" id="{196218B3-4571-4CB8-995A-C7F78EA254D6}"/>
              </a:ext>
            </a:extLst>
          </p:cNvPr>
          <p:cNvSpPr txBox="1"/>
          <p:nvPr/>
        </p:nvSpPr>
        <p:spPr>
          <a:xfrm>
            <a:off x="1676400" y="6096000"/>
            <a:ext cx="5205865" cy="300082"/>
          </a:xfrm>
          <a:prstGeom prst="rect">
            <a:avLst/>
          </a:prstGeom>
          <a:noFill/>
        </p:spPr>
        <p:txBody>
          <a:bodyPr wrap="square" rtlCol="0">
            <a:spAutoFit/>
          </a:bodyPr>
          <a:lstStyle/>
          <a:p>
            <a:pPr algn="ctr"/>
            <a:r>
              <a:rPr lang="nl-NL" sz="1350" dirty="0"/>
              <a:t>Plantfysiologie periode 3 Cellen Hormonen en Inhoudsstoffen</a:t>
            </a:r>
          </a:p>
        </p:txBody>
      </p:sp>
      <p:sp>
        <p:nvSpPr>
          <p:cNvPr id="3" name="Rechthoek 2">
            <a:extLst>
              <a:ext uri="{FF2B5EF4-FFF2-40B4-BE49-F238E27FC236}">
                <a16:creationId xmlns:a16="http://schemas.microsoft.com/office/drawing/2014/main" id="{9D0AB448-7DF0-4DF6-ABF0-005DC799D6D6}"/>
              </a:ext>
            </a:extLst>
          </p:cNvPr>
          <p:cNvSpPr/>
          <p:nvPr/>
        </p:nvSpPr>
        <p:spPr>
          <a:xfrm>
            <a:off x="228600" y="1295400"/>
            <a:ext cx="5205865" cy="3785652"/>
          </a:xfrm>
          <a:prstGeom prst="rect">
            <a:avLst/>
          </a:prstGeom>
        </p:spPr>
        <p:txBody>
          <a:bodyPr wrap="square">
            <a:spAutoFit/>
          </a:bodyPr>
          <a:lstStyle/>
          <a:p>
            <a:pPr algn="ctr"/>
            <a:r>
              <a:rPr lang="nl-NL" sz="2400" dirty="0"/>
              <a:t>Celkern</a:t>
            </a:r>
          </a:p>
          <a:p>
            <a:pPr marL="342900" indent="-342900">
              <a:buFont typeface="Arial" panose="020B0604020202020204" pitchFamily="34" charset="0"/>
              <a:buChar char="•"/>
            </a:pPr>
            <a:r>
              <a:rPr lang="nl-NL" sz="2400" dirty="0"/>
              <a:t>De celkern is het organel in de cel waarin de chromosomen met het DNA liggen opgeslagen. </a:t>
            </a:r>
          </a:p>
          <a:p>
            <a:pPr marL="342900" indent="-342900">
              <a:buFont typeface="Arial" panose="020B0604020202020204" pitchFamily="34" charset="0"/>
              <a:buChar char="•"/>
            </a:pPr>
            <a:r>
              <a:rPr lang="nl-NL" sz="2400" dirty="0"/>
              <a:t>DNA draagt het erfelijk materiaal,</a:t>
            </a:r>
          </a:p>
          <a:p>
            <a:r>
              <a:rPr lang="nl-NL" sz="2400" dirty="0"/>
              <a:t>     de eigenschappen van de plant. </a:t>
            </a:r>
          </a:p>
          <a:p>
            <a:pPr marL="342900" indent="-342900">
              <a:buFont typeface="Arial" panose="020B0604020202020204" pitchFamily="34" charset="0"/>
              <a:buChar char="•"/>
            </a:pPr>
            <a:r>
              <a:rPr lang="nl-NL" sz="2400" dirty="0"/>
              <a:t>Niet al het DNA bevindt zich in de celkern: de mitochondriën en </a:t>
            </a:r>
            <a:r>
              <a:rPr lang="nl-NL" sz="2400" dirty="0" err="1"/>
              <a:t>plastiden</a:t>
            </a:r>
            <a:r>
              <a:rPr lang="nl-NL" sz="2400" dirty="0"/>
              <a:t> bevatten ook een paar eigen genen. </a:t>
            </a:r>
          </a:p>
        </p:txBody>
      </p:sp>
    </p:spTree>
    <p:extLst>
      <p:ext uri="{BB962C8B-B14F-4D97-AF65-F5344CB8AC3E}">
        <p14:creationId xmlns:p14="http://schemas.microsoft.com/office/powerpoint/2010/main" val="3096139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011843" y="152400"/>
            <a:ext cx="6534978" cy="857250"/>
          </a:xfrm>
        </p:spPr>
        <p:txBody>
          <a:bodyPr>
            <a:normAutofit/>
          </a:bodyPr>
          <a:lstStyle/>
          <a:p>
            <a:pPr algn="ctr"/>
            <a:r>
              <a:rPr lang="nl-NL" b="1" dirty="0"/>
              <a:t>De Cel 2</a:t>
            </a:r>
          </a:p>
        </p:txBody>
      </p:sp>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2"/>
          <a:stretch>
            <a:fillRect/>
          </a:stretch>
        </p:blipFill>
        <p:spPr>
          <a:xfrm>
            <a:off x="7239000" y="4636227"/>
            <a:ext cx="1760372" cy="809315"/>
          </a:xfrm>
          <a:prstGeom prst="rect">
            <a:avLst/>
          </a:prstGeom>
        </p:spPr>
      </p:pic>
      <p:sp>
        <p:nvSpPr>
          <p:cNvPr id="6" name="Tekstvak 5">
            <a:extLst>
              <a:ext uri="{FF2B5EF4-FFF2-40B4-BE49-F238E27FC236}">
                <a16:creationId xmlns:a16="http://schemas.microsoft.com/office/drawing/2014/main" id="{196218B3-4571-4CB8-995A-C7F78EA254D6}"/>
              </a:ext>
            </a:extLst>
          </p:cNvPr>
          <p:cNvSpPr txBox="1"/>
          <p:nvPr/>
        </p:nvSpPr>
        <p:spPr>
          <a:xfrm>
            <a:off x="1676400" y="6096000"/>
            <a:ext cx="5205865" cy="300082"/>
          </a:xfrm>
          <a:prstGeom prst="rect">
            <a:avLst/>
          </a:prstGeom>
          <a:noFill/>
        </p:spPr>
        <p:txBody>
          <a:bodyPr wrap="square" rtlCol="0">
            <a:spAutoFit/>
          </a:bodyPr>
          <a:lstStyle/>
          <a:p>
            <a:pPr algn="ctr"/>
            <a:r>
              <a:rPr lang="nl-NL" sz="1350" dirty="0"/>
              <a:t>Plantfysiologie periode 3 Cellen Hormonen en Inhoudsstoffen</a:t>
            </a:r>
          </a:p>
        </p:txBody>
      </p:sp>
      <p:sp>
        <p:nvSpPr>
          <p:cNvPr id="5" name="Rechthoek 4">
            <a:extLst>
              <a:ext uri="{FF2B5EF4-FFF2-40B4-BE49-F238E27FC236}">
                <a16:creationId xmlns:a16="http://schemas.microsoft.com/office/drawing/2014/main" id="{6C020DFD-5D50-419A-8D72-6C5BFC8C87A6}"/>
              </a:ext>
            </a:extLst>
          </p:cNvPr>
          <p:cNvSpPr/>
          <p:nvPr/>
        </p:nvSpPr>
        <p:spPr>
          <a:xfrm>
            <a:off x="361191" y="1021103"/>
            <a:ext cx="4668009" cy="5262979"/>
          </a:xfrm>
          <a:prstGeom prst="rect">
            <a:avLst/>
          </a:prstGeom>
        </p:spPr>
        <p:txBody>
          <a:bodyPr wrap="square">
            <a:spAutoFit/>
          </a:bodyPr>
          <a:lstStyle/>
          <a:p>
            <a:r>
              <a:rPr lang="nl-NL" sz="2400" dirty="0">
                <a:solidFill>
                  <a:srgbClr val="232429"/>
                </a:solidFill>
              </a:rPr>
              <a:t>Opbouw van de celkern</a:t>
            </a:r>
          </a:p>
          <a:p>
            <a:pPr marL="342900" indent="-342900">
              <a:buFont typeface="Arial" panose="020B0604020202020204" pitchFamily="34" charset="0"/>
              <a:buChar char="•"/>
            </a:pPr>
            <a:r>
              <a:rPr lang="nl-NL" sz="2400" dirty="0">
                <a:solidFill>
                  <a:srgbClr val="575863"/>
                </a:solidFill>
              </a:rPr>
              <a:t>De celkern bevat een kernmembraan en een of meerdere kernlichaampjes. </a:t>
            </a:r>
          </a:p>
          <a:p>
            <a:pPr marL="342900" indent="-342900">
              <a:buFont typeface="Arial" panose="020B0604020202020204" pitchFamily="34" charset="0"/>
              <a:buChar char="•"/>
            </a:pPr>
            <a:r>
              <a:rPr lang="nl-NL" sz="2400" dirty="0">
                <a:solidFill>
                  <a:srgbClr val="575863"/>
                </a:solidFill>
              </a:rPr>
              <a:t>de kernporiën. Via de kernporiën kunnen eiwitten, RNA en andere moleculen de celkern in en uit.</a:t>
            </a:r>
          </a:p>
          <a:p>
            <a:pPr marL="342900" indent="-342900">
              <a:buFont typeface="Arial" panose="020B0604020202020204" pitchFamily="34" charset="0"/>
              <a:buChar char="•"/>
            </a:pPr>
            <a:r>
              <a:rPr lang="nl-NL" sz="2400" dirty="0">
                <a:solidFill>
                  <a:srgbClr val="575863"/>
                </a:solidFill>
              </a:rPr>
              <a:t>Het DNA in combinatie met speciale eiwitten (de </a:t>
            </a:r>
            <a:r>
              <a:rPr lang="nl-NL" sz="2400" dirty="0" err="1">
                <a:solidFill>
                  <a:srgbClr val="575863"/>
                </a:solidFill>
              </a:rPr>
              <a:t>histonen</a:t>
            </a:r>
            <a:r>
              <a:rPr lang="nl-NL" sz="2400" dirty="0">
                <a:solidFill>
                  <a:srgbClr val="575863"/>
                </a:solidFill>
              </a:rPr>
              <a:t>) wordt chromatine genoemd</a:t>
            </a:r>
          </a:p>
          <a:p>
            <a:pPr marL="342900" indent="-342900">
              <a:buFont typeface="Arial" panose="020B0604020202020204" pitchFamily="34" charset="0"/>
              <a:buChar char="•"/>
            </a:pPr>
            <a:r>
              <a:rPr lang="nl-NL" sz="2400" dirty="0">
                <a:solidFill>
                  <a:srgbClr val="575863"/>
                </a:solidFill>
              </a:rPr>
              <a:t>Kernlichaam is een bolvormige structuur, omgeven door een laagje met een grote dichtheid aan chromatine.</a:t>
            </a:r>
            <a:endParaRPr lang="nl-NL" sz="2400" b="0" i="0" dirty="0">
              <a:solidFill>
                <a:srgbClr val="575863"/>
              </a:solidFill>
              <a:effectLst/>
            </a:endParaRPr>
          </a:p>
        </p:txBody>
      </p:sp>
      <p:pic>
        <p:nvPicPr>
          <p:cNvPr id="8" name="Afbeelding 7">
            <a:extLst>
              <a:ext uri="{FF2B5EF4-FFF2-40B4-BE49-F238E27FC236}">
                <a16:creationId xmlns:a16="http://schemas.microsoft.com/office/drawing/2014/main" id="{2C6D4EC1-FAD1-44B1-A94A-5230C68FD92A}"/>
              </a:ext>
            </a:extLst>
          </p:cNvPr>
          <p:cNvPicPr>
            <a:picLocks noChangeAspect="1"/>
          </p:cNvPicPr>
          <p:nvPr/>
        </p:nvPicPr>
        <p:blipFill>
          <a:blip r:embed="rId3"/>
          <a:stretch>
            <a:fillRect/>
          </a:stretch>
        </p:blipFill>
        <p:spPr>
          <a:xfrm>
            <a:off x="5181601" y="357343"/>
            <a:ext cx="3387890" cy="3809676"/>
          </a:xfrm>
          <a:prstGeom prst="rect">
            <a:avLst/>
          </a:prstGeom>
        </p:spPr>
      </p:pic>
    </p:spTree>
    <p:extLst>
      <p:ext uri="{BB962C8B-B14F-4D97-AF65-F5344CB8AC3E}">
        <p14:creationId xmlns:p14="http://schemas.microsoft.com/office/powerpoint/2010/main" val="3392036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011843" y="152400"/>
            <a:ext cx="6534978" cy="857250"/>
          </a:xfrm>
        </p:spPr>
        <p:txBody>
          <a:bodyPr>
            <a:normAutofit/>
          </a:bodyPr>
          <a:lstStyle/>
          <a:p>
            <a:pPr algn="ctr"/>
            <a:r>
              <a:rPr lang="nl-NL" b="1" dirty="0"/>
              <a:t>De Cel 2</a:t>
            </a:r>
          </a:p>
        </p:txBody>
      </p:sp>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2"/>
          <a:stretch>
            <a:fillRect/>
          </a:stretch>
        </p:blipFill>
        <p:spPr>
          <a:xfrm>
            <a:off x="7383628" y="3024343"/>
            <a:ext cx="1760372" cy="809315"/>
          </a:xfrm>
          <a:prstGeom prst="rect">
            <a:avLst/>
          </a:prstGeom>
        </p:spPr>
      </p:pic>
      <p:sp>
        <p:nvSpPr>
          <p:cNvPr id="6" name="Tekstvak 5">
            <a:extLst>
              <a:ext uri="{FF2B5EF4-FFF2-40B4-BE49-F238E27FC236}">
                <a16:creationId xmlns:a16="http://schemas.microsoft.com/office/drawing/2014/main" id="{196218B3-4571-4CB8-995A-C7F78EA254D6}"/>
              </a:ext>
            </a:extLst>
          </p:cNvPr>
          <p:cNvSpPr txBox="1"/>
          <p:nvPr/>
        </p:nvSpPr>
        <p:spPr>
          <a:xfrm>
            <a:off x="1676400" y="6096000"/>
            <a:ext cx="5205865" cy="300082"/>
          </a:xfrm>
          <a:prstGeom prst="rect">
            <a:avLst/>
          </a:prstGeom>
          <a:noFill/>
        </p:spPr>
        <p:txBody>
          <a:bodyPr wrap="square" rtlCol="0">
            <a:spAutoFit/>
          </a:bodyPr>
          <a:lstStyle/>
          <a:p>
            <a:pPr algn="ctr"/>
            <a:r>
              <a:rPr lang="nl-NL" sz="1350" dirty="0"/>
              <a:t>Plantfysiologie periode 3 Cellen Hormonen en Inhoudsstoffen</a:t>
            </a:r>
          </a:p>
        </p:txBody>
      </p:sp>
      <p:sp>
        <p:nvSpPr>
          <p:cNvPr id="3" name="Rechthoek 2">
            <a:extLst>
              <a:ext uri="{FF2B5EF4-FFF2-40B4-BE49-F238E27FC236}">
                <a16:creationId xmlns:a16="http://schemas.microsoft.com/office/drawing/2014/main" id="{E6C44068-ADEF-4840-BAD7-0A96CD087169}"/>
              </a:ext>
            </a:extLst>
          </p:cNvPr>
          <p:cNvSpPr/>
          <p:nvPr/>
        </p:nvSpPr>
        <p:spPr>
          <a:xfrm>
            <a:off x="685800" y="609600"/>
            <a:ext cx="6400800" cy="4893647"/>
          </a:xfrm>
          <a:prstGeom prst="rect">
            <a:avLst/>
          </a:prstGeom>
        </p:spPr>
        <p:txBody>
          <a:bodyPr wrap="square">
            <a:spAutoFit/>
          </a:bodyPr>
          <a:lstStyle/>
          <a:p>
            <a:r>
              <a:rPr lang="nl-NL" sz="2400" dirty="0"/>
              <a:t>Celcyclus</a:t>
            </a:r>
          </a:p>
          <a:p>
            <a:r>
              <a:rPr lang="nl-NL" sz="2400" dirty="0"/>
              <a:t>De celcyclus is het leven van een cel, vanaf zijn ontstaan tot aan zijn eigen deling in twee nieuwe cellen en bestaat uit twee delen: de interfase en de mitose.</a:t>
            </a:r>
          </a:p>
          <a:p>
            <a:endParaRPr lang="nl-NL" sz="2400" dirty="0"/>
          </a:p>
          <a:p>
            <a:r>
              <a:rPr lang="nl-NL" sz="2400" dirty="0"/>
              <a:t>Interfase</a:t>
            </a:r>
          </a:p>
          <a:p>
            <a:r>
              <a:rPr lang="nl-NL" sz="2400" dirty="0"/>
              <a:t>Tijdens de interfase voert een cel zijn functie uit; een cel in een blad zet zonlicht om in energie voor een plant. Ook worden gedurende de interfase eiwitten en organellen aangemaakt.</a:t>
            </a:r>
          </a:p>
          <a:p>
            <a:r>
              <a:rPr lang="nl-NL" sz="2400" dirty="0"/>
              <a:t>Tot slot vind DNA-replicatie plaats,</a:t>
            </a:r>
          </a:p>
          <a:p>
            <a:r>
              <a:rPr lang="nl-NL" sz="2400" dirty="0"/>
              <a:t>. </a:t>
            </a:r>
            <a:endParaRPr lang="nl-NL" dirty="0"/>
          </a:p>
        </p:txBody>
      </p:sp>
    </p:spTree>
    <p:extLst>
      <p:ext uri="{BB962C8B-B14F-4D97-AF65-F5344CB8AC3E}">
        <p14:creationId xmlns:p14="http://schemas.microsoft.com/office/powerpoint/2010/main" val="2739196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011843" y="152400"/>
            <a:ext cx="6534978" cy="857250"/>
          </a:xfrm>
        </p:spPr>
        <p:txBody>
          <a:bodyPr>
            <a:normAutofit/>
          </a:bodyPr>
          <a:lstStyle/>
          <a:p>
            <a:pPr algn="ctr"/>
            <a:r>
              <a:rPr lang="nl-NL" b="1" dirty="0"/>
              <a:t>De Cel 2</a:t>
            </a:r>
          </a:p>
        </p:txBody>
      </p:sp>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2"/>
          <a:stretch>
            <a:fillRect/>
          </a:stretch>
        </p:blipFill>
        <p:spPr>
          <a:xfrm>
            <a:off x="7383628" y="3024343"/>
            <a:ext cx="1760372" cy="809315"/>
          </a:xfrm>
          <a:prstGeom prst="rect">
            <a:avLst/>
          </a:prstGeom>
        </p:spPr>
      </p:pic>
      <p:sp>
        <p:nvSpPr>
          <p:cNvPr id="6" name="Tekstvak 5">
            <a:extLst>
              <a:ext uri="{FF2B5EF4-FFF2-40B4-BE49-F238E27FC236}">
                <a16:creationId xmlns:a16="http://schemas.microsoft.com/office/drawing/2014/main" id="{196218B3-4571-4CB8-995A-C7F78EA254D6}"/>
              </a:ext>
            </a:extLst>
          </p:cNvPr>
          <p:cNvSpPr txBox="1"/>
          <p:nvPr/>
        </p:nvSpPr>
        <p:spPr>
          <a:xfrm>
            <a:off x="1676400" y="6096000"/>
            <a:ext cx="5205865" cy="300082"/>
          </a:xfrm>
          <a:prstGeom prst="rect">
            <a:avLst/>
          </a:prstGeom>
          <a:noFill/>
        </p:spPr>
        <p:txBody>
          <a:bodyPr wrap="square" rtlCol="0">
            <a:spAutoFit/>
          </a:bodyPr>
          <a:lstStyle/>
          <a:p>
            <a:pPr algn="ctr"/>
            <a:r>
              <a:rPr lang="nl-NL" sz="1350" dirty="0"/>
              <a:t>Plantfysiologie periode 3 Cellen Hormonen en Inhoudsstoffen</a:t>
            </a:r>
          </a:p>
        </p:txBody>
      </p:sp>
      <p:pic>
        <p:nvPicPr>
          <p:cNvPr id="8" name="Afbeelding 7">
            <a:extLst>
              <a:ext uri="{FF2B5EF4-FFF2-40B4-BE49-F238E27FC236}">
                <a16:creationId xmlns:a16="http://schemas.microsoft.com/office/drawing/2014/main" id="{FEBD2BFE-63FF-4542-858B-B1FCABB94C6F}"/>
              </a:ext>
            </a:extLst>
          </p:cNvPr>
          <p:cNvPicPr>
            <a:picLocks noChangeAspect="1"/>
          </p:cNvPicPr>
          <p:nvPr/>
        </p:nvPicPr>
        <p:blipFill>
          <a:blip r:embed="rId3"/>
          <a:stretch>
            <a:fillRect/>
          </a:stretch>
        </p:blipFill>
        <p:spPr>
          <a:xfrm>
            <a:off x="1698582" y="3217458"/>
            <a:ext cx="5276850" cy="2171700"/>
          </a:xfrm>
          <a:prstGeom prst="rect">
            <a:avLst/>
          </a:prstGeom>
        </p:spPr>
      </p:pic>
      <p:sp>
        <p:nvSpPr>
          <p:cNvPr id="10" name="Rechthoek 9">
            <a:extLst>
              <a:ext uri="{FF2B5EF4-FFF2-40B4-BE49-F238E27FC236}">
                <a16:creationId xmlns:a16="http://schemas.microsoft.com/office/drawing/2014/main" id="{54F206ED-D7BD-4082-AAE9-F0B5BB4546C2}"/>
              </a:ext>
            </a:extLst>
          </p:cNvPr>
          <p:cNvSpPr/>
          <p:nvPr/>
        </p:nvSpPr>
        <p:spPr>
          <a:xfrm>
            <a:off x="1642402" y="1116327"/>
            <a:ext cx="5520397" cy="1938992"/>
          </a:xfrm>
          <a:prstGeom prst="rect">
            <a:avLst/>
          </a:prstGeom>
        </p:spPr>
        <p:txBody>
          <a:bodyPr wrap="square">
            <a:spAutoFit/>
          </a:bodyPr>
          <a:lstStyle/>
          <a:p>
            <a:r>
              <a:rPr lang="nl-NL" sz="2400" dirty="0"/>
              <a:t>Mitose</a:t>
            </a:r>
          </a:p>
          <a:p>
            <a:r>
              <a:rPr lang="nl-NL" sz="2400" dirty="0"/>
              <a:t>Eerst deelt de celkern, daarna worden cytoplasma en organellen verdeeld worden over de dochtercellen</a:t>
            </a:r>
          </a:p>
          <a:p>
            <a:r>
              <a:rPr lang="nl-NL" sz="2400" dirty="0"/>
              <a:t>Door de mitose kan een plant groeien.</a:t>
            </a:r>
          </a:p>
        </p:txBody>
      </p:sp>
    </p:spTree>
    <p:extLst>
      <p:ext uri="{BB962C8B-B14F-4D97-AF65-F5344CB8AC3E}">
        <p14:creationId xmlns:p14="http://schemas.microsoft.com/office/powerpoint/2010/main" val="1466786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011843" y="152400"/>
            <a:ext cx="6534978" cy="857250"/>
          </a:xfrm>
        </p:spPr>
        <p:txBody>
          <a:bodyPr>
            <a:normAutofit/>
          </a:bodyPr>
          <a:lstStyle/>
          <a:p>
            <a:pPr algn="ctr"/>
            <a:r>
              <a:rPr lang="nl-NL" b="1" dirty="0"/>
              <a:t>De Cel 2</a:t>
            </a:r>
          </a:p>
        </p:txBody>
      </p:sp>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2"/>
          <a:stretch>
            <a:fillRect/>
          </a:stretch>
        </p:blipFill>
        <p:spPr>
          <a:xfrm>
            <a:off x="7383628" y="3024343"/>
            <a:ext cx="1760372" cy="809315"/>
          </a:xfrm>
          <a:prstGeom prst="rect">
            <a:avLst/>
          </a:prstGeom>
        </p:spPr>
      </p:pic>
      <p:sp>
        <p:nvSpPr>
          <p:cNvPr id="6" name="Tekstvak 5">
            <a:extLst>
              <a:ext uri="{FF2B5EF4-FFF2-40B4-BE49-F238E27FC236}">
                <a16:creationId xmlns:a16="http://schemas.microsoft.com/office/drawing/2014/main" id="{196218B3-4571-4CB8-995A-C7F78EA254D6}"/>
              </a:ext>
            </a:extLst>
          </p:cNvPr>
          <p:cNvSpPr txBox="1"/>
          <p:nvPr/>
        </p:nvSpPr>
        <p:spPr>
          <a:xfrm>
            <a:off x="1676400" y="6096000"/>
            <a:ext cx="5205865" cy="300082"/>
          </a:xfrm>
          <a:prstGeom prst="rect">
            <a:avLst/>
          </a:prstGeom>
          <a:noFill/>
        </p:spPr>
        <p:txBody>
          <a:bodyPr wrap="square" rtlCol="0">
            <a:spAutoFit/>
          </a:bodyPr>
          <a:lstStyle/>
          <a:p>
            <a:pPr algn="ctr"/>
            <a:r>
              <a:rPr lang="nl-NL" sz="1350" dirty="0"/>
              <a:t>Plantfysiologie periode 3 Cellen Hormonen en Inhoudsstoffen</a:t>
            </a:r>
          </a:p>
        </p:txBody>
      </p:sp>
      <p:sp>
        <p:nvSpPr>
          <p:cNvPr id="3" name="Rechthoek 2">
            <a:extLst>
              <a:ext uri="{FF2B5EF4-FFF2-40B4-BE49-F238E27FC236}">
                <a16:creationId xmlns:a16="http://schemas.microsoft.com/office/drawing/2014/main" id="{BE0114B5-7A7C-4D94-9D8F-AEDD292A6651}"/>
              </a:ext>
            </a:extLst>
          </p:cNvPr>
          <p:cNvSpPr/>
          <p:nvPr/>
        </p:nvSpPr>
        <p:spPr>
          <a:xfrm>
            <a:off x="1011843" y="1009650"/>
            <a:ext cx="7293957" cy="4893647"/>
          </a:xfrm>
          <a:prstGeom prst="rect">
            <a:avLst/>
          </a:prstGeom>
        </p:spPr>
        <p:txBody>
          <a:bodyPr wrap="square">
            <a:spAutoFit/>
          </a:bodyPr>
          <a:lstStyle/>
          <a:p>
            <a:r>
              <a:rPr lang="nl-NL" sz="2400" dirty="0"/>
              <a:t>Meiose, geslachtelijke celdeling</a:t>
            </a:r>
          </a:p>
          <a:p>
            <a:endParaRPr lang="nl-NL" sz="2400" dirty="0"/>
          </a:p>
          <a:p>
            <a:r>
              <a:rPr lang="nl-NL" sz="2400" dirty="0"/>
              <a:t>Bij meiose worden er geslachtscellen gevormd, zoals vrouwelijke eicellen en mannelijke spermacellen. </a:t>
            </a:r>
          </a:p>
          <a:p>
            <a:endParaRPr lang="nl-NL" sz="2400" dirty="0"/>
          </a:p>
          <a:p>
            <a:r>
              <a:rPr lang="nl-NL" sz="2400" dirty="0"/>
              <a:t>Bij meiose, krijgt elke nieuwe cel een unieke set van genetische informatie. </a:t>
            </a:r>
          </a:p>
          <a:p>
            <a:endParaRPr lang="nl-NL" sz="2400" dirty="0"/>
          </a:p>
          <a:p>
            <a:r>
              <a:rPr lang="nl-NL" sz="2400" dirty="0"/>
              <a:t>Dankzij meiose is er genetische variatie bij alle organismen die zich geslachtelijk voortplanten. Tijdens de meiose, breekt een klein stukje van elk chromosoom af en bindt zich weer aan een ander chromosoom. Dit proces heet ‘crossing-over’ of ‘recombinatie.’</a:t>
            </a:r>
            <a:endParaRPr lang="nl-NL" dirty="0"/>
          </a:p>
        </p:txBody>
      </p:sp>
    </p:spTree>
    <p:extLst>
      <p:ext uri="{BB962C8B-B14F-4D97-AF65-F5344CB8AC3E}">
        <p14:creationId xmlns:p14="http://schemas.microsoft.com/office/powerpoint/2010/main" val="2105261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F63243-4CBF-4C92-A833-E353A87BA17E}"/>
              </a:ext>
            </a:extLst>
          </p:cNvPr>
          <p:cNvSpPr>
            <a:spLocks noGrp="1"/>
          </p:cNvSpPr>
          <p:nvPr>
            <p:ph type="title"/>
          </p:nvPr>
        </p:nvSpPr>
        <p:spPr>
          <a:xfrm>
            <a:off x="1011843" y="152400"/>
            <a:ext cx="6534978" cy="857250"/>
          </a:xfrm>
        </p:spPr>
        <p:txBody>
          <a:bodyPr>
            <a:normAutofit/>
          </a:bodyPr>
          <a:lstStyle/>
          <a:p>
            <a:pPr algn="ctr"/>
            <a:r>
              <a:rPr lang="nl-NL" b="1" dirty="0"/>
              <a:t>De Cel 2</a:t>
            </a:r>
          </a:p>
        </p:txBody>
      </p:sp>
      <p:pic>
        <p:nvPicPr>
          <p:cNvPr id="4" name="Tijdelijke aanduiding voor inhoud 3">
            <a:extLst>
              <a:ext uri="{FF2B5EF4-FFF2-40B4-BE49-F238E27FC236}">
                <a16:creationId xmlns:a16="http://schemas.microsoft.com/office/drawing/2014/main" id="{6FC07C59-DA1A-48C0-B0AF-036A776FAAA1}"/>
              </a:ext>
            </a:extLst>
          </p:cNvPr>
          <p:cNvPicPr>
            <a:picLocks noGrp="1" noChangeAspect="1"/>
          </p:cNvPicPr>
          <p:nvPr>
            <p:ph idx="1"/>
          </p:nvPr>
        </p:nvPicPr>
        <p:blipFill>
          <a:blip r:embed="rId2"/>
          <a:stretch>
            <a:fillRect/>
          </a:stretch>
        </p:blipFill>
        <p:spPr>
          <a:xfrm>
            <a:off x="7383628" y="3024343"/>
            <a:ext cx="1760372" cy="809315"/>
          </a:xfrm>
          <a:prstGeom prst="rect">
            <a:avLst/>
          </a:prstGeom>
        </p:spPr>
      </p:pic>
      <p:sp>
        <p:nvSpPr>
          <p:cNvPr id="6" name="Tekstvak 5">
            <a:extLst>
              <a:ext uri="{FF2B5EF4-FFF2-40B4-BE49-F238E27FC236}">
                <a16:creationId xmlns:a16="http://schemas.microsoft.com/office/drawing/2014/main" id="{196218B3-4571-4CB8-995A-C7F78EA254D6}"/>
              </a:ext>
            </a:extLst>
          </p:cNvPr>
          <p:cNvSpPr txBox="1"/>
          <p:nvPr/>
        </p:nvSpPr>
        <p:spPr>
          <a:xfrm>
            <a:off x="1676400" y="6096000"/>
            <a:ext cx="5205865" cy="300082"/>
          </a:xfrm>
          <a:prstGeom prst="rect">
            <a:avLst/>
          </a:prstGeom>
          <a:noFill/>
        </p:spPr>
        <p:txBody>
          <a:bodyPr wrap="square" rtlCol="0">
            <a:spAutoFit/>
          </a:bodyPr>
          <a:lstStyle/>
          <a:p>
            <a:pPr algn="ctr"/>
            <a:r>
              <a:rPr lang="nl-NL" sz="1350" dirty="0"/>
              <a:t>Plantfysiologie periode 3 Cellen Hormonen en Inhoudsstoffen</a:t>
            </a:r>
          </a:p>
        </p:txBody>
      </p:sp>
      <p:pic>
        <p:nvPicPr>
          <p:cNvPr id="5" name="Afbeelding 4">
            <a:extLst>
              <a:ext uri="{FF2B5EF4-FFF2-40B4-BE49-F238E27FC236}">
                <a16:creationId xmlns:a16="http://schemas.microsoft.com/office/drawing/2014/main" id="{08B4810A-9927-45BE-A344-CE0ED63CC6B8}"/>
              </a:ext>
            </a:extLst>
          </p:cNvPr>
          <p:cNvPicPr>
            <a:picLocks noChangeAspect="1"/>
          </p:cNvPicPr>
          <p:nvPr/>
        </p:nvPicPr>
        <p:blipFill>
          <a:blip r:embed="rId3"/>
          <a:stretch>
            <a:fillRect/>
          </a:stretch>
        </p:blipFill>
        <p:spPr>
          <a:xfrm>
            <a:off x="1546071" y="2226457"/>
            <a:ext cx="6000750" cy="3467100"/>
          </a:xfrm>
          <a:prstGeom prst="rect">
            <a:avLst/>
          </a:prstGeom>
        </p:spPr>
      </p:pic>
      <p:sp>
        <p:nvSpPr>
          <p:cNvPr id="7" name="Rechthoek 6">
            <a:extLst>
              <a:ext uri="{FF2B5EF4-FFF2-40B4-BE49-F238E27FC236}">
                <a16:creationId xmlns:a16="http://schemas.microsoft.com/office/drawing/2014/main" id="{CD2049D3-5972-4FA5-BC15-FD88819C78BE}"/>
              </a:ext>
            </a:extLst>
          </p:cNvPr>
          <p:cNvSpPr/>
          <p:nvPr/>
        </p:nvSpPr>
        <p:spPr>
          <a:xfrm>
            <a:off x="1143001" y="716019"/>
            <a:ext cx="7009614" cy="1477328"/>
          </a:xfrm>
          <a:prstGeom prst="rect">
            <a:avLst/>
          </a:prstGeom>
        </p:spPr>
        <p:txBody>
          <a:bodyPr wrap="square">
            <a:spAutoFit/>
          </a:bodyPr>
          <a:lstStyle/>
          <a:p>
            <a:endParaRPr lang="nl-NL" dirty="0"/>
          </a:p>
          <a:p>
            <a:r>
              <a:rPr lang="nl-NL" sz="2400" dirty="0"/>
              <a:t>Bij Meiose zie je dat de broers en zussen een andere genetische samenstelling hebben en dus verschillen qua eigenschappen</a:t>
            </a:r>
          </a:p>
        </p:txBody>
      </p:sp>
    </p:spTree>
    <p:extLst>
      <p:ext uri="{BB962C8B-B14F-4D97-AF65-F5344CB8AC3E}">
        <p14:creationId xmlns:p14="http://schemas.microsoft.com/office/powerpoint/2010/main" val="37524907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8" ma:contentTypeDescription="Een nieuw document maken." ma:contentTypeScope="" ma:versionID="21f30e843fc08326a90dfcc3df5d88f4">
  <xsd:schema xmlns:xsd="http://www.w3.org/2001/XMLSchema" xmlns:xs="http://www.w3.org/2001/XMLSchema" xmlns:p="http://schemas.microsoft.com/office/2006/metadata/properties" xmlns:ns2="2cb1c85b-b197-48cd-8bb1-fe9e9ee0096b" targetNamespace="http://schemas.microsoft.com/office/2006/metadata/properties" ma:root="true" ma:fieldsID="d1da33989067915997ea0975e1a45331" ns2:_="">
    <xsd:import namespace="2cb1c85b-b197-48cd-8bb1-fe9e9ee0096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9B435A-DD77-4EAD-A9B7-544D526FCE50}">
  <ds:schemaRefs>
    <ds:schemaRef ds:uri="http://schemas.microsoft.com/sharepoint/v3/contenttype/forms"/>
  </ds:schemaRefs>
</ds:datastoreItem>
</file>

<file path=customXml/itemProps2.xml><?xml version="1.0" encoding="utf-8"?>
<ds:datastoreItem xmlns:ds="http://schemas.openxmlformats.org/officeDocument/2006/customXml" ds:itemID="{93EEBE09-5FB5-400B-A255-C4920D00FFB8}">
  <ds:schemaRefs>
    <ds:schemaRef ds:uri="http://purl.org/dc/elements/1.1/"/>
    <ds:schemaRef ds:uri="http://purl.org/dc/terms/"/>
    <ds:schemaRef ds:uri="915d7cad-3e71-4cea-95bb-ac32222adf06"/>
    <ds:schemaRef ds:uri="http://schemas.openxmlformats.org/package/2006/metadata/core-properties"/>
    <ds:schemaRef ds:uri="http://schemas.microsoft.com/office/2006/metadata/properties"/>
    <ds:schemaRef ds:uri="http://schemas.microsoft.com/office/2006/documentManagement/types"/>
    <ds:schemaRef ds:uri="http://schemas.microsoft.com/office/infopath/2007/PartnerControls"/>
    <ds:schemaRef ds:uri="82ac19c3-1cff-4f70-a585-2de21a3866ce"/>
    <ds:schemaRef ds:uri="http://www.w3.org/XML/1998/namespace"/>
    <ds:schemaRef ds:uri="http://purl.org/dc/dcmitype/"/>
  </ds:schemaRefs>
</ds:datastoreItem>
</file>

<file path=customXml/itemProps3.xml><?xml version="1.0" encoding="utf-8"?>
<ds:datastoreItem xmlns:ds="http://schemas.openxmlformats.org/officeDocument/2006/customXml" ds:itemID="{2132A79D-35A5-4EA1-AF25-8DEA9987BF5C}"/>
</file>

<file path=docProps/app.xml><?xml version="1.0" encoding="utf-8"?>
<Properties xmlns="http://schemas.openxmlformats.org/officeDocument/2006/extended-properties" xmlns:vt="http://schemas.openxmlformats.org/officeDocument/2006/docPropsVTypes">
  <Template/>
  <TotalTime>539</TotalTime>
  <Words>751</Words>
  <Application>Microsoft Office PowerPoint</Application>
  <PresentationFormat>Diavoorstelling (4:3)</PresentationFormat>
  <Paragraphs>72</Paragraphs>
  <Slides>14</Slides>
  <Notes>0</Notes>
  <HiddenSlides>0</HiddenSlides>
  <MMClips>1</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14</vt:i4>
      </vt:variant>
    </vt:vector>
  </HeadingPairs>
  <TitlesOfParts>
    <vt:vector size="17" baseType="lpstr">
      <vt:lpstr>Arial</vt:lpstr>
      <vt:lpstr>Calibri</vt:lpstr>
      <vt:lpstr>Office Theme</vt:lpstr>
      <vt:lpstr>Cellen Hormonen en Inhoudsstoffen</vt:lpstr>
      <vt:lpstr>lesprogramma</vt:lpstr>
      <vt:lpstr>De Cel 2</vt:lpstr>
      <vt:lpstr>De Cel 2 </vt:lpstr>
      <vt:lpstr>De Cel 2</vt:lpstr>
      <vt:lpstr>De Cel 2</vt:lpstr>
      <vt:lpstr>De Cel 2</vt:lpstr>
      <vt:lpstr>De Cel 2</vt:lpstr>
      <vt:lpstr>De Cel 2</vt:lpstr>
      <vt:lpstr>De Cel 2</vt:lpstr>
      <vt:lpstr>De Cel 2</vt:lpstr>
      <vt:lpstr>De Cel 2</vt:lpstr>
      <vt:lpstr>De Cel 2</vt:lpstr>
      <vt:lpstr>De Cel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Tom De Swaef</dc:creator>
  <cp:lastModifiedBy>Ben Nienhuis</cp:lastModifiedBy>
  <cp:revision>62</cp:revision>
  <dcterms:created xsi:type="dcterms:W3CDTF">2017-11-14T13:23:32Z</dcterms:created>
  <dcterms:modified xsi:type="dcterms:W3CDTF">2021-01-18T15:22:07Z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2012-02-21T00:00:00Z</vt:filetime>
  </property>
  <property fmtid="{D5CDD505-2E9C-101B-9397-08002B2CF9AE}" pid="3" name="Creator">
    <vt:lpwstr>Acrobat PDFMaker 9.1 for PowerPoint</vt:lpwstr>
  </property>
  <property fmtid="{D5CDD505-2E9C-101B-9397-08002B2CF9AE}" pid="4" name="LastSaved">
    <vt:filetime>2017-11-14T00:00:00Z</vt:filetime>
  </property>
  <property fmtid="{D5CDD505-2E9C-101B-9397-08002B2CF9AE}" pid="5" name="ContentTypeId">
    <vt:lpwstr>0x010100F4FEFE2E46C86D4A9898CCC49B418B36</vt:lpwstr>
  </property>
</Properties>
</file>