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12" r:id="rId5"/>
    <p:sldId id="333" r:id="rId6"/>
    <p:sldId id="338" r:id="rId7"/>
    <p:sldId id="339" r:id="rId8"/>
    <p:sldId id="336" r:id="rId9"/>
    <p:sldId id="340" r:id="rId10"/>
    <p:sldId id="341" r:id="rId11"/>
    <p:sldId id="342" r:id="rId12"/>
    <p:sldId id="343" r:id="rId13"/>
    <p:sldId id="344" r:id="rId14"/>
    <p:sldId id="345" r:id="rId15"/>
  </p:sldIdLst>
  <p:sldSz cx="9144000" cy="6858000" type="screen4x3"/>
  <p:notesSz cx="9144000" cy="6858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Nienhuis" userId="2c6c04f1-77c7-44b5-a463-93386779ab63" providerId="ADAL" clId="{91E8672F-DC33-4682-B34C-16AD9FD39F18}"/>
    <pc:docChg chg="undo custSel addSld delSld modSld">
      <pc:chgData name="Ben Nienhuis" userId="2c6c04f1-77c7-44b5-a463-93386779ab63" providerId="ADAL" clId="{91E8672F-DC33-4682-B34C-16AD9FD39F18}" dt="2021-01-13T11:51:50.096" v="895" actId="1076"/>
      <pc:docMkLst>
        <pc:docMk/>
      </pc:docMkLst>
      <pc:sldChg chg="addSp delSp modSp">
        <pc:chgData name="Ben Nienhuis" userId="2c6c04f1-77c7-44b5-a463-93386779ab63" providerId="ADAL" clId="{91E8672F-DC33-4682-B34C-16AD9FD39F18}" dt="2021-01-13T11:18:30.886" v="755" actId="1076"/>
        <pc:sldMkLst>
          <pc:docMk/>
          <pc:sldMk cId="3040018858" sldId="312"/>
        </pc:sldMkLst>
        <pc:picChg chg="add mod">
          <ac:chgData name="Ben Nienhuis" userId="2c6c04f1-77c7-44b5-a463-93386779ab63" providerId="ADAL" clId="{91E8672F-DC33-4682-B34C-16AD9FD39F18}" dt="2021-01-13T11:18:30.886" v="755" actId="1076"/>
          <ac:picMkLst>
            <pc:docMk/>
            <pc:sldMk cId="3040018858" sldId="312"/>
            <ac:picMk id="3" creationId="{DBE7D948-5FC3-4C8A-AD1F-4C3803ECBD81}"/>
          </ac:picMkLst>
        </pc:picChg>
        <pc:picChg chg="del">
          <ac:chgData name="Ben Nienhuis" userId="2c6c04f1-77c7-44b5-a463-93386779ab63" providerId="ADAL" clId="{91E8672F-DC33-4682-B34C-16AD9FD39F18}" dt="2021-01-13T11:18:22.491" v="752" actId="478"/>
          <ac:picMkLst>
            <pc:docMk/>
            <pc:sldMk cId="3040018858" sldId="312"/>
            <ac:picMk id="7" creationId="{C6804FA1-AB95-4F14-816D-8CC6F2C1E19F}"/>
          </ac:picMkLst>
        </pc:picChg>
      </pc:sldChg>
      <pc:sldChg chg="del">
        <pc:chgData name="Ben Nienhuis" userId="2c6c04f1-77c7-44b5-a463-93386779ab63" providerId="ADAL" clId="{91E8672F-DC33-4682-B34C-16AD9FD39F18}" dt="2021-01-13T11:05:52.727" v="710" actId="2696"/>
        <pc:sldMkLst>
          <pc:docMk/>
          <pc:sldMk cId="3910808318" sldId="313"/>
        </pc:sldMkLst>
      </pc:sldChg>
      <pc:sldChg chg="del">
        <pc:chgData name="Ben Nienhuis" userId="2c6c04f1-77c7-44b5-a463-93386779ab63" providerId="ADAL" clId="{91E8672F-DC33-4682-B34C-16AD9FD39F18}" dt="2021-01-13T11:05:52.751" v="713" actId="2696"/>
        <pc:sldMkLst>
          <pc:docMk/>
          <pc:sldMk cId="395408879" sldId="314"/>
        </pc:sldMkLst>
      </pc:sldChg>
      <pc:sldChg chg="del">
        <pc:chgData name="Ben Nienhuis" userId="2c6c04f1-77c7-44b5-a463-93386779ab63" providerId="ADAL" clId="{91E8672F-DC33-4682-B34C-16AD9FD39F18}" dt="2021-01-13T11:05:52.778" v="716" actId="2696"/>
        <pc:sldMkLst>
          <pc:docMk/>
          <pc:sldMk cId="2922724038" sldId="315"/>
        </pc:sldMkLst>
      </pc:sldChg>
      <pc:sldChg chg="del">
        <pc:chgData name="Ben Nienhuis" userId="2c6c04f1-77c7-44b5-a463-93386779ab63" providerId="ADAL" clId="{91E8672F-DC33-4682-B34C-16AD9FD39F18}" dt="2021-01-13T11:05:52.786" v="717" actId="2696"/>
        <pc:sldMkLst>
          <pc:docMk/>
          <pc:sldMk cId="1899816550" sldId="316"/>
        </pc:sldMkLst>
      </pc:sldChg>
      <pc:sldChg chg="del">
        <pc:chgData name="Ben Nienhuis" userId="2c6c04f1-77c7-44b5-a463-93386779ab63" providerId="ADAL" clId="{91E8672F-DC33-4682-B34C-16AD9FD39F18}" dt="2021-01-13T11:05:52.802" v="720" actId="2696"/>
        <pc:sldMkLst>
          <pc:docMk/>
          <pc:sldMk cId="618850970" sldId="317"/>
        </pc:sldMkLst>
      </pc:sldChg>
      <pc:sldChg chg="del">
        <pc:chgData name="Ben Nienhuis" userId="2c6c04f1-77c7-44b5-a463-93386779ab63" providerId="ADAL" clId="{91E8672F-DC33-4682-B34C-16AD9FD39F18}" dt="2021-01-13T11:05:52.813" v="721" actId="2696"/>
        <pc:sldMkLst>
          <pc:docMk/>
          <pc:sldMk cId="875556416" sldId="318"/>
        </pc:sldMkLst>
      </pc:sldChg>
      <pc:sldChg chg="del">
        <pc:chgData name="Ben Nienhuis" userId="2c6c04f1-77c7-44b5-a463-93386779ab63" providerId="ADAL" clId="{91E8672F-DC33-4682-B34C-16AD9FD39F18}" dt="2021-01-13T11:05:52.821" v="722" actId="2696"/>
        <pc:sldMkLst>
          <pc:docMk/>
          <pc:sldMk cId="720914889" sldId="319"/>
        </pc:sldMkLst>
      </pc:sldChg>
      <pc:sldChg chg="del">
        <pc:chgData name="Ben Nienhuis" userId="2c6c04f1-77c7-44b5-a463-93386779ab63" providerId="ADAL" clId="{91E8672F-DC33-4682-B34C-16AD9FD39F18}" dt="2021-01-13T11:05:52.837" v="724" actId="2696"/>
        <pc:sldMkLst>
          <pc:docMk/>
          <pc:sldMk cId="2214447048" sldId="320"/>
        </pc:sldMkLst>
      </pc:sldChg>
      <pc:sldChg chg="del">
        <pc:chgData name="Ben Nienhuis" userId="2c6c04f1-77c7-44b5-a463-93386779ab63" providerId="ADAL" clId="{91E8672F-DC33-4682-B34C-16AD9FD39F18}" dt="2021-01-13T11:05:52.765" v="714" actId="2696"/>
        <pc:sldMkLst>
          <pc:docMk/>
          <pc:sldMk cId="694453793" sldId="321"/>
        </pc:sldMkLst>
      </pc:sldChg>
      <pc:sldChg chg="del">
        <pc:chgData name="Ben Nienhuis" userId="2c6c04f1-77c7-44b5-a463-93386779ab63" providerId="ADAL" clId="{91E8672F-DC33-4682-B34C-16AD9FD39F18}" dt="2021-01-13T11:05:52.846" v="725" actId="2696"/>
        <pc:sldMkLst>
          <pc:docMk/>
          <pc:sldMk cId="1819690459" sldId="322"/>
        </pc:sldMkLst>
      </pc:sldChg>
      <pc:sldChg chg="del">
        <pc:chgData name="Ben Nienhuis" userId="2c6c04f1-77c7-44b5-a463-93386779ab63" providerId="ADAL" clId="{91E8672F-DC33-4682-B34C-16AD9FD39F18}" dt="2021-01-13T11:05:52.854" v="726" actId="2696"/>
        <pc:sldMkLst>
          <pc:docMk/>
          <pc:sldMk cId="2922045423" sldId="323"/>
        </pc:sldMkLst>
      </pc:sldChg>
      <pc:sldChg chg="del">
        <pc:chgData name="Ben Nienhuis" userId="2c6c04f1-77c7-44b5-a463-93386779ab63" providerId="ADAL" clId="{91E8672F-DC33-4682-B34C-16AD9FD39F18}" dt="2021-01-13T11:05:52.793" v="718" actId="2696"/>
        <pc:sldMkLst>
          <pc:docMk/>
          <pc:sldMk cId="746386300" sldId="325"/>
        </pc:sldMkLst>
      </pc:sldChg>
      <pc:sldChg chg="del">
        <pc:chgData name="Ben Nienhuis" userId="2c6c04f1-77c7-44b5-a463-93386779ab63" providerId="ADAL" clId="{91E8672F-DC33-4682-B34C-16AD9FD39F18}" dt="2021-01-13T11:05:52.797" v="719" actId="2696"/>
        <pc:sldMkLst>
          <pc:docMk/>
          <pc:sldMk cId="766137810" sldId="326"/>
        </pc:sldMkLst>
      </pc:sldChg>
      <pc:sldChg chg="del">
        <pc:chgData name="Ben Nienhuis" userId="2c6c04f1-77c7-44b5-a463-93386779ab63" providerId="ADAL" clId="{91E8672F-DC33-4682-B34C-16AD9FD39F18}" dt="2021-01-13T11:05:52.765" v="715" actId="2696"/>
        <pc:sldMkLst>
          <pc:docMk/>
          <pc:sldMk cId="643161005" sldId="327"/>
        </pc:sldMkLst>
      </pc:sldChg>
      <pc:sldChg chg="del">
        <pc:chgData name="Ben Nienhuis" userId="2c6c04f1-77c7-44b5-a463-93386779ab63" providerId="ADAL" clId="{91E8672F-DC33-4682-B34C-16AD9FD39F18}" dt="2021-01-13T11:05:52.829" v="723" actId="2696"/>
        <pc:sldMkLst>
          <pc:docMk/>
          <pc:sldMk cId="2919059529" sldId="328"/>
        </pc:sldMkLst>
      </pc:sldChg>
      <pc:sldChg chg="del">
        <pc:chgData name="Ben Nienhuis" userId="2c6c04f1-77c7-44b5-a463-93386779ab63" providerId="ADAL" clId="{91E8672F-DC33-4682-B34C-16AD9FD39F18}" dt="2021-01-13T11:05:52.863" v="727" actId="2696"/>
        <pc:sldMkLst>
          <pc:docMk/>
          <pc:sldMk cId="647410922" sldId="329"/>
        </pc:sldMkLst>
      </pc:sldChg>
      <pc:sldChg chg="del">
        <pc:chgData name="Ben Nienhuis" userId="2c6c04f1-77c7-44b5-a463-93386779ab63" providerId="ADAL" clId="{91E8672F-DC33-4682-B34C-16AD9FD39F18}" dt="2021-01-13T11:05:52.731" v="711" actId="2696"/>
        <pc:sldMkLst>
          <pc:docMk/>
          <pc:sldMk cId="1046260633" sldId="330"/>
        </pc:sldMkLst>
      </pc:sldChg>
      <pc:sldChg chg="del">
        <pc:chgData name="Ben Nienhuis" userId="2c6c04f1-77c7-44b5-a463-93386779ab63" providerId="ADAL" clId="{91E8672F-DC33-4682-B34C-16AD9FD39F18}" dt="2021-01-13T11:05:52.746" v="712" actId="2696"/>
        <pc:sldMkLst>
          <pc:docMk/>
          <pc:sldMk cId="2326022452" sldId="331"/>
        </pc:sldMkLst>
      </pc:sldChg>
      <pc:sldChg chg="del">
        <pc:chgData name="Ben Nienhuis" userId="2c6c04f1-77c7-44b5-a463-93386779ab63" providerId="ADAL" clId="{91E8672F-DC33-4682-B34C-16AD9FD39F18}" dt="2021-01-13T11:05:52.712" v="709" actId="2696"/>
        <pc:sldMkLst>
          <pc:docMk/>
          <pc:sldMk cId="2894118467" sldId="332"/>
        </pc:sldMkLst>
      </pc:sldChg>
      <pc:sldChg chg="del">
        <pc:chgData name="Ben Nienhuis" userId="2c6c04f1-77c7-44b5-a463-93386779ab63" providerId="ADAL" clId="{91E8672F-DC33-4682-B34C-16AD9FD39F18}" dt="2021-01-13T11:05:52.872" v="728" actId="2696"/>
        <pc:sldMkLst>
          <pc:docMk/>
          <pc:sldMk cId="3499496992" sldId="335"/>
        </pc:sldMkLst>
      </pc:sldChg>
      <pc:sldChg chg="addSp delSp modSp">
        <pc:chgData name="Ben Nienhuis" userId="2c6c04f1-77c7-44b5-a463-93386779ab63" providerId="ADAL" clId="{91E8672F-DC33-4682-B34C-16AD9FD39F18}" dt="2021-01-13T11:25:38.118" v="790" actId="1076"/>
        <pc:sldMkLst>
          <pc:docMk/>
          <pc:sldMk cId="395517988" sldId="336"/>
        </pc:sldMkLst>
        <pc:spChg chg="mod">
          <ac:chgData name="Ben Nienhuis" userId="2c6c04f1-77c7-44b5-a463-93386779ab63" providerId="ADAL" clId="{91E8672F-DC33-4682-B34C-16AD9FD39F18}" dt="2021-01-13T11:25:32.125" v="788" actId="1076"/>
          <ac:spMkLst>
            <pc:docMk/>
            <pc:sldMk cId="395517988" sldId="336"/>
            <ac:spMk id="2" creationId="{E1F63243-4CBF-4C92-A833-E353A87BA17E}"/>
          </ac:spMkLst>
        </pc:spChg>
        <pc:picChg chg="del">
          <ac:chgData name="Ben Nienhuis" userId="2c6c04f1-77c7-44b5-a463-93386779ab63" providerId="ADAL" clId="{91E8672F-DC33-4682-B34C-16AD9FD39F18}" dt="2021-01-13T11:19:55.324" v="756" actId="478"/>
          <ac:picMkLst>
            <pc:docMk/>
            <pc:sldMk cId="395517988" sldId="336"/>
            <ac:picMk id="3" creationId="{EC5B9F81-8242-4A64-88C1-11D0A9340965}"/>
          </ac:picMkLst>
        </pc:picChg>
        <pc:picChg chg="add mod">
          <ac:chgData name="Ben Nienhuis" userId="2c6c04f1-77c7-44b5-a463-93386779ab63" providerId="ADAL" clId="{91E8672F-DC33-4682-B34C-16AD9FD39F18}" dt="2021-01-13T11:25:38.118" v="790" actId="1076"/>
          <ac:picMkLst>
            <pc:docMk/>
            <pc:sldMk cId="395517988" sldId="336"/>
            <ac:picMk id="5" creationId="{4237B066-DD57-447C-9365-78E7D18FF850}"/>
          </ac:picMkLst>
        </pc:picChg>
      </pc:sldChg>
      <pc:sldChg chg="addSp delSp modSp add del">
        <pc:chgData name="Ben Nienhuis" userId="2c6c04f1-77c7-44b5-a463-93386779ab63" providerId="ADAL" clId="{91E8672F-DC33-4682-B34C-16AD9FD39F18}" dt="2021-01-13T11:20:21.473" v="760" actId="2696"/>
        <pc:sldMkLst>
          <pc:docMk/>
          <pc:sldMk cId="643033939" sldId="337"/>
        </pc:sldMkLst>
        <pc:picChg chg="del">
          <ac:chgData name="Ben Nienhuis" userId="2c6c04f1-77c7-44b5-a463-93386779ab63" providerId="ADAL" clId="{91E8672F-DC33-4682-B34C-16AD9FD39F18}" dt="2021-01-13T10:37:17.016" v="1" actId="478"/>
          <ac:picMkLst>
            <pc:docMk/>
            <pc:sldMk cId="643033939" sldId="337"/>
            <ac:picMk id="3" creationId="{EC5B9F81-8242-4A64-88C1-11D0A9340965}"/>
          </ac:picMkLst>
        </pc:picChg>
        <pc:picChg chg="add mod">
          <ac:chgData name="Ben Nienhuis" userId="2c6c04f1-77c7-44b5-a463-93386779ab63" providerId="ADAL" clId="{91E8672F-DC33-4682-B34C-16AD9FD39F18}" dt="2021-01-13T11:07:09.701" v="730" actId="1076"/>
          <ac:picMkLst>
            <pc:docMk/>
            <pc:sldMk cId="643033939" sldId="337"/>
            <ac:picMk id="5" creationId="{219A9294-483B-46AE-8D28-3E7DF59EF8D3}"/>
          </ac:picMkLst>
        </pc:picChg>
      </pc:sldChg>
      <pc:sldChg chg="addSp delSp modSp add">
        <pc:chgData name="Ben Nienhuis" userId="2c6c04f1-77c7-44b5-a463-93386779ab63" providerId="ADAL" clId="{91E8672F-DC33-4682-B34C-16AD9FD39F18}" dt="2021-01-13T11:03:13.397" v="688" actId="14100"/>
        <pc:sldMkLst>
          <pc:docMk/>
          <pc:sldMk cId="3971550890" sldId="338"/>
        </pc:sldMkLst>
        <pc:spChg chg="mod">
          <ac:chgData name="Ben Nienhuis" userId="2c6c04f1-77c7-44b5-a463-93386779ab63" providerId="ADAL" clId="{91E8672F-DC33-4682-B34C-16AD9FD39F18}" dt="2021-01-13T10:38:18.284" v="42" actId="6549"/>
          <ac:spMkLst>
            <pc:docMk/>
            <pc:sldMk cId="3971550890" sldId="338"/>
            <ac:spMk id="2" creationId="{E1F63243-4CBF-4C92-A833-E353A87BA17E}"/>
          </ac:spMkLst>
        </pc:spChg>
        <pc:spChg chg="mod">
          <ac:chgData name="Ben Nienhuis" userId="2c6c04f1-77c7-44b5-a463-93386779ab63" providerId="ADAL" clId="{91E8672F-DC33-4682-B34C-16AD9FD39F18}" dt="2021-01-13T10:47:40.124" v="467" actId="6549"/>
          <ac:spMkLst>
            <pc:docMk/>
            <pc:sldMk cId="3971550890" sldId="338"/>
            <ac:spMk id="3" creationId="{AC90F30D-9A1D-42A8-A0D2-A7208BBED3DC}"/>
          </ac:spMkLst>
        </pc:spChg>
        <pc:picChg chg="add del">
          <ac:chgData name="Ben Nienhuis" userId="2c6c04f1-77c7-44b5-a463-93386779ab63" providerId="ADAL" clId="{91E8672F-DC33-4682-B34C-16AD9FD39F18}" dt="2021-01-13T10:44:10.438" v="443" actId="478"/>
          <ac:picMkLst>
            <pc:docMk/>
            <pc:sldMk cId="3971550890" sldId="338"/>
            <ac:picMk id="5" creationId="{0745A51C-DD8C-416B-B88A-5F05138D6B71}"/>
          </ac:picMkLst>
        </pc:picChg>
        <pc:picChg chg="add mod">
          <ac:chgData name="Ben Nienhuis" userId="2c6c04f1-77c7-44b5-a463-93386779ab63" providerId="ADAL" clId="{91E8672F-DC33-4682-B34C-16AD9FD39F18}" dt="2021-01-13T10:49:21.819" v="475" actId="1076"/>
          <ac:picMkLst>
            <pc:docMk/>
            <pc:sldMk cId="3971550890" sldId="338"/>
            <ac:picMk id="7" creationId="{AC87282E-7AF3-4195-92C5-0854FAD3F973}"/>
          </ac:picMkLst>
        </pc:picChg>
        <pc:picChg chg="add del">
          <ac:chgData name="Ben Nienhuis" userId="2c6c04f1-77c7-44b5-a463-93386779ab63" providerId="ADAL" clId="{91E8672F-DC33-4682-B34C-16AD9FD39F18}" dt="2021-01-13T10:45:43.132" v="448" actId="478"/>
          <ac:picMkLst>
            <pc:docMk/>
            <pc:sldMk cId="3971550890" sldId="338"/>
            <ac:picMk id="8" creationId="{DBAE0518-B60E-4BEA-9B0C-936A18C39F56}"/>
          </ac:picMkLst>
        </pc:picChg>
        <pc:picChg chg="add del mod ord">
          <ac:chgData name="Ben Nienhuis" userId="2c6c04f1-77c7-44b5-a463-93386779ab63" providerId="ADAL" clId="{91E8672F-DC33-4682-B34C-16AD9FD39F18}" dt="2021-01-13T11:02:57.577" v="682" actId="478"/>
          <ac:picMkLst>
            <pc:docMk/>
            <pc:sldMk cId="3971550890" sldId="338"/>
            <ac:picMk id="9" creationId="{2B680CF3-B8FE-4111-A0B6-FEEA721CCA46}"/>
          </ac:picMkLst>
        </pc:picChg>
        <pc:picChg chg="add mod">
          <ac:chgData name="Ben Nienhuis" userId="2c6c04f1-77c7-44b5-a463-93386779ab63" providerId="ADAL" clId="{91E8672F-DC33-4682-B34C-16AD9FD39F18}" dt="2021-01-13T10:49:30.580" v="477" actId="14100"/>
          <ac:picMkLst>
            <pc:docMk/>
            <pc:sldMk cId="3971550890" sldId="338"/>
            <ac:picMk id="10" creationId="{93DDAAFE-F96D-4328-96DB-D2A424787BF7}"/>
          </ac:picMkLst>
        </pc:picChg>
        <pc:picChg chg="add mod">
          <ac:chgData name="Ben Nienhuis" userId="2c6c04f1-77c7-44b5-a463-93386779ab63" providerId="ADAL" clId="{91E8672F-DC33-4682-B34C-16AD9FD39F18}" dt="2021-01-13T11:03:13.397" v="688" actId="14100"/>
          <ac:picMkLst>
            <pc:docMk/>
            <pc:sldMk cId="3971550890" sldId="338"/>
            <ac:picMk id="11" creationId="{D94E5AB6-B5E9-4519-A89B-00262CE1E17B}"/>
          </ac:picMkLst>
        </pc:picChg>
      </pc:sldChg>
      <pc:sldChg chg="addSp delSp modSp add">
        <pc:chgData name="Ben Nienhuis" userId="2c6c04f1-77c7-44b5-a463-93386779ab63" providerId="ADAL" clId="{91E8672F-DC33-4682-B34C-16AD9FD39F18}" dt="2021-01-13T11:05:28.813" v="708" actId="14100"/>
        <pc:sldMkLst>
          <pc:docMk/>
          <pc:sldMk cId="2062115849" sldId="339"/>
        </pc:sldMkLst>
        <pc:spChg chg="mod">
          <ac:chgData name="Ben Nienhuis" userId="2c6c04f1-77c7-44b5-a463-93386779ab63" providerId="ADAL" clId="{91E8672F-DC33-4682-B34C-16AD9FD39F18}" dt="2021-01-13T10:53:55.375" v="673" actId="5793"/>
          <ac:spMkLst>
            <pc:docMk/>
            <pc:sldMk cId="2062115849" sldId="339"/>
            <ac:spMk id="3" creationId="{AC90F30D-9A1D-42A8-A0D2-A7208BBED3DC}"/>
          </ac:spMkLst>
        </pc:spChg>
        <pc:picChg chg="add del">
          <ac:chgData name="Ben Nienhuis" userId="2c6c04f1-77c7-44b5-a463-93386779ab63" providerId="ADAL" clId="{91E8672F-DC33-4682-B34C-16AD9FD39F18}" dt="2021-01-13T10:54:57.355" v="678" actId="478"/>
          <ac:picMkLst>
            <pc:docMk/>
            <pc:sldMk cId="2062115849" sldId="339"/>
            <ac:picMk id="5" creationId="{52FF3C5C-8570-447C-9C38-88284EDDB946}"/>
          </ac:picMkLst>
        </pc:picChg>
        <pc:picChg chg="del">
          <ac:chgData name="Ben Nienhuis" userId="2c6c04f1-77c7-44b5-a463-93386779ab63" providerId="ADAL" clId="{91E8672F-DC33-4682-B34C-16AD9FD39F18}" dt="2021-01-13T10:54:19.661" v="674" actId="478"/>
          <ac:picMkLst>
            <pc:docMk/>
            <pc:sldMk cId="2062115849" sldId="339"/>
            <ac:picMk id="7" creationId="{AC87282E-7AF3-4195-92C5-0854FAD3F973}"/>
          </ac:picMkLst>
        </pc:picChg>
        <pc:picChg chg="add mod">
          <ac:chgData name="Ben Nienhuis" userId="2c6c04f1-77c7-44b5-a463-93386779ab63" providerId="ADAL" clId="{91E8672F-DC33-4682-B34C-16AD9FD39F18}" dt="2021-01-13T10:55:57.732" v="681" actId="1076"/>
          <ac:picMkLst>
            <pc:docMk/>
            <pc:sldMk cId="2062115849" sldId="339"/>
            <ac:picMk id="8" creationId="{E2F7C571-CEAD-412E-BE8D-DD1DE0EC4598}"/>
          </ac:picMkLst>
        </pc:picChg>
        <pc:picChg chg="del">
          <ac:chgData name="Ben Nienhuis" userId="2c6c04f1-77c7-44b5-a463-93386779ab63" providerId="ADAL" clId="{91E8672F-DC33-4682-B34C-16AD9FD39F18}" dt="2021-01-13T10:54:23.006" v="675" actId="478"/>
          <ac:picMkLst>
            <pc:docMk/>
            <pc:sldMk cId="2062115849" sldId="339"/>
            <ac:picMk id="9" creationId="{2B680CF3-B8FE-4111-A0B6-FEEA721CCA46}"/>
          </ac:picMkLst>
        </pc:picChg>
        <pc:picChg chg="del">
          <ac:chgData name="Ben Nienhuis" userId="2c6c04f1-77c7-44b5-a463-93386779ab63" providerId="ADAL" clId="{91E8672F-DC33-4682-B34C-16AD9FD39F18}" dt="2021-01-13T10:54:25.719" v="676" actId="478"/>
          <ac:picMkLst>
            <pc:docMk/>
            <pc:sldMk cId="2062115849" sldId="339"/>
            <ac:picMk id="10" creationId="{93DDAAFE-F96D-4328-96DB-D2A424787BF7}"/>
          </ac:picMkLst>
        </pc:picChg>
        <pc:picChg chg="add del mod">
          <ac:chgData name="Ben Nienhuis" userId="2c6c04f1-77c7-44b5-a463-93386779ab63" providerId="ADAL" clId="{91E8672F-DC33-4682-B34C-16AD9FD39F18}" dt="2021-01-13T11:03:52.648" v="697" actId="478"/>
          <ac:picMkLst>
            <pc:docMk/>
            <pc:sldMk cId="2062115849" sldId="339"/>
            <ac:picMk id="11" creationId="{C5E24A53-711E-475A-A82B-27AEF1797828}"/>
          </ac:picMkLst>
        </pc:picChg>
        <pc:picChg chg="add mod">
          <ac:chgData name="Ben Nienhuis" userId="2c6c04f1-77c7-44b5-a463-93386779ab63" providerId="ADAL" clId="{91E8672F-DC33-4682-B34C-16AD9FD39F18}" dt="2021-01-13T11:04:39.861" v="702" actId="1076"/>
          <ac:picMkLst>
            <pc:docMk/>
            <pc:sldMk cId="2062115849" sldId="339"/>
            <ac:picMk id="12" creationId="{759A4970-7B5C-43D1-8BEB-6E124593B479}"/>
          </ac:picMkLst>
        </pc:picChg>
        <pc:picChg chg="add mod ord">
          <ac:chgData name="Ben Nienhuis" userId="2c6c04f1-77c7-44b5-a463-93386779ab63" providerId="ADAL" clId="{91E8672F-DC33-4682-B34C-16AD9FD39F18}" dt="2021-01-13T11:05:28.813" v="708" actId="14100"/>
          <ac:picMkLst>
            <pc:docMk/>
            <pc:sldMk cId="2062115849" sldId="339"/>
            <ac:picMk id="13" creationId="{63A74E7C-E806-4885-9369-D6CC24564F06}"/>
          </ac:picMkLst>
        </pc:picChg>
      </pc:sldChg>
      <pc:sldChg chg="addSp delSp modSp add">
        <pc:chgData name="Ben Nienhuis" userId="2c6c04f1-77c7-44b5-a463-93386779ab63" providerId="ADAL" clId="{91E8672F-DC33-4682-B34C-16AD9FD39F18}" dt="2021-01-13T11:25:26.781" v="787" actId="1076"/>
        <pc:sldMkLst>
          <pc:docMk/>
          <pc:sldMk cId="2437388526" sldId="340"/>
        </pc:sldMkLst>
        <pc:spChg chg="mod">
          <ac:chgData name="Ben Nienhuis" userId="2c6c04f1-77c7-44b5-a463-93386779ab63" providerId="ADAL" clId="{91E8672F-DC33-4682-B34C-16AD9FD39F18}" dt="2021-01-13T11:24:51.870" v="780" actId="1076"/>
          <ac:spMkLst>
            <pc:docMk/>
            <pc:sldMk cId="2437388526" sldId="340"/>
            <ac:spMk id="2" creationId="{E1F63243-4CBF-4C92-A833-E353A87BA17E}"/>
          </ac:spMkLst>
        </pc:spChg>
        <pc:picChg chg="add mod ord">
          <ac:chgData name="Ben Nienhuis" userId="2c6c04f1-77c7-44b5-a463-93386779ab63" providerId="ADAL" clId="{91E8672F-DC33-4682-B34C-16AD9FD39F18}" dt="2021-01-13T11:25:26.781" v="787" actId="1076"/>
          <ac:picMkLst>
            <pc:docMk/>
            <pc:sldMk cId="2437388526" sldId="340"/>
            <ac:picMk id="3" creationId="{FFC4AD2A-4FC1-4193-9498-F48D9FCE64C6}"/>
          </ac:picMkLst>
        </pc:picChg>
        <pc:picChg chg="del">
          <ac:chgData name="Ben Nienhuis" userId="2c6c04f1-77c7-44b5-a463-93386779ab63" providerId="ADAL" clId="{91E8672F-DC33-4682-B34C-16AD9FD39F18}" dt="2021-01-13T11:20:48.666" v="764" actId="478"/>
          <ac:picMkLst>
            <pc:docMk/>
            <pc:sldMk cId="2437388526" sldId="340"/>
            <ac:picMk id="5" creationId="{4237B066-DD57-447C-9365-78E7D18FF850}"/>
          </ac:picMkLst>
        </pc:picChg>
      </pc:sldChg>
      <pc:sldChg chg="addSp delSp modSp add del">
        <pc:chgData name="Ben Nienhuis" userId="2c6c04f1-77c7-44b5-a463-93386779ab63" providerId="ADAL" clId="{91E8672F-DC33-4682-B34C-16AD9FD39F18}" dt="2021-01-13T11:20:26.387" v="761" actId="2696"/>
        <pc:sldMkLst>
          <pc:docMk/>
          <pc:sldMk cId="3581742834" sldId="340"/>
        </pc:sldMkLst>
        <pc:picChg chg="add mod">
          <ac:chgData name="Ben Nienhuis" userId="2c6c04f1-77c7-44b5-a463-93386779ab63" providerId="ADAL" clId="{91E8672F-DC33-4682-B34C-16AD9FD39F18}" dt="2021-01-13T11:11:59.269" v="745" actId="14100"/>
          <ac:picMkLst>
            <pc:docMk/>
            <pc:sldMk cId="3581742834" sldId="340"/>
            <ac:picMk id="3" creationId="{987E861E-9AE6-48DB-A0A3-22045858ABC6}"/>
          </ac:picMkLst>
        </pc:picChg>
        <pc:picChg chg="del">
          <ac:chgData name="Ben Nienhuis" userId="2c6c04f1-77c7-44b5-a463-93386779ab63" providerId="ADAL" clId="{91E8672F-DC33-4682-B34C-16AD9FD39F18}" dt="2021-01-13T11:07:21.835" v="732" actId="478"/>
          <ac:picMkLst>
            <pc:docMk/>
            <pc:sldMk cId="3581742834" sldId="340"/>
            <ac:picMk id="5" creationId="{219A9294-483B-46AE-8D28-3E7DF59EF8D3}"/>
          </ac:picMkLst>
        </pc:picChg>
        <pc:picChg chg="add mod">
          <ac:chgData name="Ben Nienhuis" userId="2c6c04f1-77c7-44b5-a463-93386779ab63" providerId="ADAL" clId="{91E8672F-DC33-4682-B34C-16AD9FD39F18}" dt="2021-01-13T11:11:50.084" v="742" actId="1076"/>
          <ac:picMkLst>
            <pc:docMk/>
            <pc:sldMk cId="3581742834" sldId="340"/>
            <ac:picMk id="7" creationId="{A9F7BC50-9070-4FFA-8F07-734F19E19904}"/>
          </ac:picMkLst>
        </pc:picChg>
      </pc:sldChg>
      <pc:sldChg chg="addSp delSp modSp add">
        <pc:chgData name="Ben Nienhuis" userId="2c6c04f1-77c7-44b5-a463-93386779ab63" providerId="ADAL" clId="{91E8672F-DC33-4682-B34C-16AD9FD39F18}" dt="2021-01-13T11:24:45.797" v="779" actId="167"/>
        <pc:sldMkLst>
          <pc:docMk/>
          <pc:sldMk cId="1272348751" sldId="341"/>
        </pc:sldMkLst>
        <pc:spChg chg="mod">
          <ac:chgData name="Ben Nienhuis" userId="2c6c04f1-77c7-44b5-a463-93386779ab63" providerId="ADAL" clId="{91E8672F-DC33-4682-B34C-16AD9FD39F18}" dt="2021-01-13T11:24:36.054" v="777" actId="1076"/>
          <ac:spMkLst>
            <pc:docMk/>
            <pc:sldMk cId="1272348751" sldId="341"/>
            <ac:spMk id="2" creationId="{E1F63243-4CBF-4C92-A833-E353A87BA17E}"/>
          </ac:spMkLst>
        </pc:spChg>
        <pc:picChg chg="del">
          <ac:chgData name="Ben Nienhuis" userId="2c6c04f1-77c7-44b5-a463-93386779ab63" providerId="ADAL" clId="{91E8672F-DC33-4682-B34C-16AD9FD39F18}" dt="2021-01-13T11:22:33.925" v="768" actId="478"/>
          <ac:picMkLst>
            <pc:docMk/>
            <pc:sldMk cId="1272348751" sldId="341"/>
            <ac:picMk id="3" creationId="{FFC4AD2A-4FC1-4193-9498-F48D9FCE64C6}"/>
          </ac:picMkLst>
        </pc:picChg>
        <pc:picChg chg="add mod ord">
          <ac:chgData name="Ben Nienhuis" userId="2c6c04f1-77c7-44b5-a463-93386779ab63" providerId="ADAL" clId="{91E8672F-DC33-4682-B34C-16AD9FD39F18}" dt="2021-01-13T11:24:45.797" v="779" actId="167"/>
          <ac:picMkLst>
            <pc:docMk/>
            <pc:sldMk cId="1272348751" sldId="341"/>
            <ac:picMk id="5" creationId="{16A1B646-760F-484E-985B-CFEBFB8A1E94}"/>
          </ac:picMkLst>
        </pc:picChg>
      </pc:sldChg>
      <pc:sldChg chg="addSp delSp modSp add del">
        <pc:chgData name="Ben Nienhuis" userId="2c6c04f1-77c7-44b5-a463-93386779ab63" providerId="ADAL" clId="{91E8672F-DC33-4682-B34C-16AD9FD39F18}" dt="2021-01-13T11:20:27.726" v="762" actId="2696"/>
        <pc:sldMkLst>
          <pc:docMk/>
          <pc:sldMk cId="2938693717" sldId="341"/>
        </pc:sldMkLst>
        <pc:picChg chg="del">
          <ac:chgData name="Ben Nienhuis" userId="2c6c04f1-77c7-44b5-a463-93386779ab63" providerId="ADAL" clId="{91E8672F-DC33-4682-B34C-16AD9FD39F18}" dt="2021-01-13T11:12:47.394" v="747" actId="478"/>
          <ac:picMkLst>
            <pc:docMk/>
            <pc:sldMk cId="2938693717" sldId="341"/>
            <ac:picMk id="3" creationId="{987E861E-9AE6-48DB-A0A3-22045858ABC6}"/>
          </ac:picMkLst>
        </pc:picChg>
        <pc:picChg chg="add mod">
          <ac:chgData name="Ben Nienhuis" userId="2c6c04f1-77c7-44b5-a463-93386779ab63" providerId="ADAL" clId="{91E8672F-DC33-4682-B34C-16AD9FD39F18}" dt="2021-01-13T11:13:04.581" v="751" actId="1076"/>
          <ac:picMkLst>
            <pc:docMk/>
            <pc:sldMk cId="2938693717" sldId="341"/>
            <ac:picMk id="5" creationId="{98CAB49C-EC7C-4B76-9C3D-5911D3AC7843}"/>
          </ac:picMkLst>
        </pc:picChg>
        <pc:picChg chg="del">
          <ac:chgData name="Ben Nienhuis" userId="2c6c04f1-77c7-44b5-a463-93386779ab63" providerId="ADAL" clId="{91E8672F-DC33-4682-B34C-16AD9FD39F18}" dt="2021-01-13T11:12:50.672" v="748" actId="478"/>
          <ac:picMkLst>
            <pc:docMk/>
            <pc:sldMk cId="2938693717" sldId="341"/>
            <ac:picMk id="7" creationId="{A9F7BC50-9070-4FFA-8F07-734F19E19904}"/>
          </ac:picMkLst>
        </pc:picChg>
      </pc:sldChg>
      <pc:sldChg chg="addSp delSp modSp add">
        <pc:chgData name="Ben Nienhuis" userId="2c6c04f1-77c7-44b5-a463-93386779ab63" providerId="ADAL" clId="{91E8672F-DC33-4682-B34C-16AD9FD39F18}" dt="2021-01-13T11:24:26.910" v="776" actId="1076"/>
        <pc:sldMkLst>
          <pc:docMk/>
          <pc:sldMk cId="1621842931" sldId="342"/>
        </pc:sldMkLst>
        <pc:picChg chg="add mod">
          <ac:chgData name="Ben Nienhuis" userId="2c6c04f1-77c7-44b5-a463-93386779ab63" providerId="ADAL" clId="{91E8672F-DC33-4682-B34C-16AD9FD39F18}" dt="2021-01-13T11:24:26.910" v="776" actId="1076"/>
          <ac:picMkLst>
            <pc:docMk/>
            <pc:sldMk cId="1621842931" sldId="342"/>
            <ac:picMk id="3" creationId="{E52ECCCA-971F-4719-B09D-7AB9CD1A8853}"/>
          </ac:picMkLst>
        </pc:picChg>
        <pc:picChg chg="del">
          <ac:chgData name="Ben Nienhuis" userId="2c6c04f1-77c7-44b5-a463-93386779ab63" providerId="ADAL" clId="{91E8672F-DC33-4682-B34C-16AD9FD39F18}" dt="2021-01-13T11:23:37.400" v="773" actId="478"/>
          <ac:picMkLst>
            <pc:docMk/>
            <pc:sldMk cId="1621842931" sldId="342"/>
            <ac:picMk id="5" creationId="{16A1B646-760F-484E-985B-CFEBFB8A1E94}"/>
          </ac:picMkLst>
        </pc:picChg>
      </pc:sldChg>
      <pc:sldChg chg="addSp delSp modSp add">
        <pc:chgData name="Ben Nienhuis" userId="2c6c04f1-77c7-44b5-a463-93386779ab63" providerId="ADAL" clId="{91E8672F-DC33-4682-B34C-16AD9FD39F18}" dt="2021-01-13T11:29:47.493" v="832" actId="255"/>
        <pc:sldMkLst>
          <pc:docMk/>
          <pc:sldMk cId="2614749642" sldId="343"/>
        </pc:sldMkLst>
        <pc:spChg chg="mod">
          <ac:chgData name="Ben Nienhuis" userId="2c6c04f1-77c7-44b5-a463-93386779ab63" providerId="ADAL" clId="{91E8672F-DC33-4682-B34C-16AD9FD39F18}" dt="2021-01-13T11:26:00.838" v="793" actId="1076"/>
          <ac:spMkLst>
            <pc:docMk/>
            <pc:sldMk cId="2614749642" sldId="343"/>
            <ac:spMk id="2" creationId="{E1F63243-4CBF-4C92-A833-E353A87BA17E}"/>
          </ac:spMkLst>
        </pc:spChg>
        <pc:spChg chg="add mod">
          <ac:chgData name="Ben Nienhuis" userId="2c6c04f1-77c7-44b5-a463-93386779ab63" providerId="ADAL" clId="{91E8672F-DC33-4682-B34C-16AD9FD39F18}" dt="2021-01-13T11:29:47.493" v="832" actId="255"/>
          <ac:spMkLst>
            <pc:docMk/>
            <pc:sldMk cId="2614749642" sldId="343"/>
            <ac:spMk id="8" creationId="{30B40B5A-8BE1-483E-A9F7-EE1EA6B1D50B}"/>
          </ac:spMkLst>
        </pc:spChg>
        <pc:picChg chg="del">
          <ac:chgData name="Ben Nienhuis" userId="2c6c04f1-77c7-44b5-a463-93386779ab63" providerId="ADAL" clId="{91E8672F-DC33-4682-B34C-16AD9FD39F18}" dt="2021-01-13T11:25:56.602" v="792" actId="478"/>
          <ac:picMkLst>
            <pc:docMk/>
            <pc:sldMk cId="2614749642" sldId="343"/>
            <ac:picMk id="3" creationId="{E52ECCCA-971F-4719-B09D-7AB9CD1A8853}"/>
          </ac:picMkLst>
        </pc:picChg>
        <pc:picChg chg="add del mod">
          <ac:chgData name="Ben Nienhuis" userId="2c6c04f1-77c7-44b5-a463-93386779ab63" providerId="ADAL" clId="{91E8672F-DC33-4682-B34C-16AD9FD39F18}" dt="2021-01-13T11:28:52.165" v="799" actId="478"/>
          <ac:picMkLst>
            <pc:docMk/>
            <pc:sldMk cId="2614749642" sldId="343"/>
            <ac:picMk id="5" creationId="{D27B9C29-55EE-4F3C-9BB8-74F176C0ECFE}"/>
          </ac:picMkLst>
        </pc:picChg>
        <pc:picChg chg="add mod">
          <ac:chgData name="Ben Nienhuis" userId="2c6c04f1-77c7-44b5-a463-93386779ab63" providerId="ADAL" clId="{91E8672F-DC33-4682-B34C-16AD9FD39F18}" dt="2021-01-13T11:29:00.014" v="801" actId="1076"/>
          <ac:picMkLst>
            <pc:docMk/>
            <pc:sldMk cId="2614749642" sldId="343"/>
            <ac:picMk id="7" creationId="{2230A877-B46E-4EC5-AFB5-38ECC49FE535}"/>
          </ac:picMkLst>
        </pc:picChg>
      </pc:sldChg>
      <pc:sldChg chg="addSp delSp modSp add">
        <pc:chgData name="Ben Nienhuis" userId="2c6c04f1-77c7-44b5-a463-93386779ab63" providerId="ADAL" clId="{91E8672F-DC33-4682-B34C-16AD9FD39F18}" dt="2021-01-13T11:32:22.462" v="840" actId="14100"/>
        <pc:sldMkLst>
          <pc:docMk/>
          <pc:sldMk cId="139202469" sldId="344"/>
        </pc:sldMkLst>
        <pc:spChg chg="mod">
          <ac:chgData name="Ben Nienhuis" userId="2c6c04f1-77c7-44b5-a463-93386779ab63" providerId="ADAL" clId="{91E8672F-DC33-4682-B34C-16AD9FD39F18}" dt="2021-01-13T11:30:17.217" v="835" actId="6549"/>
          <ac:spMkLst>
            <pc:docMk/>
            <pc:sldMk cId="139202469" sldId="344"/>
            <ac:spMk id="8" creationId="{30B40B5A-8BE1-483E-A9F7-EE1EA6B1D50B}"/>
          </ac:spMkLst>
        </pc:spChg>
        <pc:picChg chg="add mod ord">
          <ac:chgData name="Ben Nienhuis" userId="2c6c04f1-77c7-44b5-a463-93386779ab63" providerId="ADAL" clId="{91E8672F-DC33-4682-B34C-16AD9FD39F18}" dt="2021-01-13T11:32:22.462" v="840" actId="14100"/>
          <ac:picMkLst>
            <pc:docMk/>
            <pc:sldMk cId="139202469" sldId="344"/>
            <ac:picMk id="3" creationId="{5F497B19-3DF6-4C85-80B8-4D3FA866DA53}"/>
          </ac:picMkLst>
        </pc:picChg>
        <pc:picChg chg="del">
          <ac:chgData name="Ben Nienhuis" userId="2c6c04f1-77c7-44b5-a463-93386779ab63" providerId="ADAL" clId="{91E8672F-DC33-4682-B34C-16AD9FD39F18}" dt="2021-01-13T11:30:11.949" v="834" actId="478"/>
          <ac:picMkLst>
            <pc:docMk/>
            <pc:sldMk cId="139202469" sldId="344"/>
            <ac:picMk id="7" creationId="{2230A877-B46E-4EC5-AFB5-38ECC49FE535}"/>
          </ac:picMkLst>
        </pc:picChg>
      </pc:sldChg>
      <pc:sldChg chg="addSp delSp modSp add">
        <pc:chgData name="Ben Nienhuis" userId="2c6c04f1-77c7-44b5-a463-93386779ab63" providerId="ADAL" clId="{91E8672F-DC33-4682-B34C-16AD9FD39F18}" dt="2021-01-13T11:51:50.096" v="895" actId="1076"/>
        <pc:sldMkLst>
          <pc:docMk/>
          <pc:sldMk cId="2215997000" sldId="345"/>
        </pc:sldMkLst>
        <pc:spChg chg="add mod">
          <ac:chgData name="Ben Nienhuis" userId="2c6c04f1-77c7-44b5-a463-93386779ab63" providerId="ADAL" clId="{91E8672F-DC33-4682-B34C-16AD9FD39F18}" dt="2021-01-13T11:47:19.751" v="875" actId="255"/>
          <ac:spMkLst>
            <pc:docMk/>
            <pc:sldMk cId="2215997000" sldId="345"/>
            <ac:spMk id="5" creationId="{4D7E9BC3-7991-4518-8531-8A357B3E3BA0}"/>
          </ac:spMkLst>
        </pc:spChg>
        <pc:picChg chg="del">
          <ac:chgData name="Ben Nienhuis" userId="2c6c04f1-77c7-44b5-a463-93386779ab63" providerId="ADAL" clId="{91E8672F-DC33-4682-B34C-16AD9FD39F18}" dt="2021-01-13T11:33:15.939" v="842" actId="478"/>
          <ac:picMkLst>
            <pc:docMk/>
            <pc:sldMk cId="2215997000" sldId="345"/>
            <ac:picMk id="3" creationId="{5F497B19-3DF6-4C85-80B8-4D3FA866DA53}"/>
          </ac:picMkLst>
        </pc:picChg>
        <pc:picChg chg="add del mod">
          <ac:chgData name="Ben Nienhuis" userId="2c6c04f1-77c7-44b5-a463-93386779ab63" providerId="ADAL" clId="{91E8672F-DC33-4682-B34C-16AD9FD39F18}" dt="2021-01-13T11:49:42.706" v="878" actId="478"/>
          <ac:picMkLst>
            <pc:docMk/>
            <pc:sldMk cId="2215997000" sldId="345"/>
            <ac:picMk id="7" creationId="{A152FAA4-C349-4219-8B51-6A0057013310}"/>
          </ac:picMkLst>
        </pc:picChg>
        <pc:picChg chg="add mod">
          <ac:chgData name="Ben Nienhuis" userId="2c6c04f1-77c7-44b5-a463-93386779ab63" providerId="ADAL" clId="{91E8672F-DC33-4682-B34C-16AD9FD39F18}" dt="2021-01-13T11:50:51.792" v="883" actId="1076"/>
          <ac:picMkLst>
            <pc:docMk/>
            <pc:sldMk cId="2215997000" sldId="345"/>
            <ac:picMk id="9" creationId="{DAA6E115-C7FD-4C8B-AAB8-238979782BEC}"/>
          </ac:picMkLst>
        </pc:picChg>
        <pc:picChg chg="add mod">
          <ac:chgData name="Ben Nienhuis" userId="2c6c04f1-77c7-44b5-a463-93386779ab63" providerId="ADAL" clId="{91E8672F-DC33-4682-B34C-16AD9FD39F18}" dt="2021-01-13T11:50:32.496" v="882" actId="1076"/>
          <ac:picMkLst>
            <pc:docMk/>
            <pc:sldMk cId="2215997000" sldId="345"/>
            <ac:picMk id="10" creationId="{704BE424-7D01-4E38-AEFC-1A15632E7219}"/>
          </ac:picMkLst>
        </pc:picChg>
        <pc:picChg chg="add del mod">
          <ac:chgData name="Ben Nienhuis" userId="2c6c04f1-77c7-44b5-a463-93386779ab63" providerId="ADAL" clId="{91E8672F-DC33-4682-B34C-16AD9FD39F18}" dt="2021-01-13T11:51:50.096" v="895" actId="1076"/>
          <ac:picMkLst>
            <pc:docMk/>
            <pc:sldMk cId="2215997000" sldId="345"/>
            <ac:picMk id="11" creationId="{376D58CC-C239-4528-BAB0-A51A42FCF1DB}"/>
          </ac:picMkLst>
        </pc:picChg>
      </pc:sldChg>
    </pc:docChg>
  </pc:docChgLst>
  <pc:docChgLst>
    <pc:chgData name="Ben Nienhuis" userId="2c6c04f1-77c7-44b5-a463-93386779ab63" providerId="ADAL" clId="{E8C33B1C-143E-423E-A9F6-598BF6AEE149}"/>
    <pc:docChg chg="custSel addSld modSld sldOrd">
      <pc:chgData name="Ben Nienhuis" userId="2c6c04f1-77c7-44b5-a463-93386779ab63" providerId="ADAL" clId="{E8C33B1C-143E-423E-A9F6-598BF6AEE149}" dt="2021-01-13T10:32:36.507" v="539" actId="20577"/>
      <pc:docMkLst>
        <pc:docMk/>
      </pc:docMkLst>
      <pc:sldChg chg="addSp delSp modSp">
        <pc:chgData name="Ben Nienhuis" userId="2c6c04f1-77c7-44b5-a463-93386779ab63" providerId="ADAL" clId="{E8C33B1C-143E-423E-A9F6-598BF6AEE149}" dt="2021-01-13T10:21:22.931" v="124" actId="20577"/>
        <pc:sldMkLst>
          <pc:docMk/>
          <pc:sldMk cId="3040018858" sldId="312"/>
        </pc:sldMkLst>
        <pc:spChg chg="mod">
          <ac:chgData name="Ben Nienhuis" userId="2c6c04f1-77c7-44b5-a463-93386779ab63" providerId="ADAL" clId="{E8C33B1C-143E-423E-A9F6-598BF6AEE149}" dt="2021-01-13T10:21:22.931" v="124" actId="20577"/>
          <ac:spMkLst>
            <pc:docMk/>
            <pc:sldMk cId="3040018858" sldId="312"/>
            <ac:spMk id="2" creationId="{E1F63243-4CBF-4C92-A833-E353A87BA17E}"/>
          </ac:spMkLst>
        </pc:spChg>
        <pc:spChg chg="mod">
          <ac:chgData name="Ben Nienhuis" userId="2c6c04f1-77c7-44b5-a463-93386779ab63" providerId="ADAL" clId="{E8C33B1C-143E-423E-A9F6-598BF6AEE149}" dt="2021-01-13T10:16:32.621" v="56" actId="20577"/>
          <ac:spMkLst>
            <pc:docMk/>
            <pc:sldMk cId="3040018858" sldId="312"/>
            <ac:spMk id="6" creationId="{196218B3-4571-4CB8-995A-C7F78EA254D6}"/>
          </ac:spMkLst>
        </pc:spChg>
        <pc:picChg chg="add del mod">
          <ac:chgData name="Ben Nienhuis" userId="2c6c04f1-77c7-44b5-a463-93386779ab63" providerId="ADAL" clId="{E8C33B1C-143E-423E-A9F6-598BF6AEE149}" dt="2021-01-13T10:18:34.751" v="120" actId="478"/>
          <ac:picMkLst>
            <pc:docMk/>
            <pc:sldMk cId="3040018858" sldId="312"/>
            <ac:picMk id="3" creationId="{EC5B9F81-8242-4A64-88C1-11D0A9340965}"/>
          </ac:picMkLst>
        </pc:picChg>
        <pc:picChg chg="del">
          <ac:chgData name="Ben Nienhuis" userId="2c6c04f1-77c7-44b5-a463-93386779ab63" providerId="ADAL" clId="{E8C33B1C-143E-423E-A9F6-598BF6AEE149}" dt="2021-01-13T10:16:58.591" v="73" actId="478"/>
          <ac:picMkLst>
            <pc:docMk/>
            <pc:sldMk cId="3040018858" sldId="312"/>
            <ac:picMk id="5" creationId="{D03F2F7C-B5D3-48FC-9667-4BCB5E4032FA}"/>
          </ac:picMkLst>
        </pc:picChg>
        <pc:picChg chg="add mod">
          <ac:chgData name="Ben Nienhuis" userId="2c6c04f1-77c7-44b5-a463-93386779ab63" providerId="ADAL" clId="{E8C33B1C-143E-423E-A9F6-598BF6AEE149}" dt="2021-01-13T10:21:20.058" v="123" actId="14100"/>
          <ac:picMkLst>
            <pc:docMk/>
            <pc:sldMk cId="3040018858" sldId="312"/>
            <ac:picMk id="7" creationId="{C6804FA1-AB95-4F14-816D-8CC6F2C1E19F}"/>
          </ac:picMkLst>
        </pc:picChg>
      </pc:sldChg>
      <pc:sldChg chg="delSp modSp ord">
        <pc:chgData name="Ben Nienhuis" userId="2c6c04f1-77c7-44b5-a463-93386779ab63" providerId="ADAL" clId="{E8C33B1C-143E-423E-A9F6-598BF6AEE149}" dt="2021-01-13T10:32:21.331" v="538" actId="20577"/>
        <pc:sldMkLst>
          <pc:docMk/>
          <pc:sldMk cId="4122113687" sldId="333"/>
        </pc:sldMkLst>
        <pc:spChg chg="mod">
          <ac:chgData name="Ben Nienhuis" userId="2c6c04f1-77c7-44b5-a463-93386779ab63" providerId="ADAL" clId="{E8C33B1C-143E-423E-A9F6-598BF6AEE149}" dt="2021-01-13T10:21:31.950" v="125" actId="6549"/>
          <ac:spMkLst>
            <pc:docMk/>
            <pc:sldMk cId="4122113687" sldId="333"/>
            <ac:spMk id="2" creationId="{E1F63243-4CBF-4C92-A833-E353A87BA17E}"/>
          </ac:spMkLst>
        </pc:spChg>
        <pc:spChg chg="mod">
          <ac:chgData name="Ben Nienhuis" userId="2c6c04f1-77c7-44b5-a463-93386779ab63" providerId="ADAL" clId="{E8C33B1C-143E-423E-A9F6-598BF6AEE149}" dt="2021-01-13T10:32:21.331" v="538" actId="20577"/>
          <ac:spMkLst>
            <pc:docMk/>
            <pc:sldMk cId="4122113687" sldId="333"/>
            <ac:spMk id="3" creationId="{AC90F30D-9A1D-42A8-A0D2-A7208BBED3DC}"/>
          </ac:spMkLst>
        </pc:spChg>
        <pc:spChg chg="mod">
          <ac:chgData name="Ben Nienhuis" userId="2c6c04f1-77c7-44b5-a463-93386779ab63" providerId="ADAL" clId="{E8C33B1C-143E-423E-A9F6-598BF6AEE149}" dt="2021-01-13T10:32:14.898" v="537" actId="20577"/>
          <ac:spMkLst>
            <pc:docMk/>
            <pc:sldMk cId="4122113687" sldId="333"/>
            <ac:spMk id="6" creationId="{196218B3-4571-4CB8-995A-C7F78EA254D6}"/>
          </ac:spMkLst>
        </pc:spChg>
        <pc:picChg chg="del">
          <ac:chgData name="Ben Nienhuis" userId="2c6c04f1-77c7-44b5-a463-93386779ab63" providerId="ADAL" clId="{E8C33B1C-143E-423E-A9F6-598BF6AEE149}" dt="2021-01-13T10:29:06.610" v="368" actId="478"/>
          <ac:picMkLst>
            <pc:docMk/>
            <pc:sldMk cId="4122113687" sldId="333"/>
            <ac:picMk id="7" creationId="{9F822AE1-EC76-4D04-9BD5-53BCB4524F17}"/>
          </ac:picMkLst>
        </pc:picChg>
      </pc:sldChg>
      <pc:sldChg chg="modSp add">
        <pc:chgData name="Ben Nienhuis" userId="2c6c04f1-77c7-44b5-a463-93386779ab63" providerId="ADAL" clId="{E8C33B1C-143E-423E-A9F6-598BF6AEE149}" dt="2021-01-13T10:32:36.507" v="539" actId="20577"/>
        <pc:sldMkLst>
          <pc:docMk/>
          <pc:sldMk cId="395517988" sldId="336"/>
        </pc:sldMkLst>
        <pc:spChg chg="mod">
          <ac:chgData name="Ben Nienhuis" userId="2c6c04f1-77c7-44b5-a463-93386779ab63" providerId="ADAL" clId="{E8C33B1C-143E-423E-A9F6-598BF6AEE149}" dt="2021-01-13T10:32:36.507" v="539" actId="20577"/>
          <ac:spMkLst>
            <pc:docMk/>
            <pc:sldMk cId="395517988" sldId="336"/>
            <ac:spMk id="6" creationId="{196218B3-4571-4CB8-995A-C7F78EA254D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05827" y="656272"/>
            <a:ext cx="7332345" cy="452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1/13/2021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418662" y="908113"/>
            <a:ext cx="4642980" cy="50561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1/13/2021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1/13/2021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65720" y="2502535"/>
            <a:ext cx="5812559" cy="8788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7995" y="1645164"/>
            <a:ext cx="8208009" cy="27076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3123" y="1063229"/>
            <a:ext cx="6534978" cy="85725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Cellen Hormonen en Inhoudsstoffen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83628" y="3024343"/>
            <a:ext cx="1760372" cy="80931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1676400" y="6096000"/>
            <a:ext cx="52058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dirty="0"/>
              <a:t>Plantfysiologie periode 3 Cellen Hormonen en </a:t>
            </a:r>
            <a:r>
              <a:rPr lang="nl-NL" sz="1350" dirty="0" err="1"/>
              <a:t>Inhoudstoffen</a:t>
            </a:r>
            <a:endParaRPr lang="nl-NL" sz="1350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DBE7D948-5FC3-4C8A-AD1F-4C3803ECBD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1920479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018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5F497B19-3DF6-4C85-80B8-4D3FA866D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33276"/>
            <a:ext cx="7431903" cy="581512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52400"/>
            <a:ext cx="6534978" cy="85725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De Cel 1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383628" y="3024343"/>
            <a:ext cx="1760372" cy="80931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1676400" y="6096000"/>
            <a:ext cx="52058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dirty="0"/>
              <a:t>Plantfysiologie periode 3 Cellen Hormonen en Inhoudsstoffen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0B40B5A-8BE1-483E-A9F7-EE1EA6B1D50B}"/>
              </a:ext>
            </a:extLst>
          </p:cNvPr>
          <p:cNvSpPr txBox="1"/>
          <p:nvPr/>
        </p:nvSpPr>
        <p:spPr>
          <a:xfrm>
            <a:off x="2590800" y="5562600"/>
            <a:ext cx="571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139202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52400"/>
            <a:ext cx="6534978" cy="85725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De Cel 1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83628" y="3024343"/>
            <a:ext cx="1760372" cy="80931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1676400" y="6096000"/>
            <a:ext cx="52058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dirty="0"/>
              <a:t>Plantfysiologie periode 3 Cellen Hormonen en Inhoudsstoffen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0B40B5A-8BE1-483E-A9F7-EE1EA6B1D50B}"/>
              </a:ext>
            </a:extLst>
          </p:cNvPr>
          <p:cNvSpPr txBox="1"/>
          <p:nvPr/>
        </p:nvSpPr>
        <p:spPr>
          <a:xfrm>
            <a:off x="2590800" y="5562600"/>
            <a:ext cx="571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b="1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D7E9BC3-7991-4518-8531-8A357B3E3BA0}"/>
              </a:ext>
            </a:extLst>
          </p:cNvPr>
          <p:cNvSpPr txBox="1"/>
          <p:nvPr/>
        </p:nvSpPr>
        <p:spPr>
          <a:xfrm>
            <a:off x="1143000" y="1524000"/>
            <a:ext cx="6240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Maak nu de opdrachten bij les 1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DAA6E115-C7FD-4C8B-AAB8-238979782B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4353" y="3669724"/>
            <a:ext cx="1819275" cy="885825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704BE424-7D01-4E38-AEFC-1A15632E72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456" y="2369195"/>
            <a:ext cx="5019675" cy="22764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376D58CC-C239-4528-BAB0-A51A42FCF1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4694428"/>
            <a:ext cx="1314450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997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83628" y="3024343"/>
            <a:ext cx="1760372" cy="80931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3123" y="1063229"/>
            <a:ext cx="6534978" cy="85725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lesprogramma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1676400" y="6096000"/>
            <a:ext cx="52058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dirty="0"/>
              <a:t>Plantfysiologie periode 3 Cellen, hormonen en inhoudsstoffen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AC90F30D-9A1D-42A8-A0D2-A7208BBED3DC}"/>
              </a:ext>
            </a:extLst>
          </p:cNvPr>
          <p:cNvSpPr txBox="1"/>
          <p:nvPr/>
        </p:nvSpPr>
        <p:spPr>
          <a:xfrm>
            <a:off x="457200" y="1613535"/>
            <a:ext cx="821628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Les 1: De Cel 1 </a:t>
            </a:r>
          </a:p>
          <a:p>
            <a:r>
              <a:rPr lang="nl-NL" sz="2400" dirty="0"/>
              <a:t>Les 2: De Cel 2</a:t>
            </a:r>
          </a:p>
          <a:p>
            <a:r>
              <a:rPr lang="nl-NL" sz="2400" dirty="0"/>
              <a:t>Les 3: Groei en hormonen</a:t>
            </a:r>
          </a:p>
          <a:p>
            <a:r>
              <a:rPr lang="nl-NL" sz="2400" dirty="0"/>
              <a:t>Les 4: Inhoudsstoffen Farmacie</a:t>
            </a:r>
          </a:p>
          <a:p>
            <a:r>
              <a:rPr lang="nl-NL" sz="2400" dirty="0"/>
              <a:t>Les 5: Inhoudsstoffen Geur, Kleur en Smaak </a:t>
            </a:r>
          </a:p>
          <a:p>
            <a:r>
              <a:rPr lang="nl-NL" sz="2400" dirty="0"/>
              <a:t>Les 6: Inhoudsstoffen Gewasbescherming</a:t>
            </a:r>
          </a:p>
          <a:p>
            <a:r>
              <a:rPr lang="nl-NL" sz="2400" dirty="0"/>
              <a:t>Les 7: Presentaties inhoudsstoffen</a:t>
            </a:r>
          </a:p>
          <a:p>
            <a:r>
              <a:rPr lang="nl-NL" sz="2400" dirty="0"/>
              <a:t>Les 8  Toets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2113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83628" y="3024343"/>
            <a:ext cx="1760372" cy="80931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3123" y="1063229"/>
            <a:ext cx="6534978" cy="85725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Eindopdracht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1676400" y="6096000"/>
            <a:ext cx="52058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dirty="0"/>
              <a:t>Plantfysiologie periode 3 Cellen, hormonen en inhoudsstoffen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AC90F30D-9A1D-42A8-A0D2-A7208BBED3DC}"/>
              </a:ext>
            </a:extLst>
          </p:cNvPr>
          <p:cNvSpPr txBox="1"/>
          <p:nvPr/>
        </p:nvSpPr>
        <p:spPr>
          <a:xfrm>
            <a:off x="457200" y="1613535"/>
            <a:ext cx="8305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Les 7</a:t>
            </a:r>
          </a:p>
          <a:p>
            <a:r>
              <a:rPr lang="nl-NL" sz="2400" dirty="0"/>
              <a:t>Alleen of in 2 tallen (wel zelfde niveau) maak je een presentatie over een gewas dat gebruikt kan worden vanwege nuttige inhoudsstoffen: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Voor Groene handel een kamer- of tuinplant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Voor Glasteelt en gewas uit de kas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Voor Boomteelt een gewas in de volle grond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AC87282E-7AF3-4195-92C5-0854FAD3F9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7393" y="4400824"/>
            <a:ext cx="2362200" cy="1743075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93DDAAFE-F96D-4328-96DB-D2A424787B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7351" y="4541710"/>
            <a:ext cx="2118230" cy="155429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94E5AB6-B5E9-4519-A89B-00262CE1E1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2069" y="4421587"/>
            <a:ext cx="1702931" cy="172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550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63A74E7C-E806-4885-9369-D6CC24564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326" y="3429000"/>
            <a:ext cx="3082674" cy="3082674"/>
          </a:xfrm>
          <a:prstGeom prst="rect">
            <a:avLst/>
          </a:prstGeom>
        </p:spPr>
      </p:pic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383628" y="3024343"/>
            <a:ext cx="1760372" cy="80931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3123" y="1063229"/>
            <a:ext cx="6534978" cy="85725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Eindopdracht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1676400" y="6096000"/>
            <a:ext cx="52058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dirty="0"/>
              <a:t>Plantfysiologie periode 3 Cellen, hormonen en inhoudsstoffen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AC90F30D-9A1D-42A8-A0D2-A7208BBED3DC}"/>
              </a:ext>
            </a:extLst>
          </p:cNvPr>
          <p:cNvSpPr txBox="1"/>
          <p:nvPr/>
        </p:nvSpPr>
        <p:spPr>
          <a:xfrm>
            <a:off x="457200" y="1613535"/>
            <a:ext cx="830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De presentatie bevat: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Foto , gewone naam en Latijnse naam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Herkomst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Teeltomschrijving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Nuttige stof in de plant en gebruik daarvan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N3/4 Teelt Economische relevantie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E2F7C571-CEAD-412E-BE8D-DD1DE0EC45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400" y="4094620"/>
            <a:ext cx="860527" cy="1752600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759A4970-7B5C-43D1-8BEB-6E124593B4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0" y="4094620"/>
            <a:ext cx="17526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115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843" y="152400"/>
            <a:ext cx="6534978" cy="85725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De Cel 1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83628" y="3024343"/>
            <a:ext cx="1760372" cy="80931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1676400" y="6096000"/>
            <a:ext cx="52058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dirty="0"/>
              <a:t>Plantfysiologie periode 3 Cellen Hormonen en Inhoudsstoffen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237B066-DD57-447C-9365-78E7D18FF8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168" y="762000"/>
            <a:ext cx="6656116" cy="485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17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FFC4AD2A-4FC1-4193-9498-F48D9FCE6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142" y="417474"/>
            <a:ext cx="6096000" cy="565763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843" y="304800"/>
            <a:ext cx="6534978" cy="85725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De Cel 1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383628" y="3024343"/>
            <a:ext cx="1760372" cy="80931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1676400" y="6096000"/>
            <a:ext cx="52058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dirty="0"/>
              <a:t>Plantfysiologie periode 3 Cellen Hormonen en Inhoudsstoffen</a:t>
            </a:r>
          </a:p>
        </p:txBody>
      </p:sp>
    </p:spTree>
    <p:extLst>
      <p:ext uri="{BB962C8B-B14F-4D97-AF65-F5344CB8AC3E}">
        <p14:creationId xmlns:p14="http://schemas.microsoft.com/office/powerpoint/2010/main" val="2437388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6A1B646-760F-484E-985B-CFEBFB8A1E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750" y="889907"/>
            <a:ext cx="6840850" cy="474889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60692"/>
            <a:ext cx="6534978" cy="85725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De Cel 1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383628" y="3024343"/>
            <a:ext cx="1760372" cy="80931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1676400" y="6096000"/>
            <a:ext cx="52058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dirty="0"/>
              <a:t>Plantfysiologie periode 3 Cellen Hormonen en Inhoudsstoffen</a:t>
            </a:r>
          </a:p>
        </p:txBody>
      </p:sp>
    </p:spTree>
    <p:extLst>
      <p:ext uri="{BB962C8B-B14F-4D97-AF65-F5344CB8AC3E}">
        <p14:creationId xmlns:p14="http://schemas.microsoft.com/office/powerpoint/2010/main" val="1272348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3123" y="1063229"/>
            <a:ext cx="6534978" cy="85725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De Cel 1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83628" y="3024343"/>
            <a:ext cx="1760372" cy="80931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1676400" y="6096000"/>
            <a:ext cx="52058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dirty="0"/>
              <a:t>Plantfysiologie periode 3 Cellen Hormonen en Inhoudsstoffen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E52ECCCA-971F-4719-B09D-7AB9CD1A88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42" y="2238220"/>
            <a:ext cx="7078786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842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52400"/>
            <a:ext cx="6534978" cy="85725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De Cel 1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83628" y="3024343"/>
            <a:ext cx="1760372" cy="80931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1676400" y="6096000"/>
            <a:ext cx="52058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dirty="0"/>
              <a:t>Plantfysiologie periode 3 Cellen Hormonen en Inhoudsstoffen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2230A877-B46E-4EC5-AFB5-38ECC49FE5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7532" y="1009650"/>
            <a:ext cx="5943600" cy="4467225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30B40B5A-8BE1-483E-A9F7-EE1EA6B1D50B}"/>
              </a:ext>
            </a:extLst>
          </p:cNvPr>
          <p:cNvSpPr txBox="1"/>
          <p:nvPr/>
        </p:nvSpPr>
        <p:spPr>
          <a:xfrm>
            <a:off x="2590800" y="5562600"/>
            <a:ext cx="571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Samenwerking en communicatie</a:t>
            </a:r>
          </a:p>
        </p:txBody>
      </p:sp>
    </p:spTree>
    <p:extLst>
      <p:ext uri="{BB962C8B-B14F-4D97-AF65-F5344CB8AC3E}">
        <p14:creationId xmlns:p14="http://schemas.microsoft.com/office/powerpoint/2010/main" val="2614749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8" ma:contentTypeDescription="Een nieuw document maken." ma:contentTypeScope="" ma:versionID="21f30e843fc08326a90dfcc3df5d88f4">
  <xsd:schema xmlns:xsd="http://www.w3.org/2001/XMLSchema" xmlns:xs="http://www.w3.org/2001/XMLSchema" xmlns:p="http://schemas.microsoft.com/office/2006/metadata/properties" xmlns:ns2="2cb1c85b-b197-48cd-8bb1-fe9e9ee0096b" targetNamespace="http://schemas.microsoft.com/office/2006/metadata/properties" ma:root="true" ma:fieldsID="d1da33989067915997ea0975e1a45331" ns2:_="">
    <xsd:import namespace="2cb1c85b-b197-48cd-8bb1-fe9e9ee009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09B435A-DD77-4EAD-A9B7-544D526FCE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B9CDA8-CED5-42FA-9DDB-0A4C02C8CC72}"/>
</file>

<file path=customXml/itemProps3.xml><?xml version="1.0" encoding="utf-8"?>
<ds:datastoreItem xmlns:ds="http://schemas.openxmlformats.org/officeDocument/2006/customXml" ds:itemID="{93EEBE09-5FB5-400B-A255-C4920D00FFB8}">
  <ds:schemaRefs>
    <ds:schemaRef ds:uri="http://purl.org/dc/elements/1.1/"/>
    <ds:schemaRef ds:uri="82ac19c3-1cff-4f70-a585-2de21a3866ce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</TotalTime>
  <Words>237</Words>
  <Application>Microsoft Office PowerPoint</Application>
  <PresentationFormat>Diavoorstelling (4:3)</PresentationFormat>
  <Paragraphs>43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Cellen Hormonen en Inhoudsstoffen</vt:lpstr>
      <vt:lpstr>lesprogramma</vt:lpstr>
      <vt:lpstr>Eindopdracht</vt:lpstr>
      <vt:lpstr>Eindopdracht</vt:lpstr>
      <vt:lpstr>De Cel 1</vt:lpstr>
      <vt:lpstr>De Cel 1</vt:lpstr>
      <vt:lpstr>De Cel 1</vt:lpstr>
      <vt:lpstr>De Cel 1</vt:lpstr>
      <vt:lpstr>De Cel 1</vt:lpstr>
      <vt:lpstr>De Cel 1</vt:lpstr>
      <vt:lpstr>De Cel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Tom De Swaef</dc:creator>
  <cp:lastModifiedBy>Ben Nienhuis</cp:lastModifiedBy>
  <cp:revision>47</cp:revision>
  <dcterms:created xsi:type="dcterms:W3CDTF">2017-11-14T13:23:32Z</dcterms:created>
  <dcterms:modified xsi:type="dcterms:W3CDTF">2021-01-13T11:52:52Z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2012-02-21T00:00:00Z</vt:filetime>
  </property>
  <property fmtid="{D5CDD505-2E9C-101B-9397-08002B2CF9AE}" pid="3" name="Creator">
    <vt:lpwstr>Acrobat PDFMaker 9.1 for PowerPoint</vt:lpwstr>
  </property>
  <property fmtid="{D5CDD505-2E9C-101B-9397-08002B2CF9AE}" pid="4" name="LastSaved">
    <vt:filetime>2017-11-14T00:00:00Z</vt:filetime>
  </property>
  <property fmtid="{D5CDD505-2E9C-101B-9397-08002B2CF9AE}" pid="5" name="ContentTypeId">
    <vt:lpwstr>0x010100F4FEFE2E46C86D4A9898CCC49B418B36</vt:lpwstr>
  </property>
</Properties>
</file>