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57" r:id="rId4"/>
    <p:sldId id="258" r:id="rId5"/>
    <p:sldId id="271" r:id="rId6"/>
    <p:sldId id="269" r:id="rId7"/>
    <p:sldId id="272" r:id="rId8"/>
    <p:sldId id="273" r:id="rId9"/>
    <p:sldId id="282" r:id="rId10"/>
    <p:sldId id="280" r:id="rId1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Hammersmith One" panose="02010703030501060504" pitchFamily="2" charset="0"/>
      <p:regular r:id="rId17"/>
    </p:embeddedFont>
    <p:embeddedFont>
      <p:font typeface="Roboto Condensed Light" panose="02000000000000000000" pitchFamily="2" charset="0"/>
      <p:regular r:id="rId18"/>
      <p: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5" roundtripDataSignature="AMtx7mjTdXduDa6DrzYX1LGhDtPwRL536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D928B0-7080-4ADA-848C-541F04CCD015}" v="6" dt="2022-06-08T18:21:22.9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880" y="-5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35" Type="http://customschemas.google.com/relationships/presentationmetadata" Target="meta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rry Dieperink" userId="a9ca1c7f-d353-49db-82bd-c66949e72907" providerId="ADAL" clId="{FAD928B0-7080-4ADA-848C-541F04CCD015}"/>
    <pc:docChg chg="undo custSel delSld modSld sldOrd">
      <pc:chgData name="Terry Dieperink" userId="a9ca1c7f-d353-49db-82bd-c66949e72907" providerId="ADAL" clId="{FAD928B0-7080-4ADA-848C-541F04CCD015}" dt="2022-06-08T18:21:52.375" v="2334" actId="20577"/>
      <pc:docMkLst>
        <pc:docMk/>
      </pc:docMkLst>
      <pc:sldChg chg="modSp mod">
        <pc:chgData name="Terry Dieperink" userId="a9ca1c7f-d353-49db-82bd-c66949e72907" providerId="ADAL" clId="{FAD928B0-7080-4ADA-848C-541F04CCD015}" dt="2022-06-08T17:43:30.416" v="2" actId="20577"/>
        <pc:sldMkLst>
          <pc:docMk/>
          <pc:sldMk cId="0" sldId="256"/>
        </pc:sldMkLst>
        <pc:spChg chg="mod">
          <ac:chgData name="Terry Dieperink" userId="a9ca1c7f-d353-49db-82bd-c66949e72907" providerId="ADAL" clId="{FAD928B0-7080-4ADA-848C-541F04CCD015}" dt="2022-06-08T17:43:30.416" v="2" actId="20577"/>
          <ac:spMkLst>
            <pc:docMk/>
            <pc:sldMk cId="0" sldId="256"/>
            <ac:spMk id="261" creationId="{00000000-0000-0000-0000-000000000000}"/>
          </ac:spMkLst>
        </pc:spChg>
      </pc:sldChg>
      <pc:sldChg chg="modSp mod">
        <pc:chgData name="Terry Dieperink" userId="a9ca1c7f-d353-49db-82bd-c66949e72907" providerId="ADAL" clId="{FAD928B0-7080-4ADA-848C-541F04CCD015}" dt="2022-06-08T18:19:26.773" v="2286" actId="255"/>
        <pc:sldMkLst>
          <pc:docMk/>
          <pc:sldMk cId="0" sldId="257"/>
        </pc:sldMkLst>
        <pc:spChg chg="mod">
          <ac:chgData name="Terry Dieperink" userId="a9ca1c7f-d353-49db-82bd-c66949e72907" providerId="ADAL" clId="{FAD928B0-7080-4ADA-848C-541F04CCD015}" dt="2022-06-08T18:19:26.773" v="2286" actId="255"/>
          <ac:spMkLst>
            <pc:docMk/>
            <pc:sldMk cId="0" sldId="257"/>
            <ac:spMk id="267" creationId="{00000000-0000-0000-0000-000000000000}"/>
          </ac:spMkLst>
        </pc:spChg>
      </pc:sldChg>
      <pc:sldChg chg="addSp delSp modSp mod ord">
        <pc:chgData name="Terry Dieperink" userId="a9ca1c7f-d353-49db-82bd-c66949e72907" providerId="ADAL" clId="{FAD928B0-7080-4ADA-848C-541F04CCD015}" dt="2022-06-08T17:46:43.693" v="59" actId="20577"/>
        <pc:sldMkLst>
          <pc:docMk/>
          <pc:sldMk cId="0" sldId="258"/>
        </pc:sldMkLst>
        <pc:spChg chg="mod">
          <ac:chgData name="Terry Dieperink" userId="a9ca1c7f-d353-49db-82bd-c66949e72907" providerId="ADAL" clId="{FAD928B0-7080-4ADA-848C-541F04CCD015}" dt="2022-06-08T17:44:47.491" v="52" actId="20577"/>
          <ac:spMkLst>
            <pc:docMk/>
            <pc:sldMk cId="0" sldId="258"/>
            <ac:spMk id="273" creationId="{00000000-0000-0000-0000-000000000000}"/>
          </ac:spMkLst>
        </pc:spChg>
        <pc:spChg chg="mod">
          <ac:chgData name="Terry Dieperink" userId="a9ca1c7f-d353-49db-82bd-c66949e72907" providerId="ADAL" clId="{FAD928B0-7080-4ADA-848C-541F04CCD015}" dt="2022-06-08T17:46:43.693" v="59" actId="20577"/>
          <ac:spMkLst>
            <pc:docMk/>
            <pc:sldMk cId="0" sldId="258"/>
            <ac:spMk id="274" creationId="{00000000-0000-0000-0000-000000000000}"/>
          </ac:spMkLst>
        </pc:spChg>
        <pc:spChg chg="mod">
          <ac:chgData name="Terry Dieperink" userId="a9ca1c7f-d353-49db-82bd-c66949e72907" providerId="ADAL" clId="{FAD928B0-7080-4ADA-848C-541F04CCD015}" dt="2022-06-08T17:44:30.694" v="18" actId="1076"/>
          <ac:spMkLst>
            <pc:docMk/>
            <pc:sldMk cId="0" sldId="258"/>
            <ac:spMk id="275" creationId="{00000000-0000-0000-0000-000000000000}"/>
          </ac:spMkLst>
        </pc:spChg>
        <pc:picChg chg="add mod">
          <ac:chgData name="Terry Dieperink" userId="a9ca1c7f-d353-49db-82bd-c66949e72907" providerId="ADAL" clId="{FAD928B0-7080-4ADA-848C-541F04CCD015}" dt="2022-06-08T17:46:23.952" v="56" actId="1076"/>
          <ac:picMkLst>
            <pc:docMk/>
            <pc:sldMk cId="0" sldId="258"/>
            <ac:picMk id="2" creationId="{BDBB0C1B-9809-AEFB-8446-81333DDAE509}"/>
          </ac:picMkLst>
        </pc:picChg>
        <pc:picChg chg="del">
          <ac:chgData name="Terry Dieperink" userId="a9ca1c7f-d353-49db-82bd-c66949e72907" providerId="ADAL" clId="{FAD928B0-7080-4ADA-848C-541F04CCD015}" dt="2022-06-08T17:46:18.322" v="53" actId="478"/>
          <ac:picMkLst>
            <pc:docMk/>
            <pc:sldMk cId="0" sldId="258"/>
            <ac:picMk id="1026" creationId="{8C1E0B94-2B0E-D816-3C34-3940B3AA8096}"/>
          </ac:picMkLst>
        </pc:picChg>
      </pc:sldChg>
      <pc:sldChg chg="modSp mod ord">
        <pc:chgData name="Terry Dieperink" userId="a9ca1c7f-d353-49db-82bd-c66949e72907" providerId="ADAL" clId="{FAD928B0-7080-4ADA-848C-541F04CCD015}" dt="2022-06-08T17:47:10.087" v="92" actId="20577"/>
        <pc:sldMkLst>
          <pc:docMk/>
          <pc:sldMk cId="0" sldId="259"/>
        </pc:sldMkLst>
        <pc:spChg chg="mod">
          <ac:chgData name="Terry Dieperink" userId="a9ca1c7f-d353-49db-82bd-c66949e72907" providerId="ADAL" clId="{FAD928B0-7080-4ADA-848C-541F04CCD015}" dt="2022-06-08T17:47:10.087" v="92" actId="20577"/>
          <ac:spMkLst>
            <pc:docMk/>
            <pc:sldMk cId="0" sldId="259"/>
            <ac:spMk id="280" creationId="{00000000-0000-0000-0000-000000000000}"/>
          </ac:spMkLst>
        </pc:spChg>
      </pc:sldChg>
      <pc:sldChg chg="delSp modSp mod delAnim">
        <pc:chgData name="Terry Dieperink" userId="a9ca1c7f-d353-49db-82bd-c66949e72907" providerId="ADAL" clId="{FAD928B0-7080-4ADA-848C-541F04CCD015}" dt="2022-06-08T18:19:56.688" v="2293" actId="255"/>
        <pc:sldMkLst>
          <pc:docMk/>
          <pc:sldMk cId="966755866" sldId="269"/>
        </pc:sldMkLst>
        <pc:spChg chg="mod">
          <ac:chgData name="Terry Dieperink" userId="a9ca1c7f-d353-49db-82bd-c66949e72907" providerId="ADAL" clId="{FAD928B0-7080-4ADA-848C-541F04CCD015}" dt="2022-06-08T17:51:40.486" v="111" actId="20577"/>
          <ac:spMkLst>
            <pc:docMk/>
            <pc:sldMk cId="966755866" sldId="269"/>
            <ac:spMk id="280" creationId="{00000000-0000-0000-0000-000000000000}"/>
          </ac:spMkLst>
        </pc:spChg>
        <pc:spChg chg="mod">
          <ac:chgData name="Terry Dieperink" userId="a9ca1c7f-d353-49db-82bd-c66949e72907" providerId="ADAL" clId="{FAD928B0-7080-4ADA-848C-541F04CCD015}" dt="2022-06-08T18:19:56.688" v="2293" actId="255"/>
          <ac:spMkLst>
            <pc:docMk/>
            <pc:sldMk cId="966755866" sldId="269"/>
            <ac:spMk id="282" creationId="{00000000-0000-0000-0000-000000000000}"/>
          </ac:spMkLst>
        </pc:spChg>
        <pc:picChg chg="del">
          <ac:chgData name="Terry Dieperink" userId="a9ca1c7f-d353-49db-82bd-c66949e72907" providerId="ADAL" clId="{FAD928B0-7080-4ADA-848C-541F04CCD015}" dt="2022-06-08T17:48:08.871" v="98" actId="478"/>
          <ac:picMkLst>
            <pc:docMk/>
            <pc:sldMk cId="966755866" sldId="269"/>
            <ac:picMk id="2" creationId="{BF5D4621-65CE-F895-9B05-5F7E4ACFC237}"/>
          </ac:picMkLst>
        </pc:picChg>
      </pc:sldChg>
      <pc:sldChg chg="modSp mod">
        <pc:chgData name="Terry Dieperink" userId="a9ca1c7f-d353-49db-82bd-c66949e72907" providerId="ADAL" clId="{FAD928B0-7080-4ADA-848C-541F04CCD015}" dt="2022-06-08T18:19:42.412" v="2290" actId="207"/>
        <pc:sldMkLst>
          <pc:docMk/>
          <pc:sldMk cId="2225890267" sldId="271"/>
        </pc:sldMkLst>
        <pc:spChg chg="mod">
          <ac:chgData name="Terry Dieperink" userId="a9ca1c7f-d353-49db-82bd-c66949e72907" providerId="ADAL" clId="{FAD928B0-7080-4ADA-848C-541F04CCD015}" dt="2022-06-08T17:47:51.405" v="95" actId="20577"/>
          <ac:spMkLst>
            <pc:docMk/>
            <pc:sldMk cId="2225890267" sldId="271"/>
            <ac:spMk id="280" creationId="{00000000-0000-0000-0000-000000000000}"/>
          </ac:spMkLst>
        </pc:spChg>
        <pc:spChg chg="mod">
          <ac:chgData name="Terry Dieperink" userId="a9ca1c7f-d353-49db-82bd-c66949e72907" providerId="ADAL" clId="{FAD928B0-7080-4ADA-848C-541F04CCD015}" dt="2022-06-08T18:19:42.412" v="2290" actId="207"/>
          <ac:spMkLst>
            <pc:docMk/>
            <pc:sldMk cId="2225890267" sldId="271"/>
            <ac:spMk id="282" creationId="{00000000-0000-0000-0000-000000000000}"/>
          </ac:spMkLst>
        </pc:spChg>
      </pc:sldChg>
      <pc:sldChg chg="modSp mod">
        <pc:chgData name="Terry Dieperink" userId="a9ca1c7f-d353-49db-82bd-c66949e72907" providerId="ADAL" clId="{FAD928B0-7080-4ADA-848C-541F04CCD015}" dt="2022-06-08T18:20:14.614" v="2297" actId="1076"/>
        <pc:sldMkLst>
          <pc:docMk/>
          <pc:sldMk cId="783284754" sldId="272"/>
        </pc:sldMkLst>
        <pc:spChg chg="mod">
          <ac:chgData name="Terry Dieperink" userId="a9ca1c7f-d353-49db-82bd-c66949e72907" providerId="ADAL" clId="{FAD928B0-7080-4ADA-848C-541F04CCD015}" dt="2022-06-08T17:54:54.602" v="406" actId="20577"/>
          <ac:spMkLst>
            <pc:docMk/>
            <pc:sldMk cId="783284754" sldId="272"/>
            <ac:spMk id="280" creationId="{00000000-0000-0000-0000-000000000000}"/>
          </ac:spMkLst>
        </pc:spChg>
        <pc:spChg chg="mod">
          <ac:chgData name="Terry Dieperink" userId="a9ca1c7f-d353-49db-82bd-c66949e72907" providerId="ADAL" clId="{FAD928B0-7080-4ADA-848C-541F04CCD015}" dt="2022-06-08T18:20:14.614" v="2297" actId="1076"/>
          <ac:spMkLst>
            <pc:docMk/>
            <pc:sldMk cId="783284754" sldId="272"/>
            <ac:spMk id="282" creationId="{00000000-0000-0000-0000-000000000000}"/>
          </ac:spMkLst>
        </pc:spChg>
      </pc:sldChg>
      <pc:sldChg chg="modSp mod">
        <pc:chgData name="Terry Dieperink" userId="a9ca1c7f-d353-49db-82bd-c66949e72907" providerId="ADAL" clId="{FAD928B0-7080-4ADA-848C-541F04CCD015}" dt="2022-06-08T18:04:18.836" v="1628" actId="20577"/>
        <pc:sldMkLst>
          <pc:docMk/>
          <pc:sldMk cId="3622627313" sldId="273"/>
        </pc:sldMkLst>
        <pc:spChg chg="mod">
          <ac:chgData name="Terry Dieperink" userId="a9ca1c7f-d353-49db-82bd-c66949e72907" providerId="ADAL" clId="{FAD928B0-7080-4ADA-848C-541F04CCD015}" dt="2022-06-08T17:59:13.391" v="962" actId="20577"/>
          <ac:spMkLst>
            <pc:docMk/>
            <pc:sldMk cId="3622627313" sldId="273"/>
            <ac:spMk id="280" creationId="{00000000-0000-0000-0000-000000000000}"/>
          </ac:spMkLst>
        </pc:spChg>
        <pc:spChg chg="mod">
          <ac:chgData name="Terry Dieperink" userId="a9ca1c7f-d353-49db-82bd-c66949e72907" providerId="ADAL" clId="{FAD928B0-7080-4ADA-848C-541F04CCD015}" dt="2022-06-08T18:04:18.836" v="1628" actId="20577"/>
          <ac:spMkLst>
            <pc:docMk/>
            <pc:sldMk cId="3622627313" sldId="273"/>
            <ac:spMk id="282" creationId="{00000000-0000-0000-0000-000000000000}"/>
          </ac:spMkLst>
        </pc:spChg>
      </pc:sldChg>
      <pc:sldChg chg="modSp del mod">
        <pc:chgData name="Terry Dieperink" userId="a9ca1c7f-d353-49db-82bd-c66949e72907" providerId="ADAL" clId="{FAD928B0-7080-4ADA-848C-541F04CCD015}" dt="2022-06-08T17:46:46.710" v="60" actId="47"/>
        <pc:sldMkLst>
          <pc:docMk/>
          <pc:sldMk cId="1503874654" sldId="278"/>
        </pc:sldMkLst>
        <pc:spChg chg="mod">
          <ac:chgData name="Terry Dieperink" userId="a9ca1c7f-d353-49db-82bd-c66949e72907" providerId="ADAL" clId="{FAD928B0-7080-4ADA-848C-541F04CCD015}" dt="2022-06-08T17:44:18.213" v="14" actId="20577"/>
          <ac:spMkLst>
            <pc:docMk/>
            <pc:sldMk cId="1503874654" sldId="278"/>
            <ac:spMk id="267" creationId="{00000000-0000-0000-0000-000000000000}"/>
          </ac:spMkLst>
        </pc:spChg>
      </pc:sldChg>
      <pc:sldChg chg="modSp mod">
        <pc:chgData name="Terry Dieperink" userId="a9ca1c7f-d353-49db-82bd-c66949e72907" providerId="ADAL" clId="{FAD928B0-7080-4ADA-848C-541F04CCD015}" dt="2022-06-08T18:21:52.375" v="2334" actId="20577"/>
        <pc:sldMkLst>
          <pc:docMk/>
          <pc:sldMk cId="2610694864" sldId="280"/>
        </pc:sldMkLst>
        <pc:spChg chg="mod">
          <ac:chgData name="Terry Dieperink" userId="a9ca1c7f-d353-49db-82bd-c66949e72907" providerId="ADAL" clId="{FAD928B0-7080-4ADA-848C-541F04CCD015}" dt="2022-06-08T18:12:33.695" v="2283" actId="20577"/>
          <ac:spMkLst>
            <pc:docMk/>
            <pc:sldMk cId="2610694864" sldId="280"/>
            <ac:spMk id="280" creationId="{00000000-0000-0000-0000-000000000000}"/>
          </ac:spMkLst>
        </pc:spChg>
        <pc:spChg chg="mod">
          <ac:chgData name="Terry Dieperink" userId="a9ca1c7f-d353-49db-82bd-c66949e72907" providerId="ADAL" clId="{FAD928B0-7080-4ADA-848C-541F04CCD015}" dt="2022-06-08T18:21:52.375" v="2334" actId="20577"/>
          <ac:spMkLst>
            <pc:docMk/>
            <pc:sldMk cId="2610694864" sldId="280"/>
            <ac:spMk id="282" creationId="{00000000-0000-0000-0000-000000000000}"/>
          </ac:spMkLst>
        </pc:spChg>
      </pc:sldChg>
      <pc:sldChg chg="del">
        <pc:chgData name="Terry Dieperink" userId="a9ca1c7f-d353-49db-82bd-c66949e72907" providerId="ADAL" clId="{FAD928B0-7080-4ADA-848C-541F04CCD015}" dt="2022-06-08T18:12:23.081" v="2278" actId="47"/>
        <pc:sldMkLst>
          <pc:docMk/>
          <pc:sldMk cId="1225294412" sldId="281"/>
        </pc:sldMkLst>
      </pc:sldChg>
      <pc:sldChg chg="modSp mod">
        <pc:chgData name="Terry Dieperink" userId="a9ca1c7f-d353-49db-82bd-c66949e72907" providerId="ADAL" clId="{FAD928B0-7080-4ADA-848C-541F04CCD015}" dt="2022-06-08T18:20:35.792" v="2300" actId="113"/>
        <pc:sldMkLst>
          <pc:docMk/>
          <pc:sldMk cId="36288230" sldId="282"/>
        </pc:sldMkLst>
        <pc:spChg chg="mod">
          <ac:chgData name="Terry Dieperink" userId="a9ca1c7f-d353-49db-82bd-c66949e72907" providerId="ADAL" clId="{FAD928B0-7080-4ADA-848C-541F04CCD015}" dt="2022-06-08T18:05:13.969" v="1667" actId="20577"/>
          <ac:spMkLst>
            <pc:docMk/>
            <pc:sldMk cId="36288230" sldId="282"/>
            <ac:spMk id="280" creationId="{00000000-0000-0000-0000-000000000000}"/>
          </ac:spMkLst>
        </pc:spChg>
        <pc:spChg chg="mod">
          <ac:chgData name="Terry Dieperink" userId="a9ca1c7f-d353-49db-82bd-c66949e72907" providerId="ADAL" clId="{FAD928B0-7080-4ADA-848C-541F04CCD015}" dt="2022-06-08T18:20:35.792" v="2300" actId="113"/>
          <ac:spMkLst>
            <pc:docMk/>
            <pc:sldMk cId="36288230" sldId="282"/>
            <ac:spMk id="28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9" name="Google Shape;25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8" name="Google Shape;27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4845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8" name="Google Shape;27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5" name="Google Shape;26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1" name="Google Shape;27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8" name="Google Shape;27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530668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8" name="Google Shape;27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944187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8" name="Google Shape;27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071228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8" name="Google Shape;27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65173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8" name="Google Shape;27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06961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3"/>
          <p:cNvSpPr/>
          <p:nvPr/>
        </p:nvSpPr>
        <p:spPr>
          <a:xfrm rot="10800000" flipH="1">
            <a:off x="-1411582" y="-1157400"/>
            <a:ext cx="4436782" cy="3714342"/>
          </a:xfrm>
          <a:custGeom>
            <a:avLst/>
            <a:gdLst/>
            <a:ahLst/>
            <a:cxnLst/>
            <a:rect l="l" t="t" r="r" b="b"/>
            <a:pathLst>
              <a:path w="61178" h="52038" extrusionOk="0">
                <a:moveTo>
                  <a:pt x="4170" y="12043"/>
                </a:moveTo>
                <a:cubicBezTo>
                  <a:pt x="7339" y="7239"/>
                  <a:pt x="14177" y="1"/>
                  <a:pt x="24184" y="5571"/>
                </a:cubicBezTo>
                <a:cubicBezTo>
                  <a:pt x="34191" y="11142"/>
                  <a:pt x="29988" y="17146"/>
                  <a:pt x="34024" y="21249"/>
                </a:cubicBezTo>
                <a:cubicBezTo>
                  <a:pt x="38061" y="25319"/>
                  <a:pt x="43198" y="25586"/>
                  <a:pt x="51103" y="27253"/>
                </a:cubicBezTo>
                <a:cubicBezTo>
                  <a:pt x="58976" y="28921"/>
                  <a:pt x="61177" y="36093"/>
                  <a:pt x="54472" y="41664"/>
                </a:cubicBezTo>
                <a:cubicBezTo>
                  <a:pt x="47801" y="47268"/>
                  <a:pt x="33758" y="52038"/>
                  <a:pt x="26819" y="46467"/>
                </a:cubicBezTo>
                <a:cubicBezTo>
                  <a:pt x="19848" y="40930"/>
                  <a:pt x="11108" y="34826"/>
                  <a:pt x="5537" y="31590"/>
                </a:cubicBezTo>
                <a:cubicBezTo>
                  <a:pt x="0" y="28388"/>
                  <a:pt x="967" y="16879"/>
                  <a:pt x="4170" y="120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0;p13"/>
          <p:cNvSpPr/>
          <p:nvPr/>
        </p:nvSpPr>
        <p:spPr>
          <a:xfrm>
            <a:off x="1062825" y="3370500"/>
            <a:ext cx="775608" cy="1012954"/>
          </a:xfrm>
          <a:custGeom>
            <a:avLst/>
            <a:gdLst/>
            <a:ahLst/>
            <a:cxnLst/>
            <a:rect l="l" t="t" r="r" b="b"/>
            <a:pathLst>
              <a:path w="17277" h="22564" extrusionOk="0">
                <a:moveTo>
                  <a:pt x="9074" y="0"/>
                </a:moveTo>
                <a:cubicBezTo>
                  <a:pt x="8555" y="0"/>
                  <a:pt x="8010" y="60"/>
                  <a:pt x="7441" y="188"/>
                </a:cubicBezTo>
                <a:cubicBezTo>
                  <a:pt x="2543" y="1285"/>
                  <a:pt x="1" y="6692"/>
                  <a:pt x="54" y="12607"/>
                </a:cubicBezTo>
                <a:cubicBezTo>
                  <a:pt x="134" y="18683"/>
                  <a:pt x="3989" y="22189"/>
                  <a:pt x="8592" y="22564"/>
                </a:cubicBezTo>
                <a:cubicBezTo>
                  <a:pt x="14641" y="22082"/>
                  <a:pt x="16354" y="18388"/>
                  <a:pt x="16836" y="12312"/>
                </a:cubicBezTo>
                <a:cubicBezTo>
                  <a:pt x="17276" y="6737"/>
                  <a:pt x="14567" y="0"/>
                  <a:pt x="9074" y="0"/>
                </a:cubicBezTo>
                <a:close/>
              </a:path>
            </a:pathLst>
          </a:custGeom>
          <a:solidFill>
            <a:srgbClr val="A0A2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3"/>
          <p:cNvSpPr/>
          <p:nvPr/>
        </p:nvSpPr>
        <p:spPr>
          <a:xfrm>
            <a:off x="7605425" y="342175"/>
            <a:ext cx="2052600" cy="2052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" name="Google Shape;12;p13"/>
          <p:cNvGrpSpPr/>
          <p:nvPr/>
        </p:nvGrpSpPr>
        <p:grpSpPr>
          <a:xfrm>
            <a:off x="6412578" y="-640069"/>
            <a:ext cx="1962482" cy="1953285"/>
            <a:chOff x="386328" y="2672681"/>
            <a:chExt cx="1962482" cy="1953285"/>
          </a:xfrm>
        </p:grpSpPr>
        <p:sp>
          <p:nvSpPr>
            <p:cNvPr id="13" name="Google Shape;13;p13"/>
            <p:cNvSpPr/>
            <p:nvPr/>
          </p:nvSpPr>
          <p:spPr>
            <a:xfrm>
              <a:off x="602590" y="3031586"/>
              <a:ext cx="2321" cy="2364"/>
            </a:xfrm>
            <a:custGeom>
              <a:avLst/>
              <a:gdLst/>
              <a:ahLst/>
              <a:cxnLst/>
              <a:rect l="l" t="t" r="r" b="b"/>
              <a:pathLst>
                <a:path w="54" h="55" extrusionOk="0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14;p13"/>
            <p:cNvSpPr/>
            <p:nvPr/>
          </p:nvSpPr>
          <p:spPr>
            <a:xfrm>
              <a:off x="386328" y="2672681"/>
              <a:ext cx="1962482" cy="1953284"/>
            </a:xfrm>
            <a:custGeom>
              <a:avLst/>
              <a:gdLst/>
              <a:ahLst/>
              <a:cxnLst/>
              <a:rect l="l" t="t" r="r" b="b"/>
              <a:pathLst>
                <a:path w="45663" h="45449" extrusionOk="0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5;p13"/>
            <p:cNvSpPr/>
            <p:nvPr/>
          </p:nvSpPr>
          <p:spPr>
            <a:xfrm>
              <a:off x="795817" y="2846396"/>
              <a:ext cx="10401" cy="8080"/>
            </a:xfrm>
            <a:custGeom>
              <a:avLst/>
              <a:gdLst/>
              <a:ahLst/>
              <a:cxnLst/>
              <a:rect l="l" t="t" r="r" b="b"/>
              <a:pathLst>
                <a:path w="242" h="188" extrusionOk="0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13"/>
            <p:cNvSpPr/>
            <p:nvPr/>
          </p:nvSpPr>
          <p:spPr>
            <a:xfrm>
              <a:off x="906269" y="2679600"/>
              <a:ext cx="308321" cy="260014"/>
            </a:xfrm>
            <a:custGeom>
              <a:avLst/>
              <a:gdLst/>
              <a:ahLst/>
              <a:cxnLst/>
              <a:rect l="l" t="t" r="r" b="b"/>
              <a:pathLst>
                <a:path w="7174" h="6050" extrusionOk="0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13"/>
            <p:cNvSpPr/>
            <p:nvPr/>
          </p:nvSpPr>
          <p:spPr>
            <a:xfrm>
              <a:off x="1314642" y="2672681"/>
              <a:ext cx="309481" cy="266933"/>
            </a:xfrm>
            <a:custGeom>
              <a:avLst/>
              <a:gdLst/>
              <a:ahLst/>
              <a:cxnLst/>
              <a:rect l="l" t="t" r="r" b="b"/>
              <a:pathLst>
                <a:path w="7201" h="6211" extrusionOk="0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13"/>
            <p:cNvSpPr/>
            <p:nvPr/>
          </p:nvSpPr>
          <p:spPr>
            <a:xfrm>
              <a:off x="1724131" y="2785411"/>
              <a:ext cx="117372" cy="69065"/>
            </a:xfrm>
            <a:custGeom>
              <a:avLst/>
              <a:gdLst/>
              <a:ahLst/>
              <a:cxnLst/>
              <a:rect l="l" t="t" r="r" b="b"/>
              <a:pathLst>
                <a:path w="2731" h="1607" extrusionOk="0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13"/>
            <p:cNvSpPr/>
            <p:nvPr/>
          </p:nvSpPr>
          <p:spPr>
            <a:xfrm>
              <a:off x="1874810" y="2808447"/>
              <a:ext cx="6962" cy="131167"/>
            </a:xfrm>
            <a:custGeom>
              <a:avLst/>
              <a:gdLst/>
              <a:ahLst/>
              <a:cxnLst/>
              <a:rect l="l" t="t" r="r" b="b"/>
              <a:pathLst>
                <a:path w="162" h="3052" extrusionOk="0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13"/>
            <p:cNvSpPr/>
            <p:nvPr/>
          </p:nvSpPr>
          <p:spPr>
            <a:xfrm>
              <a:off x="451868" y="3289279"/>
              <a:ext cx="2364" cy="4642"/>
            </a:xfrm>
            <a:custGeom>
              <a:avLst/>
              <a:gdLst/>
              <a:ahLst/>
              <a:cxnLst/>
              <a:rect l="l" t="t" r="r" b="b"/>
              <a:pathLst>
                <a:path w="55" h="108" extrusionOk="0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13"/>
            <p:cNvSpPr/>
            <p:nvPr/>
          </p:nvSpPr>
          <p:spPr>
            <a:xfrm>
              <a:off x="516292" y="3153513"/>
              <a:ext cx="88620" cy="55269"/>
            </a:xfrm>
            <a:custGeom>
              <a:avLst/>
              <a:gdLst/>
              <a:ahLst/>
              <a:cxnLst/>
              <a:rect l="l" t="t" r="r" b="b"/>
              <a:pathLst>
                <a:path w="2062" h="1286" extrusionOk="0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13"/>
            <p:cNvSpPr/>
            <p:nvPr/>
          </p:nvSpPr>
          <p:spPr>
            <a:xfrm>
              <a:off x="704963" y="2940732"/>
              <a:ext cx="308321" cy="353189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13"/>
            <p:cNvSpPr/>
            <p:nvPr/>
          </p:nvSpPr>
          <p:spPr>
            <a:xfrm>
              <a:off x="1113335" y="2940732"/>
              <a:ext cx="309481" cy="35202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13"/>
            <p:cNvSpPr/>
            <p:nvPr/>
          </p:nvSpPr>
          <p:spPr>
            <a:xfrm>
              <a:off x="1522825" y="2940732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13"/>
            <p:cNvSpPr/>
            <p:nvPr/>
          </p:nvSpPr>
          <p:spPr>
            <a:xfrm>
              <a:off x="1931197" y="2975243"/>
              <a:ext cx="308321" cy="317518"/>
            </a:xfrm>
            <a:custGeom>
              <a:avLst/>
              <a:gdLst/>
              <a:ahLst/>
              <a:cxnLst/>
              <a:rect l="l" t="t" r="r" b="b"/>
              <a:pathLst>
                <a:path w="7174" h="7388" extrusionOk="0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13"/>
            <p:cNvSpPr/>
            <p:nvPr/>
          </p:nvSpPr>
          <p:spPr>
            <a:xfrm>
              <a:off x="389766" y="3559565"/>
              <a:ext cx="8080" cy="10401"/>
            </a:xfrm>
            <a:custGeom>
              <a:avLst/>
              <a:gdLst/>
              <a:ahLst/>
              <a:cxnLst/>
              <a:rect l="l" t="t" r="r" b="b"/>
              <a:pathLst>
                <a:path w="188" h="242" extrusionOk="0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13"/>
            <p:cNvSpPr/>
            <p:nvPr/>
          </p:nvSpPr>
          <p:spPr>
            <a:xfrm>
              <a:off x="497897" y="3303075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13"/>
            <p:cNvSpPr/>
            <p:nvPr/>
          </p:nvSpPr>
          <p:spPr>
            <a:xfrm>
              <a:off x="906269" y="3303075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9;p13"/>
            <p:cNvSpPr/>
            <p:nvPr/>
          </p:nvSpPr>
          <p:spPr>
            <a:xfrm>
              <a:off x="1314642" y="3303075"/>
              <a:ext cx="309481" cy="35202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30;p13"/>
            <p:cNvSpPr/>
            <p:nvPr/>
          </p:nvSpPr>
          <p:spPr>
            <a:xfrm>
              <a:off x="1724131" y="3301915"/>
              <a:ext cx="308321" cy="353189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31;p13"/>
            <p:cNvSpPr/>
            <p:nvPr/>
          </p:nvSpPr>
          <p:spPr>
            <a:xfrm>
              <a:off x="2132503" y="3301915"/>
              <a:ext cx="207109" cy="353189"/>
            </a:xfrm>
            <a:custGeom>
              <a:avLst/>
              <a:gdLst/>
              <a:ahLst/>
              <a:cxnLst/>
              <a:rect l="l" t="t" r="r" b="b"/>
              <a:pathLst>
                <a:path w="4819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13"/>
            <p:cNvSpPr/>
            <p:nvPr/>
          </p:nvSpPr>
          <p:spPr>
            <a:xfrm>
              <a:off x="395525" y="3644703"/>
              <a:ext cx="209386" cy="352029"/>
            </a:xfrm>
            <a:custGeom>
              <a:avLst/>
              <a:gdLst/>
              <a:ahLst/>
              <a:cxnLst/>
              <a:rect l="l" t="t" r="r" b="b"/>
              <a:pathLst>
                <a:path w="4872" h="8191" extrusionOk="0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13"/>
            <p:cNvSpPr/>
            <p:nvPr/>
          </p:nvSpPr>
          <p:spPr>
            <a:xfrm>
              <a:off x="704963" y="3644703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13"/>
            <p:cNvSpPr/>
            <p:nvPr/>
          </p:nvSpPr>
          <p:spPr>
            <a:xfrm>
              <a:off x="1113335" y="3644703"/>
              <a:ext cx="309481" cy="35202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13"/>
            <p:cNvSpPr/>
            <p:nvPr/>
          </p:nvSpPr>
          <p:spPr>
            <a:xfrm>
              <a:off x="1522825" y="3644703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6;p13"/>
            <p:cNvSpPr/>
            <p:nvPr/>
          </p:nvSpPr>
          <p:spPr>
            <a:xfrm>
              <a:off x="1931197" y="3644703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13"/>
            <p:cNvSpPr/>
            <p:nvPr/>
          </p:nvSpPr>
          <p:spPr>
            <a:xfrm>
              <a:off x="2339569" y="3728681"/>
              <a:ext cx="6919" cy="10401"/>
            </a:xfrm>
            <a:custGeom>
              <a:avLst/>
              <a:gdLst/>
              <a:ahLst/>
              <a:cxnLst/>
              <a:rect l="l" t="t" r="r" b="b"/>
              <a:pathLst>
                <a:path w="161" h="242" extrusionOk="0">
                  <a:moveTo>
                    <a:pt x="81" y="1"/>
                  </a:moveTo>
                  <a:lnTo>
                    <a:pt x="0" y="161"/>
                  </a:lnTo>
                  <a:lnTo>
                    <a:pt x="134" y="241"/>
                  </a:lnTo>
                  <a:cubicBezTo>
                    <a:pt x="134" y="161"/>
                    <a:pt x="134" y="108"/>
                    <a:pt x="161" y="27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13"/>
            <p:cNvSpPr/>
            <p:nvPr/>
          </p:nvSpPr>
          <p:spPr>
            <a:xfrm>
              <a:off x="497897" y="4010528"/>
              <a:ext cx="308321" cy="314080"/>
            </a:xfrm>
            <a:custGeom>
              <a:avLst/>
              <a:gdLst/>
              <a:ahLst/>
              <a:cxnLst/>
              <a:rect l="l" t="t" r="r" b="b"/>
              <a:pathLst>
                <a:path w="7174" h="730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13"/>
            <p:cNvSpPr/>
            <p:nvPr/>
          </p:nvSpPr>
          <p:spPr>
            <a:xfrm>
              <a:off x="906269" y="4010528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0;p13"/>
            <p:cNvSpPr/>
            <p:nvPr/>
          </p:nvSpPr>
          <p:spPr>
            <a:xfrm>
              <a:off x="1314642" y="4010528"/>
              <a:ext cx="309481" cy="35202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13"/>
            <p:cNvSpPr/>
            <p:nvPr/>
          </p:nvSpPr>
          <p:spPr>
            <a:xfrm>
              <a:off x="1724131" y="4010528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42;p13"/>
            <p:cNvSpPr/>
            <p:nvPr/>
          </p:nvSpPr>
          <p:spPr>
            <a:xfrm>
              <a:off x="2132503" y="4095623"/>
              <a:ext cx="84021" cy="52948"/>
            </a:xfrm>
            <a:custGeom>
              <a:avLst/>
              <a:gdLst/>
              <a:ahLst/>
              <a:cxnLst/>
              <a:rect l="l" t="t" r="r" b="b"/>
              <a:pathLst>
                <a:path w="1955" h="1232" extrusionOk="0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13"/>
            <p:cNvSpPr/>
            <p:nvPr/>
          </p:nvSpPr>
          <p:spPr>
            <a:xfrm>
              <a:off x="890153" y="4437294"/>
              <a:ext cx="123131" cy="73663"/>
            </a:xfrm>
            <a:custGeom>
              <a:avLst/>
              <a:gdLst/>
              <a:ahLst/>
              <a:cxnLst/>
              <a:rect l="l" t="t" r="r" b="b"/>
              <a:pathLst>
                <a:path w="2865" h="1714" extrusionOk="0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13"/>
            <p:cNvSpPr/>
            <p:nvPr/>
          </p:nvSpPr>
          <p:spPr>
            <a:xfrm>
              <a:off x="855642" y="4352156"/>
              <a:ext cx="6962" cy="139247"/>
            </a:xfrm>
            <a:custGeom>
              <a:avLst/>
              <a:gdLst/>
              <a:ahLst/>
              <a:cxnLst/>
              <a:rect l="l" t="t" r="r" b="b"/>
              <a:pathLst>
                <a:path w="162" h="3240" extrusionOk="0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13"/>
            <p:cNvSpPr/>
            <p:nvPr/>
          </p:nvSpPr>
          <p:spPr>
            <a:xfrm>
              <a:off x="1113335" y="4352156"/>
              <a:ext cx="309481" cy="273810"/>
            </a:xfrm>
            <a:custGeom>
              <a:avLst/>
              <a:gdLst/>
              <a:ahLst/>
              <a:cxnLst/>
              <a:rect l="l" t="t" r="r" b="b"/>
              <a:pathLst>
                <a:path w="7201" h="6371" extrusionOk="0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13"/>
            <p:cNvSpPr/>
            <p:nvPr/>
          </p:nvSpPr>
          <p:spPr>
            <a:xfrm>
              <a:off x="1522825" y="4352156"/>
              <a:ext cx="308321" cy="265773"/>
            </a:xfrm>
            <a:custGeom>
              <a:avLst/>
              <a:gdLst/>
              <a:ahLst/>
              <a:cxnLst/>
              <a:rect l="l" t="t" r="r" b="b"/>
              <a:pathLst>
                <a:path w="7174" h="6184" extrusionOk="0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13"/>
            <p:cNvSpPr/>
            <p:nvPr/>
          </p:nvSpPr>
          <p:spPr>
            <a:xfrm>
              <a:off x="1931197" y="4437294"/>
              <a:ext cx="13839" cy="10401"/>
            </a:xfrm>
            <a:custGeom>
              <a:avLst/>
              <a:gdLst/>
              <a:ahLst/>
              <a:cxnLst/>
              <a:rect l="l" t="t" r="r" b="b"/>
              <a:pathLst>
                <a:path w="322" h="242" extrusionOk="0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8" name="Google Shape;48;p13"/>
          <p:cNvSpPr/>
          <p:nvPr/>
        </p:nvSpPr>
        <p:spPr>
          <a:xfrm>
            <a:off x="-125" y="4599425"/>
            <a:ext cx="9144321" cy="595550"/>
          </a:xfrm>
          <a:custGeom>
            <a:avLst/>
            <a:gdLst/>
            <a:ahLst/>
            <a:cxnLst/>
            <a:rect l="l" t="t" r="r" b="b"/>
            <a:pathLst>
              <a:path w="287196" h="23822" extrusionOk="0">
                <a:moveTo>
                  <a:pt x="1" y="0"/>
                </a:moveTo>
                <a:lnTo>
                  <a:pt x="1" y="23822"/>
                </a:lnTo>
                <a:lnTo>
                  <a:pt x="287196" y="23822"/>
                </a:lnTo>
                <a:lnTo>
                  <a:pt x="287196" y="0"/>
                </a:lnTo>
                <a:close/>
              </a:path>
            </a:pathLst>
          </a:custGeom>
          <a:solidFill>
            <a:srgbClr val="C8A5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13"/>
          <p:cNvSpPr txBox="1">
            <a:spLocks noGrp="1"/>
          </p:cNvSpPr>
          <p:nvPr>
            <p:ph type="ctrTitle"/>
          </p:nvPr>
        </p:nvSpPr>
        <p:spPr>
          <a:xfrm>
            <a:off x="1283094" y="1290750"/>
            <a:ext cx="65778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500" b="1">
                <a:solidFill>
                  <a:srgbClr val="80686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subTitle" idx="1"/>
          </p:nvPr>
        </p:nvSpPr>
        <p:spPr>
          <a:xfrm>
            <a:off x="1283100" y="3394625"/>
            <a:ext cx="6577800" cy="4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500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/>
          <p:nvPr/>
        </p:nvSpPr>
        <p:spPr>
          <a:xfrm rot="-1762095" flipH="1">
            <a:off x="-645480" y="2383695"/>
            <a:ext cx="2540453" cy="3781447"/>
          </a:xfrm>
          <a:custGeom>
            <a:avLst/>
            <a:gdLst/>
            <a:ahLst/>
            <a:cxnLst/>
            <a:rect l="l" t="t" r="r" b="b"/>
            <a:pathLst>
              <a:path w="142469" h="136664" extrusionOk="0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14"/>
          <p:cNvSpPr/>
          <p:nvPr/>
        </p:nvSpPr>
        <p:spPr>
          <a:xfrm>
            <a:off x="8139625" y="1901675"/>
            <a:ext cx="1844545" cy="1627040"/>
          </a:xfrm>
          <a:custGeom>
            <a:avLst/>
            <a:gdLst/>
            <a:ahLst/>
            <a:cxnLst/>
            <a:rect l="l" t="t" r="r" b="b"/>
            <a:pathLst>
              <a:path w="13679" h="12066" extrusionOk="0">
                <a:moveTo>
                  <a:pt x="7541" y="1"/>
                </a:moveTo>
                <a:cubicBezTo>
                  <a:pt x="7109" y="1"/>
                  <a:pt x="6648" y="24"/>
                  <a:pt x="6157" y="68"/>
                </a:cubicBezTo>
                <a:cubicBezTo>
                  <a:pt x="1981" y="443"/>
                  <a:pt x="28" y="3173"/>
                  <a:pt x="1" y="6385"/>
                </a:cubicBezTo>
                <a:cubicBezTo>
                  <a:pt x="598" y="10109"/>
                  <a:pt x="2003" y="12066"/>
                  <a:pt x="5300" y="12066"/>
                </a:cubicBezTo>
                <a:cubicBezTo>
                  <a:pt x="5700" y="12066"/>
                  <a:pt x="6128" y="12037"/>
                  <a:pt x="6585" y="11979"/>
                </a:cubicBezTo>
                <a:cubicBezTo>
                  <a:pt x="10680" y="11470"/>
                  <a:pt x="13678" y="9516"/>
                  <a:pt x="12822" y="4297"/>
                </a:cubicBezTo>
                <a:cubicBezTo>
                  <a:pt x="12326" y="1256"/>
                  <a:pt x="10731" y="1"/>
                  <a:pt x="754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4"/>
          <p:cNvSpPr txBox="1">
            <a:spLocks noGrp="1"/>
          </p:cNvSpPr>
          <p:nvPr>
            <p:ph type="body" idx="1"/>
          </p:nvPr>
        </p:nvSpPr>
        <p:spPr>
          <a:xfrm>
            <a:off x="713250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AutoNum type="arabicPeriod"/>
              <a:defRPr sz="1200"/>
            </a:lvl1pPr>
            <a:lvl2pPr marL="914400" lvl="1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5"/>
          <p:cNvSpPr/>
          <p:nvPr/>
        </p:nvSpPr>
        <p:spPr>
          <a:xfrm>
            <a:off x="763275" y="799200"/>
            <a:ext cx="1844545" cy="1627040"/>
          </a:xfrm>
          <a:custGeom>
            <a:avLst/>
            <a:gdLst/>
            <a:ahLst/>
            <a:cxnLst/>
            <a:rect l="l" t="t" r="r" b="b"/>
            <a:pathLst>
              <a:path w="13679" h="12066" extrusionOk="0">
                <a:moveTo>
                  <a:pt x="7541" y="1"/>
                </a:moveTo>
                <a:cubicBezTo>
                  <a:pt x="7109" y="1"/>
                  <a:pt x="6648" y="24"/>
                  <a:pt x="6157" y="68"/>
                </a:cubicBezTo>
                <a:cubicBezTo>
                  <a:pt x="1981" y="443"/>
                  <a:pt x="28" y="3173"/>
                  <a:pt x="1" y="6385"/>
                </a:cubicBezTo>
                <a:cubicBezTo>
                  <a:pt x="598" y="10109"/>
                  <a:pt x="2003" y="12066"/>
                  <a:pt x="5300" y="12066"/>
                </a:cubicBezTo>
                <a:cubicBezTo>
                  <a:pt x="5700" y="12066"/>
                  <a:pt x="6128" y="12037"/>
                  <a:pt x="6585" y="11979"/>
                </a:cubicBezTo>
                <a:cubicBezTo>
                  <a:pt x="10680" y="11470"/>
                  <a:pt x="13678" y="9516"/>
                  <a:pt x="12822" y="4297"/>
                </a:cubicBezTo>
                <a:cubicBezTo>
                  <a:pt x="12326" y="1256"/>
                  <a:pt x="10731" y="1"/>
                  <a:pt x="7541" y="1"/>
                </a:cubicBezTo>
                <a:close/>
              </a:path>
            </a:pathLst>
          </a:custGeom>
          <a:solidFill>
            <a:srgbClr val="C8A5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5"/>
          <p:cNvSpPr/>
          <p:nvPr/>
        </p:nvSpPr>
        <p:spPr>
          <a:xfrm>
            <a:off x="6926300" y="-86950"/>
            <a:ext cx="4030804" cy="5999550"/>
          </a:xfrm>
          <a:custGeom>
            <a:avLst/>
            <a:gdLst/>
            <a:ahLst/>
            <a:cxnLst/>
            <a:rect l="l" t="t" r="r" b="b"/>
            <a:pathLst>
              <a:path w="142469" h="136664" extrusionOk="0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rgbClr val="A0A2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5"/>
          <p:cNvSpPr/>
          <p:nvPr/>
        </p:nvSpPr>
        <p:spPr>
          <a:xfrm>
            <a:off x="112700" y="3113038"/>
            <a:ext cx="1938817" cy="3305577"/>
          </a:xfrm>
          <a:custGeom>
            <a:avLst/>
            <a:gdLst/>
            <a:ahLst/>
            <a:cxnLst/>
            <a:rect l="l" t="t" r="r" b="b"/>
            <a:pathLst>
              <a:path w="19210" h="32752" extrusionOk="0">
                <a:moveTo>
                  <a:pt x="14053" y="490"/>
                </a:moveTo>
                <a:lnTo>
                  <a:pt x="14053" y="490"/>
                </a:lnTo>
                <a:cubicBezTo>
                  <a:pt x="14026" y="597"/>
                  <a:pt x="13999" y="758"/>
                  <a:pt x="13972" y="918"/>
                </a:cubicBezTo>
                <a:cubicBezTo>
                  <a:pt x="13972" y="865"/>
                  <a:pt x="13972" y="838"/>
                  <a:pt x="13946" y="838"/>
                </a:cubicBezTo>
                <a:cubicBezTo>
                  <a:pt x="13972" y="731"/>
                  <a:pt x="14026" y="597"/>
                  <a:pt x="14053" y="490"/>
                </a:cubicBezTo>
                <a:close/>
                <a:moveTo>
                  <a:pt x="13651" y="1560"/>
                </a:moveTo>
                <a:lnTo>
                  <a:pt x="13651" y="1560"/>
                </a:lnTo>
                <a:cubicBezTo>
                  <a:pt x="13276" y="3862"/>
                  <a:pt x="12045" y="5923"/>
                  <a:pt x="11189" y="8038"/>
                </a:cubicBezTo>
                <a:cubicBezTo>
                  <a:pt x="10522" y="9665"/>
                  <a:pt x="10466" y="11531"/>
                  <a:pt x="10493" y="13318"/>
                </a:cubicBezTo>
                <a:lnTo>
                  <a:pt x="10493" y="13318"/>
                </a:lnTo>
                <a:cubicBezTo>
                  <a:pt x="10490" y="13217"/>
                  <a:pt x="10464" y="13118"/>
                  <a:pt x="10439" y="13043"/>
                </a:cubicBezTo>
                <a:cubicBezTo>
                  <a:pt x="10091" y="10634"/>
                  <a:pt x="9904" y="8412"/>
                  <a:pt x="11001" y="6191"/>
                </a:cubicBezTo>
                <a:cubicBezTo>
                  <a:pt x="11724" y="4772"/>
                  <a:pt x="12714" y="3541"/>
                  <a:pt x="13410" y="2123"/>
                </a:cubicBezTo>
                <a:cubicBezTo>
                  <a:pt x="13491" y="1935"/>
                  <a:pt x="13571" y="1748"/>
                  <a:pt x="13651" y="1560"/>
                </a:cubicBezTo>
                <a:close/>
                <a:moveTo>
                  <a:pt x="13972" y="945"/>
                </a:moveTo>
                <a:lnTo>
                  <a:pt x="13972" y="945"/>
                </a:lnTo>
                <a:cubicBezTo>
                  <a:pt x="13972" y="1079"/>
                  <a:pt x="13946" y="1212"/>
                  <a:pt x="13946" y="1346"/>
                </a:cubicBezTo>
                <a:cubicBezTo>
                  <a:pt x="13946" y="2524"/>
                  <a:pt x="13758" y="3702"/>
                  <a:pt x="13517" y="4853"/>
                </a:cubicBezTo>
                <a:cubicBezTo>
                  <a:pt x="12821" y="7877"/>
                  <a:pt x="11376" y="10580"/>
                  <a:pt x="10760" y="13605"/>
                </a:cubicBezTo>
                <a:cubicBezTo>
                  <a:pt x="10787" y="11357"/>
                  <a:pt x="10921" y="9189"/>
                  <a:pt x="11858" y="7074"/>
                </a:cubicBezTo>
                <a:cubicBezTo>
                  <a:pt x="12741" y="5094"/>
                  <a:pt x="13785" y="3140"/>
                  <a:pt x="13972" y="945"/>
                </a:cubicBezTo>
                <a:close/>
                <a:moveTo>
                  <a:pt x="5002" y="14350"/>
                </a:moveTo>
                <a:cubicBezTo>
                  <a:pt x="5585" y="14350"/>
                  <a:pt x="6085" y="14646"/>
                  <a:pt x="6746" y="15104"/>
                </a:cubicBezTo>
                <a:cubicBezTo>
                  <a:pt x="6879" y="15184"/>
                  <a:pt x="7013" y="15264"/>
                  <a:pt x="7147" y="15372"/>
                </a:cubicBezTo>
                <a:cubicBezTo>
                  <a:pt x="6694" y="15252"/>
                  <a:pt x="6232" y="15200"/>
                  <a:pt x="5767" y="15200"/>
                </a:cubicBezTo>
                <a:cubicBezTo>
                  <a:pt x="4364" y="15200"/>
                  <a:pt x="2927" y="15672"/>
                  <a:pt x="1580" y="16174"/>
                </a:cubicBezTo>
                <a:cubicBezTo>
                  <a:pt x="2329" y="15666"/>
                  <a:pt x="3025" y="15077"/>
                  <a:pt x="3855" y="14676"/>
                </a:cubicBezTo>
                <a:cubicBezTo>
                  <a:pt x="4297" y="14450"/>
                  <a:pt x="4663" y="14350"/>
                  <a:pt x="5002" y="14350"/>
                </a:cubicBezTo>
                <a:close/>
                <a:moveTo>
                  <a:pt x="5753" y="15432"/>
                </a:moveTo>
                <a:cubicBezTo>
                  <a:pt x="6514" y="15432"/>
                  <a:pt x="7262" y="15581"/>
                  <a:pt x="7977" y="15960"/>
                </a:cubicBezTo>
                <a:cubicBezTo>
                  <a:pt x="8619" y="16389"/>
                  <a:pt x="9208" y="16870"/>
                  <a:pt x="9743" y="17406"/>
                </a:cubicBezTo>
                <a:cubicBezTo>
                  <a:pt x="8352" y="16737"/>
                  <a:pt x="6906" y="16389"/>
                  <a:pt x="5381" y="16335"/>
                </a:cubicBezTo>
                <a:lnTo>
                  <a:pt x="4765" y="16335"/>
                </a:lnTo>
                <a:cubicBezTo>
                  <a:pt x="3828" y="16335"/>
                  <a:pt x="2918" y="16469"/>
                  <a:pt x="1981" y="16576"/>
                </a:cubicBezTo>
                <a:cubicBezTo>
                  <a:pt x="1633" y="16603"/>
                  <a:pt x="1312" y="16629"/>
                  <a:pt x="964" y="16656"/>
                </a:cubicBezTo>
                <a:cubicBezTo>
                  <a:pt x="2489" y="16094"/>
                  <a:pt x="4149" y="15432"/>
                  <a:pt x="5753" y="15432"/>
                </a:cubicBezTo>
                <a:close/>
                <a:moveTo>
                  <a:pt x="18748" y="11060"/>
                </a:moveTo>
                <a:cubicBezTo>
                  <a:pt x="18737" y="11089"/>
                  <a:pt x="18737" y="11129"/>
                  <a:pt x="18737" y="11169"/>
                </a:cubicBezTo>
                <a:cubicBezTo>
                  <a:pt x="18603" y="11892"/>
                  <a:pt x="18442" y="12588"/>
                  <a:pt x="18282" y="13284"/>
                </a:cubicBezTo>
                <a:cubicBezTo>
                  <a:pt x="17907" y="14729"/>
                  <a:pt x="17291" y="16255"/>
                  <a:pt x="16087" y="17165"/>
                </a:cubicBezTo>
                <a:cubicBezTo>
                  <a:pt x="14963" y="17995"/>
                  <a:pt x="13223" y="18289"/>
                  <a:pt x="12045" y="19119"/>
                </a:cubicBezTo>
                <a:cubicBezTo>
                  <a:pt x="12473" y="18342"/>
                  <a:pt x="12955" y="17700"/>
                  <a:pt x="13785" y="17218"/>
                </a:cubicBezTo>
                <a:cubicBezTo>
                  <a:pt x="14508" y="16790"/>
                  <a:pt x="15257" y="16469"/>
                  <a:pt x="15873" y="15907"/>
                </a:cubicBezTo>
                <a:cubicBezTo>
                  <a:pt x="16542" y="15291"/>
                  <a:pt x="17077" y="14408"/>
                  <a:pt x="17532" y="13659"/>
                </a:cubicBezTo>
                <a:cubicBezTo>
                  <a:pt x="18036" y="12864"/>
                  <a:pt x="18250" y="11859"/>
                  <a:pt x="18748" y="11060"/>
                </a:cubicBezTo>
                <a:close/>
                <a:moveTo>
                  <a:pt x="18549" y="10928"/>
                </a:moveTo>
                <a:lnTo>
                  <a:pt x="18549" y="10928"/>
                </a:lnTo>
                <a:cubicBezTo>
                  <a:pt x="18201" y="11517"/>
                  <a:pt x="18014" y="12213"/>
                  <a:pt x="17693" y="12856"/>
                </a:cubicBezTo>
                <a:cubicBezTo>
                  <a:pt x="17184" y="13899"/>
                  <a:pt x="16488" y="14863"/>
                  <a:pt x="15712" y="15719"/>
                </a:cubicBezTo>
                <a:cubicBezTo>
                  <a:pt x="15016" y="16469"/>
                  <a:pt x="13919" y="16844"/>
                  <a:pt x="13062" y="17379"/>
                </a:cubicBezTo>
                <a:cubicBezTo>
                  <a:pt x="12313" y="17861"/>
                  <a:pt x="11911" y="18798"/>
                  <a:pt x="11510" y="19547"/>
                </a:cubicBezTo>
                <a:cubicBezTo>
                  <a:pt x="11485" y="19571"/>
                  <a:pt x="11461" y="19573"/>
                  <a:pt x="11457" y="19594"/>
                </a:cubicBezTo>
                <a:lnTo>
                  <a:pt x="11457" y="19594"/>
                </a:lnTo>
                <a:cubicBezTo>
                  <a:pt x="11836" y="15557"/>
                  <a:pt x="16249" y="13818"/>
                  <a:pt x="18549" y="10928"/>
                </a:cubicBezTo>
                <a:close/>
                <a:moveTo>
                  <a:pt x="6505" y="16683"/>
                </a:moveTo>
                <a:lnTo>
                  <a:pt x="6505" y="16683"/>
                </a:lnTo>
                <a:cubicBezTo>
                  <a:pt x="7763" y="16844"/>
                  <a:pt x="8994" y="17245"/>
                  <a:pt x="10145" y="17914"/>
                </a:cubicBezTo>
                <a:cubicBezTo>
                  <a:pt x="10573" y="18450"/>
                  <a:pt x="10921" y="19065"/>
                  <a:pt x="11135" y="19788"/>
                </a:cubicBezTo>
                <a:cubicBezTo>
                  <a:pt x="9315" y="19172"/>
                  <a:pt x="8191" y="17432"/>
                  <a:pt x="6505" y="16683"/>
                </a:cubicBezTo>
                <a:close/>
                <a:moveTo>
                  <a:pt x="6772" y="20270"/>
                </a:moveTo>
                <a:cubicBezTo>
                  <a:pt x="7736" y="21581"/>
                  <a:pt x="9342" y="22384"/>
                  <a:pt x="10466" y="23535"/>
                </a:cubicBezTo>
                <a:cubicBezTo>
                  <a:pt x="9074" y="22598"/>
                  <a:pt x="7120" y="22331"/>
                  <a:pt x="6826" y="20350"/>
                </a:cubicBezTo>
                <a:cubicBezTo>
                  <a:pt x="6799" y="20323"/>
                  <a:pt x="6772" y="20296"/>
                  <a:pt x="6746" y="20270"/>
                </a:cubicBezTo>
                <a:close/>
                <a:moveTo>
                  <a:pt x="16221" y="20698"/>
                </a:moveTo>
                <a:cubicBezTo>
                  <a:pt x="15685" y="21635"/>
                  <a:pt x="14267" y="22304"/>
                  <a:pt x="13464" y="22812"/>
                </a:cubicBezTo>
                <a:cubicBezTo>
                  <a:pt x="12955" y="23187"/>
                  <a:pt x="12233" y="23615"/>
                  <a:pt x="11831" y="24177"/>
                </a:cubicBezTo>
                <a:cubicBezTo>
                  <a:pt x="12286" y="22357"/>
                  <a:pt x="14722" y="21768"/>
                  <a:pt x="16221" y="20698"/>
                </a:cubicBezTo>
                <a:close/>
                <a:moveTo>
                  <a:pt x="6692" y="20939"/>
                </a:moveTo>
                <a:cubicBezTo>
                  <a:pt x="7388" y="22893"/>
                  <a:pt x="9957" y="22866"/>
                  <a:pt x="11135" y="24445"/>
                </a:cubicBezTo>
                <a:cubicBezTo>
                  <a:pt x="9395" y="23481"/>
                  <a:pt x="6772" y="23080"/>
                  <a:pt x="6692" y="20939"/>
                </a:cubicBezTo>
                <a:close/>
                <a:moveTo>
                  <a:pt x="16194" y="21126"/>
                </a:moveTo>
                <a:cubicBezTo>
                  <a:pt x="15766" y="22304"/>
                  <a:pt x="14749" y="22919"/>
                  <a:pt x="13571" y="23455"/>
                </a:cubicBezTo>
                <a:cubicBezTo>
                  <a:pt x="12982" y="23722"/>
                  <a:pt x="12393" y="24017"/>
                  <a:pt x="11938" y="24445"/>
                </a:cubicBezTo>
                <a:cubicBezTo>
                  <a:pt x="12447" y="23562"/>
                  <a:pt x="13785" y="22919"/>
                  <a:pt x="14534" y="22411"/>
                </a:cubicBezTo>
                <a:cubicBezTo>
                  <a:pt x="15070" y="22063"/>
                  <a:pt x="15739" y="21661"/>
                  <a:pt x="16194" y="21126"/>
                </a:cubicBezTo>
                <a:close/>
                <a:moveTo>
                  <a:pt x="14048" y="0"/>
                </a:moveTo>
                <a:cubicBezTo>
                  <a:pt x="14002" y="0"/>
                  <a:pt x="13958" y="28"/>
                  <a:pt x="13946" y="88"/>
                </a:cubicBezTo>
                <a:cubicBezTo>
                  <a:pt x="13196" y="2390"/>
                  <a:pt x="11751" y="4183"/>
                  <a:pt x="10680" y="6298"/>
                </a:cubicBezTo>
                <a:cubicBezTo>
                  <a:pt x="9610" y="8466"/>
                  <a:pt x="9877" y="10795"/>
                  <a:pt x="10225" y="13096"/>
                </a:cubicBezTo>
                <a:cubicBezTo>
                  <a:pt x="10305" y="13766"/>
                  <a:pt x="10413" y="14435"/>
                  <a:pt x="10520" y="15104"/>
                </a:cubicBezTo>
                <a:cubicBezTo>
                  <a:pt x="10520" y="15131"/>
                  <a:pt x="10520" y="15157"/>
                  <a:pt x="10520" y="15157"/>
                </a:cubicBezTo>
                <a:cubicBezTo>
                  <a:pt x="10520" y="15184"/>
                  <a:pt x="10520" y="15211"/>
                  <a:pt x="10546" y="15211"/>
                </a:cubicBezTo>
                <a:cubicBezTo>
                  <a:pt x="10734" y="16469"/>
                  <a:pt x="10921" y="17727"/>
                  <a:pt x="11082" y="18985"/>
                </a:cubicBezTo>
                <a:cubicBezTo>
                  <a:pt x="10520" y="17700"/>
                  <a:pt x="9502" y="16737"/>
                  <a:pt x="8352" y="15907"/>
                </a:cubicBezTo>
                <a:cubicBezTo>
                  <a:pt x="8352" y="15880"/>
                  <a:pt x="8352" y="15853"/>
                  <a:pt x="8325" y="15853"/>
                </a:cubicBezTo>
                <a:cubicBezTo>
                  <a:pt x="8298" y="15853"/>
                  <a:pt x="8271" y="15827"/>
                  <a:pt x="8271" y="15827"/>
                </a:cubicBezTo>
                <a:cubicBezTo>
                  <a:pt x="7602" y="15345"/>
                  <a:pt x="6906" y="14890"/>
                  <a:pt x="6237" y="14461"/>
                </a:cubicBezTo>
                <a:cubicBezTo>
                  <a:pt x="5829" y="14193"/>
                  <a:pt x="5417" y="14081"/>
                  <a:pt x="5004" y="14081"/>
                </a:cubicBezTo>
                <a:cubicBezTo>
                  <a:pt x="3280" y="14081"/>
                  <a:pt x="1550" y="16040"/>
                  <a:pt x="81" y="16710"/>
                </a:cubicBezTo>
                <a:cubicBezTo>
                  <a:pt x="27" y="16737"/>
                  <a:pt x="1" y="16790"/>
                  <a:pt x="27" y="16844"/>
                </a:cubicBezTo>
                <a:cubicBezTo>
                  <a:pt x="27" y="16870"/>
                  <a:pt x="54" y="16870"/>
                  <a:pt x="54" y="16870"/>
                </a:cubicBezTo>
                <a:cubicBezTo>
                  <a:pt x="54" y="16870"/>
                  <a:pt x="54" y="16897"/>
                  <a:pt x="81" y="16897"/>
                </a:cubicBezTo>
                <a:cubicBezTo>
                  <a:pt x="81" y="16924"/>
                  <a:pt x="108" y="16924"/>
                  <a:pt x="108" y="16924"/>
                </a:cubicBezTo>
                <a:lnTo>
                  <a:pt x="135" y="16924"/>
                </a:lnTo>
                <a:cubicBezTo>
                  <a:pt x="1580" y="16924"/>
                  <a:pt x="2972" y="16656"/>
                  <a:pt x="4390" y="16576"/>
                </a:cubicBezTo>
                <a:lnTo>
                  <a:pt x="5354" y="16576"/>
                </a:lnTo>
                <a:cubicBezTo>
                  <a:pt x="7736" y="16870"/>
                  <a:pt x="8967" y="19413"/>
                  <a:pt x="11242" y="20082"/>
                </a:cubicBezTo>
                <a:cubicBezTo>
                  <a:pt x="11376" y="21367"/>
                  <a:pt x="11483" y="22679"/>
                  <a:pt x="11483" y="23990"/>
                </a:cubicBezTo>
                <a:cubicBezTo>
                  <a:pt x="11483" y="24124"/>
                  <a:pt x="11483" y="24284"/>
                  <a:pt x="11483" y="24445"/>
                </a:cubicBezTo>
                <a:cubicBezTo>
                  <a:pt x="10413" y="22545"/>
                  <a:pt x="7977" y="21715"/>
                  <a:pt x="6799" y="19895"/>
                </a:cubicBezTo>
                <a:cubicBezTo>
                  <a:pt x="6778" y="19863"/>
                  <a:pt x="6740" y="19848"/>
                  <a:pt x="6701" y="19848"/>
                </a:cubicBezTo>
                <a:cubicBezTo>
                  <a:pt x="6640" y="19848"/>
                  <a:pt x="6574" y="19884"/>
                  <a:pt x="6558" y="19948"/>
                </a:cubicBezTo>
                <a:cubicBezTo>
                  <a:pt x="6237" y="21340"/>
                  <a:pt x="6719" y="22411"/>
                  <a:pt x="7897" y="23241"/>
                </a:cubicBezTo>
                <a:cubicBezTo>
                  <a:pt x="8967" y="23990"/>
                  <a:pt x="10386" y="24177"/>
                  <a:pt x="11456" y="24954"/>
                </a:cubicBezTo>
                <a:cubicBezTo>
                  <a:pt x="11349" y="27523"/>
                  <a:pt x="10734" y="30093"/>
                  <a:pt x="10145" y="32609"/>
                </a:cubicBezTo>
                <a:cubicBezTo>
                  <a:pt x="10112" y="32690"/>
                  <a:pt x="10188" y="32751"/>
                  <a:pt x="10265" y="32751"/>
                </a:cubicBezTo>
                <a:cubicBezTo>
                  <a:pt x="10315" y="32751"/>
                  <a:pt x="10365" y="32725"/>
                  <a:pt x="10386" y="32662"/>
                </a:cubicBezTo>
                <a:cubicBezTo>
                  <a:pt x="10760" y="31003"/>
                  <a:pt x="11108" y="29343"/>
                  <a:pt x="11430" y="27684"/>
                </a:cubicBezTo>
                <a:cubicBezTo>
                  <a:pt x="11563" y="26854"/>
                  <a:pt x="11670" y="26024"/>
                  <a:pt x="11697" y="25194"/>
                </a:cubicBezTo>
                <a:cubicBezTo>
                  <a:pt x="12179" y="24017"/>
                  <a:pt x="13839" y="23669"/>
                  <a:pt x="14829" y="23080"/>
                </a:cubicBezTo>
                <a:cubicBezTo>
                  <a:pt x="15899" y="22491"/>
                  <a:pt x="16488" y="21581"/>
                  <a:pt x="16595" y="20377"/>
                </a:cubicBezTo>
                <a:cubicBezTo>
                  <a:pt x="16595" y="20350"/>
                  <a:pt x="16595" y="20350"/>
                  <a:pt x="16595" y="20323"/>
                </a:cubicBezTo>
                <a:cubicBezTo>
                  <a:pt x="16622" y="20270"/>
                  <a:pt x="16569" y="20243"/>
                  <a:pt x="16515" y="20216"/>
                </a:cubicBezTo>
                <a:lnTo>
                  <a:pt x="16462" y="20216"/>
                </a:lnTo>
                <a:cubicBezTo>
                  <a:pt x="16435" y="20216"/>
                  <a:pt x="16435" y="20243"/>
                  <a:pt x="16408" y="20243"/>
                </a:cubicBezTo>
                <a:cubicBezTo>
                  <a:pt x="15043" y="21474"/>
                  <a:pt x="12473" y="21983"/>
                  <a:pt x="11724" y="23722"/>
                </a:cubicBezTo>
                <a:cubicBezTo>
                  <a:pt x="11724" y="22571"/>
                  <a:pt x="11644" y="21447"/>
                  <a:pt x="11510" y="20323"/>
                </a:cubicBezTo>
                <a:cubicBezTo>
                  <a:pt x="11510" y="20189"/>
                  <a:pt x="11483" y="20082"/>
                  <a:pt x="11483" y="19948"/>
                </a:cubicBezTo>
                <a:cubicBezTo>
                  <a:pt x="12072" y="19172"/>
                  <a:pt x="13250" y="18824"/>
                  <a:pt x="14106" y="18450"/>
                </a:cubicBezTo>
                <a:cubicBezTo>
                  <a:pt x="15070" y="18021"/>
                  <a:pt x="16060" y="17593"/>
                  <a:pt x="16809" y="16844"/>
                </a:cubicBezTo>
                <a:cubicBezTo>
                  <a:pt x="18522" y="15157"/>
                  <a:pt x="18790" y="12160"/>
                  <a:pt x="19192" y="9938"/>
                </a:cubicBezTo>
                <a:cubicBezTo>
                  <a:pt x="19210" y="9848"/>
                  <a:pt x="19130" y="9770"/>
                  <a:pt x="19060" y="9770"/>
                </a:cubicBezTo>
                <a:cubicBezTo>
                  <a:pt x="19026" y="9770"/>
                  <a:pt x="18995" y="9788"/>
                  <a:pt x="18978" y="9831"/>
                </a:cubicBezTo>
                <a:cubicBezTo>
                  <a:pt x="18014" y="11758"/>
                  <a:pt x="15846" y="13070"/>
                  <a:pt x="14294" y="14488"/>
                </a:cubicBezTo>
                <a:cubicBezTo>
                  <a:pt x="12982" y="15693"/>
                  <a:pt x="11751" y="17138"/>
                  <a:pt x="11349" y="18851"/>
                </a:cubicBezTo>
                <a:cubicBezTo>
                  <a:pt x="11162" y="17593"/>
                  <a:pt x="10975" y="16335"/>
                  <a:pt x="10760" y="15104"/>
                </a:cubicBezTo>
                <a:cubicBezTo>
                  <a:pt x="11028" y="12534"/>
                  <a:pt x="11911" y="10233"/>
                  <a:pt x="12821" y="7877"/>
                </a:cubicBezTo>
                <a:cubicBezTo>
                  <a:pt x="13758" y="5334"/>
                  <a:pt x="14267" y="2818"/>
                  <a:pt x="14160" y="115"/>
                </a:cubicBezTo>
                <a:cubicBezTo>
                  <a:pt x="14160" y="42"/>
                  <a:pt x="14103" y="0"/>
                  <a:pt x="140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5"/>
          <p:cNvSpPr txBox="1">
            <a:spLocks noGrp="1"/>
          </p:cNvSpPr>
          <p:nvPr>
            <p:ph type="title"/>
          </p:nvPr>
        </p:nvSpPr>
        <p:spPr>
          <a:xfrm>
            <a:off x="1569450" y="1152050"/>
            <a:ext cx="6005100" cy="15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6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ubTitle" idx="1"/>
          </p:nvPr>
        </p:nvSpPr>
        <p:spPr>
          <a:xfrm>
            <a:off x="1904250" y="2756350"/>
            <a:ext cx="53355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body" idx="1"/>
          </p:nvPr>
        </p:nvSpPr>
        <p:spPr>
          <a:xfrm>
            <a:off x="713225" y="1122325"/>
            <a:ext cx="7717500" cy="35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Hammersmith One"/>
              <a:buAutoNum type="arabicPeriod"/>
              <a:defRPr sz="1600">
                <a:solidFill>
                  <a:srgbClr val="806860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Hammersmith One"/>
              <a:buAutoNum type="alphaLcPeriod"/>
              <a:defRPr sz="1600"/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D4F"/>
              </a:buClr>
              <a:buSzPts val="1400"/>
              <a:buFont typeface="Hammersmith One"/>
              <a:buAutoNum type="romanLcPeriod"/>
              <a:defRPr sz="1200"/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D4F"/>
              </a:buClr>
              <a:buSzPts val="1400"/>
              <a:buFont typeface="Hammersmith One"/>
              <a:buAutoNum type="arabicPeriod"/>
              <a:defRPr sz="1200"/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D4F"/>
              </a:buClr>
              <a:buSzPts val="1400"/>
              <a:buFont typeface="Hammersmith One"/>
              <a:buAutoNum type="alphaLcPeriod"/>
              <a:defRPr sz="1200"/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D4F"/>
              </a:buClr>
              <a:buSzPts val="1400"/>
              <a:buFont typeface="Hammersmith One"/>
              <a:buAutoNum type="romanLcPeriod"/>
              <a:defRPr sz="1200"/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D4F"/>
              </a:buClr>
              <a:buSzPts val="1400"/>
              <a:buFont typeface="Hammersmith One"/>
              <a:buAutoNum type="arabicPeriod"/>
              <a:defRPr sz="1200"/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D4F"/>
              </a:buClr>
              <a:buSzPts val="1400"/>
              <a:buFont typeface="Hammersmith One"/>
              <a:buAutoNum type="alphaLcPeriod"/>
              <a:defRPr sz="1200"/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D4F"/>
              </a:buClr>
              <a:buSzPts val="1400"/>
              <a:buFont typeface="Hammersmith One"/>
              <a:buAutoNum type="romanLcPeriod"/>
              <a:defRPr sz="1200"/>
            </a:lvl9pPr>
          </a:lstStyle>
          <a:p>
            <a:endParaRPr/>
          </a:p>
        </p:txBody>
      </p:sp>
      <p:grpSp>
        <p:nvGrpSpPr>
          <p:cNvPr id="65" name="Google Shape;65;p16"/>
          <p:cNvGrpSpPr/>
          <p:nvPr/>
        </p:nvGrpSpPr>
        <p:grpSpPr>
          <a:xfrm>
            <a:off x="8039875" y="1772525"/>
            <a:ext cx="2052600" cy="2052600"/>
            <a:chOff x="-1185375" y="1414000"/>
            <a:chExt cx="2052600" cy="2052600"/>
          </a:xfrm>
        </p:grpSpPr>
        <p:sp>
          <p:nvSpPr>
            <p:cNvPr id="66" name="Google Shape;66;p16"/>
            <p:cNvSpPr/>
            <p:nvPr/>
          </p:nvSpPr>
          <p:spPr>
            <a:xfrm>
              <a:off x="-1185375" y="1414000"/>
              <a:ext cx="2052600" cy="20526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16"/>
            <p:cNvSpPr/>
            <p:nvPr/>
          </p:nvSpPr>
          <p:spPr>
            <a:xfrm>
              <a:off x="-1140322" y="1463656"/>
              <a:ext cx="1962482" cy="1953284"/>
            </a:xfrm>
            <a:custGeom>
              <a:avLst/>
              <a:gdLst/>
              <a:ahLst/>
              <a:cxnLst/>
              <a:rect l="l" t="t" r="r" b="b"/>
              <a:pathLst>
                <a:path w="45663" h="45449" extrusionOk="0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16"/>
            <p:cNvSpPr/>
            <p:nvPr/>
          </p:nvSpPr>
          <p:spPr>
            <a:xfrm>
              <a:off x="-730833" y="1637371"/>
              <a:ext cx="10401" cy="8080"/>
            </a:xfrm>
            <a:custGeom>
              <a:avLst/>
              <a:gdLst/>
              <a:ahLst/>
              <a:cxnLst/>
              <a:rect l="l" t="t" r="r" b="b"/>
              <a:pathLst>
                <a:path w="242" h="188" extrusionOk="0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16"/>
            <p:cNvSpPr/>
            <p:nvPr/>
          </p:nvSpPr>
          <p:spPr>
            <a:xfrm>
              <a:off x="-620381" y="1470575"/>
              <a:ext cx="308321" cy="260014"/>
            </a:xfrm>
            <a:custGeom>
              <a:avLst/>
              <a:gdLst/>
              <a:ahLst/>
              <a:cxnLst/>
              <a:rect l="l" t="t" r="r" b="b"/>
              <a:pathLst>
                <a:path w="7174" h="6050" extrusionOk="0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16"/>
            <p:cNvSpPr/>
            <p:nvPr/>
          </p:nvSpPr>
          <p:spPr>
            <a:xfrm>
              <a:off x="-212008" y="1463656"/>
              <a:ext cx="309481" cy="266933"/>
            </a:xfrm>
            <a:custGeom>
              <a:avLst/>
              <a:gdLst/>
              <a:ahLst/>
              <a:cxnLst/>
              <a:rect l="l" t="t" r="r" b="b"/>
              <a:pathLst>
                <a:path w="7201" h="6211" extrusionOk="0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16"/>
            <p:cNvSpPr/>
            <p:nvPr/>
          </p:nvSpPr>
          <p:spPr>
            <a:xfrm>
              <a:off x="197481" y="1576386"/>
              <a:ext cx="117372" cy="69065"/>
            </a:xfrm>
            <a:custGeom>
              <a:avLst/>
              <a:gdLst/>
              <a:ahLst/>
              <a:cxnLst/>
              <a:rect l="l" t="t" r="r" b="b"/>
              <a:pathLst>
                <a:path w="2731" h="1607" extrusionOk="0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16"/>
            <p:cNvSpPr/>
            <p:nvPr/>
          </p:nvSpPr>
          <p:spPr>
            <a:xfrm>
              <a:off x="348160" y="1599422"/>
              <a:ext cx="6962" cy="131167"/>
            </a:xfrm>
            <a:custGeom>
              <a:avLst/>
              <a:gdLst/>
              <a:ahLst/>
              <a:cxnLst/>
              <a:rect l="l" t="t" r="r" b="b"/>
              <a:pathLst>
                <a:path w="162" h="3052" extrusionOk="0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16"/>
            <p:cNvSpPr/>
            <p:nvPr/>
          </p:nvSpPr>
          <p:spPr>
            <a:xfrm>
              <a:off x="-1074782" y="2080254"/>
              <a:ext cx="2364" cy="4642"/>
            </a:xfrm>
            <a:custGeom>
              <a:avLst/>
              <a:gdLst/>
              <a:ahLst/>
              <a:cxnLst/>
              <a:rect l="l" t="t" r="r" b="b"/>
              <a:pathLst>
                <a:path w="55" h="108" extrusionOk="0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16"/>
            <p:cNvSpPr/>
            <p:nvPr/>
          </p:nvSpPr>
          <p:spPr>
            <a:xfrm>
              <a:off x="-924060" y="1822561"/>
              <a:ext cx="2321" cy="2364"/>
            </a:xfrm>
            <a:custGeom>
              <a:avLst/>
              <a:gdLst/>
              <a:ahLst/>
              <a:cxnLst/>
              <a:rect l="l" t="t" r="r" b="b"/>
              <a:pathLst>
                <a:path w="54" h="55" extrusionOk="0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16"/>
            <p:cNvSpPr/>
            <p:nvPr/>
          </p:nvSpPr>
          <p:spPr>
            <a:xfrm>
              <a:off x="-1010358" y="1944488"/>
              <a:ext cx="88620" cy="55269"/>
            </a:xfrm>
            <a:custGeom>
              <a:avLst/>
              <a:gdLst/>
              <a:ahLst/>
              <a:cxnLst/>
              <a:rect l="l" t="t" r="r" b="b"/>
              <a:pathLst>
                <a:path w="2062" h="1286" extrusionOk="0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16"/>
            <p:cNvSpPr/>
            <p:nvPr/>
          </p:nvSpPr>
          <p:spPr>
            <a:xfrm>
              <a:off x="-821687" y="1731707"/>
              <a:ext cx="308321" cy="353189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16"/>
            <p:cNvSpPr/>
            <p:nvPr/>
          </p:nvSpPr>
          <p:spPr>
            <a:xfrm>
              <a:off x="-413315" y="1731707"/>
              <a:ext cx="309481" cy="35202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16"/>
            <p:cNvSpPr/>
            <p:nvPr/>
          </p:nvSpPr>
          <p:spPr>
            <a:xfrm>
              <a:off x="-3825" y="1731707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16"/>
            <p:cNvSpPr/>
            <p:nvPr/>
          </p:nvSpPr>
          <p:spPr>
            <a:xfrm>
              <a:off x="404547" y="1766218"/>
              <a:ext cx="308321" cy="317518"/>
            </a:xfrm>
            <a:custGeom>
              <a:avLst/>
              <a:gdLst/>
              <a:ahLst/>
              <a:cxnLst/>
              <a:rect l="l" t="t" r="r" b="b"/>
              <a:pathLst>
                <a:path w="7174" h="7388" extrusionOk="0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16"/>
            <p:cNvSpPr/>
            <p:nvPr/>
          </p:nvSpPr>
          <p:spPr>
            <a:xfrm>
              <a:off x="-1136884" y="2350540"/>
              <a:ext cx="8080" cy="10401"/>
            </a:xfrm>
            <a:custGeom>
              <a:avLst/>
              <a:gdLst/>
              <a:ahLst/>
              <a:cxnLst/>
              <a:rect l="l" t="t" r="r" b="b"/>
              <a:pathLst>
                <a:path w="188" h="242" extrusionOk="0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16"/>
            <p:cNvSpPr/>
            <p:nvPr/>
          </p:nvSpPr>
          <p:spPr>
            <a:xfrm>
              <a:off x="-1028753" y="2094050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16"/>
            <p:cNvSpPr/>
            <p:nvPr/>
          </p:nvSpPr>
          <p:spPr>
            <a:xfrm>
              <a:off x="-620381" y="2094050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16"/>
            <p:cNvSpPr/>
            <p:nvPr/>
          </p:nvSpPr>
          <p:spPr>
            <a:xfrm>
              <a:off x="-212008" y="2094050"/>
              <a:ext cx="309481" cy="35202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16"/>
            <p:cNvSpPr/>
            <p:nvPr/>
          </p:nvSpPr>
          <p:spPr>
            <a:xfrm>
              <a:off x="197481" y="2092890"/>
              <a:ext cx="308321" cy="353189"/>
            </a:xfrm>
            <a:custGeom>
              <a:avLst/>
              <a:gdLst/>
              <a:ahLst/>
              <a:cxnLst/>
              <a:rect l="l" t="t" r="r" b="b"/>
              <a:pathLst>
                <a:path w="7174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16"/>
            <p:cNvSpPr/>
            <p:nvPr/>
          </p:nvSpPr>
          <p:spPr>
            <a:xfrm>
              <a:off x="605853" y="2092890"/>
              <a:ext cx="207109" cy="353189"/>
            </a:xfrm>
            <a:custGeom>
              <a:avLst/>
              <a:gdLst/>
              <a:ahLst/>
              <a:cxnLst/>
              <a:rect l="l" t="t" r="r" b="b"/>
              <a:pathLst>
                <a:path w="4819" h="8218" extrusionOk="0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16"/>
            <p:cNvSpPr/>
            <p:nvPr/>
          </p:nvSpPr>
          <p:spPr>
            <a:xfrm>
              <a:off x="-1131125" y="2435678"/>
              <a:ext cx="209386" cy="352029"/>
            </a:xfrm>
            <a:custGeom>
              <a:avLst/>
              <a:gdLst/>
              <a:ahLst/>
              <a:cxnLst/>
              <a:rect l="l" t="t" r="r" b="b"/>
              <a:pathLst>
                <a:path w="4872" h="8191" extrusionOk="0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16"/>
            <p:cNvSpPr/>
            <p:nvPr/>
          </p:nvSpPr>
          <p:spPr>
            <a:xfrm>
              <a:off x="-821687" y="2435678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16"/>
            <p:cNvSpPr/>
            <p:nvPr/>
          </p:nvSpPr>
          <p:spPr>
            <a:xfrm>
              <a:off x="-413315" y="2435678"/>
              <a:ext cx="309481" cy="35202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16"/>
            <p:cNvSpPr/>
            <p:nvPr/>
          </p:nvSpPr>
          <p:spPr>
            <a:xfrm>
              <a:off x="-3825" y="2435678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16"/>
            <p:cNvSpPr/>
            <p:nvPr/>
          </p:nvSpPr>
          <p:spPr>
            <a:xfrm>
              <a:off x="404547" y="2435678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16"/>
            <p:cNvSpPr/>
            <p:nvPr/>
          </p:nvSpPr>
          <p:spPr>
            <a:xfrm>
              <a:off x="-1028753" y="2801503"/>
              <a:ext cx="308321" cy="314080"/>
            </a:xfrm>
            <a:custGeom>
              <a:avLst/>
              <a:gdLst/>
              <a:ahLst/>
              <a:cxnLst/>
              <a:rect l="l" t="t" r="r" b="b"/>
              <a:pathLst>
                <a:path w="7174" h="7308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16"/>
            <p:cNvSpPr/>
            <p:nvPr/>
          </p:nvSpPr>
          <p:spPr>
            <a:xfrm>
              <a:off x="-620381" y="2801503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16"/>
            <p:cNvSpPr/>
            <p:nvPr/>
          </p:nvSpPr>
          <p:spPr>
            <a:xfrm>
              <a:off x="-212008" y="2801503"/>
              <a:ext cx="309481" cy="352029"/>
            </a:xfrm>
            <a:custGeom>
              <a:avLst/>
              <a:gdLst/>
              <a:ahLst/>
              <a:cxnLst/>
              <a:rect l="l" t="t" r="r" b="b"/>
              <a:pathLst>
                <a:path w="7201" h="8191" extrusionOk="0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16"/>
            <p:cNvSpPr/>
            <p:nvPr/>
          </p:nvSpPr>
          <p:spPr>
            <a:xfrm>
              <a:off x="197481" y="2801503"/>
              <a:ext cx="308321" cy="352029"/>
            </a:xfrm>
            <a:custGeom>
              <a:avLst/>
              <a:gdLst/>
              <a:ahLst/>
              <a:cxnLst/>
              <a:rect l="l" t="t" r="r" b="b"/>
              <a:pathLst>
                <a:path w="7174" h="8191" extrusionOk="0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16"/>
            <p:cNvSpPr/>
            <p:nvPr/>
          </p:nvSpPr>
          <p:spPr>
            <a:xfrm>
              <a:off x="605853" y="2886598"/>
              <a:ext cx="84021" cy="52948"/>
            </a:xfrm>
            <a:custGeom>
              <a:avLst/>
              <a:gdLst/>
              <a:ahLst/>
              <a:cxnLst/>
              <a:rect l="l" t="t" r="r" b="b"/>
              <a:pathLst>
                <a:path w="1955" h="1232" extrusionOk="0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16"/>
            <p:cNvSpPr/>
            <p:nvPr/>
          </p:nvSpPr>
          <p:spPr>
            <a:xfrm>
              <a:off x="-636497" y="3228269"/>
              <a:ext cx="123131" cy="73663"/>
            </a:xfrm>
            <a:custGeom>
              <a:avLst/>
              <a:gdLst/>
              <a:ahLst/>
              <a:cxnLst/>
              <a:rect l="l" t="t" r="r" b="b"/>
              <a:pathLst>
                <a:path w="2865" h="1714" extrusionOk="0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16"/>
            <p:cNvSpPr/>
            <p:nvPr/>
          </p:nvSpPr>
          <p:spPr>
            <a:xfrm>
              <a:off x="-671008" y="3143131"/>
              <a:ext cx="6962" cy="139247"/>
            </a:xfrm>
            <a:custGeom>
              <a:avLst/>
              <a:gdLst/>
              <a:ahLst/>
              <a:cxnLst/>
              <a:rect l="l" t="t" r="r" b="b"/>
              <a:pathLst>
                <a:path w="162" h="3240" extrusionOk="0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16"/>
            <p:cNvSpPr/>
            <p:nvPr/>
          </p:nvSpPr>
          <p:spPr>
            <a:xfrm>
              <a:off x="-413315" y="3143131"/>
              <a:ext cx="309481" cy="273810"/>
            </a:xfrm>
            <a:custGeom>
              <a:avLst/>
              <a:gdLst/>
              <a:ahLst/>
              <a:cxnLst/>
              <a:rect l="l" t="t" r="r" b="b"/>
              <a:pathLst>
                <a:path w="7201" h="6371" extrusionOk="0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16"/>
            <p:cNvSpPr/>
            <p:nvPr/>
          </p:nvSpPr>
          <p:spPr>
            <a:xfrm>
              <a:off x="-3825" y="3143131"/>
              <a:ext cx="308321" cy="265773"/>
            </a:xfrm>
            <a:custGeom>
              <a:avLst/>
              <a:gdLst/>
              <a:ahLst/>
              <a:cxnLst/>
              <a:rect l="l" t="t" r="r" b="b"/>
              <a:pathLst>
                <a:path w="7174" h="6184" extrusionOk="0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16"/>
            <p:cNvSpPr/>
            <p:nvPr/>
          </p:nvSpPr>
          <p:spPr>
            <a:xfrm>
              <a:off x="404547" y="3228269"/>
              <a:ext cx="13839" cy="10401"/>
            </a:xfrm>
            <a:custGeom>
              <a:avLst/>
              <a:gdLst/>
              <a:ahLst/>
              <a:cxnLst/>
              <a:rect l="l" t="t" r="r" b="b"/>
              <a:pathLst>
                <a:path w="322" h="242" extrusionOk="0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1" name="Google Shape;101;p16"/>
          <p:cNvSpPr/>
          <p:nvPr/>
        </p:nvSpPr>
        <p:spPr>
          <a:xfrm flipH="1">
            <a:off x="-817503" y="2575150"/>
            <a:ext cx="2540578" cy="3781493"/>
          </a:xfrm>
          <a:custGeom>
            <a:avLst/>
            <a:gdLst/>
            <a:ahLst/>
            <a:cxnLst/>
            <a:rect l="l" t="t" r="r" b="b"/>
            <a:pathLst>
              <a:path w="142469" h="136664" extrusionOk="0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rgbClr val="A0A2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 i="0" u="none" strike="noStrike" cap="none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 i="0" u="none" strike="noStrike" cap="none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 i="0" u="none" strike="noStrike" cap="none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 i="0" u="none" strike="noStrike" cap="none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 i="0" u="none" strike="noStrike" cap="none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 i="0" u="none" strike="noStrike" cap="none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 i="0" u="none" strike="noStrike" cap="none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 i="0" u="none" strike="noStrike" cap="none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sz="3000" b="1" i="0" u="none" strike="noStrike" cap="none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>
            <a:endParaRPr/>
          </a:p>
        </p:txBody>
      </p:sp>
      <p:sp>
        <p:nvSpPr>
          <p:cNvPr id="7" name="Google Shape;7;p1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9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postart.nl/mind-my-mind/01-11-2021/POW_05070820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YTTSXc6sARg?feature=oembed" TargetMode="Externa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nti.com/etpukqf2nu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"/>
          <p:cNvSpPr txBox="1">
            <a:spLocks noGrp="1"/>
          </p:cNvSpPr>
          <p:nvPr>
            <p:ph type="ctrTitle"/>
          </p:nvPr>
        </p:nvSpPr>
        <p:spPr>
          <a:xfrm>
            <a:off x="1283094" y="1290750"/>
            <a:ext cx="65778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nl-NL" dirty="0">
                <a:solidFill>
                  <a:schemeClr val="accent2"/>
                </a:solidFill>
              </a:rPr>
              <a:t> ASS</a:t>
            </a:r>
            <a:endParaRPr dirty="0">
              <a:solidFill>
                <a:schemeClr val="accent2"/>
              </a:solidFill>
            </a:endParaRPr>
          </a:p>
        </p:txBody>
      </p:sp>
      <p:sp>
        <p:nvSpPr>
          <p:cNvPr id="262" name="Google Shape;262;p1"/>
          <p:cNvSpPr txBox="1">
            <a:spLocks noGrp="1"/>
          </p:cNvSpPr>
          <p:nvPr>
            <p:ph type="subTitle" idx="1"/>
          </p:nvPr>
        </p:nvSpPr>
        <p:spPr>
          <a:xfrm>
            <a:off x="1283100" y="3394625"/>
            <a:ext cx="6577800" cy="932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"/>
          <p:cNvSpPr txBox="1">
            <a:spLocks noGrp="1"/>
          </p:cNvSpPr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nl-NL" dirty="0"/>
              <a:t>ASS</a:t>
            </a:r>
            <a:endParaRPr dirty="0"/>
          </a:p>
        </p:txBody>
      </p:sp>
      <p:sp>
        <p:nvSpPr>
          <p:cNvPr id="281" name="Google Shape;281;p4"/>
          <p:cNvSpPr/>
          <p:nvPr/>
        </p:nvSpPr>
        <p:spPr>
          <a:xfrm>
            <a:off x="812919" y="2519656"/>
            <a:ext cx="6919" cy="10401"/>
          </a:xfrm>
          <a:custGeom>
            <a:avLst/>
            <a:gdLst/>
            <a:ahLst/>
            <a:cxnLst/>
            <a:rect l="l" t="t" r="r" b="b"/>
            <a:pathLst>
              <a:path w="161" h="242" extrusionOk="0">
                <a:moveTo>
                  <a:pt x="81" y="1"/>
                </a:moveTo>
                <a:lnTo>
                  <a:pt x="0" y="161"/>
                </a:lnTo>
                <a:lnTo>
                  <a:pt x="134" y="241"/>
                </a:lnTo>
                <a:cubicBezTo>
                  <a:pt x="134" y="161"/>
                  <a:pt x="134" y="108"/>
                  <a:pt x="161" y="27"/>
                </a:cubicBezTo>
                <a:lnTo>
                  <a:pt x="81" y="1"/>
                </a:lnTo>
                <a:close/>
              </a:path>
            </a:pathLst>
          </a:custGeom>
          <a:solidFill>
            <a:srgbClr val="80686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4"/>
          <p:cNvSpPr txBox="1"/>
          <p:nvPr/>
        </p:nvSpPr>
        <p:spPr>
          <a:xfrm>
            <a:off x="538303" y="1064525"/>
            <a:ext cx="7900398" cy="4811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</a:pPr>
            <a:r>
              <a:rPr lang="nl-NL" sz="1800" b="1" dirty="0"/>
              <a:t>Wat is je bijgebleven?</a:t>
            </a:r>
          </a:p>
          <a:p>
            <a:pPr marR="0" lvl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</a:pPr>
            <a:endParaRPr lang="nl-NL" sz="1800" b="1" dirty="0"/>
          </a:p>
          <a:p>
            <a:pPr marR="0" lvl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</a:pPr>
            <a:r>
              <a:rPr lang="nl-NL" sz="1800" b="1" dirty="0"/>
              <a:t>Op welke manier zou jij een kind/leerling begeleiden?</a:t>
            </a:r>
          </a:p>
          <a:p>
            <a:pPr marR="0" lvl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</a:pPr>
            <a:endParaRPr lang="nl-NL" sz="1800" b="1" dirty="0"/>
          </a:p>
          <a:p>
            <a:pPr marR="0" lvl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</a:pPr>
            <a:r>
              <a:rPr lang="nl-NL" sz="1800" b="1" dirty="0" err="1"/>
              <a:t>Kijktip</a:t>
            </a:r>
            <a:r>
              <a:rPr lang="nl-NL" sz="1800" b="1" dirty="0"/>
              <a:t>: </a:t>
            </a:r>
            <a:br>
              <a:rPr lang="nl-NL" sz="1800" b="1" dirty="0"/>
            </a:br>
            <a:r>
              <a:rPr lang="nl-NL" sz="1800" b="1" dirty="0"/>
              <a:t>Mind </a:t>
            </a:r>
            <a:r>
              <a:rPr lang="nl-NL" sz="1800" b="1" dirty="0" err="1"/>
              <a:t>my</a:t>
            </a:r>
            <a:r>
              <a:rPr lang="nl-NL" sz="1800" b="1" dirty="0"/>
              <a:t> mind </a:t>
            </a:r>
            <a:r>
              <a:rPr lang="nl-NL" sz="1800" b="1" dirty="0">
                <a:hlinkClick r:id="rId3"/>
              </a:rPr>
              <a:t>https://www.npostart.nl/mind-my-mind/01-11-2021/POW_05070820</a:t>
            </a:r>
            <a:br>
              <a:rPr lang="nl-NL" sz="1800" b="1" dirty="0"/>
            </a:br>
            <a:endParaRPr lang="nl-NL" sz="1800" b="1" dirty="0"/>
          </a:p>
          <a:p>
            <a:pPr marR="0" lvl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</a:pPr>
            <a:br>
              <a:rPr lang="nl-NL" dirty="0"/>
            </a:br>
            <a:endParaRPr lang="nl-NL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lang="nl-NL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0694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"/>
          <p:cNvSpPr txBox="1">
            <a:spLocks noGrp="1"/>
          </p:cNvSpPr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nl-NL" dirty="0"/>
              <a:t>Terugblik vorige bijeenkomst</a:t>
            </a:r>
            <a:endParaRPr dirty="0"/>
          </a:p>
        </p:txBody>
      </p:sp>
      <p:sp>
        <p:nvSpPr>
          <p:cNvPr id="281" name="Google Shape;281;p4"/>
          <p:cNvSpPr/>
          <p:nvPr/>
        </p:nvSpPr>
        <p:spPr>
          <a:xfrm>
            <a:off x="812919" y="2519656"/>
            <a:ext cx="6919" cy="10401"/>
          </a:xfrm>
          <a:custGeom>
            <a:avLst/>
            <a:gdLst/>
            <a:ahLst/>
            <a:cxnLst/>
            <a:rect l="l" t="t" r="r" b="b"/>
            <a:pathLst>
              <a:path w="161" h="242" extrusionOk="0">
                <a:moveTo>
                  <a:pt x="81" y="1"/>
                </a:moveTo>
                <a:lnTo>
                  <a:pt x="0" y="161"/>
                </a:lnTo>
                <a:lnTo>
                  <a:pt x="134" y="241"/>
                </a:lnTo>
                <a:cubicBezTo>
                  <a:pt x="134" y="161"/>
                  <a:pt x="134" y="108"/>
                  <a:pt x="161" y="27"/>
                </a:cubicBezTo>
                <a:lnTo>
                  <a:pt x="81" y="1"/>
                </a:lnTo>
                <a:close/>
              </a:path>
            </a:pathLst>
          </a:custGeom>
          <a:solidFill>
            <a:srgbClr val="80686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Onlinemedia 1" title="Still Face Experiment  Dr  Edward Tronick">
            <a:hlinkClick r:id="" action="ppaction://media"/>
            <a:extLst>
              <a:ext uri="{FF2B5EF4-FFF2-40B4-BE49-F238E27FC236}">
                <a16:creationId xmlns:a16="http://schemas.microsoft.com/office/drawing/2014/main" id="{A135A8C7-C401-932E-CC11-7E3C015E63F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432067" y="1367437"/>
            <a:ext cx="4192402" cy="31443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"/>
          <p:cNvSpPr txBox="1">
            <a:spLocks noGrp="1"/>
          </p:cNvSpPr>
          <p:nvPr>
            <p:ph type="body" idx="1"/>
          </p:nvPr>
        </p:nvSpPr>
        <p:spPr>
          <a:xfrm>
            <a:off x="935887" y="1000753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nl-NL" sz="1600" u="sng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Aan het eind van de les </a:t>
            </a:r>
            <a:r>
              <a:rPr lang="nl-NL" sz="1600" b="1" u="sng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weten</a:t>
            </a:r>
            <a:r>
              <a:rPr lang="nl-NL" sz="1600" u="sng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 jullie:</a:t>
            </a:r>
          </a:p>
          <a:p>
            <a:pPr marL="457200" lvl="0" indent="-323850" algn="l" rtl="0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alibri"/>
              <a:buChar char="●"/>
            </a:pPr>
            <a:r>
              <a:rPr lang="nl-NL" sz="1600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welke  vormen autisme er zijn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alibri"/>
              <a:buChar char="●"/>
            </a:pPr>
            <a:r>
              <a:rPr lang="nl-NL" sz="1600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wat sterke en minder sterke kanten van autisme zijn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alibri"/>
              <a:buChar char="●"/>
            </a:pPr>
            <a:r>
              <a:rPr lang="nl-NL" sz="1600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hoe je kinderen met autisme het beste kunt begeleiden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nl-NL" sz="1600" u="sng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Aan het eind van de les </a:t>
            </a:r>
            <a:r>
              <a:rPr lang="nl-NL" sz="1600" b="1" u="sng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kunnen</a:t>
            </a:r>
            <a:r>
              <a:rPr lang="nl-NL" sz="1600" u="sng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 jullie:</a:t>
            </a:r>
          </a:p>
          <a:p>
            <a:pPr marL="457200" lvl="0" indent="-323850" algn="l" rtl="0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alibri"/>
              <a:buChar char="●"/>
            </a:pPr>
            <a:r>
              <a:rPr lang="nl-NL" sz="1600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kinderen met autisme sneller herkennen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alibri"/>
              <a:buChar char="●"/>
            </a:pPr>
            <a:r>
              <a:rPr lang="nl-NL" sz="1600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kinderen met autisme helpen in de klas</a:t>
            </a:r>
          </a:p>
          <a:p>
            <a:pPr marL="152400" indent="0" rtl="0">
              <a:spcBef>
                <a:spcPts val="1200"/>
              </a:spcBef>
              <a:spcAft>
                <a:spcPts val="1200"/>
              </a:spcAft>
              <a:buNone/>
            </a:pPr>
            <a:endParaRPr lang="nl-NL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endParaRPr lang="nl-NL" sz="1400" dirty="0"/>
          </a:p>
        </p:txBody>
      </p:sp>
      <p:sp>
        <p:nvSpPr>
          <p:cNvPr id="268" name="Google Shape;268;p2"/>
          <p:cNvSpPr txBox="1">
            <a:spLocks noGrp="1"/>
          </p:cNvSpPr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nl-NL" dirty="0"/>
              <a:t>Doel van deze workshop	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"/>
          <p:cNvSpPr txBox="1">
            <a:spLocks noGrp="1"/>
          </p:cNvSpPr>
          <p:nvPr>
            <p:ph type="title"/>
          </p:nvPr>
        </p:nvSpPr>
        <p:spPr>
          <a:xfrm>
            <a:off x="1820656" y="381662"/>
            <a:ext cx="6005100" cy="950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nl-NL" dirty="0"/>
              <a:t>Autisme belevingscircuit</a:t>
            </a:r>
            <a:endParaRPr dirty="0"/>
          </a:p>
        </p:txBody>
      </p:sp>
      <p:sp>
        <p:nvSpPr>
          <p:cNvPr id="274" name="Google Shape;274;p3"/>
          <p:cNvSpPr txBox="1">
            <a:spLocks noGrp="1"/>
          </p:cNvSpPr>
          <p:nvPr>
            <p:ph type="subTitle" idx="1"/>
          </p:nvPr>
        </p:nvSpPr>
        <p:spPr>
          <a:xfrm>
            <a:off x="687701" y="2326527"/>
            <a:ext cx="53355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600" dirty="0">
                <a:hlinkClick r:id="rId3"/>
              </a:rPr>
              <a:t>https://www.menti.com/etpukqf2nu</a:t>
            </a:r>
            <a:endParaRPr lang="nl-NL" sz="1600"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/>
          </a:p>
        </p:txBody>
      </p:sp>
      <p:sp>
        <p:nvSpPr>
          <p:cNvPr id="275" name="Google Shape;275;p3"/>
          <p:cNvSpPr txBox="1"/>
          <p:nvPr/>
        </p:nvSpPr>
        <p:spPr>
          <a:xfrm>
            <a:off x="3908621" y="-86336"/>
            <a:ext cx="4423769" cy="7033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marR="0" lvl="0" indent="-285750" algn="ctr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Char char="-"/>
            </a:pPr>
            <a:endParaRPr sz="1800" b="0" i="0" u="none" strike="noStrike" cap="none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BDBB0C1B-9809-AEFB-8446-81333DDAE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337" y="1407380"/>
            <a:ext cx="3203382" cy="320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"/>
          <p:cNvSpPr txBox="1">
            <a:spLocks noGrp="1"/>
          </p:cNvSpPr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nl-NL" dirty="0"/>
              <a:t>ASS</a:t>
            </a:r>
            <a:endParaRPr dirty="0"/>
          </a:p>
        </p:txBody>
      </p:sp>
      <p:sp>
        <p:nvSpPr>
          <p:cNvPr id="281" name="Google Shape;281;p4"/>
          <p:cNvSpPr/>
          <p:nvPr/>
        </p:nvSpPr>
        <p:spPr>
          <a:xfrm>
            <a:off x="812919" y="2519656"/>
            <a:ext cx="6919" cy="10401"/>
          </a:xfrm>
          <a:custGeom>
            <a:avLst/>
            <a:gdLst/>
            <a:ahLst/>
            <a:cxnLst/>
            <a:rect l="l" t="t" r="r" b="b"/>
            <a:pathLst>
              <a:path w="161" h="242" extrusionOk="0">
                <a:moveTo>
                  <a:pt x="81" y="1"/>
                </a:moveTo>
                <a:lnTo>
                  <a:pt x="0" y="161"/>
                </a:lnTo>
                <a:lnTo>
                  <a:pt x="134" y="241"/>
                </a:lnTo>
                <a:cubicBezTo>
                  <a:pt x="134" y="161"/>
                  <a:pt x="134" y="108"/>
                  <a:pt x="161" y="27"/>
                </a:cubicBezTo>
                <a:lnTo>
                  <a:pt x="81" y="1"/>
                </a:lnTo>
                <a:close/>
              </a:path>
            </a:pathLst>
          </a:custGeom>
          <a:solidFill>
            <a:srgbClr val="80686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4"/>
          <p:cNvSpPr txBox="1"/>
          <p:nvPr/>
        </p:nvSpPr>
        <p:spPr>
          <a:xfrm>
            <a:off x="530352" y="1064525"/>
            <a:ext cx="7900398" cy="4278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dirty="0">
                <a:solidFill>
                  <a:schemeClr val="bg1">
                    <a:lumMod val="10000"/>
                  </a:schemeClr>
                </a:solidFill>
                <a:highlight>
                  <a:srgbClr val="FFFFFF"/>
                </a:highlight>
              </a:rPr>
              <a:t>ASS verschijningsvormen</a:t>
            </a:r>
          </a:p>
          <a:p>
            <a:pPr marL="457200" lvl="0" indent="-346075" algn="l" rtl="0"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850"/>
              <a:buChar char="●"/>
            </a:pPr>
            <a:r>
              <a:rPr lang="nl-NL" sz="1600" dirty="0">
                <a:solidFill>
                  <a:schemeClr val="bg1">
                    <a:lumMod val="10000"/>
                  </a:schemeClr>
                </a:solidFill>
                <a:highlight>
                  <a:srgbClr val="FFFFFF"/>
                </a:highlight>
              </a:rPr>
              <a:t>Klassiek Autisme - syndroom van </a:t>
            </a:r>
            <a:r>
              <a:rPr lang="nl-NL" sz="1600" dirty="0" err="1">
                <a:solidFill>
                  <a:schemeClr val="bg1">
                    <a:lumMod val="10000"/>
                  </a:schemeClr>
                </a:solidFill>
                <a:highlight>
                  <a:srgbClr val="FFFFFF"/>
                </a:highlight>
              </a:rPr>
              <a:t>Kanner</a:t>
            </a:r>
            <a:endParaRPr lang="nl-NL" sz="1600" dirty="0">
              <a:solidFill>
                <a:schemeClr val="bg1">
                  <a:lumMod val="10000"/>
                </a:schemeClr>
              </a:solidFill>
              <a:highlight>
                <a:srgbClr val="FFFFFF"/>
              </a:highlight>
            </a:endParaRPr>
          </a:p>
          <a:p>
            <a:pPr marL="457200" lvl="0" indent="-346075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50"/>
              <a:buChar char="●"/>
            </a:pPr>
            <a:r>
              <a:rPr lang="nl-NL" sz="1600" dirty="0">
                <a:solidFill>
                  <a:schemeClr val="bg1">
                    <a:lumMod val="10000"/>
                  </a:schemeClr>
                </a:solidFill>
                <a:highlight>
                  <a:srgbClr val="FFFFFF"/>
                </a:highlight>
              </a:rPr>
              <a:t>Syndroom van Asperger</a:t>
            </a:r>
          </a:p>
          <a:p>
            <a:pPr marL="457200" lvl="0" indent="-346075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50"/>
              <a:buChar char="●"/>
            </a:pPr>
            <a:r>
              <a:rPr lang="nl-NL" sz="1600" dirty="0">
                <a:solidFill>
                  <a:schemeClr val="bg1">
                    <a:lumMod val="10000"/>
                  </a:schemeClr>
                </a:solidFill>
                <a:highlight>
                  <a:srgbClr val="FFFFFF"/>
                </a:highlight>
              </a:rPr>
              <a:t>PDD-NOS ( </a:t>
            </a:r>
            <a:r>
              <a:rPr lang="nl-NL" sz="1600" dirty="0" err="1">
                <a:solidFill>
                  <a:schemeClr val="bg1">
                    <a:lumMod val="10000"/>
                  </a:schemeClr>
                </a:solidFill>
                <a:highlight>
                  <a:srgbClr val="FFFFFF"/>
                </a:highlight>
              </a:rPr>
              <a:t>Pervasive</a:t>
            </a:r>
            <a:r>
              <a:rPr lang="nl-NL" sz="1600" dirty="0">
                <a:solidFill>
                  <a:schemeClr val="bg1">
                    <a:lumMod val="10000"/>
                  </a:schemeClr>
                </a:solidFill>
                <a:highlight>
                  <a:srgbClr val="FFFFFF"/>
                </a:highlight>
              </a:rPr>
              <a:t> Development Disorder - </a:t>
            </a:r>
            <a:r>
              <a:rPr lang="nl-NL" sz="1600" dirty="0" err="1">
                <a:solidFill>
                  <a:schemeClr val="bg1">
                    <a:lumMod val="10000"/>
                  </a:schemeClr>
                </a:solidFill>
                <a:highlight>
                  <a:srgbClr val="FFFFFF"/>
                </a:highlight>
              </a:rPr>
              <a:t>Not</a:t>
            </a:r>
            <a:r>
              <a:rPr lang="nl-NL" sz="1600" dirty="0">
                <a:solidFill>
                  <a:schemeClr val="bg1">
                    <a:lumMod val="10000"/>
                  </a:schemeClr>
                </a:solidFill>
                <a:highlight>
                  <a:srgbClr val="FFFFFF"/>
                </a:highlight>
              </a:rPr>
              <a:t> </a:t>
            </a:r>
            <a:r>
              <a:rPr lang="nl-NL" sz="1600" dirty="0" err="1">
                <a:solidFill>
                  <a:schemeClr val="bg1">
                    <a:lumMod val="10000"/>
                  </a:schemeClr>
                </a:solidFill>
                <a:highlight>
                  <a:srgbClr val="FFFFFF"/>
                </a:highlight>
              </a:rPr>
              <a:t>Otherwise</a:t>
            </a:r>
            <a:r>
              <a:rPr lang="nl-NL" sz="1600" dirty="0">
                <a:solidFill>
                  <a:schemeClr val="bg1">
                    <a:lumMod val="10000"/>
                  </a:schemeClr>
                </a:solidFill>
                <a:highlight>
                  <a:srgbClr val="FFFFFF"/>
                </a:highlight>
              </a:rPr>
              <a:t> </a:t>
            </a:r>
            <a:r>
              <a:rPr lang="nl-NL" sz="1600" dirty="0" err="1">
                <a:solidFill>
                  <a:schemeClr val="bg1">
                    <a:lumMod val="10000"/>
                  </a:schemeClr>
                </a:solidFill>
                <a:highlight>
                  <a:srgbClr val="FFFFFF"/>
                </a:highlight>
              </a:rPr>
              <a:t>Specified</a:t>
            </a:r>
            <a:r>
              <a:rPr lang="nl-NL" sz="1600" dirty="0">
                <a:solidFill>
                  <a:schemeClr val="bg1">
                    <a:lumMod val="10000"/>
                  </a:schemeClr>
                </a:solidFill>
                <a:highlight>
                  <a:srgbClr val="FFFFFF"/>
                </a:highlight>
              </a:rPr>
              <a:t>)</a:t>
            </a:r>
          </a:p>
          <a:p>
            <a:pPr marL="457200" lvl="0" indent="-346075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50"/>
              <a:buChar char="●"/>
            </a:pPr>
            <a:r>
              <a:rPr lang="nl-NL" sz="1600" dirty="0">
                <a:solidFill>
                  <a:schemeClr val="bg1">
                    <a:lumMod val="10000"/>
                  </a:schemeClr>
                </a:solidFill>
                <a:highlight>
                  <a:srgbClr val="FFFFFF"/>
                </a:highlight>
              </a:rPr>
              <a:t>MCDD ( Multiple Complex </a:t>
            </a:r>
            <a:r>
              <a:rPr lang="nl-NL" sz="1600" dirty="0" err="1">
                <a:solidFill>
                  <a:schemeClr val="bg1">
                    <a:lumMod val="10000"/>
                  </a:schemeClr>
                </a:solidFill>
                <a:highlight>
                  <a:srgbClr val="FFFFFF"/>
                </a:highlight>
              </a:rPr>
              <a:t>Developmental</a:t>
            </a:r>
            <a:r>
              <a:rPr lang="nl-NL" sz="1600" dirty="0">
                <a:solidFill>
                  <a:schemeClr val="bg1">
                    <a:lumMod val="10000"/>
                  </a:schemeClr>
                </a:solidFill>
                <a:highlight>
                  <a:srgbClr val="FFFFFF"/>
                </a:highlight>
              </a:rPr>
              <a:t> Disorder)</a:t>
            </a:r>
          </a:p>
          <a:p>
            <a:pPr marR="0" lvl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</a:pPr>
            <a:br>
              <a:rPr lang="nl-NL" dirty="0"/>
            </a:br>
            <a:br>
              <a:rPr lang="nl-NL" dirty="0"/>
            </a:br>
            <a:endParaRPr lang="nl-NL" dirty="0"/>
          </a:p>
          <a:p>
            <a:pPr marL="285750" marR="0" lvl="0" indent="-28575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nl-NL" dirty="0"/>
          </a:p>
          <a:p>
            <a:pPr marR="0" lvl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</a:pPr>
            <a:br>
              <a:rPr lang="nl-NL" dirty="0"/>
            </a:br>
            <a:endParaRPr lang="nl-NL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lang="nl-NL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5890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"/>
          <p:cNvSpPr txBox="1">
            <a:spLocks noGrp="1"/>
          </p:cNvSpPr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nl-NL" dirty="0"/>
              <a:t>Kenmerken</a:t>
            </a:r>
            <a:endParaRPr dirty="0"/>
          </a:p>
        </p:txBody>
      </p:sp>
      <p:sp>
        <p:nvSpPr>
          <p:cNvPr id="281" name="Google Shape;281;p4"/>
          <p:cNvSpPr/>
          <p:nvPr/>
        </p:nvSpPr>
        <p:spPr>
          <a:xfrm>
            <a:off x="812919" y="2519656"/>
            <a:ext cx="6919" cy="10401"/>
          </a:xfrm>
          <a:custGeom>
            <a:avLst/>
            <a:gdLst/>
            <a:ahLst/>
            <a:cxnLst/>
            <a:rect l="l" t="t" r="r" b="b"/>
            <a:pathLst>
              <a:path w="161" h="242" extrusionOk="0">
                <a:moveTo>
                  <a:pt x="81" y="1"/>
                </a:moveTo>
                <a:lnTo>
                  <a:pt x="0" y="161"/>
                </a:lnTo>
                <a:lnTo>
                  <a:pt x="134" y="241"/>
                </a:lnTo>
                <a:cubicBezTo>
                  <a:pt x="134" y="161"/>
                  <a:pt x="134" y="108"/>
                  <a:pt x="161" y="27"/>
                </a:cubicBezTo>
                <a:lnTo>
                  <a:pt x="81" y="1"/>
                </a:lnTo>
                <a:close/>
              </a:path>
            </a:pathLst>
          </a:custGeom>
          <a:solidFill>
            <a:srgbClr val="80686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4"/>
          <p:cNvSpPr txBox="1"/>
          <p:nvPr/>
        </p:nvSpPr>
        <p:spPr>
          <a:xfrm>
            <a:off x="530352" y="1064525"/>
            <a:ext cx="7900398" cy="3221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nl-NL" sz="1600" dirty="0"/>
              <a:t>Bij geen leerling dezelfde uitingsvormen!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lang="nl-NL"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1600" dirty="0"/>
              <a:t>Moeite met executieve functies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1600" dirty="0"/>
              <a:t>Meestal moeite met het leggen van contacten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1600" dirty="0"/>
              <a:t>School veelal onoverzichtelijk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1600" dirty="0"/>
              <a:t>Vaste structuur, zorg voor voorspelbaarheid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lang="nl-NL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6755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"/>
          <p:cNvSpPr txBox="1">
            <a:spLocks noGrp="1"/>
          </p:cNvSpPr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nl-NL" dirty="0"/>
              <a:t>Sterke kanten</a:t>
            </a:r>
            <a:endParaRPr dirty="0"/>
          </a:p>
        </p:txBody>
      </p:sp>
      <p:sp>
        <p:nvSpPr>
          <p:cNvPr id="281" name="Google Shape;281;p4"/>
          <p:cNvSpPr/>
          <p:nvPr/>
        </p:nvSpPr>
        <p:spPr>
          <a:xfrm>
            <a:off x="812919" y="2519656"/>
            <a:ext cx="6919" cy="10401"/>
          </a:xfrm>
          <a:custGeom>
            <a:avLst/>
            <a:gdLst/>
            <a:ahLst/>
            <a:cxnLst/>
            <a:rect l="l" t="t" r="r" b="b"/>
            <a:pathLst>
              <a:path w="161" h="242" extrusionOk="0">
                <a:moveTo>
                  <a:pt x="81" y="1"/>
                </a:moveTo>
                <a:lnTo>
                  <a:pt x="0" y="161"/>
                </a:lnTo>
                <a:lnTo>
                  <a:pt x="134" y="241"/>
                </a:lnTo>
                <a:cubicBezTo>
                  <a:pt x="134" y="161"/>
                  <a:pt x="134" y="108"/>
                  <a:pt x="161" y="27"/>
                </a:cubicBezTo>
                <a:lnTo>
                  <a:pt x="81" y="1"/>
                </a:lnTo>
                <a:close/>
              </a:path>
            </a:pathLst>
          </a:custGeom>
          <a:solidFill>
            <a:srgbClr val="80686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4"/>
          <p:cNvSpPr txBox="1"/>
          <p:nvPr/>
        </p:nvSpPr>
        <p:spPr>
          <a:xfrm>
            <a:off x="1466238" y="1015867"/>
            <a:ext cx="7900398" cy="5221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</a:pPr>
            <a:r>
              <a:rPr lang="nl-NL" sz="1600" dirty="0"/>
              <a:t>Van een bepaald onderwerp ‘alles’ weten!</a:t>
            </a:r>
            <a:br>
              <a:rPr lang="nl-NL" sz="1600" dirty="0"/>
            </a:br>
            <a:r>
              <a:rPr lang="nl-NL" sz="1600" dirty="0"/>
              <a:t>Eerlijk</a:t>
            </a:r>
            <a:br>
              <a:rPr lang="nl-NL" sz="1600" dirty="0"/>
            </a:br>
            <a:r>
              <a:rPr lang="nl-NL" sz="1600" dirty="0"/>
              <a:t>Lezen van schematische schema’s</a:t>
            </a:r>
            <a:br>
              <a:rPr lang="nl-NL" sz="1600" dirty="0"/>
            </a:br>
            <a:r>
              <a:rPr lang="nl-NL" sz="1600" dirty="0"/>
              <a:t>Analytisch</a:t>
            </a:r>
            <a:br>
              <a:rPr lang="nl-NL" sz="1600" dirty="0"/>
            </a:br>
            <a:r>
              <a:rPr lang="nl-NL" sz="1600" dirty="0"/>
              <a:t>Komen met andere oplossingen</a:t>
            </a:r>
            <a:br>
              <a:rPr lang="nl-NL" sz="1600" dirty="0"/>
            </a:br>
            <a:r>
              <a:rPr lang="nl-NL" sz="1600" dirty="0"/>
              <a:t>Visueel sterk!</a:t>
            </a:r>
            <a:br>
              <a:rPr lang="nl-NL" sz="1600" dirty="0"/>
            </a:br>
            <a:r>
              <a:rPr lang="nl-NL" sz="1600" dirty="0"/>
              <a:t>Afspraak is afspraak</a:t>
            </a:r>
            <a:br>
              <a:rPr lang="nl-NL" sz="1600" dirty="0"/>
            </a:br>
            <a:r>
              <a:rPr lang="nl-NL" sz="1600" dirty="0"/>
              <a:t>Veranderingen snel opmerken</a:t>
            </a:r>
            <a:br>
              <a:rPr lang="nl-NL" sz="1600" dirty="0"/>
            </a:br>
            <a:r>
              <a:rPr lang="nl-NL" sz="1600" dirty="0"/>
              <a:t>Onderzoeken grondig</a:t>
            </a:r>
            <a:br>
              <a:rPr lang="nl-NL" sz="1600" dirty="0"/>
            </a:br>
            <a:r>
              <a:rPr lang="nl-NL" sz="1600" dirty="0"/>
              <a:t>Beleefd</a:t>
            </a:r>
            <a:br>
              <a:rPr lang="nl-NL" sz="1600" dirty="0"/>
            </a:br>
            <a:r>
              <a:rPr lang="nl-NL" sz="1600" dirty="0"/>
              <a:t>Scherp oog voor detail</a:t>
            </a:r>
            <a:br>
              <a:rPr lang="nl-NL" sz="1600" dirty="0"/>
            </a:br>
            <a:r>
              <a:rPr lang="nl-NL" sz="1600" dirty="0"/>
              <a:t>Kunnen onverstoorbaar en nauwkeurig werken</a:t>
            </a:r>
            <a:br>
              <a:rPr lang="nl-NL" sz="1600" dirty="0"/>
            </a:br>
            <a:br>
              <a:rPr lang="nl-NL" sz="1600" dirty="0"/>
            </a:br>
            <a:r>
              <a:rPr lang="nl-NL" sz="1600" dirty="0"/>
              <a:t>En zeker wel humor!!</a:t>
            </a:r>
          </a:p>
          <a:p>
            <a:pPr marR="0" lvl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</a:pPr>
            <a:br>
              <a:rPr lang="nl-NL" dirty="0"/>
            </a:br>
            <a:endParaRPr lang="nl-NL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lang="nl-NL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3284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"/>
          <p:cNvSpPr txBox="1">
            <a:spLocks noGrp="1"/>
          </p:cNvSpPr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nl-NL" dirty="0"/>
              <a:t>Mindere ontwikkelde kanten</a:t>
            </a:r>
            <a:endParaRPr dirty="0"/>
          </a:p>
        </p:txBody>
      </p:sp>
      <p:sp>
        <p:nvSpPr>
          <p:cNvPr id="281" name="Google Shape;281;p4"/>
          <p:cNvSpPr/>
          <p:nvPr/>
        </p:nvSpPr>
        <p:spPr>
          <a:xfrm>
            <a:off x="812919" y="2519656"/>
            <a:ext cx="6919" cy="10401"/>
          </a:xfrm>
          <a:custGeom>
            <a:avLst/>
            <a:gdLst/>
            <a:ahLst/>
            <a:cxnLst/>
            <a:rect l="l" t="t" r="r" b="b"/>
            <a:pathLst>
              <a:path w="161" h="242" extrusionOk="0">
                <a:moveTo>
                  <a:pt x="81" y="1"/>
                </a:moveTo>
                <a:lnTo>
                  <a:pt x="0" y="161"/>
                </a:lnTo>
                <a:lnTo>
                  <a:pt x="134" y="241"/>
                </a:lnTo>
                <a:cubicBezTo>
                  <a:pt x="134" y="161"/>
                  <a:pt x="134" y="108"/>
                  <a:pt x="161" y="27"/>
                </a:cubicBezTo>
                <a:lnTo>
                  <a:pt x="81" y="1"/>
                </a:lnTo>
                <a:close/>
              </a:path>
            </a:pathLst>
          </a:custGeom>
          <a:solidFill>
            <a:srgbClr val="80686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4"/>
          <p:cNvSpPr txBox="1"/>
          <p:nvPr/>
        </p:nvSpPr>
        <p:spPr>
          <a:xfrm>
            <a:off x="538303" y="1064525"/>
            <a:ext cx="7900398" cy="4585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</a:pPr>
            <a:r>
              <a:rPr lang="nl-NL" dirty="0"/>
              <a:t>Leggen van verbanden (niet wat de dokter doet) </a:t>
            </a:r>
            <a:r>
              <a:rPr lang="nl-NL" dirty="0">
                <a:sym typeface="Wingdings" panose="05000000000000000000" pitchFamily="2" charset="2"/>
              </a:rPr>
              <a:t> samenhang zien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Ruimtelijke </a:t>
            </a:r>
            <a:r>
              <a:rPr lang="nl-NL" dirty="0" err="1">
                <a:sym typeface="Wingdings" panose="05000000000000000000" pitchFamily="2" charset="2"/>
              </a:rPr>
              <a:t>orientatie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Soms hangen aan rituelen /obsessies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Verbeeldend vermogen  ‘wat als….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Sociaal gedrag  niet alles is als vanzelf</a:t>
            </a:r>
            <a:br>
              <a:rPr lang="nl-NL" dirty="0">
                <a:sym typeface="Wingdings" panose="05000000000000000000" pitchFamily="2" charset="2"/>
              </a:rPr>
            </a:b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TOM (</a:t>
            </a:r>
            <a:r>
              <a:rPr lang="nl-NL" dirty="0" err="1">
                <a:sym typeface="Wingdings" panose="05000000000000000000" pitchFamily="2" charset="2"/>
              </a:rPr>
              <a:t>theory</a:t>
            </a:r>
            <a:r>
              <a:rPr lang="nl-NL" dirty="0">
                <a:sym typeface="Wingdings" panose="05000000000000000000" pitchFamily="2" charset="2"/>
              </a:rPr>
              <a:t> of mind)  vermogen om gedachte en gevoelens van anderen voor te stellen</a:t>
            </a:r>
            <a:br>
              <a:rPr lang="nl-NL" dirty="0">
                <a:sym typeface="Wingdings" panose="05000000000000000000" pitchFamily="2" charset="2"/>
              </a:rPr>
            </a:b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Moeite met beurtenverdeling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Onthouden van gezichten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Verdelen van aandacht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Soms eenzijdige interesse</a:t>
            </a:r>
            <a:br>
              <a:rPr lang="nl-NL" dirty="0">
                <a:sym typeface="Wingdings" panose="05000000000000000000" pitchFamily="2" charset="2"/>
              </a:rPr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endParaRPr lang="nl-NL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lang="nl-NL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2627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"/>
          <p:cNvSpPr txBox="1">
            <a:spLocks noGrp="1"/>
          </p:cNvSpPr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nl-NL" dirty="0"/>
              <a:t>Wat kun je doen in de groep/klas</a:t>
            </a:r>
            <a:endParaRPr dirty="0"/>
          </a:p>
        </p:txBody>
      </p:sp>
      <p:sp>
        <p:nvSpPr>
          <p:cNvPr id="281" name="Google Shape;281;p4"/>
          <p:cNvSpPr/>
          <p:nvPr/>
        </p:nvSpPr>
        <p:spPr>
          <a:xfrm>
            <a:off x="812919" y="2519656"/>
            <a:ext cx="6919" cy="10401"/>
          </a:xfrm>
          <a:custGeom>
            <a:avLst/>
            <a:gdLst/>
            <a:ahLst/>
            <a:cxnLst/>
            <a:rect l="l" t="t" r="r" b="b"/>
            <a:pathLst>
              <a:path w="161" h="242" extrusionOk="0">
                <a:moveTo>
                  <a:pt x="81" y="1"/>
                </a:moveTo>
                <a:lnTo>
                  <a:pt x="0" y="161"/>
                </a:lnTo>
                <a:lnTo>
                  <a:pt x="134" y="241"/>
                </a:lnTo>
                <a:cubicBezTo>
                  <a:pt x="134" y="161"/>
                  <a:pt x="134" y="108"/>
                  <a:pt x="161" y="27"/>
                </a:cubicBezTo>
                <a:lnTo>
                  <a:pt x="81" y="1"/>
                </a:lnTo>
                <a:close/>
              </a:path>
            </a:pathLst>
          </a:custGeom>
          <a:solidFill>
            <a:srgbClr val="80686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4"/>
          <p:cNvSpPr txBox="1"/>
          <p:nvPr/>
        </p:nvSpPr>
        <p:spPr>
          <a:xfrm>
            <a:off x="670702" y="816679"/>
            <a:ext cx="7802596" cy="35188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</a:pPr>
            <a:r>
              <a:rPr lang="nl-NL" dirty="0"/>
              <a:t>Communiceer positief</a:t>
            </a:r>
            <a:br>
              <a:rPr lang="nl-NL" dirty="0"/>
            </a:br>
            <a:r>
              <a:rPr lang="nl-NL" dirty="0"/>
              <a:t>Geen vage open vragen</a:t>
            </a:r>
            <a:br>
              <a:rPr lang="nl-NL" dirty="0"/>
            </a:br>
            <a:r>
              <a:rPr lang="nl-NL" dirty="0"/>
              <a:t>Let op je mimiek en lichaamstaal (niet dwingen om aan te kijken)</a:t>
            </a:r>
            <a:br>
              <a:rPr lang="nl-NL" dirty="0"/>
            </a:br>
            <a:r>
              <a:rPr lang="nl-NL" dirty="0"/>
              <a:t>Beperk je woordenvloed</a:t>
            </a:r>
            <a:br>
              <a:rPr lang="nl-NL" dirty="0"/>
            </a:br>
            <a:r>
              <a:rPr lang="nl-NL" dirty="0"/>
              <a:t>Maak communicatie visueel ( plaatjes, foto’s, schema’s, </a:t>
            </a:r>
            <a:r>
              <a:rPr lang="nl-NL" dirty="0" err="1"/>
              <a:t>picto’s</a:t>
            </a:r>
            <a:r>
              <a:rPr lang="nl-NL" dirty="0"/>
              <a:t>)</a:t>
            </a:r>
            <a:br>
              <a:rPr lang="nl-NL" dirty="0"/>
            </a:br>
            <a:r>
              <a:rPr lang="nl-NL" dirty="0"/>
              <a:t>Geef duidelijke opdrachten (wat, wanneer, met wie, waar en hoe)</a:t>
            </a:r>
            <a:br>
              <a:rPr lang="nl-NL" dirty="0"/>
            </a:br>
            <a:r>
              <a:rPr lang="nl-NL" dirty="0"/>
              <a:t>Geef bedenktijd</a:t>
            </a:r>
            <a:br>
              <a:rPr lang="nl-NL" dirty="0"/>
            </a:br>
            <a:r>
              <a:rPr lang="nl-NL" dirty="0"/>
              <a:t>Trek de aandacht</a:t>
            </a:r>
            <a:br>
              <a:rPr lang="nl-NL" dirty="0"/>
            </a:br>
            <a:r>
              <a:rPr lang="nl-NL" dirty="0"/>
              <a:t>Gebruik geen beeldspraak </a:t>
            </a:r>
            <a:br>
              <a:rPr lang="nl-NL" dirty="0"/>
            </a:br>
            <a:r>
              <a:rPr lang="nl-NL" dirty="0"/>
              <a:t>Wees concreet (ik kom zo bij je?)</a:t>
            </a:r>
          </a:p>
          <a:p>
            <a:pPr marR="0" lvl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</a:pPr>
            <a:r>
              <a:rPr lang="nl-NL" b="1" dirty="0"/>
              <a:t>Zorg voor een voorspelbare dag (tijd)</a:t>
            </a:r>
            <a:br>
              <a:rPr lang="nl-NL" b="1" dirty="0"/>
            </a:br>
            <a:r>
              <a:rPr lang="nl-NL" b="1" dirty="0"/>
              <a:t>Voorspelbare omgeving</a:t>
            </a:r>
            <a:br>
              <a:rPr lang="nl-NL" b="1" dirty="0"/>
            </a:br>
            <a:r>
              <a:rPr lang="nl-NL" b="1" dirty="0"/>
              <a:t>Vaste routines</a:t>
            </a:r>
            <a:br>
              <a:rPr lang="nl-NL" b="1" dirty="0"/>
            </a:br>
            <a:r>
              <a:rPr lang="nl-NL" b="1" dirty="0"/>
              <a:t>Zorg voor structuur op onvoorspelbare dagen (sportdag etc.)</a:t>
            </a:r>
          </a:p>
        </p:txBody>
      </p:sp>
    </p:spTree>
    <p:extLst>
      <p:ext uri="{BB962C8B-B14F-4D97-AF65-F5344CB8AC3E}">
        <p14:creationId xmlns:p14="http://schemas.microsoft.com/office/powerpoint/2010/main" val="36288230"/>
      </p:ext>
    </p:extLst>
  </p:cSld>
  <p:clrMapOvr>
    <a:masterClrMapping/>
  </p:clrMapOvr>
</p:sld>
</file>

<file path=ppt/theme/theme1.xml><?xml version="1.0" encoding="utf-8"?>
<a:theme xmlns:a="http://schemas.openxmlformats.org/drawingml/2006/main" name="Elegant Education Pack for Students by Slidesgo">
  <a:themeElements>
    <a:clrScheme name="Simple Light">
      <a:dk1>
        <a:srgbClr val="FFFFFF"/>
      </a:dk1>
      <a:lt1>
        <a:srgbClr val="EDECDF"/>
      </a:lt1>
      <a:dk2>
        <a:srgbClr val="C8A591"/>
      </a:dk2>
      <a:lt2>
        <a:srgbClr val="FFFFFF"/>
      </a:lt2>
      <a:accent1>
        <a:srgbClr val="A0A299"/>
      </a:accent1>
      <a:accent2>
        <a:srgbClr val="40474B"/>
      </a:accent2>
      <a:accent3>
        <a:srgbClr val="C8A591"/>
      </a:accent3>
      <a:accent4>
        <a:srgbClr val="EDECDF"/>
      </a:accent4>
      <a:accent5>
        <a:srgbClr val="A0A299"/>
      </a:accent5>
      <a:accent6>
        <a:srgbClr val="FFFFFF"/>
      </a:accent6>
      <a:hlink>
        <a:srgbClr val="40474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427</Words>
  <Application>Microsoft Office PowerPoint</Application>
  <PresentationFormat>Diavoorstelling (16:9)</PresentationFormat>
  <Paragraphs>43</Paragraphs>
  <Slides>10</Slides>
  <Notes>10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Calibri</vt:lpstr>
      <vt:lpstr>Roboto Condensed Light</vt:lpstr>
      <vt:lpstr>Arial</vt:lpstr>
      <vt:lpstr>Wingdings</vt:lpstr>
      <vt:lpstr>Hammersmith One</vt:lpstr>
      <vt:lpstr>Elegant Education Pack for Students by Slidesgo</vt:lpstr>
      <vt:lpstr> ASS</vt:lpstr>
      <vt:lpstr>Terugblik vorige bijeenkomst</vt:lpstr>
      <vt:lpstr>Doel van deze workshop </vt:lpstr>
      <vt:lpstr>Autisme belevingscircuit</vt:lpstr>
      <vt:lpstr>ASS</vt:lpstr>
      <vt:lpstr>Kenmerken</vt:lpstr>
      <vt:lpstr>Sterke kanten</vt:lpstr>
      <vt:lpstr>Mindere ontwikkelde kanten</vt:lpstr>
      <vt:lpstr>Wat kun je doen in de groep/klas</vt:lpstr>
      <vt:lpstr>ASS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Angststoornissen</dc:title>
  <dc:creator>Loran Ressing</dc:creator>
  <cp:lastModifiedBy>Terry Dieperink</cp:lastModifiedBy>
  <cp:revision>3</cp:revision>
  <dcterms:modified xsi:type="dcterms:W3CDTF">2022-06-08T18:21:56Z</dcterms:modified>
</cp:coreProperties>
</file>