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78" r:id="rId4"/>
    <p:sldId id="258" r:id="rId5"/>
    <p:sldId id="259" r:id="rId6"/>
    <p:sldId id="271" r:id="rId7"/>
    <p:sldId id="269" r:id="rId8"/>
    <p:sldId id="272" r:id="rId9"/>
    <p:sldId id="273" r:id="rId10"/>
    <p:sldId id="282" r:id="rId11"/>
    <p:sldId id="281" r:id="rId12"/>
    <p:sldId id="280" r:id="rId13"/>
  </p:sldIdLst>
  <p:sldSz cx="9144000" cy="5143500" type="screen16x9"/>
  <p:notesSz cx="6858000" cy="9144000"/>
  <p:embeddedFontLst>
    <p:embeddedFont>
      <p:font typeface="Calibri" panose="020F0502020204030204" pitchFamily="34" charset="0"/>
      <p:regular r:id="rId15"/>
      <p:bold r:id="rId16"/>
      <p:italic r:id="rId17"/>
      <p:boldItalic r:id="rId18"/>
    </p:embeddedFont>
    <p:embeddedFont>
      <p:font typeface="Hammersmith One" panose="02010703030501060504" pitchFamily="2" charset="0"/>
      <p:regular r:id="rId19"/>
    </p:embeddedFont>
    <p:embeddedFont>
      <p:font typeface="Lato" panose="020F0502020204030203" pitchFamily="34" charset="0"/>
      <p:regular r:id="rId20"/>
      <p:bold r:id="rId21"/>
      <p:italic r:id="rId22"/>
      <p:boldItalic r:id="rId23"/>
    </p:embeddedFont>
    <p:embeddedFont>
      <p:font typeface="Roboto Condensed Light" panose="02000000000000000000" pitchFamily="2" charset="0"/>
      <p:regular r:id="rId24"/>
      <p: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5" roundtripDataSignature="AMtx7mjTdXduDa6DrzYX1LGhDtPwRL536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394280-2CCB-423A-8650-C8DE13D11FF5}" v="9" dt="2022-05-12T06:59:50.30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880"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35"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rry Dieperink" userId="a9ca1c7f-d353-49db-82bd-c66949e72907" providerId="ADAL" clId="{57394280-2CCB-423A-8650-C8DE13D11FF5}"/>
    <pc:docChg chg="undo custSel addSld delSld modSld sldOrd">
      <pc:chgData name="Terry Dieperink" userId="a9ca1c7f-d353-49db-82bd-c66949e72907" providerId="ADAL" clId="{57394280-2CCB-423A-8650-C8DE13D11FF5}" dt="2022-05-13T08:57:22.860" v="2860" actId="114"/>
      <pc:docMkLst>
        <pc:docMk/>
      </pc:docMkLst>
      <pc:sldChg chg="modSp mod">
        <pc:chgData name="Terry Dieperink" userId="a9ca1c7f-d353-49db-82bd-c66949e72907" providerId="ADAL" clId="{57394280-2CCB-423A-8650-C8DE13D11FF5}" dt="2022-05-12T06:28:55.134" v="27" actId="20577"/>
        <pc:sldMkLst>
          <pc:docMk/>
          <pc:sldMk cId="0" sldId="256"/>
        </pc:sldMkLst>
        <pc:spChg chg="mod">
          <ac:chgData name="Terry Dieperink" userId="a9ca1c7f-d353-49db-82bd-c66949e72907" providerId="ADAL" clId="{57394280-2CCB-423A-8650-C8DE13D11FF5}" dt="2022-05-12T06:28:55.134" v="27" actId="20577"/>
          <ac:spMkLst>
            <pc:docMk/>
            <pc:sldMk cId="0" sldId="256"/>
            <ac:spMk id="261" creationId="{00000000-0000-0000-0000-000000000000}"/>
          </ac:spMkLst>
        </pc:spChg>
        <pc:spChg chg="mod">
          <ac:chgData name="Terry Dieperink" userId="a9ca1c7f-d353-49db-82bd-c66949e72907" providerId="ADAL" clId="{57394280-2CCB-423A-8650-C8DE13D11FF5}" dt="2022-05-12T06:28:47.064" v="1" actId="20577"/>
          <ac:spMkLst>
            <pc:docMk/>
            <pc:sldMk cId="0" sldId="256"/>
            <ac:spMk id="262" creationId="{00000000-0000-0000-0000-000000000000}"/>
          </ac:spMkLst>
        </pc:spChg>
      </pc:sldChg>
      <pc:sldChg chg="modSp mod">
        <pc:chgData name="Terry Dieperink" userId="a9ca1c7f-d353-49db-82bd-c66949e72907" providerId="ADAL" clId="{57394280-2CCB-423A-8650-C8DE13D11FF5}" dt="2022-05-12T06:44:53.690" v="635" actId="20577"/>
        <pc:sldMkLst>
          <pc:docMk/>
          <pc:sldMk cId="0" sldId="257"/>
        </pc:sldMkLst>
        <pc:spChg chg="mod">
          <ac:chgData name="Terry Dieperink" userId="a9ca1c7f-d353-49db-82bd-c66949e72907" providerId="ADAL" clId="{57394280-2CCB-423A-8650-C8DE13D11FF5}" dt="2022-05-12T06:44:53.690" v="635" actId="20577"/>
          <ac:spMkLst>
            <pc:docMk/>
            <pc:sldMk cId="0" sldId="257"/>
            <ac:spMk id="267" creationId="{00000000-0000-0000-0000-000000000000}"/>
          </ac:spMkLst>
        </pc:spChg>
      </pc:sldChg>
      <pc:sldChg chg="addSp modSp mod">
        <pc:chgData name="Terry Dieperink" userId="a9ca1c7f-d353-49db-82bd-c66949e72907" providerId="ADAL" clId="{57394280-2CCB-423A-8650-C8DE13D11FF5}" dt="2022-05-12T06:49:58.355" v="772" actId="1076"/>
        <pc:sldMkLst>
          <pc:docMk/>
          <pc:sldMk cId="0" sldId="258"/>
        </pc:sldMkLst>
        <pc:spChg chg="mod">
          <ac:chgData name="Terry Dieperink" userId="a9ca1c7f-d353-49db-82bd-c66949e72907" providerId="ADAL" clId="{57394280-2CCB-423A-8650-C8DE13D11FF5}" dt="2022-05-12T06:46:46.464" v="716" actId="1076"/>
          <ac:spMkLst>
            <pc:docMk/>
            <pc:sldMk cId="0" sldId="258"/>
            <ac:spMk id="273" creationId="{00000000-0000-0000-0000-000000000000}"/>
          </ac:spMkLst>
        </pc:spChg>
        <pc:spChg chg="mod">
          <ac:chgData name="Terry Dieperink" userId="a9ca1c7f-d353-49db-82bd-c66949e72907" providerId="ADAL" clId="{57394280-2CCB-423A-8650-C8DE13D11FF5}" dt="2022-05-12T06:49:53.603" v="771" actId="20577"/>
          <ac:spMkLst>
            <pc:docMk/>
            <pc:sldMk cId="0" sldId="258"/>
            <ac:spMk id="274" creationId="{00000000-0000-0000-0000-000000000000}"/>
          </ac:spMkLst>
        </pc:spChg>
        <pc:spChg chg="mod">
          <ac:chgData name="Terry Dieperink" userId="a9ca1c7f-d353-49db-82bd-c66949e72907" providerId="ADAL" clId="{57394280-2CCB-423A-8650-C8DE13D11FF5}" dt="2022-05-12T06:46:33.599" v="700" actId="6549"/>
          <ac:spMkLst>
            <pc:docMk/>
            <pc:sldMk cId="0" sldId="258"/>
            <ac:spMk id="275" creationId="{00000000-0000-0000-0000-000000000000}"/>
          </ac:spMkLst>
        </pc:spChg>
        <pc:picChg chg="add mod">
          <ac:chgData name="Terry Dieperink" userId="a9ca1c7f-d353-49db-82bd-c66949e72907" providerId="ADAL" clId="{57394280-2CCB-423A-8650-C8DE13D11FF5}" dt="2022-05-12T06:49:58.355" v="772" actId="1076"/>
          <ac:picMkLst>
            <pc:docMk/>
            <pc:sldMk cId="0" sldId="258"/>
            <ac:picMk id="1026" creationId="{8C1E0B94-2B0E-D816-3C34-3940B3AA8096}"/>
          </ac:picMkLst>
        </pc:picChg>
      </pc:sldChg>
      <pc:sldChg chg="addSp delSp modSp mod modAnim">
        <pc:chgData name="Terry Dieperink" userId="a9ca1c7f-d353-49db-82bd-c66949e72907" providerId="ADAL" clId="{57394280-2CCB-423A-8650-C8DE13D11FF5}" dt="2022-05-12T07:00:07.148" v="823" actId="14100"/>
        <pc:sldMkLst>
          <pc:docMk/>
          <pc:sldMk cId="0" sldId="259"/>
        </pc:sldMkLst>
        <pc:spChg chg="mod">
          <ac:chgData name="Terry Dieperink" userId="a9ca1c7f-d353-49db-82bd-c66949e72907" providerId="ADAL" clId="{57394280-2CCB-423A-8650-C8DE13D11FF5}" dt="2022-05-12T06:50:27.953" v="793" actId="20577"/>
          <ac:spMkLst>
            <pc:docMk/>
            <pc:sldMk cId="0" sldId="259"/>
            <ac:spMk id="280" creationId="{00000000-0000-0000-0000-000000000000}"/>
          </ac:spMkLst>
        </pc:spChg>
        <pc:spChg chg="del mod">
          <ac:chgData name="Terry Dieperink" userId="a9ca1c7f-d353-49db-82bd-c66949e72907" providerId="ADAL" clId="{57394280-2CCB-423A-8650-C8DE13D11FF5}" dt="2022-05-12T06:50:46.633" v="796"/>
          <ac:spMkLst>
            <pc:docMk/>
            <pc:sldMk cId="0" sldId="259"/>
            <ac:spMk id="282" creationId="{00000000-0000-0000-0000-000000000000}"/>
          </ac:spMkLst>
        </pc:spChg>
        <pc:picChg chg="add mod">
          <ac:chgData name="Terry Dieperink" userId="a9ca1c7f-d353-49db-82bd-c66949e72907" providerId="ADAL" clId="{57394280-2CCB-423A-8650-C8DE13D11FF5}" dt="2022-05-12T07:00:07.148" v="823" actId="14100"/>
          <ac:picMkLst>
            <pc:docMk/>
            <pc:sldMk cId="0" sldId="259"/>
            <ac:picMk id="2" creationId="{A135A8C7-C401-932E-CC11-7E3C015E63F7}"/>
          </ac:picMkLst>
        </pc:picChg>
      </pc:sldChg>
      <pc:sldChg chg="del">
        <pc:chgData name="Terry Dieperink" userId="a9ca1c7f-d353-49db-82bd-c66949e72907" providerId="ADAL" clId="{57394280-2CCB-423A-8650-C8DE13D11FF5}" dt="2022-05-12T07:28:17.246" v="1892" actId="47"/>
        <pc:sldMkLst>
          <pc:docMk/>
          <pc:sldMk cId="0" sldId="260"/>
        </pc:sldMkLst>
      </pc:sldChg>
      <pc:sldChg chg="del">
        <pc:chgData name="Terry Dieperink" userId="a9ca1c7f-d353-49db-82bd-c66949e72907" providerId="ADAL" clId="{57394280-2CCB-423A-8650-C8DE13D11FF5}" dt="2022-05-12T07:28:16.634" v="1891" actId="47"/>
        <pc:sldMkLst>
          <pc:docMk/>
          <pc:sldMk cId="0" sldId="261"/>
        </pc:sldMkLst>
      </pc:sldChg>
      <pc:sldChg chg="del">
        <pc:chgData name="Terry Dieperink" userId="a9ca1c7f-d353-49db-82bd-c66949e72907" providerId="ADAL" clId="{57394280-2CCB-423A-8650-C8DE13D11FF5}" dt="2022-05-12T07:28:17.641" v="1893" actId="47"/>
        <pc:sldMkLst>
          <pc:docMk/>
          <pc:sldMk cId="0" sldId="262"/>
        </pc:sldMkLst>
      </pc:sldChg>
      <pc:sldChg chg="del">
        <pc:chgData name="Terry Dieperink" userId="a9ca1c7f-d353-49db-82bd-c66949e72907" providerId="ADAL" clId="{57394280-2CCB-423A-8650-C8DE13D11FF5}" dt="2022-05-12T07:28:17.861" v="1894" actId="47"/>
        <pc:sldMkLst>
          <pc:docMk/>
          <pc:sldMk cId="0" sldId="263"/>
        </pc:sldMkLst>
      </pc:sldChg>
      <pc:sldChg chg="del">
        <pc:chgData name="Terry Dieperink" userId="a9ca1c7f-d353-49db-82bd-c66949e72907" providerId="ADAL" clId="{57394280-2CCB-423A-8650-C8DE13D11FF5}" dt="2022-05-12T07:28:18" v="1895" actId="47"/>
        <pc:sldMkLst>
          <pc:docMk/>
          <pc:sldMk cId="0" sldId="264"/>
        </pc:sldMkLst>
      </pc:sldChg>
      <pc:sldChg chg="del">
        <pc:chgData name="Terry Dieperink" userId="a9ca1c7f-d353-49db-82bd-c66949e72907" providerId="ADAL" clId="{57394280-2CCB-423A-8650-C8DE13D11FF5}" dt="2022-05-12T07:28:18.911" v="1898" actId="47"/>
        <pc:sldMkLst>
          <pc:docMk/>
          <pc:sldMk cId="0" sldId="265"/>
        </pc:sldMkLst>
      </pc:sldChg>
      <pc:sldChg chg="del">
        <pc:chgData name="Terry Dieperink" userId="a9ca1c7f-d353-49db-82bd-c66949e72907" providerId="ADAL" clId="{57394280-2CCB-423A-8650-C8DE13D11FF5}" dt="2022-05-12T07:28:19.107" v="1899" actId="47"/>
        <pc:sldMkLst>
          <pc:docMk/>
          <pc:sldMk cId="0" sldId="266"/>
        </pc:sldMkLst>
      </pc:sldChg>
      <pc:sldChg chg="del">
        <pc:chgData name="Terry Dieperink" userId="a9ca1c7f-d353-49db-82bd-c66949e72907" providerId="ADAL" clId="{57394280-2CCB-423A-8650-C8DE13D11FF5}" dt="2022-05-12T07:28:19.298" v="1900" actId="47"/>
        <pc:sldMkLst>
          <pc:docMk/>
          <pc:sldMk cId="0" sldId="267"/>
        </pc:sldMkLst>
      </pc:sldChg>
      <pc:sldChg chg="addSp modSp mod modAnim">
        <pc:chgData name="Terry Dieperink" userId="a9ca1c7f-d353-49db-82bd-c66949e72907" providerId="ADAL" clId="{57394280-2CCB-423A-8650-C8DE13D11FF5}" dt="2022-05-12T06:59:57.305" v="821" actId="1076"/>
        <pc:sldMkLst>
          <pc:docMk/>
          <pc:sldMk cId="966755866" sldId="269"/>
        </pc:sldMkLst>
        <pc:spChg chg="mod">
          <ac:chgData name="Terry Dieperink" userId="a9ca1c7f-d353-49db-82bd-c66949e72907" providerId="ADAL" clId="{57394280-2CCB-423A-8650-C8DE13D11FF5}" dt="2022-05-12T06:59:33.693" v="815" actId="20577"/>
          <ac:spMkLst>
            <pc:docMk/>
            <pc:sldMk cId="966755866" sldId="269"/>
            <ac:spMk id="280" creationId="{00000000-0000-0000-0000-000000000000}"/>
          </ac:spMkLst>
        </pc:spChg>
        <pc:spChg chg="mod">
          <ac:chgData name="Terry Dieperink" userId="a9ca1c7f-d353-49db-82bd-c66949e72907" providerId="ADAL" clId="{57394280-2CCB-423A-8650-C8DE13D11FF5}" dt="2022-05-12T06:59:36.883" v="816" actId="20577"/>
          <ac:spMkLst>
            <pc:docMk/>
            <pc:sldMk cId="966755866" sldId="269"/>
            <ac:spMk id="282" creationId="{00000000-0000-0000-0000-000000000000}"/>
          </ac:spMkLst>
        </pc:spChg>
        <pc:picChg chg="add mod">
          <ac:chgData name="Terry Dieperink" userId="a9ca1c7f-d353-49db-82bd-c66949e72907" providerId="ADAL" clId="{57394280-2CCB-423A-8650-C8DE13D11FF5}" dt="2022-05-12T06:59:57.305" v="821" actId="1076"/>
          <ac:picMkLst>
            <pc:docMk/>
            <pc:sldMk cId="966755866" sldId="269"/>
            <ac:picMk id="2" creationId="{BF5D4621-65CE-F895-9B05-5F7E4ACFC237}"/>
          </ac:picMkLst>
        </pc:picChg>
      </pc:sldChg>
      <pc:sldChg chg="del">
        <pc:chgData name="Terry Dieperink" userId="a9ca1c7f-d353-49db-82bd-c66949e72907" providerId="ADAL" clId="{57394280-2CCB-423A-8650-C8DE13D11FF5}" dt="2022-05-13T06:38:35.317" v="1919" actId="47"/>
        <pc:sldMkLst>
          <pc:docMk/>
          <pc:sldMk cId="1988639636" sldId="270"/>
        </pc:sldMkLst>
      </pc:sldChg>
      <pc:sldChg chg="modSp mod ord">
        <pc:chgData name="Terry Dieperink" userId="a9ca1c7f-d353-49db-82bd-c66949e72907" providerId="ADAL" clId="{57394280-2CCB-423A-8650-C8DE13D11FF5}" dt="2022-05-13T06:38:53.125" v="1921"/>
        <pc:sldMkLst>
          <pc:docMk/>
          <pc:sldMk cId="2225890267" sldId="271"/>
        </pc:sldMkLst>
        <pc:spChg chg="mod">
          <ac:chgData name="Terry Dieperink" userId="a9ca1c7f-d353-49db-82bd-c66949e72907" providerId="ADAL" clId="{57394280-2CCB-423A-8650-C8DE13D11FF5}" dt="2022-05-12T07:05:40.706" v="832" actId="20577"/>
          <ac:spMkLst>
            <pc:docMk/>
            <pc:sldMk cId="2225890267" sldId="271"/>
            <ac:spMk id="280" creationId="{00000000-0000-0000-0000-000000000000}"/>
          </ac:spMkLst>
        </pc:spChg>
        <pc:spChg chg="mod">
          <ac:chgData name="Terry Dieperink" userId="a9ca1c7f-d353-49db-82bd-c66949e72907" providerId="ADAL" clId="{57394280-2CCB-423A-8650-C8DE13D11FF5}" dt="2022-05-12T07:12:53.112" v="1479" actId="313"/>
          <ac:spMkLst>
            <pc:docMk/>
            <pc:sldMk cId="2225890267" sldId="271"/>
            <ac:spMk id="282" creationId="{00000000-0000-0000-0000-000000000000}"/>
          </ac:spMkLst>
        </pc:spChg>
      </pc:sldChg>
      <pc:sldChg chg="addSp delSp modSp mod">
        <pc:chgData name="Terry Dieperink" userId="a9ca1c7f-d353-49db-82bd-c66949e72907" providerId="ADAL" clId="{57394280-2CCB-423A-8650-C8DE13D11FF5}" dt="2022-05-12T07:25:33.036" v="1725" actId="20577"/>
        <pc:sldMkLst>
          <pc:docMk/>
          <pc:sldMk cId="783284754" sldId="272"/>
        </pc:sldMkLst>
        <pc:spChg chg="mod">
          <ac:chgData name="Terry Dieperink" userId="a9ca1c7f-d353-49db-82bd-c66949e72907" providerId="ADAL" clId="{57394280-2CCB-423A-8650-C8DE13D11FF5}" dt="2022-05-12T07:13:41.188" v="1496" actId="20577"/>
          <ac:spMkLst>
            <pc:docMk/>
            <pc:sldMk cId="783284754" sldId="272"/>
            <ac:spMk id="280" creationId="{00000000-0000-0000-0000-000000000000}"/>
          </ac:spMkLst>
        </pc:spChg>
        <pc:spChg chg="mod">
          <ac:chgData name="Terry Dieperink" userId="a9ca1c7f-d353-49db-82bd-c66949e72907" providerId="ADAL" clId="{57394280-2CCB-423A-8650-C8DE13D11FF5}" dt="2022-05-12T07:25:33.036" v="1725" actId="20577"/>
          <ac:spMkLst>
            <pc:docMk/>
            <pc:sldMk cId="783284754" sldId="272"/>
            <ac:spMk id="282" creationId="{00000000-0000-0000-0000-000000000000}"/>
          </ac:spMkLst>
        </pc:spChg>
        <pc:graphicFrameChg chg="add del mod modGraphic">
          <ac:chgData name="Terry Dieperink" userId="a9ca1c7f-d353-49db-82bd-c66949e72907" providerId="ADAL" clId="{57394280-2CCB-423A-8650-C8DE13D11FF5}" dt="2022-05-12T07:14:56.719" v="1539" actId="3680"/>
          <ac:graphicFrameMkLst>
            <pc:docMk/>
            <pc:sldMk cId="783284754" sldId="272"/>
            <ac:graphicFrameMk id="2" creationId="{D3362482-C858-5933-BFF0-BFAB5DEBCDDE}"/>
          </ac:graphicFrameMkLst>
        </pc:graphicFrameChg>
      </pc:sldChg>
      <pc:sldChg chg="modSp mod">
        <pc:chgData name="Terry Dieperink" userId="a9ca1c7f-d353-49db-82bd-c66949e72907" providerId="ADAL" clId="{57394280-2CCB-423A-8650-C8DE13D11FF5}" dt="2022-05-12T07:26:07.417" v="1774" actId="255"/>
        <pc:sldMkLst>
          <pc:docMk/>
          <pc:sldMk cId="3622627313" sldId="273"/>
        </pc:sldMkLst>
        <pc:spChg chg="mod">
          <ac:chgData name="Terry Dieperink" userId="a9ca1c7f-d353-49db-82bd-c66949e72907" providerId="ADAL" clId="{57394280-2CCB-423A-8650-C8DE13D11FF5}" dt="2022-05-12T07:25:50.050" v="1734" actId="20577"/>
          <ac:spMkLst>
            <pc:docMk/>
            <pc:sldMk cId="3622627313" sldId="273"/>
            <ac:spMk id="280" creationId="{00000000-0000-0000-0000-000000000000}"/>
          </ac:spMkLst>
        </pc:spChg>
        <pc:spChg chg="mod">
          <ac:chgData name="Terry Dieperink" userId="a9ca1c7f-d353-49db-82bd-c66949e72907" providerId="ADAL" clId="{57394280-2CCB-423A-8650-C8DE13D11FF5}" dt="2022-05-12T07:26:07.417" v="1774" actId="255"/>
          <ac:spMkLst>
            <pc:docMk/>
            <pc:sldMk cId="3622627313" sldId="273"/>
            <ac:spMk id="282" creationId="{00000000-0000-0000-0000-000000000000}"/>
          </ac:spMkLst>
        </pc:spChg>
      </pc:sldChg>
      <pc:sldChg chg="del">
        <pc:chgData name="Terry Dieperink" userId="a9ca1c7f-d353-49db-82bd-c66949e72907" providerId="ADAL" clId="{57394280-2CCB-423A-8650-C8DE13D11FF5}" dt="2022-05-12T07:28:19.614" v="1902" actId="47"/>
        <pc:sldMkLst>
          <pc:docMk/>
          <pc:sldMk cId="2883960958" sldId="274"/>
        </pc:sldMkLst>
      </pc:sldChg>
      <pc:sldChg chg="del">
        <pc:chgData name="Terry Dieperink" userId="a9ca1c7f-d353-49db-82bd-c66949e72907" providerId="ADAL" clId="{57394280-2CCB-423A-8650-C8DE13D11FF5}" dt="2022-05-12T07:28:19.456" v="1901" actId="47"/>
        <pc:sldMkLst>
          <pc:docMk/>
          <pc:sldMk cId="3168714961" sldId="275"/>
        </pc:sldMkLst>
      </pc:sldChg>
      <pc:sldChg chg="del">
        <pc:chgData name="Terry Dieperink" userId="a9ca1c7f-d353-49db-82bd-c66949e72907" providerId="ADAL" clId="{57394280-2CCB-423A-8650-C8DE13D11FF5}" dt="2022-05-12T07:28:18.185" v="1896" actId="47"/>
        <pc:sldMkLst>
          <pc:docMk/>
          <pc:sldMk cId="2364310172" sldId="276"/>
        </pc:sldMkLst>
      </pc:sldChg>
      <pc:sldChg chg="del">
        <pc:chgData name="Terry Dieperink" userId="a9ca1c7f-d353-49db-82bd-c66949e72907" providerId="ADAL" clId="{57394280-2CCB-423A-8650-C8DE13D11FF5}" dt="2022-05-12T07:28:18.339" v="1897" actId="47"/>
        <pc:sldMkLst>
          <pc:docMk/>
          <pc:sldMk cId="3765634431" sldId="277"/>
        </pc:sldMkLst>
      </pc:sldChg>
      <pc:sldChg chg="modSp add mod">
        <pc:chgData name="Terry Dieperink" userId="a9ca1c7f-d353-49db-82bd-c66949e72907" providerId="ADAL" clId="{57394280-2CCB-423A-8650-C8DE13D11FF5}" dt="2022-05-12T06:33:04" v="210" actId="20577"/>
        <pc:sldMkLst>
          <pc:docMk/>
          <pc:sldMk cId="1503874654" sldId="278"/>
        </pc:sldMkLst>
        <pc:spChg chg="mod">
          <ac:chgData name="Terry Dieperink" userId="a9ca1c7f-d353-49db-82bd-c66949e72907" providerId="ADAL" clId="{57394280-2CCB-423A-8650-C8DE13D11FF5}" dt="2022-05-12T06:33:04" v="210" actId="20577"/>
          <ac:spMkLst>
            <pc:docMk/>
            <pc:sldMk cId="1503874654" sldId="278"/>
            <ac:spMk id="267" creationId="{00000000-0000-0000-0000-000000000000}"/>
          </ac:spMkLst>
        </pc:spChg>
        <pc:spChg chg="mod">
          <ac:chgData name="Terry Dieperink" userId="a9ca1c7f-d353-49db-82bd-c66949e72907" providerId="ADAL" clId="{57394280-2CCB-423A-8650-C8DE13D11FF5}" dt="2022-05-12T06:29:06.620" v="41" actId="20577"/>
          <ac:spMkLst>
            <pc:docMk/>
            <pc:sldMk cId="1503874654" sldId="278"/>
            <ac:spMk id="268" creationId="{00000000-0000-0000-0000-000000000000}"/>
          </ac:spMkLst>
        </pc:spChg>
      </pc:sldChg>
      <pc:sldChg chg="modSp add del mod">
        <pc:chgData name="Terry Dieperink" userId="a9ca1c7f-d353-49db-82bd-c66949e72907" providerId="ADAL" clId="{57394280-2CCB-423A-8650-C8DE13D11FF5}" dt="2022-05-12T07:32:03.608" v="1918" actId="47"/>
        <pc:sldMkLst>
          <pc:docMk/>
          <pc:sldMk cId="1103786625" sldId="279"/>
        </pc:sldMkLst>
        <pc:spChg chg="mod">
          <ac:chgData name="Terry Dieperink" userId="a9ca1c7f-d353-49db-82bd-c66949e72907" providerId="ADAL" clId="{57394280-2CCB-423A-8650-C8DE13D11FF5}" dt="2022-05-12T07:27:01.230" v="1890" actId="20577"/>
          <ac:spMkLst>
            <pc:docMk/>
            <pc:sldMk cId="1103786625" sldId="279"/>
            <ac:spMk id="282" creationId="{00000000-0000-0000-0000-000000000000}"/>
          </ac:spMkLst>
        </pc:spChg>
      </pc:sldChg>
      <pc:sldChg chg="add">
        <pc:chgData name="Terry Dieperink" userId="a9ca1c7f-d353-49db-82bd-c66949e72907" providerId="ADAL" clId="{57394280-2CCB-423A-8650-C8DE13D11FF5}" dt="2022-05-12T07:28:25.242" v="1903" actId="2890"/>
        <pc:sldMkLst>
          <pc:docMk/>
          <pc:sldMk cId="2610694864" sldId="280"/>
        </pc:sldMkLst>
      </pc:sldChg>
      <pc:sldChg chg="addSp delSp modSp add mod ord">
        <pc:chgData name="Terry Dieperink" userId="a9ca1c7f-d353-49db-82bd-c66949e72907" providerId="ADAL" clId="{57394280-2CCB-423A-8650-C8DE13D11FF5}" dt="2022-05-12T07:31:50.978" v="1917"/>
        <pc:sldMkLst>
          <pc:docMk/>
          <pc:sldMk cId="1225294412" sldId="281"/>
        </pc:sldMkLst>
        <pc:spChg chg="add mod">
          <ac:chgData name="Terry Dieperink" userId="a9ca1c7f-d353-49db-82bd-c66949e72907" providerId="ADAL" clId="{57394280-2CCB-423A-8650-C8DE13D11FF5}" dt="2022-05-12T07:31:06.899" v="1915" actId="113"/>
          <ac:spMkLst>
            <pc:docMk/>
            <pc:sldMk cId="1225294412" sldId="281"/>
            <ac:spMk id="6" creationId="{CE7932CC-86A8-7F84-C2F6-8C3C530CAAE1}"/>
          </ac:spMkLst>
        </pc:spChg>
        <pc:spChg chg="add mod">
          <ac:chgData name="Terry Dieperink" userId="a9ca1c7f-d353-49db-82bd-c66949e72907" providerId="ADAL" clId="{57394280-2CCB-423A-8650-C8DE13D11FF5}" dt="2022-05-12T07:31:00.183" v="1914" actId="14100"/>
          <ac:spMkLst>
            <pc:docMk/>
            <pc:sldMk cId="1225294412" sldId="281"/>
            <ac:spMk id="8" creationId="{6AA2AB0A-8175-A2D4-88BD-90015A4257A8}"/>
          </ac:spMkLst>
        </pc:spChg>
        <pc:spChg chg="mod">
          <ac:chgData name="Terry Dieperink" userId="a9ca1c7f-d353-49db-82bd-c66949e72907" providerId="ADAL" clId="{57394280-2CCB-423A-8650-C8DE13D11FF5}" dt="2022-05-12T07:30:47.185" v="1913" actId="1076"/>
          <ac:spMkLst>
            <pc:docMk/>
            <pc:sldMk cId="1225294412" sldId="281"/>
            <ac:spMk id="280" creationId="{00000000-0000-0000-0000-000000000000}"/>
          </ac:spMkLst>
        </pc:spChg>
        <pc:spChg chg="del">
          <ac:chgData name="Terry Dieperink" userId="a9ca1c7f-d353-49db-82bd-c66949e72907" providerId="ADAL" clId="{57394280-2CCB-423A-8650-C8DE13D11FF5}" dt="2022-05-12T07:30:00.458" v="1906" actId="478"/>
          <ac:spMkLst>
            <pc:docMk/>
            <pc:sldMk cId="1225294412" sldId="281"/>
            <ac:spMk id="282" creationId="{00000000-0000-0000-0000-000000000000}"/>
          </ac:spMkLst>
        </pc:spChg>
      </pc:sldChg>
      <pc:sldChg chg="modSp add mod">
        <pc:chgData name="Terry Dieperink" userId="a9ca1c7f-d353-49db-82bd-c66949e72907" providerId="ADAL" clId="{57394280-2CCB-423A-8650-C8DE13D11FF5}" dt="2022-05-13T08:57:22.860" v="2860" actId="114"/>
        <pc:sldMkLst>
          <pc:docMk/>
          <pc:sldMk cId="36288230" sldId="282"/>
        </pc:sldMkLst>
        <pc:spChg chg="mod">
          <ac:chgData name="Terry Dieperink" userId="a9ca1c7f-d353-49db-82bd-c66949e72907" providerId="ADAL" clId="{57394280-2CCB-423A-8650-C8DE13D11FF5}" dt="2022-05-13T08:57:22.860" v="2860" actId="114"/>
          <ac:spMkLst>
            <pc:docMk/>
            <pc:sldMk cId="36288230" sldId="282"/>
            <ac:spMk id="282" creationId="{00000000-0000-0000-0000-000000000000}"/>
          </ac:spMkLst>
        </pc:spChg>
      </pc:sldChg>
      <pc:sldMasterChg chg="delSldLayout">
        <pc:chgData name="Terry Dieperink" userId="a9ca1c7f-d353-49db-82bd-c66949e72907" providerId="ADAL" clId="{57394280-2CCB-423A-8650-C8DE13D11FF5}" dt="2022-05-12T07:28:19.298" v="1900" actId="47"/>
        <pc:sldMasterMkLst>
          <pc:docMk/>
          <pc:sldMasterMk cId="0" sldId="2147483648"/>
        </pc:sldMasterMkLst>
        <pc:sldLayoutChg chg="del">
          <pc:chgData name="Terry Dieperink" userId="a9ca1c7f-d353-49db-82bd-c66949e72907" providerId="ADAL" clId="{57394280-2CCB-423A-8650-C8DE13D11FF5}" dt="2022-05-12T07:28:17.246" v="1892" actId="47"/>
          <pc:sldLayoutMkLst>
            <pc:docMk/>
            <pc:sldMasterMk cId="0" sldId="2147483648"/>
            <pc:sldLayoutMk cId="0" sldId="2147483653"/>
          </pc:sldLayoutMkLst>
        </pc:sldLayoutChg>
        <pc:sldLayoutChg chg="del">
          <pc:chgData name="Terry Dieperink" userId="a9ca1c7f-d353-49db-82bd-c66949e72907" providerId="ADAL" clId="{57394280-2CCB-423A-8650-C8DE13D11FF5}" dt="2022-05-12T07:28:17.641" v="1893" actId="47"/>
          <pc:sldLayoutMkLst>
            <pc:docMk/>
            <pc:sldMasterMk cId="0" sldId="2147483648"/>
            <pc:sldLayoutMk cId="0" sldId="2147483654"/>
          </pc:sldLayoutMkLst>
        </pc:sldLayoutChg>
        <pc:sldLayoutChg chg="del">
          <pc:chgData name="Terry Dieperink" userId="a9ca1c7f-d353-49db-82bd-c66949e72907" providerId="ADAL" clId="{57394280-2CCB-423A-8650-C8DE13D11FF5}" dt="2022-05-12T07:28:17.861" v="1894" actId="47"/>
          <pc:sldLayoutMkLst>
            <pc:docMk/>
            <pc:sldMasterMk cId="0" sldId="2147483648"/>
            <pc:sldLayoutMk cId="0" sldId="2147483655"/>
          </pc:sldLayoutMkLst>
        </pc:sldLayoutChg>
        <pc:sldLayoutChg chg="del">
          <pc:chgData name="Terry Dieperink" userId="a9ca1c7f-d353-49db-82bd-c66949e72907" providerId="ADAL" clId="{57394280-2CCB-423A-8650-C8DE13D11FF5}" dt="2022-05-12T07:28:18" v="1895" actId="47"/>
          <pc:sldLayoutMkLst>
            <pc:docMk/>
            <pc:sldMasterMk cId="0" sldId="2147483648"/>
            <pc:sldLayoutMk cId="0" sldId="2147483656"/>
          </pc:sldLayoutMkLst>
        </pc:sldLayoutChg>
        <pc:sldLayoutChg chg="del">
          <pc:chgData name="Terry Dieperink" userId="a9ca1c7f-d353-49db-82bd-c66949e72907" providerId="ADAL" clId="{57394280-2CCB-423A-8650-C8DE13D11FF5}" dt="2022-05-12T07:28:18.911" v="1898" actId="47"/>
          <pc:sldLayoutMkLst>
            <pc:docMk/>
            <pc:sldMasterMk cId="0" sldId="2147483648"/>
            <pc:sldLayoutMk cId="0" sldId="2147483657"/>
          </pc:sldLayoutMkLst>
        </pc:sldLayoutChg>
        <pc:sldLayoutChg chg="del">
          <pc:chgData name="Terry Dieperink" userId="a9ca1c7f-d353-49db-82bd-c66949e72907" providerId="ADAL" clId="{57394280-2CCB-423A-8650-C8DE13D11FF5}" dt="2022-05-12T07:28:19.298" v="1900" actId="47"/>
          <pc:sldLayoutMkLst>
            <pc:docMk/>
            <pc:sldMasterMk cId="0" sldId="2147483648"/>
            <pc:sldLayoutMk cId="0" sldId="214748365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106961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192371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924845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811484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1" name="Google Shape;2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753066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294418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07122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456517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3"/>
          <p:cNvSpPr/>
          <p:nvPr/>
        </p:nvSpPr>
        <p:spPr>
          <a:xfrm rot="10800000" flipH="1">
            <a:off x="-1411582" y="-1157400"/>
            <a:ext cx="4436782" cy="371434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10;p13"/>
          <p:cNvSpPr/>
          <p:nvPr/>
        </p:nvSpPr>
        <p:spPr>
          <a:xfrm>
            <a:off x="1062825" y="3370500"/>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rgbClr val="A0A2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3"/>
          <p:cNvSpPr/>
          <p:nvPr/>
        </p:nvSpPr>
        <p:spPr>
          <a:xfrm>
            <a:off x="7605425" y="342175"/>
            <a:ext cx="2052600" cy="2052600"/>
          </a:xfrm>
          <a:prstGeom prst="ellipse">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 name="Google Shape;12;p13"/>
          <p:cNvGrpSpPr/>
          <p:nvPr/>
        </p:nvGrpSpPr>
        <p:grpSpPr>
          <a:xfrm>
            <a:off x="6412578" y="-640069"/>
            <a:ext cx="1962482" cy="1953285"/>
            <a:chOff x="386328" y="2672681"/>
            <a:chExt cx="1962482" cy="1953285"/>
          </a:xfrm>
        </p:grpSpPr>
        <p:sp>
          <p:nvSpPr>
            <p:cNvPr id="13" name="Google Shape;13;p13"/>
            <p:cNvSpPr/>
            <p:nvPr/>
          </p:nvSpPr>
          <p:spPr>
            <a:xfrm>
              <a:off x="602590" y="3031586"/>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3"/>
            <p:cNvSpPr/>
            <p:nvPr/>
          </p:nvSpPr>
          <p:spPr>
            <a:xfrm>
              <a:off x="386328" y="2672681"/>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13"/>
            <p:cNvSpPr/>
            <p:nvPr/>
          </p:nvSpPr>
          <p:spPr>
            <a:xfrm>
              <a:off x="795817" y="2846396"/>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13"/>
            <p:cNvSpPr/>
            <p:nvPr/>
          </p:nvSpPr>
          <p:spPr>
            <a:xfrm>
              <a:off x="906269" y="2679600"/>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3"/>
            <p:cNvSpPr/>
            <p:nvPr/>
          </p:nvSpPr>
          <p:spPr>
            <a:xfrm>
              <a:off x="1314642" y="2672681"/>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13"/>
            <p:cNvSpPr/>
            <p:nvPr/>
          </p:nvSpPr>
          <p:spPr>
            <a:xfrm>
              <a:off x="1724131" y="2785411"/>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3"/>
            <p:cNvSpPr/>
            <p:nvPr/>
          </p:nvSpPr>
          <p:spPr>
            <a:xfrm>
              <a:off x="1874810" y="2808447"/>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13"/>
            <p:cNvSpPr/>
            <p:nvPr/>
          </p:nvSpPr>
          <p:spPr>
            <a:xfrm>
              <a:off x="451868" y="3289279"/>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13"/>
            <p:cNvSpPr/>
            <p:nvPr/>
          </p:nvSpPr>
          <p:spPr>
            <a:xfrm>
              <a:off x="516292" y="3153513"/>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3"/>
            <p:cNvSpPr/>
            <p:nvPr/>
          </p:nvSpPr>
          <p:spPr>
            <a:xfrm>
              <a:off x="704963" y="2940732"/>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3"/>
            <p:cNvSpPr/>
            <p:nvPr/>
          </p:nvSpPr>
          <p:spPr>
            <a:xfrm>
              <a:off x="1113335" y="2940732"/>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13"/>
            <p:cNvSpPr/>
            <p:nvPr/>
          </p:nvSpPr>
          <p:spPr>
            <a:xfrm>
              <a:off x="1522825" y="2940732"/>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13"/>
            <p:cNvSpPr/>
            <p:nvPr/>
          </p:nvSpPr>
          <p:spPr>
            <a:xfrm>
              <a:off x="1931197" y="2975243"/>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13"/>
            <p:cNvSpPr/>
            <p:nvPr/>
          </p:nvSpPr>
          <p:spPr>
            <a:xfrm>
              <a:off x="389766" y="3559565"/>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13"/>
            <p:cNvSpPr/>
            <p:nvPr/>
          </p:nvSpPr>
          <p:spPr>
            <a:xfrm>
              <a:off x="497897" y="3303075"/>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13"/>
            <p:cNvSpPr/>
            <p:nvPr/>
          </p:nvSpPr>
          <p:spPr>
            <a:xfrm>
              <a:off x="906269" y="3303075"/>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13"/>
            <p:cNvSpPr/>
            <p:nvPr/>
          </p:nvSpPr>
          <p:spPr>
            <a:xfrm>
              <a:off x="1314642" y="3303075"/>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3"/>
            <p:cNvSpPr/>
            <p:nvPr/>
          </p:nvSpPr>
          <p:spPr>
            <a:xfrm>
              <a:off x="1724131" y="3301915"/>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13"/>
            <p:cNvSpPr/>
            <p:nvPr/>
          </p:nvSpPr>
          <p:spPr>
            <a:xfrm>
              <a:off x="2132503" y="3301915"/>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13"/>
            <p:cNvSpPr/>
            <p:nvPr/>
          </p:nvSpPr>
          <p:spPr>
            <a:xfrm>
              <a:off x="395525" y="3644703"/>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13"/>
            <p:cNvSpPr/>
            <p:nvPr/>
          </p:nvSpPr>
          <p:spPr>
            <a:xfrm>
              <a:off x="704963" y="3644703"/>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13"/>
            <p:cNvSpPr/>
            <p:nvPr/>
          </p:nvSpPr>
          <p:spPr>
            <a:xfrm>
              <a:off x="1113335" y="3644703"/>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13"/>
            <p:cNvSpPr/>
            <p:nvPr/>
          </p:nvSpPr>
          <p:spPr>
            <a:xfrm>
              <a:off x="1522825" y="3644703"/>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13"/>
            <p:cNvSpPr/>
            <p:nvPr/>
          </p:nvSpPr>
          <p:spPr>
            <a:xfrm>
              <a:off x="1931197" y="3644703"/>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3"/>
            <p:cNvSpPr/>
            <p:nvPr/>
          </p:nvSpPr>
          <p:spPr>
            <a:xfrm>
              <a:off x="2339569" y="3728681"/>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13"/>
            <p:cNvSpPr/>
            <p:nvPr/>
          </p:nvSpPr>
          <p:spPr>
            <a:xfrm>
              <a:off x="497897" y="4010528"/>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13"/>
            <p:cNvSpPr/>
            <p:nvPr/>
          </p:nvSpPr>
          <p:spPr>
            <a:xfrm>
              <a:off x="906269" y="4010528"/>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13"/>
            <p:cNvSpPr/>
            <p:nvPr/>
          </p:nvSpPr>
          <p:spPr>
            <a:xfrm>
              <a:off x="1314642" y="4010528"/>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13"/>
            <p:cNvSpPr/>
            <p:nvPr/>
          </p:nvSpPr>
          <p:spPr>
            <a:xfrm>
              <a:off x="1724131" y="4010528"/>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13"/>
            <p:cNvSpPr/>
            <p:nvPr/>
          </p:nvSpPr>
          <p:spPr>
            <a:xfrm>
              <a:off x="2132503" y="4095623"/>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3"/>
            <p:cNvSpPr/>
            <p:nvPr/>
          </p:nvSpPr>
          <p:spPr>
            <a:xfrm>
              <a:off x="890153" y="4437294"/>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13"/>
            <p:cNvSpPr/>
            <p:nvPr/>
          </p:nvSpPr>
          <p:spPr>
            <a:xfrm>
              <a:off x="855642" y="4352156"/>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13"/>
            <p:cNvSpPr/>
            <p:nvPr/>
          </p:nvSpPr>
          <p:spPr>
            <a:xfrm>
              <a:off x="1113335" y="4352156"/>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13"/>
            <p:cNvSpPr/>
            <p:nvPr/>
          </p:nvSpPr>
          <p:spPr>
            <a:xfrm>
              <a:off x="1522825" y="4352156"/>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13"/>
            <p:cNvSpPr/>
            <p:nvPr/>
          </p:nvSpPr>
          <p:spPr>
            <a:xfrm>
              <a:off x="1931197" y="4437294"/>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8" name="Google Shape;48;p13"/>
          <p:cNvSpPr/>
          <p:nvPr/>
        </p:nvSpPr>
        <p:spPr>
          <a:xfrm>
            <a:off x="-125" y="4599425"/>
            <a:ext cx="9144321" cy="595550"/>
          </a:xfrm>
          <a:custGeom>
            <a:avLst/>
            <a:gdLst/>
            <a:ahLst/>
            <a:cxnLst/>
            <a:rect l="l" t="t" r="r" b="b"/>
            <a:pathLst>
              <a:path w="287196" h="23822" extrusionOk="0">
                <a:moveTo>
                  <a:pt x="1" y="0"/>
                </a:moveTo>
                <a:lnTo>
                  <a:pt x="1" y="23822"/>
                </a:lnTo>
                <a:lnTo>
                  <a:pt x="287196" y="23822"/>
                </a:lnTo>
                <a:lnTo>
                  <a:pt x="287196" y="0"/>
                </a:lnTo>
                <a:close/>
              </a:path>
            </a:pathLst>
          </a:custGeom>
          <a:solidFill>
            <a:srgbClr val="C8A59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13"/>
          <p:cNvSpPr txBox="1">
            <a:spLocks noGrp="1"/>
          </p:cNvSpPr>
          <p:nvPr>
            <p:ph type="ctrTitle"/>
          </p:nvPr>
        </p:nvSpPr>
        <p:spPr>
          <a:xfrm>
            <a:off x="1283094" y="1290750"/>
            <a:ext cx="65778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500" b="1">
                <a:solidFill>
                  <a:srgbClr val="80686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50" name="Google Shape;50;p13"/>
          <p:cNvSpPr txBox="1">
            <a:spLocks noGrp="1"/>
          </p:cNvSpPr>
          <p:nvPr>
            <p:ph type="subTitle" idx="1"/>
          </p:nvPr>
        </p:nvSpPr>
        <p:spPr>
          <a:xfrm>
            <a:off x="1283100" y="3394625"/>
            <a:ext cx="6577800" cy="458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500">
                <a:latin typeface="Arial"/>
                <a:ea typeface="Arial"/>
                <a:cs typeface="Arial"/>
                <a:sym typeface="Aria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1"/>
        <p:cNvGrpSpPr/>
        <p:nvPr/>
      </p:nvGrpSpPr>
      <p:grpSpPr>
        <a:xfrm>
          <a:off x="0" y="0"/>
          <a:ext cx="0" cy="0"/>
          <a:chOff x="0" y="0"/>
          <a:chExt cx="0" cy="0"/>
        </a:xfrm>
      </p:grpSpPr>
      <p:sp>
        <p:nvSpPr>
          <p:cNvPr id="52" name="Google Shape;52;p14"/>
          <p:cNvSpPr/>
          <p:nvPr/>
        </p:nvSpPr>
        <p:spPr>
          <a:xfrm rot="-1762095" flipH="1">
            <a:off x="-645480" y="2383695"/>
            <a:ext cx="2540453" cy="378144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4"/>
          <p:cNvSpPr/>
          <p:nvPr/>
        </p:nvSpPr>
        <p:spPr>
          <a:xfrm>
            <a:off x="8139625" y="1901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4"/>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04800" algn="l">
              <a:lnSpc>
                <a:spcPct val="100000"/>
              </a:lnSpc>
              <a:spcBef>
                <a:spcPts val="0"/>
              </a:spcBef>
              <a:spcAft>
                <a:spcPts val="0"/>
              </a:spcAft>
              <a:buClr>
                <a:schemeClr val="accent1"/>
              </a:buClr>
              <a:buSzPts val="1200"/>
              <a:buAutoNum type="arabicPeriod"/>
              <a:defRPr sz="1200"/>
            </a:lvl1pPr>
            <a:lvl2pPr marL="914400" lvl="1" indent="-304800" algn="l">
              <a:lnSpc>
                <a:spcPct val="100000"/>
              </a:lnSpc>
              <a:spcBef>
                <a:spcPts val="0"/>
              </a:spcBef>
              <a:spcAft>
                <a:spcPts val="0"/>
              </a:spcAft>
              <a:buClr>
                <a:srgbClr val="434343"/>
              </a:buClr>
              <a:buSzPts val="1200"/>
              <a:buFont typeface="Roboto Condensed Light"/>
              <a:buAutoNum type="alphaLcPeriod"/>
              <a:defRPr/>
            </a:lvl2pPr>
            <a:lvl3pPr marL="1371600" lvl="2" indent="-304800" algn="l">
              <a:lnSpc>
                <a:spcPct val="100000"/>
              </a:lnSpc>
              <a:spcBef>
                <a:spcPts val="0"/>
              </a:spcBef>
              <a:spcAft>
                <a:spcPts val="0"/>
              </a:spcAft>
              <a:buClr>
                <a:srgbClr val="434343"/>
              </a:buClr>
              <a:buSzPts val="1200"/>
              <a:buFont typeface="Roboto Condensed Light"/>
              <a:buAutoNum type="romanLcPeriod"/>
              <a:defRPr/>
            </a:lvl3pPr>
            <a:lvl4pPr marL="1828800" lvl="3" indent="-304800" algn="l">
              <a:lnSpc>
                <a:spcPct val="100000"/>
              </a:lnSpc>
              <a:spcBef>
                <a:spcPts val="0"/>
              </a:spcBef>
              <a:spcAft>
                <a:spcPts val="0"/>
              </a:spcAft>
              <a:buClr>
                <a:srgbClr val="434343"/>
              </a:buClr>
              <a:buSzPts val="1200"/>
              <a:buFont typeface="Roboto Condensed Light"/>
              <a:buAutoNum type="arabicPeriod"/>
              <a:defRPr/>
            </a:lvl4pPr>
            <a:lvl5pPr marL="2286000" lvl="4" indent="-304800" algn="l">
              <a:lnSpc>
                <a:spcPct val="100000"/>
              </a:lnSpc>
              <a:spcBef>
                <a:spcPts val="0"/>
              </a:spcBef>
              <a:spcAft>
                <a:spcPts val="0"/>
              </a:spcAft>
              <a:buClr>
                <a:srgbClr val="434343"/>
              </a:buClr>
              <a:buSzPts val="1200"/>
              <a:buFont typeface="Roboto Condensed Light"/>
              <a:buAutoNum type="alphaLcPeriod"/>
              <a:defRPr/>
            </a:lvl5pPr>
            <a:lvl6pPr marL="2743200" lvl="5" indent="-304800" algn="l">
              <a:lnSpc>
                <a:spcPct val="100000"/>
              </a:lnSpc>
              <a:spcBef>
                <a:spcPts val="0"/>
              </a:spcBef>
              <a:spcAft>
                <a:spcPts val="0"/>
              </a:spcAft>
              <a:buClr>
                <a:srgbClr val="434343"/>
              </a:buClr>
              <a:buSzPts val="1200"/>
              <a:buFont typeface="Roboto Condensed Light"/>
              <a:buAutoNum type="romanLcPeriod"/>
              <a:defRPr/>
            </a:lvl6pPr>
            <a:lvl7pPr marL="3200400" lvl="6" indent="-304800" algn="l">
              <a:lnSpc>
                <a:spcPct val="100000"/>
              </a:lnSpc>
              <a:spcBef>
                <a:spcPts val="0"/>
              </a:spcBef>
              <a:spcAft>
                <a:spcPts val="0"/>
              </a:spcAft>
              <a:buClr>
                <a:srgbClr val="434343"/>
              </a:buClr>
              <a:buSzPts val="1200"/>
              <a:buFont typeface="Roboto Condensed Light"/>
              <a:buAutoNum type="arabicPeriod"/>
              <a:defRPr/>
            </a:lvl7pPr>
            <a:lvl8pPr marL="3657600" lvl="7" indent="-304800" algn="l">
              <a:lnSpc>
                <a:spcPct val="100000"/>
              </a:lnSpc>
              <a:spcBef>
                <a:spcPts val="0"/>
              </a:spcBef>
              <a:spcAft>
                <a:spcPts val="0"/>
              </a:spcAft>
              <a:buClr>
                <a:srgbClr val="434343"/>
              </a:buClr>
              <a:buSzPts val="1200"/>
              <a:buFont typeface="Roboto Condensed Light"/>
              <a:buAutoNum type="alphaLcPeriod"/>
              <a:defRPr/>
            </a:lvl8pPr>
            <a:lvl9pPr marL="4114800" lvl="8" indent="-304800" algn="l">
              <a:lnSpc>
                <a:spcPct val="100000"/>
              </a:lnSpc>
              <a:spcBef>
                <a:spcPts val="0"/>
              </a:spcBef>
              <a:spcAft>
                <a:spcPts val="0"/>
              </a:spcAft>
              <a:buClr>
                <a:srgbClr val="434343"/>
              </a:buClr>
              <a:buSzPts val="1200"/>
              <a:buFont typeface="Roboto Condensed Light"/>
              <a:buAutoNum type="romanLcPeriod"/>
              <a:defRPr/>
            </a:lvl9pPr>
          </a:lstStyle>
          <a:p>
            <a:endParaRPr/>
          </a:p>
        </p:txBody>
      </p:sp>
      <p:sp>
        <p:nvSpPr>
          <p:cNvPr id="55" name="Google Shape;55;p1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a:solidFill>
                  <a:schemeClr val="accent2"/>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6"/>
        <p:cNvGrpSpPr/>
        <p:nvPr/>
      </p:nvGrpSpPr>
      <p:grpSpPr>
        <a:xfrm>
          <a:off x="0" y="0"/>
          <a:ext cx="0" cy="0"/>
          <a:chOff x="0" y="0"/>
          <a:chExt cx="0" cy="0"/>
        </a:xfrm>
      </p:grpSpPr>
      <p:sp>
        <p:nvSpPr>
          <p:cNvPr id="57" name="Google Shape;57;p15"/>
          <p:cNvSpPr/>
          <p:nvPr/>
        </p:nvSpPr>
        <p:spPr>
          <a:xfrm>
            <a:off x="763275" y="799200"/>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rgbClr val="C8A59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5"/>
          <p:cNvSpPr/>
          <p:nvPr/>
        </p:nvSpPr>
        <p:spPr>
          <a:xfrm>
            <a:off x="6926300" y="-86950"/>
            <a:ext cx="4030804" cy="5999550"/>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rgbClr val="A0A2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5"/>
          <p:cNvSpPr/>
          <p:nvPr/>
        </p:nvSpPr>
        <p:spPr>
          <a:xfrm>
            <a:off x="112700" y="3113038"/>
            <a:ext cx="1938817" cy="3305577"/>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15"/>
          <p:cNvSpPr txBox="1">
            <a:spLocks noGrp="1"/>
          </p:cNvSpPr>
          <p:nvPr>
            <p:ph type="title"/>
          </p:nvPr>
        </p:nvSpPr>
        <p:spPr>
          <a:xfrm>
            <a:off x="1569450" y="1152050"/>
            <a:ext cx="6005100" cy="1516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3600">
                <a:solidFill>
                  <a:schemeClr val="accent2"/>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1" name="Google Shape;61;p15"/>
          <p:cNvSpPr txBox="1">
            <a:spLocks noGrp="1"/>
          </p:cNvSpPr>
          <p:nvPr>
            <p:ph type="subTitle" idx="1"/>
          </p:nvPr>
        </p:nvSpPr>
        <p:spPr>
          <a:xfrm>
            <a:off x="1904250" y="2756350"/>
            <a:ext cx="53355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solidFill>
                  <a:schemeClr val="accent2"/>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a:solidFill>
                  <a:schemeClr val="accent2"/>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64" name="Google Shape;64;p16"/>
          <p:cNvSpPr txBox="1">
            <a:spLocks noGrp="1"/>
          </p:cNvSpPr>
          <p:nvPr>
            <p:ph type="body" idx="1"/>
          </p:nvPr>
        </p:nvSpPr>
        <p:spPr>
          <a:xfrm>
            <a:off x="713225" y="1122325"/>
            <a:ext cx="7717500" cy="35805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accent1"/>
              </a:buClr>
              <a:buSzPts val="1800"/>
              <a:buFont typeface="Hammersmith One"/>
              <a:buAutoNum type="arabicPeriod"/>
              <a:defRPr sz="1600">
                <a:solidFill>
                  <a:srgbClr val="806860"/>
                </a:solidFill>
              </a:defRPr>
            </a:lvl1pPr>
            <a:lvl2pPr marL="914400" lvl="1" indent="-317500" algn="l">
              <a:lnSpc>
                <a:spcPct val="100000"/>
              </a:lnSpc>
              <a:spcBef>
                <a:spcPts val="0"/>
              </a:spcBef>
              <a:spcAft>
                <a:spcPts val="0"/>
              </a:spcAft>
              <a:buClr>
                <a:schemeClr val="accent1"/>
              </a:buClr>
              <a:buSzPts val="1400"/>
              <a:buFont typeface="Hammersmith One"/>
              <a:buAutoNum type="alphaLcPeriod"/>
              <a:defRPr sz="1600"/>
            </a:lvl2pPr>
            <a:lvl3pPr marL="1371600" lvl="2" indent="-317500" algn="l">
              <a:lnSpc>
                <a:spcPct val="100000"/>
              </a:lnSpc>
              <a:spcBef>
                <a:spcPts val="0"/>
              </a:spcBef>
              <a:spcAft>
                <a:spcPts val="0"/>
              </a:spcAft>
              <a:buClr>
                <a:srgbClr val="FEDD4F"/>
              </a:buClr>
              <a:buSzPts val="1400"/>
              <a:buFont typeface="Hammersmith One"/>
              <a:buAutoNum type="romanLcPeriod"/>
              <a:defRPr sz="1200"/>
            </a:lvl3pPr>
            <a:lvl4pPr marL="1828800" lvl="3" indent="-317500" algn="l">
              <a:lnSpc>
                <a:spcPct val="100000"/>
              </a:lnSpc>
              <a:spcBef>
                <a:spcPts val="0"/>
              </a:spcBef>
              <a:spcAft>
                <a:spcPts val="0"/>
              </a:spcAft>
              <a:buClr>
                <a:srgbClr val="FEDD4F"/>
              </a:buClr>
              <a:buSzPts val="1400"/>
              <a:buFont typeface="Hammersmith One"/>
              <a:buAutoNum type="arabicPeriod"/>
              <a:defRPr sz="1200"/>
            </a:lvl4pPr>
            <a:lvl5pPr marL="2286000" lvl="4" indent="-317500" algn="l">
              <a:lnSpc>
                <a:spcPct val="100000"/>
              </a:lnSpc>
              <a:spcBef>
                <a:spcPts val="0"/>
              </a:spcBef>
              <a:spcAft>
                <a:spcPts val="0"/>
              </a:spcAft>
              <a:buClr>
                <a:srgbClr val="FEDD4F"/>
              </a:buClr>
              <a:buSzPts val="1400"/>
              <a:buFont typeface="Hammersmith One"/>
              <a:buAutoNum type="alphaLcPeriod"/>
              <a:defRPr sz="1200"/>
            </a:lvl5pPr>
            <a:lvl6pPr marL="2743200" lvl="5" indent="-317500" algn="l">
              <a:lnSpc>
                <a:spcPct val="100000"/>
              </a:lnSpc>
              <a:spcBef>
                <a:spcPts val="0"/>
              </a:spcBef>
              <a:spcAft>
                <a:spcPts val="0"/>
              </a:spcAft>
              <a:buClr>
                <a:srgbClr val="FEDD4F"/>
              </a:buClr>
              <a:buSzPts val="1400"/>
              <a:buFont typeface="Hammersmith One"/>
              <a:buAutoNum type="romanLcPeriod"/>
              <a:defRPr sz="1200"/>
            </a:lvl6pPr>
            <a:lvl7pPr marL="3200400" lvl="6" indent="-317500" algn="l">
              <a:lnSpc>
                <a:spcPct val="100000"/>
              </a:lnSpc>
              <a:spcBef>
                <a:spcPts val="0"/>
              </a:spcBef>
              <a:spcAft>
                <a:spcPts val="0"/>
              </a:spcAft>
              <a:buClr>
                <a:srgbClr val="FEDD4F"/>
              </a:buClr>
              <a:buSzPts val="1400"/>
              <a:buFont typeface="Hammersmith One"/>
              <a:buAutoNum type="arabicPeriod"/>
              <a:defRPr sz="1200"/>
            </a:lvl7pPr>
            <a:lvl8pPr marL="3657600" lvl="7" indent="-317500" algn="l">
              <a:lnSpc>
                <a:spcPct val="100000"/>
              </a:lnSpc>
              <a:spcBef>
                <a:spcPts val="0"/>
              </a:spcBef>
              <a:spcAft>
                <a:spcPts val="0"/>
              </a:spcAft>
              <a:buClr>
                <a:srgbClr val="FEDD4F"/>
              </a:buClr>
              <a:buSzPts val="1400"/>
              <a:buFont typeface="Hammersmith One"/>
              <a:buAutoNum type="alphaLcPeriod"/>
              <a:defRPr sz="1200"/>
            </a:lvl8pPr>
            <a:lvl9pPr marL="4114800" lvl="8" indent="-317500" algn="l">
              <a:lnSpc>
                <a:spcPct val="100000"/>
              </a:lnSpc>
              <a:spcBef>
                <a:spcPts val="0"/>
              </a:spcBef>
              <a:spcAft>
                <a:spcPts val="0"/>
              </a:spcAft>
              <a:buClr>
                <a:srgbClr val="FEDD4F"/>
              </a:buClr>
              <a:buSzPts val="1400"/>
              <a:buFont typeface="Hammersmith One"/>
              <a:buAutoNum type="romanLcPeriod"/>
              <a:defRPr sz="1200"/>
            </a:lvl9pPr>
          </a:lstStyle>
          <a:p>
            <a:endParaRPr/>
          </a:p>
        </p:txBody>
      </p:sp>
      <p:grpSp>
        <p:nvGrpSpPr>
          <p:cNvPr id="65" name="Google Shape;65;p16"/>
          <p:cNvGrpSpPr/>
          <p:nvPr/>
        </p:nvGrpSpPr>
        <p:grpSpPr>
          <a:xfrm>
            <a:off x="8039875" y="1772525"/>
            <a:ext cx="2052600" cy="2052600"/>
            <a:chOff x="-1185375" y="1414000"/>
            <a:chExt cx="2052600" cy="2052600"/>
          </a:xfrm>
        </p:grpSpPr>
        <p:sp>
          <p:nvSpPr>
            <p:cNvPr id="66" name="Google Shape;66;p16"/>
            <p:cNvSpPr/>
            <p:nvPr/>
          </p:nvSpPr>
          <p:spPr>
            <a:xfrm>
              <a:off x="-1185375" y="1414000"/>
              <a:ext cx="2052600" cy="20526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6"/>
            <p:cNvSpPr/>
            <p:nvPr/>
          </p:nvSpPr>
          <p:spPr>
            <a:xfrm>
              <a:off x="-1140322" y="1463656"/>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6"/>
            <p:cNvSpPr/>
            <p:nvPr/>
          </p:nvSpPr>
          <p:spPr>
            <a:xfrm>
              <a:off x="-730833" y="1637371"/>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16"/>
            <p:cNvSpPr/>
            <p:nvPr/>
          </p:nvSpPr>
          <p:spPr>
            <a:xfrm>
              <a:off x="-620381" y="1470575"/>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16"/>
            <p:cNvSpPr/>
            <p:nvPr/>
          </p:nvSpPr>
          <p:spPr>
            <a:xfrm>
              <a:off x="-212008" y="1463656"/>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16"/>
            <p:cNvSpPr/>
            <p:nvPr/>
          </p:nvSpPr>
          <p:spPr>
            <a:xfrm>
              <a:off x="197481" y="1576386"/>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16"/>
            <p:cNvSpPr/>
            <p:nvPr/>
          </p:nvSpPr>
          <p:spPr>
            <a:xfrm>
              <a:off x="348160" y="1599422"/>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16"/>
            <p:cNvSpPr/>
            <p:nvPr/>
          </p:nvSpPr>
          <p:spPr>
            <a:xfrm>
              <a:off x="-1074782" y="2080254"/>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6"/>
            <p:cNvSpPr/>
            <p:nvPr/>
          </p:nvSpPr>
          <p:spPr>
            <a:xfrm>
              <a:off x="-924060" y="1822561"/>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16"/>
            <p:cNvSpPr/>
            <p:nvPr/>
          </p:nvSpPr>
          <p:spPr>
            <a:xfrm>
              <a:off x="-1010358" y="1944488"/>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16"/>
            <p:cNvSpPr/>
            <p:nvPr/>
          </p:nvSpPr>
          <p:spPr>
            <a:xfrm>
              <a:off x="-821687" y="1731707"/>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16"/>
            <p:cNvSpPr/>
            <p:nvPr/>
          </p:nvSpPr>
          <p:spPr>
            <a:xfrm>
              <a:off x="-413315" y="1731707"/>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16"/>
            <p:cNvSpPr/>
            <p:nvPr/>
          </p:nvSpPr>
          <p:spPr>
            <a:xfrm>
              <a:off x="-3825" y="1731707"/>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6"/>
            <p:cNvSpPr/>
            <p:nvPr/>
          </p:nvSpPr>
          <p:spPr>
            <a:xfrm>
              <a:off x="404547" y="1766218"/>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p:nvPr/>
          </p:nvSpPr>
          <p:spPr>
            <a:xfrm>
              <a:off x="-1136884" y="2350540"/>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16"/>
            <p:cNvSpPr/>
            <p:nvPr/>
          </p:nvSpPr>
          <p:spPr>
            <a:xfrm>
              <a:off x="-1028753" y="2094050"/>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6"/>
            <p:cNvSpPr/>
            <p:nvPr/>
          </p:nvSpPr>
          <p:spPr>
            <a:xfrm>
              <a:off x="-620381" y="2094050"/>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16"/>
            <p:cNvSpPr/>
            <p:nvPr/>
          </p:nvSpPr>
          <p:spPr>
            <a:xfrm>
              <a:off x="-212008" y="2094050"/>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6"/>
            <p:cNvSpPr/>
            <p:nvPr/>
          </p:nvSpPr>
          <p:spPr>
            <a:xfrm>
              <a:off x="197481" y="2092890"/>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16"/>
            <p:cNvSpPr/>
            <p:nvPr/>
          </p:nvSpPr>
          <p:spPr>
            <a:xfrm>
              <a:off x="605853" y="2092890"/>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16"/>
            <p:cNvSpPr/>
            <p:nvPr/>
          </p:nvSpPr>
          <p:spPr>
            <a:xfrm>
              <a:off x="-1131125" y="2435678"/>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16"/>
            <p:cNvSpPr/>
            <p:nvPr/>
          </p:nvSpPr>
          <p:spPr>
            <a:xfrm>
              <a:off x="-821687" y="2435678"/>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16"/>
            <p:cNvSpPr/>
            <p:nvPr/>
          </p:nvSpPr>
          <p:spPr>
            <a:xfrm>
              <a:off x="-413315" y="2435678"/>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6"/>
            <p:cNvSpPr/>
            <p:nvPr/>
          </p:nvSpPr>
          <p:spPr>
            <a:xfrm>
              <a:off x="-3825" y="2435678"/>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6"/>
            <p:cNvSpPr/>
            <p:nvPr/>
          </p:nvSpPr>
          <p:spPr>
            <a:xfrm>
              <a:off x="404547" y="2435678"/>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16"/>
            <p:cNvSpPr/>
            <p:nvPr/>
          </p:nvSpPr>
          <p:spPr>
            <a:xfrm>
              <a:off x="-1028753" y="2801503"/>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16"/>
            <p:cNvSpPr/>
            <p:nvPr/>
          </p:nvSpPr>
          <p:spPr>
            <a:xfrm>
              <a:off x="-620381" y="2801503"/>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16"/>
            <p:cNvSpPr/>
            <p:nvPr/>
          </p:nvSpPr>
          <p:spPr>
            <a:xfrm>
              <a:off x="-212008" y="2801503"/>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6"/>
            <p:cNvSpPr/>
            <p:nvPr/>
          </p:nvSpPr>
          <p:spPr>
            <a:xfrm>
              <a:off x="197481" y="2801503"/>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6"/>
            <p:cNvSpPr/>
            <p:nvPr/>
          </p:nvSpPr>
          <p:spPr>
            <a:xfrm>
              <a:off x="605853" y="2886598"/>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16"/>
            <p:cNvSpPr/>
            <p:nvPr/>
          </p:nvSpPr>
          <p:spPr>
            <a:xfrm>
              <a:off x="-636497" y="3228269"/>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6"/>
            <p:cNvSpPr/>
            <p:nvPr/>
          </p:nvSpPr>
          <p:spPr>
            <a:xfrm>
              <a:off x="-671008" y="3143131"/>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16"/>
            <p:cNvSpPr/>
            <p:nvPr/>
          </p:nvSpPr>
          <p:spPr>
            <a:xfrm>
              <a:off x="-413315" y="3143131"/>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16"/>
            <p:cNvSpPr/>
            <p:nvPr/>
          </p:nvSpPr>
          <p:spPr>
            <a:xfrm>
              <a:off x="-3825" y="3143131"/>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16"/>
            <p:cNvSpPr/>
            <p:nvPr/>
          </p:nvSpPr>
          <p:spPr>
            <a:xfrm>
              <a:off x="404547" y="3228269"/>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01" name="Google Shape;101;p16"/>
          <p:cNvSpPr/>
          <p:nvPr/>
        </p:nvSpPr>
        <p:spPr>
          <a:xfrm flipH="1">
            <a:off x="-817503" y="2575150"/>
            <a:ext cx="2540578" cy="378149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rgbClr val="A0A2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1pPr>
            <a:lvl2pPr marR="0" lvl="1"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2pPr>
            <a:lvl3pPr marR="0" lvl="2"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3pPr>
            <a:lvl4pPr marR="0" lvl="3"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4pPr>
            <a:lvl5pPr marR="0" lvl="4"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5pPr>
            <a:lvl6pPr marR="0" lvl="5"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6pPr>
            <a:lvl7pPr marR="0" lvl="6"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7pPr>
            <a:lvl8pPr marR="0" lvl="7"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8pPr>
            <a:lvl9pPr marR="0" lvl="8"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9pPr>
          </a:lstStyle>
          <a:p>
            <a:endParaRPr/>
          </a:p>
        </p:txBody>
      </p:sp>
      <p:sp>
        <p:nvSpPr>
          <p:cNvPr id="7" name="Google Shape;7;p1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1pPr>
            <a:lvl2pPr marL="914400" marR="0" lvl="1"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2pPr>
            <a:lvl3pPr marL="1371600" marR="0" lvl="2"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3pPr>
            <a:lvl4pPr marL="1828800" marR="0" lvl="3"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4pPr>
            <a:lvl5pPr marL="2286000" marR="0" lvl="4"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5pPr>
            <a:lvl6pPr marL="2743200" marR="0" lvl="5"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6pPr>
            <a:lvl7pPr marL="3200400" marR="0" lvl="6"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7pPr>
            <a:lvl8pPr marL="3657600" marR="0" lvl="7"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8pPr>
            <a:lvl9pPr marL="4114800" marR="0" lvl="8"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9"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nji.nl/hechting-en-hechtingsproblemen"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menti.com/ztmbzc55pc"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ideo" Target="https://www.youtube.com/embed/YTTSXc6sARg?feature=oembed" TargetMode="Externa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ideo" Target="https://www.youtube.com/embed/A0y4xNAQShc?feature=oembed" TargetMode="Externa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60"/>
        <p:cNvGrpSpPr/>
        <p:nvPr/>
      </p:nvGrpSpPr>
      <p:grpSpPr>
        <a:xfrm>
          <a:off x="0" y="0"/>
          <a:ext cx="0" cy="0"/>
          <a:chOff x="0" y="0"/>
          <a:chExt cx="0" cy="0"/>
        </a:xfrm>
      </p:grpSpPr>
      <p:sp>
        <p:nvSpPr>
          <p:cNvPr id="261" name="Google Shape;261;p1"/>
          <p:cNvSpPr txBox="1">
            <a:spLocks noGrp="1"/>
          </p:cNvSpPr>
          <p:nvPr>
            <p:ph type="ctrTitle"/>
          </p:nvPr>
        </p:nvSpPr>
        <p:spPr>
          <a:xfrm>
            <a:off x="1283094" y="1290750"/>
            <a:ext cx="6577800" cy="205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nl-NL" dirty="0">
                <a:solidFill>
                  <a:schemeClr val="accent2"/>
                </a:solidFill>
              </a:rPr>
              <a:t> Problematische gehechtheid</a:t>
            </a:r>
            <a:endParaRPr dirty="0">
              <a:solidFill>
                <a:schemeClr val="accent2"/>
              </a:solidFill>
            </a:endParaRPr>
          </a:p>
        </p:txBody>
      </p:sp>
      <p:sp>
        <p:nvSpPr>
          <p:cNvPr id="262" name="Google Shape;262;p1"/>
          <p:cNvSpPr txBox="1">
            <a:spLocks noGrp="1"/>
          </p:cNvSpPr>
          <p:nvPr>
            <p:ph type="subTitle" idx="1"/>
          </p:nvPr>
        </p:nvSpPr>
        <p:spPr>
          <a:xfrm>
            <a:off x="1283100" y="3394625"/>
            <a:ext cx="6577800" cy="932826"/>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Hechting</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8303" y="1064525"/>
            <a:ext cx="7900398" cy="3960018"/>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b="1" dirty="0"/>
              <a:t>Veilig gehecht</a:t>
            </a:r>
            <a:br>
              <a:rPr lang="nl-NL" b="1" dirty="0"/>
            </a:br>
            <a:r>
              <a:rPr lang="nl-NL" i="1" dirty="0"/>
              <a:t>Weinig/geen problemen (vertrouwen in zichzelf en anderen)</a:t>
            </a:r>
            <a:br>
              <a:rPr lang="nl-NL" b="1" dirty="0"/>
            </a:br>
            <a:br>
              <a:rPr lang="nl-NL" b="1" dirty="0"/>
            </a:br>
            <a:r>
              <a:rPr lang="nl-NL" b="1" dirty="0"/>
              <a:t>Angstig- vermijdend gehechte kind</a:t>
            </a:r>
            <a:br>
              <a:rPr lang="nl-NL" b="1" dirty="0"/>
            </a:br>
            <a:r>
              <a:rPr lang="nl-NL" i="1" dirty="0"/>
              <a:t>Te weinig vertrouwen in beschikbaarheid.  Houdt afstand en weinig emotionele expressie. Star en rigide in houding.  Weinig vertrouwen in anderen. Ouders vaak strikt en rigide en afkeer van lichamelijk contact. Consequent en ongevoelig.</a:t>
            </a:r>
            <a:br>
              <a:rPr lang="nl-NL" i="1" dirty="0"/>
            </a:br>
            <a:br>
              <a:rPr lang="nl-NL" b="1" dirty="0"/>
            </a:br>
            <a:r>
              <a:rPr lang="nl-NL" b="1" dirty="0"/>
              <a:t>Angstig-afwerend/ambivalent gehechte kind</a:t>
            </a:r>
            <a:br>
              <a:rPr lang="nl-NL" b="1" dirty="0"/>
            </a:br>
            <a:r>
              <a:rPr lang="nl-NL" i="1" dirty="0"/>
              <a:t>Blijft dicht bij opvoeder en </a:t>
            </a:r>
            <a:r>
              <a:rPr lang="nl-NL" i="1" dirty="0" err="1"/>
              <a:t>wwinig</a:t>
            </a:r>
            <a:r>
              <a:rPr lang="nl-NL" i="1" dirty="0"/>
              <a:t> exploitatie. Onzeker over beschikbaarheid. Denkt het niet alleen te kunnen, vastklampen. Ouders vaak onbereikbaar op ‘belangrijke’ momenten. Ouders zijn inconsequent en sensitief.</a:t>
            </a:r>
            <a:br>
              <a:rPr lang="nl-NL" b="1" dirty="0"/>
            </a:br>
            <a:br>
              <a:rPr lang="nl-NL" b="1" dirty="0"/>
            </a:br>
            <a:r>
              <a:rPr lang="nl-NL" b="1" dirty="0"/>
              <a:t>Gedesorganiseerde gehechte kind</a:t>
            </a:r>
            <a:br>
              <a:rPr lang="nl-NL" b="1" dirty="0"/>
            </a:br>
            <a:r>
              <a:rPr lang="nl-NL" i="1" dirty="0"/>
              <a:t>Reageert heftig als opvoeder weg is, maar ‘bevriest’ bij terugkomst. Tegenstrijdige en onvoorspelbare reacties naar gehechtheidsfiguur. </a:t>
            </a:r>
            <a:br>
              <a:rPr lang="nl-NL" i="1" dirty="0"/>
            </a:br>
            <a:r>
              <a:rPr lang="nl-NL" i="1" dirty="0"/>
              <a:t>Ouders vertonen beangstigend en onvoorspelbaar gedrag en zijn inconsequent en niet sensitief. </a:t>
            </a:r>
          </a:p>
        </p:txBody>
      </p:sp>
    </p:spTree>
    <p:extLst>
      <p:ext uri="{BB962C8B-B14F-4D97-AF65-F5344CB8AC3E}">
        <p14:creationId xmlns:p14="http://schemas.microsoft.com/office/powerpoint/2010/main" val="36288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342650"/>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Hechting</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 name="Tekstvak 5">
            <a:extLst>
              <a:ext uri="{FF2B5EF4-FFF2-40B4-BE49-F238E27FC236}">
                <a16:creationId xmlns:a16="http://schemas.microsoft.com/office/drawing/2014/main" id="{CE7932CC-86A8-7F84-C2F6-8C3C530CAAE1}"/>
              </a:ext>
            </a:extLst>
          </p:cNvPr>
          <p:cNvSpPr txBox="1"/>
          <p:nvPr/>
        </p:nvSpPr>
        <p:spPr>
          <a:xfrm>
            <a:off x="93048" y="884150"/>
            <a:ext cx="5359178" cy="1815882"/>
          </a:xfrm>
          <a:prstGeom prst="rect">
            <a:avLst/>
          </a:prstGeom>
          <a:noFill/>
        </p:spPr>
        <p:txBody>
          <a:bodyPr wrap="square">
            <a:spAutoFit/>
          </a:bodyPr>
          <a:lstStyle/>
          <a:p>
            <a:pPr marR="136093" algn="just" rtl="0">
              <a:spcBef>
                <a:spcPts val="383"/>
              </a:spcBef>
              <a:spcAft>
                <a:spcPts val="0"/>
              </a:spcAft>
            </a:pPr>
            <a:r>
              <a:rPr lang="nl-NL" sz="1400" b="1" i="0" u="none" strike="noStrike" dirty="0">
                <a:solidFill>
                  <a:srgbClr val="434343"/>
                </a:solidFill>
                <a:effectLst/>
                <a:latin typeface="Lato" panose="020F0502020204030203" pitchFamily="34" charset="0"/>
              </a:rPr>
              <a:t>Joep (6 jaar, groep 3) wil alles zelf bepalen in de klas. Hij wil spelen als hij  daar zin in heeft en wil een werkje doen als het hem uitkomt. Hij is erg  driftig, huilt veel en is nauwelijks te corrigeren door de leerkracht. Hij trekt  zich eigenlijk niets van haar aan. Ook in contact met andere kinderen moet  alles precies zo gaan als Joep wil.</a:t>
            </a:r>
            <a:endParaRPr lang="nl-NL" b="1" dirty="0">
              <a:effectLst/>
            </a:endParaRPr>
          </a:p>
          <a:p>
            <a:br>
              <a:rPr lang="nl-NL" dirty="0"/>
            </a:br>
            <a:endParaRPr lang="nl-NL" dirty="0"/>
          </a:p>
        </p:txBody>
      </p:sp>
      <p:sp>
        <p:nvSpPr>
          <p:cNvPr id="8" name="Tekstvak 7">
            <a:extLst>
              <a:ext uri="{FF2B5EF4-FFF2-40B4-BE49-F238E27FC236}">
                <a16:creationId xmlns:a16="http://schemas.microsoft.com/office/drawing/2014/main" id="{6AA2AB0A-8175-A2D4-88BD-90015A4257A8}"/>
              </a:ext>
            </a:extLst>
          </p:cNvPr>
          <p:cNvSpPr txBox="1"/>
          <p:nvPr/>
        </p:nvSpPr>
        <p:spPr>
          <a:xfrm>
            <a:off x="2273041" y="2452289"/>
            <a:ext cx="6058040" cy="2703304"/>
          </a:xfrm>
          <a:prstGeom prst="rect">
            <a:avLst/>
          </a:prstGeom>
          <a:noFill/>
        </p:spPr>
        <p:txBody>
          <a:bodyPr wrap="square">
            <a:spAutoFit/>
          </a:bodyPr>
          <a:lstStyle/>
          <a:p>
            <a:pPr marR="352108" rtl="0">
              <a:spcBef>
                <a:spcPts val="0"/>
              </a:spcBef>
              <a:spcAft>
                <a:spcPts val="0"/>
              </a:spcAft>
            </a:pPr>
            <a:r>
              <a:rPr lang="nl-NL" sz="1400" b="0" i="0" u="none" strike="noStrike" dirty="0">
                <a:solidFill>
                  <a:srgbClr val="434343"/>
                </a:solidFill>
                <a:effectLst/>
                <a:latin typeface="Lato" panose="020F0502020204030203" pitchFamily="34" charset="0"/>
              </a:rPr>
              <a:t>1. Wat kun je verwachten op het gebied van gedrag, als je kijkt naar een kind  met een problematische hechting? </a:t>
            </a:r>
            <a:endParaRPr lang="nl-NL" b="0" dirty="0">
              <a:effectLst/>
            </a:endParaRPr>
          </a:p>
          <a:p>
            <a:pPr marR="352120" algn="just" rtl="0">
              <a:spcBef>
                <a:spcPts val="50"/>
              </a:spcBef>
              <a:spcAft>
                <a:spcPts val="0"/>
              </a:spcAft>
            </a:pPr>
            <a:r>
              <a:rPr lang="nl-NL" sz="1400" b="0" i="0" u="none" strike="noStrike" dirty="0">
                <a:solidFill>
                  <a:srgbClr val="434343"/>
                </a:solidFill>
                <a:effectLst/>
                <a:latin typeface="Lato" panose="020F0502020204030203" pitchFamily="34" charset="0"/>
              </a:rPr>
              <a:t>2.Een kind met deze problematiek stelt hoge eisen aan jouw leerkrachtgedrag. Bespreek in  tweetallen aan welke algemene ‘eisen’ je leerkrachtgedrag moet voldoen.  Geef aan wat jou lastig lijkt. </a:t>
            </a:r>
            <a:endParaRPr lang="nl-NL" b="0" dirty="0">
              <a:effectLst/>
            </a:endParaRPr>
          </a:p>
          <a:p>
            <a:pPr marR="352882" rtl="0">
              <a:spcBef>
                <a:spcPts val="50"/>
              </a:spcBef>
              <a:spcAft>
                <a:spcPts val="0"/>
              </a:spcAft>
            </a:pPr>
            <a:r>
              <a:rPr lang="nl-NL" sz="1400" b="0" i="0" u="none" strike="noStrike" dirty="0">
                <a:solidFill>
                  <a:srgbClr val="434343"/>
                </a:solidFill>
                <a:effectLst/>
                <a:latin typeface="Lato" panose="020F0502020204030203" pitchFamily="34" charset="0"/>
              </a:rPr>
              <a:t>3. Hoe nodig vinden jullie het, dat de rest van het schoolteam, OOP en TSO op  de hoogte is van het feit dat een van je leerlingen een problematische hechting en bijbehorend ‘probleemgedrag’ vertoont? Motiveer je antwoord. </a:t>
            </a:r>
            <a:endParaRPr lang="nl-NL" b="0" dirty="0">
              <a:effectLst/>
            </a:endParaRPr>
          </a:p>
          <a:p>
            <a:br>
              <a:rPr lang="nl-NL" b="0" dirty="0">
                <a:effectLst/>
              </a:rPr>
            </a:br>
            <a:br>
              <a:rPr lang="nl-NL" b="0" dirty="0">
                <a:effectLst/>
              </a:rPr>
            </a:br>
            <a:endParaRPr lang="nl-NL" dirty="0"/>
          </a:p>
        </p:txBody>
      </p:sp>
    </p:spTree>
    <p:extLst>
      <p:ext uri="{BB962C8B-B14F-4D97-AF65-F5344CB8AC3E}">
        <p14:creationId xmlns:p14="http://schemas.microsoft.com/office/powerpoint/2010/main" val="1225294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Hechting</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8303" y="1064525"/>
            <a:ext cx="7900398" cy="5406568"/>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sz="1800" b="1" dirty="0"/>
              <a:t>Wat is je bijgebleven?</a:t>
            </a:r>
          </a:p>
          <a:p>
            <a:pPr marR="0" lvl="0" algn="l" rtl="0">
              <a:lnSpc>
                <a:spcPct val="100000"/>
              </a:lnSpc>
              <a:spcBef>
                <a:spcPts val="1600"/>
              </a:spcBef>
              <a:spcAft>
                <a:spcPts val="0"/>
              </a:spcAft>
            </a:pPr>
            <a:endParaRPr lang="nl-NL" sz="1800" b="1" dirty="0"/>
          </a:p>
          <a:p>
            <a:pPr marR="0" lvl="0" algn="l" rtl="0">
              <a:lnSpc>
                <a:spcPct val="100000"/>
              </a:lnSpc>
              <a:spcBef>
                <a:spcPts val="1600"/>
              </a:spcBef>
              <a:spcAft>
                <a:spcPts val="0"/>
              </a:spcAft>
            </a:pPr>
            <a:r>
              <a:rPr lang="nl-NL" sz="1800" b="1" dirty="0"/>
              <a:t>Op welke manier zou jij een kind/leerling begeleiden?</a:t>
            </a:r>
          </a:p>
          <a:p>
            <a:pPr marR="0" lvl="0" algn="l" rtl="0">
              <a:lnSpc>
                <a:spcPct val="100000"/>
              </a:lnSpc>
              <a:spcBef>
                <a:spcPts val="1600"/>
              </a:spcBef>
              <a:spcAft>
                <a:spcPts val="0"/>
              </a:spcAft>
            </a:pPr>
            <a:endParaRPr lang="nl-NL" sz="1800" b="1" dirty="0"/>
          </a:p>
          <a:p>
            <a:pPr marR="0" lvl="0" algn="l" rtl="0">
              <a:lnSpc>
                <a:spcPct val="100000"/>
              </a:lnSpc>
              <a:spcBef>
                <a:spcPts val="1600"/>
              </a:spcBef>
              <a:spcAft>
                <a:spcPts val="0"/>
              </a:spcAft>
            </a:pPr>
            <a:r>
              <a:rPr lang="nl-NL" sz="2400" dirty="0">
                <a:hlinkClick r:id="rId3"/>
              </a:rPr>
              <a:t>Hechting en hechtingsproblemen | Nederlands Jeugdinstituut (nji.nl)</a:t>
            </a:r>
            <a:endParaRPr lang="nl-NL" sz="2400" dirty="0"/>
          </a:p>
          <a:p>
            <a:pPr marR="0" lvl="0" algn="l" rtl="0">
              <a:lnSpc>
                <a:spcPct val="100000"/>
              </a:lnSpc>
              <a:spcBef>
                <a:spcPts val="1600"/>
              </a:spcBef>
              <a:spcAft>
                <a:spcPts val="0"/>
              </a:spcAft>
            </a:pPr>
            <a:endParaRPr lang="nl-NL" sz="1800" b="1" dirty="0"/>
          </a:p>
          <a:p>
            <a:pPr marR="0" lvl="0" algn="l" rtl="0">
              <a:lnSpc>
                <a:spcPct val="100000"/>
              </a:lnSpc>
              <a:spcBef>
                <a:spcPts val="1600"/>
              </a:spcBef>
              <a:spcAft>
                <a:spcPts val="0"/>
              </a:spcAft>
            </a:pPr>
            <a:endParaRPr lang="nl-NL" sz="1800" b="1" dirty="0"/>
          </a:p>
          <a:p>
            <a:pPr marR="0" lvl="0" algn="l" rtl="0">
              <a:lnSpc>
                <a:spcPct val="100000"/>
              </a:lnSpc>
              <a:spcBef>
                <a:spcPts val="1600"/>
              </a:spcBef>
              <a:spcAft>
                <a:spcPts val="0"/>
              </a:spcAft>
            </a:pPr>
            <a:br>
              <a:rPr lang="nl-NL" dirty="0"/>
            </a:b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610694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
          <p:cNvSpPr txBox="1">
            <a:spLocks noGrp="1"/>
          </p:cNvSpPr>
          <p:nvPr>
            <p:ph type="body" idx="1"/>
          </p:nvPr>
        </p:nvSpPr>
        <p:spPr>
          <a:xfrm>
            <a:off x="935887" y="1000753"/>
            <a:ext cx="7717500" cy="3416400"/>
          </a:xfrm>
          <a:prstGeom prst="rect">
            <a:avLst/>
          </a:prstGeom>
          <a:noFill/>
          <a:ln>
            <a:noFill/>
          </a:ln>
        </p:spPr>
        <p:txBody>
          <a:bodyPr spcFirstLastPara="1" wrap="square" lIns="91425" tIns="91425" rIns="91425" bIns="91425" anchor="t" anchorCtr="0">
            <a:noAutofit/>
          </a:bodyPr>
          <a:lstStyle/>
          <a:p>
            <a:pPr marL="152400" indent="0" rtl="0">
              <a:spcBef>
                <a:spcPts val="1200"/>
              </a:spcBef>
              <a:spcAft>
                <a:spcPts val="1200"/>
              </a:spcAft>
              <a:buNone/>
            </a:pPr>
            <a:r>
              <a:rPr lang="nl-NL" sz="1800" b="0" i="0" u="sng" dirty="0">
                <a:solidFill>
                  <a:srgbClr val="000000"/>
                </a:solidFill>
                <a:effectLst/>
                <a:latin typeface="Calibri" panose="020F0502020204030204" pitchFamily="34" charset="0"/>
              </a:rPr>
              <a:t>Aan het eind van de workshop </a:t>
            </a:r>
            <a:r>
              <a:rPr lang="nl-NL" sz="1800" b="1" u="sng" dirty="0">
                <a:solidFill>
                  <a:srgbClr val="000000"/>
                </a:solidFill>
                <a:latin typeface="Calibri" panose="020F0502020204030204" pitchFamily="34" charset="0"/>
              </a:rPr>
              <a:t>weet je</a:t>
            </a:r>
            <a:r>
              <a:rPr lang="nl-NL" sz="1800" b="0" i="0" u="sng" dirty="0">
                <a:solidFill>
                  <a:srgbClr val="000000"/>
                </a:solidFill>
                <a:effectLst/>
                <a:latin typeface="Calibri" panose="020F0502020204030204" pitchFamily="34" charset="0"/>
              </a:rPr>
              <a:t>:</a:t>
            </a:r>
            <a:endParaRPr lang="nl-NL" sz="2000" b="0" dirty="0">
              <a:effectLst/>
            </a:endParaRPr>
          </a:p>
          <a:p>
            <a:pPr rtl="0" fontAlgn="base">
              <a:spcBef>
                <a:spcPts val="1200"/>
              </a:spcBef>
              <a:spcAft>
                <a:spcPts val="0"/>
              </a:spcAft>
              <a:buFont typeface="Arial" panose="020B0604020202020204" pitchFamily="34" charset="0"/>
              <a:buChar char="•"/>
            </a:pPr>
            <a:r>
              <a:rPr lang="nl-NL" sz="1800" b="0" i="0" u="none" strike="noStrike" dirty="0">
                <a:solidFill>
                  <a:srgbClr val="000000"/>
                </a:solidFill>
                <a:effectLst/>
                <a:latin typeface="Calibri" panose="020F0502020204030204" pitchFamily="34" charset="0"/>
              </a:rPr>
              <a:t>wat de verschillen zijn tussen veilige hechting en problematische hechting</a:t>
            </a:r>
          </a:p>
          <a:p>
            <a:pPr rtl="0" fontAlgn="base">
              <a:spcBef>
                <a:spcPts val="0"/>
              </a:spcBef>
              <a:spcAft>
                <a:spcPts val="1200"/>
              </a:spcAft>
              <a:buFont typeface="Arial" panose="020B0604020202020204" pitchFamily="34" charset="0"/>
              <a:buChar char="•"/>
            </a:pPr>
            <a:r>
              <a:rPr lang="nl-NL" sz="1800" b="0" i="0" u="none" strike="noStrike" dirty="0">
                <a:solidFill>
                  <a:srgbClr val="000000"/>
                </a:solidFill>
                <a:effectLst/>
                <a:latin typeface="Calibri" panose="020F0502020204030204" pitchFamily="34" charset="0"/>
              </a:rPr>
              <a:t>welke kenmerken er bij problematische gehechtheid horen</a:t>
            </a:r>
          </a:p>
          <a:p>
            <a:pPr marL="152400" indent="0" rtl="0">
              <a:spcBef>
                <a:spcPts val="1200"/>
              </a:spcBef>
              <a:spcAft>
                <a:spcPts val="1200"/>
              </a:spcAft>
              <a:buNone/>
            </a:pPr>
            <a:r>
              <a:rPr lang="nl-NL" sz="1800" b="0" i="0" u="sng" dirty="0">
                <a:solidFill>
                  <a:srgbClr val="000000"/>
                </a:solidFill>
                <a:effectLst/>
                <a:latin typeface="Calibri" panose="020F0502020204030204" pitchFamily="34" charset="0"/>
              </a:rPr>
              <a:t>Aan het eind van de les weet je hoe </a:t>
            </a:r>
            <a:r>
              <a:rPr lang="nl-NL" sz="1800" b="1" i="0" u="sng" dirty="0">
                <a:solidFill>
                  <a:srgbClr val="000000"/>
                </a:solidFill>
                <a:effectLst/>
                <a:latin typeface="Calibri" panose="020F0502020204030204" pitchFamily="34" charset="0"/>
              </a:rPr>
              <a:t>je kan</a:t>
            </a:r>
            <a:r>
              <a:rPr lang="nl-NL" sz="1800" b="0" i="0" u="sng" dirty="0">
                <a:solidFill>
                  <a:srgbClr val="000000"/>
                </a:solidFill>
                <a:effectLst/>
                <a:latin typeface="Calibri" panose="020F0502020204030204" pitchFamily="34" charset="0"/>
              </a:rPr>
              <a:t>:</a:t>
            </a:r>
            <a:endParaRPr lang="nl-NL" sz="2000" b="0" dirty="0">
              <a:effectLst/>
            </a:endParaRPr>
          </a:p>
          <a:p>
            <a:pPr marL="438150" indent="-285750" rtl="0" fontAlgn="base">
              <a:spcBef>
                <a:spcPts val="1200"/>
              </a:spcBef>
              <a:spcAft>
                <a:spcPts val="1200"/>
              </a:spcAft>
              <a:buFont typeface="Arial" panose="020B0604020202020204" pitchFamily="34" charset="0"/>
              <a:buChar char="•"/>
            </a:pPr>
            <a:r>
              <a:rPr lang="nl-NL" sz="1800" b="0" i="0" u="none" strike="noStrike" dirty="0">
                <a:solidFill>
                  <a:srgbClr val="000000"/>
                </a:solidFill>
                <a:effectLst/>
                <a:latin typeface="Calibri" panose="020F0502020204030204" pitchFamily="34" charset="0"/>
              </a:rPr>
              <a:t>inspelen op de behoeften van de kinderen en op welke manier je rekening kan houden met kinderen iemand met problematische gehechtheid.</a:t>
            </a:r>
          </a:p>
          <a:p>
            <a:pPr marL="0" lvl="0" indent="0" algn="l" rtl="0">
              <a:lnSpc>
                <a:spcPct val="100000"/>
              </a:lnSpc>
              <a:spcBef>
                <a:spcPts val="0"/>
              </a:spcBef>
              <a:spcAft>
                <a:spcPts val="0"/>
              </a:spcAft>
              <a:buSzPts val="1200"/>
              <a:buNone/>
            </a:pPr>
            <a:endParaRPr lang="nl-NL" sz="1400" dirty="0"/>
          </a:p>
        </p:txBody>
      </p:sp>
      <p:sp>
        <p:nvSpPr>
          <p:cNvPr id="268" name="Google Shape;268;p2"/>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Doel van deze workshop	</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
          <p:cNvSpPr txBox="1">
            <a:spLocks noGrp="1"/>
          </p:cNvSpPr>
          <p:nvPr>
            <p:ph type="body" idx="1"/>
          </p:nvPr>
        </p:nvSpPr>
        <p:spPr>
          <a:xfrm>
            <a:off x="617834" y="1064524"/>
            <a:ext cx="7717500" cy="377781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200"/>
              <a:buNone/>
            </a:pPr>
            <a:r>
              <a:rPr lang="nl-NL" sz="1800" b="1" dirty="0"/>
              <a:t>Angststoornis</a:t>
            </a:r>
            <a:br>
              <a:rPr lang="nl-NL" sz="1800" b="1" dirty="0"/>
            </a:br>
            <a:endParaRPr lang="nl-NL" sz="1800" b="1" dirty="0"/>
          </a:p>
          <a:p>
            <a:pPr marL="0" lvl="0" indent="0" algn="l" rtl="0">
              <a:lnSpc>
                <a:spcPct val="100000"/>
              </a:lnSpc>
              <a:spcBef>
                <a:spcPts val="0"/>
              </a:spcBef>
              <a:spcAft>
                <a:spcPts val="0"/>
              </a:spcAft>
              <a:buSzPts val="1200"/>
              <a:buNone/>
            </a:pPr>
            <a:r>
              <a:rPr lang="nl-NL" sz="1400" b="1" i="0" u="none" strike="noStrike" cap="none" dirty="0">
                <a:solidFill>
                  <a:schemeClr val="accent2"/>
                </a:solidFill>
                <a:latin typeface="Arial"/>
                <a:ea typeface="Arial"/>
                <a:cs typeface="Arial"/>
                <a:sym typeface="Arial"/>
              </a:rPr>
              <a:t>Fysiologisch</a:t>
            </a:r>
            <a:br>
              <a:rPr lang="nl-NL" sz="1400" b="1" i="0" u="none" strike="noStrike" cap="none" dirty="0">
                <a:solidFill>
                  <a:schemeClr val="accent2"/>
                </a:solidFill>
                <a:latin typeface="Arial"/>
                <a:ea typeface="Arial"/>
                <a:cs typeface="Arial"/>
                <a:sym typeface="Arial"/>
              </a:rPr>
            </a:br>
            <a:r>
              <a:rPr lang="nl-NL" sz="1400" b="1" i="0" u="none" strike="noStrike" cap="none" dirty="0">
                <a:solidFill>
                  <a:schemeClr val="accent2"/>
                </a:solidFill>
                <a:latin typeface="Arial"/>
                <a:ea typeface="Arial"/>
                <a:cs typeface="Arial"/>
                <a:sym typeface="Arial"/>
              </a:rPr>
              <a:t>Cognitief</a:t>
            </a:r>
            <a:br>
              <a:rPr lang="nl-NL" sz="1400" b="1" i="0" u="none" strike="noStrike" cap="none" dirty="0">
                <a:solidFill>
                  <a:schemeClr val="accent2"/>
                </a:solidFill>
                <a:latin typeface="Arial"/>
                <a:ea typeface="Arial"/>
                <a:cs typeface="Arial"/>
                <a:sym typeface="Arial"/>
              </a:rPr>
            </a:br>
            <a:r>
              <a:rPr lang="nl-NL" sz="1400" b="1" i="0" u="none" strike="noStrike" cap="none" dirty="0">
                <a:solidFill>
                  <a:schemeClr val="accent2"/>
                </a:solidFill>
                <a:latin typeface="Arial"/>
                <a:ea typeface="Arial"/>
                <a:cs typeface="Arial"/>
                <a:sym typeface="Arial"/>
              </a:rPr>
              <a:t>Gedragsmatig</a:t>
            </a:r>
          </a:p>
          <a:p>
            <a:pPr marL="0" lvl="0" indent="0" algn="l" rtl="0">
              <a:lnSpc>
                <a:spcPct val="100000"/>
              </a:lnSpc>
              <a:spcBef>
                <a:spcPts val="0"/>
              </a:spcBef>
              <a:spcAft>
                <a:spcPts val="0"/>
              </a:spcAft>
              <a:buSzPts val="1200"/>
              <a:buNone/>
            </a:pPr>
            <a:endParaRPr lang="nl-NL" sz="1400" b="1" dirty="0"/>
          </a:p>
          <a:p>
            <a:pPr marL="152400" marR="0" lvl="0" indent="0" algn="l" rtl="0">
              <a:lnSpc>
                <a:spcPct val="100000"/>
              </a:lnSpc>
              <a:spcBef>
                <a:spcPts val="1600"/>
              </a:spcBef>
              <a:spcAft>
                <a:spcPts val="0"/>
              </a:spcAft>
              <a:buNone/>
            </a:pPr>
            <a:r>
              <a:rPr lang="nl-NL" sz="1400" dirty="0">
                <a:solidFill>
                  <a:srgbClr val="000000"/>
                </a:solidFill>
              </a:rPr>
              <a:t>o.a.</a:t>
            </a:r>
            <a:r>
              <a:rPr lang="nl-NL" sz="1600" dirty="0"/>
              <a:t> </a:t>
            </a:r>
            <a:r>
              <a:rPr lang="nl-NL" sz="1400" dirty="0">
                <a:solidFill>
                  <a:srgbClr val="000000"/>
                </a:solidFill>
              </a:rPr>
              <a:t>	</a:t>
            </a:r>
            <a:r>
              <a:rPr lang="nl-NL" sz="1400" b="0" i="0" u="none" strike="noStrike" cap="none" dirty="0">
                <a:solidFill>
                  <a:srgbClr val="000000"/>
                </a:solidFill>
                <a:latin typeface="Arial"/>
                <a:ea typeface="Arial"/>
                <a:cs typeface="Arial"/>
                <a:sym typeface="Arial"/>
              </a:rPr>
              <a:t>Sociale fobie</a:t>
            </a:r>
            <a:br>
              <a:rPr lang="nl-NL" sz="1400" b="0" i="0" u="none" strike="noStrike" cap="none" dirty="0">
                <a:solidFill>
                  <a:srgbClr val="000000"/>
                </a:solidFill>
                <a:latin typeface="Arial"/>
                <a:ea typeface="Arial"/>
                <a:cs typeface="Arial"/>
                <a:sym typeface="Arial"/>
              </a:rPr>
            </a:br>
            <a:r>
              <a:rPr lang="nl-NL" sz="1400" b="0" i="0" u="none" strike="noStrike" cap="none" dirty="0">
                <a:solidFill>
                  <a:srgbClr val="000000"/>
                </a:solidFill>
                <a:latin typeface="Arial"/>
                <a:ea typeface="Arial"/>
                <a:cs typeface="Arial"/>
                <a:sym typeface="Arial"/>
              </a:rPr>
              <a:t>	</a:t>
            </a:r>
            <a:r>
              <a:rPr lang="nl-NL" sz="1600" dirty="0"/>
              <a:t>Selectief mutisme</a:t>
            </a:r>
            <a:br>
              <a:rPr lang="nl-NL" sz="1600" dirty="0"/>
            </a:br>
            <a:r>
              <a:rPr lang="nl-NL" sz="1600" dirty="0"/>
              <a:t>	</a:t>
            </a:r>
            <a:r>
              <a:rPr lang="nl-NL" sz="1400" b="0" i="0" u="none" strike="noStrike" cap="none" dirty="0">
                <a:solidFill>
                  <a:srgbClr val="000000"/>
                </a:solidFill>
                <a:latin typeface="Arial"/>
                <a:ea typeface="Arial"/>
                <a:cs typeface="Arial"/>
                <a:sym typeface="Arial"/>
              </a:rPr>
              <a:t>Gegen</a:t>
            </a:r>
            <a:r>
              <a:rPr lang="nl-NL" sz="1600" dirty="0"/>
              <a:t>eraliseerde angststoornis|</a:t>
            </a:r>
            <a:br>
              <a:rPr lang="nl-NL" sz="1600" dirty="0"/>
            </a:br>
            <a:r>
              <a:rPr lang="nl-NL" sz="1600" dirty="0"/>
              <a:t>	</a:t>
            </a:r>
            <a:r>
              <a:rPr lang="nl-NL" sz="1400" b="0" i="0" u="none" strike="noStrike" cap="none" dirty="0">
                <a:solidFill>
                  <a:srgbClr val="000000"/>
                </a:solidFill>
                <a:latin typeface="Arial"/>
                <a:ea typeface="Arial"/>
                <a:cs typeface="Arial"/>
                <a:sym typeface="Arial"/>
              </a:rPr>
              <a:t>OCD</a:t>
            </a:r>
            <a:br>
              <a:rPr lang="nl-NL" sz="1400" dirty="0">
                <a:solidFill>
                  <a:srgbClr val="000000"/>
                </a:solidFill>
              </a:rPr>
            </a:br>
            <a:r>
              <a:rPr lang="nl-NL" sz="1400" dirty="0">
                <a:solidFill>
                  <a:srgbClr val="000000"/>
                </a:solidFill>
              </a:rPr>
              <a:t>	</a:t>
            </a:r>
            <a:endParaRPr lang="nl-NL" sz="1400" dirty="0"/>
          </a:p>
        </p:txBody>
      </p:sp>
      <p:sp>
        <p:nvSpPr>
          <p:cNvPr id="268" name="Google Shape;268;p2"/>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Terugblik	</a:t>
            </a:r>
            <a:endParaRPr dirty="0"/>
          </a:p>
        </p:txBody>
      </p:sp>
    </p:spTree>
    <p:extLst>
      <p:ext uri="{BB962C8B-B14F-4D97-AF65-F5344CB8AC3E}">
        <p14:creationId xmlns:p14="http://schemas.microsoft.com/office/powerpoint/2010/main" val="1503874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2"/>
        <p:cNvGrpSpPr/>
        <p:nvPr/>
      </p:nvGrpSpPr>
      <p:grpSpPr>
        <a:xfrm>
          <a:off x="0" y="0"/>
          <a:ext cx="0" cy="0"/>
          <a:chOff x="0" y="0"/>
          <a:chExt cx="0" cy="0"/>
        </a:xfrm>
      </p:grpSpPr>
      <p:sp>
        <p:nvSpPr>
          <p:cNvPr id="273" name="Google Shape;273;p3"/>
          <p:cNvSpPr txBox="1">
            <a:spLocks noGrp="1"/>
          </p:cNvSpPr>
          <p:nvPr>
            <p:ph type="title"/>
          </p:nvPr>
        </p:nvSpPr>
        <p:spPr>
          <a:xfrm>
            <a:off x="1820656" y="381662"/>
            <a:ext cx="6005100" cy="950976"/>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nl-NL" dirty="0"/>
              <a:t>Hechting</a:t>
            </a:r>
            <a:br>
              <a:rPr lang="nl-NL" dirty="0"/>
            </a:br>
            <a:r>
              <a:rPr lang="nl-NL" dirty="0"/>
              <a:t>wat is dat?</a:t>
            </a:r>
            <a:endParaRPr dirty="0"/>
          </a:p>
        </p:txBody>
      </p:sp>
      <p:sp>
        <p:nvSpPr>
          <p:cNvPr id="274" name="Google Shape;274;p3"/>
          <p:cNvSpPr txBox="1">
            <a:spLocks noGrp="1"/>
          </p:cNvSpPr>
          <p:nvPr>
            <p:ph type="subTitle" idx="1"/>
          </p:nvPr>
        </p:nvSpPr>
        <p:spPr>
          <a:xfrm>
            <a:off x="687701" y="2326527"/>
            <a:ext cx="53355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r>
              <a:rPr lang="nl-NL" sz="1600" dirty="0">
                <a:hlinkClick r:id="rId3"/>
              </a:rPr>
              <a:t>https://www.menti.com/ztmbzc55pc</a:t>
            </a:r>
            <a:endParaRPr lang="nl-NL" sz="1600" dirty="0"/>
          </a:p>
          <a:p>
            <a:pPr marL="0" lvl="0" indent="0" algn="ctr" rtl="0">
              <a:lnSpc>
                <a:spcPct val="100000"/>
              </a:lnSpc>
              <a:spcBef>
                <a:spcPts val="0"/>
              </a:spcBef>
              <a:spcAft>
                <a:spcPts val="0"/>
              </a:spcAft>
              <a:buClr>
                <a:schemeClr val="dk1"/>
              </a:buClr>
              <a:buSzPts val="1100"/>
              <a:buFont typeface="Arial"/>
              <a:buNone/>
            </a:pPr>
            <a:endParaRPr sz="1600" dirty="0"/>
          </a:p>
        </p:txBody>
      </p:sp>
      <p:sp>
        <p:nvSpPr>
          <p:cNvPr id="275" name="Google Shape;275;p3"/>
          <p:cNvSpPr txBox="1"/>
          <p:nvPr/>
        </p:nvSpPr>
        <p:spPr>
          <a:xfrm>
            <a:off x="5443221" y="247618"/>
            <a:ext cx="4423769" cy="703358"/>
          </a:xfrm>
          <a:prstGeom prst="rect">
            <a:avLst/>
          </a:prstGeom>
          <a:noFill/>
          <a:ln>
            <a:noFill/>
          </a:ln>
        </p:spPr>
        <p:txBody>
          <a:bodyPr spcFirstLastPara="1" wrap="square" lIns="91425" tIns="91425" rIns="91425" bIns="91425" anchor="t" anchorCtr="0">
            <a:noAutofit/>
          </a:bodyPr>
          <a:lstStyle/>
          <a:p>
            <a:pPr marL="285750" marR="0" lvl="0" indent="-285750" algn="ctr" rtl="0">
              <a:lnSpc>
                <a:spcPct val="100000"/>
              </a:lnSpc>
              <a:spcBef>
                <a:spcPts val="1200"/>
              </a:spcBef>
              <a:spcAft>
                <a:spcPts val="1200"/>
              </a:spcAft>
              <a:buClr>
                <a:schemeClr val="dk1"/>
              </a:buClr>
              <a:buSzPts val="1100"/>
              <a:buFont typeface="Arial"/>
              <a:buChar char="-"/>
            </a:pPr>
            <a:endParaRPr sz="1800" b="0" i="0" u="none" strike="noStrike" cap="none" dirty="0">
              <a:solidFill>
                <a:schemeClr val="accent2"/>
              </a:solidFill>
              <a:latin typeface="Arial"/>
              <a:ea typeface="Arial"/>
              <a:cs typeface="Arial"/>
              <a:sym typeface="Arial"/>
            </a:endParaRPr>
          </a:p>
        </p:txBody>
      </p:sp>
      <p:pic>
        <p:nvPicPr>
          <p:cNvPr id="1026" name="Picture 2">
            <a:extLst>
              <a:ext uri="{FF2B5EF4-FFF2-40B4-BE49-F238E27FC236}">
                <a16:creationId xmlns:a16="http://schemas.microsoft.com/office/drawing/2014/main" id="{8C1E0B94-2B0E-D816-3C34-3940B3AA80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7988" y="1185919"/>
            <a:ext cx="2771661" cy="27716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err="1"/>
              <a:t>Still</a:t>
            </a:r>
            <a:r>
              <a:rPr lang="nl-NL" dirty="0"/>
              <a:t> Face experiment </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 name="Onlinemedia 1" title="Still Face Experiment  Dr  Edward Tronick">
            <a:hlinkClick r:id="" action="ppaction://media"/>
            <a:extLst>
              <a:ext uri="{FF2B5EF4-FFF2-40B4-BE49-F238E27FC236}">
                <a16:creationId xmlns:a16="http://schemas.microsoft.com/office/drawing/2014/main" id="{A135A8C7-C401-932E-CC11-7E3C015E63F7}"/>
              </a:ext>
            </a:extLst>
          </p:cNvPr>
          <p:cNvPicPr>
            <a:picLocks noRot="1" noChangeAspect="1"/>
          </p:cNvPicPr>
          <p:nvPr>
            <a:videoFile r:link="rId1"/>
          </p:nvPr>
        </p:nvPicPr>
        <p:blipFill>
          <a:blip r:embed="rId4"/>
          <a:stretch>
            <a:fillRect/>
          </a:stretch>
        </p:blipFill>
        <p:spPr>
          <a:xfrm>
            <a:off x="2432067" y="1367437"/>
            <a:ext cx="4192402" cy="31443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Hechting</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0352" y="1064525"/>
            <a:ext cx="7900398" cy="5211643"/>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dirty="0"/>
              <a:t>Vier patronen:</a:t>
            </a:r>
            <a:br>
              <a:rPr lang="nl-NL" dirty="0"/>
            </a:br>
            <a:br>
              <a:rPr lang="nl-NL" dirty="0"/>
            </a:br>
            <a:r>
              <a:rPr lang="nl-NL" dirty="0"/>
              <a:t>Veilig gehecht</a:t>
            </a:r>
            <a:br>
              <a:rPr lang="nl-NL" dirty="0"/>
            </a:br>
            <a:r>
              <a:rPr lang="nl-NL" dirty="0"/>
              <a:t>Angstig- vermijdend gehechte kind</a:t>
            </a:r>
            <a:br>
              <a:rPr lang="nl-NL" dirty="0"/>
            </a:br>
            <a:r>
              <a:rPr lang="nl-NL" dirty="0"/>
              <a:t>Angstig-afwerend/ambivalent gehechte kind</a:t>
            </a:r>
            <a:br>
              <a:rPr lang="nl-NL" dirty="0"/>
            </a:br>
            <a:r>
              <a:rPr lang="nl-NL" dirty="0"/>
              <a:t>Gedesorganiseerde gehechte kind</a:t>
            </a:r>
            <a:br>
              <a:rPr lang="nl-NL" dirty="0"/>
            </a:br>
            <a:br>
              <a:rPr lang="nl-NL" dirty="0"/>
            </a:br>
            <a:br>
              <a:rPr lang="nl-NL" dirty="0"/>
            </a:br>
            <a:r>
              <a:rPr lang="nl-NL" dirty="0"/>
              <a:t>Op één of andere manier basisvertrouwen van ouder(s) moeten missen als gevolg van bijvoorbeeld mishandeling in gezin, verwaarlozing of huiselijk geweld. Maar ook adoptie, opgroeien op een andere plek ouders met psychische problemen of een stoornis kunnen van invloed zijn. </a:t>
            </a:r>
            <a:br>
              <a:rPr lang="nl-NL" dirty="0"/>
            </a:br>
            <a:br>
              <a:rPr lang="nl-NL" dirty="0"/>
            </a:br>
            <a:endParaRPr lang="nl-NL" dirty="0"/>
          </a:p>
          <a:p>
            <a:pPr marL="285750" marR="0" lvl="0" indent="-285750" algn="l" rtl="0">
              <a:lnSpc>
                <a:spcPct val="100000"/>
              </a:lnSpc>
              <a:spcBef>
                <a:spcPts val="1600"/>
              </a:spcBef>
              <a:spcAft>
                <a:spcPts val="0"/>
              </a:spcAft>
              <a:buFont typeface="Wingdings" panose="05000000000000000000" pitchFamily="2" charset="2"/>
              <a:buChar char="§"/>
            </a:pPr>
            <a:endParaRPr lang="nl-NL" dirty="0"/>
          </a:p>
          <a:p>
            <a:pPr marR="0" lvl="0" algn="l" rtl="0">
              <a:lnSpc>
                <a:spcPct val="100000"/>
              </a:lnSpc>
              <a:spcBef>
                <a:spcPts val="1600"/>
              </a:spcBef>
              <a:spcAft>
                <a:spcPts val="0"/>
              </a:spcAft>
            </a:pPr>
            <a:br>
              <a:rPr lang="nl-NL" dirty="0"/>
            </a:b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225890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Moderne variant</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0352" y="1064525"/>
            <a:ext cx="7900398" cy="93354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pic>
        <p:nvPicPr>
          <p:cNvPr id="2" name="Onlinemedia 1" title="De wonderjaren | Het still face experiment">
            <a:hlinkClick r:id="" action="ppaction://media"/>
            <a:extLst>
              <a:ext uri="{FF2B5EF4-FFF2-40B4-BE49-F238E27FC236}">
                <a16:creationId xmlns:a16="http://schemas.microsoft.com/office/drawing/2014/main" id="{BF5D4621-65CE-F895-9B05-5F7E4ACFC237}"/>
              </a:ext>
            </a:extLst>
          </p:cNvPr>
          <p:cNvPicPr>
            <a:picLocks noRot="1" noChangeAspect="1"/>
          </p:cNvPicPr>
          <p:nvPr>
            <a:videoFile r:link="rId1"/>
          </p:nvPr>
        </p:nvPicPr>
        <p:blipFill>
          <a:blip r:embed="rId4"/>
          <a:stretch>
            <a:fillRect/>
          </a:stretch>
        </p:blipFill>
        <p:spPr>
          <a:xfrm>
            <a:off x="1701579" y="1310793"/>
            <a:ext cx="5303300" cy="2996364"/>
          </a:xfrm>
          <a:prstGeom prst="rect">
            <a:avLst/>
          </a:prstGeom>
        </p:spPr>
      </p:pic>
    </p:spTree>
    <p:extLst>
      <p:ext uri="{BB962C8B-B14F-4D97-AF65-F5344CB8AC3E}">
        <p14:creationId xmlns:p14="http://schemas.microsoft.com/office/powerpoint/2010/main" val="966755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Zelf op onderzoek</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8303" y="1064525"/>
            <a:ext cx="7900398" cy="4770496"/>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b="1" dirty="0"/>
              <a:t>Onderwerpen </a:t>
            </a:r>
            <a:r>
              <a:rPr lang="nl-NL" b="1" dirty="0">
                <a:sym typeface="Wingdings" panose="05000000000000000000" pitchFamily="2" charset="2"/>
              </a:rPr>
              <a:t> Verwerking van je antwoorden (Poster, Sway </a:t>
            </a:r>
            <a:r>
              <a:rPr lang="nl-NL" b="1" dirty="0" err="1">
                <a:sym typeface="Wingdings" panose="05000000000000000000" pitchFamily="2" charset="2"/>
              </a:rPr>
              <a:t>etc</a:t>
            </a:r>
            <a:r>
              <a:rPr lang="nl-NL" b="1" dirty="0">
                <a:sym typeface="Wingdings" panose="05000000000000000000" pitchFamily="2" charset="2"/>
              </a:rPr>
              <a:t>…)</a:t>
            </a:r>
            <a:br>
              <a:rPr lang="nl-NL" b="1" dirty="0"/>
            </a:br>
            <a:br>
              <a:rPr lang="nl-NL" b="1" dirty="0"/>
            </a:br>
            <a:r>
              <a:rPr lang="nl-NL" b="1" dirty="0"/>
              <a:t>Veilig gehecht</a:t>
            </a:r>
            <a:br>
              <a:rPr lang="nl-NL" b="1" dirty="0"/>
            </a:br>
            <a:r>
              <a:rPr lang="nl-NL" b="1" dirty="0"/>
              <a:t>Angstig- vermijdend gehechte kind</a:t>
            </a:r>
            <a:br>
              <a:rPr lang="nl-NL" b="1" dirty="0"/>
            </a:br>
            <a:r>
              <a:rPr lang="nl-NL" b="1" dirty="0"/>
              <a:t>Angstig-afwerend/ambivalent gehechte kind</a:t>
            </a:r>
            <a:br>
              <a:rPr lang="nl-NL" b="1" dirty="0"/>
            </a:br>
            <a:r>
              <a:rPr lang="nl-NL" b="1" dirty="0"/>
              <a:t>Gedesorganiseerde gehechte kind</a:t>
            </a:r>
          </a:p>
          <a:p>
            <a:pPr marR="0" lvl="0" algn="l" rtl="0">
              <a:lnSpc>
                <a:spcPct val="100000"/>
              </a:lnSpc>
              <a:spcBef>
                <a:spcPts val="1600"/>
              </a:spcBef>
              <a:spcAft>
                <a:spcPts val="0"/>
              </a:spcAft>
            </a:pPr>
            <a:r>
              <a:rPr lang="nl-NL" b="1" dirty="0"/>
              <a:t>Risicofactoren</a:t>
            </a:r>
            <a:br>
              <a:rPr lang="nl-NL" b="1" dirty="0"/>
            </a:br>
            <a:br>
              <a:rPr lang="nl-NL" b="1" dirty="0"/>
            </a:br>
            <a:r>
              <a:rPr lang="nl-NL" b="1" dirty="0"/>
              <a:t>Gevolgen</a:t>
            </a:r>
            <a:br>
              <a:rPr lang="nl-NL" b="1" dirty="0"/>
            </a:br>
            <a:br>
              <a:rPr lang="nl-NL" b="1" dirty="0"/>
            </a:br>
            <a:r>
              <a:rPr lang="nl-NL" b="1" dirty="0"/>
              <a:t>Wat merk je in de groep?</a:t>
            </a:r>
          </a:p>
          <a:p>
            <a:pPr marR="0" lvl="0" algn="l" rtl="0">
              <a:lnSpc>
                <a:spcPct val="100000"/>
              </a:lnSpc>
              <a:spcBef>
                <a:spcPts val="1600"/>
              </a:spcBef>
              <a:spcAft>
                <a:spcPts val="0"/>
              </a:spcAft>
            </a:pPr>
            <a:r>
              <a:rPr lang="nl-NL" b="1" dirty="0"/>
              <a:t>Wat kan je doen?</a:t>
            </a:r>
          </a:p>
          <a:p>
            <a:pPr marR="0" lvl="0" algn="l" rtl="0">
              <a:lnSpc>
                <a:spcPct val="100000"/>
              </a:lnSpc>
              <a:spcBef>
                <a:spcPts val="1600"/>
              </a:spcBef>
              <a:spcAft>
                <a:spcPts val="0"/>
              </a:spcAft>
            </a:pPr>
            <a:br>
              <a:rPr lang="nl-NL" dirty="0"/>
            </a:b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783284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Hechting</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8303" y="1064525"/>
            <a:ext cx="7900398" cy="1631175"/>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sz="1800" b="1" dirty="0"/>
              <a:t>Presentaties</a:t>
            </a:r>
            <a:br>
              <a:rPr lang="nl-NL" dirty="0"/>
            </a:b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622627313"/>
      </p:ext>
    </p:extLst>
  </p:cSld>
  <p:clrMapOvr>
    <a:masterClrMapping/>
  </p:clrMapOvr>
</p:sld>
</file>

<file path=ppt/theme/theme1.xml><?xml version="1.0" encoding="utf-8"?>
<a:theme xmlns:a="http://schemas.openxmlformats.org/drawingml/2006/main" name="Elegant Education Pack for Students by Slidesgo">
  <a:themeElements>
    <a:clrScheme name="Simple Light">
      <a:dk1>
        <a:srgbClr val="FFFFFF"/>
      </a:dk1>
      <a:lt1>
        <a:srgbClr val="EDECDF"/>
      </a:lt1>
      <a:dk2>
        <a:srgbClr val="C8A591"/>
      </a:dk2>
      <a:lt2>
        <a:srgbClr val="FFFFFF"/>
      </a:lt2>
      <a:accent1>
        <a:srgbClr val="A0A299"/>
      </a:accent1>
      <a:accent2>
        <a:srgbClr val="40474B"/>
      </a:accent2>
      <a:accent3>
        <a:srgbClr val="C8A591"/>
      </a:accent3>
      <a:accent4>
        <a:srgbClr val="EDECDF"/>
      </a:accent4>
      <a:accent5>
        <a:srgbClr val="A0A299"/>
      </a:accent5>
      <a:accent6>
        <a:srgbClr val="FFFFFF"/>
      </a:accent6>
      <a:hlink>
        <a:srgbClr val="40474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400</TotalTime>
  <Words>606</Words>
  <Application>Microsoft Office PowerPoint</Application>
  <PresentationFormat>Diavoorstelling (16:9)</PresentationFormat>
  <Paragraphs>45</Paragraphs>
  <Slides>12</Slides>
  <Notes>12</Notes>
  <HiddenSlides>0</HiddenSlides>
  <MMClips>2</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12</vt:i4>
      </vt:variant>
    </vt:vector>
  </HeadingPairs>
  <TitlesOfParts>
    <vt:vector size="19" baseType="lpstr">
      <vt:lpstr>Wingdings</vt:lpstr>
      <vt:lpstr>Arial</vt:lpstr>
      <vt:lpstr>Hammersmith One</vt:lpstr>
      <vt:lpstr>Calibri</vt:lpstr>
      <vt:lpstr>Roboto Condensed Light</vt:lpstr>
      <vt:lpstr>Lato</vt:lpstr>
      <vt:lpstr>Elegant Education Pack for Students by Slidesgo</vt:lpstr>
      <vt:lpstr> Problematische gehechtheid</vt:lpstr>
      <vt:lpstr>Doel van deze workshop </vt:lpstr>
      <vt:lpstr>Terugblik </vt:lpstr>
      <vt:lpstr>Hechting wat is dat?</vt:lpstr>
      <vt:lpstr>Still Face experiment </vt:lpstr>
      <vt:lpstr>Hechting</vt:lpstr>
      <vt:lpstr>Moderne variant</vt:lpstr>
      <vt:lpstr>Zelf op onderzoek</vt:lpstr>
      <vt:lpstr>Hechting</vt:lpstr>
      <vt:lpstr>Hechting</vt:lpstr>
      <vt:lpstr>Hechting</vt:lpstr>
      <vt:lpstr>Hechting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Angststoornissen</dc:title>
  <dc:creator>Loran Ressing</dc:creator>
  <cp:lastModifiedBy>Terry Dieperink</cp:lastModifiedBy>
  <cp:revision>2</cp:revision>
  <dcterms:modified xsi:type="dcterms:W3CDTF">2022-05-13T08:57:29Z</dcterms:modified>
</cp:coreProperties>
</file>