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12192000"/>
  <p:notesSz cx="6858000" cy="9144000"/>
  <p:embeddedFontLst>
    <p:embeddedFont>
      <p:font typeface="Geo"/>
      <p:regular r:id="rId24"/>
      <p: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6" roundtripDataSignature="AMtx7miZGLxeCfYUW+2gjOEjoIh8d/cw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Geo-regular.fntdata"/><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customschemas.google.com/relationships/presentationmetadata" Target="metadata"/><Relationship Id="rId25" Type="http://schemas.openxmlformats.org/officeDocument/2006/relationships/font" Target="fonts/Geo-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21"/>
          <p:cNvSpPr txBox="1"/>
          <p:nvPr>
            <p:ph type="ctrTitle"/>
          </p:nvPr>
        </p:nvSpPr>
        <p:spPr>
          <a:xfrm>
            <a:off x="530352" y="1122363"/>
            <a:ext cx="10072922" cy="1978346"/>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4000"/>
              <a:buFont typeface="Geo"/>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1"/>
          <p:cNvSpPr txBox="1"/>
          <p:nvPr>
            <p:ph idx="1" type="subTitle"/>
          </p:nvPr>
        </p:nvSpPr>
        <p:spPr>
          <a:xfrm>
            <a:off x="530352" y="3509963"/>
            <a:ext cx="10072922" cy="1747837"/>
          </a:xfrm>
          <a:prstGeom prst="rect">
            <a:avLst/>
          </a:prstGeom>
          <a:noFill/>
          <a:ln>
            <a:noFill/>
          </a:ln>
        </p:spPr>
        <p:txBody>
          <a:bodyPr anchorCtr="0" anchor="t" bIns="45700" lIns="91425" spcFirstLastPara="1" rIns="91425" wrap="square" tIns="45700">
            <a:normAutofit/>
          </a:bodyPr>
          <a:lstStyle>
            <a:lvl1pPr lvl="0" algn="l">
              <a:lnSpc>
                <a:spcPct val="110000"/>
              </a:lnSpc>
              <a:spcBef>
                <a:spcPts val="1000"/>
              </a:spcBef>
              <a:spcAft>
                <a:spcPts val="0"/>
              </a:spcAft>
              <a:buClr>
                <a:schemeClr val="dk1"/>
              </a:buClr>
              <a:buSzPts val="2000"/>
              <a:buNone/>
              <a:defRPr i="0" sz="2000"/>
            </a:lvl1pPr>
            <a:lvl2pPr lvl="1" algn="ctr">
              <a:lnSpc>
                <a:spcPct val="110000"/>
              </a:lnSpc>
              <a:spcBef>
                <a:spcPts val="500"/>
              </a:spcBef>
              <a:spcAft>
                <a:spcPts val="0"/>
              </a:spcAft>
              <a:buClr>
                <a:schemeClr val="dk1"/>
              </a:buClr>
              <a:buSzPts val="2000"/>
              <a:buNone/>
              <a:defRPr sz="2000"/>
            </a:lvl2pPr>
            <a:lvl3pPr lvl="2" algn="ctr">
              <a:lnSpc>
                <a:spcPct val="110000"/>
              </a:lnSpc>
              <a:spcBef>
                <a:spcPts val="500"/>
              </a:spcBef>
              <a:spcAft>
                <a:spcPts val="0"/>
              </a:spcAft>
              <a:buClr>
                <a:schemeClr val="dk1"/>
              </a:buClr>
              <a:buSzPts val="1800"/>
              <a:buNone/>
              <a:defRPr sz="1800"/>
            </a:lvl3pPr>
            <a:lvl4pPr lvl="3" algn="ctr">
              <a:lnSpc>
                <a:spcPct val="110000"/>
              </a:lnSpc>
              <a:spcBef>
                <a:spcPts val="500"/>
              </a:spcBef>
              <a:spcAft>
                <a:spcPts val="0"/>
              </a:spcAft>
              <a:buClr>
                <a:schemeClr val="dk1"/>
              </a:buClr>
              <a:buSzPts val="1600"/>
              <a:buNone/>
              <a:defRPr sz="1600"/>
            </a:lvl4pPr>
            <a:lvl5pPr lvl="4" algn="ctr">
              <a:lnSpc>
                <a:spcPct val="11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1"/>
          <p:cNvSpPr txBox="1"/>
          <p:nvPr>
            <p:ph idx="10" type="dt"/>
          </p:nvPr>
        </p:nvSpPr>
        <p:spPr>
          <a:xfrm>
            <a:off x="530352"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1"/>
          <p:cNvSpPr txBox="1"/>
          <p:nvPr>
            <p:ph idx="11" type="ftr"/>
          </p:nvPr>
        </p:nvSpPr>
        <p:spPr>
          <a:xfrm>
            <a:off x="530352" y="6356350"/>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1"/>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27" name="Google Shape;27;p21"/>
          <p:cNvGrpSpPr/>
          <p:nvPr/>
        </p:nvGrpSpPr>
        <p:grpSpPr>
          <a:xfrm>
            <a:off x="530225" y="3267690"/>
            <a:ext cx="972241" cy="45719"/>
            <a:chOff x="4886325" y="3371754"/>
            <a:chExt cx="2418492" cy="113728"/>
          </a:xfrm>
        </p:grpSpPr>
        <p:sp>
          <p:nvSpPr>
            <p:cNvPr id="28" name="Google Shape;28;p21"/>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29" name="Google Shape;29;p21"/>
            <p:cNvGrpSpPr/>
            <p:nvPr/>
          </p:nvGrpSpPr>
          <p:grpSpPr>
            <a:xfrm>
              <a:off x="4886709" y="3371754"/>
              <a:ext cx="2418108" cy="113728"/>
              <a:chOff x="4886709" y="3371754"/>
              <a:chExt cx="2418108" cy="113728"/>
            </a:xfrm>
          </p:grpSpPr>
          <p:sp>
            <p:nvSpPr>
              <p:cNvPr id="30" name="Google Shape;30;p21"/>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31" name="Google Shape;31;p21"/>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32" name="Google Shape;32;p21"/>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33" name="Google Shape;33;p21"/>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7" name="Shape 127"/>
        <p:cNvGrpSpPr/>
        <p:nvPr/>
      </p:nvGrpSpPr>
      <p:grpSpPr>
        <a:xfrm>
          <a:off x="0" y="0"/>
          <a:ext cx="0" cy="0"/>
          <a:chOff x="0" y="0"/>
          <a:chExt cx="0" cy="0"/>
        </a:xfrm>
      </p:grpSpPr>
      <p:sp>
        <p:nvSpPr>
          <p:cNvPr id="128" name="Google Shape;128;p30"/>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30"/>
          <p:cNvSpPr txBox="1"/>
          <p:nvPr>
            <p:ph idx="1" type="body"/>
          </p:nvPr>
        </p:nvSpPr>
        <p:spPr>
          <a:xfrm rot="5400000">
            <a:off x="3789973" y="-742371"/>
            <a:ext cx="3549045" cy="1007755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a:lvl1pPr>
            <a:lvl2pPr indent="-342900" lvl="1" marL="914400" algn="l">
              <a:lnSpc>
                <a:spcPct val="110000"/>
              </a:lnSpc>
              <a:spcBef>
                <a:spcPts val="500"/>
              </a:spcBef>
              <a:spcAft>
                <a:spcPts val="0"/>
              </a:spcAft>
              <a:buClr>
                <a:schemeClr val="dk1"/>
              </a:buClr>
              <a:buSzPts val="1800"/>
              <a:buChar char="•"/>
              <a:defRPr/>
            </a:lvl2pPr>
            <a:lvl3pPr indent="-228600" lvl="2" marL="1371600" algn="l">
              <a:lnSpc>
                <a:spcPct val="110000"/>
              </a:lnSpc>
              <a:spcBef>
                <a:spcPts val="500"/>
              </a:spcBef>
              <a:spcAft>
                <a:spcPts val="0"/>
              </a:spcAft>
              <a:buClr>
                <a:schemeClr val="dk1"/>
              </a:buClr>
              <a:buSzPts val="1800"/>
              <a:buNone/>
              <a:defRPr/>
            </a:lvl3pPr>
            <a:lvl4pPr indent="-342900" lvl="3" marL="1828800" algn="l">
              <a:lnSpc>
                <a:spcPct val="110000"/>
              </a:lnSpc>
              <a:spcBef>
                <a:spcPts val="500"/>
              </a:spcBef>
              <a:spcAft>
                <a:spcPts val="0"/>
              </a:spcAft>
              <a:buClr>
                <a:schemeClr val="dk1"/>
              </a:buClr>
              <a:buSzPts val="1800"/>
              <a:buChar char="•"/>
              <a:defRPr/>
            </a:lvl4pPr>
            <a:lvl5pPr indent="-228600" lvl="4" marL="2286000" algn="l">
              <a:lnSpc>
                <a:spcPct val="11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30"/>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30"/>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30"/>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133" name="Google Shape;133;p30"/>
          <p:cNvGrpSpPr/>
          <p:nvPr/>
        </p:nvGrpSpPr>
        <p:grpSpPr>
          <a:xfrm>
            <a:off x="530225" y="2333456"/>
            <a:ext cx="972241" cy="45719"/>
            <a:chOff x="4886325" y="3371754"/>
            <a:chExt cx="2418492" cy="113728"/>
          </a:xfrm>
        </p:grpSpPr>
        <p:sp>
          <p:nvSpPr>
            <p:cNvPr id="134" name="Google Shape;134;p30"/>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135" name="Google Shape;135;p30"/>
            <p:cNvGrpSpPr/>
            <p:nvPr/>
          </p:nvGrpSpPr>
          <p:grpSpPr>
            <a:xfrm>
              <a:off x="4886709" y="3371754"/>
              <a:ext cx="2418108" cy="113728"/>
              <a:chOff x="4886709" y="3371754"/>
              <a:chExt cx="2418108" cy="113728"/>
            </a:xfrm>
          </p:grpSpPr>
          <p:sp>
            <p:nvSpPr>
              <p:cNvPr id="136" name="Google Shape;136;p30"/>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37" name="Google Shape;137;p30"/>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38" name="Google Shape;138;p30"/>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39" name="Google Shape;139;p30"/>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0" name="Shape 140"/>
        <p:cNvGrpSpPr/>
        <p:nvPr/>
      </p:nvGrpSpPr>
      <p:grpSpPr>
        <a:xfrm>
          <a:off x="0" y="0"/>
          <a:ext cx="0" cy="0"/>
          <a:chOff x="0" y="0"/>
          <a:chExt cx="0" cy="0"/>
        </a:xfrm>
      </p:grpSpPr>
      <p:sp>
        <p:nvSpPr>
          <p:cNvPr id="141" name="Google Shape;141;p31"/>
          <p:cNvSpPr txBox="1"/>
          <p:nvPr>
            <p:ph type="title"/>
          </p:nvPr>
        </p:nvSpPr>
        <p:spPr>
          <a:xfrm rot="5400000">
            <a:off x="6593877" y="2167564"/>
            <a:ext cx="5389895" cy="26289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2" name="Google Shape;142;p31"/>
          <p:cNvSpPr txBox="1"/>
          <p:nvPr>
            <p:ph idx="1" type="body"/>
          </p:nvPr>
        </p:nvSpPr>
        <p:spPr>
          <a:xfrm rot="5400000">
            <a:off x="1350473" y="-37687"/>
            <a:ext cx="5389895" cy="7039402"/>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a:lvl1pPr>
            <a:lvl2pPr indent="-342900" lvl="1" marL="914400" algn="l">
              <a:lnSpc>
                <a:spcPct val="110000"/>
              </a:lnSpc>
              <a:spcBef>
                <a:spcPts val="500"/>
              </a:spcBef>
              <a:spcAft>
                <a:spcPts val="0"/>
              </a:spcAft>
              <a:buClr>
                <a:schemeClr val="dk1"/>
              </a:buClr>
              <a:buSzPts val="1800"/>
              <a:buChar char="•"/>
              <a:defRPr/>
            </a:lvl2pPr>
            <a:lvl3pPr indent="-228600" lvl="2" marL="1371600" algn="l">
              <a:lnSpc>
                <a:spcPct val="110000"/>
              </a:lnSpc>
              <a:spcBef>
                <a:spcPts val="500"/>
              </a:spcBef>
              <a:spcAft>
                <a:spcPts val="0"/>
              </a:spcAft>
              <a:buClr>
                <a:schemeClr val="dk1"/>
              </a:buClr>
              <a:buSzPts val="1800"/>
              <a:buNone/>
              <a:defRPr/>
            </a:lvl3pPr>
            <a:lvl4pPr indent="-342900" lvl="3" marL="1828800" algn="l">
              <a:lnSpc>
                <a:spcPct val="110000"/>
              </a:lnSpc>
              <a:spcBef>
                <a:spcPts val="500"/>
              </a:spcBef>
              <a:spcAft>
                <a:spcPts val="0"/>
              </a:spcAft>
              <a:buClr>
                <a:schemeClr val="dk1"/>
              </a:buClr>
              <a:buSzPts val="1800"/>
              <a:buChar char="•"/>
              <a:defRPr/>
            </a:lvl4pPr>
            <a:lvl5pPr indent="-228600" lvl="4" marL="2286000" algn="l">
              <a:lnSpc>
                <a:spcPct val="11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3" name="Google Shape;143;p31"/>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31"/>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5" name="Google Shape;145;p31"/>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146" name="Google Shape;146;p31"/>
          <p:cNvGrpSpPr/>
          <p:nvPr/>
        </p:nvGrpSpPr>
        <p:grpSpPr>
          <a:xfrm rot="5400000">
            <a:off x="7283627" y="1250328"/>
            <a:ext cx="972241" cy="45719"/>
            <a:chOff x="4886325" y="3371754"/>
            <a:chExt cx="2418492" cy="113728"/>
          </a:xfrm>
        </p:grpSpPr>
        <p:sp>
          <p:nvSpPr>
            <p:cNvPr id="147" name="Google Shape;147;p31"/>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148" name="Google Shape;148;p31"/>
            <p:cNvGrpSpPr/>
            <p:nvPr/>
          </p:nvGrpSpPr>
          <p:grpSpPr>
            <a:xfrm>
              <a:off x="4886709" y="3371754"/>
              <a:ext cx="2418108" cy="113728"/>
              <a:chOff x="4886709" y="3371754"/>
              <a:chExt cx="2418108" cy="113728"/>
            </a:xfrm>
          </p:grpSpPr>
          <p:sp>
            <p:nvSpPr>
              <p:cNvPr id="149" name="Google Shape;149;p31"/>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50" name="Google Shape;150;p31"/>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51" name="Google Shape;151;p31"/>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52" name="Google Shape;152;p31"/>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4" name="Shape 34"/>
        <p:cNvGrpSpPr/>
        <p:nvPr/>
      </p:nvGrpSpPr>
      <p:grpSpPr>
        <a:xfrm>
          <a:off x="0" y="0"/>
          <a:ext cx="0" cy="0"/>
          <a:chOff x="0" y="0"/>
          <a:chExt cx="0" cy="0"/>
        </a:xfrm>
      </p:grpSpPr>
      <p:sp>
        <p:nvSpPr>
          <p:cNvPr id="35" name="Google Shape;35;p22"/>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2"/>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a:lvl1pPr>
            <a:lvl2pPr indent="-342900" lvl="1" marL="914400" algn="l">
              <a:lnSpc>
                <a:spcPct val="110000"/>
              </a:lnSpc>
              <a:spcBef>
                <a:spcPts val="500"/>
              </a:spcBef>
              <a:spcAft>
                <a:spcPts val="0"/>
              </a:spcAft>
              <a:buClr>
                <a:schemeClr val="dk1"/>
              </a:buClr>
              <a:buSzPts val="1800"/>
              <a:buChar char="•"/>
              <a:defRPr/>
            </a:lvl2pPr>
            <a:lvl3pPr indent="-228600" lvl="2" marL="1371600" algn="l">
              <a:lnSpc>
                <a:spcPct val="110000"/>
              </a:lnSpc>
              <a:spcBef>
                <a:spcPts val="500"/>
              </a:spcBef>
              <a:spcAft>
                <a:spcPts val="0"/>
              </a:spcAft>
              <a:buClr>
                <a:schemeClr val="dk1"/>
              </a:buClr>
              <a:buSzPts val="1800"/>
              <a:buNone/>
              <a:defRPr/>
            </a:lvl3pPr>
            <a:lvl4pPr indent="-342900" lvl="3" marL="1828800" algn="l">
              <a:lnSpc>
                <a:spcPct val="110000"/>
              </a:lnSpc>
              <a:spcBef>
                <a:spcPts val="500"/>
              </a:spcBef>
              <a:spcAft>
                <a:spcPts val="0"/>
              </a:spcAft>
              <a:buClr>
                <a:schemeClr val="dk1"/>
              </a:buClr>
              <a:buSzPts val="1800"/>
              <a:buChar char="•"/>
              <a:defRPr/>
            </a:lvl4pPr>
            <a:lvl5pPr indent="-228600" lvl="4" marL="2286000" algn="l">
              <a:lnSpc>
                <a:spcPct val="11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2"/>
          <p:cNvSpPr txBox="1"/>
          <p:nvPr>
            <p:ph idx="10" type="dt"/>
          </p:nvPr>
        </p:nvSpPr>
        <p:spPr>
          <a:xfrm>
            <a:off x="530352"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2"/>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2"/>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40" name="Google Shape;40;p22"/>
          <p:cNvGrpSpPr/>
          <p:nvPr/>
        </p:nvGrpSpPr>
        <p:grpSpPr>
          <a:xfrm>
            <a:off x="530225" y="2310597"/>
            <a:ext cx="972241" cy="45719"/>
            <a:chOff x="4886325" y="3371754"/>
            <a:chExt cx="2418492" cy="113728"/>
          </a:xfrm>
        </p:grpSpPr>
        <p:sp>
          <p:nvSpPr>
            <p:cNvPr id="41" name="Google Shape;41;p22"/>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42" name="Google Shape;42;p22"/>
            <p:cNvGrpSpPr/>
            <p:nvPr/>
          </p:nvGrpSpPr>
          <p:grpSpPr>
            <a:xfrm>
              <a:off x="4886709" y="3371754"/>
              <a:ext cx="2418108" cy="113728"/>
              <a:chOff x="4886709" y="3371754"/>
              <a:chExt cx="2418108" cy="113728"/>
            </a:xfrm>
          </p:grpSpPr>
          <p:sp>
            <p:nvSpPr>
              <p:cNvPr id="43" name="Google Shape;43;p22"/>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44" name="Google Shape;44;p22"/>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45" name="Google Shape;45;p22"/>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46" name="Google Shape;46;p22"/>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7" name="Shape 47"/>
        <p:cNvGrpSpPr/>
        <p:nvPr/>
      </p:nvGrpSpPr>
      <p:grpSpPr>
        <a:xfrm>
          <a:off x="0" y="0"/>
          <a:ext cx="0" cy="0"/>
          <a:chOff x="0" y="0"/>
          <a:chExt cx="0" cy="0"/>
        </a:xfrm>
      </p:grpSpPr>
      <p:sp>
        <p:nvSpPr>
          <p:cNvPr id="48" name="Google Shape;48;p23"/>
          <p:cNvSpPr txBox="1"/>
          <p:nvPr>
            <p:ph type="title"/>
          </p:nvPr>
        </p:nvSpPr>
        <p:spPr>
          <a:xfrm>
            <a:off x="530352" y="787068"/>
            <a:ext cx="10072922" cy="2313641"/>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4400"/>
              <a:buFont typeface="Geo"/>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3"/>
          <p:cNvSpPr txBox="1"/>
          <p:nvPr>
            <p:ph idx="1" type="body"/>
          </p:nvPr>
        </p:nvSpPr>
        <p:spPr>
          <a:xfrm>
            <a:off x="530352" y="3509963"/>
            <a:ext cx="10072922" cy="25796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sz="2000">
                <a:solidFill>
                  <a:schemeClr val="dk1"/>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0" name="Google Shape;50;p23"/>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3"/>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53" name="Google Shape;53;p23"/>
          <p:cNvGrpSpPr/>
          <p:nvPr/>
        </p:nvGrpSpPr>
        <p:grpSpPr>
          <a:xfrm>
            <a:off x="530225" y="3267690"/>
            <a:ext cx="972241" cy="45719"/>
            <a:chOff x="4886325" y="3371754"/>
            <a:chExt cx="2418492" cy="113728"/>
          </a:xfrm>
        </p:grpSpPr>
        <p:sp>
          <p:nvSpPr>
            <p:cNvPr id="54" name="Google Shape;54;p23"/>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55" name="Google Shape;55;p23"/>
            <p:cNvGrpSpPr/>
            <p:nvPr/>
          </p:nvGrpSpPr>
          <p:grpSpPr>
            <a:xfrm>
              <a:off x="4886709" y="3371754"/>
              <a:ext cx="2418108" cy="113728"/>
              <a:chOff x="4886709" y="3371754"/>
              <a:chExt cx="2418108" cy="113728"/>
            </a:xfrm>
          </p:grpSpPr>
          <p:sp>
            <p:nvSpPr>
              <p:cNvPr id="56" name="Google Shape;56;p23"/>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57" name="Google Shape;57;p23"/>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58" name="Google Shape;58;p23"/>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59" name="Google Shape;59;p23"/>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0" name="Shape 60"/>
        <p:cNvGrpSpPr/>
        <p:nvPr/>
      </p:nvGrpSpPr>
      <p:grpSpPr>
        <a:xfrm>
          <a:off x="0" y="0"/>
          <a:ext cx="0" cy="0"/>
          <a:chOff x="0" y="0"/>
          <a:chExt cx="0" cy="0"/>
        </a:xfrm>
      </p:grpSpPr>
      <p:sp>
        <p:nvSpPr>
          <p:cNvPr id="61" name="Google Shape;61;p24"/>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24"/>
          <p:cNvSpPr txBox="1"/>
          <p:nvPr>
            <p:ph idx="1" type="body"/>
          </p:nvPr>
        </p:nvSpPr>
        <p:spPr>
          <a:xfrm>
            <a:off x="525717" y="2521885"/>
            <a:ext cx="4645152" cy="365507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a:lvl1pPr>
            <a:lvl2pPr indent="-342900" lvl="1" marL="914400" algn="l">
              <a:lnSpc>
                <a:spcPct val="110000"/>
              </a:lnSpc>
              <a:spcBef>
                <a:spcPts val="500"/>
              </a:spcBef>
              <a:spcAft>
                <a:spcPts val="0"/>
              </a:spcAft>
              <a:buClr>
                <a:schemeClr val="dk1"/>
              </a:buClr>
              <a:buSzPts val="1800"/>
              <a:buChar char="•"/>
              <a:defRPr/>
            </a:lvl2pPr>
            <a:lvl3pPr indent="-228600" lvl="2" marL="1371600" algn="l">
              <a:lnSpc>
                <a:spcPct val="110000"/>
              </a:lnSpc>
              <a:spcBef>
                <a:spcPts val="500"/>
              </a:spcBef>
              <a:spcAft>
                <a:spcPts val="0"/>
              </a:spcAft>
              <a:buClr>
                <a:schemeClr val="dk1"/>
              </a:buClr>
              <a:buSzPts val="1800"/>
              <a:buNone/>
              <a:defRPr/>
            </a:lvl3pPr>
            <a:lvl4pPr indent="-342900" lvl="3" marL="1828800" algn="l">
              <a:lnSpc>
                <a:spcPct val="110000"/>
              </a:lnSpc>
              <a:spcBef>
                <a:spcPts val="500"/>
              </a:spcBef>
              <a:spcAft>
                <a:spcPts val="0"/>
              </a:spcAft>
              <a:buClr>
                <a:schemeClr val="dk1"/>
              </a:buClr>
              <a:buSzPts val="1800"/>
              <a:buChar char="•"/>
              <a:defRPr/>
            </a:lvl4pPr>
            <a:lvl5pPr indent="-228600" lvl="4" marL="2286000" algn="l">
              <a:lnSpc>
                <a:spcPct val="11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 name="Google Shape;63;p24"/>
          <p:cNvSpPr txBox="1"/>
          <p:nvPr>
            <p:ph idx="2" type="body"/>
          </p:nvPr>
        </p:nvSpPr>
        <p:spPr>
          <a:xfrm>
            <a:off x="5992136" y="2521885"/>
            <a:ext cx="4611138" cy="365507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a:lvl1pPr>
            <a:lvl2pPr indent="-342900" lvl="1" marL="914400" algn="l">
              <a:lnSpc>
                <a:spcPct val="110000"/>
              </a:lnSpc>
              <a:spcBef>
                <a:spcPts val="500"/>
              </a:spcBef>
              <a:spcAft>
                <a:spcPts val="0"/>
              </a:spcAft>
              <a:buClr>
                <a:schemeClr val="dk1"/>
              </a:buClr>
              <a:buSzPts val="1800"/>
              <a:buChar char="•"/>
              <a:defRPr/>
            </a:lvl2pPr>
            <a:lvl3pPr indent="-228600" lvl="2" marL="1371600" algn="l">
              <a:lnSpc>
                <a:spcPct val="110000"/>
              </a:lnSpc>
              <a:spcBef>
                <a:spcPts val="500"/>
              </a:spcBef>
              <a:spcAft>
                <a:spcPts val="0"/>
              </a:spcAft>
              <a:buClr>
                <a:schemeClr val="dk1"/>
              </a:buClr>
              <a:buSzPts val="1800"/>
              <a:buNone/>
              <a:defRPr/>
            </a:lvl3pPr>
            <a:lvl4pPr indent="-342900" lvl="3" marL="1828800" algn="l">
              <a:lnSpc>
                <a:spcPct val="110000"/>
              </a:lnSpc>
              <a:spcBef>
                <a:spcPts val="500"/>
              </a:spcBef>
              <a:spcAft>
                <a:spcPts val="0"/>
              </a:spcAft>
              <a:buClr>
                <a:schemeClr val="dk1"/>
              </a:buClr>
              <a:buSzPts val="1800"/>
              <a:buChar char="•"/>
              <a:defRPr/>
            </a:lvl4pPr>
            <a:lvl5pPr indent="-228600" lvl="4" marL="2286000" algn="l">
              <a:lnSpc>
                <a:spcPct val="11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24"/>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4"/>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4"/>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67" name="Google Shape;67;p24"/>
          <p:cNvGrpSpPr/>
          <p:nvPr/>
        </p:nvGrpSpPr>
        <p:grpSpPr>
          <a:xfrm>
            <a:off x="530225" y="2319637"/>
            <a:ext cx="972241" cy="45719"/>
            <a:chOff x="4886325" y="3371754"/>
            <a:chExt cx="2418492" cy="113728"/>
          </a:xfrm>
        </p:grpSpPr>
        <p:sp>
          <p:nvSpPr>
            <p:cNvPr id="68" name="Google Shape;68;p24"/>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69" name="Google Shape;69;p24"/>
            <p:cNvGrpSpPr/>
            <p:nvPr/>
          </p:nvGrpSpPr>
          <p:grpSpPr>
            <a:xfrm>
              <a:off x="4886709" y="3371754"/>
              <a:ext cx="2418108" cy="113728"/>
              <a:chOff x="4886709" y="3371754"/>
              <a:chExt cx="2418108" cy="113728"/>
            </a:xfrm>
          </p:grpSpPr>
          <p:sp>
            <p:nvSpPr>
              <p:cNvPr id="70" name="Google Shape;70;p24"/>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71" name="Google Shape;71;p24"/>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72" name="Google Shape;72;p24"/>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73" name="Google Shape;73;p24"/>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4" name="Shape 74"/>
        <p:cNvGrpSpPr/>
        <p:nvPr/>
      </p:nvGrpSpPr>
      <p:grpSpPr>
        <a:xfrm>
          <a:off x="0" y="0"/>
          <a:ext cx="0" cy="0"/>
          <a:chOff x="0" y="0"/>
          <a:chExt cx="0" cy="0"/>
        </a:xfrm>
      </p:grpSpPr>
      <p:sp>
        <p:nvSpPr>
          <p:cNvPr id="75" name="Google Shape;75;p25"/>
          <p:cNvSpPr txBox="1"/>
          <p:nvPr>
            <p:ph type="title"/>
          </p:nvPr>
        </p:nvSpPr>
        <p:spPr>
          <a:xfrm>
            <a:off x="530352" y="787067"/>
            <a:ext cx="10072922" cy="1325563"/>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5"/>
          <p:cNvSpPr txBox="1"/>
          <p:nvPr>
            <p:ph idx="1" type="body"/>
          </p:nvPr>
        </p:nvSpPr>
        <p:spPr>
          <a:xfrm>
            <a:off x="530352" y="2521884"/>
            <a:ext cx="4845387" cy="780439"/>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b="0" i="1" sz="2000"/>
            </a:lvl1pPr>
            <a:lvl2pPr indent="-228600" lvl="1" marL="914400" algn="l">
              <a:lnSpc>
                <a:spcPct val="110000"/>
              </a:lnSpc>
              <a:spcBef>
                <a:spcPts val="500"/>
              </a:spcBef>
              <a:spcAft>
                <a:spcPts val="0"/>
              </a:spcAft>
              <a:buClr>
                <a:schemeClr val="dk1"/>
              </a:buClr>
              <a:buSzPts val="2000"/>
              <a:buNone/>
              <a:defRPr b="1" sz="2000"/>
            </a:lvl2pPr>
            <a:lvl3pPr indent="-228600" lvl="2" marL="1371600" algn="l">
              <a:lnSpc>
                <a:spcPct val="110000"/>
              </a:lnSpc>
              <a:spcBef>
                <a:spcPts val="500"/>
              </a:spcBef>
              <a:spcAft>
                <a:spcPts val="0"/>
              </a:spcAft>
              <a:buClr>
                <a:schemeClr val="dk1"/>
              </a:buClr>
              <a:buSzPts val="1800"/>
              <a:buNone/>
              <a:defRPr b="1" sz="1800"/>
            </a:lvl3pPr>
            <a:lvl4pPr indent="-228600" lvl="3" marL="1828800" algn="l">
              <a:lnSpc>
                <a:spcPct val="110000"/>
              </a:lnSpc>
              <a:spcBef>
                <a:spcPts val="500"/>
              </a:spcBef>
              <a:spcAft>
                <a:spcPts val="0"/>
              </a:spcAft>
              <a:buClr>
                <a:schemeClr val="dk1"/>
              </a:buClr>
              <a:buSzPts val="1600"/>
              <a:buNone/>
              <a:defRPr b="1" sz="1600"/>
            </a:lvl4pPr>
            <a:lvl5pPr indent="-228600" lvl="4" marL="2286000" algn="l">
              <a:lnSpc>
                <a:spcPct val="11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7" name="Google Shape;77;p25"/>
          <p:cNvSpPr txBox="1"/>
          <p:nvPr>
            <p:ph idx="2" type="body"/>
          </p:nvPr>
        </p:nvSpPr>
        <p:spPr>
          <a:xfrm>
            <a:off x="530352" y="3366390"/>
            <a:ext cx="4845387" cy="2644796"/>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sz="1800"/>
            </a:lvl1pPr>
            <a:lvl2pPr indent="-330200" lvl="1" marL="914400" algn="l">
              <a:lnSpc>
                <a:spcPct val="110000"/>
              </a:lnSpc>
              <a:spcBef>
                <a:spcPts val="500"/>
              </a:spcBef>
              <a:spcAft>
                <a:spcPts val="0"/>
              </a:spcAft>
              <a:buClr>
                <a:schemeClr val="dk1"/>
              </a:buClr>
              <a:buSzPts val="1600"/>
              <a:buChar char="•"/>
              <a:defRPr sz="1600"/>
            </a:lvl2pPr>
            <a:lvl3pPr indent="-228600" lvl="2" marL="1371600" algn="l">
              <a:lnSpc>
                <a:spcPct val="110000"/>
              </a:lnSpc>
              <a:spcBef>
                <a:spcPts val="500"/>
              </a:spcBef>
              <a:spcAft>
                <a:spcPts val="0"/>
              </a:spcAft>
              <a:buClr>
                <a:schemeClr val="dk1"/>
              </a:buClr>
              <a:buSzPts val="1400"/>
              <a:buNone/>
              <a:defRPr sz="1400"/>
            </a:lvl3pPr>
            <a:lvl4pPr indent="-304800" lvl="3" marL="1828800" algn="l">
              <a:lnSpc>
                <a:spcPct val="110000"/>
              </a:lnSpc>
              <a:spcBef>
                <a:spcPts val="500"/>
              </a:spcBef>
              <a:spcAft>
                <a:spcPts val="0"/>
              </a:spcAft>
              <a:buClr>
                <a:schemeClr val="dk1"/>
              </a:buClr>
              <a:buSzPts val="1200"/>
              <a:buChar char="•"/>
              <a:defRPr sz="1200"/>
            </a:lvl4pPr>
            <a:lvl5pPr indent="-228600" lvl="4" marL="2286000" algn="l">
              <a:lnSpc>
                <a:spcPct val="110000"/>
              </a:lnSpc>
              <a:spcBef>
                <a:spcPts val="500"/>
              </a:spcBef>
              <a:spcAft>
                <a:spcPts val="0"/>
              </a:spcAft>
              <a:buClr>
                <a:schemeClr val="dk1"/>
              </a:buClr>
              <a:buSzPts val="1200"/>
              <a:buNone/>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25"/>
          <p:cNvSpPr txBox="1"/>
          <p:nvPr>
            <p:ph idx="3" type="body"/>
          </p:nvPr>
        </p:nvSpPr>
        <p:spPr>
          <a:xfrm>
            <a:off x="5734025" y="2521884"/>
            <a:ext cx="4869249" cy="780439"/>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b="0" i="1" sz="2000"/>
            </a:lvl1pPr>
            <a:lvl2pPr indent="-228600" lvl="1" marL="914400" algn="l">
              <a:lnSpc>
                <a:spcPct val="110000"/>
              </a:lnSpc>
              <a:spcBef>
                <a:spcPts val="500"/>
              </a:spcBef>
              <a:spcAft>
                <a:spcPts val="0"/>
              </a:spcAft>
              <a:buClr>
                <a:schemeClr val="dk1"/>
              </a:buClr>
              <a:buSzPts val="2000"/>
              <a:buNone/>
              <a:defRPr b="1" sz="2000"/>
            </a:lvl2pPr>
            <a:lvl3pPr indent="-228600" lvl="2" marL="1371600" algn="l">
              <a:lnSpc>
                <a:spcPct val="110000"/>
              </a:lnSpc>
              <a:spcBef>
                <a:spcPts val="500"/>
              </a:spcBef>
              <a:spcAft>
                <a:spcPts val="0"/>
              </a:spcAft>
              <a:buClr>
                <a:schemeClr val="dk1"/>
              </a:buClr>
              <a:buSzPts val="1800"/>
              <a:buNone/>
              <a:defRPr b="1" sz="1800"/>
            </a:lvl3pPr>
            <a:lvl4pPr indent="-228600" lvl="3" marL="1828800" algn="l">
              <a:lnSpc>
                <a:spcPct val="110000"/>
              </a:lnSpc>
              <a:spcBef>
                <a:spcPts val="500"/>
              </a:spcBef>
              <a:spcAft>
                <a:spcPts val="0"/>
              </a:spcAft>
              <a:buClr>
                <a:schemeClr val="dk1"/>
              </a:buClr>
              <a:buSzPts val="1600"/>
              <a:buNone/>
              <a:defRPr b="1" sz="1600"/>
            </a:lvl4pPr>
            <a:lvl5pPr indent="-228600" lvl="4" marL="2286000" algn="l">
              <a:lnSpc>
                <a:spcPct val="11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9" name="Google Shape;79;p25"/>
          <p:cNvSpPr txBox="1"/>
          <p:nvPr>
            <p:ph idx="4" type="body"/>
          </p:nvPr>
        </p:nvSpPr>
        <p:spPr>
          <a:xfrm>
            <a:off x="5734025" y="3366390"/>
            <a:ext cx="4869249" cy="2644796"/>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1800"/>
              <a:buNone/>
              <a:defRPr sz="1800"/>
            </a:lvl1pPr>
            <a:lvl2pPr indent="-330200" lvl="1" marL="914400" algn="l">
              <a:lnSpc>
                <a:spcPct val="110000"/>
              </a:lnSpc>
              <a:spcBef>
                <a:spcPts val="500"/>
              </a:spcBef>
              <a:spcAft>
                <a:spcPts val="0"/>
              </a:spcAft>
              <a:buClr>
                <a:schemeClr val="dk1"/>
              </a:buClr>
              <a:buSzPts val="1600"/>
              <a:buChar char="•"/>
              <a:defRPr sz="1600"/>
            </a:lvl2pPr>
            <a:lvl3pPr indent="-228600" lvl="2" marL="1371600" algn="l">
              <a:lnSpc>
                <a:spcPct val="110000"/>
              </a:lnSpc>
              <a:spcBef>
                <a:spcPts val="500"/>
              </a:spcBef>
              <a:spcAft>
                <a:spcPts val="0"/>
              </a:spcAft>
              <a:buClr>
                <a:schemeClr val="dk1"/>
              </a:buClr>
              <a:buSzPts val="1400"/>
              <a:buNone/>
              <a:defRPr sz="1400"/>
            </a:lvl3pPr>
            <a:lvl4pPr indent="-304800" lvl="3" marL="1828800" algn="l">
              <a:lnSpc>
                <a:spcPct val="110000"/>
              </a:lnSpc>
              <a:spcBef>
                <a:spcPts val="500"/>
              </a:spcBef>
              <a:spcAft>
                <a:spcPts val="0"/>
              </a:spcAft>
              <a:buClr>
                <a:schemeClr val="dk1"/>
              </a:buClr>
              <a:buSzPts val="1200"/>
              <a:buChar char="•"/>
              <a:defRPr sz="1200"/>
            </a:lvl4pPr>
            <a:lvl5pPr indent="-228600" lvl="4" marL="2286000" algn="l">
              <a:lnSpc>
                <a:spcPct val="110000"/>
              </a:lnSpc>
              <a:spcBef>
                <a:spcPts val="500"/>
              </a:spcBef>
              <a:spcAft>
                <a:spcPts val="0"/>
              </a:spcAft>
              <a:buClr>
                <a:schemeClr val="dk1"/>
              </a:buClr>
              <a:buSzPts val="1200"/>
              <a:buNone/>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25"/>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5"/>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5"/>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3" name="Shape 83"/>
        <p:cNvGrpSpPr/>
        <p:nvPr/>
      </p:nvGrpSpPr>
      <p:grpSpPr>
        <a:xfrm>
          <a:off x="0" y="0"/>
          <a:ext cx="0" cy="0"/>
          <a:chOff x="0" y="0"/>
          <a:chExt cx="0" cy="0"/>
        </a:xfrm>
      </p:grpSpPr>
      <p:sp>
        <p:nvSpPr>
          <p:cNvPr id="84" name="Google Shape;84;p26"/>
          <p:cNvSpPr txBox="1"/>
          <p:nvPr>
            <p:ph type="title"/>
          </p:nvPr>
        </p:nvSpPr>
        <p:spPr>
          <a:xfrm>
            <a:off x="525718" y="787068"/>
            <a:ext cx="10077556" cy="1325563"/>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26"/>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6"/>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6"/>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88" name="Google Shape;88;p26"/>
          <p:cNvGrpSpPr/>
          <p:nvPr/>
        </p:nvGrpSpPr>
        <p:grpSpPr>
          <a:xfrm>
            <a:off x="530225" y="2352330"/>
            <a:ext cx="972241" cy="45719"/>
            <a:chOff x="4886325" y="3371754"/>
            <a:chExt cx="2418492" cy="113728"/>
          </a:xfrm>
        </p:grpSpPr>
        <p:sp>
          <p:nvSpPr>
            <p:cNvPr id="89" name="Google Shape;89;p26"/>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90" name="Google Shape;90;p26"/>
            <p:cNvGrpSpPr/>
            <p:nvPr/>
          </p:nvGrpSpPr>
          <p:grpSpPr>
            <a:xfrm>
              <a:off x="4886709" y="3371754"/>
              <a:ext cx="2418108" cy="113728"/>
              <a:chOff x="4886709" y="3371754"/>
              <a:chExt cx="2418108" cy="113728"/>
            </a:xfrm>
          </p:grpSpPr>
          <p:sp>
            <p:nvSpPr>
              <p:cNvPr id="91" name="Google Shape;91;p26"/>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92" name="Google Shape;92;p26"/>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93" name="Google Shape;93;p26"/>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94" name="Google Shape;94;p26"/>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5" name="Shape 95"/>
        <p:cNvGrpSpPr/>
        <p:nvPr/>
      </p:nvGrpSpPr>
      <p:grpSpPr>
        <a:xfrm>
          <a:off x="0" y="0"/>
          <a:ext cx="0" cy="0"/>
          <a:chOff x="0" y="0"/>
          <a:chExt cx="0" cy="0"/>
        </a:xfrm>
      </p:grpSpPr>
      <p:sp>
        <p:nvSpPr>
          <p:cNvPr id="96" name="Google Shape;96;p27"/>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7"/>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27"/>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8"/>
          <p:cNvSpPr txBox="1"/>
          <p:nvPr>
            <p:ph type="title"/>
          </p:nvPr>
        </p:nvSpPr>
        <p:spPr>
          <a:xfrm>
            <a:off x="530352" y="787068"/>
            <a:ext cx="4315386" cy="2223152"/>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dk1"/>
              </a:buClr>
              <a:buSzPts val="3600"/>
              <a:buFont typeface="Geo"/>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28"/>
          <p:cNvSpPr txBox="1"/>
          <p:nvPr>
            <p:ph idx="1" type="body"/>
          </p:nvPr>
        </p:nvSpPr>
        <p:spPr>
          <a:xfrm>
            <a:off x="5183188" y="987425"/>
            <a:ext cx="5420086"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sz="2000"/>
            </a:lvl1pPr>
            <a:lvl2pPr indent="-342900" lvl="1" marL="914400" algn="l">
              <a:lnSpc>
                <a:spcPct val="110000"/>
              </a:lnSpc>
              <a:spcBef>
                <a:spcPts val="500"/>
              </a:spcBef>
              <a:spcAft>
                <a:spcPts val="0"/>
              </a:spcAft>
              <a:buClr>
                <a:schemeClr val="dk1"/>
              </a:buClr>
              <a:buSzPts val="1800"/>
              <a:buChar char="•"/>
              <a:defRPr sz="1800"/>
            </a:lvl2pPr>
            <a:lvl3pPr indent="-228600" lvl="2" marL="1371600" algn="l">
              <a:lnSpc>
                <a:spcPct val="110000"/>
              </a:lnSpc>
              <a:spcBef>
                <a:spcPts val="500"/>
              </a:spcBef>
              <a:spcAft>
                <a:spcPts val="0"/>
              </a:spcAft>
              <a:buClr>
                <a:schemeClr val="dk1"/>
              </a:buClr>
              <a:buSzPts val="1600"/>
              <a:buNone/>
              <a:defRPr sz="1600"/>
            </a:lvl3pPr>
            <a:lvl4pPr indent="-317500" lvl="3" marL="1828800" algn="l">
              <a:lnSpc>
                <a:spcPct val="110000"/>
              </a:lnSpc>
              <a:spcBef>
                <a:spcPts val="500"/>
              </a:spcBef>
              <a:spcAft>
                <a:spcPts val="0"/>
              </a:spcAft>
              <a:buClr>
                <a:schemeClr val="dk1"/>
              </a:buClr>
              <a:buSzPts val="1400"/>
              <a:buChar char="•"/>
              <a:defRPr sz="1400"/>
            </a:lvl4pPr>
            <a:lvl5pPr indent="-228600" lvl="4" marL="2286000" algn="l">
              <a:lnSpc>
                <a:spcPct val="110000"/>
              </a:lnSpc>
              <a:spcBef>
                <a:spcPts val="500"/>
              </a:spcBef>
              <a:spcAft>
                <a:spcPts val="0"/>
              </a:spcAft>
              <a:buClr>
                <a:schemeClr val="dk1"/>
              </a:buClr>
              <a:buSzPts val="1400"/>
              <a:buNone/>
              <a:defRPr sz="1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02" name="Google Shape;102;p28"/>
          <p:cNvSpPr txBox="1"/>
          <p:nvPr>
            <p:ph idx="2" type="body"/>
          </p:nvPr>
        </p:nvSpPr>
        <p:spPr>
          <a:xfrm>
            <a:off x="530352" y="3429000"/>
            <a:ext cx="4315386" cy="24399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sz="2000"/>
            </a:lvl1pPr>
            <a:lvl2pPr indent="-228600" lvl="1" marL="914400" algn="l">
              <a:lnSpc>
                <a:spcPct val="110000"/>
              </a:lnSpc>
              <a:spcBef>
                <a:spcPts val="500"/>
              </a:spcBef>
              <a:spcAft>
                <a:spcPts val="0"/>
              </a:spcAft>
              <a:buClr>
                <a:schemeClr val="dk1"/>
              </a:buClr>
              <a:buSzPts val="1400"/>
              <a:buNone/>
              <a:defRPr sz="1400"/>
            </a:lvl2pPr>
            <a:lvl3pPr indent="-228600" lvl="2" marL="1371600" algn="l">
              <a:lnSpc>
                <a:spcPct val="110000"/>
              </a:lnSpc>
              <a:spcBef>
                <a:spcPts val="500"/>
              </a:spcBef>
              <a:spcAft>
                <a:spcPts val="0"/>
              </a:spcAft>
              <a:buClr>
                <a:schemeClr val="dk1"/>
              </a:buClr>
              <a:buSzPts val="1200"/>
              <a:buNone/>
              <a:defRPr sz="1200"/>
            </a:lvl3pPr>
            <a:lvl4pPr indent="-228600" lvl="3" marL="1828800" algn="l">
              <a:lnSpc>
                <a:spcPct val="110000"/>
              </a:lnSpc>
              <a:spcBef>
                <a:spcPts val="500"/>
              </a:spcBef>
              <a:spcAft>
                <a:spcPts val="0"/>
              </a:spcAft>
              <a:buClr>
                <a:schemeClr val="dk1"/>
              </a:buClr>
              <a:buSzPts val="1000"/>
              <a:buNone/>
              <a:defRPr sz="1000"/>
            </a:lvl4pPr>
            <a:lvl5pPr indent="-228600" lvl="4" marL="2286000" algn="l">
              <a:lnSpc>
                <a:spcPct val="11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3" name="Google Shape;103;p28"/>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8"/>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8"/>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106" name="Google Shape;106;p28"/>
          <p:cNvGrpSpPr/>
          <p:nvPr/>
        </p:nvGrpSpPr>
        <p:grpSpPr>
          <a:xfrm>
            <a:off x="530225" y="3193468"/>
            <a:ext cx="972241" cy="45719"/>
            <a:chOff x="4886325" y="3371754"/>
            <a:chExt cx="2418492" cy="113728"/>
          </a:xfrm>
        </p:grpSpPr>
        <p:sp>
          <p:nvSpPr>
            <p:cNvPr id="107" name="Google Shape;107;p28"/>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108" name="Google Shape;108;p28"/>
            <p:cNvGrpSpPr/>
            <p:nvPr/>
          </p:nvGrpSpPr>
          <p:grpSpPr>
            <a:xfrm>
              <a:off x="4886709" y="3371754"/>
              <a:ext cx="2418108" cy="113728"/>
              <a:chOff x="4886709" y="3371754"/>
              <a:chExt cx="2418108" cy="113728"/>
            </a:xfrm>
          </p:grpSpPr>
          <p:sp>
            <p:nvSpPr>
              <p:cNvPr id="109" name="Google Shape;109;p28"/>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10" name="Google Shape;110;p28"/>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11" name="Google Shape;111;p28"/>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12" name="Google Shape;112;p28"/>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9"/>
          <p:cNvSpPr txBox="1"/>
          <p:nvPr>
            <p:ph type="title"/>
          </p:nvPr>
        </p:nvSpPr>
        <p:spPr>
          <a:xfrm>
            <a:off x="530352" y="787068"/>
            <a:ext cx="3932237" cy="2223152"/>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dk1"/>
              </a:buClr>
              <a:buSzPts val="3600"/>
              <a:buFont typeface="Geo"/>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29"/>
          <p:cNvSpPr/>
          <p:nvPr>
            <p:ph idx="2" type="pic"/>
          </p:nvPr>
        </p:nvSpPr>
        <p:spPr>
          <a:xfrm>
            <a:off x="5183188" y="987425"/>
            <a:ext cx="5420086" cy="4873625"/>
          </a:xfrm>
          <a:prstGeom prst="rect">
            <a:avLst/>
          </a:prstGeom>
          <a:noFill/>
          <a:ln>
            <a:noFill/>
          </a:ln>
        </p:spPr>
      </p:sp>
      <p:sp>
        <p:nvSpPr>
          <p:cNvPr id="116" name="Google Shape;116;p29"/>
          <p:cNvSpPr txBox="1"/>
          <p:nvPr>
            <p:ph idx="1" type="body"/>
          </p:nvPr>
        </p:nvSpPr>
        <p:spPr>
          <a:xfrm>
            <a:off x="530352" y="3429000"/>
            <a:ext cx="3932237" cy="24399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chemeClr val="dk1"/>
              </a:buClr>
              <a:buSzPts val="2000"/>
              <a:buNone/>
              <a:defRPr sz="2000"/>
            </a:lvl1pPr>
            <a:lvl2pPr indent="-228600" lvl="1" marL="914400" algn="l">
              <a:lnSpc>
                <a:spcPct val="110000"/>
              </a:lnSpc>
              <a:spcBef>
                <a:spcPts val="500"/>
              </a:spcBef>
              <a:spcAft>
                <a:spcPts val="0"/>
              </a:spcAft>
              <a:buClr>
                <a:schemeClr val="dk1"/>
              </a:buClr>
              <a:buSzPts val="1400"/>
              <a:buNone/>
              <a:defRPr sz="1400"/>
            </a:lvl2pPr>
            <a:lvl3pPr indent="-228600" lvl="2" marL="1371600" algn="l">
              <a:lnSpc>
                <a:spcPct val="110000"/>
              </a:lnSpc>
              <a:spcBef>
                <a:spcPts val="500"/>
              </a:spcBef>
              <a:spcAft>
                <a:spcPts val="0"/>
              </a:spcAft>
              <a:buClr>
                <a:schemeClr val="dk1"/>
              </a:buClr>
              <a:buSzPts val="1200"/>
              <a:buNone/>
              <a:defRPr sz="1200"/>
            </a:lvl3pPr>
            <a:lvl4pPr indent="-228600" lvl="3" marL="1828800" algn="l">
              <a:lnSpc>
                <a:spcPct val="110000"/>
              </a:lnSpc>
              <a:spcBef>
                <a:spcPts val="500"/>
              </a:spcBef>
              <a:spcAft>
                <a:spcPts val="0"/>
              </a:spcAft>
              <a:buClr>
                <a:schemeClr val="dk1"/>
              </a:buClr>
              <a:buSzPts val="1000"/>
              <a:buNone/>
              <a:defRPr sz="1000"/>
            </a:lvl4pPr>
            <a:lvl5pPr indent="-228600" lvl="4" marL="2286000" algn="l">
              <a:lnSpc>
                <a:spcPct val="11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17" name="Google Shape;117;p29"/>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29"/>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9" name="Google Shape;119;p29"/>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nl-NL"/>
              <a:t>‹#›</a:t>
            </a:fld>
            <a:endParaRPr/>
          </a:p>
        </p:txBody>
      </p:sp>
      <p:grpSp>
        <p:nvGrpSpPr>
          <p:cNvPr id="120" name="Google Shape;120;p29"/>
          <p:cNvGrpSpPr/>
          <p:nvPr/>
        </p:nvGrpSpPr>
        <p:grpSpPr>
          <a:xfrm>
            <a:off x="530225" y="3193468"/>
            <a:ext cx="972241" cy="45719"/>
            <a:chOff x="4886325" y="3371754"/>
            <a:chExt cx="2418492" cy="113728"/>
          </a:xfrm>
        </p:grpSpPr>
        <p:sp>
          <p:nvSpPr>
            <p:cNvPr id="121" name="Google Shape;121;p29"/>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122" name="Google Shape;122;p29"/>
            <p:cNvGrpSpPr/>
            <p:nvPr/>
          </p:nvGrpSpPr>
          <p:grpSpPr>
            <a:xfrm>
              <a:off x="4886709" y="3371754"/>
              <a:ext cx="2418108" cy="113728"/>
              <a:chOff x="4886709" y="3371754"/>
              <a:chExt cx="2418108" cy="113728"/>
            </a:xfrm>
          </p:grpSpPr>
          <p:sp>
            <p:nvSpPr>
              <p:cNvPr id="123" name="Google Shape;123;p29"/>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24" name="Google Shape;124;p29"/>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25" name="Google Shape;125;p29"/>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26" name="Google Shape;126;p29"/>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5" name="Shape 5"/>
        <p:cNvGrpSpPr/>
        <p:nvPr/>
      </p:nvGrpSpPr>
      <p:grpSpPr>
        <a:xfrm>
          <a:off x="0" y="0"/>
          <a:ext cx="0" cy="0"/>
          <a:chOff x="0" y="0"/>
          <a:chExt cx="0" cy="0"/>
        </a:xfrm>
      </p:grpSpPr>
      <p:sp>
        <p:nvSpPr>
          <p:cNvPr id="6" name="Google Shape;6;p20"/>
          <p:cNvSpPr/>
          <p:nvPr/>
        </p:nvSpPr>
        <p:spPr>
          <a:xfrm>
            <a:off x="9753030" y="5516668"/>
            <a:ext cx="2438970" cy="1341332"/>
          </a:xfrm>
          <a:custGeom>
            <a:rect b="b" l="l" r="r" t="t"/>
            <a:pathLst>
              <a:path extrusionOk="0" h="1341332" w="243897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D5B1BD">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grpSp>
        <p:nvGrpSpPr>
          <p:cNvPr id="7" name="Google Shape;7;p20"/>
          <p:cNvGrpSpPr/>
          <p:nvPr/>
        </p:nvGrpSpPr>
        <p:grpSpPr>
          <a:xfrm>
            <a:off x="10776050" y="5204030"/>
            <a:ext cx="886141" cy="802497"/>
            <a:chOff x="10948005" y="3272152"/>
            <a:chExt cx="868640" cy="786648"/>
          </a:xfrm>
        </p:grpSpPr>
        <p:sp>
          <p:nvSpPr>
            <p:cNvPr id="8" name="Google Shape;8;p20"/>
            <p:cNvSpPr/>
            <p:nvPr/>
          </p:nvSpPr>
          <p:spPr>
            <a:xfrm>
              <a:off x="11194317" y="3944888"/>
              <a:ext cx="128449" cy="113912"/>
            </a:xfrm>
            <a:custGeom>
              <a:rect b="b" l="l" r="r" t="t"/>
              <a:pathLst>
                <a:path extrusionOk="0" h="401867" w="453152">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9" name="Google Shape;9;p20"/>
            <p:cNvSpPr/>
            <p:nvPr/>
          </p:nvSpPr>
          <p:spPr>
            <a:xfrm>
              <a:off x="10953045" y="3808430"/>
              <a:ext cx="144912" cy="193414"/>
            </a:xfrm>
            <a:custGeom>
              <a:rect b="b" l="l" r="r" t="t"/>
              <a:pathLst>
                <a:path extrusionOk="0" h="682341" w="511232">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10" name="Google Shape;10;p20"/>
            <p:cNvSpPr/>
            <p:nvPr/>
          </p:nvSpPr>
          <p:spPr>
            <a:xfrm>
              <a:off x="11684524" y="3907536"/>
              <a:ext cx="132121" cy="93006"/>
            </a:xfrm>
            <a:custGeom>
              <a:rect b="b" l="l" r="r" t="t"/>
              <a:pathLst>
                <a:path extrusionOk="0" h="328114" w="466107">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11" name="Google Shape;11;p20"/>
            <p:cNvSpPr/>
            <p:nvPr/>
          </p:nvSpPr>
          <p:spPr>
            <a:xfrm>
              <a:off x="11142141" y="3272152"/>
              <a:ext cx="180625" cy="158824"/>
            </a:xfrm>
            <a:custGeom>
              <a:rect b="b" l="l" r="r" t="t"/>
              <a:pathLst>
                <a:path extrusionOk="0" h="2938167" w="3341477">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2" name="Google Shape;12;p20"/>
            <p:cNvSpPr/>
            <p:nvPr/>
          </p:nvSpPr>
          <p:spPr>
            <a:xfrm>
              <a:off x="11602136" y="3379098"/>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3" name="Google Shape;13;p20"/>
            <p:cNvSpPr/>
            <p:nvPr/>
          </p:nvSpPr>
          <p:spPr>
            <a:xfrm>
              <a:off x="10948005" y="3504095"/>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4" name="Google Shape;14;p20"/>
            <p:cNvSpPr/>
            <p:nvPr/>
          </p:nvSpPr>
          <p:spPr>
            <a:xfrm>
              <a:off x="11343727" y="3666564"/>
              <a:ext cx="173527" cy="138496"/>
            </a:xfrm>
            <a:custGeom>
              <a:rect b="b" l="l" r="r" t="t"/>
              <a:pathLst>
                <a:path extrusionOk="0" h="629754" w="789043">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15" name="Google Shape;15;p20"/>
          <p:cNvSpPr/>
          <p:nvPr/>
        </p:nvSpPr>
        <p:spPr>
          <a:xfrm rot="5400000">
            <a:off x="615181" y="-615181"/>
            <a:ext cx="1085312" cy="2315675"/>
          </a:xfrm>
          <a:custGeom>
            <a:rect b="b" l="l" r="r" t="t"/>
            <a:pathLst>
              <a:path extrusionOk="0" h="2315675" w="1085312">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CDACA">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16" name="Google Shape;16;p20"/>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Geo"/>
              <a:buNone/>
              <a:defRPr b="0" i="1" sz="3600" u="none" cap="none" strike="noStrike">
                <a:solidFill>
                  <a:schemeClr val="dk1"/>
                </a:solidFill>
                <a:latin typeface="Geo"/>
                <a:ea typeface="Geo"/>
                <a:cs typeface="Geo"/>
                <a:sym typeface="Ge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Google Shape;17;p20"/>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1pPr>
            <a:lvl2pPr indent="-342900" lvl="1" marL="914400" marR="0" rtl="0" algn="l">
              <a:lnSpc>
                <a:spcPct val="11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2pPr>
            <a:lvl3pPr indent="-228600" lvl="2" marL="1371600" marR="0" rtl="0" algn="l">
              <a:lnSpc>
                <a:spcPct val="110000"/>
              </a:lnSpc>
              <a:spcBef>
                <a:spcPts val="500"/>
              </a:spcBef>
              <a:spcAft>
                <a:spcPts val="0"/>
              </a:spcAft>
              <a:buClr>
                <a:schemeClr val="dk1"/>
              </a:buClr>
              <a:buSzPts val="1600"/>
              <a:buFont typeface="Arial"/>
              <a:buNone/>
              <a:defRPr b="0" i="0" sz="1600" u="none" cap="none" strike="noStrike">
                <a:solidFill>
                  <a:schemeClr val="dk1"/>
                </a:solidFill>
                <a:latin typeface="Avenir"/>
                <a:ea typeface="Avenir"/>
                <a:cs typeface="Avenir"/>
                <a:sym typeface="Avenir"/>
              </a:defRPr>
            </a:lvl3pPr>
            <a:lvl4pPr indent="-317500" lvl="3" marL="1828800" marR="0" rtl="0" algn="l">
              <a:lnSpc>
                <a:spcPct val="110000"/>
              </a:lnSpc>
              <a:spcBef>
                <a:spcPts val="500"/>
              </a:spcBef>
              <a:spcAft>
                <a:spcPts val="0"/>
              </a:spcAft>
              <a:buClr>
                <a:schemeClr val="dk1"/>
              </a:buClr>
              <a:buSzPts val="1400"/>
              <a:buFont typeface="Arial"/>
              <a:buChar char="•"/>
              <a:defRPr b="0" i="0" sz="1400" u="none" cap="none" strike="noStrike">
                <a:solidFill>
                  <a:schemeClr val="dk1"/>
                </a:solidFill>
                <a:latin typeface="Avenir"/>
                <a:ea typeface="Avenir"/>
                <a:cs typeface="Avenir"/>
                <a:sym typeface="Avenir"/>
              </a:defRPr>
            </a:lvl4pPr>
            <a:lvl5pPr indent="-228600" lvl="4" marL="2286000" marR="0" rtl="0" algn="l">
              <a:lnSpc>
                <a:spcPct val="110000"/>
              </a:lnSpc>
              <a:spcBef>
                <a:spcPts val="500"/>
              </a:spcBef>
              <a:spcAft>
                <a:spcPts val="0"/>
              </a:spcAft>
              <a:buClr>
                <a:schemeClr val="dk1"/>
              </a:buClr>
              <a:buSzPts val="1400"/>
              <a:buFont typeface="Arial"/>
              <a:buNone/>
              <a:defRPr b="0" i="0" sz="14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8" name="Google Shape;18;p20"/>
          <p:cNvSpPr txBox="1"/>
          <p:nvPr>
            <p:ph idx="10" type="dt"/>
          </p:nvPr>
        </p:nvSpPr>
        <p:spPr>
          <a:xfrm>
            <a:off x="525718" y="136525"/>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900" cap="none">
                <a:solidFill>
                  <a:srgbClr val="595959"/>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19" name="Google Shape;19;p20"/>
          <p:cNvSpPr txBox="1"/>
          <p:nvPr>
            <p:ph idx="11" type="ftr"/>
          </p:nvPr>
        </p:nvSpPr>
        <p:spPr>
          <a:xfrm>
            <a:off x="525718" y="6356350"/>
            <a:ext cx="3450659"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sz="900" cap="none">
                <a:solidFill>
                  <a:srgbClr val="595959"/>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20" name="Google Shape;20;p20"/>
          <p:cNvSpPr txBox="1"/>
          <p:nvPr>
            <p:ph idx="12" type="sldNum"/>
          </p:nvPr>
        </p:nvSpPr>
        <p:spPr>
          <a:xfrm>
            <a:off x="11655367" y="6356350"/>
            <a:ext cx="529809"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sz="900" u="none" cap="none">
                <a:solidFill>
                  <a:srgbClr val="595959"/>
                </a:solidFill>
                <a:latin typeface="Avenir"/>
                <a:ea typeface="Avenir"/>
                <a:cs typeface="Avenir"/>
                <a:sym typeface="Avenir"/>
              </a:defRPr>
            </a:lvl1pPr>
            <a:lvl2pPr indent="0" lvl="1" marL="0" marR="0" rtl="0" algn="ctr">
              <a:spcBef>
                <a:spcPts val="0"/>
              </a:spcBef>
              <a:buNone/>
              <a:defRPr b="0" sz="900" u="none" cap="none">
                <a:solidFill>
                  <a:srgbClr val="595959"/>
                </a:solidFill>
                <a:latin typeface="Avenir"/>
                <a:ea typeface="Avenir"/>
                <a:cs typeface="Avenir"/>
                <a:sym typeface="Avenir"/>
              </a:defRPr>
            </a:lvl2pPr>
            <a:lvl3pPr indent="0" lvl="2" marL="0" marR="0" rtl="0" algn="ctr">
              <a:spcBef>
                <a:spcPts val="0"/>
              </a:spcBef>
              <a:buNone/>
              <a:defRPr b="0" sz="900" u="none" cap="none">
                <a:solidFill>
                  <a:srgbClr val="595959"/>
                </a:solidFill>
                <a:latin typeface="Avenir"/>
                <a:ea typeface="Avenir"/>
                <a:cs typeface="Avenir"/>
                <a:sym typeface="Avenir"/>
              </a:defRPr>
            </a:lvl3pPr>
            <a:lvl4pPr indent="0" lvl="3" marL="0" marR="0" rtl="0" algn="ctr">
              <a:spcBef>
                <a:spcPts val="0"/>
              </a:spcBef>
              <a:buNone/>
              <a:defRPr b="0" sz="900" u="none" cap="none">
                <a:solidFill>
                  <a:srgbClr val="595959"/>
                </a:solidFill>
                <a:latin typeface="Avenir"/>
                <a:ea typeface="Avenir"/>
                <a:cs typeface="Avenir"/>
                <a:sym typeface="Avenir"/>
              </a:defRPr>
            </a:lvl4pPr>
            <a:lvl5pPr indent="0" lvl="4" marL="0" marR="0" rtl="0" algn="ctr">
              <a:spcBef>
                <a:spcPts val="0"/>
              </a:spcBef>
              <a:buNone/>
              <a:defRPr b="0" sz="900" u="none" cap="none">
                <a:solidFill>
                  <a:srgbClr val="595959"/>
                </a:solidFill>
                <a:latin typeface="Avenir"/>
                <a:ea typeface="Avenir"/>
                <a:cs typeface="Avenir"/>
                <a:sym typeface="Avenir"/>
              </a:defRPr>
            </a:lvl5pPr>
            <a:lvl6pPr indent="0" lvl="5" marL="0" marR="0" rtl="0" algn="ctr">
              <a:spcBef>
                <a:spcPts val="0"/>
              </a:spcBef>
              <a:buNone/>
              <a:defRPr b="0" sz="900" u="none" cap="none">
                <a:solidFill>
                  <a:srgbClr val="595959"/>
                </a:solidFill>
                <a:latin typeface="Avenir"/>
                <a:ea typeface="Avenir"/>
                <a:cs typeface="Avenir"/>
                <a:sym typeface="Avenir"/>
              </a:defRPr>
            </a:lvl6pPr>
            <a:lvl7pPr indent="0" lvl="6" marL="0" marR="0" rtl="0" algn="ctr">
              <a:spcBef>
                <a:spcPts val="0"/>
              </a:spcBef>
              <a:buNone/>
              <a:defRPr b="0" sz="900" u="none" cap="none">
                <a:solidFill>
                  <a:srgbClr val="595959"/>
                </a:solidFill>
                <a:latin typeface="Avenir"/>
                <a:ea typeface="Avenir"/>
                <a:cs typeface="Avenir"/>
                <a:sym typeface="Avenir"/>
              </a:defRPr>
            </a:lvl7pPr>
            <a:lvl8pPr indent="0" lvl="7" marL="0" marR="0" rtl="0" algn="ctr">
              <a:spcBef>
                <a:spcPts val="0"/>
              </a:spcBef>
              <a:buNone/>
              <a:defRPr b="0" sz="900" u="none" cap="none">
                <a:solidFill>
                  <a:srgbClr val="595959"/>
                </a:solidFill>
                <a:latin typeface="Avenir"/>
                <a:ea typeface="Avenir"/>
                <a:cs typeface="Avenir"/>
                <a:sym typeface="Avenir"/>
              </a:defRPr>
            </a:lvl8pPr>
            <a:lvl9pPr indent="0" lvl="8" marL="0" marR="0" rtl="0" algn="ctr">
              <a:spcBef>
                <a:spcPts val="0"/>
              </a:spcBef>
              <a:buNone/>
              <a:defRPr b="0" sz="900" u="none" cap="none">
                <a:solidFill>
                  <a:srgbClr val="595959"/>
                </a:solidFill>
                <a:latin typeface="Avenir"/>
                <a:ea typeface="Avenir"/>
                <a:cs typeface="Avenir"/>
                <a:sym typeface="Avenir"/>
              </a:defRPr>
            </a:lvl9pPr>
          </a:lstStyle>
          <a:p>
            <a:pPr indent="0" lvl="0" marL="0" rtl="0" algn="ct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www.npostart.nl/ik-durf-het-bijna-niet-te-vragen/18-08-2020/BV_101400640"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56" name="Shape 156"/>
        <p:cNvGrpSpPr/>
        <p:nvPr/>
      </p:nvGrpSpPr>
      <p:grpSpPr>
        <a:xfrm>
          <a:off x="0" y="0"/>
          <a:ext cx="0" cy="0"/>
          <a:chOff x="0" y="0"/>
          <a:chExt cx="0" cy="0"/>
        </a:xfrm>
      </p:grpSpPr>
      <p:sp>
        <p:nvSpPr>
          <p:cNvPr id="157" name="Google Shape;157;p1"/>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158" name="Google Shape;158;p1"/>
          <p:cNvSpPr txBox="1"/>
          <p:nvPr>
            <p:ph type="ctrTitle"/>
          </p:nvPr>
        </p:nvSpPr>
        <p:spPr>
          <a:xfrm>
            <a:off x="1525300" y="735558"/>
            <a:ext cx="8461200" cy="2721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dk1"/>
              </a:buClr>
              <a:buSzPct val="100000"/>
              <a:buFont typeface="Arial"/>
              <a:buNone/>
            </a:pPr>
            <a:r>
              <a:t/>
            </a:r>
            <a:endParaRPr i="0" sz="8000">
              <a:latin typeface="Arial"/>
              <a:ea typeface="Arial"/>
              <a:cs typeface="Arial"/>
              <a:sym typeface="Arial"/>
            </a:endParaRPr>
          </a:p>
          <a:p>
            <a:pPr indent="0" lvl="0" marL="0" rtl="0" algn="l">
              <a:lnSpc>
                <a:spcPct val="100000"/>
              </a:lnSpc>
              <a:spcBef>
                <a:spcPts val="0"/>
              </a:spcBef>
              <a:spcAft>
                <a:spcPts val="0"/>
              </a:spcAft>
              <a:buClr>
                <a:schemeClr val="dk1"/>
              </a:buClr>
              <a:buSzPct val="100000"/>
              <a:buFont typeface="Arial"/>
              <a:buNone/>
            </a:pPr>
            <a:r>
              <a:t/>
            </a:r>
            <a:endParaRPr i="0" sz="8000">
              <a:latin typeface="Arial"/>
              <a:ea typeface="Arial"/>
              <a:cs typeface="Arial"/>
              <a:sym typeface="Arial"/>
            </a:endParaRPr>
          </a:p>
          <a:p>
            <a:pPr indent="0" lvl="0" marL="0" rtl="0" algn="l">
              <a:lnSpc>
                <a:spcPct val="100000"/>
              </a:lnSpc>
              <a:spcBef>
                <a:spcPts val="0"/>
              </a:spcBef>
              <a:spcAft>
                <a:spcPts val="0"/>
              </a:spcAft>
              <a:buClr>
                <a:schemeClr val="dk1"/>
              </a:buClr>
              <a:buSzPct val="100000"/>
              <a:buFont typeface="Arial"/>
              <a:buNone/>
            </a:pPr>
            <a:r>
              <a:t/>
            </a:r>
            <a:endParaRPr i="0" sz="8000">
              <a:latin typeface="Arial"/>
              <a:ea typeface="Arial"/>
              <a:cs typeface="Arial"/>
              <a:sym typeface="Arial"/>
            </a:endParaRPr>
          </a:p>
          <a:p>
            <a:pPr indent="0" lvl="0" marL="0" rtl="0" algn="l">
              <a:lnSpc>
                <a:spcPct val="100000"/>
              </a:lnSpc>
              <a:spcBef>
                <a:spcPts val="0"/>
              </a:spcBef>
              <a:spcAft>
                <a:spcPts val="0"/>
              </a:spcAft>
              <a:buClr>
                <a:schemeClr val="dk1"/>
              </a:buClr>
              <a:buSzPct val="100000"/>
              <a:buFont typeface="Arial"/>
              <a:buNone/>
            </a:pPr>
            <a:r>
              <a:rPr i="0" lang="nl-NL" sz="8000">
                <a:latin typeface="Arial"/>
                <a:ea typeface="Arial"/>
                <a:cs typeface="Arial"/>
                <a:sym typeface="Arial"/>
              </a:rPr>
              <a:t>Meer- en hoogbegaafdheid </a:t>
            </a:r>
            <a:endParaRPr/>
          </a:p>
        </p:txBody>
      </p:sp>
      <p:sp>
        <p:nvSpPr>
          <p:cNvPr id="159" name="Google Shape;159;p1"/>
          <p:cNvSpPr/>
          <p:nvPr/>
        </p:nvSpPr>
        <p:spPr>
          <a:xfrm rot="10800000">
            <a:off x="0" y="16305"/>
            <a:ext cx="2438970" cy="1341332"/>
          </a:xfrm>
          <a:custGeom>
            <a:rect b="b" l="l" r="r" t="t"/>
            <a:pathLst>
              <a:path extrusionOk="0" h="1341332" w="243897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D5B1BD">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160" name="Google Shape;160;p1"/>
          <p:cNvGrpSpPr/>
          <p:nvPr/>
        </p:nvGrpSpPr>
        <p:grpSpPr>
          <a:xfrm rot="10800000">
            <a:off x="1701611" y="285553"/>
            <a:ext cx="886141" cy="802496"/>
            <a:chOff x="10948005" y="3272152"/>
            <a:chExt cx="868640" cy="786648"/>
          </a:xfrm>
        </p:grpSpPr>
        <p:sp>
          <p:nvSpPr>
            <p:cNvPr id="161" name="Google Shape;161;p1"/>
            <p:cNvSpPr/>
            <p:nvPr/>
          </p:nvSpPr>
          <p:spPr>
            <a:xfrm>
              <a:off x="11194317" y="3944888"/>
              <a:ext cx="128449" cy="113912"/>
            </a:xfrm>
            <a:custGeom>
              <a:rect b="b" l="l" r="r" t="t"/>
              <a:pathLst>
                <a:path extrusionOk="0" h="401867" w="453152">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162" name="Google Shape;162;p1"/>
            <p:cNvSpPr/>
            <p:nvPr/>
          </p:nvSpPr>
          <p:spPr>
            <a:xfrm>
              <a:off x="10953045" y="3808430"/>
              <a:ext cx="144912" cy="193414"/>
            </a:xfrm>
            <a:custGeom>
              <a:rect b="b" l="l" r="r" t="t"/>
              <a:pathLst>
                <a:path extrusionOk="0" h="682341" w="511232">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163" name="Google Shape;163;p1"/>
            <p:cNvSpPr/>
            <p:nvPr/>
          </p:nvSpPr>
          <p:spPr>
            <a:xfrm>
              <a:off x="11684524" y="3907536"/>
              <a:ext cx="132121" cy="93006"/>
            </a:xfrm>
            <a:custGeom>
              <a:rect b="b" l="l" r="r" t="t"/>
              <a:pathLst>
                <a:path extrusionOk="0" h="328114" w="466107">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164" name="Google Shape;164;p1"/>
            <p:cNvSpPr/>
            <p:nvPr/>
          </p:nvSpPr>
          <p:spPr>
            <a:xfrm>
              <a:off x="11142141" y="3272152"/>
              <a:ext cx="180625" cy="158824"/>
            </a:xfrm>
            <a:custGeom>
              <a:rect b="b" l="l" r="r" t="t"/>
              <a:pathLst>
                <a:path extrusionOk="0" h="2938167" w="3341477">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65" name="Google Shape;165;p1"/>
            <p:cNvSpPr/>
            <p:nvPr/>
          </p:nvSpPr>
          <p:spPr>
            <a:xfrm>
              <a:off x="11602136" y="3379098"/>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66" name="Google Shape;166;p1"/>
            <p:cNvSpPr/>
            <p:nvPr/>
          </p:nvSpPr>
          <p:spPr>
            <a:xfrm>
              <a:off x="10948005" y="3504095"/>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167" name="Google Shape;167;p1"/>
            <p:cNvSpPr/>
            <p:nvPr/>
          </p:nvSpPr>
          <p:spPr>
            <a:xfrm>
              <a:off x="11343727" y="3666564"/>
              <a:ext cx="173527" cy="138496"/>
            </a:xfrm>
            <a:custGeom>
              <a:rect b="b" l="l" r="r" t="t"/>
              <a:pathLst>
                <a:path extrusionOk="0" h="629754" w="789043">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grpSp>
        <p:nvGrpSpPr>
          <p:cNvPr id="168" name="Google Shape;168;p1"/>
          <p:cNvGrpSpPr/>
          <p:nvPr/>
        </p:nvGrpSpPr>
        <p:grpSpPr>
          <a:xfrm>
            <a:off x="530225" y="3267662"/>
            <a:ext cx="972241" cy="45718"/>
            <a:chOff x="4886325" y="3371754"/>
            <a:chExt cx="2418492" cy="113728"/>
          </a:xfrm>
        </p:grpSpPr>
        <p:sp>
          <p:nvSpPr>
            <p:cNvPr id="169" name="Google Shape;169;p1"/>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170" name="Google Shape;170;p1"/>
            <p:cNvGrpSpPr/>
            <p:nvPr/>
          </p:nvGrpSpPr>
          <p:grpSpPr>
            <a:xfrm>
              <a:off x="4886709" y="3371754"/>
              <a:ext cx="2418108" cy="113728"/>
              <a:chOff x="4886709" y="3371754"/>
              <a:chExt cx="2418108" cy="113728"/>
            </a:xfrm>
          </p:grpSpPr>
          <p:sp>
            <p:nvSpPr>
              <p:cNvPr id="171" name="Google Shape;171;p1"/>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72" name="Google Shape;172;p1"/>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73" name="Google Shape;173;p1"/>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174" name="Google Shape;174;p1"/>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pic>
        <p:nvPicPr>
          <p:cNvPr descr="Passend onderwijs" id="175" name="Google Shape;175;p1"/>
          <p:cNvPicPr preferRelativeResize="0"/>
          <p:nvPr/>
        </p:nvPicPr>
        <p:blipFill rotWithShape="1">
          <a:blip r:embed="rId3">
            <a:alphaModFix/>
          </a:blip>
          <a:srcRect b="0" l="0" r="0" t="0"/>
          <a:stretch/>
        </p:blipFill>
        <p:spPr>
          <a:xfrm>
            <a:off x="8007029" y="3335558"/>
            <a:ext cx="3940369" cy="3164750"/>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0"/>
          <p:cNvPicPr preferRelativeResize="0"/>
          <p:nvPr/>
        </p:nvPicPr>
        <p:blipFill rotWithShape="1">
          <a:blip r:embed="rId3">
            <a:alphaModFix/>
          </a:blip>
          <a:srcRect b="22221" l="3917" r="50000" t="29185"/>
          <a:stretch/>
        </p:blipFill>
        <p:spPr>
          <a:xfrm>
            <a:off x="772160" y="424459"/>
            <a:ext cx="10469944" cy="621002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id="273" name="Google Shape;273;p11"/>
          <p:cNvPicPr preferRelativeResize="0"/>
          <p:nvPr/>
        </p:nvPicPr>
        <p:blipFill rotWithShape="1">
          <a:blip r:embed="rId3">
            <a:alphaModFix/>
          </a:blip>
          <a:srcRect b="33926" l="14916" r="50000" t="30074"/>
          <a:stretch/>
        </p:blipFill>
        <p:spPr>
          <a:xfrm>
            <a:off x="221229" y="158530"/>
            <a:ext cx="5874771" cy="3390901"/>
          </a:xfrm>
          <a:prstGeom prst="rect">
            <a:avLst/>
          </a:prstGeom>
          <a:noFill/>
          <a:ln>
            <a:noFill/>
          </a:ln>
        </p:spPr>
      </p:pic>
      <p:sp>
        <p:nvSpPr>
          <p:cNvPr id="274" name="Google Shape;274;p11"/>
          <p:cNvSpPr txBox="1"/>
          <p:nvPr>
            <p:ph idx="1" type="body"/>
          </p:nvPr>
        </p:nvSpPr>
        <p:spPr>
          <a:xfrm>
            <a:off x="6840792" y="308194"/>
            <a:ext cx="4847977" cy="432095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110000"/>
              </a:lnSpc>
              <a:spcBef>
                <a:spcPts val="0"/>
              </a:spcBef>
              <a:spcAft>
                <a:spcPts val="0"/>
              </a:spcAft>
              <a:buClr>
                <a:schemeClr val="dk1"/>
              </a:buClr>
              <a:buSzPct val="100000"/>
              <a:buNone/>
            </a:pPr>
            <a:r>
              <a:rPr b="1" lang="nl-NL" sz="2200"/>
              <a:t>Zelfsturend autonoom:</a:t>
            </a:r>
            <a:endParaRPr/>
          </a:p>
          <a:p>
            <a:pPr indent="0" lvl="0" marL="0" rtl="0" algn="l">
              <a:lnSpc>
                <a:spcPct val="110000"/>
              </a:lnSpc>
              <a:spcBef>
                <a:spcPts val="1000"/>
              </a:spcBef>
              <a:spcAft>
                <a:spcPts val="0"/>
              </a:spcAft>
              <a:buClr>
                <a:schemeClr val="dk1"/>
              </a:buClr>
              <a:buSzPct val="100000"/>
              <a:buNone/>
            </a:pPr>
            <a:r>
              <a:rPr lang="nl-NL" sz="2200"/>
              <a:t>Is in balans met zichzelf en met zijn / haar omgeving, durft te leren en is trots op hetgeen hij / zij bereikt.</a:t>
            </a:r>
            <a:endParaRPr/>
          </a:p>
          <a:p>
            <a:pPr indent="0" lvl="0" marL="0" rtl="0" algn="l">
              <a:lnSpc>
                <a:spcPct val="110000"/>
              </a:lnSpc>
              <a:spcBef>
                <a:spcPts val="1000"/>
              </a:spcBef>
              <a:spcAft>
                <a:spcPts val="0"/>
              </a:spcAft>
              <a:buClr>
                <a:schemeClr val="dk1"/>
              </a:buClr>
              <a:buSzPct val="100000"/>
              <a:buNone/>
            </a:pPr>
            <a:r>
              <a:rPr b="1" lang="nl-NL" sz="2200"/>
              <a:t>Aangepast succesvol:</a:t>
            </a:r>
            <a:endParaRPr/>
          </a:p>
          <a:p>
            <a:pPr indent="0" lvl="0" marL="0" rtl="0" algn="l">
              <a:lnSpc>
                <a:spcPct val="110000"/>
              </a:lnSpc>
              <a:spcBef>
                <a:spcPts val="1000"/>
              </a:spcBef>
              <a:spcAft>
                <a:spcPts val="0"/>
              </a:spcAft>
              <a:buClr>
                <a:schemeClr val="dk1"/>
              </a:buClr>
              <a:buSzPct val="100000"/>
              <a:buNone/>
            </a:pPr>
            <a:r>
              <a:rPr lang="nl-NL" sz="2200"/>
              <a:t>Is vooral bezig om anderen tevreden te stellen en bevestiging van anderen te ontvangen</a:t>
            </a:r>
            <a:endParaRPr/>
          </a:p>
          <a:p>
            <a:pPr indent="0" lvl="0" marL="0" rtl="0" algn="l">
              <a:lnSpc>
                <a:spcPct val="110000"/>
              </a:lnSpc>
              <a:spcBef>
                <a:spcPts val="1000"/>
              </a:spcBef>
              <a:spcAft>
                <a:spcPts val="0"/>
              </a:spcAft>
              <a:buClr>
                <a:schemeClr val="dk1"/>
              </a:buClr>
              <a:buSzPct val="100000"/>
              <a:buNone/>
            </a:pPr>
            <a:r>
              <a:rPr b="1" lang="nl-NL" sz="2200"/>
              <a:t>Onderduikend:</a:t>
            </a:r>
            <a:endParaRPr/>
          </a:p>
          <a:p>
            <a:pPr indent="0" lvl="0" marL="0" rtl="0" algn="l">
              <a:lnSpc>
                <a:spcPct val="110000"/>
              </a:lnSpc>
              <a:spcBef>
                <a:spcPts val="1000"/>
              </a:spcBef>
              <a:spcAft>
                <a:spcPts val="0"/>
              </a:spcAft>
              <a:buClr>
                <a:schemeClr val="dk1"/>
              </a:buClr>
              <a:buSzPct val="100000"/>
              <a:buNone/>
            </a:pPr>
            <a:r>
              <a:rPr lang="nl-NL" sz="2200"/>
              <a:t>Wil niet opvallen, wil geen uitzonderingspositie, wil geen ander werk doen dan andere leerlingen, maar hij wil juist bij de groep horen </a:t>
            </a:r>
            <a:endParaRPr/>
          </a:p>
          <a:p>
            <a:pPr indent="0" lvl="0" marL="0" rtl="0" algn="l">
              <a:lnSpc>
                <a:spcPct val="110000"/>
              </a:lnSpc>
              <a:spcBef>
                <a:spcPts val="1000"/>
              </a:spcBef>
              <a:spcAft>
                <a:spcPts val="0"/>
              </a:spcAft>
              <a:buClr>
                <a:schemeClr val="dk1"/>
              </a:buClr>
              <a:buSzPct val="100000"/>
              <a:buNone/>
            </a:pPr>
            <a:r>
              <a:rPr b="1" lang="nl-NL" sz="2200"/>
              <a:t>Uitdagend creatief:</a:t>
            </a:r>
            <a:endParaRPr/>
          </a:p>
          <a:p>
            <a:pPr indent="0" lvl="0" marL="0" rtl="0" algn="l">
              <a:lnSpc>
                <a:spcPct val="110000"/>
              </a:lnSpc>
              <a:spcBef>
                <a:spcPts val="1000"/>
              </a:spcBef>
              <a:spcAft>
                <a:spcPts val="0"/>
              </a:spcAft>
              <a:buClr>
                <a:schemeClr val="dk1"/>
              </a:buClr>
              <a:buSzPct val="100000"/>
              <a:buNone/>
            </a:pPr>
            <a:r>
              <a:rPr lang="nl-NL" sz="2200"/>
              <a:t>Deze leerling laat nadrukkelijk van zich horen op een manier die weliswaar creatief is, maar zelden direct bijdraagt aan de leersituatie en die vaak als uitdagend wordt ervaren. </a:t>
            </a:r>
            <a:endParaRPr/>
          </a:p>
          <a:p>
            <a:pPr indent="0" lvl="0" marL="0" rtl="0" algn="l">
              <a:lnSpc>
                <a:spcPct val="110000"/>
              </a:lnSpc>
              <a:spcBef>
                <a:spcPts val="1000"/>
              </a:spcBef>
              <a:spcAft>
                <a:spcPts val="0"/>
              </a:spcAft>
              <a:buClr>
                <a:schemeClr val="dk1"/>
              </a:buClr>
              <a:buSzPct val="100000"/>
              <a:buNone/>
            </a:pPr>
            <a:r>
              <a:t/>
            </a:r>
            <a:endParaRPr b="1"/>
          </a:p>
        </p:txBody>
      </p:sp>
      <p:sp>
        <p:nvSpPr>
          <p:cNvPr id="275" name="Google Shape;275;p11"/>
          <p:cNvSpPr txBox="1"/>
          <p:nvPr/>
        </p:nvSpPr>
        <p:spPr>
          <a:xfrm>
            <a:off x="503231" y="3841116"/>
            <a:ext cx="6096000" cy="276998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1400">
              <a:solidFill>
                <a:schemeClr val="dk1"/>
              </a:solidFill>
              <a:latin typeface="Avenir"/>
              <a:ea typeface="Avenir"/>
              <a:cs typeface="Avenir"/>
              <a:sym typeface="Avenir"/>
            </a:endParaRPr>
          </a:p>
          <a:p>
            <a:pPr indent="0" lvl="0" marL="0" marR="0" rtl="0" algn="l">
              <a:spcBef>
                <a:spcPts val="0"/>
              </a:spcBef>
              <a:spcAft>
                <a:spcPts val="0"/>
              </a:spcAft>
              <a:buNone/>
            </a:pPr>
            <a:r>
              <a:rPr b="1" lang="nl-NL" sz="1600">
                <a:solidFill>
                  <a:schemeClr val="dk1"/>
                </a:solidFill>
                <a:latin typeface="Avenir"/>
                <a:ea typeface="Avenir"/>
                <a:cs typeface="Avenir"/>
                <a:sym typeface="Avenir"/>
              </a:rPr>
              <a:t>Dubbel bijzonder:</a:t>
            </a:r>
            <a:endParaRPr/>
          </a:p>
          <a:p>
            <a:pPr indent="0" lvl="0" marL="0" marR="0" rtl="0" algn="l">
              <a:spcBef>
                <a:spcPts val="0"/>
              </a:spcBef>
              <a:spcAft>
                <a:spcPts val="0"/>
              </a:spcAft>
              <a:buNone/>
            </a:pPr>
            <a:r>
              <a:rPr lang="nl-NL" sz="1600">
                <a:solidFill>
                  <a:schemeClr val="dk1"/>
                </a:solidFill>
                <a:latin typeface="Avenir"/>
                <a:ea typeface="Avenir"/>
                <a:cs typeface="Avenir"/>
                <a:sym typeface="Avenir"/>
              </a:rPr>
              <a:t>Worden vaak onderschat en niet herkend. In het meest gunstige geval vallen zij op door patronen van enerzijds steeds minder presteren en anderzijds juist talenten te laten zien. </a:t>
            </a:r>
            <a:endParaRPr/>
          </a:p>
          <a:p>
            <a:pPr indent="0" lvl="0" marL="0" marR="0" rtl="0" algn="l">
              <a:spcBef>
                <a:spcPts val="0"/>
              </a:spcBef>
              <a:spcAft>
                <a:spcPts val="0"/>
              </a:spcAft>
              <a:buNone/>
            </a:pPr>
            <a:r>
              <a:t/>
            </a:r>
            <a:endParaRPr b="1" sz="1600">
              <a:solidFill>
                <a:schemeClr val="dk1"/>
              </a:solidFill>
              <a:latin typeface="Avenir"/>
              <a:ea typeface="Avenir"/>
              <a:cs typeface="Avenir"/>
              <a:sym typeface="Avenir"/>
            </a:endParaRPr>
          </a:p>
          <a:p>
            <a:pPr indent="0" lvl="0" marL="0" marR="0" rtl="0" algn="l">
              <a:spcBef>
                <a:spcPts val="0"/>
              </a:spcBef>
              <a:spcAft>
                <a:spcPts val="0"/>
              </a:spcAft>
              <a:buNone/>
            </a:pPr>
            <a:r>
              <a:t/>
            </a:r>
            <a:endParaRPr b="1" sz="1600">
              <a:solidFill>
                <a:schemeClr val="dk1"/>
              </a:solidFill>
              <a:latin typeface="Avenir"/>
              <a:ea typeface="Avenir"/>
              <a:cs typeface="Avenir"/>
              <a:sym typeface="Avenir"/>
            </a:endParaRPr>
          </a:p>
          <a:p>
            <a:pPr indent="0" lvl="0" marL="0" marR="0" rtl="0" algn="l">
              <a:spcBef>
                <a:spcPts val="0"/>
              </a:spcBef>
              <a:spcAft>
                <a:spcPts val="0"/>
              </a:spcAft>
              <a:buNone/>
            </a:pPr>
            <a:r>
              <a:rPr b="1" lang="nl-NL" sz="1600">
                <a:solidFill>
                  <a:schemeClr val="dk1"/>
                </a:solidFill>
                <a:latin typeface="Avenir"/>
                <a:ea typeface="Avenir"/>
                <a:cs typeface="Avenir"/>
                <a:sym typeface="Avenir"/>
              </a:rPr>
              <a:t>Risicoleerling:</a:t>
            </a:r>
            <a:endParaRPr/>
          </a:p>
          <a:p>
            <a:pPr indent="0" lvl="0" marL="0" marR="0" rtl="0" algn="l">
              <a:spcBef>
                <a:spcPts val="0"/>
              </a:spcBef>
              <a:spcAft>
                <a:spcPts val="0"/>
              </a:spcAft>
              <a:buNone/>
            </a:pPr>
            <a:r>
              <a:rPr lang="nl-NL" sz="1600">
                <a:solidFill>
                  <a:schemeClr val="dk1"/>
                </a:solidFill>
                <a:latin typeface="Avenir"/>
                <a:ea typeface="Avenir"/>
                <a:cs typeface="Avenir"/>
                <a:sym typeface="Avenir"/>
              </a:rPr>
              <a:t>Deze leerling is op school slechts nog fysiek aanwezig, maar voelt en toont zich niet echt betrokken, of neemt zelfs onregelmatig deel aan het onderwijs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2"/>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6000"/>
              <a:buFont typeface="Arial"/>
              <a:buNone/>
            </a:pPr>
            <a:r>
              <a:rPr i="0" lang="nl-NL" sz="6000">
                <a:latin typeface="Arial"/>
                <a:ea typeface="Arial"/>
                <a:cs typeface="Arial"/>
                <a:sym typeface="Arial"/>
              </a:rPr>
              <a:t>Gevaren van diagnose hoogbegaafdheid </a:t>
            </a:r>
            <a:endParaRPr/>
          </a:p>
        </p:txBody>
      </p:sp>
      <p:sp>
        <p:nvSpPr>
          <p:cNvPr id="281" name="Google Shape;281;p12"/>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2000"/>
              <a:buNone/>
            </a:pPr>
            <a:r>
              <a:rPr lang="nl-NL"/>
              <a:t>Overschatting door ouder(s)/verzorger(s)/leerkrachten</a:t>
            </a:r>
            <a:endParaRPr/>
          </a:p>
          <a:p>
            <a:pPr indent="0" lvl="0" marL="0" rtl="0" algn="l">
              <a:lnSpc>
                <a:spcPct val="110000"/>
              </a:lnSpc>
              <a:spcBef>
                <a:spcPts val="1000"/>
              </a:spcBef>
              <a:spcAft>
                <a:spcPts val="0"/>
              </a:spcAft>
              <a:buClr>
                <a:schemeClr val="dk1"/>
              </a:buClr>
              <a:buSzPts val="2000"/>
              <a:buNone/>
            </a:pPr>
            <a:r>
              <a:rPr lang="nl-NL"/>
              <a:t>Faalangst </a:t>
            </a:r>
            <a:endParaRPr/>
          </a:p>
          <a:p>
            <a:pPr indent="0" lvl="0" marL="0" rtl="0" algn="l">
              <a:lnSpc>
                <a:spcPct val="110000"/>
              </a:lnSpc>
              <a:spcBef>
                <a:spcPts val="1000"/>
              </a:spcBef>
              <a:spcAft>
                <a:spcPts val="0"/>
              </a:spcAft>
              <a:buClr>
                <a:schemeClr val="dk1"/>
              </a:buClr>
              <a:buSzPts val="2000"/>
              <a:buNone/>
            </a:pPr>
            <a:r>
              <a:rPr lang="nl-NL"/>
              <a:t>Het gevoel hebben altijd te moeten presteren</a:t>
            </a:r>
            <a:endParaRPr/>
          </a:p>
          <a:p>
            <a:pPr indent="0" lvl="0" marL="0" rtl="0" algn="l">
              <a:lnSpc>
                <a:spcPct val="110000"/>
              </a:lnSpc>
              <a:spcBef>
                <a:spcPts val="1000"/>
              </a:spcBef>
              <a:spcAft>
                <a:spcPts val="0"/>
              </a:spcAft>
              <a:buClr>
                <a:schemeClr val="dk1"/>
              </a:buClr>
              <a:buSzPts val="2000"/>
              <a:buNone/>
            </a:pPr>
            <a:r>
              <a:rPr lang="nl-NL"/>
              <a:t>Relationele problemen met bijv. klasgenootjes of vriendjes / vriendinnetjes </a:t>
            </a:r>
            <a:endParaRPr/>
          </a:p>
          <a:p>
            <a:pPr indent="0" lvl="0" marL="0" rtl="0" algn="l">
              <a:lnSpc>
                <a:spcPct val="110000"/>
              </a:lnSpc>
              <a:spcBef>
                <a:spcPts val="1000"/>
              </a:spcBef>
              <a:spcAft>
                <a:spcPts val="0"/>
              </a:spcAft>
              <a:buClr>
                <a:schemeClr val="dk1"/>
              </a:buClr>
              <a:buSzPts val="2000"/>
              <a:buNone/>
            </a:pPr>
            <a:r>
              <a:t/>
            </a:r>
            <a:endParaRPr/>
          </a:p>
          <a:p>
            <a:pPr indent="0" lvl="0" marL="0" rtl="0" algn="l">
              <a:lnSpc>
                <a:spcPct val="110000"/>
              </a:lnSpc>
              <a:spcBef>
                <a:spcPts val="1000"/>
              </a:spcBef>
              <a:spcAft>
                <a:spcPts val="0"/>
              </a:spcAft>
              <a:buClr>
                <a:schemeClr val="dk1"/>
              </a:buClr>
              <a:buSzPts val="2000"/>
              <a:buNone/>
            </a:pPr>
            <a:r>
              <a:t/>
            </a:r>
            <a:endParaRPr/>
          </a:p>
        </p:txBody>
      </p:sp>
      <p:pic>
        <p:nvPicPr>
          <p:cNvPr descr="Pas op! | Compassion in World Farming Nederland" id="282" name="Google Shape;282;p12"/>
          <p:cNvPicPr preferRelativeResize="0"/>
          <p:nvPr/>
        </p:nvPicPr>
        <p:blipFill rotWithShape="1">
          <a:blip r:embed="rId3">
            <a:alphaModFix/>
          </a:blip>
          <a:srcRect b="0" l="0" r="0" t="0"/>
          <a:stretch/>
        </p:blipFill>
        <p:spPr>
          <a:xfrm>
            <a:off x="9531711" y="378286"/>
            <a:ext cx="2143125" cy="2143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13"/>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4400"/>
              <a:buFont typeface="Arial"/>
              <a:buNone/>
            </a:pPr>
            <a:r>
              <a:rPr i="0" lang="nl-NL" sz="4400">
                <a:latin typeface="Arial"/>
                <a:ea typeface="Arial"/>
                <a:cs typeface="Arial"/>
                <a:sym typeface="Arial"/>
              </a:rPr>
              <a:t>Onderpresteren </a:t>
            </a:r>
            <a:endParaRPr/>
          </a:p>
        </p:txBody>
      </p:sp>
      <p:sp>
        <p:nvSpPr>
          <p:cNvPr id="288" name="Google Shape;288;p13"/>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10000"/>
              </a:lnSpc>
              <a:spcBef>
                <a:spcPts val="0"/>
              </a:spcBef>
              <a:spcAft>
                <a:spcPts val="0"/>
              </a:spcAft>
              <a:buClr>
                <a:schemeClr val="dk1"/>
              </a:buClr>
              <a:buSzPts val="2000"/>
              <a:buNone/>
            </a:pPr>
            <a:r>
              <a:t/>
            </a:r>
            <a:endParaRPr/>
          </a:p>
          <a:p>
            <a:pPr indent="0" lvl="0" marL="0" rtl="0" algn="l">
              <a:lnSpc>
                <a:spcPct val="110000"/>
              </a:lnSpc>
              <a:spcBef>
                <a:spcPts val="1000"/>
              </a:spcBef>
              <a:spcAft>
                <a:spcPts val="0"/>
              </a:spcAft>
              <a:buClr>
                <a:schemeClr val="dk1"/>
              </a:buClr>
              <a:buSzPts val="2000"/>
              <a:buNone/>
            </a:pPr>
            <a:r>
              <a:rPr lang="nl-NL"/>
              <a:t>15/50% van de begaafde kinderen scoort onder zijn/haar eigen intellectuele (algemene ontwikkeling) en creatieve niveau tijdens schoolloopbaan (Pendavis &amp; Howley).</a:t>
            </a:r>
            <a:endParaRPr/>
          </a:p>
          <a:p>
            <a:pPr indent="0" lvl="0" marL="0" rtl="0" algn="l">
              <a:lnSpc>
                <a:spcPct val="110000"/>
              </a:lnSpc>
              <a:spcBef>
                <a:spcPts val="1000"/>
              </a:spcBef>
              <a:spcAft>
                <a:spcPts val="0"/>
              </a:spcAft>
              <a:buClr>
                <a:schemeClr val="dk1"/>
              </a:buClr>
              <a:buSzPts val="2000"/>
              <a:buNone/>
            </a:pPr>
            <a:r>
              <a:t/>
            </a:r>
            <a:endParaRPr/>
          </a:p>
          <a:p>
            <a:pPr indent="0" lvl="0" marL="0" rtl="0" algn="l">
              <a:lnSpc>
                <a:spcPct val="110000"/>
              </a:lnSpc>
              <a:spcBef>
                <a:spcPts val="1000"/>
              </a:spcBef>
              <a:spcAft>
                <a:spcPts val="0"/>
              </a:spcAft>
              <a:buClr>
                <a:schemeClr val="dk1"/>
              </a:buClr>
              <a:buSzPts val="2000"/>
              <a:buNone/>
            </a:pPr>
            <a:r>
              <a:rPr b="1" lang="nl-NL"/>
              <a:t>Doen: </a:t>
            </a:r>
            <a:endParaRPr/>
          </a:p>
          <a:p>
            <a:pPr indent="0" lvl="0" marL="0" rtl="0" algn="l">
              <a:lnSpc>
                <a:spcPct val="110000"/>
              </a:lnSpc>
              <a:spcBef>
                <a:spcPts val="1000"/>
              </a:spcBef>
              <a:spcAft>
                <a:spcPts val="0"/>
              </a:spcAft>
              <a:buClr>
                <a:schemeClr val="dk1"/>
              </a:buClr>
              <a:buSzPts val="2000"/>
              <a:buNone/>
            </a:pPr>
            <a:r>
              <a:rPr lang="nl-NL"/>
              <a:t>Screenen vanaf de kinderopvang, ouder(s) / verzorger(s) en de leerkracht kleutergroep.</a:t>
            </a:r>
            <a:endParaRPr/>
          </a:p>
          <a:p>
            <a:pPr indent="0" lvl="0" marL="0" rtl="0" algn="l">
              <a:lnSpc>
                <a:spcPct val="110000"/>
              </a:lnSpc>
              <a:spcBef>
                <a:spcPts val="1000"/>
              </a:spcBef>
              <a:spcAft>
                <a:spcPts val="0"/>
              </a:spcAft>
              <a:buClr>
                <a:schemeClr val="dk1"/>
              </a:buClr>
              <a:buSzPts val="2000"/>
              <a:buNone/>
            </a:pPr>
            <a:r>
              <a:rPr lang="nl-NL"/>
              <a:t>Direct starten met interventie om onderpresteren te voorkomen.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4"/>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4400"/>
              <a:buFont typeface="Arial"/>
              <a:buNone/>
            </a:pPr>
            <a:r>
              <a:rPr i="0" lang="nl-NL" sz="4400">
                <a:latin typeface="Arial"/>
                <a:ea typeface="Arial"/>
                <a:cs typeface="Arial"/>
                <a:sym typeface="Arial"/>
              </a:rPr>
              <a:t>Wat te doen in de groep?</a:t>
            </a:r>
            <a:endParaRPr/>
          </a:p>
        </p:txBody>
      </p:sp>
      <p:sp>
        <p:nvSpPr>
          <p:cNvPr id="294" name="Google Shape;294;p14"/>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10000"/>
              </a:lnSpc>
              <a:spcBef>
                <a:spcPts val="0"/>
              </a:spcBef>
              <a:spcAft>
                <a:spcPts val="0"/>
              </a:spcAft>
              <a:buClr>
                <a:schemeClr val="dk1"/>
              </a:buClr>
              <a:buSzPts val="2000"/>
              <a:buFont typeface="Avenir"/>
              <a:buChar char="-"/>
            </a:pPr>
            <a:r>
              <a:rPr lang="nl-NL"/>
              <a:t>Gedifferentieerd onderwijsaanbod </a:t>
            </a:r>
            <a:endParaRPr/>
          </a:p>
          <a:p>
            <a:pPr indent="-342900" lvl="0" marL="342900" rtl="0" algn="l">
              <a:lnSpc>
                <a:spcPct val="110000"/>
              </a:lnSpc>
              <a:spcBef>
                <a:spcPts val="1000"/>
              </a:spcBef>
              <a:spcAft>
                <a:spcPts val="0"/>
              </a:spcAft>
              <a:buClr>
                <a:schemeClr val="dk1"/>
              </a:buClr>
              <a:buSzPts val="2000"/>
              <a:buFont typeface="Avenir"/>
              <a:buChar char="-"/>
            </a:pPr>
            <a:r>
              <a:rPr lang="nl-NL"/>
              <a:t>Compacten en verrijken </a:t>
            </a:r>
            <a:endParaRPr/>
          </a:p>
          <a:p>
            <a:pPr indent="0" lvl="0" marL="0" rtl="0" algn="l">
              <a:lnSpc>
                <a:spcPct val="110000"/>
              </a:lnSpc>
              <a:spcBef>
                <a:spcPts val="1000"/>
              </a:spcBef>
              <a:spcAft>
                <a:spcPts val="0"/>
              </a:spcAft>
              <a:buClr>
                <a:srgbClr val="000000"/>
              </a:buClr>
              <a:buSzPts val="2000"/>
              <a:buNone/>
            </a:pPr>
            <a:r>
              <a:rPr b="0" i="0" lang="nl-NL">
                <a:solidFill>
                  <a:srgbClr val="000000"/>
                </a:solidFill>
                <a:latin typeface="Arial"/>
                <a:ea typeface="Arial"/>
                <a:cs typeface="Arial"/>
                <a:sym typeface="Arial"/>
              </a:rPr>
              <a:t>Compacten en Verrijken wil zeggen dat de reguliere leerstof wordt aangepast aan het werk- en denkniveau van de getalenteerde leerling</a:t>
            </a:r>
            <a:endParaRPr/>
          </a:p>
          <a:p>
            <a:pPr indent="-342900" lvl="0" marL="342900" rtl="0" algn="l">
              <a:lnSpc>
                <a:spcPct val="110000"/>
              </a:lnSpc>
              <a:spcBef>
                <a:spcPts val="1000"/>
              </a:spcBef>
              <a:spcAft>
                <a:spcPts val="0"/>
              </a:spcAft>
              <a:buClr>
                <a:srgbClr val="000000"/>
              </a:buClr>
              <a:buSzPts val="2000"/>
              <a:buFont typeface="Avenir"/>
              <a:buChar char="-"/>
            </a:pPr>
            <a:r>
              <a:rPr lang="nl-NL">
                <a:solidFill>
                  <a:srgbClr val="000000"/>
                </a:solidFill>
                <a:latin typeface="Avenir"/>
                <a:ea typeface="Avenir"/>
                <a:cs typeface="Avenir"/>
                <a:sym typeface="Avenir"/>
              </a:rPr>
              <a:t>Inspelen op de onderwjisbehoefte (samenwerken, planmatig werken, omgaan met falen)</a:t>
            </a:r>
            <a:endParaRPr/>
          </a:p>
          <a:p>
            <a:pPr indent="-342900" lvl="0" marL="342900" rtl="0" algn="l">
              <a:lnSpc>
                <a:spcPct val="110000"/>
              </a:lnSpc>
              <a:spcBef>
                <a:spcPts val="1000"/>
              </a:spcBef>
              <a:spcAft>
                <a:spcPts val="0"/>
              </a:spcAft>
              <a:buClr>
                <a:srgbClr val="000000"/>
              </a:buClr>
              <a:buSzPts val="2000"/>
              <a:buFont typeface="Avenir"/>
              <a:buChar char="-"/>
            </a:pPr>
            <a:r>
              <a:rPr lang="nl-NL">
                <a:solidFill>
                  <a:srgbClr val="000000"/>
                </a:solidFill>
                <a:latin typeface="Avenir"/>
                <a:ea typeface="Avenir"/>
                <a:cs typeface="Avenir"/>
                <a:sym typeface="Avenir"/>
              </a:rPr>
              <a:t>Leren leren (bijv. met behulp van het TASC model)</a:t>
            </a:r>
            <a:endParaRPr/>
          </a:p>
          <a:p>
            <a:pPr indent="-342900" lvl="0" marL="342900" rtl="0" algn="l">
              <a:lnSpc>
                <a:spcPct val="110000"/>
              </a:lnSpc>
              <a:spcBef>
                <a:spcPts val="1000"/>
              </a:spcBef>
              <a:spcAft>
                <a:spcPts val="0"/>
              </a:spcAft>
              <a:buClr>
                <a:srgbClr val="000000"/>
              </a:buClr>
              <a:buSzPts val="2000"/>
              <a:buFont typeface="Avenir"/>
              <a:buChar char="-"/>
            </a:pPr>
            <a:r>
              <a:rPr lang="nl-NL">
                <a:solidFill>
                  <a:srgbClr val="000000"/>
                </a:solidFill>
                <a:latin typeface="Avenir"/>
                <a:ea typeface="Avenir"/>
                <a:cs typeface="Avenir"/>
                <a:sym typeface="Avenir"/>
              </a:rPr>
              <a:t>Niet alleen kijken naar presentaties! Vaak lage resultaten op bijv. spelling (regels), topografie, hoofdrekenen.</a:t>
            </a:r>
            <a:endParaRPr/>
          </a:p>
        </p:txBody>
      </p:sp>
      <p:pic>
        <p:nvPicPr>
          <p:cNvPr id="295" name="Google Shape;295;p14"/>
          <p:cNvPicPr preferRelativeResize="0"/>
          <p:nvPr/>
        </p:nvPicPr>
        <p:blipFill rotWithShape="1">
          <a:blip r:embed="rId3">
            <a:alphaModFix/>
          </a:blip>
          <a:srcRect b="26223" l="31000" r="50750" t="38517"/>
          <a:stretch/>
        </p:blipFill>
        <p:spPr>
          <a:xfrm>
            <a:off x="9367520" y="375920"/>
            <a:ext cx="2225040" cy="241808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15"/>
          <p:cNvSpPr txBox="1"/>
          <p:nvPr>
            <p:ph type="title"/>
          </p:nvPr>
        </p:nvSpPr>
        <p:spPr>
          <a:xfrm>
            <a:off x="840625" y="205550"/>
            <a:ext cx="10077600" cy="7677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dk1"/>
              </a:buClr>
              <a:buSzPts val="5940"/>
              <a:buFont typeface="Arial"/>
              <a:buNone/>
            </a:pPr>
            <a:r>
              <a:rPr i="0" lang="nl-NL" sz="3640">
                <a:latin typeface="Arial"/>
                <a:ea typeface="Arial"/>
                <a:cs typeface="Arial"/>
                <a:sym typeface="Arial"/>
              </a:rPr>
              <a:t>Taxonomie van Bloom (te gebruiken in de klas)</a:t>
            </a:r>
            <a:endParaRPr sz="939"/>
          </a:p>
        </p:txBody>
      </p:sp>
      <p:pic>
        <p:nvPicPr>
          <p:cNvPr id="301" name="Google Shape;301;p15"/>
          <p:cNvPicPr preferRelativeResize="0"/>
          <p:nvPr>
            <p:ph idx="1" type="body"/>
          </p:nvPr>
        </p:nvPicPr>
        <p:blipFill rotWithShape="1">
          <a:blip r:embed="rId3">
            <a:alphaModFix/>
          </a:blip>
          <a:srcRect b="23060" l="0" r="50915" t="29404"/>
          <a:stretch/>
        </p:blipFill>
        <p:spPr>
          <a:xfrm>
            <a:off x="1273778" y="1508056"/>
            <a:ext cx="9644443" cy="525375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6"/>
          <p:cNvSpPr txBox="1"/>
          <p:nvPr>
            <p:ph type="title"/>
          </p:nvPr>
        </p:nvSpPr>
        <p:spPr>
          <a:xfrm>
            <a:off x="918142" y="301218"/>
            <a:ext cx="10077600" cy="13257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4800"/>
              <a:buFont typeface="Arial"/>
              <a:buNone/>
            </a:pPr>
            <a:r>
              <a:rPr i="0" lang="nl-NL" sz="4800">
                <a:latin typeface="Arial"/>
                <a:ea typeface="Arial"/>
                <a:cs typeface="Arial"/>
                <a:sym typeface="Arial"/>
              </a:rPr>
              <a:t>Vervolg: wat te doen in de groep</a:t>
            </a:r>
            <a:endParaRPr/>
          </a:p>
        </p:txBody>
      </p:sp>
      <p:sp>
        <p:nvSpPr>
          <p:cNvPr id="307" name="Google Shape;307;p16"/>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2000"/>
              <a:buNone/>
            </a:pPr>
            <a:r>
              <a:rPr lang="nl-NL"/>
              <a:t>Aanbieden van:</a:t>
            </a:r>
            <a:endParaRPr/>
          </a:p>
          <a:p>
            <a:pPr indent="-342900" lvl="0" marL="342900" rtl="0" algn="l">
              <a:lnSpc>
                <a:spcPct val="110000"/>
              </a:lnSpc>
              <a:spcBef>
                <a:spcPts val="1000"/>
              </a:spcBef>
              <a:spcAft>
                <a:spcPts val="0"/>
              </a:spcAft>
              <a:buClr>
                <a:schemeClr val="dk1"/>
              </a:buClr>
              <a:buSzPts val="2000"/>
              <a:buFont typeface="Avenir"/>
              <a:buChar char="-"/>
            </a:pPr>
            <a:r>
              <a:rPr lang="nl-NL"/>
              <a:t>Smart-games</a:t>
            </a:r>
            <a:endParaRPr/>
          </a:p>
          <a:p>
            <a:pPr indent="-342900" lvl="0" marL="342900" rtl="0" algn="l">
              <a:lnSpc>
                <a:spcPct val="110000"/>
              </a:lnSpc>
              <a:spcBef>
                <a:spcPts val="1000"/>
              </a:spcBef>
              <a:spcAft>
                <a:spcPts val="0"/>
              </a:spcAft>
              <a:buClr>
                <a:schemeClr val="dk1"/>
              </a:buClr>
              <a:buSzPts val="2000"/>
              <a:buFont typeface="Avenir"/>
              <a:buChar char="-"/>
            </a:pPr>
            <a:r>
              <a:rPr lang="nl-NL"/>
              <a:t>Puzzel op de kop / stukjes weglaten</a:t>
            </a:r>
            <a:endParaRPr/>
          </a:p>
          <a:p>
            <a:pPr indent="-342900" lvl="0" marL="342900" rtl="0" algn="l">
              <a:lnSpc>
                <a:spcPct val="110000"/>
              </a:lnSpc>
              <a:spcBef>
                <a:spcPts val="1000"/>
              </a:spcBef>
              <a:spcAft>
                <a:spcPts val="0"/>
              </a:spcAft>
              <a:buClr>
                <a:schemeClr val="dk1"/>
              </a:buClr>
              <a:buSzPts val="2000"/>
              <a:buFont typeface="Avenir"/>
              <a:buChar char="-"/>
            </a:pPr>
            <a:r>
              <a:rPr lang="nl-NL"/>
              <a:t>Apparaten uit elkaar halen</a:t>
            </a:r>
            <a:endParaRPr/>
          </a:p>
          <a:p>
            <a:pPr indent="-342900" lvl="0" marL="342900" rtl="0" algn="l">
              <a:lnSpc>
                <a:spcPct val="110000"/>
              </a:lnSpc>
              <a:spcBef>
                <a:spcPts val="1000"/>
              </a:spcBef>
              <a:spcAft>
                <a:spcPts val="0"/>
              </a:spcAft>
              <a:buClr>
                <a:schemeClr val="dk1"/>
              </a:buClr>
              <a:buSzPts val="2000"/>
              <a:buFont typeface="Avenir"/>
              <a:buChar char="-"/>
            </a:pPr>
            <a:r>
              <a:rPr lang="nl-NL"/>
              <a:t>Samenwerkingsopdrachten</a:t>
            </a:r>
            <a:endParaRPr/>
          </a:p>
          <a:p>
            <a:pPr indent="-342900" lvl="0" marL="342900" rtl="0" algn="l">
              <a:lnSpc>
                <a:spcPct val="110000"/>
              </a:lnSpc>
              <a:spcBef>
                <a:spcPts val="1000"/>
              </a:spcBef>
              <a:spcAft>
                <a:spcPts val="0"/>
              </a:spcAft>
              <a:buClr>
                <a:schemeClr val="dk1"/>
              </a:buClr>
              <a:buSzPts val="2000"/>
              <a:buFont typeface="Avenir"/>
              <a:buChar char="-"/>
            </a:pPr>
            <a:r>
              <a:rPr lang="nl-NL"/>
              <a:t>Onderzoekjes doen</a:t>
            </a:r>
            <a:endParaRPr/>
          </a:p>
          <a:p>
            <a:pPr indent="-342900" lvl="0" marL="342900" rtl="0" algn="l">
              <a:lnSpc>
                <a:spcPct val="110000"/>
              </a:lnSpc>
              <a:spcBef>
                <a:spcPts val="1000"/>
              </a:spcBef>
              <a:spcAft>
                <a:spcPts val="0"/>
              </a:spcAft>
              <a:buClr>
                <a:schemeClr val="dk1"/>
              </a:buClr>
              <a:buSzPts val="2000"/>
              <a:buFont typeface="Avenir"/>
              <a:buChar char="-"/>
            </a:pPr>
            <a:r>
              <a:rPr lang="nl-NL"/>
              <a:t>Rekentijgers</a:t>
            </a:r>
            <a:endParaRPr/>
          </a:p>
          <a:p>
            <a:pPr indent="-215900" lvl="0" marL="342900" rtl="0" algn="l">
              <a:lnSpc>
                <a:spcPct val="110000"/>
              </a:lnSpc>
              <a:spcBef>
                <a:spcPts val="1000"/>
              </a:spcBef>
              <a:spcAft>
                <a:spcPts val="0"/>
              </a:spcAft>
              <a:buClr>
                <a:schemeClr val="dk1"/>
              </a:buClr>
              <a:buSzPts val="2000"/>
              <a:buFont typeface="Avenir"/>
              <a:buNone/>
            </a:pPr>
            <a:r>
              <a:t/>
            </a:r>
            <a:endParaRPr/>
          </a:p>
        </p:txBody>
      </p:sp>
      <p:pic>
        <p:nvPicPr>
          <p:cNvPr descr="Technologie geeft werkstress - AG Connect" id="308" name="Google Shape;308;p16"/>
          <p:cNvPicPr preferRelativeResize="0"/>
          <p:nvPr/>
        </p:nvPicPr>
        <p:blipFill rotWithShape="1">
          <a:blip r:embed="rId3">
            <a:alphaModFix/>
          </a:blip>
          <a:srcRect b="0" l="0" r="0" t="0"/>
          <a:stretch/>
        </p:blipFill>
        <p:spPr>
          <a:xfrm>
            <a:off x="6972861" y="2160239"/>
            <a:ext cx="3630413" cy="2415875"/>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7"/>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4800"/>
              <a:buFont typeface="Arial"/>
              <a:buNone/>
            </a:pPr>
            <a:r>
              <a:rPr i="0" lang="nl-NL" sz="4800">
                <a:latin typeface="Arial"/>
                <a:ea typeface="Arial"/>
                <a:cs typeface="Arial"/>
                <a:sym typeface="Arial"/>
              </a:rPr>
              <a:t>Filmframent: ik durf het bijna niet te vragen</a:t>
            </a:r>
            <a:endParaRPr/>
          </a:p>
        </p:txBody>
      </p:sp>
      <p:sp>
        <p:nvSpPr>
          <p:cNvPr id="314" name="Google Shape;314;p17"/>
          <p:cNvSpPr txBox="1"/>
          <p:nvPr>
            <p:ph idx="1" type="body"/>
          </p:nvPr>
        </p:nvSpPr>
        <p:spPr>
          <a:xfrm>
            <a:off x="2244892" y="2521885"/>
            <a:ext cx="10077600" cy="3549000"/>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2000"/>
              <a:buNone/>
            </a:pPr>
            <a:r>
              <a:rPr lang="nl-NL" u="sng">
                <a:solidFill>
                  <a:schemeClr val="hlink"/>
                </a:solidFill>
                <a:hlinkClick r:id="rId3"/>
              </a:rPr>
              <a:t>Hoogbegaafden gemist? Start met kijken op NPO Start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18"/>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5400"/>
              <a:buFont typeface="Arial"/>
              <a:buNone/>
            </a:pPr>
            <a:r>
              <a:rPr i="0" lang="nl-NL" sz="5400">
                <a:latin typeface="Arial"/>
                <a:ea typeface="Arial"/>
                <a:cs typeface="Arial"/>
                <a:sym typeface="Arial"/>
              </a:rPr>
              <a:t>Suggesties:</a:t>
            </a:r>
            <a:endParaRPr/>
          </a:p>
        </p:txBody>
      </p:sp>
      <p:pic>
        <p:nvPicPr>
          <p:cNvPr id="320" name="Google Shape;320;p18"/>
          <p:cNvPicPr preferRelativeResize="0"/>
          <p:nvPr/>
        </p:nvPicPr>
        <p:blipFill rotWithShape="1">
          <a:blip r:embed="rId3">
            <a:alphaModFix/>
          </a:blip>
          <a:srcRect b="9333" l="10665" r="8333" t="13333"/>
          <a:stretch/>
        </p:blipFill>
        <p:spPr>
          <a:xfrm>
            <a:off x="3566160" y="2131154"/>
            <a:ext cx="7609840" cy="4086766"/>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pic>
        <p:nvPicPr>
          <p:cNvPr id="325" name="Google Shape;325;p19"/>
          <p:cNvPicPr preferRelativeResize="0"/>
          <p:nvPr/>
        </p:nvPicPr>
        <p:blipFill rotWithShape="1">
          <a:blip r:embed="rId3">
            <a:alphaModFix/>
          </a:blip>
          <a:srcRect b="32000" l="861" r="51637" t="32469"/>
          <a:stretch/>
        </p:blipFill>
        <p:spPr>
          <a:xfrm>
            <a:off x="447040" y="1473200"/>
            <a:ext cx="10464800" cy="440329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6000"/>
              <a:buFont typeface="Arial"/>
              <a:buNone/>
            </a:pPr>
            <a:r>
              <a:rPr i="0" lang="nl-NL" sz="6000">
                <a:latin typeface="Arial"/>
                <a:ea typeface="Arial"/>
                <a:cs typeface="Arial"/>
                <a:sym typeface="Arial"/>
              </a:rPr>
              <a:t>Wat gaan we doen vandaag?</a:t>
            </a:r>
            <a:endParaRPr/>
          </a:p>
        </p:txBody>
      </p:sp>
      <p:sp>
        <p:nvSpPr>
          <p:cNvPr id="181" name="Google Shape;181;p2"/>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2000"/>
              <a:buNone/>
            </a:pPr>
            <a:r>
              <a:t/>
            </a:r>
            <a:endParaRPr/>
          </a:p>
          <a:p>
            <a:pPr indent="0" lvl="0" marL="0" rtl="0" algn="l">
              <a:lnSpc>
                <a:spcPct val="110000"/>
              </a:lnSpc>
              <a:spcBef>
                <a:spcPts val="1000"/>
              </a:spcBef>
              <a:spcAft>
                <a:spcPts val="0"/>
              </a:spcAft>
              <a:buClr>
                <a:schemeClr val="dk1"/>
              </a:buClr>
              <a:buSzPts val="2000"/>
              <a:buNone/>
            </a:pPr>
            <a:r>
              <a:rPr lang="nl-NL"/>
              <a:t>Doelen we deze workshop</a:t>
            </a:r>
            <a:endParaRPr/>
          </a:p>
          <a:p>
            <a:pPr indent="0" lvl="0" marL="0" rtl="0" algn="l">
              <a:lnSpc>
                <a:spcPct val="110000"/>
              </a:lnSpc>
              <a:spcBef>
                <a:spcPts val="1000"/>
              </a:spcBef>
              <a:spcAft>
                <a:spcPts val="0"/>
              </a:spcAft>
              <a:buClr>
                <a:schemeClr val="dk1"/>
              </a:buClr>
              <a:buSzPts val="2000"/>
              <a:buNone/>
            </a:pPr>
            <a:r>
              <a:rPr lang="nl-NL"/>
              <a:t>Theorie: meer- en hoogbegaafdheid </a:t>
            </a:r>
            <a:endParaRPr/>
          </a:p>
          <a:p>
            <a:pPr indent="0" lvl="0" marL="0" rtl="0" algn="l">
              <a:lnSpc>
                <a:spcPct val="110000"/>
              </a:lnSpc>
              <a:spcBef>
                <a:spcPts val="1000"/>
              </a:spcBef>
              <a:spcAft>
                <a:spcPts val="0"/>
              </a:spcAft>
              <a:buClr>
                <a:schemeClr val="dk1"/>
              </a:buClr>
              <a:buSzPts val="2000"/>
              <a:buNone/>
            </a:pPr>
            <a:r>
              <a:rPr lang="nl-NL"/>
              <a:t>Ik durf het bijna niet te vragen; hoogbegaafdheid </a:t>
            </a:r>
            <a:endParaRPr/>
          </a:p>
          <a:p>
            <a:pPr indent="0" lvl="0" marL="0" rtl="0" algn="l">
              <a:lnSpc>
                <a:spcPct val="110000"/>
              </a:lnSpc>
              <a:spcBef>
                <a:spcPts val="1000"/>
              </a:spcBef>
              <a:spcAft>
                <a:spcPts val="0"/>
              </a:spcAft>
              <a:buClr>
                <a:schemeClr val="dk1"/>
              </a:buClr>
              <a:buSzPts val="2000"/>
              <a:buNone/>
            </a:pPr>
            <a:r>
              <a:t/>
            </a:r>
            <a:endParaRPr/>
          </a:p>
          <a:p>
            <a:pPr indent="0" lvl="0" marL="0" rtl="0" algn="l">
              <a:lnSpc>
                <a:spcPct val="110000"/>
              </a:lnSpc>
              <a:spcBef>
                <a:spcPts val="1000"/>
              </a:spcBef>
              <a:spcAft>
                <a:spcPts val="0"/>
              </a:spcAft>
              <a:buClr>
                <a:schemeClr val="dk1"/>
              </a:buClr>
              <a:buSzPts val="20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
          <p:cNvSpPr txBox="1"/>
          <p:nvPr>
            <p:ph type="title"/>
          </p:nvPr>
        </p:nvSpPr>
        <p:spPr>
          <a:xfrm>
            <a:off x="100931" y="1254"/>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6600"/>
              <a:buFont typeface="Arial"/>
              <a:buNone/>
            </a:pPr>
            <a:r>
              <a:rPr i="0" lang="nl-NL" sz="6600">
                <a:latin typeface="Arial"/>
                <a:ea typeface="Arial"/>
                <a:cs typeface="Arial"/>
                <a:sym typeface="Arial"/>
              </a:rPr>
              <a:t>Doelen van de workshop</a:t>
            </a:r>
            <a:endParaRPr/>
          </a:p>
        </p:txBody>
      </p:sp>
      <p:sp>
        <p:nvSpPr>
          <p:cNvPr id="187" name="Google Shape;187;p3"/>
          <p:cNvSpPr txBox="1"/>
          <p:nvPr>
            <p:ph idx="1" type="body"/>
          </p:nvPr>
        </p:nvSpPr>
        <p:spPr>
          <a:xfrm>
            <a:off x="2997454" y="1572881"/>
            <a:ext cx="10077557" cy="396464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10000"/>
              </a:lnSpc>
              <a:spcBef>
                <a:spcPts val="0"/>
              </a:spcBef>
              <a:spcAft>
                <a:spcPts val="0"/>
              </a:spcAft>
              <a:buClr>
                <a:schemeClr val="dk1"/>
              </a:buClr>
              <a:buSzPct val="100000"/>
              <a:buNone/>
            </a:pPr>
            <a:r>
              <a:rPr lang="nl-NL" u="sng"/>
              <a:t>Aan het eind van deze workshop weten jullie:</a:t>
            </a:r>
            <a:endParaRPr/>
          </a:p>
          <a:p>
            <a:pPr indent="-342900" lvl="0" marL="342900" rtl="0" algn="l">
              <a:lnSpc>
                <a:spcPct val="110000"/>
              </a:lnSpc>
              <a:spcBef>
                <a:spcPts val="1000"/>
              </a:spcBef>
              <a:spcAft>
                <a:spcPts val="0"/>
              </a:spcAft>
              <a:buClr>
                <a:schemeClr val="dk1"/>
              </a:buClr>
              <a:buSzPct val="100000"/>
              <a:buFont typeface="Avenir"/>
              <a:buChar char="-"/>
            </a:pPr>
            <a:r>
              <a:rPr lang="nl-NL"/>
              <a:t>Het verschil tussen meer- en hoogbegaafdheid </a:t>
            </a:r>
            <a:endParaRPr/>
          </a:p>
          <a:p>
            <a:pPr indent="-342900" lvl="0" marL="342900" rtl="0" algn="l">
              <a:lnSpc>
                <a:spcPct val="110000"/>
              </a:lnSpc>
              <a:spcBef>
                <a:spcPts val="1000"/>
              </a:spcBef>
              <a:spcAft>
                <a:spcPts val="0"/>
              </a:spcAft>
              <a:buClr>
                <a:schemeClr val="dk1"/>
              </a:buClr>
              <a:buSzPct val="100000"/>
              <a:buFont typeface="Avenir"/>
              <a:buChar char="-"/>
            </a:pPr>
            <a:r>
              <a:rPr lang="nl-NL"/>
              <a:t>Wat er verstaan wordt onder een ontwikkelingsvoorsprong</a:t>
            </a:r>
            <a:endParaRPr/>
          </a:p>
          <a:p>
            <a:pPr indent="-342900" lvl="0" marL="342900" rtl="0" algn="l">
              <a:lnSpc>
                <a:spcPct val="110000"/>
              </a:lnSpc>
              <a:spcBef>
                <a:spcPts val="1000"/>
              </a:spcBef>
              <a:spcAft>
                <a:spcPts val="0"/>
              </a:spcAft>
              <a:buClr>
                <a:schemeClr val="dk1"/>
              </a:buClr>
              <a:buSzPct val="100000"/>
              <a:buFont typeface="Avenir"/>
              <a:buChar char="-"/>
            </a:pPr>
            <a:r>
              <a:rPr lang="nl-NL"/>
              <a:t>De verschillende profielen van hoogbegaafden</a:t>
            </a:r>
            <a:endParaRPr/>
          </a:p>
          <a:p>
            <a:pPr indent="-342900" lvl="0" marL="342900" rtl="0" algn="l">
              <a:lnSpc>
                <a:spcPct val="110000"/>
              </a:lnSpc>
              <a:spcBef>
                <a:spcPts val="1000"/>
              </a:spcBef>
              <a:spcAft>
                <a:spcPts val="0"/>
              </a:spcAft>
              <a:buClr>
                <a:schemeClr val="dk1"/>
              </a:buClr>
              <a:buSzPct val="100000"/>
              <a:buFont typeface="Avenir"/>
              <a:buChar char="-"/>
            </a:pPr>
            <a:r>
              <a:rPr lang="nl-NL"/>
              <a:t>Wat onderpresteren precies is</a:t>
            </a:r>
            <a:endParaRPr/>
          </a:p>
          <a:p>
            <a:pPr indent="0" lvl="0" marL="0" rtl="0" algn="l">
              <a:lnSpc>
                <a:spcPct val="110000"/>
              </a:lnSpc>
              <a:spcBef>
                <a:spcPts val="1000"/>
              </a:spcBef>
              <a:spcAft>
                <a:spcPts val="0"/>
              </a:spcAft>
              <a:buClr>
                <a:schemeClr val="dk1"/>
              </a:buClr>
              <a:buSzPct val="100000"/>
              <a:buNone/>
            </a:pPr>
            <a:r>
              <a:t/>
            </a:r>
            <a:endParaRPr/>
          </a:p>
          <a:p>
            <a:pPr indent="0" lvl="0" marL="0" rtl="0" algn="l">
              <a:lnSpc>
                <a:spcPct val="110000"/>
              </a:lnSpc>
              <a:spcBef>
                <a:spcPts val="1000"/>
              </a:spcBef>
              <a:spcAft>
                <a:spcPts val="0"/>
              </a:spcAft>
              <a:buClr>
                <a:schemeClr val="dk1"/>
              </a:buClr>
              <a:buSzPct val="100000"/>
              <a:buNone/>
            </a:pPr>
            <a:r>
              <a:rPr lang="nl-NL" u="sng"/>
              <a:t>Aan het eind van deze workshop kunnen jullie:</a:t>
            </a:r>
            <a:endParaRPr/>
          </a:p>
          <a:p>
            <a:pPr indent="-342900" lvl="0" marL="342900" rtl="0" algn="l">
              <a:lnSpc>
                <a:spcPct val="110000"/>
              </a:lnSpc>
              <a:spcBef>
                <a:spcPts val="1000"/>
              </a:spcBef>
              <a:spcAft>
                <a:spcPts val="0"/>
              </a:spcAft>
              <a:buClr>
                <a:schemeClr val="dk1"/>
              </a:buClr>
              <a:buSzPct val="100000"/>
              <a:buFont typeface="Avenir"/>
              <a:buChar char="-"/>
            </a:pPr>
            <a:r>
              <a:rPr lang="nl-NL"/>
              <a:t>Kinderen sneller signaleren (hoogbegaafd/ontwikkelingsvoorsprong)</a:t>
            </a:r>
            <a:endParaRPr/>
          </a:p>
          <a:p>
            <a:pPr indent="-342900" lvl="0" marL="342900" rtl="0" algn="l">
              <a:lnSpc>
                <a:spcPct val="110000"/>
              </a:lnSpc>
              <a:spcBef>
                <a:spcPts val="1000"/>
              </a:spcBef>
              <a:spcAft>
                <a:spcPts val="0"/>
              </a:spcAft>
              <a:buClr>
                <a:schemeClr val="dk1"/>
              </a:buClr>
              <a:buSzPct val="100000"/>
              <a:buFont typeface="Avenir"/>
              <a:buChar char="-"/>
            </a:pPr>
            <a:r>
              <a:rPr lang="nl-NL"/>
              <a:t>Materialen inzetten om deze kinderen te helpen</a:t>
            </a:r>
            <a:endParaRPr/>
          </a:p>
          <a:p>
            <a:pPr indent="-342900" lvl="0" marL="342900" rtl="0" algn="l">
              <a:lnSpc>
                <a:spcPct val="110000"/>
              </a:lnSpc>
              <a:spcBef>
                <a:spcPts val="1000"/>
              </a:spcBef>
              <a:spcAft>
                <a:spcPts val="0"/>
              </a:spcAft>
              <a:buClr>
                <a:schemeClr val="dk1"/>
              </a:buClr>
              <a:buSzPct val="100000"/>
              <a:buFont typeface="Avenir"/>
              <a:buChar char="-"/>
            </a:pPr>
            <a:r>
              <a:rPr lang="nl-NL"/>
              <a:t>Werkvormen inzetten die deze kinderen nodig hebben</a:t>
            </a:r>
            <a:endParaRPr/>
          </a:p>
        </p:txBody>
      </p:sp>
      <p:sp>
        <p:nvSpPr>
          <p:cNvPr id="188" name="Google Shape;188;p3"/>
          <p:cNvSpPr txBox="1"/>
          <p:nvPr/>
        </p:nvSpPr>
        <p:spPr>
          <a:xfrm>
            <a:off x="359083" y="5870492"/>
            <a:ext cx="6526574" cy="59640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l">
              <a:lnSpc>
                <a:spcPct val="110000"/>
              </a:lnSpc>
              <a:spcBef>
                <a:spcPts val="0"/>
              </a:spcBef>
              <a:spcAft>
                <a:spcPts val="0"/>
              </a:spcAft>
              <a:buClr>
                <a:schemeClr val="dk1"/>
              </a:buClr>
              <a:buSzPct val="100000"/>
              <a:buFont typeface="Arial"/>
              <a:buNone/>
            </a:pPr>
            <a:r>
              <a:rPr lang="nl-NL" sz="2000">
                <a:solidFill>
                  <a:schemeClr val="dk1"/>
                </a:solidFill>
                <a:latin typeface="Avenir"/>
                <a:ea typeface="Avenir"/>
                <a:cs typeface="Avenir"/>
                <a:sym typeface="Avenir"/>
              </a:rPr>
              <a:t>Leervraag van vandaag: wat houden meer- en hoogbegaafdheid in, wat zijn de kenmerken en wat kun je doen?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4"/>
          <p:cNvSpPr txBox="1"/>
          <p:nvPr>
            <p:ph type="title"/>
          </p:nvPr>
        </p:nvSpPr>
        <p:spPr>
          <a:xfrm>
            <a:off x="152293" y="158418"/>
            <a:ext cx="10077557" cy="1045831"/>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4800"/>
              <a:buFont typeface="Arial"/>
              <a:buNone/>
            </a:pPr>
            <a:r>
              <a:rPr i="0" lang="nl-NL" sz="4800">
                <a:latin typeface="Arial"/>
                <a:ea typeface="Arial"/>
                <a:cs typeface="Arial"/>
                <a:sym typeface="Arial"/>
              </a:rPr>
              <a:t>Meer- en hoogbegaafdheid </a:t>
            </a:r>
            <a:endParaRPr/>
          </a:p>
        </p:txBody>
      </p:sp>
      <p:pic>
        <p:nvPicPr>
          <p:cNvPr id="194" name="Google Shape;194;p4" title="Beckie en Malika - Hoogbegaafd | Het Klokhuis"/>
          <p:cNvPicPr preferRelativeResize="0"/>
          <p:nvPr/>
        </p:nvPicPr>
        <p:blipFill rotWithShape="1">
          <a:blip r:embed="rId3">
            <a:alphaModFix/>
          </a:blip>
          <a:srcRect b="0" l="0" r="0" t="0"/>
          <a:stretch/>
        </p:blipFill>
        <p:spPr>
          <a:xfrm>
            <a:off x="4724400" y="1317957"/>
            <a:ext cx="7048500" cy="52863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198" name="Shape 198"/>
        <p:cNvGrpSpPr/>
        <p:nvPr/>
      </p:nvGrpSpPr>
      <p:grpSpPr>
        <a:xfrm>
          <a:off x="0" y="0"/>
          <a:ext cx="0" cy="0"/>
          <a:chOff x="0" y="0"/>
          <a:chExt cx="0" cy="0"/>
        </a:xfrm>
      </p:grpSpPr>
      <p:sp>
        <p:nvSpPr>
          <p:cNvPr id="199" name="Google Shape;199;p5"/>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200" name="Google Shape;200;p5"/>
          <p:cNvSpPr txBox="1"/>
          <p:nvPr>
            <p:ph type="title"/>
          </p:nvPr>
        </p:nvSpPr>
        <p:spPr>
          <a:xfrm>
            <a:off x="525692" y="226468"/>
            <a:ext cx="4663500" cy="14550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Arial"/>
              <a:buNone/>
            </a:pPr>
            <a:r>
              <a:rPr i="0" lang="nl-NL">
                <a:latin typeface="Arial"/>
                <a:ea typeface="Arial"/>
                <a:cs typeface="Arial"/>
                <a:sym typeface="Arial"/>
              </a:rPr>
              <a:t>Het verhaal van Mathilda </a:t>
            </a:r>
            <a:endParaRPr/>
          </a:p>
        </p:txBody>
      </p:sp>
      <p:sp>
        <p:nvSpPr>
          <p:cNvPr id="201" name="Google Shape;201;p5"/>
          <p:cNvSpPr/>
          <p:nvPr/>
        </p:nvSpPr>
        <p:spPr>
          <a:xfrm rot="5400000">
            <a:off x="615182" y="-615181"/>
            <a:ext cx="1085312" cy="2315675"/>
          </a:xfrm>
          <a:custGeom>
            <a:rect b="b" l="l" r="r" t="t"/>
            <a:pathLst>
              <a:path extrusionOk="0" h="2315675" w="1085312">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D5DCC6">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02" name="Google Shape;202;p5"/>
          <p:cNvGrpSpPr/>
          <p:nvPr/>
        </p:nvGrpSpPr>
        <p:grpSpPr>
          <a:xfrm>
            <a:off x="525717" y="2585111"/>
            <a:ext cx="972241" cy="45718"/>
            <a:chOff x="4886325" y="3371754"/>
            <a:chExt cx="2418492" cy="113728"/>
          </a:xfrm>
        </p:grpSpPr>
        <p:sp>
          <p:nvSpPr>
            <p:cNvPr id="203" name="Google Shape;203;p5"/>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204" name="Google Shape;204;p5"/>
            <p:cNvGrpSpPr/>
            <p:nvPr/>
          </p:nvGrpSpPr>
          <p:grpSpPr>
            <a:xfrm>
              <a:off x="4886709" y="3371754"/>
              <a:ext cx="2418108" cy="113728"/>
              <a:chOff x="4886709" y="3371754"/>
              <a:chExt cx="2418108" cy="113728"/>
            </a:xfrm>
          </p:grpSpPr>
          <p:sp>
            <p:nvSpPr>
              <p:cNvPr id="205" name="Google Shape;205;p5"/>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06" name="Google Shape;206;p5"/>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07" name="Google Shape;207;p5"/>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08" name="Google Shape;208;p5"/>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sp>
        <p:nvSpPr>
          <p:cNvPr id="209" name="Google Shape;209;p5"/>
          <p:cNvSpPr txBox="1"/>
          <p:nvPr>
            <p:ph idx="1" type="body"/>
          </p:nvPr>
        </p:nvSpPr>
        <p:spPr>
          <a:xfrm>
            <a:off x="1087069" y="5254272"/>
            <a:ext cx="6884400" cy="7017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00000"/>
              </a:lnSpc>
              <a:spcBef>
                <a:spcPts val="0"/>
              </a:spcBef>
              <a:spcAft>
                <a:spcPts val="0"/>
              </a:spcAft>
              <a:buClr>
                <a:schemeClr val="dk1"/>
              </a:buClr>
              <a:buSzPct val="100000"/>
              <a:buNone/>
            </a:pPr>
            <a:r>
              <a:rPr b="1" i="0" lang="nl-NL" sz="2800">
                <a:latin typeface="Arial"/>
                <a:ea typeface="Arial"/>
                <a:cs typeface="Arial"/>
                <a:sym typeface="Arial"/>
              </a:rPr>
              <a:t>Hoe gaan jullie op stage om met de Mathilda’s? </a:t>
            </a:r>
            <a:endParaRPr b="1" sz="2800">
              <a:latin typeface="Arial"/>
              <a:ea typeface="Arial"/>
              <a:cs typeface="Arial"/>
              <a:sym typeface="Arial"/>
            </a:endParaRPr>
          </a:p>
        </p:txBody>
      </p:sp>
      <p:pic>
        <p:nvPicPr>
          <p:cNvPr descr="De vrienden van Quentin Blake: Matilda, Mr Stink en de Minpins — Huis van  het boek| Prinsessegracht 30 2514 AP Den Haag t070-3462700" id="210" name="Google Shape;210;p5"/>
          <p:cNvPicPr preferRelativeResize="0"/>
          <p:nvPr/>
        </p:nvPicPr>
        <p:blipFill rotWithShape="1">
          <a:blip r:embed="rId3">
            <a:alphaModFix/>
          </a:blip>
          <a:srcRect b="0" l="0" r="0" t="0"/>
          <a:stretch/>
        </p:blipFill>
        <p:spPr>
          <a:xfrm>
            <a:off x="7695011" y="1262047"/>
            <a:ext cx="3832397" cy="4288732"/>
          </a:xfrm>
          <a:prstGeom prst="rect">
            <a:avLst/>
          </a:prstGeom>
          <a:noFill/>
          <a:ln>
            <a:noFill/>
          </a:ln>
        </p:spPr>
      </p:pic>
      <p:sp>
        <p:nvSpPr>
          <p:cNvPr id="211" name="Google Shape;211;p5"/>
          <p:cNvSpPr/>
          <p:nvPr/>
        </p:nvSpPr>
        <p:spPr>
          <a:xfrm>
            <a:off x="9753030" y="5516668"/>
            <a:ext cx="2438970" cy="1341332"/>
          </a:xfrm>
          <a:custGeom>
            <a:rect b="b" l="l" r="r" t="t"/>
            <a:pathLst>
              <a:path extrusionOk="0" h="1341332" w="243897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3D7C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12" name="Google Shape;212;p5"/>
          <p:cNvGrpSpPr/>
          <p:nvPr/>
        </p:nvGrpSpPr>
        <p:grpSpPr>
          <a:xfrm>
            <a:off x="10776050" y="5204025"/>
            <a:ext cx="886141" cy="802496"/>
            <a:chOff x="10948005" y="3272152"/>
            <a:chExt cx="868640" cy="786648"/>
          </a:xfrm>
        </p:grpSpPr>
        <p:sp>
          <p:nvSpPr>
            <p:cNvPr id="213" name="Google Shape;213;p5"/>
            <p:cNvSpPr/>
            <p:nvPr/>
          </p:nvSpPr>
          <p:spPr>
            <a:xfrm>
              <a:off x="11194317" y="3944888"/>
              <a:ext cx="128449" cy="113912"/>
            </a:xfrm>
            <a:custGeom>
              <a:rect b="b" l="l" r="r" t="t"/>
              <a:pathLst>
                <a:path extrusionOk="0" h="401867" w="453152">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14" name="Google Shape;214;p5"/>
            <p:cNvSpPr/>
            <p:nvPr/>
          </p:nvSpPr>
          <p:spPr>
            <a:xfrm>
              <a:off x="10953045" y="3808430"/>
              <a:ext cx="144912" cy="193414"/>
            </a:xfrm>
            <a:custGeom>
              <a:rect b="b" l="l" r="r" t="t"/>
              <a:pathLst>
                <a:path extrusionOk="0" h="682341" w="511232">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15" name="Google Shape;215;p5"/>
            <p:cNvSpPr/>
            <p:nvPr/>
          </p:nvSpPr>
          <p:spPr>
            <a:xfrm>
              <a:off x="11684524" y="3907536"/>
              <a:ext cx="132121" cy="93006"/>
            </a:xfrm>
            <a:custGeom>
              <a:rect b="b" l="l" r="r" t="t"/>
              <a:pathLst>
                <a:path extrusionOk="0" h="328114" w="466107">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16" name="Google Shape;216;p5"/>
            <p:cNvSpPr/>
            <p:nvPr/>
          </p:nvSpPr>
          <p:spPr>
            <a:xfrm>
              <a:off x="11142141" y="3272152"/>
              <a:ext cx="180625" cy="158824"/>
            </a:xfrm>
            <a:custGeom>
              <a:rect b="b" l="l" r="r" t="t"/>
              <a:pathLst>
                <a:path extrusionOk="0" h="2938167" w="3341477">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17" name="Google Shape;217;p5"/>
            <p:cNvSpPr/>
            <p:nvPr/>
          </p:nvSpPr>
          <p:spPr>
            <a:xfrm>
              <a:off x="11602136" y="3379098"/>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18" name="Google Shape;218;p5"/>
            <p:cNvSpPr/>
            <p:nvPr/>
          </p:nvSpPr>
          <p:spPr>
            <a:xfrm>
              <a:off x="10948005" y="3504095"/>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19" name="Google Shape;219;p5"/>
            <p:cNvSpPr/>
            <p:nvPr/>
          </p:nvSpPr>
          <p:spPr>
            <a:xfrm>
              <a:off x="11343727" y="3666564"/>
              <a:ext cx="173527" cy="138496"/>
            </a:xfrm>
            <a:custGeom>
              <a:rect b="b" l="l" r="r" t="t"/>
              <a:pathLst>
                <a:path extrusionOk="0" h="629754" w="789043">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
        <p:nvSpPr>
          <p:cNvPr id="220" name="Google Shape;220;p5"/>
          <p:cNvSpPr txBox="1"/>
          <p:nvPr/>
        </p:nvSpPr>
        <p:spPr>
          <a:xfrm>
            <a:off x="696792" y="2033177"/>
            <a:ext cx="6884400" cy="2516700"/>
          </a:xfrm>
          <a:prstGeom prst="rect">
            <a:avLst/>
          </a:prstGeom>
          <a:noFill/>
          <a:ln>
            <a:noFill/>
          </a:ln>
        </p:spPr>
        <p:txBody>
          <a:bodyPr anchorCtr="0" anchor="t" bIns="45700" lIns="91425" spcFirstLastPara="1" rIns="91425" wrap="square" tIns="45700">
            <a:normAutofit fontScale="70000" lnSpcReduction="10000"/>
          </a:bodyPr>
          <a:lstStyle/>
          <a:p>
            <a:pPr indent="0" lvl="0" marL="0" marR="0" rtl="0" algn="l">
              <a:lnSpc>
                <a:spcPct val="100000"/>
              </a:lnSpc>
              <a:spcBef>
                <a:spcPts val="0"/>
              </a:spcBef>
              <a:spcAft>
                <a:spcPts val="0"/>
              </a:spcAft>
              <a:buClr>
                <a:schemeClr val="dk1"/>
              </a:buClr>
              <a:buSzPct val="100000"/>
              <a:buFont typeface="Arial"/>
              <a:buNone/>
            </a:pPr>
            <a:r>
              <a:rPr lang="nl-NL" sz="2800">
                <a:solidFill>
                  <a:schemeClr val="dk1"/>
                </a:solidFill>
                <a:latin typeface="Arial"/>
                <a:ea typeface="Arial"/>
                <a:cs typeface="Arial"/>
                <a:sym typeface="Arial"/>
              </a:rPr>
              <a:t>Matilda is een jong, slim meisje van vijf jaar, dat heel erg van lezen houdt. Haar ouders, meneer en mevrouw Wurmhout, houden zich niet met Matilda bezig maar meer met televisiekijken en het belazeren van mensen. Matilda's vader is een oplichter die tweedehands auto's verkoopt voor een veel te hoge prijs. Haar moeder is een geblondeerde verwende vrouw die alleen maar televisie kijkt. Ze zijn niet trots op hun slimme dochter, maar vinden haar maar vervelend en betweterig.</a:t>
            </a:r>
            <a:endParaRPr sz="280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6"/>
          <p:cNvSpPr txBox="1"/>
          <p:nvPr>
            <p:ph type="title"/>
          </p:nvPr>
        </p:nvSpPr>
        <p:spPr>
          <a:xfrm>
            <a:off x="525717" y="787068"/>
            <a:ext cx="10761408"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6000"/>
              <a:buFont typeface="Arial"/>
              <a:buNone/>
            </a:pPr>
            <a:r>
              <a:rPr i="0" lang="nl-NL" sz="6000">
                <a:latin typeface="Arial"/>
                <a:ea typeface="Arial"/>
                <a:cs typeface="Arial"/>
                <a:sym typeface="Arial"/>
              </a:rPr>
              <a:t>Hoogbegaafdheid  / ontwikkelingsvoorsprong</a:t>
            </a:r>
            <a:endParaRPr/>
          </a:p>
        </p:txBody>
      </p:sp>
      <p:sp>
        <p:nvSpPr>
          <p:cNvPr id="226" name="Google Shape;226;p6"/>
          <p:cNvSpPr txBox="1"/>
          <p:nvPr>
            <p:ph idx="1" type="body"/>
          </p:nvPr>
        </p:nvSpPr>
        <p:spPr>
          <a:xfrm>
            <a:off x="637817" y="3007760"/>
            <a:ext cx="10077600" cy="3549000"/>
          </a:xfrm>
          <a:prstGeom prst="rect">
            <a:avLst/>
          </a:prstGeom>
          <a:noFill/>
          <a:ln>
            <a:noFill/>
          </a:ln>
        </p:spPr>
        <p:txBody>
          <a:bodyPr anchorCtr="0" anchor="t" bIns="45700" lIns="91425" spcFirstLastPara="1" rIns="91425" wrap="square" tIns="45700">
            <a:normAutofit/>
          </a:bodyPr>
          <a:lstStyle/>
          <a:p>
            <a:pPr indent="-342900" lvl="0" marL="342900" rtl="0" algn="l">
              <a:lnSpc>
                <a:spcPct val="110000"/>
              </a:lnSpc>
              <a:spcBef>
                <a:spcPts val="0"/>
              </a:spcBef>
              <a:spcAft>
                <a:spcPts val="0"/>
              </a:spcAft>
              <a:buClr>
                <a:schemeClr val="dk1"/>
              </a:buClr>
              <a:buSzPts val="2000"/>
              <a:buFont typeface="Avenir"/>
              <a:buChar char="-"/>
            </a:pPr>
            <a:r>
              <a:rPr lang="nl-NL"/>
              <a:t>Ook dit behoort tot “zorg”. </a:t>
            </a:r>
            <a:endParaRPr/>
          </a:p>
          <a:p>
            <a:pPr indent="-342900" lvl="0" marL="342900" rtl="0" algn="l">
              <a:lnSpc>
                <a:spcPct val="110000"/>
              </a:lnSpc>
              <a:spcBef>
                <a:spcPts val="1000"/>
              </a:spcBef>
              <a:spcAft>
                <a:spcPts val="0"/>
              </a:spcAft>
              <a:buClr>
                <a:schemeClr val="dk1"/>
              </a:buClr>
              <a:buSzPts val="2000"/>
              <a:buFont typeface="Avenir"/>
              <a:buChar char="-"/>
            </a:pPr>
            <a:r>
              <a:rPr lang="nl-NL"/>
              <a:t>Kinderen tot 6 jaar: ontwikkelingsvoorsprong (Van Gerven, 2008)</a:t>
            </a:r>
            <a:endParaRPr/>
          </a:p>
          <a:p>
            <a:pPr indent="-342900" lvl="0" marL="342900" rtl="0" algn="l">
              <a:lnSpc>
                <a:spcPct val="110000"/>
              </a:lnSpc>
              <a:spcBef>
                <a:spcPts val="1000"/>
              </a:spcBef>
              <a:spcAft>
                <a:spcPts val="0"/>
              </a:spcAft>
              <a:buClr>
                <a:schemeClr val="dk1"/>
              </a:buClr>
              <a:buSzPts val="2000"/>
              <a:buFont typeface="Avenir"/>
              <a:buChar char="-"/>
            </a:pPr>
            <a:r>
              <a:rPr lang="nl-NL"/>
              <a:t>Kinderen vanaf 6 jaar: hoogbegaafd </a:t>
            </a:r>
            <a:endParaRPr/>
          </a:p>
          <a:p>
            <a:pPr indent="-342900" lvl="0" marL="342900" rtl="0" algn="l">
              <a:lnSpc>
                <a:spcPct val="110000"/>
              </a:lnSpc>
              <a:spcBef>
                <a:spcPts val="1000"/>
              </a:spcBef>
              <a:spcAft>
                <a:spcPts val="0"/>
              </a:spcAft>
              <a:buClr>
                <a:schemeClr val="dk1"/>
              </a:buClr>
              <a:buSzPts val="2000"/>
              <a:buFont typeface="Avenir"/>
              <a:buChar char="-"/>
            </a:pPr>
            <a:r>
              <a:rPr lang="nl-NL"/>
              <a:t>Intelligentie meten: vanaf 6 jaar in verband met niet lineaire ontwikkeling (De Kruiff, 2007)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7"/>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6000"/>
              <a:buFont typeface="Arial"/>
              <a:buNone/>
            </a:pPr>
            <a:r>
              <a:rPr i="0" lang="nl-NL" sz="6000">
                <a:latin typeface="Arial"/>
                <a:ea typeface="Arial"/>
                <a:cs typeface="Arial"/>
                <a:sym typeface="Arial"/>
              </a:rPr>
              <a:t>Signaleren van de ontwikkelingsvoorsprong (1)</a:t>
            </a:r>
            <a:endParaRPr/>
          </a:p>
        </p:txBody>
      </p:sp>
      <p:sp>
        <p:nvSpPr>
          <p:cNvPr id="232" name="Google Shape;232;p7"/>
          <p:cNvSpPr txBox="1"/>
          <p:nvPr>
            <p:ph idx="1" type="body"/>
          </p:nvPr>
        </p:nvSpPr>
        <p:spPr>
          <a:xfrm>
            <a:off x="525717" y="2521885"/>
            <a:ext cx="10077557" cy="3549045"/>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2000"/>
              <a:buNone/>
            </a:pPr>
            <a:r>
              <a:rPr lang="nl-NL"/>
              <a:t>Amorosso, 2996 en Van Gerven, 2001 zeggen het volgende:</a:t>
            </a:r>
            <a:endParaRPr/>
          </a:p>
          <a:p>
            <a:pPr indent="0" lvl="0" marL="0" rtl="0" algn="l">
              <a:lnSpc>
                <a:spcPct val="110000"/>
              </a:lnSpc>
              <a:spcBef>
                <a:spcPts val="1000"/>
              </a:spcBef>
              <a:spcAft>
                <a:spcPts val="0"/>
              </a:spcAft>
              <a:buClr>
                <a:schemeClr val="dk1"/>
              </a:buClr>
              <a:buSzPts val="2000"/>
              <a:buNone/>
            </a:pPr>
            <a:r>
              <a:t/>
            </a:r>
            <a:endParaRPr/>
          </a:p>
          <a:p>
            <a:pPr indent="-342900" lvl="0" marL="342900" rtl="0" algn="l">
              <a:lnSpc>
                <a:spcPct val="110000"/>
              </a:lnSpc>
              <a:spcBef>
                <a:spcPts val="1000"/>
              </a:spcBef>
              <a:spcAft>
                <a:spcPts val="0"/>
              </a:spcAft>
              <a:buClr>
                <a:schemeClr val="dk1"/>
              </a:buClr>
              <a:buSzPts val="2000"/>
              <a:buFont typeface="Avenir"/>
              <a:buChar char="-"/>
            </a:pPr>
            <a:r>
              <a:rPr lang="nl-NL"/>
              <a:t>Het kind is emotioneel gezien verder dan leeftijdsgenootjes </a:t>
            </a:r>
            <a:endParaRPr/>
          </a:p>
          <a:p>
            <a:pPr indent="-342900" lvl="0" marL="342900" rtl="0" algn="l">
              <a:lnSpc>
                <a:spcPct val="110000"/>
              </a:lnSpc>
              <a:spcBef>
                <a:spcPts val="1000"/>
              </a:spcBef>
              <a:spcAft>
                <a:spcPts val="0"/>
              </a:spcAft>
              <a:buClr>
                <a:schemeClr val="dk1"/>
              </a:buClr>
              <a:buSzPts val="2000"/>
              <a:buFont typeface="Avenir"/>
              <a:buChar char="-"/>
            </a:pPr>
            <a:r>
              <a:rPr lang="nl-NL"/>
              <a:t>Heeft andere interesses, sterke leerbehoefte en stelt diepzinnige vragen </a:t>
            </a:r>
            <a:endParaRPr/>
          </a:p>
          <a:p>
            <a:pPr indent="-342900" lvl="0" marL="342900" rtl="0" algn="l">
              <a:lnSpc>
                <a:spcPct val="110000"/>
              </a:lnSpc>
              <a:spcBef>
                <a:spcPts val="1000"/>
              </a:spcBef>
              <a:spcAft>
                <a:spcPts val="0"/>
              </a:spcAft>
              <a:buClr>
                <a:schemeClr val="dk1"/>
              </a:buClr>
              <a:buSzPts val="2000"/>
              <a:buFont typeface="Avenir"/>
              <a:buChar char="-"/>
            </a:pPr>
            <a:r>
              <a:rPr lang="nl-NL"/>
              <a:t>Wil graag dingen zelf oden en is oneindig nieuwsgierig</a:t>
            </a:r>
            <a:endParaRPr/>
          </a:p>
          <a:p>
            <a:pPr indent="-342900" lvl="0" marL="342900" rtl="0" algn="l">
              <a:lnSpc>
                <a:spcPct val="110000"/>
              </a:lnSpc>
              <a:spcBef>
                <a:spcPts val="1000"/>
              </a:spcBef>
              <a:spcAft>
                <a:spcPts val="0"/>
              </a:spcAft>
              <a:buClr>
                <a:schemeClr val="dk1"/>
              </a:buClr>
              <a:buSzPts val="2000"/>
              <a:buFont typeface="Avenir"/>
              <a:buChar char="-"/>
            </a:pPr>
            <a:r>
              <a:rPr lang="nl-NL"/>
              <a:t>Goede taalvaardigheid (uitgebreide woordenschat), goed geheugen</a:t>
            </a:r>
            <a:endParaRPr/>
          </a:p>
          <a:p>
            <a:pPr indent="-342900" lvl="0" marL="342900" rtl="0" algn="l">
              <a:lnSpc>
                <a:spcPct val="110000"/>
              </a:lnSpc>
              <a:spcBef>
                <a:spcPts val="1000"/>
              </a:spcBef>
              <a:spcAft>
                <a:spcPts val="0"/>
              </a:spcAft>
              <a:buClr>
                <a:schemeClr val="dk1"/>
              </a:buClr>
              <a:buSzPts val="2000"/>
              <a:buFont typeface="Avenir"/>
              <a:buChar char="-"/>
            </a:pPr>
            <a:r>
              <a:rPr lang="nl-NL"/>
              <a:t>Groot concentratievermogen, leergierig, moeite hebben met het maken van fouten en een eindeloze energie hebben,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236" name="Shape 236"/>
        <p:cNvGrpSpPr/>
        <p:nvPr/>
      </p:nvGrpSpPr>
      <p:grpSpPr>
        <a:xfrm>
          <a:off x="0" y="0"/>
          <a:ext cx="0" cy="0"/>
          <a:chOff x="0" y="0"/>
          <a:chExt cx="0" cy="0"/>
        </a:xfrm>
      </p:grpSpPr>
      <p:sp>
        <p:nvSpPr>
          <p:cNvPr id="237" name="Google Shape;237;p8"/>
          <p:cNvSpPr/>
          <p:nvPr/>
        </p:nvSpPr>
        <p:spPr>
          <a:xfrm>
            <a:off x="0" y="0"/>
            <a:ext cx="12192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venir"/>
              <a:ea typeface="Avenir"/>
              <a:cs typeface="Avenir"/>
              <a:sym typeface="Avenir"/>
            </a:endParaRPr>
          </a:p>
        </p:txBody>
      </p:sp>
      <p:sp>
        <p:nvSpPr>
          <p:cNvPr id="238" name="Google Shape;238;p8"/>
          <p:cNvSpPr txBox="1"/>
          <p:nvPr>
            <p:ph type="title"/>
          </p:nvPr>
        </p:nvSpPr>
        <p:spPr>
          <a:xfrm>
            <a:off x="525718" y="1114691"/>
            <a:ext cx="5512288" cy="1880555"/>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Arial"/>
              <a:buNone/>
            </a:pPr>
            <a:r>
              <a:rPr i="0" lang="nl-NL">
                <a:latin typeface="Arial"/>
                <a:ea typeface="Arial"/>
                <a:cs typeface="Arial"/>
                <a:sym typeface="Arial"/>
              </a:rPr>
              <a:t>Signaleren van de ontwikkelingsvoorsprong (2)</a:t>
            </a:r>
            <a:endParaRPr/>
          </a:p>
        </p:txBody>
      </p:sp>
      <p:sp>
        <p:nvSpPr>
          <p:cNvPr id="239" name="Google Shape;239;p8"/>
          <p:cNvSpPr/>
          <p:nvPr/>
        </p:nvSpPr>
        <p:spPr>
          <a:xfrm rot="5400000">
            <a:off x="615182" y="-615181"/>
            <a:ext cx="1085312" cy="2315675"/>
          </a:xfrm>
          <a:custGeom>
            <a:rect b="b" l="l" r="r" t="t"/>
            <a:pathLst>
              <a:path extrusionOk="0" h="2315675" w="1085312">
                <a:moveTo>
                  <a:pt x="0" y="2315675"/>
                </a:moveTo>
                <a:lnTo>
                  <a:pt x="0" y="0"/>
                </a:lnTo>
                <a:lnTo>
                  <a:pt x="53089" y="4542"/>
                </a:lnTo>
                <a:cubicBezTo>
                  <a:pt x="405263" y="73503"/>
                  <a:pt x="612623" y="486635"/>
                  <a:pt x="790077" y="872756"/>
                </a:cubicBezTo>
                <a:cubicBezTo>
                  <a:pt x="937425" y="1193596"/>
                  <a:pt x="1088787" y="1533232"/>
                  <a:pt x="1085252" y="1943649"/>
                </a:cubicBezTo>
                <a:cubicBezTo>
                  <a:pt x="1084528" y="2029058"/>
                  <a:pt x="1077341" y="2113833"/>
                  <a:pt x="1064832" y="2198094"/>
                </a:cubicBezTo>
                <a:lnTo>
                  <a:pt x="1043734" y="2315675"/>
                </a:lnTo>
                <a:lnTo>
                  <a:pt x="0" y="2315675"/>
                </a:lnTo>
                <a:close/>
              </a:path>
            </a:pathLst>
          </a:custGeom>
          <a:solidFill>
            <a:srgbClr val="E7D4D3">
              <a:alpha val="2470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40" name="Google Shape;240;p8"/>
          <p:cNvGrpSpPr/>
          <p:nvPr/>
        </p:nvGrpSpPr>
        <p:grpSpPr>
          <a:xfrm>
            <a:off x="6563724" y="776109"/>
            <a:ext cx="972241" cy="45718"/>
            <a:chOff x="4886325" y="3371754"/>
            <a:chExt cx="2418492" cy="113728"/>
          </a:xfrm>
        </p:grpSpPr>
        <p:sp>
          <p:nvSpPr>
            <p:cNvPr id="241" name="Google Shape;241;p8"/>
            <p:cNvSpPr/>
            <p:nvPr/>
          </p:nvSpPr>
          <p:spPr>
            <a:xfrm>
              <a:off x="4886325" y="3428428"/>
              <a:ext cx="2418302" cy="9525"/>
            </a:xfrm>
            <a:custGeom>
              <a:rect b="b" l="l" r="r" t="t"/>
              <a:pathLst>
                <a:path extrusionOk="0" h="9525" w="2418302">
                  <a:moveTo>
                    <a:pt x="0" y="0"/>
                  </a:moveTo>
                  <a:lnTo>
                    <a:pt x="2418302" y="0"/>
                  </a:lnTo>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nvGrpSpPr>
            <p:cNvPr id="242" name="Google Shape;242;p8"/>
            <p:cNvGrpSpPr/>
            <p:nvPr/>
          </p:nvGrpSpPr>
          <p:grpSpPr>
            <a:xfrm>
              <a:off x="4886709" y="3371754"/>
              <a:ext cx="2418108" cy="113728"/>
              <a:chOff x="4886709" y="3371754"/>
              <a:chExt cx="2418108" cy="113728"/>
            </a:xfrm>
          </p:grpSpPr>
          <p:sp>
            <p:nvSpPr>
              <p:cNvPr id="243" name="Google Shape;243;p8"/>
              <p:cNvSpPr/>
              <p:nvPr/>
            </p:nvSpPr>
            <p:spPr>
              <a:xfrm>
                <a:off x="4895088" y="3474384"/>
                <a:ext cx="32575" cy="2906"/>
              </a:xfrm>
              <a:custGeom>
                <a:rect b="b" l="l" r="r" t="t"/>
                <a:pathLst>
                  <a:path extrusionOk="0" h="2906" w="32575">
                    <a:moveTo>
                      <a:pt x="0" y="49"/>
                    </a:moveTo>
                    <a:cubicBezTo>
                      <a:pt x="7430" y="2335"/>
                      <a:pt x="20384" y="2526"/>
                      <a:pt x="32576" y="2907"/>
                    </a:cubicBezTo>
                    <a:cubicBezTo>
                      <a:pt x="23146" y="716"/>
                      <a:pt x="13240" y="-236"/>
                      <a:pt x="0" y="49"/>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44" name="Google Shape;244;p8"/>
              <p:cNvSpPr/>
              <p:nvPr/>
            </p:nvSpPr>
            <p:spPr>
              <a:xfrm>
                <a:off x="4927758" y="3477344"/>
                <a:ext cx="380" cy="42"/>
              </a:xfrm>
              <a:custGeom>
                <a:rect b="b" l="l" r="r" t="t"/>
                <a:pathLst>
                  <a:path extrusionOk="0" h="42" w="380">
                    <a:moveTo>
                      <a:pt x="190" y="42"/>
                    </a:moveTo>
                    <a:cubicBezTo>
                      <a:pt x="190" y="42"/>
                      <a:pt x="286" y="42"/>
                      <a:pt x="381" y="42"/>
                    </a:cubicBezTo>
                    <a:cubicBezTo>
                      <a:pt x="190" y="42"/>
                      <a:pt x="95" y="42"/>
                      <a:pt x="0" y="42"/>
                    </a:cubicBezTo>
                    <a:cubicBezTo>
                      <a:pt x="0" y="-53"/>
                      <a:pt x="95" y="42"/>
                      <a:pt x="190" y="4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45" name="Google Shape;245;p8"/>
              <p:cNvSpPr/>
              <p:nvPr/>
            </p:nvSpPr>
            <p:spPr>
              <a:xfrm>
                <a:off x="7285577" y="3374517"/>
                <a:ext cx="10001" cy="190"/>
              </a:xfrm>
              <a:custGeom>
                <a:rect b="b" l="l" r="r" t="t"/>
                <a:pathLst>
                  <a:path extrusionOk="0" h="190" w="10001">
                    <a:moveTo>
                      <a:pt x="10001" y="0"/>
                    </a:moveTo>
                    <a:cubicBezTo>
                      <a:pt x="6953" y="0"/>
                      <a:pt x="3524" y="95"/>
                      <a:pt x="0" y="191"/>
                    </a:cubicBezTo>
                    <a:cubicBezTo>
                      <a:pt x="3334" y="191"/>
                      <a:pt x="6763" y="191"/>
                      <a:pt x="1000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sp>
            <p:nvSpPr>
              <p:cNvPr id="246" name="Google Shape;246;p8"/>
              <p:cNvSpPr/>
              <p:nvPr/>
            </p:nvSpPr>
            <p:spPr>
              <a:xfrm>
                <a:off x="4886709" y="3371754"/>
                <a:ext cx="2418108" cy="113728"/>
              </a:xfrm>
              <a:custGeom>
                <a:rect b="b" l="l" r="r" t="t"/>
                <a:pathLst>
                  <a:path extrusionOk="0" h="113728" w="241810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venir"/>
                  <a:ea typeface="Avenir"/>
                  <a:cs typeface="Avenir"/>
                  <a:sym typeface="Avenir"/>
                </a:endParaRPr>
              </a:p>
            </p:txBody>
          </p:sp>
        </p:grpSp>
      </p:grpSp>
      <p:pic>
        <p:nvPicPr>
          <p:cNvPr descr="Thema-avond: Ongewoon hoogbegaafd - Smart-ease" id="247" name="Google Shape;247;p8"/>
          <p:cNvPicPr preferRelativeResize="0"/>
          <p:nvPr/>
        </p:nvPicPr>
        <p:blipFill rotWithShape="1">
          <a:blip r:embed="rId3">
            <a:alphaModFix/>
          </a:blip>
          <a:srcRect b="3" l="0" r="2458" t="0"/>
          <a:stretch/>
        </p:blipFill>
        <p:spPr>
          <a:xfrm>
            <a:off x="525718" y="3282043"/>
            <a:ext cx="5512288" cy="2980932"/>
          </a:xfrm>
          <a:prstGeom prst="rect">
            <a:avLst/>
          </a:prstGeom>
          <a:noFill/>
          <a:ln>
            <a:noFill/>
          </a:ln>
        </p:spPr>
      </p:pic>
      <p:sp>
        <p:nvSpPr>
          <p:cNvPr id="248" name="Google Shape;248;p8"/>
          <p:cNvSpPr txBox="1"/>
          <p:nvPr>
            <p:ph idx="1" type="body"/>
          </p:nvPr>
        </p:nvSpPr>
        <p:spPr>
          <a:xfrm>
            <a:off x="6444040" y="1114691"/>
            <a:ext cx="4159233" cy="5145901"/>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chemeClr val="dk1"/>
              </a:buClr>
              <a:buSzPts val="2000"/>
              <a:buNone/>
            </a:pPr>
            <a:r>
              <a:rPr lang="nl-NL"/>
              <a:t>Amorosso, 2996 en Van Gerven, 2001 zeggen het volgende:</a:t>
            </a:r>
            <a:endParaRPr/>
          </a:p>
          <a:p>
            <a:pPr indent="0" lvl="0" marL="0" rtl="0" algn="l">
              <a:lnSpc>
                <a:spcPct val="100000"/>
              </a:lnSpc>
              <a:spcBef>
                <a:spcPts val="1000"/>
              </a:spcBef>
              <a:spcAft>
                <a:spcPts val="0"/>
              </a:spcAft>
              <a:buClr>
                <a:schemeClr val="dk1"/>
              </a:buClr>
              <a:buSzPts val="2000"/>
              <a:buNone/>
            </a:pPr>
            <a:r>
              <a:t/>
            </a:r>
            <a:endParaRPr/>
          </a:p>
          <a:p>
            <a:pPr indent="0" lvl="0" marL="0" rtl="0" algn="l">
              <a:lnSpc>
                <a:spcPct val="100000"/>
              </a:lnSpc>
              <a:spcBef>
                <a:spcPts val="1000"/>
              </a:spcBef>
              <a:spcAft>
                <a:spcPts val="0"/>
              </a:spcAft>
              <a:buClr>
                <a:schemeClr val="dk1"/>
              </a:buClr>
              <a:buSzPts val="2000"/>
              <a:buNone/>
            </a:pPr>
            <a:r>
              <a:rPr lang="nl-NL"/>
              <a:t>Maak ook:</a:t>
            </a:r>
            <a:endParaRPr/>
          </a:p>
          <a:p>
            <a:pPr indent="-342900" lvl="0" marL="342900" rtl="0" algn="l">
              <a:lnSpc>
                <a:spcPct val="100000"/>
              </a:lnSpc>
              <a:spcBef>
                <a:spcPts val="1000"/>
              </a:spcBef>
              <a:spcAft>
                <a:spcPts val="0"/>
              </a:spcAft>
              <a:buClr>
                <a:schemeClr val="dk1"/>
              </a:buClr>
              <a:buSzPts val="2000"/>
              <a:buFont typeface="Avenir"/>
              <a:buChar char="-"/>
            </a:pPr>
            <a:r>
              <a:rPr lang="nl-NL"/>
              <a:t>Weinig slapen</a:t>
            </a:r>
            <a:endParaRPr/>
          </a:p>
          <a:p>
            <a:pPr indent="-342900" lvl="0" marL="342900" rtl="0" algn="l">
              <a:lnSpc>
                <a:spcPct val="100000"/>
              </a:lnSpc>
              <a:spcBef>
                <a:spcPts val="1000"/>
              </a:spcBef>
              <a:spcAft>
                <a:spcPts val="0"/>
              </a:spcAft>
              <a:buClr>
                <a:schemeClr val="dk1"/>
              </a:buClr>
              <a:buSzPts val="2000"/>
              <a:buFont typeface="Avenir"/>
              <a:buChar char="-"/>
            </a:pPr>
            <a:r>
              <a:rPr lang="nl-NL"/>
              <a:t>Wil als baby al vroeg niet meer liggen</a:t>
            </a:r>
            <a:endParaRPr/>
          </a:p>
          <a:p>
            <a:pPr indent="-342900" lvl="0" marL="342900" rtl="0" algn="l">
              <a:lnSpc>
                <a:spcPct val="100000"/>
              </a:lnSpc>
              <a:spcBef>
                <a:spcPts val="1000"/>
              </a:spcBef>
              <a:spcAft>
                <a:spcPts val="0"/>
              </a:spcAft>
              <a:buClr>
                <a:schemeClr val="dk1"/>
              </a:buClr>
              <a:buSzPts val="2000"/>
              <a:buFont typeface="Avenir"/>
              <a:buChar char="-"/>
            </a:pPr>
            <a:r>
              <a:rPr lang="nl-NL"/>
              <a:t>Vroeg brabbelen / praten</a:t>
            </a:r>
            <a:endParaRPr/>
          </a:p>
          <a:p>
            <a:pPr indent="-342900" lvl="0" marL="342900" rtl="0" algn="l">
              <a:lnSpc>
                <a:spcPct val="100000"/>
              </a:lnSpc>
              <a:spcBef>
                <a:spcPts val="1000"/>
              </a:spcBef>
              <a:spcAft>
                <a:spcPts val="0"/>
              </a:spcAft>
              <a:buClr>
                <a:schemeClr val="dk1"/>
              </a:buClr>
              <a:buSzPts val="2000"/>
              <a:buFont typeface="Avenir"/>
              <a:buChar char="-"/>
            </a:pPr>
            <a:r>
              <a:rPr lang="nl-NL"/>
              <a:t>Vroeg leggen van verbanden</a:t>
            </a:r>
            <a:endParaRPr/>
          </a:p>
          <a:p>
            <a:pPr indent="-342900" lvl="0" marL="342900" rtl="0" algn="l">
              <a:lnSpc>
                <a:spcPct val="100000"/>
              </a:lnSpc>
              <a:spcBef>
                <a:spcPts val="1000"/>
              </a:spcBef>
              <a:spcAft>
                <a:spcPts val="0"/>
              </a:spcAft>
              <a:buClr>
                <a:schemeClr val="dk1"/>
              </a:buClr>
              <a:buSzPts val="2000"/>
              <a:buFont typeface="Avenir"/>
              <a:buChar char="-"/>
            </a:pPr>
            <a:r>
              <a:rPr lang="nl-NL"/>
              <a:t>Vroeg staan; vaak overslaan van de “kruipfase”</a:t>
            </a:r>
            <a:endParaRPr/>
          </a:p>
          <a:p>
            <a:pPr indent="-342900" lvl="0" marL="342900" rtl="0" algn="l">
              <a:lnSpc>
                <a:spcPct val="100000"/>
              </a:lnSpc>
              <a:spcBef>
                <a:spcPts val="1000"/>
              </a:spcBef>
              <a:spcAft>
                <a:spcPts val="0"/>
              </a:spcAft>
              <a:buClr>
                <a:schemeClr val="dk1"/>
              </a:buClr>
              <a:buSzPts val="2000"/>
              <a:buFont typeface="Avenir"/>
              <a:buChar char="-"/>
            </a:pPr>
            <a:r>
              <a:rPr lang="nl-NL"/>
              <a:t>Laat praten, maar wel grammaticaal correct </a:t>
            </a:r>
            <a:endParaRPr/>
          </a:p>
        </p:txBody>
      </p:sp>
      <p:sp>
        <p:nvSpPr>
          <p:cNvPr id="249" name="Google Shape;249;p8"/>
          <p:cNvSpPr/>
          <p:nvPr/>
        </p:nvSpPr>
        <p:spPr>
          <a:xfrm>
            <a:off x="9753030" y="5915833"/>
            <a:ext cx="2438970" cy="942167"/>
          </a:xfrm>
          <a:custGeom>
            <a:rect b="b" l="l" r="r" t="t"/>
            <a:pathLst>
              <a:path extrusionOk="0" h="1341332" w="2438970">
                <a:moveTo>
                  <a:pt x="2025355" y="235"/>
                </a:moveTo>
                <a:cubicBezTo>
                  <a:pt x="2143847" y="2306"/>
                  <a:pt x="2262766" y="17993"/>
                  <a:pt x="2381960" y="44517"/>
                </a:cubicBezTo>
                <a:lnTo>
                  <a:pt x="2438970" y="58872"/>
                </a:lnTo>
                <a:lnTo>
                  <a:pt x="2438970" y="1341332"/>
                </a:lnTo>
                <a:lnTo>
                  <a:pt x="0" y="1341332"/>
                </a:lnTo>
                <a:lnTo>
                  <a:pt x="13333" y="1328018"/>
                </a:lnTo>
                <a:cubicBezTo>
                  <a:pt x="324723" y="1028950"/>
                  <a:pt x="645390" y="738459"/>
                  <a:pt x="936262" y="459947"/>
                </a:cubicBezTo>
                <a:cubicBezTo>
                  <a:pt x="1139660" y="265152"/>
                  <a:pt x="1345794" y="140817"/>
                  <a:pt x="1554028" y="71153"/>
                </a:cubicBezTo>
                <a:cubicBezTo>
                  <a:pt x="1710136" y="18918"/>
                  <a:pt x="1867365" y="-2526"/>
                  <a:pt x="2025355" y="235"/>
                </a:cubicBezTo>
                <a:close/>
              </a:path>
            </a:pathLst>
          </a:custGeom>
          <a:solidFill>
            <a:srgbClr val="E3CAD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nvGrpSpPr>
          <p:cNvPr id="250" name="Google Shape;250;p8"/>
          <p:cNvGrpSpPr/>
          <p:nvPr/>
        </p:nvGrpSpPr>
        <p:grpSpPr>
          <a:xfrm rot="-5400000">
            <a:off x="9771377" y="5278254"/>
            <a:ext cx="623078" cy="1834221"/>
            <a:chOff x="10948005" y="3272152"/>
            <a:chExt cx="623078" cy="1834221"/>
          </a:xfrm>
        </p:grpSpPr>
        <p:sp>
          <p:nvSpPr>
            <p:cNvPr id="251" name="Google Shape;251;p8"/>
            <p:cNvSpPr/>
            <p:nvPr/>
          </p:nvSpPr>
          <p:spPr>
            <a:xfrm>
              <a:off x="11194317" y="3944888"/>
              <a:ext cx="128449" cy="113912"/>
            </a:xfrm>
            <a:custGeom>
              <a:rect b="b" l="l" r="r" t="t"/>
              <a:pathLst>
                <a:path extrusionOk="0" h="401867" w="453152">
                  <a:moveTo>
                    <a:pt x="237621" y="965"/>
                  </a:moveTo>
                  <a:cubicBezTo>
                    <a:pt x="283632" y="-2971"/>
                    <a:pt x="331405" y="5243"/>
                    <a:pt x="370246" y="23666"/>
                  </a:cubicBezTo>
                  <a:cubicBezTo>
                    <a:pt x="436830" y="55275"/>
                    <a:pt x="477168" y="116810"/>
                    <a:pt x="437392" y="198545"/>
                  </a:cubicBezTo>
                  <a:cubicBezTo>
                    <a:pt x="391568" y="292624"/>
                    <a:pt x="176850" y="441630"/>
                    <a:pt x="67745" y="392003"/>
                  </a:cubicBezTo>
                  <a:cubicBezTo>
                    <a:pt x="18056" y="369372"/>
                    <a:pt x="-5012" y="308398"/>
                    <a:pt x="911" y="254095"/>
                  </a:cubicBezTo>
                  <a:cubicBezTo>
                    <a:pt x="9203" y="178033"/>
                    <a:pt x="61012" y="103094"/>
                    <a:pt x="115564" y="51160"/>
                  </a:cubicBezTo>
                  <a:cubicBezTo>
                    <a:pt x="147361" y="20985"/>
                    <a:pt x="191610" y="4900"/>
                    <a:pt x="237621" y="965"/>
                  </a:cubicBezTo>
                  <a:close/>
                </a:path>
              </a:pathLst>
            </a:custGeom>
            <a:solidFill>
              <a:srgbClr val="DCBD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52" name="Google Shape;252;p8"/>
            <p:cNvSpPr/>
            <p:nvPr/>
          </p:nvSpPr>
          <p:spPr>
            <a:xfrm>
              <a:off x="10953045" y="3808430"/>
              <a:ext cx="144912" cy="193414"/>
            </a:xfrm>
            <a:custGeom>
              <a:rect b="b" l="l" r="r" t="t"/>
              <a:pathLst>
                <a:path extrusionOk="0" h="682341" w="511232">
                  <a:moveTo>
                    <a:pt x="390625" y="1621"/>
                  </a:moveTo>
                  <a:cubicBezTo>
                    <a:pt x="446543" y="-5212"/>
                    <a:pt x="493343" y="8441"/>
                    <a:pt x="508142" y="64038"/>
                  </a:cubicBezTo>
                  <a:cubicBezTo>
                    <a:pt x="513192" y="82866"/>
                    <a:pt x="511134" y="102754"/>
                    <a:pt x="508453" y="121832"/>
                  </a:cubicBezTo>
                  <a:cubicBezTo>
                    <a:pt x="485324" y="287796"/>
                    <a:pt x="417242" y="443971"/>
                    <a:pt x="316492" y="567602"/>
                  </a:cubicBezTo>
                  <a:cubicBezTo>
                    <a:pt x="253024" y="645534"/>
                    <a:pt x="165055" y="737743"/>
                    <a:pt x="80265" y="640359"/>
                  </a:cubicBezTo>
                  <a:cubicBezTo>
                    <a:pt x="5014" y="553948"/>
                    <a:pt x="-17368" y="383621"/>
                    <a:pt x="13306" y="274828"/>
                  </a:cubicBezTo>
                  <a:cubicBezTo>
                    <a:pt x="33443" y="203318"/>
                    <a:pt x="83382" y="146521"/>
                    <a:pt x="140989" y="107181"/>
                  </a:cubicBezTo>
                  <a:cubicBezTo>
                    <a:pt x="178904" y="81308"/>
                    <a:pt x="297428" y="13010"/>
                    <a:pt x="390625" y="1621"/>
                  </a:cubicBezTo>
                  <a:close/>
                </a:path>
              </a:pathLst>
            </a:custGeom>
            <a:solidFill>
              <a:srgbClr val="DCBD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53" name="Google Shape;253;p8"/>
            <p:cNvSpPr/>
            <p:nvPr/>
          </p:nvSpPr>
          <p:spPr>
            <a:xfrm>
              <a:off x="11438962" y="5013367"/>
              <a:ext cx="132121" cy="93006"/>
            </a:xfrm>
            <a:custGeom>
              <a:rect b="b" l="l" r="r" t="t"/>
              <a:pathLst>
                <a:path extrusionOk="0" h="328114" w="466107">
                  <a:moveTo>
                    <a:pt x="252822" y="1539"/>
                  </a:moveTo>
                  <a:cubicBezTo>
                    <a:pt x="335429" y="-10494"/>
                    <a:pt x="418848" y="49794"/>
                    <a:pt x="451641" y="122177"/>
                  </a:cubicBezTo>
                  <a:cubicBezTo>
                    <a:pt x="479697" y="184273"/>
                    <a:pt x="470594" y="255285"/>
                    <a:pt x="391790" y="297430"/>
                  </a:cubicBezTo>
                  <a:cubicBezTo>
                    <a:pt x="301077" y="345935"/>
                    <a:pt x="55935" y="343254"/>
                    <a:pt x="8614" y="243252"/>
                  </a:cubicBezTo>
                  <a:cubicBezTo>
                    <a:pt x="-12895" y="197678"/>
                    <a:pt x="8240" y="136766"/>
                    <a:pt x="45897" y="97302"/>
                  </a:cubicBezTo>
                  <a:cubicBezTo>
                    <a:pt x="98704" y="42064"/>
                    <a:pt x="181872" y="11950"/>
                    <a:pt x="252822" y="1539"/>
                  </a:cubicBezTo>
                  <a:close/>
                </a:path>
              </a:pathLst>
            </a:custGeom>
            <a:solidFill>
              <a:srgbClr val="DCBDD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Avenir"/>
                <a:ea typeface="Avenir"/>
                <a:cs typeface="Avenir"/>
                <a:sym typeface="Avenir"/>
              </a:endParaRPr>
            </a:p>
          </p:txBody>
        </p:sp>
        <p:sp>
          <p:nvSpPr>
            <p:cNvPr id="254" name="Google Shape;254;p8"/>
            <p:cNvSpPr/>
            <p:nvPr/>
          </p:nvSpPr>
          <p:spPr>
            <a:xfrm>
              <a:off x="11142141" y="3272152"/>
              <a:ext cx="180625" cy="158824"/>
            </a:xfrm>
            <a:custGeom>
              <a:rect b="b" l="l" r="r" t="t"/>
              <a:pathLst>
                <a:path extrusionOk="0" h="2938167" w="3341477">
                  <a:moveTo>
                    <a:pt x="63289" y="1933384"/>
                  </a:moveTo>
                  <a:cubicBezTo>
                    <a:pt x="56717" y="1895856"/>
                    <a:pt x="-165311" y="914209"/>
                    <a:pt x="263314" y="514159"/>
                  </a:cubicBezTo>
                  <a:cubicBezTo>
                    <a:pt x="691939" y="114109"/>
                    <a:pt x="609262" y="11620"/>
                    <a:pt x="1098276" y="952"/>
                  </a:cubicBezTo>
                  <a:cubicBezTo>
                    <a:pt x="1587289" y="-9716"/>
                    <a:pt x="2320714" y="66484"/>
                    <a:pt x="2654089" y="371284"/>
                  </a:cubicBezTo>
                  <a:cubicBezTo>
                    <a:pt x="2987464" y="676084"/>
                    <a:pt x="3603732" y="1514094"/>
                    <a:pt x="3219398" y="2080926"/>
                  </a:cubicBezTo>
                  <a:cubicBezTo>
                    <a:pt x="2835064" y="2647759"/>
                    <a:pt x="2558839" y="2895409"/>
                    <a:pt x="2044489" y="2933509"/>
                  </a:cubicBezTo>
                  <a:cubicBezTo>
                    <a:pt x="1530139" y="2971609"/>
                    <a:pt x="701464" y="2771584"/>
                    <a:pt x="453814" y="2495359"/>
                  </a:cubicBezTo>
                  <a:cubicBezTo>
                    <a:pt x="206164" y="2219134"/>
                    <a:pt x="101389" y="2152459"/>
                    <a:pt x="63289" y="1933384"/>
                  </a:cubicBezTo>
                  <a:close/>
                </a:path>
              </a:pathLst>
            </a:custGeom>
            <a:solidFill>
              <a:srgbClr val="DCBDD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55" name="Google Shape;255;p8"/>
            <p:cNvSpPr/>
            <p:nvPr/>
          </p:nvSpPr>
          <p:spPr>
            <a:xfrm>
              <a:off x="11356574" y="4484929"/>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DCBDD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56" name="Google Shape;256;p8"/>
            <p:cNvSpPr/>
            <p:nvPr/>
          </p:nvSpPr>
          <p:spPr>
            <a:xfrm>
              <a:off x="10948005" y="3504095"/>
              <a:ext cx="82388" cy="75292"/>
            </a:xfrm>
            <a:custGeom>
              <a:rect b="b" l="l" r="r" t="t"/>
              <a:pathLst>
                <a:path extrusionOk="0" h="4789394" w="5240764">
                  <a:moveTo>
                    <a:pt x="17664" y="2947947"/>
                  </a:moveTo>
                  <a:cubicBezTo>
                    <a:pt x="17664" y="2900322"/>
                    <a:pt x="-201411" y="490497"/>
                    <a:pt x="903489" y="195222"/>
                  </a:cubicBezTo>
                  <a:cubicBezTo>
                    <a:pt x="2008389" y="-100053"/>
                    <a:pt x="2598939" y="-71478"/>
                    <a:pt x="3560964" y="357147"/>
                  </a:cubicBezTo>
                  <a:cubicBezTo>
                    <a:pt x="4522989" y="785772"/>
                    <a:pt x="5253271" y="1338222"/>
                    <a:pt x="5240602" y="2076409"/>
                  </a:cubicBezTo>
                  <a:cubicBezTo>
                    <a:pt x="5227934" y="2814597"/>
                    <a:pt x="4842267" y="3677276"/>
                    <a:pt x="4568328" y="3879397"/>
                  </a:cubicBezTo>
                  <a:cubicBezTo>
                    <a:pt x="4294389" y="4081422"/>
                    <a:pt x="4065789" y="4548147"/>
                    <a:pt x="3284739" y="4605297"/>
                  </a:cubicBezTo>
                  <a:cubicBezTo>
                    <a:pt x="2503689" y="4662447"/>
                    <a:pt x="1579764" y="5110122"/>
                    <a:pt x="1074939" y="4357647"/>
                  </a:cubicBezTo>
                  <a:cubicBezTo>
                    <a:pt x="570114" y="3605172"/>
                    <a:pt x="12615" y="3617554"/>
                    <a:pt x="15187" y="2830313"/>
                  </a:cubicBezTo>
                </a:path>
              </a:pathLst>
            </a:custGeom>
            <a:solidFill>
              <a:srgbClr val="DCBDD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venir"/>
                <a:ea typeface="Avenir"/>
                <a:cs typeface="Avenir"/>
                <a:sym typeface="Avenir"/>
              </a:endParaRPr>
            </a:p>
          </p:txBody>
        </p:sp>
        <p:sp>
          <p:nvSpPr>
            <p:cNvPr id="257" name="Google Shape;257;p8"/>
            <p:cNvSpPr/>
            <p:nvPr/>
          </p:nvSpPr>
          <p:spPr>
            <a:xfrm>
              <a:off x="11098165" y="4772395"/>
              <a:ext cx="173527" cy="138496"/>
            </a:xfrm>
            <a:custGeom>
              <a:rect b="b" l="l" r="r" t="t"/>
              <a:pathLst>
                <a:path extrusionOk="0" h="629754" w="789043">
                  <a:moveTo>
                    <a:pt x="237392" y="81"/>
                  </a:moveTo>
                  <a:cubicBezTo>
                    <a:pt x="474795" y="-992"/>
                    <a:pt x="907215" y="10463"/>
                    <a:pt x="758692" y="233550"/>
                  </a:cubicBezTo>
                  <a:cubicBezTo>
                    <a:pt x="731135" y="274948"/>
                    <a:pt x="690486" y="305435"/>
                    <a:pt x="650647" y="335111"/>
                  </a:cubicBezTo>
                  <a:cubicBezTo>
                    <a:pt x="538737" y="418405"/>
                    <a:pt x="426889" y="501698"/>
                    <a:pt x="315041" y="584992"/>
                  </a:cubicBezTo>
                  <a:cubicBezTo>
                    <a:pt x="278943" y="611863"/>
                    <a:pt x="234865" y="640167"/>
                    <a:pt x="192159" y="625953"/>
                  </a:cubicBezTo>
                  <a:cubicBezTo>
                    <a:pt x="159614" y="615105"/>
                    <a:pt x="139851" y="582810"/>
                    <a:pt x="124264" y="552260"/>
                  </a:cubicBezTo>
                  <a:cubicBezTo>
                    <a:pt x="57742" y="422021"/>
                    <a:pt x="15908" y="279250"/>
                    <a:pt x="1631" y="133735"/>
                  </a:cubicBezTo>
                  <a:cubicBezTo>
                    <a:pt x="-2671" y="90343"/>
                    <a:pt x="-676" y="38596"/>
                    <a:pt x="35422" y="14157"/>
                  </a:cubicBezTo>
                  <a:cubicBezTo>
                    <a:pt x="57804" y="-931"/>
                    <a:pt x="86795" y="-557"/>
                    <a:pt x="113728" y="378"/>
                  </a:cubicBezTo>
                  <a:cubicBezTo>
                    <a:pt x="138207" y="1243"/>
                    <a:pt x="182606" y="328"/>
                    <a:pt x="237392" y="81"/>
                  </a:cubicBezTo>
                  <a:close/>
                </a:path>
              </a:pathLst>
            </a:custGeom>
            <a:solidFill>
              <a:srgbClr val="DCBDD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9"/>
          <p:cNvSpPr txBox="1"/>
          <p:nvPr>
            <p:ph type="title"/>
          </p:nvPr>
        </p:nvSpPr>
        <p:spPr>
          <a:xfrm>
            <a:off x="525717" y="787068"/>
            <a:ext cx="10077557" cy="1325563"/>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chemeClr val="dk1"/>
              </a:buClr>
              <a:buSzPts val="5400"/>
              <a:buFont typeface="Arial"/>
              <a:buNone/>
            </a:pPr>
            <a:r>
              <a:rPr i="0" lang="nl-NL" sz="5400">
                <a:latin typeface="Arial"/>
                <a:ea typeface="Arial"/>
                <a:cs typeface="Arial"/>
                <a:sym typeface="Arial"/>
              </a:rPr>
              <a:t>Signaleren hoogbegaafd</a:t>
            </a:r>
            <a:endParaRPr/>
          </a:p>
        </p:txBody>
      </p:sp>
      <p:sp>
        <p:nvSpPr>
          <p:cNvPr id="263" name="Google Shape;263;p9"/>
          <p:cNvSpPr txBox="1"/>
          <p:nvPr>
            <p:ph idx="1" type="body"/>
          </p:nvPr>
        </p:nvSpPr>
        <p:spPr>
          <a:xfrm>
            <a:off x="525717" y="2564747"/>
            <a:ext cx="10077557" cy="3893203"/>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10000"/>
              </a:lnSpc>
              <a:spcBef>
                <a:spcPts val="0"/>
              </a:spcBef>
              <a:spcAft>
                <a:spcPts val="0"/>
              </a:spcAft>
              <a:buClr>
                <a:schemeClr val="dk1"/>
              </a:buClr>
              <a:buSzPts val="2000"/>
              <a:buNone/>
            </a:pPr>
            <a:r>
              <a:rPr lang="nl-NL"/>
              <a:t>Verschillende definities wanneer een kind hoogbegaafd is:</a:t>
            </a:r>
            <a:endParaRPr/>
          </a:p>
          <a:p>
            <a:pPr indent="0" lvl="0" marL="0" rtl="0" algn="l">
              <a:lnSpc>
                <a:spcPct val="110000"/>
              </a:lnSpc>
              <a:spcBef>
                <a:spcPts val="1000"/>
              </a:spcBef>
              <a:spcAft>
                <a:spcPts val="0"/>
              </a:spcAft>
              <a:buClr>
                <a:schemeClr val="dk1"/>
              </a:buClr>
              <a:buSzPts val="2000"/>
              <a:buNone/>
            </a:pPr>
            <a:r>
              <a:t/>
            </a:r>
            <a:endParaRPr/>
          </a:p>
          <a:p>
            <a:pPr indent="-342900" lvl="0" marL="342900" rtl="0" algn="l">
              <a:lnSpc>
                <a:spcPct val="110000"/>
              </a:lnSpc>
              <a:spcBef>
                <a:spcPts val="1000"/>
              </a:spcBef>
              <a:spcAft>
                <a:spcPts val="0"/>
              </a:spcAft>
              <a:buClr>
                <a:schemeClr val="dk1"/>
              </a:buClr>
              <a:buSzPts val="2000"/>
              <a:buFont typeface="Avenir"/>
              <a:buChar char="-"/>
            </a:pPr>
            <a:r>
              <a:rPr lang="nl-NL"/>
              <a:t>IQ boven de 130: hoogbegaafd</a:t>
            </a:r>
            <a:endParaRPr/>
          </a:p>
          <a:p>
            <a:pPr indent="-342900" lvl="0" marL="342900" rtl="0" algn="l">
              <a:lnSpc>
                <a:spcPct val="110000"/>
              </a:lnSpc>
              <a:spcBef>
                <a:spcPts val="1000"/>
              </a:spcBef>
              <a:spcAft>
                <a:spcPts val="0"/>
              </a:spcAft>
              <a:buClr>
                <a:schemeClr val="dk1"/>
              </a:buClr>
              <a:buSzPts val="2000"/>
              <a:buFont typeface="Avenir"/>
              <a:buChar char="-"/>
            </a:pPr>
            <a:r>
              <a:rPr lang="nl-NL"/>
              <a:t>IQ boven de 130 en motivatie en creativiteit: hoogbegaafd (zie curve volgende dia)</a:t>
            </a:r>
            <a:endParaRPr/>
          </a:p>
          <a:p>
            <a:pPr indent="-215900" lvl="0" marL="342900" rtl="0" algn="l">
              <a:lnSpc>
                <a:spcPct val="110000"/>
              </a:lnSpc>
              <a:spcBef>
                <a:spcPts val="1000"/>
              </a:spcBef>
              <a:spcAft>
                <a:spcPts val="0"/>
              </a:spcAft>
              <a:buClr>
                <a:schemeClr val="dk1"/>
              </a:buClr>
              <a:buSzPts val="2000"/>
              <a:buFont typeface="Avenir"/>
              <a:buNone/>
            </a:pPr>
            <a:r>
              <a:t/>
            </a:r>
            <a:endParaRPr/>
          </a:p>
          <a:p>
            <a:pPr indent="0" lvl="0" marL="0" rtl="0" algn="l">
              <a:lnSpc>
                <a:spcPct val="110000"/>
              </a:lnSpc>
              <a:spcBef>
                <a:spcPts val="1000"/>
              </a:spcBef>
              <a:spcAft>
                <a:spcPts val="0"/>
              </a:spcAft>
              <a:buClr>
                <a:schemeClr val="dk1"/>
              </a:buClr>
              <a:buSzPts val="2000"/>
              <a:buNone/>
            </a:pPr>
            <a:r>
              <a:rPr lang="nl-NL"/>
              <a:t>(Van houten, van den Bosch, Kuipers &amp; Peters, 2005)</a:t>
            </a:r>
            <a:endParaRPr/>
          </a:p>
          <a:p>
            <a:pPr indent="-215900" lvl="0" marL="342900" rtl="0" algn="l">
              <a:lnSpc>
                <a:spcPct val="110000"/>
              </a:lnSpc>
              <a:spcBef>
                <a:spcPts val="1000"/>
              </a:spcBef>
              <a:spcAft>
                <a:spcPts val="0"/>
              </a:spcAft>
              <a:buClr>
                <a:schemeClr val="dk1"/>
              </a:buClr>
              <a:buSzPts val="2000"/>
              <a:buFont typeface="Avenir"/>
              <a:buNone/>
            </a:pPr>
            <a:r>
              <a:t/>
            </a:r>
            <a:endParaRPr/>
          </a:p>
          <a:p>
            <a:pPr indent="0" lvl="0" marL="0" rtl="0" algn="l">
              <a:lnSpc>
                <a:spcPct val="110000"/>
              </a:lnSpc>
              <a:spcBef>
                <a:spcPts val="1000"/>
              </a:spcBef>
              <a:spcAft>
                <a:spcPts val="0"/>
              </a:spcAft>
              <a:buClr>
                <a:schemeClr val="dk1"/>
              </a:buClr>
              <a:buSzPts val="2000"/>
              <a:buNone/>
            </a:pPr>
            <a:r>
              <a:rPr b="1" lang="nl-NL"/>
              <a:t>IQ kun je pas meten vanaf 6 jaar </a:t>
            </a:r>
            <a:endParaRPr/>
          </a:p>
          <a:p>
            <a:pPr indent="0" lvl="0" marL="0" rtl="0" algn="l">
              <a:lnSpc>
                <a:spcPct val="110000"/>
              </a:lnSpc>
              <a:spcBef>
                <a:spcPts val="1000"/>
              </a:spcBef>
              <a:spcAft>
                <a:spcPts val="0"/>
              </a:spcAft>
              <a:buClr>
                <a:schemeClr val="dk1"/>
              </a:buClr>
              <a:buSzPts val="2000"/>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ocaVTI">
  <a:themeElements>
    <a:clrScheme name="AnalogousFromLightSeedRightStep">
      <a:dk1>
        <a:srgbClr val="000000"/>
      </a:dk1>
      <a:lt1>
        <a:srgbClr val="FFFFFF"/>
      </a:lt1>
      <a:dk2>
        <a:srgbClr val="413424"/>
      </a:dk2>
      <a:lt2>
        <a:srgbClr val="E2E8E3"/>
      </a:lt2>
      <a:accent1>
        <a:srgbClr val="C593B9"/>
      </a:accent1>
      <a:accent2>
        <a:srgbClr val="BA7F93"/>
      </a:accent2>
      <a:accent3>
        <a:srgbClr val="C59793"/>
      </a:accent3>
      <a:accent4>
        <a:srgbClr val="BA9C7F"/>
      </a:accent4>
      <a:accent5>
        <a:srgbClr val="A8A57F"/>
      </a:accent5>
      <a:accent6>
        <a:srgbClr val="99AA74"/>
      </a:accent6>
      <a:hlink>
        <a:srgbClr val="568E63"/>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2021-12-02T09:52:45Z</dcterms:created>
  <dc:creator>Loran Ressing</dc:creator>
</cp:coreProperties>
</file>