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8" r:id="rId4"/>
    <p:sldId id="258" r:id="rId5"/>
    <p:sldId id="274" r:id="rId6"/>
    <p:sldId id="270" r:id="rId7"/>
    <p:sldId id="259" r:id="rId8"/>
    <p:sldId id="279" r:id="rId9"/>
    <p:sldId id="280" r:id="rId10"/>
    <p:sldId id="262" r:id="rId11"/>
    <p:sldId id="277" r:id="rId12"/>
    <p:sldId id="261" r:id="rId13"/>
    <p:sldId id="271" r:id="rId14"/>
    <p:sldId id="263" r:id="rId15"/>
    <p:sldId id="276" r:id="rId16"/>
    <p:sldId id="264" r:id="rId17"/>
    <p:sldId id="265" r:id="rId18"/>
    <p:sldId id="272" r:id="rId19"/>
    <p:sldId id="266" r:id="rId20"/>
    <p:sldId id="267" r:id="rId21"/>
    <p:sldId id="260" r:id="rId22"/>
    <p:sldId id="273" r:id="rId23"/>
  </p:sldIdLst>
  <p:sldSz cx="9144000" cy="5143500" type="screen16x9"/>
  <p:notesSz cx="6858000" cy="9144000"/>
  <p:embeddedFontLst>
    <p:embeddedFont>
      <p:font typeface="Catamaran" panose="020B0604020202020204" charset="0"/>
      <p:regular r:id="rId25"/>
      <p:bold r:id="rId26"/>
    </p:embeddedFont>
    <p:embeddedFont>
      <p:font typeface="Comfortaa" panose="020B0604020202020204" charset="0"/>
      <p:regular r:id="rId27"/>
      <p:bold r:id="rId28"/>
    </p:embeddedFont>
    <p:embeddedFont>
      <p:font typeface="Comfortaa Medium" panose="020B0604020202020204" charset="0"/>
      <p:regular r:id="rId29"/>
      <p:bold r:id="rId30"/>
    </p:embeddedFont>
    <p:embeddedFont>
      <p:font typeface="Fira Sans Extra Condensed Medium" panose="020B0604020202020204" charset="0"/>
      <p:regular r:id="rId31"/>
      <p:bold r:id="rId32"/>
      <p:italic r:id="rId33"/>
      <p:boldItalic r:id="rId34"/>
    </p:embeddedFont>
    <p:embeddedFont>
      <p:font typeface="Lato" panose="020F0502020204030203" pitchFamily="34" charset="0"/>
      <p:regular r:id="rId35"/>
      <p:bold r:id="rId36"/>
      <p:italic r:id="rId37"/>
      <p:boldItalic r:id="rId38"/>
    </p:embeddedFont>
    <p:embeddedFont>
      <p:font typeface="Roboto Slab Light" pitchFamily="2" charset="0"/>
      <p:regular r:id="rId39"/>
    </p:embeddedFont>
    <p:embeddedFont>
      <p:font typeface="Segoe UI" panose="020B0502040204020203" pitchFamily="34" charset="0"/>
      <p:regular r:id="rId40"/>
      <p:bold r:id="rId41"/>
      <p:italic r:id="rId42"/>
      <p:boldItalic r:id="rId43"/>
    </p:embeddedFont>
    <p:embeddedFont>
      <p:font typeface="Ubuntu" panose="020B0504030602030204" pitchFamily="34" charset="0"/>
      <p:regular r:id="rId44"/>
      <p:bold r:id="rId45"/>
      <p:italic r:id="rId46"/>
      <p:boldItalic r:id="rId47"/>
    </p:embeddedFont>
    <p:embeddedFont>
      <p:font typeface="Vibur" panose="020B0604020202020204" charset="0"/>
      <p:regular r:id="rId48"/>
    </p:embeddedFont>
    <p:embeddedFont>
      <p:font typeface="Work Sans" pitchFamily="2" charset="0"/>
      <p:regular r:id="rId49"/>
      <p:bold r:id="rId50"/>
      <p:italic r:id="rId51"/>
      <p:boldItalic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53" roundtripDataSignature="AMtx7miR7XTqaWOMqe6fGSy2p6pnRZVz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857209-F006-4113-A008-3EFBF62E1A87}" v="13" dt="2024-02-01T11:21:59.1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8" d="100"/>
          <a:sy n="78" d="100"/>
        </p:scale>
        <p:origin x="8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font" Target="fonts/font18.fntdata"/><Relationship Id="rId47" Type="http://schemas.openxmlformats.org/officeDocument/2006/relationships/font" Target="fonts/font23.fntdata"/><Relationship Id="rId50" Type="http://schemas.openxmlformats.org/officeDocument/2006/relationships/font" Target="fonts/font26.fntdata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5.fntdata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font" Target="fonts/font21.fntdata"/><Relationship Id="rId53" Type="http://customschemas.google.com/relationships/presentationmetadata" Target="metadata"/><Relationship Id="rId58" Type="http://schemas.microsoft.com/office/2016/11/relationships/changesInfo" Target="changesInfos/changesInfo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font" Target="fonts/font19.fntdata"/><Relationship Id="rId48" Type="http://schemas.openxmlformats.org/officeDocument/2006/relationships/font" Target="fonts/font24.fntdata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2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46" Type="http://schemas.openxmlformats.org/officeDocument/2006/relationships/font" Target="fonts/font22.fntdata"/><Relationship Id="rId59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font" Target="fonts/font17.fntdata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49" Type="http://schemas.openxmlformats.org/officeDocument/2006/relationships/font" Target="fonts/font25.fntdata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font" Target="fonts/font7.fntdata"/><Relationship Id="rId44" Type="http://schemas.openxmlformats.org/officeDocument/2006/relationships/font" Target="fonts/font20.fntdata"/><Relationship Id="rId52" Type="http://schemas.openxmlformats.org/officeDocument/2006/relationships/font" Target="fonts/font2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eke Klooster" userId="e4846620-2070-4fa3-a4ed-1e49860d98c0" providerId="ADAL" clId="{C8857209-F006-4113-A008-3EFBF62E1A87}"/>
    <pc:docChg chg="custSel addSld modSld">
      <pc:chgData name="Lieke Klooster" userId="e4846620-2070-4fa3-a4ed-1e49860d98c0" providerId="ADAL" clId="{C8857209-F006-4113-A008-3EFBF62E1A87}" dt="2024-02-08T08:32:51.478" v="1206" actId="20577"/>
      <pc:docMkLst>
        <pc:docMk/>
      </pc:docMkLst>
      <pc:sldChg chg="modSp mod">
        <pc:chgData name="Lieke Klooster" userId="e4846620-2070-4fa3-a4ed-1e49860d98c0" providerId="ADAL" clId="{C8857209-F006-4113-A008-3EFBF62E1A87}" dt="2024-02-01T10:48:50.720" v="11" actId="20577"/>
        <pc:sldMkLst>
          <pc:docMk/>
          <pc:sldMk cId="0" sldId="256"/>
        </pc:sldMkLst>
        <pc:spChg chg="mod">
          <ac:chgData name="Lieke Klooster" userId="e4846620-2070-4fa3-a4ed-1e49860d98c0" providerId="ADAL" clId="{C8857209-F006-4113-A008-3EFBF62E1A87}" dt="2024-02-01T10:48:50.720" v="11" actId="20577"/>
          <ac:spMkLst>
            <pc:docMk/>
            <pc:sldMk cId="0" sldId="256"/>
            <ac:spMk id="665" creationId="{00000000-0000-0000-0000-000000000000}"/>
          </ac:spMkLst>
        </pc:spChg>
      </pc:sldChg>
      <pc:sldChg chg="modSp mod">
        <pc:chgData name="Lieke Klooster" userId="e4846620-2070-4fa3-a4ed-1e49860d98c0" providerId="ADAL" clId="{C8857209-F006-4113-A008-3EFBF62E1A87}" dt="2024-02-01T11:51:52.817" v="1032" actId="20577"/>
        <pc:sldMkLst>
          <pc:docMk/>
          <pc:sldMk cId="0" sldId="265"/>
        </pc:sldMkLst>
        <pc:spChg chg="mod">
          <ac:chgData name="Lieke Klooster" userId="e4846620-2070-4fa3-a4ed-1e49860d98c0" providerId="ADAL" clId="{C8857209-F006-4113-A008-3EFBF62E1A87}" dt="2024-02-01T11:51:52.817" v="1032" actId="20577"/>
          <ac:spMkLst>
            <pc:docMk/>
            <pc:sldMk cId="0" sldId="265"/>
            <ac:spMk id="735" creationId="{00000000-0000-0000-0000-000000000000}"/>
          </ac:spMkLst>
        </pc:spChg>
      </pc:sldChg>
      <pc:sldChg chg="addSp modSp mod modAnim">
        <pc:chgData name="Lieke Klooster" userId="e4846620-2070-4fa3-a4ed-1e49860d98c0" providerId="ADAL" clId="{C8857209-F006-4113-A008-3EFBF62E1A87}" dt="2024-02-01T11:18:57.618" v="125"/>
        <pc:sldMkLst>
          <pc:docMk/>
          <pc:sldMk cId="1314727758" sldId="270"/>
        </pc:sldMkLst>
        <pc:spChg chg="add mod">
          <ac:chgData name="Lieke Klooster" userId="e4846620-2070-4fa3-a4ed-1e49860d98c0" providerId="ADAL" clId="{C8857209-F006-4113-A008-3EFBF62E1A87}" dt="2024-02-01T11:17:29.688" v="121" actId="14100"/>
          <ac:spMkLst>
            <pc:docMk/>
            <pc:sldMk cId="1314727758" sldId="270"/>
            <ac:spMk id="2" creationId="{86B2F9AE-3F05-7C7D-1F5E-5858A7AEA12F}"/>
          </ac:spMkLst>
        </pc:spChg>
        <pc:spChg chg="mod">
          <ac:chgData name="Lieke Klooster" userId="e4846620-2070-4fa3-a4ed-1e49860d98c0" providerId="ADAL" clId="{C8857209-F006-4113-A008-3EFBF62E1A87}" dt="2024-02-01T11:17:36.895" v="123" actId="14100"/>
          <ac:spMkLst>
            <pc:docMk/>
            <pc:sldMk cId="1314727758" sldId="270"/>
            <ac:spMk id="689" creationId="{00000000-0000-0000-0000-000000000000}"/>
          </ac:spMkLst>
        </pc:spChg>
      </pc:sldChg>
      <pc:sldChg chg="modSp mod">
        <pc:chgData name="Lieke Klooster" userId="e4846620-2070-4fa3-a4ed-1e49860d98c0" providerId="ADAL" clId="{C8857209-F006-4113-A008-3EFBF62E1A87}" dt="2024-02-01T11:48:31.713" v="1026" actId="20577"/>
        <pc:sldMkLst>
          <pc:docMk/>
          <pc:sldMk cId="371270859" sldId="271"/>
        </pc:sldMkLst>
        <pc:spChg chg="mod">
          <ac:chgData name="Lieke Klooster" userId="e4846620-2070-4fa3-a4ed-1e49860d98c0" providerId="ADAL" clId="{C8857209-F006-4113-A008-3EFBF62E1A87}" dt="2024-02-01T11:48:31.713" v="1026" actId="20577"/>
          <ac:spMkLst>
            <pc:docMk/>
            <pc:sldMk cId="371270859" sldId="271"/>
            <ac:spMk id="672" creationId="{00000000-0000-0000-0000-000000000000}"/>
          </ac:spMkLst>
        </pc:spChg>
      </pc:sldChg>
      <pc:sldChg chg="modSp mod">
        <pc:chgData name="Lieke Klooster" userId="e4846620-2070-4fa3-a4ed-1e49860d98c0" providerId="ADAL" clId="{C8857209-F006-4113-A008-3EFBF62E1A87}" dt="2024-02-08T08:32:51.478" v="1206" actId="20577"/>
        <pc:sldMkLst>
          <pc:docMk/>
          <pc:sldMk cId="3841463590" sldId="273"/>
        </pc:sldMkLst>
        <pc:spChg chg="mod">
          <ac:chgData name="Lieke Klooster" userId="e4846620-2070-4fa3-a4ed-1e49860d98c0" providerId="ADAL" clId="{C8857209-F006-4113-A008-3EFBF62E1A87}" dt="2024-02-08T08:32:51.478" v="1206" actId="20577"/>
          <ac:spMkLst>
            <pc:docMk/>
            <pc:sldMk cId="3841463590" sldId="273"/>
            <ac:spMk id="2" creationId="{A1E947EB-3DE2-40AF-84A3-326D8C345542}"/>
          </ac:spMkLst>
        </pc:spChg>
      </pc:sldChg>
      <pc:sldChg chg="addSp delSp modSp mod">
        <pc:chgData name="Lieke Klooster" userId="e4846620-2070-4fa3-a4ed-1e49860d98c0" providerId="ADAL" clId="{C8857209-F006-4113-A008-3EFBF62E1A87}" dt="2024-02-01T10:52:57.252" v="114" actId="20577"/>
        <pc:sldMkLst>
          <pc:docMk/>
          <pc:sldMk cId="262300056" sldId="278"/>
        </pc:sldMkLst>
        <pc:spChg chg="mod">
          <ac:chgData name="Lieke Klooster" userId="e4846620-2070-4fa3-a4ed-1e49860d98c0" providerId="ADAL" clId="{C8857209-F006-4113-A008-3EFBF62E1A87}" dt="2024-02-01T10:52:57.252" v="114" actId="20577"/>
          <ac:spMkLst>
            <pc:docMk/>
            <pc:sldMk cId="262300056" sldId="278"/>
            <ac:spMk id="672" creationId="{00000000-0000-0000-0000-000000000000}"/>
          </ac:spMkLst>
        </pc:spChg>
        <pc:picChg chg="del">
          <ac:chgData name="Lieke Klooster" userId="e4846620-2070-4fa3-a4ed-1e49860d98c0" providerId="ADAL" clId="{C8857209-F006-4113-A008-3EFBF62E1A87}" dt="2024-02-01T10:49:02.670" v="12" actId="478"/>
          <ac:picMkLst>
            <pc:docMk/>
            <pc:sldMk cId="262300056" sldId="278"/>
            <ac:picMk id="3" creationId="{D1198311-CB65-0026-CC6C-98D56FFD3B38}"/>
          </ac:picMkLst>
        </pc:picChg>
        <pc:picChg chg="add mod">
          <ac:chgData name="Lieke Klooster" userId="e4846620-2070-4fa3-a4ed-1e49860d98c0" providerId="ADAL" clId="{C8857209-F006-4113-A008-3EFBF62E1A87}" dt="2024-02-01T10:50:28.344" v="15" actId="1076"/>
          <ac:picMkLst>
            <pc:docMk/>
            <pc:sldMk cId="262300056" sldId="278"/>
            <ac:picMk id="1026" creationId="{1F91686C-8C7A-B30D-AC91-AD4816EE1E9D}"/>
          </ac:picMkLst>
        </pc:picChg>
      </pc:sldChg>
      <pc:sldChg chg="addSp modSp new mod">
        <pc:chgData name="Lieke Klooster" userId="e4846620-2070-4fa3-a4ed-1e49860d98c0" providerId="ADAL" clId="{C8857209-F006-4113-A008-3EFBF62E1A87}" dt="2024-02-01T11:25:16.793" v="725" actId="20577"/>
        <pc:sldMkLst>
          <pc:docMk/>
          <pc:sldMk cId="2097160470" sldId="279"/>
        </pc:sldMkLst>
        <pc:spChg chg="mod">
          <ac:chgData name="Lieke Klooster" userId="e4846620-2070-4fa3-a4ed-1e49860d98c0" providerId="ADAL" clId="{C8857209-F006-4113-A008-3EFBF62E1A87}" dt="2024-02-01T11:21:02.730" v="405" actId="14100"/>
          <ac:spMkLst>
            <pc:docMk/>
            <pc:sldMk cId="2097160470" sldId="279"/>
            <ac:spMk id="2" creationId="{7697D484-63B1-329B-5DC1-4535891AA96D}"/>
          </ac:spMkLst>
        </pc:spChg>
        <pc:spChg chg="mod">
          <ac:chgData name="Lieke Klooster" userId="e4846620-2070-4fa3-a4ed-1e49860d98c0" providerId="ADAL" clId="{C8857209-F006-4113-A008-3EFBF62E1A87}" dt="2024-02-01T11:19:55.957" v="150" actId="20577"/>
          <ac:spMkLst>
            <pc:docMk/>
            <pc:sldMk cId="2097160470" sldId="279"/>
            <ac:spMk id="3" creationId="{FAC513C7-0949-CF2E-7B10-666643144C24}"/>
          </ac:spMkLst>
        </pc:spChg>
        <pc:spChg chg="add">
          <ac:chgData name="Lieke Klooster" userId="e4846620-2070-4fa3-a4ed-1e49860d98c0" providerId="ADAL" clId="{C8857209-F006-4113-A008-3EFBF62E1A87}" dt="2024-02-01T11:21:24.385" v="406"/>
          <ac:spMkLst>
            <pc:docMk/>
            <pc:sldMk cId="2097160470" sldId="279"/>
            <ac:spMk id="4" creationId="{423BF136-22B7-2F7A-48AB-8729F18212AE}"/>
          </ac:spMkLst>
        </pc:spChg>
        <pc:spChg chg="add">
          <ac:chgData name="Lieke Klooster" userId="e4846620-2070-4fa3-a4ed-1e49860d98c0" providerId="ADAL" clId="{C8857209-F006-4113-A008-3EFBF62E1A87}" dt="2024-02-01T11:21:24.385" v="406"/>
          <ac:spMkLst>
            <pc:docMk/>
            <pc:sldMk cId="2097160470" sldId="279"/>
            <ac:spMk id="5" creationId="{75B043A4-8250-67D2-B694-F8D7066F1618}"/>
          </ac:spMkLst>
        </pc:spChg>
        <pc:spChg chg="add mod">
          <ac:chgData name="Lieke Klooster" userId="e4846620-2070-4fa3-a4ed-1e49860d98c0" providerId="ADAL" clId="{C8857209-F006-4113-A008-3EFBF62E1A87}" dt="2024-02-01T11:25:16.793" v="725" actId="20577"/>
          <ac:spMkLst>
            <pc:docMk/>
            <pc:sldMk cId="2097160470" sldId="279"/>
            <ac:spMk id="6" creationId="{D98FF080-C909-B5FC-1ED2-E7926522F828}"/>
          </ac:spMkLst>
        </pc:spChg>
        <pc:spChg chg="add">
          <ac:chgData name="Lieke Klooster" userId="e4846620-2070-4fa3-a4ed-1e49860d98c0" providerId="ADAL" clId="{C8857209-F006-4113-A008-3EFBF62E1A87}" dt="2024-02-01T11:21:44.510" v="410"/>
          <ac:spMkLst>
            <pc:docMk/>
            <pc:sldMk cId="2097160470" sldId="279"/>
            <ac:spMk id="7" creationId="{68B457BC-3CE1-862C-86F1-0055264805CB}"/>
          </ac:spMkLst>
        </pc:spChg>
        <pc:spChg chg="add">
          <ac:chgData name="Lieke Klooster" userId="e4846620-2070-4fa3-a4ed-1e49860d98c0" providerId="ADAL" clId="{C8857209-F006-4113-A008-3EFBF62E1A87}" dt="2024-02-01T11:21:44.510" v="410"/>
          <ac:spMkLst>
            <pc:docMk/>
            <pc:sldMk cId="2097160470" sldId="279"/>
            <ac:spMk id="8" creationId="{68BC6B0A-D5AB-A2CC-0915-5BEF70C2B238}"/>
          </ac:spMkLst>
        </pc:spChg>
        <pc:spChg chg="add">
          <ac:chgData name="Lieke Klooster" userId="e4846620-2070-4fa3-a4ed-1e49860d98c0" providerId="ADAL" clId="{C8857209-F006-4113-A008-3EFBF62E1A87}" dt="2024-02-01T11:21:57.365" v="411"/>
          <ac:spMkLst>
            <pc:docMk/>
            <pc:sldMk cId="2097160470" sldId="279"/>
            <ac:spMk id="9" creationId="{EC7D241A-C21D-D1A0-7F23-A9C75E507567}"/>
          </ac:spMkLst>
        </pc:spChg>
        <pc:spChg chg="add">
          <ac:chgData name="Lieke Klooster" userId="e4846620-2070-4fa3-a4ed-1e49860d98c0" providerId="ADAL" clId="{C8857209-F006-4113-A008-3EFBF62E1A87}" dt="2024-02-01T11:21:57.365" v="411"/>
          <ac:spMkLst>
            <pc:docMk/>
            <pc:sldMk cId="2097160470" sldId="279"/>
            <ac:spMk id="10" creationId="{51D099CD-11B1-4B64-81A3-C469E2A73040}"/>
          </ac:spMkLst>
        </pc:spChg>
      </pc:sldChg>
      <pc:sldChg chg="modSp new mod">
        <pc:chgData name="Lieke Klooster" userId="e4846620-2070-4fa3-a4ed-1e49860d98c0" providerId="ADAL" clId="{C8857209-F006-4113-A008-3EFBF62E1A87}" dt="2024-02-01T11:37:30.128" v="886" actId="20577"/>
        <pc:sldMkLst>
          <pc:docMk/>
          <pc:sldMk cId="1774252811" sldId="280"/>
        </pc:sldMkLst>
        <pc:spChg chg="mod">
          <ac:chgData name="Lieke Klooster" userId="e4846620-2070-4fa3-a4ed-1e49860d98c0" providerId="ADAL" clId="{C8857209-F006-4113-A008-3EFBF62E1A87}" dt="2024-02-01T11:37:30.128" v="886" actId="20577"/>
          <ac:spMkLst>
            <pc:docMk/>
            <pc:sldMk cId="1774252811" sldId="280"/>
            <ac:spMk id="2" creationId="{94A742A2-F44A-29D1-95CF-D1D089E5D8B4}"/>
          </ac:spMkLst>
        </pc:spChg>
        <pc:spChg chg="mod">
          <ac:chgData name="Lieke Klooster" userId="e4846620-2070-4fa3-a4ed-1e49860d98c0" providerId="ADAL" clId="{C8857209-F006-4113-A008-3EFBF62E1A87}" dt="2024-02-01T11:25:59.440" v="745" actId="20577"/>
          <ac:spMkLst>
            <pc:docMk/>
            <pc:sldMk cId="1774252811" sldId="280"/>
            <ac:spMk id="3" creationId="{144EC273-BC06-BA65-5066-27B6C404F71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3" name="Google Shape;66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2" name="Google Shape;69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9" name="Google Shape;66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6680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4" name="Google Shape;70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7" name="Google Shape;68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21568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5" name="Google Shape;72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2" name="Google Shape;73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8" name="Google Shape;73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74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7" name="Google Shape;68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74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0705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9" name="Google Shape;66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9" name="Google Shape;66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7990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5" name="Google Shape;6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7" name="Google Shape;68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5557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7" name="Google Shape;68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0466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1" name="Google Shape;68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7" name="Google Shape;69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7" name="Google Shape;69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670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5"/>
          <p:cNvSpPr txBox="1">
            <a:spLocks noGrp="1"/>
          </p:cNvSpPr>
          <p:nvPr>
            <p:ph type="title"/>
          </p:nvPr>
        </p:nvSpPr>
        <p:spPr>
          <a:xfrm>
            <a:off x="1780650" y="1329750"/>
            <a:ext cx="5582700" cy="23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15"/>
          <p:cNvSpPr txBox="1">
            <a:spLocks noGrp="1"/>
          </p:cNvSpPr>
          <p:nvPr>
            <p:ph type="subTitle" idx="1"/>
          </p:nvPr>
        </p:nvSpPr>
        <p:spPr>
          <a:xfrm>
            <a:off x="2322000" y="3717725"/>
            <a:ext cx="4500000" cy="4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Light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Light"/>
              <a:buNone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Light"/>
              <a:buNone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Light"/>
              <a:buNone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Light"/>
              <a:buNone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Light"/>
              <a:buNone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Light"/>
              <a:buNone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Light"/>
              <a:buNone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 Light"/>
              <a:buNone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9pPr>
          </a:lstStyle>
          <a:p>
            <a:endParaRPr/>
          </a:p>
        </p:txBody>
      </p:sp>
      <p:grpSp>
        <p:nvGrpSpPr>
          <p:cNvPr id="11" name="Google Shape;11;p15"/>
          <p:cNvGrpSpPr/>
          <p:nvPr/>
        </p:nvGrpSpPr>
        <p:grpSpPr>
          <a:xfrm>
            <a:off x="1804588" y="680830"/>
            <a:ext cx="918671" cy="667251"/>
            <a:chOff x="5211663" y="1358969"/>
            <a:chExt cx="483893" cy="351481"/>
          </a:xfrm>
        </p:grpSpPr>
        <p:sp>
          <p:nvSpPr>
            <p:cNvPr id="12" name="Google Shape;12;p15"/>
            <p:cNvSpPr/>
            <p:nvPr/>
          </p:nvSpPr>
          <p:spPr>
            <a:xfrm>
              <a:off x="5519159" y="1395927"/>
              <a:ext cx="71050" cy="66812"/>
            </a:xfrm>
            <a:custGeom>
              <a:avLst/>
              <a:gdLst/>
              <a:ahLst/>
              <a:cxnLst/>
              <a:rect l="l" t="t" r="r" b="b"/>
              <a:pathLst>
                <a:path w="1040" h="978" extrusionOk="0">
                  <a:moveTo>
                    <a:pt x="914" y="1"/>
                  </a:moveTo>
                  <a:cubicBezTo>
                    <a:pt x="801" y="1"/>
                    <a:pt x="571" y="36"/>
                    <a:pt x="67" y="176"/>
                  </a:cubicBezTo>
                  <a:cubicBezTo>
                    <a:pt x="0" y="198"/>
                    <a:pt x="16" y="324"/>
                    <a:pt x="95" y="324"/>
                  </a:cubicBezTo>
                  <a:cubicBezTo>
                    <a:pt x="102" y="324"/>
                    <a:pt x="109" y="323"/>
                    <a:pt x="116" y="322"/>
                  </a:cubicBezTo>
                  <a:cubicBezTo>
                    <a:pt x="359" y="249"/>
                    <a:pt x="626" y="200"/>
                    <a:pt x="869" y="152"/>
                  </a:cubicBezTo>
                  <a:lnTo>
                    <a:pt x="869" y="152"/>
                  </a:lnTo>
                  <a:cubicBezTo>
                    <a:pt x="796" y="322"/>
                    <a:pt x="626" y="662"/>
                    <a:pt x="505" y="880"/>
                  </a:cubicBezTo>
                  <a:cubicBezTo>
                    <a:pt x="480" y="905"/>
                    <a:pt x="480" y="953"/>
                    <a:pt x="529" y="977"/>
                  </a:cubicBezTo>
                  <a:lnTo>
                    <a:pt x="553" y="977"/>
                  </a:lnTo>
                  <a:cubicBezTo>
                    <a:pt x="577" y="977"/>
                    <a:pt x="602" y="977"/>
                    <a:pt x="602" y="953"/>
                  </a:cubicBezTo>
                  <a:cubicBezTo>
                    <a:pt x="650" y="880"/>
                    <a:pt x="990" y="249"/>
                    <a:pt x="1039" y="127"/>
                  </a:cubicBezTo>
                  <a:cubicBezTo>
                    <a:pt x="1039" y="103"/>
                    <a:pt x="1039" y="79"/>
                    <a:pt x="1039" y="30"/>
                  </a:cubicBezTo>
                  <a:cubicBezTo>
                    <a:pt x="1018" y="20"/>
                    <a:pt x="998" y="1"/>
                    <a:pt x="914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5"/>
            <p:cNvSpPr/>
            <p:nvPr/>
          </p:nvSpPr>
          <p:spPr>
            <a:xfrm>
              <a:off x="5211663" y="1358969"/>
              <a:ext cx="483893" cy="351481"/>
            </a:xfrm>
            <a:custGeom>
              <a:avLst/>
              <a:gdLst/>
              <a:ahLst/>
              <a:cxnLst/>
              <a:rect l="l" t="t" r="r" b="b"/>
              <a:pathLst>
                <a:path w="7083" h="5145" extrusionOk="0">
                  <a:moveTo>
                    <a:pt x="3768" y="0"/>
                  </a:moveTo>
                  <a:cubicBezTo>
                    <a:pt x="3734" y="0"/>
                    <a:pt x="3701" y="4"/>
                    <a:pt x="3670" y="12"/>
                  </a:cubicBezTo>
                  <a:cubicBezTo>
                    <a:pt x="3014" y="207"/>
                    <a:pt x="3232" y="1713"/>
                    <a:pt x="3232" y="1713"/>
                  </a:cubicBezTo>
                  <a:cubicBezTo>
                    <a:pt x="3232" y="1713"/>
                    <a:pt x="1357" y="535"/>
                    <a:pt x="891" y="535"/>
                  </a:cubicBezTo>
                  <a:cubicBezTo>
                    <a:pt x="865" y="535"/>
                    <a:pt x="844" y="539"/>
                    <a:pt x="827" y="547"/>
                  </a:cubicBezTo>
                  <a:cubicBezTo>
                    <a:pt x="366" y="814"/>
                    <a:pt x="1483" y="1664"/>
                    <a:pt x="1483" y="1664"/>
                  </a:cubicBezTo>
                  <a:cubicBezTo>
                    <a:pt x="1483" y="1664"/>
                    <a:pt x="832" y="1473"/>
                    <a:pt x="445" y="1473"/>
                  </a:cubicBezTo>
                  <a:cubicBezTo>
                    <a:pt x="263" y="1473"/>
                    <a:pt x="140" y="1516"/>
                    <a:pt x="171" y="1640"/>
                  </a:cubicBezTo>
                  <a:cubicBezTo>
                    <a:pt x="269" y="2029"/>
                    <a:pt x="1022" y="2490"/>
                    <a:pt x="1022" y="2490"/>
                  </a:cubicBezTo>
                  <a:cubicBezTo>
                    <a:pt x="730" y="2490"/>
                    <a:pt x="439" y="2539"/>
                    <a:pt x="147" y="2587"/>
                  </a:cubicBezTo>
                  <a:cubicBezTo>
                    <a:pt x="1" y="2650"/>
                    <a:pt x="594" y="3616"/>
                    <a:pt x="1664" y="3616"/>
                  </a:cubicBezTo>
                  <a:cubicBezTo>
                    <a:pt x="1835" y="3616"/>
                    <a:pt x="2018" y="3592"/>
                    <a:pt x="2212" y="3535"/>
                  </a:cubicBezTo>
                  <a:lnTo>
                    <a:pt x="2212" y="3535"/>
                  </a:lnTo>
                  <a:lnTo>
                    <a:pt x="1095" y="4506"/>
                  </a:lnTo>
                  <a:cubicBezTo>
                    <a:pt x="1095" y="4506"/>
                    <a:pt x="2102" y="5144"/>
                    <a:pt x="3258" y="5144"/>
                  </a:cubicBezTo>
                  <a:cubicBezTo>
                    <a:pt x="3697" y="5144"/>
                    <a:pt x="4158" y="5052"/>
                    <a:pt x="4593" y="4798"/>
                  </a:cubicBezTo>
                  <a:cubicBezTo>
                    <a:pt x="7083" y="3365"/>
                    <a:pt x="4779" y="0"/>
                    <a:pt x="376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15"/>
            <p:cNvSpPr/>
            <p:nvPr/>
          </p:nvSpPr>
          <p:spPr>
            <a:xfrm>
              <a:off x="5467307" y="1398045"/>
              <a:ext cx="48164" cy="44746"/>
            </a:xfrm>
            <a:custGeom>
              <a:avLst/>
              <a:gdLst/>
              <a:ahLst/>
              <a:cxnLst/>
              <a:rect l="l" t="t" r="r" b="b"/>
              <a:pathLst>
                <a:path w="705" h="655" extrusionOk="0">
                  <a:moveTo>
                    <a:pt x="443" y="1"/>
                  </a:moveTo>
                  <a:cubicBezTo>
                    <a:pt x="395" y="1"/>
                    <a:pt x="349" y="49"/>
                    <a:pt x="365" y="96"/>
                  </a:cubicBezTo>
                  <a:cubicBezTo>
                    <a:pt x="413" y="218"/>
                    <a:pt x="462" y="363"/>
                    <a:pt x="486" y="485"/>
                  </a:cubicBezTo>
                  <a:cubicBezTo>
                    <a:pt x="365" y="388"/>
                    <a:pt x="243" y="291"/>
                    <a:pt x="122" y="169"/>
                  </a:cubicBezTo>
                  <a:cubicBezTo>
                    <a:pt x="110" y="157"/>
                    <a:pt x="92" y="151"/>
                    <a:pt x="73" y="151"/>
                  </a:cubicBezTo>
                  <a:cubicBezTo>
                    <a:pt x="55" y="151"/>
                    <a:pt x="37" y="157"/>
                    <a:pt x="25" y="169"/>
                  </a:cubicBezTo>
                  <a:cubicBezTo>
                    <a:pt x="0" y="218"/>
                    <a:pt x="0" y="266"/>
                    <a:pt x="25" y="291"/>
                  </a:cubicBezTo>
                  <a:cubicBezTo>
                    <a:pt x="340" y="606"/>
                    <a:pt x="462" y="655"/>
                    <a:pt x="535" y="655"/>
                  </a:cubicBezTo>
                  <a:lnTo>
                    <a:pt x="559" y="655"/>
                  </a:lnTo>
                  <a:cubicBezTo>
                    <a:pt x="608" y="631"/>
                    <a:pt x="705" y="582"/>
                    <a:pt x="511" y="48"/>
                  </a:cubicBezTo>
                  <a:cubicBezTo>
                    <a:pt x="494" y="14"/>
                    <a:pt x="468" y="1"/>
                    <a:pt x="443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15"/>
            <p:cNvSpPr/>
            <p:nvPr/>
          </p:nvSpPr>
          <p:spPr>
            <a:xfrm>
              <a:off x="5309630" y="1479885"/>
              <a:ext cx="102954" cy="109167"/>
            </a:xfrm>
            <a:custGeom>
              <a:avLst/>
              <a:gdLst/>
              <a:ahLst/>
              <a:cxnLst/>
              <a:rect l="l" t="t" r="r" b="b"/>
              <a:pathLst>
                <a:path w="1507" h="1598" extrusionOk="0">
                  <a:moveTo>
                    <a:pt x="479" y="1"/>
                  </a:moveTo>
                  <a:cubicBezTo>
                    <a:pt x="444" y="1"/>
                    <a:pt x="427" y="9"/>
                    <a:pt x="414" y="16"/>
                  </a:cubicBezTo>
                  <a:cubicBezTo>
                    <a:pt x="389" y="40"/>
                    <a:pt x="389" y="64"/>
                    <a:pt x="389" y="113"/>
                  </a:cubicBezTo>
                  <a:cubicBezTo>
                    <a:pt x="389" y="210"/>
                    <a:pt x="535" y="380"/>
                    <a:pt x="657" y="477"/>
                  </a:cubicBezTo>
                  <a:cubicBezTo>
                    <a:pt x="1" y="526"/>
                    <a:pt x="1" y="599"/>
                    <a:pt x="1" y="672"/>
                  </a:cubicBezTo>
                  <a:cubicBezTo>
                    <a:pt x="1" y="744"/>
                    <a:pt x="74" y="793"/>
                    <a:pt x="98" y="817"/>
                  </a:cubicBezTo>
                  <a:cubicBezTo>
                    <a:pt x="219" y="890"/>
                    <a:pt x="316" y="963"/>
                    <a:pt x="438" y="1012"/>
                  </a:cubicBezTo>
                  <a:cubicBezTo>
                    <a:pt x="316" y="1036"/>
                    <a:pt x="195" y="1085"/>
                    <a:pt x="98" y="1157"/>
                  </a:cubicBezTo>
                  <a:cubicBezTo>
                    <a:pt x="49" y="1182"/>
                    <a:pt x="49" y="1255"/>
                    <a:pt x="74" y="1303"/>
                  </a:cubicBezTo>
                  <a:cubicBezTo>
                    <a:pt x="185" y="1481"/>
                    <a:pt x="397" y="1598"/>
                    <a:pt x="619" y="1598"/>
                  </a:cubicBezTo>
                  <a:cubicBezTo>
                    <a:pt x="639" y="1598"/>
                    <a:pt x="660" y="1597"/>
                    <a:pt x="681" y="1595"/>
                  </a:cubicBezTo>
                  <a:cubicBezTo>
                    <a:pt x="778" y="1595"/>
                    <a:pt x="875" y="1570"/>
                    <a:pt x="948" y="1546"/>
                  </a:cubicBezTo>
                  <a:cubicBezTo>
                    <a:pt x="997" y="1546"/>
                    <a:pt x="1021" y="1498"/>
                    <a:pt x="997" y="1473"/>
                  </a:cubicBezTo>
                  <a:cubicBezTo>
                    <a:pt x="997" y="1438"/>
                    <a:pt x="971" y="1415"/>
                    <a:pt x="938" y="1415"/>
                  </a:cubicBezTo>
                  <a:cubicBezTo>
                    <a:pt x="925" y="1415"/>
                    <a:pt x="912" y="1418"/>
                    <a:pt x="899" y="1425"/>
                  </a:cubicBezTo>
                  <a:cubicBezTo>
                    <a:pt x="829" y="1446"/>
                    <a:pt x="756" y="1457"/>
                    <a:pt x="683" y="1457"/>
                  </a:cubicBezTo>
                  <a:cubicBezTo>
                    <a:pt x="507" y="1457"/>
                    <a:pt x="333" y="1392"/>
                    <a:pt x="195" y="1255"/>
                  </a:cubicBezTo>
                  <a:cubicBezTo>
                    <a:pt x="365" y="1157"/>
                    <a:pt x="535" y="1109"/>
                    <a:pt x="705" y="1085"/>
                  </a:cubicBezTo>
                  <a:lnTo>
                    <a:pt x="729" y="1085"/>
                  </a:lnTo>
                  <a:cubicBezTo>
                    <a:pt x="754" y="1060"/>
                    <a:pt x="778" y="1036"/>
                    <a:pt x="778" y="1012"/>
                  </a:cubicBezTo>
                  <a:cubicBezTo>
                    <a:pt x="778" y="987"/>
                    <a:pt x="754" y="963"/>
                    <a:pt x="729" y="939"/>
                  </a:cubicBezTo>
                  <a:lnTo>
                    <a:pt x="705" y="939"/>
                  </a:lnTo>
                  <a:cubicBezTo>
                    <a:pt x="511" y="890"/>
                    <a:pt x="341" y="793"/>
                    <a:pt x="171" y="696"/>
                  </a:cubicBezTo>
                  <a:cubicBezTo>
                    <a:pt x="389" y="647"/>
                    <a:pt x="608" y="623"/>
                    <a:pt x="827" y="623"/>
                  </a:cubicBezTo>
                  <a:cubicBezTo>
                    <a:pt x="851" y="623"/>
                    <a:pt x="875" y="599"/>
                    <a:pt x="899" y="574"/>
                  </a:cubicBezTo>
                  <a:cubicBezTo>
                    <a:pt x="899" y="550"/>
                    <a:pt x="899" y="526"/>
                    <a:pt x="875" y="502"/>
                  </a:cubicBezTo>
                  <a:cubicBezTo>
                    <a:pt x="754" y="404"/>
                    <a:pt x="657" y="283"/>
                    <a:pt x="559" y="161"/>
                  </a:cubicBezTo>
                  <a:lnTo>
                    <a:pt x="559" y="161"/>
                  </a:lnTo>
                  <a:cubicBezTo>
                    <a:pt x="851" y="259"/>
                    <a:pt x="1118" y="380"/>
                    <a:pt x="1385" y="526"/>
                  </a:cubicBezTo>
                  <a:cubicBezTo>
                    <a:pt x="1434" y="526"/>
                    <a:pt x="1482" y="526"/>
                    <a:pt x="1482" y="477"/>
                  </a:cubicBezTo>
                  <a:cubicBezTo>
                    <a:pt x="1507" y="429"/>
                    <a:pt x="1482" y="404"/>
                    <a:pt x="1458" y="380"/>
                  </a:cubicBezTo>
                  <a:cubicBezTo>
                    <a:pt x="803" y="61"/>
                    <a:pt x="574" y="1"/>
                    <a:pt x="479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5"/>
            <p:cNvSpPr/>
            <p:nvPr/>
          </p:nvSpPr>
          <p:spPr>
            <a:xfrm>
              <a:off x="5442439" y="1508440"/>
              <a:ext cx="151050" cy="201598"/>
            </a:xfrm>
            <a:custGeom>
              <a:avLst/>
              <a:gdLst/>
              <a:ahLst/>
              <a:cxnLst/>
              <a:rect l="l" t="t" r="r" b="b"/>
              <a:pathLst>
                <a:path w="2211" h="2951" extrusionOk="0">
                  <a:moveTo>
                    <a:pt x="2131" y="1"/>
                  </a:moveTo>
                  <a:cubicBezTo>
                    <a:pt x="2118" y="1"/>
                    <a:pt x="2103" y="4"/>
                    <a:pt x="2089" y="11"/>
                  </a:cubicBezTo>
                  <a:cubicBezTo>
                    <a:pt x="2089" y="11"/>
                    <a:pt x="0" y="982"/>
                    <a:pt x="49" y="2877"/>
                  </a:cubicBezTo>
                  <a:cubicBezTo>
                    <a:pt x="49" y="2901"/>
                    <a:pt x="73" y="2950"/>
                    <a:pt x="121" y="2950"/>
                  </a:cubicBezTo>
                  <a:cubicBezTo>
                    <a:pt x="170" y="2950"/>
                    <a:pt x="194" y="2901"/>
                    <a:pt x="194" y="2877"/>
                  </a:cubicBezTo>
                  <a:cubicBezTo>
                    <a:pt x="170" y="1080"/>
                    <a:pt x="2138" y="132"/>
                    <a:pt x="2162" y="132"/>
                  </a:cubicBezTo>
                  <a:cubicBezTo>
                    <a:pt x="2186" y="108"/>
                    <a:pt x="2211" y="84"/>
                    <a:pt x="2186" y="35"/>
                  </a:cubicBezTo>
                  <a:cubicBezTo>
                    <a:pt x="2186" y="18"/>
                    <a:pt x="2162" y="1"/>
                    <a:pt x="2131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" name="Google Shape;17;p15"/>
          <p:cNvGrpSpPr/>
          <p:nvPr/>
        </p:nvGrpSpPr>
        <p:grpSpPr>
          <a:xfrm>
            <a:off x="288687" y="2161953"/>
            <a:ext cx="1217483" cy="962421"/>
            <a:chOff x="855987" y="2204128"/>
            <a:chExt cx="1217483" cy="962421"/>
          </a:xfrm>
        </p:grpSpPr>
        <p:grpSp>
          <p:nvGrpSpPr>
            <p:cNvPr id="18" name="Google Shape;18;p15"/>
            <p:cNvGrpSpPr/>
            <p:nvPr/>
          </p:nvGrpSpPr>
          <p:grpSpPr>
            <a:xfrm>
              <a:off x="855987" y="2204128"/>
              <a:ext cx="1146638" cy="962421"/>
              <a:chOff x="958238" y="2157575"/>
              <a:chExt cx="1115190" cy="936025"/>
            </a:xfrm>
          </p:grpSpPr>
          <p:sp>
            <p:nvSpPr>
              <p:cNvPr id="19" name="Google Shape;19;p15"/>
              <p:cNvSpPr/>
              <p:nvPr/>
            </p:nvSpPr>
            <p:spPr>
              <a:xfrm>
                <a:off x="1253863" y="215757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20;p15"/>
              <p:cNvSpPr/>
              <p:nvPr/>
            </p:nvSpPr>
            <p:spPr>
              <a:xfrm>
                <a:off x="1441088" y="23251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Google Shape;21;p15"/>
              <p:cNvSpPr/>
              <p:nvPr/>
            </p:nvSpPr>
            <p:spPr>
              <a:xfrm>
                <a:off x="997663" y="233495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22;p15"/>
              <p:cNvSpPr/>
              <p:nvPr/>
            </p:nvSpPr>
            <p:spPr>
              <a:xfrm>
                <a:off x="958238" y="255172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23;p15"/>
              <p:cNvSpPr/>
              <p:nvPr/>
            </p:nvSpPr>
            <p:spPr>
              <a:xfrm>
                <a:off x="1165163" y="26010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" name="Google Shape;24;p15"/>
              <p:cNvSpPr/>
              <p:nvPr/>
            </p:nvSpPr>
            <p:spPr>
              <a:xfrm>
                <a:off x="1450928" y="2561600"/>
                <a:ext cx="6225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5" name="Google Shape;25;p15"/>
            <p:cNvSpPr/>
            <p:nvPr/>
          </p:nvSpPr>
          <p:spPr>
            <a:xfrm>
              <a:off x="926851" y="2206843"/>
              <a:ext cx="1146619" cy="869887"/>
            </a:xfrm>
            <a:custGeom>
              <a:avLst/>
              <a:gdLst/>
              <a:ahLst/>
              <a:cxnLst/>
              <a:rect l="l" t="t" r="r" b="b"/>
              <a:pathLst>
                <a:path w="6074" h="4608" extrusionOk="0">
                  <a:moveTo>
                    <a:pt x="1749" y="936"/>
                  </a:moveTo>
                  <a:cubicBezTo>
                    <a:pt x="1968" y="985"/>
                    <a:pt x="2187" y="1131"/>
                    <a:pt x="2284" y="1325"/>
                  </a:cubicBezTo>
                  <a:cubicBezTo>
                    <a:pt x="2284" y="1398"/>
                    <a:pt x="2260" y="1446"/>
                    <a:pt x="2211" y="1471"/>
                  </a:cubicBezTo>
                  <a:cubicBezTo>
                    <a:pt x="2162" y="1519"/>
                    <a:pt x="2114" y="1519"/>
                    <a:pt x="2065" y="1544"/>
                  </a:cubicBezTo>
                  <a:cubicBezTo>
                    <a:pt x="1871" y="1544"/>
                    <a:pt x="1725" y="1276"/>
                    <a:pt x="1677" y="1155"/>
                  </a:cubicBezTo>
                  <a:lnTo>
                    <a:pt x="1677" y="1131"/>
                  </a:lnTo>
                  <a:cubicBezTo>
                    <a:pt x="1701" y="1058"/>
                    <a:pt x="1725" y="1009"/>
                    <a:pt x="1749" y="936"/>
                  </a:cubicBezTo>
                  <a:close/>
                  <a:moveTo>
                    <a:pt x="3936" y="1301"/>
                  </a:moveTo>
                  <a:lnTo>
                    <a:pt x="3936" y="1301"/>
                  </a:lnTo>
                  <a:cubicBezTo>
                    <a:pt x="3960" y="1446"/>
                    <a:pt x="3936" y="1616"/>
                    <a:pt x="3839" y="1762"/>
                  </a:cubicBezTo>
                  <a:cubicBezTo>
                    <a:pt x="3790" y="1714"/>
                    <a:pt x="3814" y="1495"/>
                    <a:pt x="3936" y="1301"/>
                  </a:cubicBezTo>
                  <a:close/>
                  <a:moveTo>
                    <a:pt x="750" y="2166"/>
                  </a:moveTo>
                  <a:cubicBezTo>
                    <a:pt x="776" y="2166"/>
                    <a:pt x="802" y="2169"/>
                    <a:pt x="826" y="2175"/>
                  </a:cubicBezTo>
                  <a:cubicBezTo>
                    <a:pt x="1142" y="2199"/>
                    <a:pt x="1264" y="2394"/>
                    <a:pt x="1264" y="2564"/>
                  </a:cubicBezTo>
                  <a:cubicBezTo>
                    <a:pt x="1264" y="2661"/>
                    <a:pt x="1166" y="2758"/>
                    <a:pt x="1045" y="2782"/>
                  </a:cubicBezTo>
                  <a:cubicBezTo>
                    <a:pt x="996" y="2758"/>
                    <a:pt x="924" y="2758"/>
                    <a:pt x="875" y="2734"/>
                  </a:cubicBezTo>
                  <a:cubicBezTo>
                    <a:pt x="705" y="2612"/>
                    <a:pt x="583" y="2442"/>
                    <a:pt x="535" y="2248"/>
                  </a:cubicBezTo>
                  <a:cubicBezTo>
                    <a:pt x="590" y="2193"/>
                    <a:pt x="672" y="2166"/>
                    <a:pt x="750" y="2166"/>
                  </a:cubicBezTo>
                  <a:close/>
                  <a:moveTo>
                    <a:pt x="5199" y="2588"/>
                  </a:moveTo>
                  <a:cubicBezTo>
                    <a:pt x="5078" y="2855"/>
                    <a:pt x="4883" y="3025"/>
                    <a:pt x="4762" y="3025"/>
                  </a:cubicBezTo>
                  <a:cubicBezTo>
                    <a:pt x="4713" y="3025"/>
                    <a:pt x="4665" y="3001"/>
                    <a:pt x="4640" y="2977"/>
                  </a:cubicBezTo>
                  <a:cubicBezTo>
                    <a:pt x="4567" y="2855"/>
                    <a:pt x="4592" y="2807"/>
                    <a:pt x="4592" y="2782"/>
                  </a:cubicBezTo>
                  <a:cubicBezTo>
                    <a:pt x="4640" y="2685"/>
                    <a:pt x="4883" y="2588"/>
                    <a:pt x="5150" y="2588"/>
                  </a:cubicBezTo>
                  <a:close/>
                  <a:moveTo>
                    <a:pt x="3596" y="3293"/>
                  </a:moveTo>
                  <a:cubicBezTo>
                    <a:pt x="3596" y="3293"/>
                    <a:pt x="3620" y="3317"/>
                    <a:pt x="3620" y="3317"/>
                  </a:cubicBezTo>
                  <a:cubicBezTo>
                    <a:pt x="3669" y="3390"/>
                    <a:pt x="3644" y="3608"/>
                    <a:pt x="3426" y="3851"/>
                  </a:cubicBezTo>
                  <a:cubicBezTo>
                    <a:pt x="3353" y="3754"/>
                    <a:pt x="3328" y="3633"/>
                    <a:pt x="3377" y="3511"/>
                  </a:cubicBezTo>
                  <a:cubicBezTo>
                    <a:pt x="3401" y="3414"/>
                    <a:pt x="3474" y="3341"/>
                    <a:pt x="3596" y="3317"/>
                  </a:cubicBezTo>
                  <a:lnTo>
                    <a:pt x="3596" y="3293"/>
                  </a:lnTo>
                  <a:close/>
                  <a:moveTo>
                    <a:pt x="1822" y="3366"/>
                  </a:moveTo>
                  <a:cubicBezTo>
                    <a:pt x="1847" y="3366"/>
                    <a:pt x="1944" y="3366"/>
                    <a:pt x="1968" y="3487"/>
                  </a:cubicBezTo>
                  <a:cubicBezTo>
                    <a:pt x="1944" y="3754"/>
                    <a:pt x="1798" y="3997"/>
                    <a:pt x="1555" y="4094"/>
                  </a:cubicBezTo>
                  <a:cubicBezTo>
                    <a:pt x="1482" y="3924"/>
                    <a:pt x="1507" y="3706"/>
                    <a:pt x="1604" y="3511"/>
                  </a:cubicBezTo>
                  <a:cubicBezTo>
                    <a:pt x="1652" y="3438"/>
                    <a:pt x="1725" y="3366"/>
                    <a:pt x="1822" y="3366"/>
                  </a:cubicBezTo>
                  <a:close/>
                  <a:moveTo>
                    <a:pt x="2745" y="159"/>
                  </a:moveTo>
                  <a:cubicBezTo>
                    <a:pt x="2867" y="159"/>
                    <a:pt x="3013" y="183"/>
                    <a:pt x="3158" y="256"/>
                  </a:cubicBezTo>
                  <a:cubicBezTo>
                    <a:pt x="3523" y="378"/>
                    <a:pt x="3814" y="693"/>
                    <a:pt x="3911" y="1058"/>
                  </a:cubicBezTo>
                  <a:cubicBezTo>
                    <a:pt x="3693" y="1325"/>
                    <a:pt x="3596" y="1714"/>
                    <a:pt x="3766" y="1859"/>
                  </a:cubicBezTo>
                  <a:cubicBezTo>
                    <a:pt x="3790" y="1908"/>
                    <a:pt x="3839" y="1932"/>
                    <a:pt x="3863" y="1932"/>
                  </a:cubicBezTo>
                  <a:cubicBezTo>
                    <a:pt x="3936" y="1932"/>
                    <a:pt x="3984" y="1884"/>
                    <a:pt x="4009" y="1835"/>
                  </a:cubicBezTo>
                  <a:cubicBezTo>
                    <a:pt x="4130" y="1616"/>
                    <a:pt x="4154" y="1349"/>
                    <a:pt x="4082" y="1106"/>
                  </a:cubicBezTo>
                  <a:cubicBezTo>
                    <a:pt x="4203" y="961"/>
                    <a:pt x="4397" y="863"/>
                    <a:pt x="4592" y="863"/>
                  </a:cubicBezTo>
                  <a:cubicBezTo>
                    <a:pt x="4762" y="863"/>
                    <a:pt x="4932" y="936"/>
                    <a:pt x="5053" y="1033"/>
                  </a:cubicBezTo>
                  <a:cubicBezTo>
                    <a:pt x="5466" y="1325"/>
                    <a:pt x="5466" y="1932"/>
                    <a:pt x="5272" y="2418"/>
                  </a:cubicBezTo>
                  <a:lnTo>
                    <a:pt x="5150" y="2418"/>
                  </a:lnTo>
                  <a:cubicBezTo>
                    <a:pt x="4907" y="2418"/>
                    <a:pt x="4567" y="2491"/>
                    <a:pt x="4470" y="2710"/>
                  </a:cubicBezTo>
                  <a:cubicBezTo>
                    <a:pt x="4397" y="2928"/>
                    <a:pt x="4543" y="3171"/>
                    <a:pt x="4762" y="3195"/>
                  </a:cubicBezTo>
                  <a:cubicBezTo>
                    <a:pt x="5029" y="3195"/>
                    <a:pt x="5248" y="2904"/>
                    <a:pt x="5369" y="2612"/>
                  </a:cubicBezTo>
                  <a:cubicBezTo>
                    <a:pt x="5612" y="2637"/>
                    <a:pt x="5806" y="2807"/>
                    <a:pt x="5879" y="3025"/>
                  </a:cubicBezTo>
                  <a:cubicBezTo>
                    <a:pt x="5903" y="3220"/>
                    <a:pt x="5831" y="3414"/>
                    <a:pt x="5685" y="3560"/>
                  </a:cubicBezTo>
                  <a:cubicBezTo>
                    <a:pt x="5320" y="3949"/>
                    <a:pt x="4810" y="4191"/>
                    <a:pt x="4252" y="4191"/>
                  </a:cubicBezTo>
                  <a:cubicBezTo>
                    <a:pt x="4082" y="4191"/>
                    <a:pt x="3887" y="4167"/>
                    <a:pt x="3741" y="4070"/>
                  </a:cubicBezTo>
                  <a:cubicBezTo>
                    <a:pt x="3669" y="4046"/>
                    <a:pt x="3620" y="4021"/>
                    <a:pt x="3571" y="3973"/>
                  </a:cubicBezTo>
                  <a:cubicBezTo>
                    <a:pt x="3814" y="3681"/>
                    <a:pt x="3887" y="3366"/>
                    <a:pt x="3766" y="3220"/>
                  </a:cubicBezTo>
                  <a:cubicBezTo>
                    <a:pt x="3717" y="3171"/>
                    <a:pt x="3669" y="3147"/>
                    <a:pt x="3596" y="3147"/>
                  </a:cubicBezTo>
                  <a:cubicBezTo>
                    <a:pt x="3426" y="3171"/>
                    <a:pt x="3280" y="3268"/>
                    <a:pt x="3231" y="3438"/>
                  </a:cubicBezTo>
                  <a:cubicBezTo>
                    <a:pt x="3158" y="3633"/>
                    <a:pt x="3207" y="3851"/>
                    <a:pt x="3328" y="3973"/>
                  </a:cubicBezTo>
                  <a:cubicBezTo>
                    <a:pt x="3037" y="4264"/>
                    <a:pt x="2648" y="4434"/>
                    <a:pt x="2260" y="4434"/>
                  </a:cubicBezTo>
                  <a:cubicBezTo>
                    <a:pt x="2215" y="4444"/>
                    <a:pt x="2169" y="4449"/>
                    <a:pt x="2124" y="4449"/>
                  </a:cubicBezTo>
                  <a:cubicBezTo>
                    <a:pt x="1946" y="4449"/>
                    <a:pt x="1768" y="4375"/>
                    <a:pt x="1652" y="4240"/>
                  </a:cubicBezTo>
                  <a:cubicBezTo>
                    <a:pt x="1944" y="4094"/>
                    <a:pt x="2138" y="3778"/>
                    <a:pt x="2138" y="3463"/>
                  </a:cubicBezTo>
                  <a:cubicBezTo>
                    <a:pt x="2116" y="3307"/>
                    <a:pt x="2013" y="3192"/>
                    <a:pt x="1865" y="3192"/>
                  </a:cubicBezTo>
                  <a:cubicBezTo>
                    <a:pt x="1851" y="3192"/>
                    <a:pt x="1837" y="3193"/>
                    <a:pt x="1822" y="3195"/>
                  </a:cubicBezTo>
                  <a:cubicBezTo>
                    <a:pt x="1677" y="3195"/>
                    <a:pt x="1531" y="3293"/>
                    <a:pt x="1458" y="3438"/>
                  </a:cubicBezTo>
                  <a:cubicBezTo>
                    <a:pt x="1337" y="3657"/>
                    <a:pt x="1312" y="3924"/>
                    <a:pt x="1409" y="4143"/>
                  </a:cubicBezTo>
                  <a:cubicBezTo>
                    <a:pt x="1361" y="4149"/>
                    <a:pt x="1314" y="4152"/>
                    <a:pt x="1268" y="4152"/>
                  </a:cubicBezTo>
                  <a:cubicBezTo>
                    <a:pt x="1130" y="4152"/>
                    <a:pt x="1002" y="4125"/>
                    <a:pt x="875" y="4070"/>
                  </a:cubicBezTo>
                  <a:cubicBezTo>
                    <a:pt x="535" y="3924"/>
                    <a:pt x="316" y="3633"/>
                    <a:pt x="268" y="3268"/>
                  </a:cubicBezTo>
                  <a:cubicBezTo>
                    <a:pt x="195" y="2977"/>
                    <a:pt x="243" y="2637"/>
                    <a:pt x="413" y="2370"/>
                  </a:cubicBezTo>
                  <a:cubicBezTo>
                    <a:pt x="486" y="2564"/>
                    <a:pt x="632" y="2734"/>
                    <a:pt x="802" y="2855"/>
                  </a:cubicBezTo>
                  <a:cubicBezTo>
                    <a:pt x="899" y="2880"/>
                    <a:pt x="972" y="2904"/>
                    <a:pt x="1069" y="2904"/>
                  </a:cubicBezTo>
                  <a:cubicBezTo>
                    <a:pt x="1264" y="2904"/>
                    <a:pt x="1434" y="2758"/>
                    <a:pt x="1434" y="2540"/>
                  </a:cubicBezTo>
                  <a:cubicBezTo>
                    <a:pt x="1434" y="2224"/>
                    <a:pt x="1166" y="1981"/>
                    <a:pt x="851" y="1981"/>
                  </a:cubicBezTo>
                  <a:cubicBezTo>
                    <a:pt x="828" y="1976"/>
                    <a:pt x="806" y="1974"/>
                    <a:pt x="784" y="1974"/>
                  </a:cubicBezTo>
                  <a:cubicBezTo>
                    <a:pt x="685" y="1974"/>
                    <a:pt x="590" y="2014"/>
                    <a:pt x="511" y="2054"/>
                  </a:cubicBezTo>
                  <a:cubicBezTo>
                    <a:pt x="438" y="1568"/>
                    <a:pt x="608" y="1058"/>
                    <a:pt x="1069" y="936"/>
                  </a:cubicBezTo>
                  <a:cubicBezTo>
                    <a:pt x="1194" y="901"/>
                    <a:pt x="1331" y="878"/>
                    <a:pt x="1463" y="878"/>
                  </a:cubicBezTo>
                  <a:cubicBezTo>
                    <a:pt x="1511" y="878"/>
                    <a:pt x="1558" y="881"/>
                    <a:pt x="1604" y="888"/>
                  </a:cubicBezTo>
                  <a:cubicBezTo>
                    <a:pt x="1555" y="1009"/>
                    <a:pt x="1507" y="1106"/>
                    <a:pt x="1507" y="1106"/>
                  </a:cubicBezTo>
                  <a:cubicBezTo>
                    <a:pt x="1507" y="1131"/>
                    <a:pt x="1507" y="1131"/>
                    <a:pt x="1507" y="1155"/>
                  </a:cubicBezTo>
                  <a:cubicBezTo>
                    <a:pt x="1531" y="1179"/>
                    <a:pt x="1725" y="1665"/>
                    <a:pt x="2065" y="1665"/>
                  </a:cubicBezTo>
                  <a:cubicBezTo>
                    <a:pt x="2162" y="1665"/>
                    <a:pt x="2235" y="1641"/>
                    <a:pt x="2308" y="1592"/>
                  </a:cubicBezTo>
                  <a:cubicBezTo>
                    <a:pt x="2405" y="1544"/>
                    <a:pt x="2478" y="1422"/>
                    <a:pt x="2454" y="1301"/>
                  </a:cubicBezTo>
                  <a:cubicBezTo>
                    <a:pt x="2357" y="1033"/>
                    <a:pt x="2114" y="839"/>
                    <a:pt x="1847" y="791"/>
                  </a:cubicBezTo>
                  <a:cubicBezTo>
                    <a:pt x="1992" y="426"/>
                    <a:pt x="2332" y="183"/>
                    <a:pt x="2745" y="159"/>
                  </a:cubicBezTo>
                  <a:close/>
                  <a:moveTo>
                    <a:pt x="2728" y="1"/>
                  </a:moveTo>
                  <a:cubicBezTo>
                    <a:pt x="2260" y="1"/>
                    <a:pt x="1815" y="296"/>
                    <a:pt x="1652" y="766"/>
                  </a:cubicBezTo>
                  <a:cubicBezTo>
                    <a:pt x="1569" y="748"/>
                    <a:pt x="1485" y="740"/>
                    <a:pt x="1403" y="740"/>
                  </a:cubicBezTo>
                  <a:cubicBezTo>
                    <a:pt x="1270" y="740"/>
                    <a:pt x="1141" y="760"/>
                    <a:pt x="1021" y="791"/>
                  </a:cubicBezTo>
                  <a:cubicBezTo>
                    <a:pt x="438" y="936"/>
                    <a:pt x="219" y="1616"/>
                    <a:pt x="341" y="2199"/>
                  </a:cubicBezTo>
                  <a:cubicBezTo>
                    <a:pt x="98" y="2515"/>
                    <a:pt x="0" y="2928"/>
                    <a:pt x="73" y="3317"/>
                  </a:cubicBezTo>
                  <a:cubicBezTo>
                    <a:pt x="146" y="3730"/>
                    <a:pt x="413" y="4070"/>
                    <a:pt x="802" y="4240"/>
                  </a:cubicBezTo>
                  <a:cubicBezTo>
                    <a:pt x="960" y="4293"/>
                    <a:pt x="1130" y="4332"/>
                    <a:pt x="1294" y="4332"/>
                  </a:cubicBezTo>
                  <a:cubicBezTo>
                    <a:pt x="1358" y="4332"/>
                    <a:pt x="1421" y="4326"/>
                    <a:pt x="1482" y="4313"/>
                  </a:cubicBezTo>
                  <a:cubicBezTo>
                    <a:pt x="1638" y="4491"/>
                    <a:pt x="1875" y="4607"/>
                    <a:pt x="2119" y="4607"/>
                  </a:cubicBezTo>
                  <a:cubicBezTo>
                    <a:pt x="2141" y="4607"/>
                    <a:pt x="2164" y="4606"/>
                    <a:pt x="2187" y="4604"/>
                  </a:cubicBezTo>
                  <a:lnTo>
                    <a:pt x="2260" y="4604"/>
                  </a:lnTo>
                  <a:cubicBezTo>
                    <a:pt x="2721" y="4580"/>
                    <a:pt x="3134" y="4410"/>
                    <a:pt x="3450" y="4094"/>
                  </a:cubicBezTo>
                  <a:cubicBezTo>
                    <a:pt x="3523" y="4143"/>
                    <a:pt x="3596" y="4191"/>
                    <a:pt x="3669" y="4240"/>
                  </a:cubicBezTo>
                  <a:cubicBezTo>
                    <a:pt x="3839" y="4313"/>
                    <a:pt x="4057" y="4361"/>
                    <a:pt x="4276" y="4361"/>
                  </a:cubicBezTo>
                  <a:cubicBezTo>
                    <a:pt x="4859" y="4361"/>
                    <a:pt x="5418" y="4094"/>
                    <a:pt x="5831" y="3681"/>
                  </a:cubicBezTo>
                  <a:cubicBezTo>
                    <a:pt x="6001" y="3487"/>
                    <a:pt x="6073" y="3244"/>
                    <a:pt x="6049" y="3001"/>
                  </a:cubicBezTo>
                  <a:cubicBezTo>
                    <a:pt x="5976" y="2710"/>
                    <a:pt x="5733" y="2491"/>
                    <a:pt x="5442" y="2467"/>
                  </a:cubicBezTo>
                  <a:cubicBezTo>
                    <a:pt x="5636" y="1908"/>
                    <a:pt x="5612" y="1252"/>
                    <a:pt x="5126" y="912"/>
                  </a:cubicBezTo>
                  <a:cubicBezTo>
                    <a:pt x="4972" y="781"/>
                    <a:pt x="4776" y="715"/>
                    <a:pt x="4580" y="715"/>
                  </a:cubicBezTo>
                  <a:cubicBezTo>
                    <a:pt x="4376" y="715"/>
                    <a:pt x="4170" y="787"/>
                    <a:pt x="4009" y="936"/>
                  </a:cubicBezTo>
                  <a:cubicBezTo>
                    <a:pt x="3887" y="548"/>
                    <a:pt x="3571" y="256"/>
                    <a:pt x="3207" y="110"/>
                  </a:cubicBezTo>
                  <a:cubicBezTo>
                    <a:pt x="3052" y="36"/>
                    <a:pt x="2889" y="1"/>
                    <a:pt x="27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" name="Google Shape;26;p15"/>
          <p:cNvGrpSpPr/>
          <p:nvPr/>
        </p:nvGrpSpPr>
        <p:grpSpPr>
          <a:xfrm>
            <a:off x="3899728" y="427073"/>
            <a:ext cx="1651682" cy="719972"/>
            <a:chOff x="3965010" y="571479"/>
            <a:chExt cx="1651682" cy="719972"/>
          </a:xfrm>
        </p:grpSpPr>
        <p:grpSp>
          <p:nvGrpSpPr>
            <p:cNvPr id="27" name="Google Shape;27;p15"/>
            <p:cNvGrpSpPr/>
            <p:nvPr/>
          </p:nvGrpSpPr>
          <p:grpSpPr>
            <a:xfrm>
              <a:off x="3965010" y="571479"/>
              <a:ext cx="1446820" cy="719972"/>
              <a:chOff x="3953250" y="571500"/>
              <a:chExt cx="1383325" cy="766825"/>
            </a:xfrm>
          </p:grpSpPr>
          <p:grpSp>
            <p:nvGrpSpPr>
              <p:cNvPr id="28" name="Google Shape;28;p15"/>
              <p:cNvGrpSpPr/>
              <p:nvPr/>
            </p:nvGrpSpPr>
            <p:grpSpPr>
              <a:xfrm>
                <a:off x="3953250" y="571500"/>
                <a:ext cx="1383165" cy="669650"/>
                <a:chOff x="897088" y="2374675"/>
                <a:chExt cx="1383165" cy="669650"/>
              </a:xfrm>
            </p:grpSpPr>
            <p:sp>
              <p:nvSpPr>
                <p:cNvPr id="29" name="Google Shape;29;p15"/>
                <p:cNvSpPr/>
                <p:nvPr/>
              </p:nvSpPr>
              <p:spPr>
                <a:xfrm>
                  <a:off x="1135613" y="2416700"/>
                  <a:ext cx="622500" cy="622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" name="Google Shape;30;p15"/>
                <p:cNvSpPr/>
                <p:nvPr/>
              </p:nvSpPr>
              <p:spPr>
                <a:xfrm>
                  <a:off x="1479050" y="2374675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" name="Google Shape;31;p15"/>
                <p:cNvSpPr/>
                <p:nvPr/>
              </p:nvSpPr>
              <p:spPr>
                <a:xfrm>
                  <a:off x="897088" y="2689700"/>
                  <a:ext cx="492600" cy="354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" name="Google Shape;32;p15"/>
                <p:cNvSpPr/>
                <p:nvPr/>
              </p:nvSpPr>
              <p:spPr>
                <a:xfrm>
                  <a:off x="1657753" y="2551725"/>
                  <a:ext cx="6225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33" name="Google Shape;33;p15"/>
              <p:cNvSpPr/>
              <p:nvPr/>
            </p:nvSpPr>
            <p:spPr>
              <a:xfrm>
                <a:off x="3972775" y="907225"/>
                <a:ext cx="1363800" cy="4311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4" name="Google Shape;34;p15"/>
            <p:cNvSpPr/>
            <p:nvPr/>
          </p:nvSpPr>
          <p:spPr>
            <a:xfrm>
              <a:off x="4006544" y="571481"/>
              <a:ext cx="1610148" cy="660750"/>
            </a:xfrm>
            <a:custGeom>
              <a:avLst/>
              <a:gdLst/>
              <a:ahLst/>
              <a:cxnLst/>
              <a:rect l="l" t="t" r="r" b="b"/>
              <a:pathLst>
                <a:path w="3864" h="1872" extrusionOk="0">
                  <a:moveTo>
                    <a:pt x="1847" y="365"/>
                  </a:moveTo>
                  <a:cubicBezTo>
                    <a:pt x="1920" y="487"/>
                    <a:pt x="1920" y="633"/>
                    <a:pt x="1871" y="754"/>
                  </a:cubicBezTo>
                  <a:lnTo>
                    <a:pt x="1847" y="754"/>
                  </a:lnTo>
                  <a:cubicBezTo>
                    <a:pt x="1847" y="754"/>
                    <a:pt x="1823" y="754"/>
                    <a:pt x="1798" y="705"/>
                  </a:cubicBezTo>
                  <a:cubicBezTo>
                    <a:pt x="1774" y="608"/>
                    <a:pt x="1774" y="487"/>
                    <a:pt x="1847" y="390"/>
                  </a:cubicBezTo>
                  <a:lnTo>
                    <a:pt x="1847" y="365"/>
                  </a:lnTo>
                  <a:close/>
                  <a:moveTo>
                    <a:pt x="2891" y="584"/>
                  </a:moveTo>
                  <a:lnTo>
                    <a:pt x="2891" y="608"/>
                  </a:lnTo>
                  <a:cubicBezTo>
                    <a:pt x="2940" y="754"/>
                    <a:pt x="2940" y="900"/>
                    <a:pt x="2867" y="948"/>
                  </a:cubicBezTo>
                  <a:cubicBezTo>
                    <a:pt x="2831" y="960"/>
                    <a:pt x="2806" y="967"/>
                    <a:pt x="2791" y="967"/>
                  </a:cubicBezTo>
                  <a:cubicBezTo>
                    <a:pt x="2776" y="967"/>
                    <a:pt x="2770" y="960"/>
                    <a:pt x="2770" y="948"/>
                  </a:cubicBezTo>
                  <a:cubicBezTo>
                    <a:pt x="2770" y="803"/>
                    <a:pt x="2794" y="681"/>
                    <a:pt x="2891" y="584"/>
                  </a:cubicBezTo>
                  <a:close/>
                  <a:moveTo>
                    <a:pt x="754" y="1021"/>
                  </a:moveTo>
                  <a:cubicBezTo>
                    <a:pt x="851" y="1021"/>
                    <a:pt x="924" y="1070"/>
                    <a:pt x="972" y="1143"/>
                  </a:cubicBezTo>
                  <a:cubicBezTo>
                    <a:pt x="997" y="1216"/>
                    <a:pt x="972" y="1288"/>
                    <a:pt x="899" y="1337"/>
                  </a:cubicBezTo>
                  <a:cubicBezTo>
                    <a:pt x="887" y="1349"/>
                    <a:pt x="875" y="1355"/>
                    <a:pt x="863" y="1355"/>
                  </a:cubicBezTo>
                  <a:cubicBezTo>
                    <a:pt x="851" y="1355"/>
                    <a:pt x="839" y="1349"/>
                    <a:pt x="827" y="1337"/>
                  </a:cubicBezTo>
                  <a:cubicBezTo>
                    <a:pt x="754" y="1240"/>
                    <a:pt x="754" y="1143"/>
                    <a:pt x="754" y="1045"/>
                  </a:cubicBezTo>
                  <a:lnTo>
                    <a:pt x="754" y="1021"/>
                  </a:lnTo>
                  <a:close/>
                  <a:moveTo>
                    <a:pt x="2357" y="74"/>
                  </a:moveTo>
                  <a:cubicBezTo>
                    <a:pt x="2600" y="122"/>
                    <a:pt x="2794" y="268"/>
                    <a:pt x="2867" y="487"/>
                  </a:cubicBezTo>
                  <a:cubicBezTo>
                    <a:pt x="2746" y="608"/>
                    <a:pt x="2673" y="778"/>
                    <a:pt x="2697" y="973"/>
                  </a:cubicBezTo>
                  <a:cubicBezTo>
                    <a:pt x="2725" y="1015"/>
                    <a:pt x="2745" y="1041"/>
                    <a:pt x="2786" y="1041"/>
                  </a:cubicBezTo>
                  <a:cubicBezTo>
                    <a:pt x="2815" y="1041"/>
                    <a:pt x="2855" y="1027"/>
                    <a:pt x="2916" y="997"/>
                  </a:cubicBezTo>
                  <a:cubicBezTo>
                    <a:pt x="3061" y="924"/>
                    <a:pt x="3037" y="681"/>
                    <a:pt x="2964" y="487"/>
                  </a:cubicBezTo>
                  <a:cubicBezTo>
                    <a:pt x="2989" y="462"/>
                    <a:pt x="3013" y="462"/>
                    <a:pt x="3061" y="462"/>
                  </a:cubicBezTo>
                  <a:cubicBezTo>
                    <a:pt x="3329" y="535"/>
                    <a:pt x="3572" y="730"/>
                    <a:pt x="3693" y="997"/>
                  </a:cubicBezTo>
                  <a:cubicBezTo>
                    <a:pt x="3766" y="1143"/>
                    <a:pt x="3766" y="1337"/>
                    <a:pt x="3644" y="1483"/>
                  </a:cubicBezTo>
                  <a:cubicBezTo>
                    <a:pt x="3474" y="1677"/>
                    <a:pt x="2819" y="1799"/>
                    <a:pt x="1774" y="1799"/>
                  </a:cubicBezTo>
                  <a:cubicBezTo>
                    <a:pt x="1118" y="1799"/>
                    <a:pt x="535" y="1750"/>
                    <a:pt x="535" y="1750"/>
                  </a:cubicBezTo>
                  <a:cubicBezTo>
                    <a:pt x="316" y="1726"/>
                    <a:pt x="195" y="1653"/>
                    <a:pt x="146" y="1507"/>
                  </a:cubicBezTo>
                  <a:cubicBezTo>
                    <a:pt x="98" y="1386"/>
                    <a:pt x="219" y="1216"/>
                    <a:pt x="438" y="1118"/>
                  </a:cubicBezTo>
                  <a:cubicBezTo>
                    <a:pt x="511" y="1070"/>
                    <a:pt x="584" y="1045"/>
                    <a:pt x="681" y="1045"/>
                  </a:cubicBezTo>
                  <a:cubicBezTo>
                    <a:pt x="657" y="1167"/>
                    <a:pt x="705" y="1288"/>
                    <a:pt x="778" y="1410"/>
                  </a:cubicBezTo>
                  <a:cubicBezTo>
                    <a:pt x="808" y="1440"/>
                    <a:pt x="857" y="1461"/>
                    <a:pt x="901" y="1461"/>
                  </a:cubicBezTo>
                  <a:cubicBezTo>
                    <a:pt x="928" y="1461"/>
                    <a:pt x="954" y="1453"/>
                    <a:pt x="972" y="1434"/>
                  </a:cubicBezTo>
                  <a:cubicBezTo>
                    <a:pt x="1070" y="1361"/>
                    <a:pt x="1118" y="1240"/>
                    <a:pt x="1094" y="1118"/>
                  </a:cubicBezTo>
                  <a:cubicBezTo>
                    <a:pt x="1045" y="1021"/>
                    <a:pt x="924" y="924"/>
                    <a:pt x="802" y="924"/>
                  </a:cubicBezTo>
                  <a:cubicBezTo>
                    <a:pt x="851" y="681"/>
                    <a:pt x="1021" y="462"/>
                    <a:pt x="1264" y="365"/>
                  </a:cubicBezTo>
                  <a:cubicBezTo>
                    <a:pt x="1395" y="278"/>
                    <a:pt x="1517" y="234"/>
                    <a:pt x="1621" y="234"/>
                  </a:cubicBezTo>
                  <a:cubicBezTo>
                    <a:pt x="1689" y="234"/>
                    <a:pt x="1750" y="254"/>
                    <a:pt x="1798" y="292"/>
                  </a:cubicBezTo>
                  <a:cubicBezTo>
                    <a:pt x="1701" y="414"/>
                    <a:pt x="1677" y="584"/>
                    <a:pt x="1750" y="730"/>
                  </a:cubicBezTo>
                  <a:cubicBezTo>
                    <a:pt x="1750" y="778"/>
                    <a:pt x="1798" y="827"/>
                    <a:pt x="1871" y="827"/>
                  </a:cubicBezTo>
                  <a:cubicBezTo>
                    <a:pt x="1895" y="827"/>
                    <a:pt x="1920" y="803"/>
                    <a:pt x="1944" y="778"/>
                  </a:cubicBezTo>
                  <a:cubicBezTo>
                    <a:pt x="2041" y="633"/>
                    <a:pt x="2017" y="438"/>
                    <a:pt x="1920" y="292"/>
                  </a:cubicBezTo>
                  <a:cubicBezTo>
                    <a:pt x="1993" y="220"/>
                    <a:pt x="2090" y="147"/>
                    <a:pt x="2187" y="122"/>
                  </a:cubicBezTo>
                  <a:cubicBezTo>
                    <a:pt x="2236" y="98"/>
                    <a:pt x="2308" y="98"/>
                    <a:pt x="2357" y="74"/>
                  </a:cubicBezTo>
                  <a:close/>
                  <a:moveTo>
                    <a:pt x="2333" y="1"/>
                  </a:moveTo>
                  <a:cubicBezTo>
                    <a:pt x="2260" y="1"/>
                    <a:pt x="2211" y="25"/>
                    <a:pt x="2138" y="50"/>
                  </a:cubicBezTo>
                  <a:cubicBezTo>
                    <a:pt x="2017" y="74"/>
                    <a:pt x="1920" y="147"/>
                    <a:pt x="1823" y="244"/>
                  </a:cubicBezTo>
                  <a:cubicBezTo>
                    <a:pt x="1756" y="188"/>
                    <a:pt x="1674" y="158"/>
                    <a:pt x="1579" y="158"/>
                  </a:cubicBezTo>
                  <a:cubicBezTo>
                    <a:pt x="1466" y="158"/>
                    <a:pt x="1336" y="200"/>
                    <a:pt x="1191" y="292"/>
                  </a:cubicBezTo>
                  <a:cubicBezTo>
                    <a:pt x="924" y="414"/>
                    <a:pt x="754" y="657"/>
                    <a:pt x="681" y="948"/>
                  </a:cubicBezTo>
                  <a:cubicBezTo>
                    <a:pt x="584" y="948"/>
                    <a:pt x="487" y="973"/>
                    <a:pt x="414" y="1021"/>
                  </a:cubicBezTo>
                  <a:cubicBezTo>
                    <a:pt x="146" y="1167"/>
                    <a:pt x="1" y="1361"/>
                    <a:pt x="49" y="1531"/>
                  </a:cubicBezTo>
                  <a:cubicBezTo>
                    <a:pt x="74" y="1701"/>
                    <a:pt x="268" y="1823"/>
                    <a:pt x="511" y="1847"/>
                  </a:cubicBezTo>
                  <a:cubicBezTo>
                    <a:pt x="511" y="1847"/>
                    <a:pt x="1118" y="1871"/>
                    <a:pt x="1774" y="1871"/>
                  </a:cubicBezTo>
                  <a:cubicBezTo>
                    <a:pt x="2867" y="1871"/>
                    <a:pt x="3523" y="1774"/>
                    <a:pt x="3717" y="1556"/>
                  </a:cubicBezTo>
                  <a:cubicBezTo>
                    <a:pt x="3839" y="1386"/>
                    <a:pt x="3863" y="1167"/>
                    <a:pt x="3766" y="973"/>
                  </a:cubicBezTo>
                  <a:cubicBezTo>
                    <a:pt x="3620" y="681"/>
                    <a:pt x="3353" y="438"/>
                    <a:pt x="3037" y="365"/>
                  </a:cubicBezTo>
                  <a:cubicBezTo>
                    <a:pt x="2989" y="365"/>
                    <a:pt x="2940" y="390"/>
                    <a:pt x="2916" y="414"/>
                  </a:cubicBezTo>
                  <a:cubicBezTo>
                    <a:pt x="2819" y="171"/>
                    <a:pt x="2600" y="25"/>
                    <a:pt x="2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" name="Google Shape;35;p15"/>
          <p:cNvGrpSpPr/>
          <p:nvPr/>
        </p:nvGrpSpPr>
        <p:grpSpPr>
          <a:xfrm>
            <a:off x="7251412" y="3717734"/>
            <a:ext cx="1015806" cy="1444637"/>
            <a:chOff x="-1047799" y="3300294"/>
            <a:chExt cx="413467" cy="588040"/>
          </a:xfrm>
        </p:grpSpPr>
        <p:sp>
          <p:nvSpPr>
            <p:cNvPr id="36" name="Google Shape;36;p15"/>
            <p:cNvSpPr/>
            <p:nvPr/>
          </p:nvSpPr>
          <p:spPr>
            <a:xfrm>
              <a:off x="-994003" y="3750695"/>
              <a:ext cx="138774" cy="63785"/>
            </a:xfrm>
            <a:custGeom>
              <a:avLst/>
              <a:gdLst/>
              <a:ahLst/>
              <a:cxnLst/>
              <a:rect l="l" t="t" r="r" b="b"/>
              <a:pathLst>
                <a:path w="1847" h="849" extrusionOk="0">
                  <a:moveTo>
                    <a:pt x="728" y="0"/>
                  </a:moveTo>
                  <a:cubicBezTo>
                    <a:pt x="502" y="0"/>
                    <a:pt x="254" y="68"/>
                    <a:pt x="1" y="252"/>
                  </a:cubicBezTo>
                  <a:cubicBezTo>
                    <a:pt x="1" y="252"/>
                    <a:pt x="350" y="848"/>
                    <a:pt x="1002" y="848"/>
                  </a:cubicBezTo>
                  <a:cubicBezTo>
                    <a:pt x="1243" y="848"/>
                    <a:pt x="1526" y="767"/>
                    <a:pt x="1847" y="544"/>
                  </a:cubicBezTo>
                  <a:cubicBezTo>
                    <a:pt x="1847" y="544"/>
                    <a:pt x="1369" y="0"/>
                    <a:pt x="7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15"/>
            <p:cNvSpPr/>
            <p:nvPr/>
          </p:nvSpPr>
          <p:spPr>
            <a:xfrm>
              <a:off x="-950199" y="3777592"/>
              <a:ext cx="98652" cy="17656"/>
            </a:xfrm>
            <a:custGeom>
              <a:avLst/>
              <a:gdLst/>
              <a:ahLst/>
              <a:cxnLst/>
              <a:rect l="l" t="t" r="r" b="b"/>
              <a:pathLst>
                <a:path w="1313" h="235" extrusionOk="0">
                  <a:moveTo>
                    <a:pt x="500" y="0"/>
                  </a:moveTo>
                  <a:cubicBezTo>
                    <a:pt x="349" y="0"/>
                    <a:pt x="197" y="14"/>
                    <a:pt x="49" y="40"/>
                  </a:cubicBezTo>
                  <a:cubicBezTo>
                    <a:pt x="25" y="40"/>
                    <a:pt x="1" y="64"/>
                    <a:pt x="25" y="89"/>
                  </a:cubicBezTo>
                  <a:cubicBezTo>
                    <a:pt x="25" y="113"/>
                    <a:pt x="49" y="113"/>
                    <a:pt x="73" y="113"/>
                  </a:cubicBezTo>
                  <a:cubicBezTo>
                    <a:pt x="191" y="98"/>
                    <a:pt x="311" y="90"/>
                    <a:pt x="431" y="90"/>
                  </a:cubicBezTo>
                  <a:cubicBezTo>
                    <a:pt x="708" y="90"/>
                    <a:pt x="985" y="133"/>
                    <a:pt x="1239" y="234"/>
                  </a:cubicBezTo>
                  <a:lnTo>
                    <a:pt x="1264" y="234"/>
                  </a:lnTo>
                  <a:cubicBezTo>
                    <a:pt x="1288" y="234"/>
                    <a:pt x="1288" y="210"/>
                    <a:pt x="1312" y="210"/>
                  </a:cubicBezTo>
                  <a:cubicBezTo>
                    <a:pt x="1312" y="186"/>
                    <a:pt x="1312" y="162"/>
                    <a:pt x="1288" y="137"/>
                  </a:cubicBezTo>
                  <a:cubicBezTo>
                    <a:pt x="1039" y="44"/>
                    <a:pt x="770" y="0"/>
                    <a:pt x="5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15"/>
            <p:cNvSpPr/>
            <p:nvPr/>
          </p:nvSpPr>
          <p:spPr>
            <a:xfrm>
              <a:off x="-949448" y="3639053"/>
              <a:ext cx="114280" cy="249281"/>
            </a:xfrm>
            <a:custGeom>
              <a:avLst/>
              <a:gdLst/>
              <a:ahLst/>
              <a:cxnLst/>
              <a:rect l="l" t="t" r="r" b="b"/>
              <a:pathLst>
                <a:path w="1521" h="3318" extrusionOk="0">
                  <a:moveTo>
                    <a:pt x="69" y="0"/>
                  </a:moveTo>
                  <a:cubicBezTo>
                    <a:pt x="40" y="0"/>
                    <a:pt x="0" y="67"/>
                    <a:pt x="39" y="86"/>
                  </a:cubicBezTo>
                  <a:cubicBezTo>
                    <a:pt x="63" y="86"/>
                    <a:pt x="1327" y="961"/>
                    <a:pt x="1424" y="3269"/>
                  </a:cubicBezTo>
                  <a:cubicBezTo>
                    <a:pt x="1424" y="3293"/>
                    <a:pt x="1448" y="3317"/>
                    <a:pt x="1472" y="3317"/>
                  </a:cubicBezTo>
                  <a:cubicBezTo>
                    <a:pt x="1497" y="3293"/>
                    <a:pt x="1521" y="3293"/>
                    <a:pt x="1521" y="3269"/>
                  </a:cubicBezTo>
                  <a:cubicBezTo>
                    <a:pt x="1424" y="912"/>
                    <a:pt x="88" y="14"/>
                    <a:pt x="88" y="14"/>
                  </a:cubicBezTo>
                  <a:cubicBezTo>
                    <a:pt x="83" y="4"/>
                    <a:pt x="76" y="0"/>
                    <a:pt x="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15"/>
            <p:cNvSpPr/>
            <p:nvPr/>
          </p:nvSpPr>
          <p:spPr>
            <a:xfrm>
              <a:off x="-1047799" y="3504796"/>
              <a:ext cx="229087" cy="179936"/>
            </a:xfrm>
            <a:custGeom>
              <a:avLst/>
              <a:gdLst/>
              <a:ahLst/>
              <a:cxnLst/>
              <a:rect l="l" t="t" r="r" b="b"/>
              <a:pathLst>
                <a:path w="3049" h="2395" extrusionOk="0">
                  <a:moveTo>
                    <a:pt x="2055" y="1"/>
                  </a:moveTo>
                  <a:cubicBezTo>
                    <a:pt x="1883" y="1"/>
                    <a:pt x="1883" y="562"/>
                    <a:pt x="1883" y="562"/>
                  </a:cubicBezTo>
                  <a:cubicBezTo>
                    <a:pt x="1761" y="416"/>
                    <a:pt x="1615" y="294"/>
                    <a:pt x="1445" y="197"/>
                  </a:cubicBezTo>
                  <a:cubicBezTo>
                    <a:pt x="1434" y="193"/>
                    <a:pt x="1423" y="192"/>
                    <a:pt x="1413" y="192"/>
                  </a:cubicBezTo>
                  <a:cubicBezTo>
                    <a:pt x="1234" y="192"/>
                    <a:pt x="1300" y="780"/>
                    <a:pt x="1300" y="780"/>
                  </a:cubicBezTo>
                  <a:cubicBezTo>
                    <a:pt x="1154" y="635"/>
                    <a:pt x="984" y="537"/>
                    <a:pt x="814" y="416"/>
                  </a:cubicBezTo>
                  <a:cubicBezTo>
                    <a:pt x="785" y="400"/>
                    <a:pt x="760" y="393"/>
                    <a:pt x="740" y="393"/>
                  </a:cubicBezTo>
                  <a:cubicBezTo>
                    <a:pt x="532" y="393"/>
                    <a:pt x="692" y="1096"/>
                    <a:pt x="692" y="1096"/>
                  </a:cubicBezTo>
                  <a:cubicBezTo>
                    <a:pt x="692" y="1096"/>
                    <a:pt x="357" y="857"/>
                    <a:pt x="178" y="857"/>
                  </a:cubicBezTo>
                  <a:cubicBezTo>
                    <a:pt x="136" y="857"/>
                    <a:pt x="103" y="870"/>
                    <a:pt x="85" y="902"/>
                  </a:cubicBezTo>
                  <a:cubicBezTo>
                    <a:pt x="1" y="1049"/>
                    <a:pt x="662" y="2395"/>
                    <a:pt x="1533" y="2395"/>
                  </a:cubicBezTo>
                  <a:cubicBezTo>
                    <a:pt x="1669" y="2395"/>
                    <a:pt x="1811" y="2362"/>
                    <a:pt x="1955" y="2286"/>
                  </a:cubicBezTo>
                  <a:cubicBezTo>
                    <a:pt x="3049" y="1728"/>
                    <a:pt x="2684" y="926"/>
                    <a:pt x="2684" y="926"/>
                  </a:cubicBezTo>
                  <a:cubicBezTo>
                    <a:pt x="2684" y="926"/>
                    <a:pt x="2368" y="197"/>
                    <a:pt x="2125" y="27"/>
                  </a:cubicBezTo>
                  <a:cubicBezTo>
                    <a:pt x="2099" y="9"/>
                    <a:pt x="2076" y="1"/>
                    <a:pt x="20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15"/>
            <p:cNvSpPr/>
            <p:nvPr/>
          </p:nvSpPr>
          <p:spPr>
            <a:xfrm>
              <a:off x="-1006775" y="3550625"/>
              <a:ext cx="157032" cy="111418"/>
            </a:xfrm>
            <a:custGeom>
              <a:avLst/>
              <a:gdLst/>
              <a:ahLst/>
              <a:cxnLst/>
              <a:rect l="l" t="t" r="r" b="b"/>
              <a:pathLst>
                <a:path w="2090" h="1483" extrusionOk="0">
                  <a:moveTo>
                    <a:pt x="1652" y="292"/>
                  </a:moveTo>
                  <a:cubicBezTo>
                    <a:pt x="1677" y="292"/>
                    <a:pt x="1701" y="316"/>
                    <a:pt x="1725" y="340"/>
                  </a:cubicBezTo>
                  <a:cubicBezTo>
                    <a:pt x="1749" y="365"/>
                    <a:pt x="1749" y="389"/>
                    <a:pt x="1774" y="413"/>
                  </a:cubicBezTo>
                  <a:lnTo>
                    <a:pt x="1725" y="389"/>
                  </a:lnTo>
                  <a:cubicBezTo>
                    <a:pt x="1701" y="365"/>
                    <a:pt x="1677" y="316"/>
                    <a:pt x="1652" y="292"/>
                  </a:cubicBezTo>
                  <a:close/>
                  <a:moveTo>
                    <a:pt x="802" y="656"/>
                  </a:moveTo>
                  <a:lnTo>
                    <a:pt x="802" y="656"/>
                  </a:lnTo>
                  <a:cubicBezTo>
                    <a:pt x="826" y="680"/>
                    <a:pt x="851" y="729"/>
                    <a:pt x="875" y="778"/>
                  </a:cubicBezTo>
                  <a:cubicBezTo>
                    <a:pt x="851" y="729"/>
                    <a:pt x="826" y="705"/>
                    <a:pt x="802" y="656"/>
                  </a:cubicBezTo>
                  <a:close/>
                  <a:moveTo>
                    <a:pt x="535" y="923"/>
                  </a:moveTo>
                  <a:lnTo>
                    <a:pt x="535" y="923"/>
                  </a:lnTo>
                  <a:cubicBezTo>
                    <a:pt x="583" y="948"/>
                    <a:pt x="608" y="996"/>
                    <a:pt x="608" y="1045"/>
                  </a:cubicBezTo>
                  <a:cubicBezTo>
                    <a:pt x="583" y="996"/>
                    <a:pt x="559" y="972"/>
                    <a:pt x="535" y="923"/>
                  </a:cubicBezTo>
                  <a:close/>
                  <a:moveTo>
                    <a:pt x="1944" y="0"/>
                  </a:moveTo>
                  <a:cubicBezTo>
                    <a:pt x="1920" y="25"/>
                    <a:pt x="1920" y="49"/>
                    <a:pt x="1920" y="73"/>
                  </a:cubicBezTo>
                  <a:cubicBezTo>
                    <a:pt x="1944" y="146"/>
                    <a:pt x="2017" y="292"/>
                    <a:pt x="1968" y="365"/>
                  </a:cubicBezTo>
                  <a:cubicBezTo>
                    <a:pt x="1968" y="389"/>
                    <a:pt x="1944" y="413"/>
                    <a:pt x="1920" y="413"/>
                  </a:cubicBezTo>
                  <a:lnTo>
                    <a:pt x="1847" y="413"/>
                  </a:lnTo>
                  <a:cubicBezTo>
                    <a:pt x="1847" y="365"/>
                    <a:pt x="1822" y="316"/>
                    <a:pt x="1798" y="267"/>
                  </a:cubicBezTo>
                  <a:cubicBezTo>
                    <a:pt x="1774" y="195"/>
                    <a:pt x="1701" y="170"/>
                    <a:pt x="1628" y="146"/>
                  </a:cubicBezTo>
                  <a:cubicBezTo>
                    <a:pt x="1604" y="146"/>
                    <a:pt x="1579" y="170"/>
                    <a:pt x="1555" y="195"/>
                  </a:cubicBezTo>
                  <a:cubicBezTo>
                    <a:pt x="1531" y="243"/>
                    <a:pt x="1555" y="316"/>
                    <a:pt x="1604" y="365"/>
                  </a:cubicBezTo>
                  <a:cubicBezTo>
                    <a:pt x="1652" y="413"/>
                    <a:pt x="1701" y="462"/>
                    <a:pt x="1749" y="486"/>
                  </a:cubicBezTo>
                  <a:lnTo>
                    <a:pt x="1749" y="510"/>
                  </a:lnTo>
                  <a:cubicBezTo>
                    <a:pt x="1749" y="559"/>
                    <a:pt x="1701" y="559"/>
                    <a:pt x="1628" y="559"/>
                  </a:cubicBezTo>
                  <a:cubicBezTo>
                    <a:pt x="1555" y="559"/>
                    <a:pt x="1482" y="535"/>
                    <a:pt x="1409" y="510"/>
                  </a:cubicBezTo>
                  <a:cubicBezTo>
                    <a:pt x="1385" y="437"/>
                    <a:pt x="1337" y="389"/>
                    <a:pt x="1288" y="365"/>
                  </a:cubicBezTo>
                  <a:cubicBezTo>
                    <a:pt x="1256" y="365"/>
                    <a:pt x="1234" y="354"/>
                    <a:pt x="1209" y="354"/>
                  </a:cubicBezTo>
                  <a:cubicBezTo>
                    <a:pt x="1196" y="354"/>
                    <a:pt x="1183" y="357"/>
                    <a:pt x="1166" y="365"/>
                  </a:cubicBezTo>
                  <a:cubicBezTo>
                    <a:pt x="1166" y="389"/>
                    <a:pt x="1142" y="413"/>
                    <a:pt x="1166" y="437"/>
                  </a:cubicBezTo>
                  <a:cubicBezTo>
                    <a:pt x="1215" y="486"/>
                    <a:pt x="1264" y="559"/>
                    <a:pt x="1337" y="583"/>
                  </a:cubicBezTo>
                  <a:cubicBezTo>
                    <a:pt x="1385" y="656"/>
                    <a:pt x="1385" y="753"/>
                    <a:pt x="1361" y="850"/>
                  </a:cubicBezTo>
                  <a:cubicBezTo>
                    <a:pt x="1343" y="905"/>
                    <a:pt x="1311" y="932"/>
                    <a:pt x="1255" y="932"/>
                  </a:cubicBezTo>
                  <a:cubicBezTo>
                    <a:pt x="1236" y="932"/>
                    <a:pt x="1215" y="929"/>
                    <a:pt x="1191" y="923"/>
                  </a:cubicBezTo>
                  <a:cubicBezTo>
                    <a:pt x="1142" y="923"/>
                    <a:pt x="1069" y="899"/>
                    <a:pt x="1021" y="850"/>
                  </a:cubicBezTo>
                  <a:cubicBezTo>
                    <a:pt x="996" y="729"/>
                    <a:pt x="924" y="608"/>
                    <a:pt x="826" y="535"/>
                  </a:cubicBezTo>
                  <a:lnTo>
                    <a:pt x="729" y="535"/>
                  </a:lnTo>
                  <a:cubicBezTo>
                    <a:pt x="705" y="559"/>
                    <a:pt x="705" y="583"/>
                    <a:pt x="705" y="632"/>
                  </a:cubicBezTo>
                  <a:cubicBezTo>
                    <a:pt x="754" y="753"/>
                    <a:pt x="826" y="850"/>
                    <a:pt x="924" y="923"/>
                  </a:cubicBezTo>
                  <a:cubicBezTo>
                    <a:pt x="948" y="972"/>
                    <a:pt x="948" y="1021"/>
                    <a:pt x="924" y="1093"/>
                  </a:cubicBezTo>
                  <a:cubicBezTo>
                    <a:pt x="924" y="1129"/>
                    <a:pt x="898" y="1151"/>
                    <a:pt x="874" y="1151"/>
                  </a:cubicBezTo>
                  <a:cubicBezTo>
                    <a:pt x="865" y="1151"/>
                    <a:pt x="857" y="1148"/>
                    <a:pt x="851" y="1142"/>
                  </a:cubicBezTo>
                  <a:cubicBezTo>
                    <a:pt x="802" y="1142"/>
                    <a:pt x="754" y="1118"/>
                    <a:pt x="729" y="1093"/>
                  </a:cubicBezTo>
                  <a:cubicBezTo>
                    <a:pt x="729" y="972"/>
                    <a:pt x="656" y="875"/>
                    <a:pt x="559" y="826"/>
                  </a:cubicBezTo>
                  <a:cubicBezTo>
                    <a:pt x="547" y="814"/>
                    <a:pt x="529" y="808"/>
                    <a:pt x="508" y="808"/>
                  </a:cubicBezTo>
                  <a:cubicBezTo>
                    <a:pt x="486" y="808"/>
                    <a:pt x="462" y="814"/>
                    <a:pt x="438" y="826"/>
                  </a:cubicBezTo>
                  <a:cubicBezTo>
                    <a:pt x="438" y="826"/>
                    <a:pt x="413" y="875"/>
                    <a:pt x="438" y="899"/>
                  </a:cubicBezTo>
                  <a:cubicBezTo>
                    <a:pt x="462" y="996"/>
                    <a:pt x="535" y="1093"/>
                    <a:pt x="632" y="1166"/>
                  </a:cubicBezTo>
                  <a:cubicBezTo>
                    <a:pt x="608" y="1239"/>
                    <a:pt x="559" y="1312"/>
                    <a:pt x="486" y="1336"/>
                  </a:cubicBezTo>
                  <a:cubicBezTo>
                    <a:pt x="455" y="1356"/>
                    <a:pt x="424" y="1364"/>
                    <a:pt x="393" y="1364"/>
                  </a:cubicBezTo>
                  <a:cubicBezTo>
                    <a:pt x="234" y="1364"/>
                    <a:pt x="98" y="1142"/>
                    <a:pt x="98" y="1142"/>
                  </a:cubicBezTo>
                  <a:cubicBezTo>
                    <a:pt x="85" y="1130"/>
                    <a:pt x="73" y="1124"/>
                    <a:pt x="64" y="1124"/>
                  </a:cubicBezTo>
                  <a:cubicBezTo>
                    <a:pt x="55" y="1124"/>
                    <a:pt x="49" y="1130"/>
                    <a:pt x="49" y="1142"/>
                  </a:cubicBezTo>
                  <a:cubicBezTo>
                    <a:pt x="25" y="1166"/>
                    <a:pt x="0" y="1191"/>
                    <a:pt x="25" y="1215"/>
                  </a:cubicBezTo>
                  <a:cubicBezTo>
                    <a:pt x="25" y="1215"/>
                    <a:pt x="195" y="1482"/>
                    <a:pt x="389" y="1482"/>
                  </a:cubicBezTo>
                  <a:cubicBezTo>
                    <a:pt x="438" y="1458"/>
                    <a:pt x="486" y="1433"/>
                    <a:pt x="535" y="1385"/>
                  </a:cubicBezTo>
                  <a:cubicBezTo>
                    <a:pt x="608" y="1336"/>
                    <a:pt x="681" y="1263"/>
                    <a:pt x="705" y="1166"/>
                  </a:cubicBezTo>
                  <a:cubicBezTo>
                    <a:pt x="754" y="1191"/>
                    <a:pt x="778" y="1191"/>
                    <a:pt x="826" y="1215"/>
                  </a:cubicBezTo>
                  <a:cubicBezTo>
                    <a:pt x="839" y="1219"/>
                    <a:pt x="852" y="1221"/>
                    <a:pt x="866" y="1221"/>
                  </a:cubicBezTo>
                  <a:cubicBezTo>
                    <a:pt x="930" y="1221"/>
                    <a:pt x="1001" y="1174"/>
                    <a:pt x="1021" y="1093"/>
                  </a:cubicBezTo>
                  <a:cubicBezTo>
                    <a:pt x="1021" y="1045"/>
                    <a:pt x="1021" y="996"/>
                    <a:pt x="1021" y="948"/>
                  </a:cubicBezTo>
                  <a:cubicBezTo>
                    <a:pt x="1069" y="972"/>
                    <a:pt x="1118" y="996"/>
                    <a:pt x="1166" y="996"/>
                  </a:cubicBezTo>
                  <a:cubicBezTo>
                    <a:pt x="1192" y="1007"/>
                    <a:pt x="1218" y="1011"/>
                    <a:pt x="1243" y="1011"/>
                  </a:cubicBezTo>
                  <a:cubicBezTo>
                    <a:pt x="1335" y="1011"/>
                    <a:pt x="1415" y="946"/>
                    <a:pt x="1434" y="850"/>
                  </a:cubicBezTo>
                  <a:cubicBezTo>
                    <a:pt x="1458" y="778"/>
                    <a:pt x="1458" y="680"/>
                    <a:pt x="1434" y="608"/>
                  </a:cubicBezTo>
                  <a:cubicBezTo>
                    <a:pt x="1507" y="608"/>
                    <a:pt x="1555" y="632"/>
                    <a:pt x="1628" y="632"/>
                  </a:cubicBezTo>
                  <a:cubicBezTo>
                    <a:pt x="1701" y="632"/>
                    <a:pt x="1798" y="608"/>
                    <a:pt x="1822" y="535"/>
                  </a:cubicBezTo>
                  <a:cubicBezTo>
                    <a:pt x="1847" y="510"/>
                    <a:pt x="1847" y="510"/>
                    <a:pt x="1847" y="486"/>
                  </a:cubicBezTo>
                  <a:cubicBezTo>
                    <a:pt x="1859" y="498"/>
                    <a:pt x="1877" y="504"/>
                    <a:pt x="1895" y="504"/>
                  </a:cubicBezTo>
                  <a:cubicBezTo>
                    <a:pt x="1913" y="504"/>
                    <a:pt x="1932" y="498"/>
                    <a:pt x="1944" y="486"/>
                  </a:cubicBezTo>
                  <a:cubicBezTo>
                    <a:pt x="1992" y="486"/>
                    <a:pt x="2041" y="462"/>
                    <a:pt x="2065" y="413"/>
                  </a:cubicBezTo>
                  <a:cubicBezTo>
                    <a:pt x="2090" y="267"/>
                    <a:pt x="2065" y="146"/>
                    <a:pt x="2017" y="25"/>
                  </a:cubicBezTo>
                  <a:cubicBezTo>
                    <a:pt x="1992" y="0"/>
                    <a:pt x="1968" y="0"/>
                    <a:pt x="19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15"/>
            <p:cNvSpPr/>
            <p:nvPr/>
          </p:nvSpPr>
          <p:spPr>
            <a:xfrm>
              <a:off x="-868753" y="3630488"/>
              <a:ext cx="108420" cy="91959"/>
            </a:xfrm>
            <a:custGeom>
              <a:avLst/>
              <a:gdLst/>
              <a:ahLst/>
              <a:cxnLst/>
              <a:rect l="l" t="t" r="r" b="b"/>
              <a:pathLst>
                <a:path w="1443" h="1224" extrusionOk="0">
                  <a:moveTo>
                    <a:pt x="158" y="1"/>
                  </a:moveTo>
                  <a:cubicBezTo>
                    <a:pt x="118" y="1"/>
                    <a:pt x="76" y="3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lnTo>
                    <a:pt x="34" y="6"/>
                  </a:lnTo>
                  <a:cubicBezTo>
                    <a:pt x="33" y="6"/>
                    <a:pt x="1" y="1224"/>
                    <a:pt x="1328" y="1224"/>
                  </a:cubicBezTo>
                  <a:cubicBezTo>
                    <a:pt x="1365" y="1224"/>
                    <a:pt x="1404" y="1223"/>
                    <a:pt x="1443" y="1221"/>
                  </a:cubicBezTo>
                  <a:cubicBezTo>
                    <a:pt x="1443" y="1221"/>
                    <a:pt x="1240" y="1"/>
                    <a:pt x="1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15"/>
            <p:cNvSpPr/>
            <p:nvPr/>
          </p:nvSpPr>
          <p:spPr>
            <a:xfrm>
              <a:off x="-837046" y="3663019"/>
              <a:ext cx="80394" cy="62884"/>
            </a:xfrm>
            <a:custGeom>
              <a:avLst/>
              <a:gdLst/>
              <a:ahLst/>
              <a:cxnLst/>
              <a:rect l="l" t="t" r="r" b="b"/>
              <a:pathLst>
                <a:path w="1070" h="837" extrusionOk="0">
                  <a:moveTo>
                    <a:pt x="53" y="0"/>
                  </a:moveTo>
                  <a:cubicBezTo>
                    <a:pt x="37" y="0"/>
                    <a:pt x="25" y="17"/>
                    <a:pt x="25" y="35"/>
                  </a:cubicBezTo>
                  <a:cubicBezTo>
                    <a:pt x="1" y="59"/>
                    <a:pt x="25" y="83"/>
                    <a:pt x="49" y="83"/>
                  </a:cubicBezTo>
                  <a:cubicBezTo>
                    <a:pt x="414" y="253"/>
                    <a:pt x="729" y="496"/>
                    <a:pt x="997" y="812"/>
                  </a:cubicBezTo>
                  <a:cubicBezTo>
                    <a:pt x="997" y="812"/>
                    <a:pt x="1021" y="836"/>
                    <a:pt x="1021" y="836"/>
                  </a:cubicBezTo>
                  <a:lnTo>
                    <a:pt x="1045" y="812"/>
                  </a:lnTo>
                  <a:cubicBezTo>
                    <a:pt x="1069" y="812"/>
                    <a:pt x="1069" y="788"/>
                    <a:pt x="1069" y="763"/>
                  </a:cubicBezTo>
                  <a:cubicBezTo>
                    <a:pt x="802" y="423"/>
                    <a:pt x="462" y="156"/>
                    <a:pt x="74" y="10"/>
                  </a:cubicBezTo>
                  <a:cubicBezTo>
                    <a:pt x="66" y="3"/>
                    <a:pt x="59" y="0"/>
                    <a:pt x="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15"/>
            <p:cNvSpPr/>
            <p:nvPr/>
          </p:nvSpPr>
          <p:spPr>
            <a:xfrm>
              <a:off x="-764015" y="3539732"/>
              <a:ext cx="129683" cy="73101"/>
            </a:xfrm>
            <a:custGeom>
              <a:avLst/>
              <a:gdLst/>
              <a:ahLst/>
              <a:cxnLst/>
              <a:rect l="l" t="t" r="r" b="b"/>
              <a:pathLst>
                <a:path w="1726" h="973" extrusionOk="0">
                  <a:moveTo>
                    <a:pt x="1242" y="0"/>
                  </a:moveTo>
                  <a:cubicBezTo>
                    <a:pt x="434" y="0"/>
                    <a:pt x="0" y="850"/>
                    <a:pt x="0" y="850"/>
                  </a:cubicBezTo>
                  <a:cubicBezTo>
                    <a:pt x="232" y="937"/>
                    <a:pt x="435" y="973"/>
                    <a:pt x="612" y="973"/>
                  </a:cubicBezTo>
                  <a:cubicBezTo>
                    <a:pt x="1474" y="973"/>
                    <a:pt x="1725" y="117"/>
                    <a:pt x="1725" y="97"/>
                  </a:cubicBezTo>
                  <a:cubicBezTo>
                    <a:pt x="1552" y="29"/>
                    <a:pt x="1391" y="0"/>
                    <a:pt x="12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15"/>
            <p:cNvSpPr/>
            <p:nvPr/>
          </p:nvSpPr>
          <p:spPr>
            <a:xfrm>
              <a:off x="-769500" y="3568882"/>
              <a:ext cx="94971" cy="38391"/>
            </a:xfrm>
            <a:custGeom>
              <a:avLst/>
              <a:gdLst/>
              <a:ahLst/>
              <a:cxnLst/>
              <a:rect l="l" t="t" r="r" b="b"/>
              <a:pathLst>
                <a:path w="1264" h="511" extrusionOk="0">
                  <a:moveTo>
                    <a:pt x="1191" y="0"/>
                  </a:moveTo>
                  <a:cubicBezTo>
                    <a:pt x="778" y="49"/>
                    <a:pt x="389" y="194"/>
                    <a:pt x="25" y="413"/>
                  </a:cubicBezTo>
                  <a:cubicBezTo>
                    <a:pt x="0" y="462"/>
                    <a:pt x="25" y="510"/>
                    <a:pt x="73" y="510"/>
                  </a:cubicBezTo>
                  <a:cubicBezTo>
                    <a:pt x="73" y="510"/>
                    <a:pt x="98" y="510"/>
                    <a:pt x="98" y="486"/>
                  </a:cubicBezTo>
                  <a:cubicBezTo>
                    <a:pt x="438" y="267"/>
                    <a:pt x="802" y="146"/>
                    <a:pt x="1215" y="97"/>
                  </a:cubicBezTo>
                  <a:cubicBezTo>
                    <a:pt x="1239" y="97"/>
                    <a:pt x="1264" y="73"/>
                    <a:pt x="1264" y="49"/>
                  </a:cubicBezTo>
                  <a:cubicBezTo>
                    <a:pt x="1239" y="24"/>
                    <a:pt x="1215" y="0"/>
                    <a:pt x="11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15"/>
            <p:cNvSpPr/>
            <p:nvPr/>
          </p:nvSpPr>
          <p:spPr>
            <a:xfrm>
              <a:off x="-800981" y="3409081"/>
              <a:ext cx="60784" cy="462801"/>
            </a:xfrm>
            <a:custGeom>
              <a:avLst/>
              <a:gdLst/>
              <a:ahLst/>
              <a:cxnLst/>
              <a:rect l="l" t="t" r="r" b="b"/>
              <a:pathLst>
                <a:path w="809" h="6160" extrusionOk="0">
                  <a:moveTo>
                    <a:pt x="69" y="1"/>
                  </a:moveTo>
                  <a:cubicBezTo>
                    <a:pt x="37" y="1"/>
                    <a:pt x="0" y="32"/>
                    <a:pt x="31" y="62"/>
                  </a:cubicBezTo>
                  <a:cubicBezTo>
                    <a:pt x="711" y="1860"/>
                    <a:pt x="541" y="6063"/>
                    <a:pt x="541" y="6111"/>
                  </a:cubicBezTo>
                  <a:cubicBezTo>
                    <a:pt x="541" y="6135"/>
                    <a:pt x="565" y="6135"/>
                    <a:pt x="589" y="6160"/>
                  </a:cubicBezTo>
                  <a:cubicBezTo>
                    <a:pt x="614" y="6135"/>
                    <a:pt x="638" y="6135"/>
                    <a:pt x="638" y="6111"/>
                  </a:cubicBezTo>
                  <a:cubicBezTo>
                    <a:pt x="638" y="6063"/>
                    <a:pt x="808" y="1836"/>
                    <a:pt x="104" y="38"/>
                  </a:cubicBezTo>
                  <a:cubicBezTo>
                    <a:pt x="104" y="11"/>
                    <a:pt x="87" y="1"/>
                    <a:pt x="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15"/>
            <p:cNvSpPr/>
            <p:nvPr/>
          </p:nvSpPr>
          <p:spPr>
            <a:xfrm>
              <a:off x="-905869" y="3300294"/>
              <a:ext cx="198507" cy="165361"/>
            </a:xfrm>
            <a:custGeom>
              <a:avLst/>
              <a:gdLst/>
              <a:ahLst/>
              <a:cxnLst/>
              <a:rect l="l" t="t" r="r" b="b"/>
              <a:pathLst>
                <a:path w="2642" h="2201" extrusionOk="0">
                  <a:moveTo>
                    <a:pt x="898" y="1"/>
                  </a:moveTo>
                  <a:cubicBezTo>
                    <a:pt x="722" y="1"/>
                    <a:pt x="649" y="636"/>
                    <a:pt x="649" y="636"/>
                  </a:cubicBezTo>
                  <a:cubicBezTo>
                    <a:pt x="649" y="636"/>
                    <a:pt x="381" y="252"/>
                    <a:pt x="219" y="252"/>
                  </a:cubicBezTo>
                  <a:cubicBezTo>
                    <a:pt x="198" y="252"/>
                    <a:pt x="180" y="258"/>
                    <a:pt x="164" y="271"/>
                  </a:cubicBezTo>
                  <a:cubicBezTo>
                    <a:pt x="0" y="365"/>
                    <a:pt x="217" y="2201"/>
                    <a:pt x="1307" y="2201"/>
                  </a:cubicBezTo>
                  <a:cubicBezTo>
                    <a:pt x="1353" y="2201"/>
                    <a:pt x="1401" y="2197"/>
                    <a:pt x="1451" y="2190"/>
                  </a:cubicBezTo>
                  <a:cubicBezTo>
                    <a:pt x="2641" y="2045"/>
                    <a:pt x="2569" y="1170"/>
                    <a:pt x="2569" y="1170"/>
                  </a:cubicBezTo>
                  <a:cubicBezTo>
                    <a:pt x="2569" y="1170"/>
                    <a:pt x="2544" y="369"/>
                    <a:pt x="2374" y="126"/>
                  </a:cubicBezTo>
                  <a:cubicBezTo>
                    <a:pt x="2348" y="89"/>
                    <a:pt x="2321" y="73"/>
                    <a:pt x="2293" y="73"/>
                  </a:cubicBezTo>
                  <a:cubicBezTo>
                    <a:pt x="2136" y="73"/>
                    <a:pt x="1961" y="563"/>
                    <a:pt x="1961" y="563"/>
                  </a:cubicBezTo>
                  <a:cubicBezTo>
                    <a:pt x="1888" y="369"/>
                    <a:pt x="1791" y="199"/>
                    <a:pt x="1670" y="53"/>
                  </a:cubicBezTo>
                  <a:cubicBezTo>
                    <a:pt x="1650" y="38"/>
                    <a:pt x="1631" y="32"/>
                    <a:pt x="1612" y="32"/>
                  </a:cubicBezTo>
                  <a:cubicBezTo>
                    <a:pt x="1443" y="32"/>
                    <a:pt x="1305" y="563"/>
                    <a:pt x="1305" y="563"/>
                  </a:cubicBezTo>
                  <a:cubicBezTo>
                    <a:pt x="1232" y="369"/>
                    <a:pt x="1111" y="199"/>
                    <a:pt x="990" y="53"/>
                  </a:cubicBezTo>
                  <a:cubicBezTo>
                    <a:pt x="957" y="16"/>
                    <a:pt x="926" y="1"/>
                    <a:pt x="89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15"/>
            <p:cNvSpPr/>
            <p:nvPr/>
          </p:nvSpPr>
          <p:spPr>
            <a:xfrm>
              <a:off x="-884456" y="3364454"/>
              <a:ext cx="171608" cy="62133"/>
            </a:xfrm>
            <a:custGeom>
              <a:avLst/>
              <a:gdLst/>
              <a:ahLst/>
              <a:cxnLst/>
              <a:rect l="l" t="t" r="r" b="b"/>
              <a:pathLst>
                <a:path w="2284" h="827" extrusionOk="0">
                  <a:moveTo>
                    <a:pt x="1846" y="122"/>
                  </a:moveTo>
                  <a:lnTo>
                    <a:pt x="1846" y="122"/>
                  </a:lnTo>
                  <a:cubicBezTo>
                    <a:pt x="1871" y="146"/>
                    <a:pt x="1895" y="146"/>
                    <a:pt x="1919" y="195"/>
                  </a:cubicBezTo>
                  <a:cubicBezTo>
                    <a:pt x="1919" y="219"/>
                    <a:pt x="1919" y="243"/>
                    <a:pt x="1919" y="268"/>
                  </a:cubicBezTo>
                  <a:cubicBezTo>
                    <a:pt x="1895" y="268"/>
                    <a:pt x="1895" y="243"/>
                    <a:pt x="1895" y="243"/>
                  </a:cubicBezTo>
                  <a:cubicBezTo>
                    <a:pt x="1871" y="195"/>
                    <a:pt x="1846" y="146"/>
                    <a:pt x="1846" y="122"/>
                  </a:cubicBezTo>
                  <a:close/>
                  <a:moveTo>
                    <a:pt x="923" y="170"/>
                  </a:moveTo>
                  <a:lnTo>
                    <a:pt x="923" y="170"/>
                  </a:lnTo>
                  <a:cubicBezTo>
                    <a:pt x="947" y="219"/>
                    <a:pt x="947" y="268"/>
                    <a:pt x="972" y="292"/>
                  </a:cubicBezTo>
                  <a:cubicBezTo>
                    <a:pt x="947" y="268"/>
                    <a:pt x="923" y="219"/>
                    <a:pt x="923" y="170"/>
                  </a:cubicBezTo>
                  <a:close/>
                  <a:moveTo>
                    <a:pt x="583" y="341"/>
                  </a:moveTo>
                  <a:lnTo>
                    <a:pt x="583" y="341"/>
                  </a:lnTo>
                  <a:cubicBezTo>
                    <a:pt x="607" y="365"/>
                    <a:pt x="632" y="413"/>
                    <a:pt x="632" y="486"/>
                  </a:cubicBezTo>
                  <a:cubicBezTo>
                    <a:pt x="607" y="438"/>
                    <a:pt x="583" y="389"/>
                    <a:pt x="583" y="341"/>
                  </a:cubicBezTo>
                  <a:close/>
                  <a:moveTo>
                    <a:pt x="2211" y="0"/>
                  </a:moveTo>
                  <a:cubicBezTo>
                    <a:pt x="2186" y="0"/>
                    <a:pt x="2162" y="25"/>
                    <a:pt x="2186" y="49"/>
                  </a:cubicBezTo>
                  <a:cubicBezTo>
                    <a:pt x="2186" y="122"/>
                    <a:pt x="2186" y="292"/>
                    <a:pt x="2138" y="341"/>
                  </a:cubicBezTo>
                  <a:cubicBezTo>
                    <a:pt x="2113" y="365"/>
                    <a:pt x="2089" y="365"/>
                    <a:pt x="2065" y="365"/>
                  </a:cubicBezTo>
                  <a:cubicBezTo>
                    <a:pt x="2041" y="365"/>
                    <a:pt x="2016" y="365"/>
                    <a:pt x="1992" y="341"/>
                  </a:cubicBezTo>
                  <a:cubicBezTo>
                    <a:pt x="2016" y="292"/>
                    <a:pt x="2016" y="243"/>
                    <a:pt x="1992" y="195"/>
                  </a:cubicBezTo>
                  <a:cubicBezTo>
                    <a:pt x="1992" y="122"/>
                    <a:pt x="1943" y="49"/>
                    <a:pt x="1895" y="25"/>
                  </a:cubicBezTo>
                  <a:cubicBezTo>
                    <a:pt x="1846" y="25"/>
                    <a:pt x="1822" y="25"/>
                    <a:pt x="1798" y="49"/>
                  </a:cubicBezTo>
                  <a:cubicBezTo>
                    <a:pt x="1749" y="98"/>
                    <a:pt x="1749" y="170"/>
                    <a:pt x="1798" y="219"/>
                  </a:cubicBezTo>
                  <a:cubicBezTo>
                    <a:pt x="1822" y="292"/>
                    <a:pt x="1846" y="341"/>
                    <a:pt x="1895" y="365"/>
                  </a:cubicBezTo>
                  <a:lnTo>
                    <a:pt x="1871" y="389"/>
                  </a:lnTo>
                  <a:cubicBezTo>
                    <a:pt x="1858" y="401"/>
                    <a:pt x="1834" y="407"/>
                    <a:pt x="1810" y="407"/>
                  </a:cubicBezTo>
                  <a:cubicBezTo>
                    <a:pt x="1786" y="407"/>
                    <a:pt x="1761" y="401"/>
                    <a:pt x="1749" y="389"/>
                  </a:cubicBezTo>
                  <a:cubicBezTo>
                    <a:pt x="1676" y="365"/>
                    <a:pt x="1603" y="316"/>
                    <a:pt x="1555" y="268"/>
                  </a:cubicBezTo>
                  <a:cubicBezTo>
                    <a:pt x="1555" y="195"/>
                    <a:pt x="1530" y="146"/>
                    <a:pt x="1482" y="98"/>
                  </a:cubicBezTo>
                  <a:cubicBezTo>
                    <a:pt x="1458" y="49"/>
                    <a:pt x="1409" y="49"/>
                    <a:pt x="1385" y="49"/>
                  </a:cubicBezTo>
                  <a:cubicBezTo>
                    <a:pt x="1360" y="73"/>
                    <a:pt x="1336" y="98"/>
                    <a:pt x="1336" y="122"/>
                  </a:cubicBezTo>
                  <a:cubicBezTo>
                    <a:pt x="1360" y="195"/>
                    <a:pt x="1409" y="268"/>
                    <a:pt x="1458" y="316"/>
                  </a:cubicBezTo>
                  <a:cubicBezTo>
                    <a:pt x="1458" y="413"/>
                    <a:pt x="1433" y="511"/>
                    <a:pt x="1385" y="583"/>
                  </a:cubicBezTo>
                  <a:cubicBezTo>
                    <a:pt x="1360" y="608"/>
                    <a:pt x="1336" y="620"/>
                    <a:pt x="1309" y="620"/>
                  </a:cubicBezTo>
                  <a:cubicBezTo>
                    <a:pt x="1281" y="620"/>
                    <a:pt x="1251" y="608"/>
                    <a:pt x="1215" y="583"/>
                  </a:cubicBezTo>
                  <a:cubicBezTo>
                    <a:pt x="1142" y="559"/>
                    <a:pt x="1093" y="511"/>
                    <a:pt x="1069" y="462"/>
                  </a:cubicBezTo>
                  <a:cubicBezTo>
                    <a:pt x="1093" y="341"/>
                    <a:pt x="1069" y="195"/>
                    <a:pt x="996" y="98"/>
                  </a:cubicBezTo>
                  <a:cubicBezTo>
                    <a:pt x="979" y="80"/>
                    <a:pt x="950" y="63"/>
                    <a:pt x="925" y="63"/>
                  </a:cubicBezTo>
                  <a:cubicBezTo>
                    <a:pt x="915" y="63"/>
                    <a:pt x="906" y="66"/>
                    <a:pt x="899" y="73"/>
                  </a:cubicBezTo>
                  <a:cubicBezTo>
                    <a:pt x="850" y="73"/>
                    <a:pt x="850" y="98"/>
                    <a:pt x="850" y="146"/>
                  </a:cubicBezTo>
                  <a:cubicBezTo>
                    <a:pt x="850" y="243"/>
                    <a:pt x="875" y="365"/>
                    <a:pt x="947" y="462"/>
                  </a:cubicBezTo>
                  <a:cubicBezTo>
                    <a:pt x="947" y="535"/>
                    <a:pt x="923" y="583"/>
                    <a:pt x="899" y="632"/>
                  </a:cubicBezTo>
                  <a:cubicBezTo>
                    <a:pt x="885" y="660"/>
                    <a:pt x="862" y="672"/>
                    <a:pt x="836" y="672"/>
                  </a:cubicBezTo>
                  <a:cubicBezTo>
                    <a:pt x="818" y="672"/>
                    <a:pt x="798" y="666"/>
                    <a:pt x="777" y="656"/>
                  </a:cubicBezTo>
                  <a:cubicBezTo>
                    <a:pt x="753" y="632"/>
                    <a:pt x="729" y="608"/>
                    <a:pt x="705" y="559"/>
                  </a:cubicBezTo>
                  <a:cubicBezTo>
                    <a:pt x="729" y="462"/>
                    <a:pt x="729" y="341"/>
                    <a:pt x="632" y="243"/>
                  </a:cubicBezTo>
                  <a:cubicBezTo>
                    <a:pt x="607" y="219"/>
                    <a:pt x="559" y="219"/>
                    <a:pt x="534" y="219"/>
                  </a:cubicBezTo>
                  <a:cubicBezTo>
                    <a:pt x="510" y="219"/>
                    <a:pt x="486" y="243"/>
                    <a:pt x="486" y="292"/>
                  </a:cubicBezTo>
                  <a:cubicBezTo>
                    <a:pt x="486" y="389"/>
                    <a:pt x="510" y="486"/>
                    <a:pt x="583" y="583"/>
                  </a:cubicBezTo>
                  <a:cubicBezTo>
                    <a:pt x="534" y="656"/>
                    <a:pt x="462" y="705"/>
                    <a:pt x="389" y="705"/>
                  </a:cubicBezTo>
                  <a:cubicBezTo>
                    <a:pt x="374" y="708"/>
                    <a:pt x="360" y="710"/>
                    <a:pt x="347" y="710"/>
                  </a:cubicBezTo>
                  <a:cubicBezTo>
                    <a:pt x="161" y="710"/>
                    <a:pt x="97" y="413"/>
                    <a:pt x="97" y="413"/>
                  </a:cubicBezTo>
                  <a:cubicBezTo>
                    <a:pt x="97" y="389"/>
                    <a:pt x="73" y="365"/>
                    <a:pt x="49" y="365"/>
                  </a:cubicBezTo>
                  <a:cubicBezTo>
                    <a:pt x="24" y="389"/>
                    <a:pt x="0" y="413"/>
                    <a:pt x="0" y="438"/>
                  </a:cubicBezTo>
                  <a:cubicBezTo>
                    <a:pt x="0" y="438"/>
                    <a:pt x="97" y="826"/>
                    <a:pt x="364" y="826"/>
                  </a:cubicBezTo>
                  <a:lnTo>
                    <a:pt x="413" y="802"/>
                  </a:lnTo>
                  <a:cubicBezTo>
                    <a:pt x="510" y="802"/>
                    <a:pt x="583" y="753"/>
                    <a:pt x="656" y="656"/>
                  </a:cubicBezTo>
                  <a:cubicBezTo>
                    <a:pt x="680" y="681"/>
                    <a:pt x="705" y="729"/>
                    <a:pt x="753" y="729"/>
                  </a:cubicBezTo>
                  <a:cubicBezTo>
                    <a:pt x="784" y="760"/>
                    <a:pt x="818" y="773"/>
                    <a:pt x="852" y="773"/>
                  </a:cubicBezTo>
                  <a:cubicBezTo>
                    <a:pt x="899" y="773"/>
                    <a:pt x="943" y="747"/>
                    <a:pt x="972" y="705"/>
                  </a:cubicBezTo>
                  <a:cubicBezTo>
                    <a:pt x="996" y="656"/>
                    <a:pt x="1020" y="608"/>
                    <a:pt x="1045" y="559"/>
                  </a:cubicBezTo>
                  <a:cubicBezTo>
                    <a:pt x="1069" y="608"/>
                    <a:pt x="1117" y="632"/>
                    <a:pt x="1166" y="656"/>
                  </a:cubicBezTo>
                  <a:cubicBezTo>
                    <a:pt x="1198" y="699"/>
                    <a:pt x="1244" y="718"/>
                    <a:pt x="1292" y="718"/>
                  </a:cubicBezTo>
                  <a:cubicBezTo>
                    <a:pt x="1353" y="718"/>
                    <a:pt x="1417" y="687"/>
                    <a:pt x="1458" y="632"/>
                  </a:cubicBezTo>
                  <a:cubicBezTo>
                    <a:pt x="1506" y="559"/>
                    <a:pt x="1530" y="462"/>
                    <a:pt x="1555" y="389"/>
                  </a:cubicBezTo>
                  <a:cubicBezTo>
                    <a:pt x="1603" y="413"/>
                    <a:pt x="1652" y="438"/>
                    <a:pt x="1700" y="462"/>
                  </a:cubicBezTo>
                  <a:cubicBezTo>
                    <a:pt x="1737" y="486"/>
                    <a:pt x="1779" y="498"/>
                    <a:pt x="1822" y="498"/>
                  </a:cubicBezTo>
                  <a:cubicBezTo>
                    <a:pt x="1864" y="498"/>
                    <a:pt x="1907" y="486"/>
                    <a:pt x="1943" y="462"/>
                  </a:cubicBezTo>
                  <a:lnTo>
                    <a:pt x="1968" y="413"/>
                  </a:lnTo>
                  <a:cubicBezTo>
                    <a:pt x="1992" y="438"/>
                    <a:pt x="2016" y="438"/>
                    <a:pt x="2065" y="462"/>
                  </a:cubicBezTo>
                  <a:cubicBezTo>
                    <a:pt x="2113" y="462"/>
                    <a:pt x="2162" y="438"/>
                    <a:pt x="2211" y="413"/>
                  </a:cubicBezTo>
                  <a:cubicBezTo>
                    <a:pt x="2259" y="292"/>
                    <a:pt x="2284" y="170"/>
                    <a:pt x="2284" y="25"/>
                  </a:cubicBezTo>
                  <a:cubicBezTo>
                    <a:pt x="2259" y="0"/>
                    <a:pt x="2235" y="0"/>
                    <a:pt x="22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8" name="Google Shape;48;p15"/>
          <p:cNvGrpSpPr/>
          <p:nvPr/>
        </p:nvGrpSpPr>
        <p:grpSpPr>
          <a:xfrm rot="1386123">
            <a:off x="880040" y="3648935"/>
            <a:ext cx="1073209" cy="1808370"/>
            <a:chOff x="-653265" y="1899986"/>
            <a:chExt cx="171302" cy="288619"/>
          </a:xfrm>
        </p:grpSpPr>
        <p:sp>
          <p:nvSpPr>
            <p:cNvPr id="49" name="Google Shape;49;p15"/>
            <p:cNvSpPr/>
            <p:nvPr/>
          </p:nvSpPr>
          <p:spPr>
            <a:xfrm>
              <a:off x="-651356" y="1997166"/>
              <a:ext cx="32212" cy="26798"/>
            </a:xfrm>
            <a:custGeom>
              <a:avLst/>
              <a:gdLst/>
              <a:ahLst/>
              <a:cxnLst/>
              <a:rect l="l" t="t" r="r" b="b"/>
              <a:pathLst>
                <a:path w="827" h="688" extrusionOk="0">
                  <a:moveTo>
                    <a:pt x="462" y="80"/>
                  </a:moveTo>
                  <a:cubicBezTo>
                    <a:pt x="802" y="80"/>
                    <a:pt x="802" y="591"/>
                    <a:pt x="462" y="591"/>
                  </a:cubicBezTo>
                  <a:cubicBezTo>
                    <a:pt x="122" y="591"/>
                    <a:pt x="122" y="80"/>
                    <a:pt x="462" y="80"/>
                  </a:cubicBezTo>
                  <a:close/>
                  <a:moveTo>
                    <a:pt x="470" y="0"/>
                  </a:moveTo>
                  <a:cubicBezTo>
                    <a:pt x="381" y="0"/>
                    <a:pt x="291" y="33"/>
                    <a:pt x="219" y="105"/>
                  </a:cubicBezTo>
                  <a:cubicBezTo>
                    <a:pt x="0" y="323"/>
                    <a:pt x="146" y="688"/>
                    <a:pt x="462" y="688"/>
                  </a:cubicBezTo>
                  <a:cubicBezTo>
                    <a:pt x="656" y="688"/>
                    <a:pt x="826" y="542"/>
                    <a:pt x="826" y="348"/>
                  </a:cubicBezTo>
                  <a:cubicBezTo>
                    <a:pt x="826" y="136"/>
                    <a:pt x="651" y="0"/>
                    <a:pt x="4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15"/>
            <p:cNvSpPr/>
            <p:nvPr/>
          </p:nvSpPr>
          <p:spPr>
            <a:xfrm>
              <a:off x="-527106" y="1913930"/>
              <a:ext cx="45143" cy="47052"/>
            </a:xfrm>
            <a:custGeom>
              <a:avLst/>
              <a:gdLst/>
              <a:ahLst/>
              <a:cxnLst/>
              <a:rect l="l" t="t" r="r" b="b"/>
              <a:pathLst>
                <a:path w="1159" h="1208" extrusionOk="0">
                  <a:moveTo>
                    <a:pt x="626" y="1"/>
                  </a:moveTo>
                  <a:cubicBezTo>
                    <a:pt x="368" y="1"/>
                    <a:pt x="163" y="396"/>
                    <a:pt x="163" y="396"/>
                  </a:cubicBezTo>
                  <a:cubicBezTo>
                    <a:pt x="0" y="997"/>
                    <a:pt x="317" y="1207"/>
                    <a:pt x="551" y="1207"/>
                  </a:cubicBezTo>
                  <a:cubicBezTo>
                    <a:pt x="666" y="1207"/>
                    <a:pt x="762" y="1156"/>
                    <a:pt x="770" y="1076"/>
                  </a:cubicBezTo>
                  <a:cubicBezTo>
                    <a:pt x="794" y="833"/>
                    <a:pt x="479" y="736"/>
                    <a:pt x="479" y="736"/>
                  </a:cubicBezTo>
                  <a:cubicBezTo>
                    <a:pt x="479" y="736"/>
                    <a:pt x="1159" y="396"/>
                    <a:pt x="819" y="80"/>
                  </a:cubicBezTo>
                  <a:cubicBezTo>
                    <a:pt x="753" y="23"/>
                    <a:pt x="688" y="1"/>
                    <a:pt x="62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15"/>
            <p:cNvSpPr/>
            <p:nvPr/>
          </p:nvSpPr>
          <p:spPr>
            <a:xfrm>
              <a:off x="-564303" y="1911944"/>
              <a:ext cx="42728" cy="46273"/>
            </a:xfrm>
            <a:custGeom>
              <a:avLst/>
              <a:gdLst/>
              <a:ahLst/>
              <a:cxnLst/>
              <a:rect l="l" t="t" r="r" b="b"/>
              <a:pathLst>
                <a:path w="1097" h="1188" extrusionOk="0">
                  <a:moveTo>
                    <a:pt x="548" y="1"/>
                  </a:moveTo>
                  <a:cubicBezTo>
                    <a:pt x="491" y="1"/>
                    <a:pt x="429" y="17"/>
                    <a:pt x="365" y="58"/>
                  </a:cubicBezTo>
                  <a:cubicBezTo>
                    <a:pt x="0" y="301"/>
                    <a:pt x="680" y="738"/>
                    <a:pt x="680" y="738"/>
                  </a:cubicBezTo>
                  <a:cubicBezTo>
                    <a:pt x="680" y="738"/>
                    <a:pt x="340" y="811"/>
                    <a:pt x="340" y="1030"/>
                  </a:cubicBezTo>
                  <a:cubicBezTo>
                    <a:pt x="349" y="1120"/>
                    <a:pt x="464" y="1188"/>
                    <a:pt x="597" y="1188"/>
                  </a:cubicBezTo>
                  <a:cubicBezTo>
                    <a:pt x="821" y="1188"/>
                    <a:pt x="1097" y="1000"/>
                    <a:pt x="1021" y="422"/>
                  </a:cubicBezTo>
                  <a:cubicBezTo>
                    <a:pt x="1021" y="422"/>
                    <a:pt x="835" y="1"/>
                    <a:pt x="54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15"/>
            <p:cNvSpPr/>
            <p:nvPr/>
          </p:nvSpPr>
          <p:spPr>
            <a:xfrm>
              <a:off x="-525509" y="1900921"/>
              <a:ext cx="20838" cy="20877"/>
            </a:xfrm>
            <a:custGeom>
              <a:avLst/>
              <a:gdLst/>
              <a:ahLst/>
              <a:cxnLst/>
              <a:rect l="l" t="t" r="r" b="b"/>
              <a:pathLst>
                <a:path w="535" h="536" extrusionOk="0">
                  <a:moveTo>
                    <a:pt x="462" y="1"/>
                  </a:moveTo>
                  <a:cubicBezTo>
                    <a:pt x="292" y="25"/>
                    <a:pt x="0" y="195"/>
                    <a:pt x="49" y="487"/>
                  </a:cubicBezTo>
                  <a:cubicBezTo>
                    <a:pt x="49" y="511"/>
                    <a:pt x="73" y="535"/>
                    <a:pt x="97" y="535"/>
                  </a:cubicBezTo>
                  <a:lnTo>
                    <a:pt x="122" y="535"/>
                  </a:lnTo>
                  <a:cubicBezTo>
                    <a:pt x="146" y="535"/>
                    <a:pt x="146" y="511"/>
                    <a:pt x="146" y="487"/>
                  </a:cubicBezTo>
                  <a:cubicBezTo>
                    <a:pt x="97" y="171"/>
                    <a:pt x="462" y="98"/>
                    <a:pt x="486" y="98"/>
                  </a:cubicBezTo>
                  <a:cubicBezTo>
                    <a:pt x="510" y="74"/>
                    <a:pt x="535" y="49"/>
                    <a:pt x="510" y="25"/>
                  </a:cubicBezTo>
                  <a:cubicBezTo>
                    <a:pt x="510" y="1"/>
                    <a:pt x="486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15"/>
            <p:cNvSpPr/>
            <p:nvPr/>
          </p:nvSpPr>
          <p:spPr>
            <a:xfrm>
              <a:off x="-540660" y="1899986"/>
              <a:ext cx="17060" cy="20838"/>
            </a:xfrm>
            <a:custGeom>
              <a:avLst/>
              <a:gdLst/>
              <a:ahLst/>
              <a:cxnLst/>
              <a:rect l="l" t="t" r="r" b="b"/>
              <a:pathLst>
                <a:path w="438" h="535" extrusionOk="0">
                  <a:moveTo>
                    <a:pt x="49" y="1"/>
                  </a:moveTo>
                  <a:cubicBezTo>
                    <a:pt x="1" y="1"/>
                    <a:pt x="1" y="25"/>
                    <a:pt x="1" y="49"/>
                  </a:cubicBezTo>
                  <a:cubicBezTo>
                    <a:pt x="1" y="98"/>
                    <a:pt x="25" y="98"/>
                    <a:pt x="49" y="98"/>
                  </a:cubicBezTo>
                  <a:cubicBezTo>
                    <a:pt x="98" y="98"/>
                    <a:pt x="146" y="122"/>
                    <a:pt x="195" y="146"/>
                  </a:cubicBezTo>
                  <a:cubicBezTo>
                    <a:pt x="292" y="243"/>
                    <a:pt x="341" y="365"/>
                    <a:pt x="341" y="511"/>
                  </a:cubicBezTo>
                  <a:cubicBezTo>
                    <a:pt x="341" y="535"/>
                    <a:pt x="365" y="535"/>
                    <a:pt x="389" y="535"/>
                  </a:cubicBezTo>
                  <a:cubicBezTo>
                    <a:pt x="414" y="535"/>
                    <a:pt x="438" y="511"/>
                    <a:pt x="438" y="486"/>
                  </a:cubicBezTo>
                  <a:cubicBezTo>
                    <a:pt x="438" y="341"/>
                    <a:pt x="365" y="171"/>
                    <a:pt x="243" y="73"/>
                  </a:cubicBezTo>
                  <a:cubicBezTo>
                    <a:pt x="195" y="25"/>
                    <a:pt x="122" y="1"/>
                    <a:pt x="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15"/>
            <p:cNvSpPr/>
            <p:nvPr/>
          </p:nvSpPr>
          <p:spPr>
            <a:xfrm>
              <a:off x="-653265" y="1974731"/>
              <a:ext cx="137260" cy="213874"/>
            </a:xfrm>
            <a:custGeom>
              <a:avLst/>
              <a:gdLst/>
              <a:ahLst/>
              <a:cxnLst/>
              <a:rect l="l" t="t" r="r" b="b"/>
              <a:pathLst>
                <a:path w="3524" h="5491" extrusionOk="0">
                  <a:moveTo>
                    <a:pt x="3353" y="1"/>
                  </a:moveTo>
                  <a:cubicBezTo>
                    <a:pt x="3329" y="25"/>
                    <a:pt x="3329" y="49"/>
                    <a:pt x="3329" y="73"/>
                  </a:cubicBezTo>
                  <a:cubicBezTo>
                    <a:pt x="3353" y="122"/>
                    <a:pt x="3377" y="171"/>
                    <a:pt x="3377" y="244"/>
                  </a:cubicBezTo>
                  <a:cubicBezTo>
                    <a:pt x="3377" y="268"/>
                    <a:pt x="3402" y="268"/>
                    <a:pt x="3426" y="268"/>
                  </a:cubicBezTo>
                  <a:cubicBezTo>
                    <a:pt x="3450" y="268"/>
                    <a:pt x="3475" y="244"/>
                    <a:pt x="3475" y="219"/>
                  </a:cubicBezTo>
                  <a:cubicBezTo>
                    <a:pt x="3450" y="98"/>
                    <a:pt x="3426" y="25"/>
                    <a:pt x="3426" y="25"/>
                  </a:cubicBezTo>
                  <a:cubicBezTo>
                    <a:pt x="3402" y="1"/>
                    <a:pt x="3377" y="1"/>
                    <a:pt x="3353" y="1"/>
                  </a:cubicBezTo>
                  <a:close/>
                  <a:moveTo>
                    <a:pt x="3465" y="377"/>
                  </a:moveTo>
                  <a:cubicBezTo>
                    <a:pt x="3438" y="377"/>
                    <a:pt x="3414" y="389"/>
                    <a:pt x="3426" y="414"/>
                  </a:cubicBezTo>
                  <a:cubicBezTo>
                    <a:pt x="3426" y="462"/>
                    <a:pt x="3426" y="535"/>
                    <a:pt x="3426" y="584"/>
                  </a:cubicBezTo>
                  <a:lnTo>
                    <a:pt x="3426" y="608"/>
                  </a:lnTo>
                  <a:cubicBezTo>
                    <a:pt x="3426" y="632"/>
                    <a:pt x="3450" y="656"/>
                    <a:pt x="3475" y="656"/>
                  </a:cubicBezTo>
                  <a:cubicBezTo>
                    <a:pt x="3499" y="656"/>
                    <a:pt x="3499" y="632"/>
                    <a:pt x="3523" y="632"/>
                  </a:cubicBezTo>
                  <a:lnTo>
                    <a:pt x="3523" y="584"/>
                  </a:lnTo>
                  <a:cubicBezTo>
                    <a:pt x="3523" y="535"/>
                    <a:pt x="3523" y="486"/>
                    <a:pt x="3523" y="414"/>
                  </a:cubicBezTo>
                  <a:cubicBezTo>
                    <a:pt x="3523" y="389"/>
                    <a:pt x="3493" y="377"/>
                    <a:pt x="3465" y="377"/>
                  </a:cubicBezTo>
                  <a:close/>
                  <a:moveTo>
                    <a:pt x="3450" y="754"/>
                  </a:moveTo>
                  <a:cubicBezTo>
                    <a:pt x="3426" y="754"/>
                    <a:pt x="3402" y="754"/>
                    <a:pt x="3402" y="778"/>
                  </a:cubicBezTo>
                  <a:cubicBezTo>
                    <a:pt x="3402" y="851"/>
                    <a:pt x="3377" y="899"/>
                    <a:pt x="3353" y="948"/>
                  </a:cubicBezTo>
                  <a:cubicBezTo>
                    <a:pt x="3329" y="972"/>
                    <a:pt x="3353" y="997"/>
                    <a:pt x="3377" y="1021"/>
                  </a:cubicBezTo>
                  <a:lnTo>
                    <a:pt x="3402" y="1021"/>
                  </a:lnTo>
                  <a:cubicBezTo>
                    <a:pt x="3426" y="1021"/>
                    <a:pt x="3426" y="997"/>
                    <a:pt x="3426" y="997"/>
                  </a:cubicBezTo>
                  <a:cubicBezTo>
                    <a:pt x="3450" y="924"/>
                    <a:pt x="3475" y="875"/>
                    <a:pt x="3499" y="802"/>
                  </a:cubicBezTo>
                  <a:cubicBezTo>
                    <a:pt x="3499" y="778"/>
                    <a:pt x="3475" y="754"/>
                    <a:pt x="3450" y="754"/>
                  </a:cubicBezTo>
                  <a:close/>
                  <a:moveTo>
                    <a:pt x="2576" y="899"/>
                  </a:moveTo>
                  <a:cubicBezTo>
                    <a:pt x="2503" y="924"/>
                    <a:pt x="2430" y="997"/>
                    <a:pt x="2406" y="1045"/>
                  </a:cubicBezTo>
                  <a:cubicBezTo>
                    <a:pt x="2406" y="1069"/>
                    <a:pt x="2406" y="1118"/>
                    <a:pt x="2430" y="1118"/>
                  </a:cubicBezTo>
                  <a:lnTo>
                    <a:pt x="2454" y="1118"/>
                  </a:lnTo>
                  <a:cubicBezTo>
                    <a:pt x="2479" y="1118"/>
                    <a:pt x="2479" y="1118"/>
                    <a:pt x="2503" y="1094"/>
                  </a:cubicBezTo>
                  <a:cubicBezTo>
                    <a:pt x="2503" y="1045"/>
                    <a:pt x="2551" y="1021"/>
                    <a:pt x="2600" y="997"/>
                  </a:cubicBezTo>
                  <a:cubicBezTo>
                    <a:pt x="2649" y="972"/>
                    <a:pt x="2624" y="899"/>
                    <a:pt x="2576" y="899"/>
                  </a:cubicBezTo>
                  <a:close/>
                  <a:moveTo>
                    <a:pt x="2722" y="948"/>
                  </a:moveTo>
                  <a:cubicBezTo>
                    <a:pt x="2697" y="972"/>
                    <a:pt x="2697" y="997"/>
                    <a:pt x="2722" y="1021"/>
                  </a:cubicBezTo>
                  <a:cubicBezTo>
                    <a:pt x="2770" y="1045"/>
                    <a:pt x="2794" y="1094"/>
                    <a:pt x="2819" y="1142"/>
                  </a:cubicBezTo>
                  <a:cubicBezTo>
                    <a:pt x="2843" y="1167"/>
                    <a:pt x="2843" y="1167"/>
                    <a:pt x="2867" y="1167"/>
                  </a:cubicBezTo>
                  <a:lnTo>
                    <a:pt x="2916" y="1191"/>
                  </a:lnTo>
                  <a:cubicBezTo>
                    <a:pt x="2916" y="1167"/>
                    <a:pt x="2940" y="1142"/>
                    <a:pt x="2916" y="1118"/>
                  </a:cubicBezTo>
                  <a:cubicBezTo>
                    <a:pt x="2892" y="1045"/>
                    <a:pt x="2843" y="997"/>
                    <a:pt x="2794" y="948"/>
                  </a:cubicBezTo>
                  <a:close/>
                  <a:moveTo>
                    <a:pt x="3268" y="1078"/>
                  </a:moveTo>
                  <a:cubicBezTo>
                    <a:pt x="3256" y="1078"/>
                    <a:pt x="3243" y="1082"/>
                    <a:pt x="3232" y="1094"/>
                  </a:cubicBezTo>
                  <a:cubicBezTo>
                    <a:pt x="3207" y="1142"/>
                    <a:pt x="3159" y="1167"/>
                    <a:pt x="3110" y="1215"/>
                  </a:cubicBezTo>
                  <a:cubicBezTo>
                    <a:pt x="3086" y="1215"/>
                    <a:pt x="3086" y="1239"/>
                    <a:pt x="3110" y="1264"/>
                  </a:cubicBezTo>
                  <a:cubicBezTo>
                    <a:pt x="3110" y="1288"/>
                    <a:pt x="3134" y="1288"/>
                    <a:pt x="3159" y="1288"/>
                  </a:cubicBezTo>
                  <a:cubicBezTo>
                    <a:pt x="3207" y="1264"/>
                    <a:pt x="3256" y="1215"/>
                    <a:pt x="3305" y="1167"/>
                  </a:cubicBezTo>
                  <a:cubicBezTo>
                    <a:pt x="3342" y="1129"/>
                    <a:pt x="3308" y="1078"/>
                    <a:pt x="3268" y="1078"/>
                  </a:cubicBezTo>
                  <a:close/>
                  <a:moveTo>
                    <a:pt x="2469" y="1197"/>
                  </a:moveTo>
                  <a:cubicBezTo>
                    <a:pt x="2460" y="1197"/>
                    <a:pt x="2454" y="1203"/>
                    <a:pt x="2454" y="1215"/>
                  </a:cubicBezTo>
                  <a:cubicBezTo>
                    <a:pt x="2430" y="1215"/>
                    <a:pt x="2406" y="1264"/>
                    <a:pt x="2430" y="1264"/>
                  </a:cubicBezTo>
                  <a:cubicBezTo>
                    <a:pt x="2479" y="1337"/>
                    <a:pt x="2527" y="1385"/>
                    <a:pt x="2600" y="1385"/>
                  </a:cubicBezTo>
                  <a:lnTo>
                    <a:pt x="2624" y="1410"/>
                  </a:lnTo>
                  <a:cubicBezTo>
                    <a:pt x="2649" y="1410"/>
                    <a:pt x="2673" y="1385"/>
                    <a:pt x="2673" y="1361"/>
                  </a:cubicBezTo>
                  <a:cubicBezTo>
                    <a:pt x="2673" y="1337"/>
                    <a:pt x="2649" y="1288"/>
                    <a:pt x="2624" y="1288"/>
                  </a:cubicBezTo>
                  <a:cubicBezTo>
                    <a:pt x="2576" y="1288"/>
                    <a:pt x="2527" y="1264"/>
                    <a:pt x="2503" y="1215"/>
                  </a:cubicBezTo>
                  <a:cubicBezTo>
                    <a:pt x="2491" y="1203"/>
                    <a:pt x="2479" y="1197"/>
                    <a:pt x="2469" y="1197"/>
                  </a:cubicBezTo>
                  <a:close/>
                  <a:moveTo>
                    <a:pt x="2958" y="1253"/>
                  </a:moveTo>
                  <a:cubicBezTo>
                    <a:pt x="2954" y="1253"/>
                    <a:pt x="2948" y="1256"/>
                    <a:pt x="2940" y="1264"/>
                  </a:cubicBezTo>
                  <a:cubicBezTo>
                    <a:pt x="2916" y="1264"/>
                    <a:pt x="2892" y="1264"/>
                    <a:pt x="2892" y="1288"/>
                  </a:cubicBezTo>
                  <a:lnTo>
                    <a:pt x="2794" y="1312"/>
                  </a:lnTo>
                  <a:cubicBezTo>
                    <a:pt x="2790" y="1310"/>
                    <a:pt x="2786" y="1309"/>
                    <a:pt x="2782" y="1309"/>
                  </a:cubicBezTo>
                  <a:cubicBezTo>
                    <a:pt x="2746" y="1309"/>
                    <a:pt x="2750" y="1410"/>
                    <a:pt x="2794" y="1410"/>
                  </a:cubicBezTo>
                  <a:cubicBezTo>
                    <a:pt x="2843" y="1410"/>
                    <a:pt x="2867" y="1385"/>
                    <a:pt x="2916" y="1385"/>
                  </a:cubicBezTo>
                  <a:cubicBezTo>
                    <a:pt x="2916" y="1410"/>
                    <a:pt x="2916" y="1458"/>
                    <a:pt x="2916" y="1482"/>
                  </a:cubicBezTo>
                  <a:cubicBezTo>
                    <a:pt x="2916" y="1507"/>
                    <a:pt x="2940" y="1531"/>
                    <a:pt x="2964" y="1531"/>
                  </a:cubicBezTo>
                  <a:lnTo>
                    <a:pt x="2989" y="1531"/>
                  </a:lnTo>
                  <a:cubicBezTo>
                    <a:pt x="3013" y="1531"/>
                    <a:pt x="3037" y="1507"/>
                    <a:pt x="3037" y="1482"/>
                  </a:cubicBezTo>
                  <a:cubicBezTo>
                    <a:pt x="3013" y="1434"/>
                    <a:pt x="3013" y="1410"/>
                    <a:pt x="3013" y="1361"/>
                  </a:cubicBezTo>
                  <a:cubicBezTo>
                    <a:pt x="3037" y="1361"/>
                    <a:pt x="3037" y="1337"/>
                    <a:pt x="3037" y="1312"/>
                  </a:cubicBezTo>
                  <a:cubicBezTo>
                    <a:pt x="3013" y="1288"/>
                    <a:pt x="3013" y="1264"/>
                    <a:pt x="2989" y="1264"/>
                  </a:cubicBezTo>
                  <a:cubicBezTo>
                    <a:pt x="2973" y="1264"/>
                    <a:pt x="2967" y="1253"/>
                    <a:pt x="2958" y="1253"/>
                  </a:cubicBezTo>
                  <a:close/>
                  <a:moveTo>
                    <a:pt x="2989" y="1628"/>
                  </a:moveTo>
                  <a:cubicBezTo>
                    <a:pt x="2964" y="1628"/>
                    <a:pt x="2940" y="1652"/>
                    <a:pt x="2940" y="1677"/>
                  </a:cubicBezTo>
                  <a:cubicBezTo>
                    <a:pt x="2916" y="1725"/>
                    <a:pt x="2916" y="1798"/>
                    <a:pt x="2892" y="1847"/>
                  </a:cubicBezTo>
                  <a:cubicBezTo>
                    <a:pt x="2892" y="1871"/>
                    <a:pt x="2916" y="1895"/>
                    <a:pt x="2940" y="1895"/>
                  </a:cubicBezTo>
                  <a:cubicBezTo>
                    <a:pt x="2964" y="1895"/>
                    <a:pt x="2989" y="1895"/>
                    <a:pt x="2989" y="1871"/>
                  </a:cubicBezTo>
                  <a:cubicBezTo>
                    <a:pt x="3013" y="1798"/>
                    <a:pt x="3013" y="1750"/>
                    <a:pt x="3037" y="1677"/>
                  </a:cubicBezTo>
                  <a:cubicBezTo>
                    <a:pt x="3037" y="1652"/>
                    <a:pt x="3013" y="1628"/>
                    <a:pt x="2989" y="1628"/>
                  </a:cubicBezTo>
                  <a:close/>
                  <a:moveTo>
                    <a:pt x="1628" y="1993"/>
                  </a:moveTo>
                  <a:cubicBezTo>
                    <a:pt x="1604" y="1993"/>
                    <a:pt x="1580" y="2017"/>
                    <a:pt x="1580" y="2041"/>
                  </a:cubicBezTo>
                  <a:cubicBezTo>
                    <a:pt x="1580" y="2065"/>
                    <a:pt x="1604" y="2090"/>
                    <a:pt x="1628" y="2090"/>
                  </a:cubicBezTo>
                  <a:cubicBezTo>
                    <a:pt x="1677" y="2090"/>
                    <a:pt x="1726" y="2090"/>
                    <a:pt x="1750" y="2114"/>
                  </a:cubicBezTo>
                  <a:lnTo>
                    <a:pt x="1823" y="2114"/>
                  </a:lnTo>
                  <a:cubicBezTo>
                    <a:pt x="1823" y="2114"/>
                    <a:pt x="1847" y="2114"/>
                    <a:pt x="1847" y="2090"/>
                  </a:cubicBezTo>
                  <a:cubicBezTo>
                    <a:pt x="1847" y="2065"/>
                    <a:pt x="1847" y="2041"/>
                    <a:pt x="1823" y="2017"/>
                  </a:cubicBezTo>
                  <a:lnTo>
                    <a:pt x="1798" y="2017"/>
                  </a:lnTo>
                  <a:cubicBezTo>
                    <a:pt x="1750" y="1993"/>
                    <a:pt x="1677" y="1993"/>
                    <a:pt x="1628" y="1993"/>
                  </a:cubicBezTo>
                  <a:close/>
                  <a:moveTo>
                    <a:pt x="2892" y="1993"/>
                  </a:moveTo>
                  <a:cubicBezTo>
                    <a:pt x="2867" y="1993"/>
                    <a:pt x="2843" y="1993"/>
                    <a:pt x="2819" y="2017"/>
                  </a:cubicBezTo>
                  <a:cubicBezTo>
                    <a:pt x="2794" y="2065"/>
                    <a:pt x="2770" y="2114"/>
                    <a:pt x="2722" y="2163"/>
                  </a:cubicBezTo>
                  <a:cubicBezTo>
                    <a:pt x="2722" y="2187"/>
                    <a:pt x="2722" y="2211"/>
                    <a:pt x="2722" y="2235"/>
                  </a:cubicBezTo>
                  <a:lnTo>
                    <a:pt x="2794" y="2235"/>
                  </a:lnTo>
                  <a:cubicBezTo>
                    <a:pt x="2843" y="2187"/>
                    <a:pt x="2867" y="2114"/>
                    <a:pt x="2916" y="2065"/>
                  </a:cubicBezTo>
                  <a:cubicBezTo>
                    <a:pt x="2916" y="2041"/>
                    <a:pt x="2916" y="2017"/>
                    <a:pt x="2892" y="1993"/>
                  </a:cubicBezTo>
                  <a:close/>
                  <a:moveTo>
                    <a:pt x="1968" y="2144"/>
                  </a:moveTo>
                  <a:cubicBezTo>
                    <a:pt x="1956" y="2144"/>
                    <a:pt x="1944" y="2150"/>
                    <a:pt x="1944" y="2163"/>
                  </a:cubicBezTo>
                  <a:cubicBezTo>
                    <a:pt x="1920" y="2163"/>
                    <a:pt x="1920" y="2211"/>
                    <a:pt x="1944" y="2211"/>
                  </a:cubicBezTo>
                  <a:cubicBezTo>
                    <a:pt x="1993" y="2260"/>
                    <a:pt x="2017" y="2284"/>
                    <a:pt x="2066" y="2333"/>
                  </a:cubicBezTo>
                  <a:lnTo>
                    <a:pt x="2114" y="2333"/>
                  </a:lnTo>
                  <a:cubicBezTo>
                    <a:pt x="2114" y="2357"/>
                    <a:pt x="2139" y="2357"/>
                    <a:pt x="2139" y="2357"/>
                  </a:cubicBezTo>
                  <a:cubicBezTo>
                    <a:pt x="2163" y="2333"/>
                    <a:pt x="2163" y="2308"/>
                    <a:pt x="2139" y="2284"/>
                  </a:cubicBezTo>
                  <a:cubicBezTo>
                    <a:pt x="2114" y="2235"/>
                    <a:pt x="2066" y="2187"/>
                    <a:pt x="1993" y="2163"/>
                  </a:cubicBezTo>
                  <a:cubicBezTo>
                    <a:pt x="1993" y="2150"/>
                    <a:pt x="1981" y="2144"/>
                    <a:pt x="1968" y="2144"/>
                  </a:cubicBezTo>
                  <a:close/>
                  <a:moveTo>
                    <a:pt x="1531" y="2114"/>
                  </a:moveTo>
                  <a:cubicBezTo>
                    <a:pt x="1507" y="2114"/>
                    <a:pt x="1483" y="2138"/>
                    <a:pt x="1483" y="2163"/>
                  </a:cubicBezTo>
                  <a:cubicBezTo>
                    <a:pt x="1483" y="2235"/>
                    <a:pt x="1507" y="2308"/>
                    <a:pt x="1555" y="2357"/>
                  </a:cubicBezTo>
                  <a:cubicBezTo>
                    <a:pt x="1555" y="2357"/>
                    <a:pt x="1580" y="2381"/>
                    <a:pt x="1604" y="2381"/>
                  </a:cubicBezTo>
                  <a:cubicBezTo>
                    <a:pt x="1604" y="2381"/>
                    <a:pt x="1628" y="2381"/>
                    <a:pt x="1628" y="2357"/>
                  </a:cubicBezTo>
                  <a:cubicBezTo>
                    <a:pt x="1653" y="2357"/>
                    <a:pt x="1653" y="2308"/>
                    <a:pt x="1628" y="2308"/>
                  </a:cubicBezTo>
                  <a:cubicBezTo>
                    <a:pt x="1580" y="2260"/>
                    <a:pt x="1580" y="2211"/>
                    <a:pt x="1555" y="2163"/>
                  </a:cubicBezTo>
                  <a:cubicBezTo>
                    <a:pt x="1580" y="2138"/>
                    <a:pt x="1555" y="2114"/>
                    <a:pt x="1531" y="2114"/>
                  </a:cubicBezTo>
                  <a:close/>
                  <a:moveTo>
                    <a:pt x="2637" y="2266"/>
                  </a:moveTo>
                  <a:cubicBezTo>
                    <a:pt x="2624" y="2266"/>
                    <a:pt x="2612" y="2272"/>
                    <a:pt x="2600" y="2284"/>
                  </a:cubicBezTo>
                  <a:cubicBezTo>
                    <a:pt x="2551" y="2308"/>
                    <a:pt x="2503" y="2333"/>
                    <a:pt x="2454" y="2357"/>
                  </a:cubicBezTo>
                  <a:cubicBezTo>
                    <a:pt x="2406" y="2381"/>
                    <a:pt x="2406" y="2406"/>
                    <a:pt x="2430" y="2430"/>
                  </a:cubicBezTo>
                  <a:cubicBezTo>
                    <a:pt x="2430" y="2454"/>
                    <a:pt x="2430" y="2454"/>
                    <a:pt x="2454" y="2454"/>
                  </a:cubicBezTo>
                  <a:lnTo>
                    <a:pt x="2503" y="2430"/>
                  </a:lnTo>
                  <a:cubicBezTo>
                    <a:pt x="2551" y="2406"/>
                    <a:pt x="2600" y="2381"/>
                    <a:pt x="2673" y="2333"/>
                  </a:cubicBezTo>
                  <a:cubicBezTo>
                    <a:pt x="2673" y="2333"/>
                    <a:pt x="2673" y="2284"/>
                    <a:pt x="2673" y="2284"/>
                  </a:cubicBezTo>
                  <a:cubicBezTo>
                    <a:pt x="2661" y="2272"/>
                    <a:pt x="2649" y="2266"/>
                    <a:pt x="2637" y="2266"/>
                  </a:cubicBezTo>
                  <a:close/>
                  <a:moveTo>
                    <a:pt x="1748" y="2395"/>
                  </a:moveTo>
                  <a:cubicBezTo>
                    <a:pt x="1726" y="2395"/>
                    <a:pt x="1701" y="2413"/>
                    <a:pt x="1701" y="2430"/>
                  </a:cubicBezTo>
                  <a:cubicBezTo>
                    <a:pt x="1677" y="2454"/>
                    <a:pt x="1701" y="2478"/>
                    <a:pt x="1726" y="2478"/>
                  </a:cubicBezTo>
                  <a:cubicBezTo>
                    <a:pt x="1774" y="2527"/>
                    <a:pt x="1847" y="2527"/>
                    <a:pt x="1920" y="2551"/>
                  </a:cubicBezTo>
                  <a:cubicBezTo>
                    <a:pt x="1968" y="2527"/>
                    <a:pt x="1968" y="2478"/>
                    <a:pt x="1920" y="2454"/>
                  </a:cubicBezTo>
                  <a:cubicBezTo>
                    <a:pt x="1871" y="2454"/>
                    <a:pt x="1823" y="2430"/>
                    <a:pt x="1774" y="2406"/>
                  </a:cubicBezTo>
                  <a:cubicBezTo>
                    <a:pt x="1767" y="2398"/>
                    <a:pt x="1758" y="2395"/>
                    <a:pt x="1748" y="2395"/>
                  </a:cubicBezTo>
                  <a:close/>
                  <a:moveTo>
                    <a:pt x="2208" y="2395"/>
                  </a:moveTo>
                  <a:cubicBezTo>
                    <a:pt x="2201" y="2395"/>
                    <a:pt x="2194" y="2398"/>
                    <a:pt x="2187" y="2406"/>
                  </a:cubicBezTo>
                  <a:cubicBezTo>
                    <a:pt x="2163" y="2406"/>
                    <a:pt x="2139" y="2430"/>
                    <a:pt x="2139" y="2454"/>
                  </a:cubicBezTo>
                  <a:lnTo>
                    <a:pt x="2090" y="2454"/>
                  </a:lnTo>
                  <a:cubicBezTo>
                    <a:pt x="2066" y="2454"/>
                    <a:pt x="2041" y="2478"/>
                    <a:pt x="2041" y="2503"/>
                  </a:cubicBezTo>
                  <a:cubicBezTo>
                    <a:pt x="2041" y="2527"/>
                    <a:pt x="2066" y="2551"/>
                    <a:pt x="2090" y="2551"/>
                  </a:cubicBezTo>
                  <a:lnTo>
                    <a:pt x="2187" y="2551"/>
                  </a:lnTo>
                  <a:cubicBezTo>
                    <a:pt x="2187" y="2551"/>
                    <a:pt x="2187" y="2576"/>
                    <a:pt x="2187" y="2600"/>
                  </a:cubicBezTo>
                  <a:lnTo>
                    <a:pt x="2187" y="2624"/>
                  </a:lnTo>
                  <a:cubicBezTo>
                    <a:pt x="2163" y="2648"/>
                    <a:pt x="2187" y="2673"/>
                    <a:pt x="2211" y="2673"/>
                  </a:cubicBezTo>
                  <a:lnTo>
                    <a:pt x="2236" y="2673"/>
                  </a:lnTo>
                  <a:cubicBezTo>
                    <a:pt x="2260" y="2673"/>
                    <a:pt x="2260" y="2648"/>
                    <a:pt x="2260" y="2624"/>
                  </a:cubicBezTo>
                  <a:lnTo>
                    <a:pt x="2260" y="2600"/>
                  </a:lnTo>
                  <a:cubicBezTo>
                    <a:pt x="2260" y="2576"/>
                    <a:pt x="2260" y="2551"/>
                    <a:pt x="2260" y="2527"/>
                  </a:cubicBezTo>
                  <a:lnTo>
                    <a:pt x="2284" y="2527"/>
                  </a:lnTo>
                  <a:cubicBezTo>
                    <a:pt x="2333" y="2478"/>
                    <a:pt x="2309" y="2430"/>
                    <a:pt x="2260" y="2430"/>
                  </a:cubicBezTo>
                  <a:lnTo>
                    <a:pt x="2236" y="2430"/>
                  </a:lnTo>
                  <a:cubicBezTo>
                    <a:pt x="2236" y="2413"/>
                    <a:pt x="2224" y="2395"/>
                    <a:pt x="2208" y="2395"/>
                  </a:cubicBezTo>
                  <a:close/>
                  <a:moveTo>
                    <a:pt x="2158" y="2774"/>
                  </a:moveTo>
                  <a:cubicBezTo>
                    <a:pt x="2147" y="2774"/>
                    <a:pt x="2139" y="2780"/>
                    <a:pt x="2139" y="2794"/>
                  </a:cubicBezTo>
                  <a:cubicBezTo>
                    <a:pt x="2090" y="2843"/>
                    <a:pt x="2066" y="2891"/>
                    <a:pt x="2041" y="2940"/>
                  </a:cubicBezTo>
                  <a:cubicBezTo>
                    <a:pt x="2017" y="2964"/>
                    <a:pt x="2017" y="2989"/>
                    <a:pt x="2041" y="3013"/>
                  </a:cubicBezTo>
                  <a:lnTo>
                    <a:pt x="2090" y="3013"/>
                  </a:lnTo>
                  <a:cubicBezTo>
                    <a:pt x="2139" y="2964"/>
                    <a:pt x="2187" y="2916"/>
                    <a:pt x="2211" y="2843"/>
                  </a:cubicBezTo>
                  <a:cubicBezTo>
                    <a:pt x="2229" y="2808"/>
                    <a:pt x="2185" y="2774"/>
                    <a:pt x="2158" y="2774"/>
                  </a:cubicBezTo>
                  <a:close/>
                  <a:moveTo>
                    <a:pt x="1943" y="3045"/>
                  </a:moveTo>
                  <a:cubicBezTo>
                    <a:pt x="1934" y="3045"/>
                    <a:pt x="1926" y="3050"/>
                    <a:pt x="1920" y="3061"/>
                  </a:cubicBezTo>
                  <a:cubicBezTo>
                    <a:pt x="1871" y="3086"/>
                    <a:pt x="1798" y="3134"/>
                    <a:pt x="1750" y="3183"/>
                  </a:cubicBezTo>
                  <a:cubicBezTo>
                    <a:pt x="1701" y="3207"/>
                    <a:pt x="1726" y="3256"/>
                    <a:pt x="1774" y="3256"/>
                  </a:cubicBezTo>
                  <a:lnTo>
                    <a:pt x="1798" y="3256"/>
                  </a:lnTo>
                  <a:cubicBezTo>
                    <a:pt x="1798" y="3256"/>
                    <a:pt x="1823" y="3256"/>
                    <a:pt x="1823" y="3231"/>
                  </a:cubicBezTo>
                  <a:cubicBezTo>
                    <a:pt x="1871" y="3207"/>
                    <a:pt x="1920" y="3159"/>
                    <a:pt x="1968" y="3134"/>
                  </a:cubicBezTo>
                  <a:cubicBezTo>
                    <a:pt x="2006" y="3097"/>
                    <a:pt x="1971" y="3045"/>
                    <a:pt x="1943" y="3045"/>
                  </a:cubicBezTo>
                  <a:close/>
                  <a:moveTo>
                    <a:pt x="1634" y="3269"/>
                  </a:moveTo>
                  <a:cubicBezTo>
                    <a:pt x="1623" y="3269"/>
                    <a:pt x="1612" y="3272"/>
                    <a:pt x="1604" y="3280"/>
                  </a:cubicBezTo>
                  <a:lnTo>
                    <a:pt x="1580" y="3304"/>
                  </a:lnTo>
                  <a:lnTo>
                    <a:pt x="1458" y="3377"/>
                  </a:lnTo>
                  <a:cubicBezTo>
                    <a:pt x="1434" y="3377"/>
                    <a:pt x="1434" y="3402"/>
                    <a:pt x="1434" y="3426"/>
                  </a:cubicBezTo>
                  <a:cubicBezTo>
                    <a:pt x="1434" y="3450"/>
                    <a:pt x="1458" y="3450"/>
                    <a:pt x="1483" y="3450"/>
                  </a:cubicBezTo>
                  <a:lnTo>
                    <a:pt x="1507" y="3450"/>
                  </a:lnTo>
                  <a:lnTo>
                    <a:pt x="1653" y="3377"/>
                  </a:lnTo>
                  <a:lnTo>
                    <a:pt x="1677" y="3353"/>
                  </a:lnTo>
                  <a:cubicBezTo>
                    <a:pt x="1701" y="3329"/>
                    <a:pt x="1701" y="3304"/>
                    <a:pt x="1677" y="3280"/>
                  </a:cubicBezTo>
                  <a:cubicBezTo>
                    <a:pt x="1677" y="3280"/>
                    <a:pt x="1655" y="3269"/>
                    <a:pt x="1634" y="3269"/>
                  </a:cubicBezTo>
                  <a:close/>
                  <a:moveTo>
                    <a:pt x="1303" y="3461"/>
                  </a:moveTo>
                  <a:cubicBezTo>
                    <a:pt x="1292" y="3461"/>
                    <a:pt x="1278" y="3465"/>
                    <a:pt x="1264" y="3474"/>
                  </a:cubicBezTo>
                  <a:lnTo>
                    <a:pt x="1118" y="3572"/>
                  </a:lnTo>
                  <a:cubicBezTo>
                    <a:pt x="1094" y="3572"/>
                    <a:pt x="1094" y="3620"/>
                    <a:pt x="1118" y="3620"/>
                  </a:cubicBezTo>
                  <a:cubicBezTo>
                    <a:pt x="1118" y="3644"/>
                    <a:pt x="1143" y="3644"/>
                    <a:pt x="1167" y="3644"/>
                  </a:cubicBezTo>
                  <a:lnTo>
                    <a:pt x="1337" y="3547"/>
                  </a:lnTo>
                  <a:cubicBezTo>
                    <a:pt x="1376" y="3528"/>
                    <a:pt x="1352" y="3461"/>
                    <a:pt x="1303" y="3461"/>
                  </a:cubicBezTo>
                  <a:close/>
                  <a:moveTo>
                    <a:pt x="1006" y="3651"/>
                  </a:moveTo>
                  <a:cubicBezTo>
                    <a:pt x="997" y="3651"/>
                    <a:pt x="985" y="3657"/>
                    <a:pt x="972" y="3669"/>
                  </a:cubicBezTo>
                  <a:lnTo>
                    <a:pt x="802" y="3766"/>
                  </a:lnTo>
                  <a:cubicBezTo>
                    <a:pt x="778" y="3766"/>
                    <a:pt x="778" y="3814"/>
                    <a:pt x="802" y="3839"/>
                  </a:cubicBezTo>
                  <a:lnTo>
                    <a:pt x="851" y="3839"/>
                  </a:lnTo>
                  <a:cubicBezTo>
                    <a:pt x="900" y="3814"/>
                    <a:pt x="972" y="3766"/>
                    <a:pt x="1021" y="3742"/>
                  </a:cubicBezTo>
                  <a:cubicBezTo>
                    <a:pt x="1045" y="3717"/>
                    <a:pt x="1045" y="3693"/>
                    <a:pt x="1021" y="3669"/>
                  </a:cubicBezTo>
                  <a:cubicBezTo>
                    <a:pt x="1021" y="3657"/>
                    <a:pt x="1015" y="3651"/>
                    <a:pt x="1006" y="3651"/>
                  </a:cubicBezTo>
                  <a:close/>
                  <a:moveTo>
                    <a:pt x="657" y="3863"/>
                  </a:moveTo>
                  <a:lnTo>
                    <a:pt x="487" y="3985"/>
                  </a:lnTo>
                  <a:cubicBezTo>
                    <a:pt x="487" y="4009"/>
                    <a:pt x="487" y="4033"/>
                    <a:pt x="487" y="4057"/>
                  </a:cubicBezTo>
                  <a:lnTo>
                    <a:pt x="560" y="4057"/>
                  </a:lnTo>
                  <a:lnTo>
                    <a:pt x="705" y="3936"/>
                  </a:lnTo>
                  <a:cubicBezTo>
                    <a:pt x="730" y="3912"/>
                    <a:pt x="730" y="3887"/>
                    <a:pt x="705" y="3863"/>
                  </a:cubicBezTo>
                  <a:close/>
                  <a:moveTo>
                    <a:pt x="385" y="4101"/>
                  </a:moveTo>
                  <a:cubicBezTo>
                    <a:pt x="379" y="4101"/>
                    <a:pt x="372" y="4103"/>
                    <a:pt x="365" y="4106"/>
                  </a:cubicBezTo>
                  <a:cubicBezTo>
                    <a:pt x="317" y="4155"/>
                    <a:pt x="268" y="4203"/>
                    <a:pt x="219" y="4252"/>
                  </a:cubicBezTo>
                  <a:cubicBezTo>
                    <a:pt x="219" y="4276"/>
                    <a:pt x="219" y="4300"/>
                    <a:pt x="219" y="4325"/>
                  </a:cubicBezTo>
                  <a:lnTo>
                    <a:pt x="292" y="4325"/>
                  </a:lnTo>
                  <a:cubicBezTo>
                    <a:pt x="341" y="4276"/>
                    <a:pt x="389" y="4227"/>
                    <a:pt x="438" y="4179"/>
                  </a:cubicBezTo>
                  <a:cubicBezTo>
                    <a:pt x="459" y="4158"/>
                    <a:pt x="426" y="4101"/>
                    <a:pt x="385" y="4101"/>
                  </a:cubicBezTo>
                  <a:close/>
                  <a:moveTo>
                    <a:pt x="137" y="4379"/>
                  </a:moveTo>
                  <a:cubicBezTo>
                    <a:pt x="128" y="4379"/>
                    <a:pt x="122" y="4385"/>
                    <a:pt x="122" y="4397"/>
                  </a:cubicBezTo>
                  <a:cubicBezTo>
                    <a:pt x="74" y="4470"/>
                    <a:pt x="49" y="4519"/>
                    <a:pt x="25" y="4592"/>
                  </a:cubicBezTo>
                  <a:cubicBezTo>
                    <a:pt x="25" y="4616"/>
                    <a:pt x="25" y="4640"/>
                    <a:pt x="49" y="4640"/>
                  </a:cubicBezTo>
                  <a:lnTo>
                    <a:pt x="98" y="4640"/>
                  </a:lnTo>
                  <a:cubicBezTo>
                    <a:pt x="98" y="4640"/>
                    <a:pt x="122" y="4640"/>
                    <a:pt x="122" y="4616"/>
                  </a:cubicBezTo>
                  <a:cubicBezTo>
                    <a:pt x="147" y="4568"/>
                    <a:pt x="171" y="4495"/>
                    <a:pt x="195" y="4446"/>
                  </a:cubicBezTo>
                  <a:cubicBezTo>
                    <a:pt x="195" y="4422"/>
                    <a:pt x="195" y="4397"/>
                    <a:pt x="171" y="4397"/>
                  </a:cubicBezTo>
                  <a:cubicBezTo>
                    <a:pt x="159" y="4385"/>
                    <a:pt x="147" y="4379"/>
                    <a:pt x="137" y="4379"/>
                  </a:cubicBezTo>
                  <a:close/>
                  <a:moveTo>
                    <a:pt x="49" y="4738"/>
                  </a:moveTo>
                  <a:cubicBezTo>
                    <a:pt x="25" y="4738"/>
                    <a:pt x="1" y="4762"/>
                    <a:pt x="1" y="4786"/>
                  </a:cubicBezTo>
                  <a:cubicBezTo>
                    <a:pt x="1" y="4859"/>
                    <a:pt x="25" y="4908"/>
                    <a:pt x="25" y="4981"/>
                  </a:cubicBezTo>
                  <a:cubicBezTo>
                    <a:pt x="49" y="5005"/>
                    <a:pt x="49" y="5005"/>
                    <a:pt x="74" y="5005"/>
                  </a:cubicBezTo>
                  <a:lnTo>
                    <a:pt x="98" y="5005"/>
                  </a:lnTo>
                  <a:cubicBezTo>
                    <a:pt x="122" y="5005"/>
                    <a:pt x="122" y="4981"/>
                    <a:pt x="122" y="4956"/>
                  </a:cubicBezTo>
                  <a:cubicBezTo>
                    <a:pt x="98" y="4908"/>
                    <a:pt x="98" y="4835"/>
                    <a:pt x="98" y="4786"/>
                  </a:cubicBezTo>
                  <a:cubicBezTo>
                    <a:pt x="98" y="4762"/>
                    <a:pt x="74" y="4738"/>
                    <a:pt x="49" y="4738"/>
                  </a:cubicBezTo>
                  <a:close/>
                  <a:moveTo>
                    <a:pt x="144" y="5092"/>
                  </a:moveTo>
                  <a:cubicBezTo>
                    <a:pt x="136" y="5092"/>
                    <a:pt x="129" y="5095"/>
                    <a:pt x="122" y="5102"/>
                  </a:cubicBezTo>
                  <a:cubicBezTo>
                    <a:pt x="98" y="5102"/>
                    <a:pt x="98" y="5151"/>
                    <a:pt x="98" y="5175"/>
                  </a:cubicBezTo>
                  <a:cubicBezTo>
                    <a:pt x="147" y="5223"/>
                    <a:pt x="171" y="5272"/>
                    <a:pt x="219" y="5321"/>
                  </a:cubicBezTo>
                  <a:cubicBezTo>
                    <a:pt x="219" y="5345"/>
                    <a:pt x="244" y="5345"/>
                    <a:pt x="244" y="5345"/>
                  </a:cubicBezTo>
                  <a:lnTo>
                    <a:pt x="292" y="5345"/>
                  </a:lnTo>
                  <a:cubicBezTo>
                    <a:pt x="292" y="5321"/>
                    <a:pt x="292" y="5296"/>
                    <a:pt x="292" y="5272"/>
                  </a:cubicBezTo>
                  <a:cubicBezTo>
                    <a:pt x="244" y="5223"/>
                    <a:pt x="219" y="5175"/>
                    <a:pt x="195" y="5126"/>
                  </a:cubicBezTo>
                  <a:cubicBezTo>
                    <a:pt x="178" y="5109"/>
                    <a:pt x="161" y="5092"/>
                    <a:pt x="144" y="5092"/>
                  </a:cubicBezTo>
                  <a:close/>
                  <a:moveTo>
                    <a:pt x="365" y="5400"/>
                  </a:moveTo>
                  <a:cubicBezTo>
                    <a:pt x="353" y="5400"/>
                    <a:pt x="341" y="5406"/>
                    <a:pt x="341" y="5418"/>
                  </a:cubicBezTo>
                  <a:cubicBezTo>
                    <a:pt x="317" y="5442"/>
                    <a:pt x="317" y="5466"/>
                    <a:pt x="341" y="5491"/>
                  </a:cubicBezTo>
                  <a:lnTo>
                    <a:pt x="389" y="5491"/>
                  </a:lnTo>
                  <a:cubicBezTo>
                    <a:pt x="414" y="5466"/>
                    <a:pt x="414" y="5442"/>
                    <a:pt x="389" y="5418"/>
                  </a:cubicBezTo>
                  <a:cubicBezTo>
                    <a:pt x="389" y="5406"/>
                    <a:pt x="377" y="5400"/>
                    <a:pt x="365" y="54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" name="Google Shape;55;p15"/>
          <p:cNvGrpSpPr/>
          <p:nvPr/>
        </p:nvGrpSpPr>
        <p:grpSpPr>
          <a:xfrm rot="8903269">
            <a:off x="-62369" y="122447"/>
            <a:ext cx="1100970" cy="787624"/>
            <a:chOff x="1202177" y="4613417"/>
            <a:chExt cx="528376" cy="377939"/>
          </a:xfrm>
        </p:grpSpPr>
        <p:sp>
          <p:nvSpPr>
            <p:cNvPr id="56" name="Google Shape;56;p15"/>
            <p:cNvSpPr/>
            <p:nvPr/>
          </p:nvSpPr>
          <p:spPr>
            <a:xfrm>
              <a:off x="1564214" y="4671691"/>
              <a:ext cx="166339" cy="48340"/>
            </a:xfrm>
            <a:custGeom>
              <a:avLst/>
              <a:gdLst/>
              <a:ahLst/>
              <a:cxnLst/>
              <a:rect l="l" t="t" r="r" b="b"/>
              <a:pathLst>
                <a:path w="1507" h="438" extrusionOk="0">
                  <a:moveTo>
                    <a:pt x="1409" y="1"/>
                  </a:moveTo>
                  <a:lnTo>
                    <a:pt x="73" y="316"/>
                  </a:lnTo>
                  <a:cubicBezTo>
                    <a:pt x="25" y="316"/>
                    <a:pt x="0" y="341"/>
                    <a:pt x="25" y="389"/>
                  </a:cubicBezTo>
                  <a:cubicBezTo>
                    <a:pt x="25" y="414"/>
                    <a:pt x="49" y="438"/>
                    <a:pt x="73" y="438"/>
                  </a:cubicBezTo>
                  <a:lnTo>
                    <a:pt x="98" y="438"/>
                  </a:lnTo>
                  <a:lnTo>
                    <a:pt x="1434" y="122"/>
                  </a:lnTo>
                  <a:cubicBezTo>
                    <a:pt x="1506" y="122"/>
                    <a:pt x="1482" y="1"/>
                    <a:pt x="14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5"/>
            <p:cNvSpPr/>
            <p:nvPr/>
          </p:nvSpPr>
          <p:spPr>
            <a:xfrm>
              <a:off x="1602846" y="4613417"/>
              <a:ext cx="60708" cy="176363"/>
            </a:xfrm>
            <a:custGeom>
              <a:avLst/>
              <a:gdLst/>
              <a:ahLst/>
              <a:cxnLst/>
              <a:rect l="l" t="t" r="r" b="b"/>
              <a:pathLst>
                <a:path w="550" h="1598" extrusionOk="0">
                  <a:moveTo>
                    <a:pt x="77" y="0"/>
                  </a:moveTo>
                  <a:cubicBezTo>
                    <a:pt x="39" y="0"/>
                    <a:pt x="0" y="32"/>
                    <a:pt x="15" y="91"/>
                  </a:cubicBezTo>
                  <a:lnTo>
                    <a:pt x="403" y="1573"/>
                  </a:lnTo>
                  <a:cubicBezTo>
                    <a:pt x="428" y="1597"/>
                    <a:pt x="452" y="1597"/>
                    <a:pt x="476" y="1597"/>
                  </a:cubicBezTo>
                  <a:lnTo>
                    <a:pt x="501" y="1597"/>
                  </a:lnTo>
                  <a:cubicBezTo>
                    <a:pt x="525" y="1597"/>
                    <a:pt x="549" y="1549"/>
                    <a:pt x="525" y="1525"/>
                  </a:cubicBezTo>
                  <a:lnTo>
                    <a:pt x="136" y="43"/>
                  </a:lnTo>
                  <a:cubicBezTo>
                    <a:pt x="127" y="14"/>
                    <a:pt x="102" y="0"/>
                    <a:pt x="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5"/>
            <p:cNvSpPr/>
            <p:nvPr/>
          </p:nvSpPr>
          <p:spPr>
            <a:xfrm>
              <a:off x="1582978" y="4629421"/>
              <a:ext cx="104638" cy="138950"/>
            </a:xfrm>
            <a:custGeom>
              <a:avLst/>
              <a:gdLst/>
              <a:ahLst/>
              <a:cxnLst/>
              <a:rect l="l" t="t" r="r" b="b"/>
              <a:pathLst>
                <a:path w="948" h="1259" extrusionOk="0">
                  <a:moveTo>
                    <a:pt x="875" y="1"/>
                  </a:moveTo>
                  <a:cubicBezTo>
                    <a:pt x="857" y="1"/>
                    <a:pt x="838" y="7"/>
                    <a:pt x="826" y="19"/>
                  </a:cubicBezTo>
                  <a:lnTo>
                    <a:pt x="25" y="1161"/>
                  </a:lnTo>
                  <a:cubicBezTo>
                    <a:pt x="0" y="1185"/>
                    <a:pt x="0" y="1234"/>
                    <a:pt x="49" y="1258"/>
                  </a:cubicBezTo>
                  <a:lnTo>
                    <a:pt x="122" y="1258"/>
                  </a:lnTo>
                  <a:lnTo>
                    <a:pt x="924" y="92"/>
                  </a:lnTo>
                  <a:cubicBezTo>
                    <a:pt x="948" y="68"/>
                    <a:pt x="948" y="19"/>
                    <a:pt x="924" y="19"/>
                  </a:cubicBezTo>
                  <a:cubicBezTo>
                    <a:pt x="911" y="7"/>
                    <a:pt x="893" y="1"/>
                    <a:pt x="8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15"/>
            <p:cNvSpPr/>
            <p:nvPr/>
          </p:nvSpPr>
          <p:spPr>
            <a:xfrm>
              <a:off x="1548982" y="4644430"/>
              <a:ext cx="160158" cy="102419"/>
            </a:xfrm>
            <a:custGeom>
              <a:avLst/>
              <a:gdLst/>
              <a:ahLst/>
              <a:cxnLst/>
              <a:rect l="l" t="t" r="r" b="b"/>
              <a:pathLst>
                <a:path w="1451" h="928" extrusionOk="0">
                  <a:moveTo>
                    <a:pt x="115" y="1"/>
                  </a:moveTo>
                  <a:cubicBezTo>
                    <a:pt x="51" y="1"/>
                    <a:pt x="0" y="83"/>
                    <a:pt x="65" y="126"/>
                  </a:cubicBezTo>
                  <a:lnTo>
                    <a:pt x="1329" y="928"/>
                  </a:lnTo>
                  <a:lnTo>
                    <a:pt x="1377" y="928"/>
                  </a:lnTo>
                  <a:cubicBezTo>
                    <a:pt x="1426" y="928"/>
                    <a:pt x="1450" y="831"/>
                    <a:pt x="1402" y="806"/>
                  </a:cubicBezTo>
                  <a:lnTo>
                    <a:pt x="138" y="5"/>
                  </a:lnTo>
                  <a:cubicBezTo>
                    <a:pt x="130" y="2"/>
                    <a:pt x="123" y="1"/>
                    <a:pt x="1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5"/>
            <p:cNvSpPr/>
            <p:nvPr/>
          </p:nvSpPr>
          <p:spPr>
            <a:xfrm>
              <a:off x="1202177" y="4673346"/>
              <a:ext cx="177156" cy="151310"/>
            </a:xfrm>
            <a:custGeom>
              <a:avLst/>
              <a:gdLst/>
              <a:ahLst/>
              <a:cxnLst/>
              <a:rect l="l" t="t" r="r" b="b"/>
              <a:pathLst>
                <a:path w="1605" h="1371" extrusionOk="0">
                  <a:moveTo>
                    <a:pt x="924" y="131"/>
                  </a:moveTo>
                  <a:cubicBezTo>
                    <a:pt x="1216" y="131"/>
                    <a:pt x="1458" y="374"/>
                    <a:pt x="1483" y="690"/>
                  </a:cubicBezTo>
                  <a:cubicBezTo>
                    <a:pt x="1483" y="1019"/>
                    <a:pt x="1204" y="1248"/>
                    <a:pt x="911" y="1248"/>
                  </a:cubicBezTo>
                  <a:cubicBezTo>
                    <a:pt x="771" y="1248"/>
                    <a:pt x="629" y="1196"/>
                    <a:pt x="511" y="1079"/>
                  </a:cubicBezTo>
                  <a:cubicBezTo>
                    <a:pt x="171" y="739"/>
                    <a:pt x="414" y="131"/>
                    <a:pt x="924" y="131"/>
                  </a:cubicBezTo>
                  <a:close/>
                  <a:moveTo>
                    <a:pt x="907" y="1"/>
                  </a:moveTo>
                  <a:cubicBezTo>
                    <a:pt x="740" y="1"/>
                    <a:pt x="571" y="63"/>
                    <a:pt x="438" y="204"/>
                  </a:cubicBezTo>
                  <a:cubicBezTo>
                    <a:pt x="1" y="641"/>
                    <a:pt x="317" y="1370"/>
                    <a:pt x="924" y="1370"/>
                  </a:cubicBezTo>
                  <a:cubicBezTo>
                    <a:pt x="1288" y="1370"/>
                    <a:pt x="1604" y="1079"/>
                    <a:pt x="1604" y="690"/>
                  </a:cubicBezTo>
                  <a:cubicBezTo>
                    <a:pt x="1604" y="278"/>
                    <a:pt x="1258" y="1"/>
                    <a:pt x="9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15"/>
            <p:cNvSpPr/>
            <p:nvPr/>
          </p:nvSpPr>
          <p:spPr>
            <a:xfrm>
              <a:off x="1419143" y="4894566"/>
              <a:ext cx="115344" cy="96790"/>
            </a:xfrm>
            <a:custGeom>
              <a:avLst/>
              <a:gdLst/>
              <a:ahLst/>
              <a:cxnLst/>
              <a:rect l="l" t="t" r="r" b="b"/>
              <a:pathLst>
                <a:path w="1045" h="877" extrusionOk="0">
                  <a:moveTo>
                    <a:pt x="583" y="124"/>
                  </a:moveTo>
                  <a:cubicBezTo>
                    <a:pt x="753" y="124"/>
                    <a:pt x="899" y="269"/>
                    <a:pt x="899" y="439"/>
                  </a:cubicBezTo>
                  <a:cubicBezTo>
                    <a:pt x="899" y="622"/>
                    <a:pt x="741" y="747"/>
                    <a:pt x="587" y="747"/>
                  </a:cubicBezTo>
                  <a:cubicBezTo>
                    <a:pt x="515" y="747"/>
                    <a:pt x="443" y="720"/>
                    <a:pt x="389" y="658"/>
                  </a:cubicBezTo>
                  <a:cubicBezTo>
                    <a:pt x="195" y="464"/>
                    <a:pt x="316" y="124"/>
                    <a:pt x="583" y="124"/>
                  </a:cubicBezTo>
                  <a:close/>
                  <a:moveTo>
                    <a:pt x="584" y="0"/>
                  </a:moveTo>
                  <a:cubicBezTo>
                    <a:pt x="473" y="0"/>
                    <a:pt x="361" y="38"/>
                    <a:pt x="268" y="124"/>
                  </a:cubicBezTo>
                  <a:cubicBezTo>
                    <a:pt x="0" y="415"/>
                    <a:pt x="195" y="877"/>
                    <a:pt x="583" y="877"/>
                  </a:cubicBezTo>
                  <a:cubicBezTo>
                    <a:pt x="826" y="877"/>
                    <a:pt x="1021" y="682"/>
                    <a:pt x="1045" y="439"/>
                  </a:cubicBezTo>
                  <a:cubicBezTo>
                    <a:pt x="1045" y="175"/>
                    <a:pt x="820" y="0"/>
                    <a:pt x="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" name="Google Shape;62;p15"/>
          <p:cNvGrpSpPr/>
          <p:nvPr/>
        </p:nvGrpSpPr>
        <p:grpSpPr>
          <a:xfrm>
            <a:off x="7532342" y="1264400"/>
            <a:ext cx="2525880" cy="1610799"/>
            <a:chOff x="7239867" y="1514550"/>
            <a:chExt cx="2525880" cy="1610799"/>
          </a:xfrm>
        </p:grpSpPr>
        <p:grpSp>
          <p:nvGrpSpPr>
            <p:cNvPr id="63" name="Google Shape;63;p15"/>
            <p:cNvGrpSpPr/>
            <p:nvPr/>
          </p:nvGrpSpPr>
          <p:grpSpPr>
            <a:xfrm>
              <a:off x="7346663" y="1514550"/>
              <a:ext cx="2419084" cy="1551618"/>
              <a:chOff x="7410211" y="1555307"/>
              <a:chExt cx="2355486" cy="1510826"/>
            </a:xfrm>
          </p:grpSpPr>
          <p:grpSp>
            <p:nvGrpSpPr>
              <p:cNvPr id="64" name="Google Shape;64;p15"/>
              <p:cNvGrpSpPr/>
              <p:nvPr/>
            </p:nvGrpSpPr>
            <p:grpSpPr>
              <a:xfrm>
                <a:off x="7410211" y="1555307"/>
                <a:ext cx="2355486" cy="1510826"/>
                <a:chOff x="761258" y="2062484"/>
                <a:chExt cx="1646502" cy="1056078"/>
              </a:xfrm>
            </p:grpSpPr>
            <p:sp>
              <p:nvSpPr>
                <p:cNvPr id="65" name="Google Shape;65;p15"/>
                <p:cNvSpPr/>
                <p:nvPr/>
              </p:nvSpPr>
              <p:spPr>
                <a:xfrm rot="-1481318">
                  <a:off x="1087094" y="2126891"/>
                  <a:ext cx="430227" cy="556678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" name="Google Shape;66;p15"/>
                <p:cNvSpPr/>
                <p:nvPr/>
              </p:nvSpPr>
              <p:spPr>
                <a:xfrm>
                  <a:off x="1415418" y="2201127"/>
                  <a:ext cx="5577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" name="Google Shape;67;p15"/>
                <p:cNvSpPr/>
                <p:nvPr/>
              </p:nvSpPr>
              <p:spPr>
                <a:xfrm>
                  <a:off x="761258" y="2379293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" name="Google Shape;68;p15"/>
                <p:cNvSpPr/>
                <p:nvPr/>
              </p:nvSpPr>
              <p:spPr>
                <a:xfrm>
                  <a:off x="899445" y="2606080"/>
                  <a:ext cx="469500" cy="469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9" name="Google Shape;69;p15"/>
                <p:cNvSpPr/>
                <p:nvPr/>
              </p:nvSpPr>
              <p:spPr>
                <a:xfrm>
                  <a:off x="1250808" y="2594534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" name="Google Shape;70;p15"/>
                <p:cNvSpPr/>
                <p:nvPr/>
              </p:nvSpPr>
              <p:spPr>
                <a:xfrm rot="-2967336">
                  <a:off x="1706888" y="2475460"/>
                  <a:ext cx="622580" cy="492779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71" name="Google Shape;71;p15"/>
              <p:cNvSpPr/>
              <p:nvPr/>
            </p:nvSpPr>
            <p:spPr>
              <a:xfrm>
                <a:off x="793321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15"/>
              <p:cNvSpPr/>
              <p:nvPr/>
            </p:nvSpPr>
            <p:spPr>
              <a:xfrm>
                <a:off x="838646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3" name="Google Shape;73;p15"/>
            <p:cNvSpPr/>
            <p:nvPr/>
          </p:nvSpPr>
          <p:spPr>
            <a:xfrm>
              <a:off x="7239867" y="1792171"/>
              <a:ext cx="2256600" cy="1333178"/>
            </a:xfrm>
            <a:custGeom>
              <a:avLst/>
              <a:gdLst/>
              <a:ahLst/>
              <a:cxnLst/>
              <a:rect l="l" t="t" r="r" b="b"/>
              <a:pathLst>
                <a:path w="4957" h="2929" extrusionOk="0">
                  <a:moveTo>
                    <a:pt x="1215" y="718"/>
                  </a:moveTo>
                  <a:cubicBezTo>
                    <a:pt x="1312" y="743"/>
                    <a:pt x="1337" y="767"/>
                    <a:pt x="1361" y="815"/>
                  </a:cubicBezTo>
                  <a:cubicBezTo>
                    <a:pt x="1361" y="840"/>
                    <a:pt x="1312" y="888"/>
                    <a:pt x="1288" y="913"/>
                  </a:cubicBezTo>
                  <a:cubicBezTo>
                    <a:pt x="1264" y="913"/>
                    <a:pt x="1264" y="937"/>
                    <a:pt x="1215" y="937"/>
                  </a:cubicBezTo>
                  <a:cubicBezTo>
                    <a:pt x="1215" y="864"/>
                    <a:pt x="1215" y="815"/>
                    <a:pt x="1215" y="743"/>
                  </a:cubicBezTo>
                  <a:lnTo>
                    <a:pt x="1215" y="718"/>
                  </a:lnTo>
                  <a:close/>
                  <a:moveTo>
                    <a:pt x="2527" y="475"/>
                  </a:moveTo>
                  <a:cubicBezTo>
                    <a:pt x="2624" y="597"/>
                    <a:pt x="2673" y="767"/>
                    <a:pt x="2624" y="937"/>
                  </a:cubicBezTo>
                  <a:cubicBezTo>
                    <a:pt x="2601" y="983"/>
                    <a:pt x="2567" y="1007"/>
                    <a:pt x="2530" y="1007"/>
                  </a:cubicBezTo>
                  <a:cubicBezTo>
                    <a:pt x="2489" y="1007"/>
                    <a:pt x="2444" y="977"/>
                    <a:pt x="2405" y="913"/>
                  </a:cubicBezTo>
                  <a:cubicBezTo>
                    <a:pt x="2333" y="767"/>
                    <a:pt x="2381" y="573"/>
                    <a:pt x="2527" y="475"/>
                  </a:cubicBezTo>
                  <a:close/>
                  <a:moveTo>
                    <a:pt x="3984" y="1010"/>
                  </a:moveTo>
                  <a:lnTo>
                    <a:pt x="3984" y="1010"/>
                  </a:lnTo>
                  <a:cubicBezTo>
                    <a:pt x="4009" y="1107"/>
                    <a:pt x="3984" y="1228"/>
                    <a:pt x="3936" y="1326"/>
                  </a:cubicBezTo>
                  <a:cubicBezTo>
                    <a:pt x="3912" y="1350"/>
                    <a:pt x="3912" y="1350"/>
                    <a:pt x="3887" y="1350"/>
                  </a:cubicBezTo>
                  <a:cubicBezTo>
                    <a:pt x="3863" y="1350"/>
                    <a:pt x="3839" y="1326"/>
                    <a:pt x="3814" y="1326"/>
                  </a:cubicBezTo>
                  <a:cubicBezTo>
                    <a:pt x="3766" y="1277"/>
                    <a:pt x="3766" y="1277"/>
                    <a:pt x="3766" y="1204"/>
                  </a:cubicBezTo>
                  <a:cubicBezTo>
                    <a:pt x="3790" y="1131"/>
                    <a:pt x="3863" y="1058"/>
                    <a:pt x="3984" y="1010"/>
                  </a:cubicBezTo>
                  <a:close/>
                  <a:moveTo>
                    <a:pt x="1045" y="1860"/>
                  </a:moveTo>
                  <a:cubicBezTo>
                    <a:pt x="948" y="1957"/>
                    <a:pt x="851" y="2030"/>
                    <a:pt x="754" y="2079"/>
                  </a:cubicBezTo>
                  <a:cubicBezTo>
                    <a:pt x="778" y="1982"/>
                    <a:pt x="875" y="1909"/>
                    <a:pt x="972" y="1860"/>
                  </a:cubicBezTo>
                  <a:close/>
                  <a:moveTo>
                    <a:pt x="3159" y="1957"/>
                  </a:moveTo>
                  <a:cubicBezTo>
                    <a:pt x="3159" y="1957"/>
                    <a:pt x="3183" y="1957"/>
                    <a:pt x="3231" y="2006"/>
                  </a:cubicBezTo>
                  <a:cubicBezTo>
                    <a:pt x="3280" y="2054"/>
                    <a:pt x="3304" y="2152"/>
                    <a:pt x="3280" y="2224"/>
                  </a:cubicBezTo>
                  <a:cubicBezTo>
                    <a:pt x="3159" y="2127"/>
                    <a:pt x="3159" y="2006"/>
                    <a:pt x="3159" y="1957"/>
                  </a:cubicBezTo>
                  <a:close/>
                  <a:moveTo>
                    <a:pt x="1701" y="2030"/>
                  </a:moveTo>
                  <a:cubicBezTo>
                    <a:pt x="1750" y="2054"/>
                    <a:pt x="1798" y="2079"/>
                    <a:pt x="1822" y="2127"/>
                  </a:cubicBezTo>
                  <a:cubicBezTo>
                    <a:pt x="1847" y="2249"/>
                    <a:pt x="1822" y="2346"/>
                    <a:pt x="1774" y="2443"/>
                  </a:cubicBezTo>
                  <a:cubicBezTo>
                    <a:pt x="1677" y="2346"/>
                    <a:pt x="1628" y="2200"/>
                    <a:pt x="1652" y="2054"/>
                  </a:cubicBezTo>
                  <a:cubicBezTo>
                    <a:pt x="1652" y="2030"/>
                    <a:pt x="1677" y="2030"/>
                    <a:pt x="1677" y="2030"/>
                  </a:cubicBezTo>
                  <a:close/>
                  <a:moveTo>
                    <a:pt x="1688" y="116"/>
                  </a:moveTo>
                  <a:cubicBezTo>
                    <a:pt x="1796" y="116"/>
                    <a:pt x="1923" y="140"/>
                    <a:pt x="2065" y="184"/>
                  </a:cubicBezTo>
                  <a:cubicBezTo>
                    <a:pt x="2211" y="232"/>
                    <a:pt x="2333" y="305"/>
                    <a:pt x="2454" y="427"/>
                  </a:cubicBezTo>
                  <a:cubicBezTo>
                    <a:pt x="2284" y="548"/>
                    <a:pt x="2235" y="791"/>
                    <a:pt x="2333" y="961"/>
                  </a:cubicBezTo>
                  <a:cubicBezTo>
                    <a:pt x="2430" y="1083"/>
                    <a:pt x="2503" y="1131"/>
                    <a:pt x="2551" y="1131"/>
                  </a:cubicBezTo>
                  <a:cubicBezTo>
                    <a:pt x="2648" y="1107"/>
                    <a:pt x="2721" y="1058"/>
                    <a:pt x="2746" y="986"/>
                  </a:cubicBezTo>
                  <a:cubicBezTo>
                    <a:pt x="2794" y="791"/>
                    <a:pt x="2746" y="573"/>
                    <a:pt x="2624" y="427"/>
                  </a:cubicBezTo>
                  <a:cubicBezTo>
                    <a:pt x="2818" y="305"/>
                    <a:pt x="3061" y="232"/>
                    <a:pt x="3304" y="232"/>
                  </a:cubicBezTo>
                  <a:lnTo>
                    <a:pt x="3450" y="232"/>
                  </a:lnTo>
                  <a:cubicBezTo>
                    <a:pt x="3742" y="330"/>
                    <a:pt x="3960" y="597"/>
                    <a:pt x="3984" y="888"/>
                  </a:cubicBezTo>
                  <a:cubicBezTo>
                    <a:pt x="3839" y="937"/>
                    <a:pt x="3717" y="1034"/>
                    <a:pt x="3693" y="1180"/>
                  </a:cubicBezTo>
                  <a:cubicBezTo>
                    <a:pt x="3669" y="1277"/>
                    <a:pt x="3693" y="1350"/>
                    <a:pt x="3766" y="1423"/>
                  </a:cubicBezTo>
                  <a:cubicBezTo>
                    <a:pt x="3802" y="1459"/>
                    <a:pt x="3845" y="1477"/>
                    <a:pt x="3887" y="1477"/>
                  </a:cubicBezTo>
                  <a:cubicBezTo>
                    <a:pt x="3930" y="1477"/>
                    <a:pt x="3972" y="1459"/>
                    <a:pt x="4009" y="1423"/>
                  </a:cubicBezTo>
                  <a:cubicBezTo>
                    <a:pt x="4082" y="1277"/>
                    <a:pt x="4106" y="1131"/>
                    <a:pt x="4082" y="986"/>
                  </a:cubicBezTo>
                  <a:cubicBezTo>
                    <a:pt x="4130" y="986"/>
                    <a:pt x="4203" y="961"/>
                    <a:pt x="4252" y="961"/>
                  </a:cubicBezTo>
                  <a:cubicBezTo>
                    <a:pt x="4470" y="961"/>
                    <a:pt x="4640" y="1083"/>
                    <a:pt x="4738" y="1277"/>
                  </a:cubicBezTo>
                  <a:cubicBezTo>
                    <a:pt x="4835" y="1544"/>
                    <a:pt x="4810" y="1836"/>
                    <a:pt x="4665" y="2079"/>
                  </a:cubicBezTo>
                  <a:cubicBezTo>
                    <a:pt x="4483" y="2341"/>
                    <a:pt x="4201" y="2486"/>
                    <a:pt x="3902" y="2486"/>
                  </a:cubicBezTo>
                  <a:cubicBezTo>
                    <a:pt x="3841" y="2486"/>
                    <a:pt x="3779" y="2480"/>
                    <a:pt x="3717" y="2467"/>
                  </a:cubicBezTo>
                  <a:cubicBezTo>
                    <a:pt x="3572" y="2443"/>
                    <a:pt x="3450" y="2370"/>
                    <a:pt x="3353" y="2297"/>
                  </a:cubicBezTo>
                  <a:cubicBezTo>
                    <a:pt x="3401" y="2176"/>
                    <a:pt x="3377" y="2030"/>
                    <a:pt x="3304" y="1933"/>
                  </a:cubicBezTo>
                  <a:cubicBezTo>
                    <a:pt x="3244" y="1884"/>
                    <a:pt x="3189" y="1860"/>
                    <a:pt x="3143" y="1860"/>
                  </a:cubicBezTo>
                  <a:cubicBezTo>
                    <a:pt x="3098" y="1860"/>
                    <a:pt x="3061" y="1884"/>
                    <a:pt x="3037" y="1933"/>
                  </a:cubicBezTo>
                  <a:cubicBezTo>
                    <a:pt x="3037" y="2103"/>
                    <a:pt x="3086" y="2249"/>
                    <a:pt x="3231" y="2322"/>
                  </a:cubicBezTo>
                  <a:cubicBezTo>
                    <a:pt x="3071" y="2620"/>
                    <a:pt x="2781" y="2809"/>
                    <a:pt x="2442" y="2809"/>
                  </a:cubicBezTo>
                  <a:cubicBezTo>
                    <a:pt x="2422" y="2809"/>
                    <a:pt x="2402" y="2809"/>
                    <a:pt x="2381" y="2807"/>
                  </a:cubicBezTo>
                  <a:cubicBezTo>
                    <a:pt x="2187" y="2807"/>
                    <a:pt x="1968" y="2686"/>
                    <a:pt x="1847" y="2516"/>
                  </a:cubicBezTo>
                  <a:cubicBezTo>
                    <a:pt x="1920" y="2394"/>
                    <a:pt x="1968" y="2249"/>
                    <a:pt x="1920" y="2103"/>
                  </a:cubicBezTo>
                  <a:cubicBezTo>
                    <a:pt x="1895" y="2030"/>
                    <a:pt x="1822" y="1957"/>
                    <a:pt x="1725" y="1933"/>
                  </a:cubicBezTo>
                  <a:cubicBezTo>
                    <a:pt x="1712" y="1928"/>
                    <a:pt x="1699" y="1926"/>
                    <a:pt x="1685" y="1926"/>
                  </a:cubicBezTo>
                  <a:cubicBezTo>
                    <a:pt x="1627" y="1926"/>
                    <a:pt x="1575" y="1966"/>
                    <a:pt x="1555" y="2006"/>
                  </a:cubicBezTo>
                  <a:cubicBezTo>
                    <a:pt x="1531" y="2200"/>
                    <a:pt x="1580" y="2394"/>
                    <a:pt x="1725" y="2540"/>
                  </a:cubicBezTo>
                  <a:cubicBezTo>
                    <a:pt x="1604" y="2662"/>
                    <a:pt x="1434" y="2735"/>
                    <a:pt x="1264" y="2759"/>
                  </a:cubicBezTo>
                  <a:lnTo>
                    <a:pt x="1191" y="2759"/>
                  </a:lnTo>
                  <a:cubicBezTo>
                    <a:pt x="1045" y="2759"/>
                    <a:pt x="924" y="2686"/>
                    <a:pt x="826" y="2589"/>
                  </a:cubicBezTo>
                  <a:cubicBezTo>
                    <a:pt x="729" y="2467"/>
                    <a:pt x="705" y="2346"/>
                    <a:pt x="729" y="2224"/>
                  </a:cubicBezTo>
                  <a:cubicBezTo>
                    <a:pt x="924" y="2152"/>
                    <a:pt x="1167" y="1957"/>
                    <a:pt x="1142" y="1836"/>
                  </a:cubicBezTo>
                  <a:cubicBezTo>
                    <a:pt x="1142" y="1801"/>
                    <a:pt x="1118" y="1767"/>
                    <a:pt x="1052" y="1767"/>
                  </a:cubicBezTo>
                  <a:cubicBezTo>
                    <a:pt x="1025" y="1767"/>
                    <a:pt x="991" y="1773"/>
                    <a:pt x="948" y="1787"/>
                  </a:cubicBezTo>
                  <a:cubicBezTo>
                    <a:pt x="802" y="1836"/>
                    <a:pt x="681" y="1982"/>
                    <a:pt x="656" y="2152"/>
                  </a:cubicBezTo>
                  <a:cubicBezTo>
                    <a:pt x="638" y="2154"/>
                    <a:pt x="621" y="2155"/>
                    <a:pt x="603" y="2155"/>
                  </a:cubicBezTo>
                  <a:cubicBezTo>
                    <a:pt x="414" y="2155"/>
                    <a:pt x="286" y="2032"/>
                    <a:pt x="219" y="1787"/>
                  </a:cubicBezTo>
                  <a:cubicBezTo>
                    <a:pt x="98" y="1520"/>
                    <a:pt x="122" y="1228"/>
                    <a:pt x="243" y="961"/>
                  </a:cubicBezTo>
                  <a:cubicBezTo>
                    <a:pt x="389" y="791"/>
                    <a:pt x="608" y="694"/>
                    <a:pt x="851" y="694"/>
                  </a:cubicBezTo>
                  <a:lnTo>
                    <a:pt x="1142" y="694"/>
                  </a:lnTo>
                  <a:lnTo>
                    <a:pt x="1142" y="743"/>
                  </a:lnTo>
                  <a:cubicBezTo>
                    <a:pt x="1118" y="840"/>
                    <a:pt x="1142" y="937"/>
                    <a:pt x="1191" y="1010"/>
                  </a:cubicBezTo>
                  <a:cubicBezTo>
                    <a:pt x="1204" y="1036"/>
                    <a:pt x="1232" y="1056"/>
                    <a:pt x="1271" y="1056"/>
                  </a:cubicBezTo>
                  <a:cubicBezTo>
                    <a:pt x="1302" y="1056"/>
                    <a:pt x="1341" y="1043"/>
                    <a:pt x="1385" y="1010"/>
                  </a:cubicBezTo>
                  <a:cubicBezTo>
                    <a:pt x="1482" y="913"/>
                    <a:pt x="1507" y="888"/>
                    <a:pt x="1482" y="791"/>
                  </a:cubicBezTo>
                  <a:cubicBezTo>
                    <a:pt x="1458" y="718"/>
                    <a:pt x="1385" y="645"/>
                    <a:pt x="1239" y="621"/>
                  </a:cubicBezTo>
                  <a:cubicBezTo>
                    <a:pt x="1239" y="475"/>
                    <a:pt x="1288" y="330"/>
                    <a:pt x="1385" y="232"/>
                  </a:cubicBezTo>
                  <a:cubicBezTo>
                    <a:pt x="1452" y="152"/>
                    <a:pt x="1556" y="116"/>
                    <a:pt x="1688" y="116"/>
                  </a:cubicBezTo>
                  <a:close/>
                  <a:moveTo>
                    <a:pt x="1650" y="1"/>
                  </a:moveTo>
                  <a:cubicBezTo>
                    <a:pt x="1501" y="1"/>
                    <a:pt x="1380" y="43"/>
                    <a:pt x="1288" y="135"/>
                  </a:cubicBezTo>
                  <a:cubicBezTo>
                    <a:pt x="1191" y="257"/>
                    <a:pt x="1118" y="427"/>
                    <a:pt x="1118" y="597"/>
                  </a:cubicBezTo>
                  <a:cubicBezTo>
                    <a:pt x="1069" y="585"/>
                    <a:pt x="1021" y="579"/>
                    <a:pt x="972" y="579"/>
                  </a:cubicBezTo>
                  <a:cubicBezTo>
                    <a:pt x="924" y="579"/>
                    <a:pt x="875" y="585"/>
                    <a:pt x="826" y="597"/>
                  </a:cubicBezTo>
                  <a:cubicBezTo>
                    <a:pt x="559" y="597"/>
                    <a:pt x="316" y="694"/>
                    <a:pt x="146" y="888"/>
                  </a:cubicBezTo>
                  <a:cubicBezTo>
                    <a:pt x="1" y="1180"/>
                    <a:pt x="1" y="1520"/>
                    <a:pt x="122" y="1811"/>
                  </a:cubicBezTo>
                  <a:cubicBezTo>
                    <a:pt x="219" y="2152"/>
                    <a:pt x="414" y="2224"/>
                    <a:pt x="559" y="2224"/>
                  </a:cubicBezTo>
                  <a:lnTo>
                    <a:pt x="608" y="2224"/>
                  </a:lnTo>
                  <a:cubicBezTo>
                    <a:pt x="608" y="2394"/>
                    <a:pt x="656" y="2540"/>
                    <a:pt x="754" y="2637"/>
                  </a:cubicBezTo>
                  <a:cubicBezTo>
                    <a:pt x="851" y="2783"/>
                    <a:pt x="1021" y="2856"/>
                    <a:pt x="1191" y="2856"/>
                  </a:cubicBezTo>
                  <a:lnTo>
                    <a:pt x="1264" y="2856"/>
                  </a:lnTo>
                  <a:cubicBezTo>
                    <a:pt x="1458" y="2832"/>
                    <a:pt x="1652" y="2759"/>
                    <a:pt x="1774" y="2613"/>
                  </a:cubicBezTo>
                  <a:cubicBezTo>
                    <a:pt x="1944" y="2783"/>
                    <a:pt x="2163" y="2905"/>
                    <a:pt x="2381" y="2929"/>
                  </a:cubicBezTo>
                  <a:lnTo>
                    <a:pt x="2430" y="2929"/>
                  </a:lnTo>
                  <a:cubicBezTo>
                    <a:pt x="2794" y="2905"/>
                    <a:pt x="3134" y="2710"/>
                    <a:pt x="3304" y="2394"/>
                  </a:cubicBezTo>
                  <a:cubicBezTo>
                    <a:pt x="3426" y="2467"/>
                    <a:pt x="3547" y="2516"/>
                    <a:pt x="3693" y="2540"/>
                  </a:cubicBezTo>
                  <a:cubicBezTo>
                    <a:pt x="3766" y="2559"/>
                    <a:pt x="3841" y="2567"/>
                    <a:pt x="3916" y="2567"/>
                  </a:cubicBezTo>
                  <a:cubicBezTo>
                    <a:pt x="4239" y="2567"/>
                    <a:pt x="4560" y="2403"/>
                    <a:pt x="4738" y="2127"/>
                  </a:cubicBezTo>
                  <a:cubicBezTo>
                    <a:pt x="4932" y="1860"/>
                    <a:pt x="4956" y="1496"/>
                    <a:pt x="4835" y="1204"/>
                  </a:cubicBezTo>
                  <a:cubicBezTo>
                    <a:pt x="4738" y="986"/>
                    <a:pt x="4495" y="840"/>
                    <a:pt x="4252" y="840"/>
                  </a:cubicBezTo>
                  <a:cubicBezTo>
                    <a:pt x="4203" y="840"/>
                    <a:pt x="4130" y="840"/>
                    <a:pt x="4057" y="864"/>
                  </a:cubicBezTo>
                  <a:cubicBezTo>
                    <a:pt x="4033" y="500"/>
                    <a:pt x="3790" y="232"/>
                    <a:pt x="3450" y="135"/>
                  </a:cubicBezTo>
                  <a:cubicBezTo>
                    <a:pt x="3426" y="123"/>
                    <a:pt x="3395" y="117"/>
                    <a:pt x="3365" y="117"/>
                  </a:cubicBezTo>
                  <a:cubicBezTo>
                    <a:pt x="3335" y="117"/>
                    <a:pt x="3304" y="123"/>
                    <a:pt x="3280" y="135"/>
                  </a:cubicBezTo>
                  <a:cubicBezTo>
                    <a:pt x="3013" y="135"/>
                    <a:pt x="2746" y="208"/>
                    <a:pt x="2527" y="330"/>
                  </a:cubicBezTo>
                  <a:cubicBezTo>
                    <a:pt x="2405" y="232"/>
                    <a:pt x="2235" y="135"/>
                    <a:pt x="2090" y="87"/>
                  </a:cubicBezTo>
                  <a:cubicBezTo>
                    <a:pt x="1923" y="31"/>
                    <a:pt x="1776" y="1"/>
                    <a:pt x="1650" y="1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" name="Google Shape;74;p15"/>
          <p:cNvSpPr/>
          <p:nvPr/>
        </p:nvSpPr>
        <p:spPr>
          <a:xfrm>
            <a:off x="-49275" y="4823551"/>
            <a:ext cx="1603944" cy="369024"/>
          </a:xfrm>
          <a:custGeom>
            <a:avLst/>
            <a:gdLst/>
            <a:ahLst/>
            <a:cxnLst/>
            <a:rect l="l" t="t" r="r" b="b"/>
            <a:pathLst>
              <a:path w="7289" h="1677" extrusionOk="0">
                <a:moveTo>
                  <a:pt x="2819" y="1"/>
                </a:moveTo>
                <a:lnTo>
                  <a:pt x="2114" y="1191"/>
                </a:lnTo>
                <a:lnTo>
                  <a:pt x="1604" y="268"/>
                </a:lnTo>
                <a:lnTo>
                  <a:pt x="1118" y="1361"/>
                </a:lnTo>
                <a:lnTo>
                  <a:pt x="584" y="754"/>
                </a:lnTo>
                <a:lnTo>
                  <a:pt x="1" y="1677"/>
                </a:lnTo>
                <a:lnTo>
                  <a:pt x="7289" y="1677"/>
                </a:lnTo>
                <a:lnTo>
                  <a:pt x="6657" y="559"/>
                </a:lnTo>
                <a:lnTo>
                  <a:pt x="6001" y="1191"/>
                </a:lnTo>
                <a:lnTo>
                  <a:pt x="5394" y="268"/>
                </a:lnTo>
                <a:lnTo>
                  <a:pt x="4738" y="1191"/>
                </a:lnTo>
                <a:lnTo>
                  <a:pt x="4252" y="1"/>
                </a:lnTo>
                <a:lnTo>
                  <a:pt x="3353" y="1118"/>
                </a:lnTo>
                <a:lnTo>
                  <a:pt x="281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1506177" y="4960727"/>
            <a:ext cx="1065936" cy="231849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6003929" y="4843706"/>
            <a:ext cx="1603952" cy="348870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7532351" y="4823550"/>
            <a:ext cx="1696695" cy="369025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3145661" y="4843706"/>
            <a:ext cx="1603952" cy="348870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4669614" y="4886410"/>
            <a:ext cx="1407648" cy="306163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2368255" y="4960727"/>
            <a:ext cx="1065936" cy="231849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0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24"/>
          <p:cNvSpPr txBox="1">
            <a:spLocks noGrp="1"/>
          </p:cNvSpPr>
          <p:nvPr>
            <p:ph type="title"/>
          </p:nvPr>
        </p:nvSpPr>
        <p:spPr>
          <a:xfrm>
            <a:off x="1255000" y="1907800"/>
            <a:ext cx="29376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i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66" name="Google Shape;466;p24"/>
          <p:cNvSpPr txBox="1">
            <a:spLocks noGrp="1"/>
          </p:cNvSpPr>
          <p:nvPr>
            <p:ph type="subTitle" idx="1"/>
          </p:nvPr>
        </p:nvSpPr>
        <p:spPr>
          <a:xfrm>
            <a:off x="1255001" y="2585850"/>
            <a:ext cx="2787300" cy="117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  <p:grpSp>
        <p:nvGrpSpPr>
          <p:cNvPr id="467" name="Google Shape;467;p24"/>
          <p:cNvGrpSpPr/>
          <p:nvPr/>
        </p:nvGrpSpPr>
        <p:grpSpPr>
          <a:xfrm>
            <a:off x="8069369" y="226063"/>
            <a:ext cx="1130211" cy="811073"/>
            <a:chOff x="6102329" y="3283426"/>
            <a:chExt cx="654777" cy="469888"/>
          </a:xfrm>
        </p:grpSpPr>
        <p:sp>
          <p:nvSpPr>
            <p:cNvPr id="468" name="Google Shape;468;p24"/>
            <p:cNvSpPr/>
            <p:nvPr/>
          </p:nvSpPr>
          <p:spPr>
            <a:xfrm>
              <a:off x="6149906" y="3283426"/>
              <a:ext cx="607200" cy="327381"/>
            </a:xfrm>
            <a:custGeom>
              <a:avLst/>
              <a:gdLst/>
              <a:ahLst/>
              <a:cxnLst/>
              <a:rect l="l" t="t" r="r" b="b"/>
              <a:pathLst>
                <a:path w="2795" h="1507" extrusionOk="0">
                  <a:moveTo>
                    <a:pt x="2697" y="0"/>
                  </a:moveTo>
                  <a:cubicBezTo>
                    <a:pt x="2697" y="22"/>
                    <a:pt x="1520" y="1418"/>
                    <a:pt x="435" y="1418"/>
                  </a:cubicBezTo>
                  <a:cubicBezTo>
                    <a:pt x="312" y="1418"/>
                    <a:pt x="191" y="1400"/>
                    <a:pt x="73" y="1361"/>
                  </a:cubicBezTo>
                  <a:cubicBezTo>
                    <a:pt x="66" y="1354"/>
                    <a:pt x="59" y="1351"/>
                    <a:pt x="52" y="1351"/>
                  </a:cubicBezTo>
                  <a:cubicBezTo>
                    <a:pt x="35" y="1351"/>
                    <a:pt x="18" y="1368"/>
                    <a:pt x="1" y="1385"/>
                  </a:cubicBezTo>
                  <a:cubicBezTo>
                    <a:pt x="1" y="1409"/>
                    <a:pt x="1" y="1434"/>
                    <a:pt x="25" y="1434"/>
                  </a:cubicBezTo>
                  <a:cubicBezTo>
                    <a:pt x="171" y="1482"/>
                    <a:pt x="292" y="1507"/>
                    <a:pt x="414" y="1507"/>
                  </a:cubicBezTo>
                  <a:cubicBezTo>
                    <a:pt x="948" y="1458"/>
                    <a:pt x="1458" y="1239"/>
                    <a:pt x="1871" y="899"/>
                  </a:cubicBezTo>
                  <a:cubicBezTo>
                    <a:pt x="2187" y="656"/>
                    <a:pt x="2503" y="389"/>
                    <a:pt x="2770" y="73"/>
                  </a:cubicBezTo>
                  <a:cubicBezTo>
                    <a:pt x="2794" y="49"/>
                    <a:pt x="2794" y="25"/>
                    <a:pt x="27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24"/>
            <p:cNvSpPr/>
            <p:nvPr/>
          </p:nvSpPr>
          <p:spPr>
            <a:xfrm>
              <a:off x="6218555" y="3499796"/>
              <a:ext cx="179662" cy="211375"/>
            </a:xfrm>
            <a:custGeom>
              <a:avLst/>
              <a:gdLst/>
              <a:ahLst/>
              <a:cxnLst/>
              <a:rect l="l" t="t" r="r" b="b"/>
              <a:pathLst>
                <a:path w="827" h="973" extrusionOk="0">
                  <a:moveTo>
                    <a:pt x="73" y="0"/>
                  </a:moveTo>
                  <a:cubicBezTo>
                    <a:pt x="49" y="0"/>
                    <a:pt x="25" y="25"/>
                    <a:pt x="25" y="49"/>
                  </a:cubicBezTo>
                  <a:cubicBezTo>
                    <a:pt x="0" y="49"/>
                    <a:pt x="25" y="98"/>
                    <a:pt x="49" y="98"/>
                  </a:cubicBezTo>
                  <a:cubicBezTo>
                    <a:pt x="268" y="170"/>
                    <a:pt x="511" y="243"/>
                    <a:pt x="729" y="341"/>
                  </a:cubicBezTo>
                  <a:cubicBezTo>
                    <a:pt x="559" y="559"/>
                    <a:pt x="340" y="729"/>
                    <a:pt x="122" y="875"/>
                  </a:cubicBezTo>
                  <a:cubicBezTo>
                    <a:pt x="98" y="899"/>
                    <a:pt x="98" y="924"/>
                    <a:pt x="122" y="948"/>
                  </a:cubicBezTo>
                  <a:cubicBezTo>
                    <a:pt x="122" y="948"/>
                    <a:pt x="146" y="972"/>
                    <a:pt x="146" y="972"/>
                  </a:cubicBezTo>
                  <a:cubicBezTo>
                    <a:pt x="170" y="948"/>
                    <a:pt x="170" y="948"/>
                    <a:pt x="170" y="948"/>
                  </a:cubicBezTo>
                  <a:cubicBezTo>
                    <a:pt x="365" y="802"/>
                    <a:pt x="826" y="462"/>
                    <a:pt x="826" y="341"/>
                  </a:cubicBezTo>
                  <a:cubicBezTo>
                    <a:pt x="826" y="316"/>
                    <a:pt x="802" y="292"/>
                    <a:pt x="778" y="292"/>
                  </a:cubicBezTo>
                  <a:cubicBezTo>
                    <a:pt x="559" y="170"/>
                    <a:pt x="316" y="98"/>
                    <a:pt x="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24"/>
            <p:cNvSpPr/>
            <p:nvPr/>
          </p:nvSpPr>
          <p:spPr>
            <a:xfrm>
              <a:off x="6367367" y="3409207"/>
              <a:ext cx="204862" cy="249174"/>
            </a:xfrm>
            <a:custGeom>
              <a:avLst/>
              <a:gdLst/>
              <a:ahLst/>
              <a:cxnLst/>
              <a:rect l="l" t="t" r="r" b="b"/>
              <a:pathLst>
                <a:path w="943" h="1147" extrusionOk="0">
                  <a:moveTo>
                    <a:pt x="53" y="1"/>
                  </a:moveTo>
                  <a:cubicBezTo>
                    <a:pt x="15" y="1"/>
                    <a:pt x="1" y="77"/>
                    <a:pt x="44" y="77"/>
                  </a:cubicBezTo>
                  <a:cubicBezTo>
                    <a:pt x="287" y="150"/>
                    <a:pt x="530" y="272"/>
                    <a:pt x="749" y="393"/>
                  </a:cubicBezTo>
                  <a:cubicBezTo>
                    <a:pt x="797" y="417"/>
                    <a:pt x="651" y="758"/>
                    <a:pt x="457" y="1073"/>
                  </a:cubicBezTo>
                  <a:cubicBezTo>
                    <a:pt x="433" y="1098"/>
                    <a:pt x="433" y="1122"/>
                    <a:pt x="457" y="1146"/>
                  </a:cubicBezTo>
                  <a:lnTo>
                    <a:pt x="481" y="1146"/>
                  </a:lnTo>
                  <a:cubicBezTo>
                    <a:pt x="506" y="1122"/>
                    <a:pt x="530" y="1122"/>
                    <a:pt x="530" y="1098"/>
                  </a:cubicBezTo>
                  <a:cubicBezTo>
                    <a:pt x="651" y="903"/>
                    <a:pt x="943" y="417"/>
                    <a:pt x="797" y="296"/>
                  </a:cubicBezTo>
                  <a:cubicBezTo>
                    <a:pt x="579" y="174"/>
                    <a:pt x="336" y="77"/>
                    <a:pt x="68" y="4"/>
                  </a:cubicBezTo>
                  <a:cubicBezTo>
                    <a:pt x="63" y="2"/>
                    <a:pt x="58" y="1"/>
                    <a:pt x="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24"/>
            <p:cNvSpPr/>
            <p:nvPr/>
          </p:nvSpPr>
          <p:spPr>
            <a:xfrm>
              <a:off x="6519439" y="3341429"/>
              <a:ext cx="174230" cy="179657"/>
            </a:xfrm>
            <a:custGeom>
              <a:avLst/>
              <a:gdLst/>
              <a:ahLst/>
              <a:cxnLst/>
              <a:rect l="l" t="t" r="r" b="b"/>
              <a:pathLst>
                <a:path w="802" h="827" extrusionOk="0">
                  <a:moveTo>
                    <a:pt x="24" y="1"/>
                  </a:moveTo>
                  <a:cubicBezTo>
                    <a:pt x="0" y="1"/>
                    <a:pt x="0" y="74"/>
                    <a:pt x="24" y="98"/>
                  </a:cubicBezTo>
                  <a:cubicBezTo>
                    <a:pt x="243" y="98"/>
                    <a:pt x="462" y="122"/>
                    <a:pt x="680" y="171"/>
                  </a:cubicBezTo>
                  <a:cubicBezTo>
                    <a:pt x="656" y="389"/>
                    <a:pt x="559" y="584"/>
                    <a:pt x="462" y="778"/>
                  </a:cubicBezTo>
                  <a:cubicBezTo>
                    <a:pt x="437" y="778"/>
                    <a:pt x="462" y="827"/>
                    <a:pt x="462" y="827"/>
                  </a:cubicBezTo>
                  <a:lnTo>
                    <a:pt x="486" y="827"/>
                  </a:lnTo>
                  <a:cubicBezTo>
                    <a:pt x="510" y="827"/>
                    <a:pt x="510" y="827"/>
                    <a:pt x="534" y="802"/>
                  </a:cubicBezTo>
                  <a:cubicBezTo>
                    <a:pt x="583" y="729"/>
                    <a:pt x="802" y="268"/>
                    <a:pt x="753" y="122"/>
                  </a:cubicBezTo>
                  <a:cubicBezTo>
                    <a:pt x="753" y="122"/>
                    <a:pt x="729" y="98"/>
                    <a:pt x="705" y="74"/>
                  </a:cubicBezTo>
                  <a:cubicBezTo>
                    <a:pt x="486" y="25"/>
                    <a:pt x="267" y="1"/>
                    <a:pt x="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24"/>
            <p:cNvSpPr/>
            <p:nvPr/>
          </p:nvSpPr>
          <p:spPr>
            <a:xfrm>
              <a:off x="6603730" y="3489151"/>
              <a:ext cx="74081" cy="74079"/>
            </a:xfrm>
            <a:custGeom>
              <a:avLst/>
              <a:gdLst/>
              <a:ahLst/>
              <a:cxnLst/>
              <a:rect l="l" t="t" r="r" b="b"/>
              <a:pathLst>
                <a:path w="341" h="341" extrusionOk="0">
                  <a:moveTo>
                    <a:pt x="171" y="1"/>
                  </a:moveTo>
                  <a:cubicBezTo>
                    <a:pt x="74" y="1"/>
                    <a:pt x="1" y="74"/>
                    <a:pt x="1" y="171"/>
                  </a:cubicBezTo>
                  <a:cubicBezTo>
                    <a:pt x="1" y="268"/>
                    <a:pt x="74" y="341"/>
                    <a:pt x="171" y="341"/>
                  </a:cubicBezTo>
                  <a:cubicBezTo>
                    <a:pt x="268" y="341"/>
                    <a:pt x="341" y="268"/>
                    <a:pt x="341" y="171"/>
                  </a:cubicBezTo>
                  <a:cubicBezTo>
                    <a:pt x="341" y="74"/>
                    <a:pt x="268" y="1"/>
                    <a:pt x="1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24"/>
            <p:cNvSpPr/>
            <p:nvPr/>
          </p:nvSpPr>
          <p:spPr>
            <a:xfrm>
              <a:off x="6487721" y="3299284"/>
              <a:ext cx="68867" cy="74079"/>
            </a:xfrm>
            <a:custGeom>
              <a:avLst/>
              <a:gdLst/>
              <a:ahLst/>
              <a:cxnLst/>
              <a:rect l="l" t="t" r="r" b="b"/>
              <a:pathLst>
                <a:path w="317" h="341" extrusionOk="0">
                  <a:moveTo>
                    <a:pt x="170" y="0"/>
                  </a:moveTo>
                  <a:cubicBezTo>
                    <a:pt x="73" y="0"/>
                    <a:pt x="0" y="73"/>
                    <a:pt x="0" y="170"/>
                  </a:cubicBezTo>
                  <a:cubicBezTo>
                    <a:pt x="0" y="268"/>
                    <a:pt x="73" y="340"/>
                    <a:pt x="170" y="340"/>
                  </a:cubicBezTo>
                  <a:cubicBezTo>
                    <a:pt x="243" y="340"/>
                    <a:pt x="316" y="268"/>
                    <a:pt x="316" y="170"/>
                  </a:cubicBezTo>
                  <a:cubicBezTo>
                    <a:pt x="316" y="73"/>
                    <a:pt x="243" y="0"/>
                    <a:pt x="1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24"/>
            <p:cNvSpPr/>
            <p:nvPr/>
          </p:nvSpPr>
          <p:spPr>
            <a:xfrm>
              <a:off x="6334564" y="3378359"/>
              <a:ext cx="74081" cy="74079"/>
            </a:xfrm>
            <a:custGeom>
              <a:avLst/>
              <a:gdLst/>
              <a:ahLst/>
              <a:cxnLst/>
              <a:rect l="l" t="t" r="r" b="b"/>
              <a:pathLst>
                <a:path w="341" h="341" extrusionOk="0">
                  <a:moveTo>
                    <a:pt x="171" y="1"/>
                  </a:moveTo>
                  <a:cubicBezTo>
                    <a:pt x="74" y="1"/>
                    <a:pt x="1" y="74"/>
                    <a:pt x="1" y="171"/>
                  </a:cubicBezTo>
                  <a:cubicBezTo>
                    <a:pt x="1" y="268"/>
                    <a:pt x="74" y="341"/>
                    <a:pt x="171" y="341"/>
                  </a:cubicBezTo>
                  <a:cubicBezTo>
                    <a:pt x="268" y="341"/>
                    <a:pt x="341" y="268"/>
                    <a:pt x="341" y="171"/>
                  </a:cubicBezTo>
                  <a:cubicBezTo>
                    <a:pt x="341" y="74"/>
                    <a:pt x="268" y="1"/>
                    <a:pt x="1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24"/>
            <p:cNvSpPr/>
            <p:nvPr/>
          </p:nvSpPr>
          <p:spPr>
            <a:xfrm>
              <a:off x="6424286" y="3626446"/>
              <a:ext cx="74081" cy="74079"/>
            </a:xfrm>
            <a:custGeom>
              <a:avLst/>
              <a:gdLst/>
              <a:ahLst/>
              <a:cxnLst/>
              <a:rect l="l" t="t" r="r" b="b"/>
              <a:pathLst>
                <a:path w="341" h="341" extrusionOk="0">
                  <a:moveTo>
                    <a:pt x="171" y="0"/>
                  </a:moveTo>
                  <a:cubicBezTo>
                    <a:pt x="74" y="0"/>
                    <a:pt x="1" y="73"/>
                    <a:pt x="1" y="170"/>
                  </a:cubicBezTo>
                  <a:cubicBezTo>
                    <a:pt x="1" y="268"/>
                    <a:pt x="74" y="341"/>
                    <a:pt x="171" y="341"/>
                  </a:cubicBezTo>
                  <a:cubicBezTo>
                    <a:pt x="268" y="341"/>
                    <a:pt x="341" y="268"/>
                    <a:pt x="341" y="170"/>
                  </a:cubicBezTo>
                  <a:cubicBezTo>
                    <a:pt x="341" y="73"/>
                    <a:pt x="268" y="0"/>
                    <a:pt x="1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24"/>
            <p:cNvSpPr/>
            <p:nvPr/>
          </p:nvSpPr>
          <p:spPr>
            <a:xfrm>
              <a:off x="6181623" y="3462865"/>
              <a:ext cx="74081" cy="68865"/>
            </a:xfrm>
            <a:custGeom>
              <a:avLst/>
              <a:gdLst/>
              <a:ahLst/>
              <a:cxnLst/>
              <a:rect l="l" t="t" r="r" b="b"/>
              <a:pathLst>
                <a:path w="341" h="317" extrusionOk="0">
                  <a:moveTo>
                    <a:pt x="170" y="0"/>
                  </a:moveTo>
                  <a:cubicBezTo>
                    <a:pt x="73" y="0"/>
                    <a:pt x="0" y="73"/>
                    <a:pt x="0" y="170"/>
                  </a:cubicBezTo>
                  <a:cubicBezTo>
                    <a:pt x="0" y="243"/>
                    <a:pt x="73" y="316"/>
                    <a:pt x="170" y="316"/>
                  </a:cubicBezTo>
                  <a:cubicBezTo>
                    <a:pt x="268" y="316"/>
                    <a:pt x="340" y="243"/>
                    <a:pt x="340" y="170"/>
                  </a:cubicBezTo>
                  <a:cubicBezTo>
                    <a:pt x="340" y="73"/>
                    <a:pt x="268" y="0"/>
                    <a:pt x="1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24"/>
            <p:cNvSpPr/>
            <p:nvPr/>
          </p:nvSpPr>
          <p:spPr>
            <a:xfrm>
              <a:off x="6102329" y="3547371"/>
              <a:ext cx="74298" cy="74079"/>
            </a:xfrm>
            <a:custGeom>
              <a:avLst/>
              <a:gdLst/>
              <a:ahLst/>
              <a:cxnLst/>
              <a:rect l="l" t="t" r="r" b="b"/>
              <a:pathLst>
                <a:path w="342" h="341" extrusionOk="0">
                  <a:moveTo>
                    <a:pt x="171" y="0"/>
                  </a:moveTo>
                  <a:cubicBezTo>
                    <a:pt x="98" y="0"/>
                    <a:pt x="1" y="73"/>
                    <a:pt x="1" y="170"/>
                  </a:cubicBezTo>
                  <a:cubicBezTo>
                    <a:pt x="1" y="267"/>
                    <a:pt x="98" y="340"/>
                    <a:pt x="171" y="340"/>
                  </a:cubicBezTo>
                  <a:cubicBezTo>
                    <a:pt x="268" y="340"/>
                    <a:pt x="341" y="267"/>
                    <a:pt x="341" y="170"/>
                  </a:cubicBezTo>
                  <a:cubicBezTo>
                    <a:pt x="341" y="73"/>
                    <a:pt x="268" y="0"/>
                    <a:pt x="1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24"/>
            <p:cNvSpPr/>
            <p:nvPr/>
          </p:nvSpPr>
          <p:spPr>
            <a:xfrm>
              <a:off x="6213341" y="3684449"/>
              <a:ext cx="74081" cy="68865"/>
            </a:xfrm>
            <a:custGeom>
              <a:avLst/>
              <a:gdLst/>
              <a:ahLst/>
              <a:cxnLst/>
              <a:rect l="l" t="t" r="r" b="b"/>
              <a:pathLst>
                <a:path w="341" h="317" extrusionOk="0">
                  <a:moveTo>
                    <a:pt x="170" y="1"/>
                  </a:moveTo>
                  <a:cubicBezTo>
                    <a:pt x="73" y="1"/>
                    <a:pt x="0" y="74"/>
                    <a:pt x="0" y="146"/>
                  </a:cubicBezTo>
                  <a:cubicBezTo>
                    <a:pt x="0" y="244"/>
                    <a:pt x="73" y="316"/>
                    <a:pt x="170" y="316"/>
                  </a:cubicBezTo>
                  <a:cubicBezTo>
                    <a:pt x="267" y="316"/>
                    <a:pt x="340" y="244"/>
                    <a:pt x="340" y="146"/>
                  </a:cubicBezTo>
                  <a:cubicBezTo>
                    <a:pt x="340" y="74"/>
                    <a:pt x="267" y="1"/>
                    <a:pt x="1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9" name="Google Shape;479;p24"/>
          <p:cNvGrpSpPr/>
          <p:nvPr/>
        </p:nvGrpSpPr>
        <p:grpSpPr>
          <a:xfrm rot="2150482">
            <a:off x="1999164" y="3379352"/>
            <a:ext cx="1415632" cy="2385312"/>
            <a:chOff x="-653265" y="1899986"/>
            <a:chExt cx="171302" cy="288619"/>
          </a:xfrm>
        </p:grpSpPr>
        <p:sp>
          <p:nvSpPr>
            <p:cNvPr id="480" name="Google Shape;480;p24"/>
            <p:cNvSpPr/>
            <p:nvPr/>
          </p:nvSpPr>
          <p:spPr>
            <a:xfrm>
              <a:off x="-527106" y="1913930"/>
              <a:ext cx="45143" cy="47052"/>
            </a:xfrm>
            <a:custGeom>
              <a:avLst/>
              <a:gdLst/>
              <a:ahLst/>
              <a:cxnLst/>
              <a:rect l="l" t="t" r="r" b="b"/>
              <a:pathLst>
                <a:path w="1159" h="1208" extrusionOk="0">
                  <a:moveTo>
                    <a:pt x="626" y="1"/>
                  </a:moveTo>
                  <a:cubicBezTo>
                    <a:pt x="368" y="1"/>
                    <a:pt x="163" y="396"/>
                    <a:pt x="163" y="396"/>
                  </a:cubicBezTo>
                  <a:cubicBezTo>
                    <a:pt x="0" y="997"/>
                    <a:pt x="317" y="1207"/>
                    <a:pt x="551" y="1207"/>
                  </a:cubicBezTo>
                  <a:cubicBezTo>
                    <a:pt x="666" y="1207"/>
                    <a:pt x="762" y="1156"/>
                    <a:pt x="770" y="1076"/>
                  </a:cubicBezTo>
                  <a:cubicBezTo>
                    <a:pt x="794" y="833"/>
                    <a:pt x="479" y="736"/>
                    <a:pt x="479" y="736"/>
                  </a:cubicBezTo>
                  <a:cubicBezTo>
                    <a:pt x="479" y="736"/>
                    <a:pt x="1159" y="396"/>
                    <a:pt x="819" y="80"/>
                  </a:cubicBezTo>
                  <a:cubicBezTo>
                    <a:pt x="753" y="23"/>
                    <a:pt x="688" y="1"/>
                    <a:pt x="62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24"/>
            <p:cNvSpPr/>
            <p:nvPr/>
          </p:nvSpPr>
          <p:spPr>
            <a:xfrm>
              <a:off x="-564303" y="1911944"/>
              <a:ext cx="42728" cy="46273"/>
            </a:xfrm>
            <a:custGeom>
              <a:avLst/>
              <a:gdLst/>
              <a:ahLst/>
              <a:cxnLst/>
              <a:rect l="l" t="t" r="r" b="b"/>
              <a:pathLst>
                <a:path w="1097" h="1188" extrusionOk="0">
                  <a:moveTo>
                    <a:pt x="548" y="1"/>
                  </a:moveTo>
                  <a:cubicBezTo>
                    <a:pt x="491" y="1"/>
                    <a:pt x="429" y="17"/>
                    <a:pt x="365" y="58"/>
                  </a:cubicBezTo>
                  <a:cubicBezTo>
                    <a:pt x="0" y="301"/>
                    <a:pt x="680" y="738"/>
                    <a:pt x="680" y="738"/>
                  </a:cubicBezTo>
                  <a:cubicBezTo>
                    <a:pt x="680" y="738"/>
                    <a:pt x="340" y="811"/>
                    <a:pt x="340" y="1030"/>
                  </a:cubicBezTo>
                  <a:cubicBezTo>
                    <a:pt x="349" y="1120"/>
                    <a:pt x="464" y="1188"/>
                    <a:pt x="597" y="1188"/>
                  </a:cubicBezTo>
                  <a:cubicBezTo>
                    <a:pt x="821" y="1188"/>
                    <a:pt x="1097" y="1000"/>
                    <a:pt x="1021" y="422"/>
                  </a:cubicBezTo>
                  <a:cubicBezTo>
                    <a:pt x="1021" y="422"/>
                    <a:pt x="835" y="1"/>
                    <a:pt x="5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24"/>
            <p:cNvSpPr/>
            <p:nvPr/>
          </p:nvSpPr>
          <p:spPr>
            <a:xfrm>
              <a:off x="-525509" y="1900921"/>
              <a:ext cx="20838" cy="20877"/>
            </a:xfrm>
            <a:custGeom>
              <a:avLst/>
              <a:gdLst/>
              <a:ahLst/>
              <a:cxnLst/>
              <a:rect l="l" t="t" r="r" b="b"/>
              <a:pathLst>
                <a:path w="535" h="536" extrusionOk="0">
                  <a:moveTo>
                    <a:pt x="462" y="1"/>
                  </a:moveTo>
                  <a:cubicBezTo>
                    <a:pt x="292" y="25"/>
                    <a:pt x="0" y="195"/>
                    <a:pt x="49" y="487"/>
                  </a:cubicBezTo>
                  <a:cubicBezTo>
                    <a:pt x="49" y="511"/>
                    <a:pt x="73" y="535"/>
                    <a:pt x="97" y="535"/>
                  </a:cubicBezTo>
                  <a:lnTo>
                    <a:pt x="122" y="535"/>
                  </a:lnTo>
                  <a:cubicBezTo>
                    <a:pt x="146" y="535"/>
                    <a:pt x="146" y="511"/>
                    <a:pt x="146" y="487"/>
                  </a:cubicBezTo>
                  <a:cubicBezTo>
                    <a:pt x="97" y="171"/>
                    <a:pt x="462" y="98"/>
                    <a:pt x="486" y="98"/>
                  </a:cubicBezTo>
                  <a:cubicBezTo>
                    <a:pt x="510" y="74"/>
                    <a:pt x="535" y="49"/>
                    <a:pt x="510" y="25"/>
                  </a:cubicBezTo>
                  <a:cubicBezTo>
                    <a:pt x="510" y="1"/>
                    <a:pt x="486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24"/>
            <p:cNvSpPr/>
            <p:nvPr/>
          </p:nvSpPr>
          <p:spPr>
            <a:xfrm>
              <a:off x="-540660" y="1899986"/>
              <a:ext cx="17060" cy="20838"/>
            </a:xfrm>
            <a:custGeom>
              <a:avLst/>
              <a:gdLst/>
              <a:ahLst/>
              <a:cxnLst/>
              <a:rect l="l" t="t" r="r" b="b"/>
              <a:pathLst>
                <a:path w="438" h="535" extrusionOk="0">
                  <a:moveTo>
                    <a:pt x="49" y="1"/>
                  </a:moveTo>
                  <a:cubicBezTo>
                    <a:pt x="1" y="1"/>
                    <a:pt x="1" y="25"/>
                    <a:pt x="1" y="49"/>
                  </a:cubicBezTo>
                  <a:cubicBezTo>
                    <a:pt x="1" y="98"/>
                    <a:pt x="25" y="98"/>
                    <a:pt x="49" y="98"/>
                  </a:cubicBezTo>
                  <a:cubicBezTo>
                    <a:pt x="98" y="98"/>
                    <a:pt x="146" y="122"/>
                    <a:pt x="195" y="146"/>
                  </a:cubicBezTo>
                  <a:cubicBezTo>
                    <a:pt x="292" y="243"/>
                    <a:pt x="341" y="365"/>
                    <a:pt x="341" y="511"/>
                  </a:cubicBezTo>
                  <a:cubicBezTo>
                    <a:pt x="341" y="535"/>
                    <a:pt x="365" y="535"/>
                    <a:pt x="389" y="535"/>
                  </a:cubicBezTo>
                  <a:cubicBezTo>
                    <a:pt x="414" y="535"/>
                    <a:pt x="438" y="511"/>
                    <a:pt x="438" y="486"/>
                  </a:cubicBezTo>
                  <a:cubicBezTo>
                    <a:pt x="438" y="341"/>
                    <a:pt x="365" y="171"/>
                    <a:pt x="243" y="73"/>
                  </a:cubicBezTo>
                  <a:cubicBezTo>
                    <a:pt x="195" y="25"/>
                    <a:pt x="122" y="1"/>
                    <a:pt x="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24"/>
            <p:cNvSpPr/>
            <p:nvPr/>
          </p:nvSpPr>
          <p:spPr>
            <a:xfrm>
              <a:off x="-653265" y="1974731"/>
              <a:ext cx="137260" cy="213874"/>
            </a:xfrm>
            <a:custGeom>
              <a:avLst/>
              <a:gdLst/>
              <a:ahLst/>
              <a:cxnLst/>
              <a:rect l="l" t="t" r="r" b="b"/>
              <a:pathLst>
                <a:path w="3524" h="5491" extrusionOk="0">
                  <a:moveTo>
                    <a:pt x="3353" y="1"/>
                  </a:moveTo>
                  <a:cubicBezTo>
                    <a:pt x="3329" y="25"/>
                    <a:pt x="3329" y="49"/>
                    <a:pt x="3329" y="73"/>
                  </a:cubicBezTo>
                  <a:cubicBezTo>
                    <a:pt x="3353" y="122"/>
                    <a:pt x="3377" y="171"/>
                    <a:pt x="3377" y="244"/>
                  </a:cubicBezTo>
                  <a:cubicBezTo>
                    <a:pt x="3377" y="268"/>
                    <a:pt x="3402" y="268"/>
                    <a:pt x="3426" y="268"/>
                  </a:cubicBezTo>
                  <a:cubicBezTo>
                    <a:pt x="3450" y="268"/>
                    <a:pt x="3475" y="244"/>
                    <a:pt x="3475" y="219"/>
                  </a:cubicBezTo>
                  <a:cubicBezTo>
                    <a:pt x="3450" y="98"/>
                    <a:pt x="3426" y="25"/>
                    <a:pt x="3426" y="25"/>
                  </a:cubicBezTo>
                  <a:cubicBezTo>
                    <a:pt x="3402" y="1"/>
                    <a:pt x="3377" y="1"/>
                    <a:pt x="3353" y="1"/>
                  </a:cubicBezTo>
                  <a:close/>
                  <a:moveTo>
                    <a:pt x="3465" y="377"/>
                  </a:moveTo>
                  <a:cubicBezTo>
                    <a:pt x="3438" y="377"/>
                    <a:pt x="3414" y="389"/>
                    <a:pt x="3426" y="414"/>
                  </a:cubicBezTo>
                  <a:cubicBezTo>
                    <a:pt x="3426" y="462"/>
                    <a:pt x="3426" y="535"/>
                    <a:pt x="3426" y="584"/>
                  </a:cubicBezTo>
                  <a:lnTo>
                    <a:pt x="3426" y="608"/>
                  </a:lnTo>
                  <a:cubicBezTo>
                    <a:pt x="3426" y="632"/>
                    <a:pt x="3450" y="656"/>
                    <a:pt x="3475" y="656"/>
                  </a:cubicBezTo>
                  <a:cubicBezTo>
                    <a:pt x="3499" y="656"/>
                    <a:pt x="3499" y="632"/>
                    <a:pt x="3523" y="632"/>
                  </a:cubicBezTo>
                  <a:lnTo>
                    <a:pt x="3523" y="584"/>
                  </a:lnTo>
                  <a:cubicBezTo>
                    <a:pt x="3523" y="535"/>
                    <a:pt x="3523" y="486"/>
                    <a:pt x="3523" y="414"/>
                  </a:cubicBezTo>
                  <a:cubicBezTo>
                    <a:pt x="3523" y="389"/>
                    <a:pt x="3493" y="377"/>
                    <a:pt x="3465" y="377"/>
                  </a:cubicBezTo>
                  <a:close/>
                  <a:moveTo>
                    <a:pt x="3450" y="754"/>
                  </a:moveTo>
                  <a:cubicBezTo>
                    <a:pt x="3426" y="754"/>
                    <a:pt x="3402" y="754"/>
                    <a:pt x="3402" y="778"/>
                  </a:cubicBezTo>
                  <a:cubicBezTo>
                    <a:pt x="3402" y="851"/>
                    <a:pt x="3377" y="899"/>
                    <a:pt x="3353" y="948"/>
                  </a:cubicBezTo>
                  <a:cubicBezTo>
                    <a:pt x="3329" y="972"/>
                    <a:pt x="3353" y="997"/>
                    <a:pt x="3377" y="1021"/>
                  </a:cubicBezTo>
                  <a:lnTo>
                    <a:pt x="3402" y="1021"/>
                  </a:lnTo>
                  <a:cubicBezTo>
                    <a:pt x="3426" y="1021"/>
                    <a:pt x="3426" y="997"/>
                    <a:pt x="3426" y="997"/>
                  </a:cubicBezTo>
                  <a:cubicBezTo>
                    <a:pt x="3450" y="924"/>
                    <a:pt x="3475" y="875"/>
                    <a:pt x="3499" y="802"/>
                  </a:cubicBezTo>
                  <a:cubicBezTo>
                    <a:pt x="3499" y="778"/>
                    <a:pt x="3475" y="754"/>
                    <a:pt x="3450" y="754"/>
                  </a:cubicBezTo>
                  <a:close/>
                  <a:moveTo>
                    <a:pt x="2576" y="899"/>
                  </a:moveTo>
                  <a:cubicBezTo>
                    <a:pt x="2503" y="924"/>
                    <a:pt x="2430" y="997"/>
                    <a:pt x="2406" y="1045"/>
                  </a:cubicBezTo>
                  <a:cubicBezTo>
                    <a:pt x="2406" y="1069"/>
                    <a:pt x="2406" y="1118"/>
                    <a:pt x="2430" y="1118"/>
                  </a:cubicBezTo>
                  <a:lnTo>
                    <a:pt x="2454" y="1118"/>
                  </a:lnTo>
                  <a:cubicBezTo>
                    <a:pt x="2479" y="1118"/>
                    <a:pt x="2479" y="1118"/>
                    <a:pt x="2503" y="1094"/>
                  </a:cubicBezTo>
                  <a:cubicBezTo>
                    <a:pt x="2503" y="1045"/>
                    <a:pt x="2551" y="1021"/>
                    <a:pt x="2600" y="997"/>
                  </a:cubicBezTo>
                  <a:cubicBezTo>
                    <a:pt x="2649" y="972"/>
                    <a:pt x="2624" y="899"/>
                    <a:pt x="2576" y="899"/>
                  </a:cubicBezTo>
                  <a:close/>
                  <a:moveTo>
                    <a:pt x="2722" y="948"/>
                  </a:moveTo>
                  <a:cubicBezTo>
                    <a:pt x="2697" y="972"/>
                    <a:pt x="2697" y="997"/>
                    <a:pt x="2722" y="1021"/>
                  </a:cubicBezTo>
                  <a:cubicBezTo>
                    <a:pt x="2770" y="1045"/>
                    <a:pt x="2794" y="1094"/>
                    <a:pt x="2819" y="1142"/>
                  </a:cubicBezTo>
                  <a:cubicBezTo>
                    <a:pt x="2843" y="1167"/>
                    <a:pt x="2843" y="1167"/>
                    <a:pt x="2867" y="1167"/>
                  </a:cubicBezTo>
                  <a:lnTo>
                    <a:pt x="2916" y="1191"/>
                  </a:lnTo>
                  <a:cubicBezTo>
                    <a:pt x="2916" y="1167"/>
                    <a:pt x="2940" y="1142"/>
                    <a:pt x="2916" y="1118"/>
                  </a:cubicBezTo>
                  <a:cubicBezTo>
                    <a:pt x="2892" y="1045"/>
                    <a:pt x="2843" y="997"/>
                    <a:pt x="2794" y="948"/>
                  </a:cubicBezTo>
                  <a:close/>
                  <a:moveTo>
                    <a:pt x="3268" y="1078"/>
                  </a:moveTo>
                  <a:cubicBezTo>
                    <a:pt x="3256" y="1078"/>
                    <a:pt x="3243" y="1082"/>
                    <a:pt x="3232" y="1094"/>
                  </a:cubicBezTo>
                  <a:cubicBezTo>
                    <a:pt x="3207" y="1142"/>
                    <a:pt x="3159" y="1167"/>
                    <a:pt x="3110" y="1215"/>
                  </a:cubicBezTo>
                  <a:cubicBezTo>
                    <a:pt x="3086" y="1215"/>
                    <a:pt x="3086" y="1239"/>
                    <a:pt x="3110" y="1264"/>
                  </a:cubicBezTo>
                  <a:cubicBezTo>
                    <a:pt x="3110" y="1288"/>
                    <a:pt x="3134" y="1288"/>
                    <a:pt x="3159" y="1288"/>
                  </a:cubicBezTo>
                  <a:cubicBezTo>
                    <a:pt x="3207" y="1264"/>
                    <a:pt x="3256" y="1215"/>
                    <a:pt x="3305" y="1167"/>
                  </a:cubicBezTo>
                  <a:cubicBezTo>
                    <a:pt x="3342" y="1129"/>
                    <a:pt x="3308" y="1078"/>
                    <a:pt x="3268" y="1078"/>
                  </a:cubicBezTo>
                  <a:close/>
                  <a:moveTo>
                    <a:pt x="2469" y="1197"/>
                  </a:moveTo>
                  <a:cubicBezTo>
                    <a:pt x="2460" y="1197"/>
                    <a:pt x="2454" y="1203"/>
                    <a:pt x="2454" y="1215"/>
                  </a:cubicBezTo>
                  <a:cubicBezTo>
                    <a:pt x="2430" y="1215"/>
                    <a:pt x="2406" y="1264"/>
                    <a:pt x="2430" y="1264"/>
                  </a:cubicBezTo>
                  <a:cubicBezTo>
                    <a:pt x="2479" y="1337"/>
                    <a:pt x="2527" y="1385"/>
                    <a:pt x="2600" y="1385"/>
                  </a:cubicBezTo>
                  <a:lnTo>
                    <a:pt x="2624" y="1410"/>
                  </a:lnTo>
                  <a:cubicBezTo>
                    <a:pt x="2649" y="1410"/>
                    <a:pt x="2673" y="1385"/>
                    <a:pt x="2673" y="1361"/>
                  </a:cubicBezTo>
                  <a:cubicBezTo>
                    <a:pt x="2673" y="1337"/>
                    <a:pt x="2649" y="1288"/>
                    <a:pt x="2624" y="1288"/>
                  </a:cubicBezTo>
                  <a:cubicBezTo>
                    <a:pt x="2576" y="1288"/>
                    <a:pt x="2527" y="1264"/>
                    <a:pt x="2503" y="1215"/>
                  </a:cubicBezTo>
                  <a:cubicBezTo>
                    <a:pt x="2491" y="1203"/>
                    <a:pt x="2479" y="1197"/>
                    <a:pt x="2469" y="1197"/>
                  </a:cubicBezTo>
                  <a:close/>
                  <a:moveTo>
                    <a:pt x="2958" y="1253"/>
                  </a:moveTo>
                  <a:cubicBezTo>
                    <a:pt x="2954" y="1253"/>
                    <a:pt x="2948" y="1256"/>
                    <a:pt x="2940" y="1264"/>
                  </a:cubicBezTo>
                  <a:cubicBezTo>
                    <a:pt x="2916" y="1264"/>
                    <a:pt x="2892" y="1264"/>
                    <a:pt x="2892" y="1288"/>
                  </a:cubicBezTo>
                  <a:lnTo>
                    <a:pt x="2794" y="1312"/>
                  </a:lnTo>
                  <a:cubicBezTo>
                    <a:pt x="2790" y="1310"/>
                    <a:pt x="2786" y="1309"/>
                    <a:pt x="2782" y="1309"/>
                  </a:cubicBezTo>
                  <a:cubicBezTo>
                    <a:pt x="2746" y="1309"/>
                    <a:pt x="2750" y="1410"/>
                    <a:pt x="2794" y="1410"/>
                  </a:cubicBezTo>
                  <a:cubicBezTo>
                    <a:pt x="2843" y="1410"/>
                    <a:pt x="2867" y="1385"/>
                    <a:pt x="2916" y="1385"/>
                  </a:cubicBezTo>
                  <a:cubicBezTo>
                    <a:pt x="2916" y="1410"/>
                    <a:pt x="2916" y="1458"/>
                    <a:pt x="2916" y="1482"/>
                  </a:cubicBezTo>
                  <a:cubicBezTo>
                    <a:pt x="2916" y="1507"/>
                    <a:pt x="2940" y="1531"/>
                    <a:pt x="2964" y="1531"/>
                  </a:cubicBezTo>
                  <a:lnTo>
                    <a:pt x="2989" y="1531"/>
                  </a:lnTo>
                  <a:cubicBezTo>
                    <a:pt x="3013" y="1531"/>
                    <a:pt x="3037" y="1507"/>
                    <a:pt x="3037" y="1482"/>
                  </a:cubicBezTo>
                  <a:cubicBezTo>
                    <a:pt x="3013" y="1434"/>
                    <a:pt x="3013" y="1410"/>
                    <a:pt x="3013" y="1361"/>
                  </a:cubicBezTo>
                  <a:cubicBezTo>
                    <a:pt x="3037" y="1361"/>
                    <a:pt x="3037" y="1337"/>
                    <a:pt x="3037" y="1312"/>
                  </a:cubicBezTo>
                  <a:cubicBezTo>
                    <a:pt x="3013" y="1288"/>
                    <a:pt x="3013" y="1264"/>
                    <a:pt x="2989" y="1264"/>
                  </a:cubicBezTo>
                  <a:cubicBezTo>
                    <a:pt x="2973" y="1264"/>
                    <a:pt x="2967" y="1253"/>
                    <a:pt x="2958" y="1253"/>
                  </a:cubicBezTo>
                  <a:close/>
                  <a:moveTo>
                    <a:pt x="2989" y="1628"/>
                  </a:moveTo>
                  <a:cubicBezTo>
                    <a:pt x="2964" y="1628"/>
                    <a:pt x="2940" y="1652"/>
                    <a:pt x="2940" y="1677"/>
                  </a:cubicBezTo>
                  <a:cubicBezTo>
                    <a:pt x="2916" y="1725"/>
                    <a:pt x="2916" y="1798"/>
                    <a:pt x="2892" y="1847"/>
                  </a:cubicBezTo>
                  <a:cubicBezTo>
                    <a:pt x="2892" y="1871"/>
                    <a:pt x="2916" y="1895"/>
                    <a:pt x="2940" y="1895"/>
                  </a:cubicBezTo>
                  <a:cubicBezTo>
                    <a:pt x="2964" y="1895"/>
                    <a:pt x="2989" y="1895"/>
                    <a:pt x="2989" y="1871"/>
                  </a:cubicBezTo>
                  <a:cubicBezTo>
                    <a:pt x="3013" y="1798"/>
                    <a:pt x="3013" y="1750"/>
                    <a:pt x="3037" y="1677"/>
                  </a:cubicBezTo>
                  <a:cubicBezTo>
                    <a:pt x="3037" y="1652"/>
                    <a:pt x="3013" y="1628"/>
                    <a:pt x="2989" y="1628"/>
                  </a:cubicBezTo>
                  <a:close/>
                  <a:moveTo>
                    <a:pt x="1628" y="1993"/>
                  </a:moveTo>
                  <a:cubicBezTo>
                    <a:pt x="1604" y="1993"/>
                    <a:pt x="1580" y="2017"/>
                    <a:pt x="1580" y="2041"/>
                  </a:cubicBezTo>
                  <a:cubicBezTo>
                    <a:pt x="1580" y="2065"/>
                    <a:pt x="1604" y="2090"/>
                    <a:pt x="1628" y="2090"/>
                  </a:cubicBezTo>
                  <a:cubicBezTo>
                    <a:pt x="1677" y="2090"/>
                    <a:pt x="1726" y="2090"/>
                    <a:pt x="1750" y="2114"/>
                  </a:cubicBezTo>
                  <a:lnTo>
                    <a:pt x="1823" y="2114"/>
                  </a:lnTo>
                  <a:cubicBezTo>
                    <a:pt x="1823" y="2114"/>
                    <a:pt x="1847" y="2114"/>
                    <a:pt x="1847" y="2090"/>
                  </a:cubicBezTo>
                  <a:cubicBezTo>
                    <a:pt x="1847" y="2065"/>
                    <a:pt x="1847" y="2041"/>
                    <a:pt x="1823" y="2017"/>
                  </a:cubicBezTo>
                  <a:lnTo>
                    <a:pt x="1798" y="2017"/>
                  </a:lnTo>
                  <a:cubicBezTo>
                    <a:pt x="1750" y="1993"/>
                    <a:pt x="1677" y="1993"/>
                    <a:pt x="1628" y="1993"/>
                  </a:cubicBezTo>
                  <a:close/>
                  <a:moveTo>
                    <a:pt x="2892" y="1993"/>
                  </a:moveTo>
                  <a:cubicBezTo>
                    <a:pt x="2867" y="1993"/>
                    <a:pt x="2843" y="1993"/>
                    <a:pt x="2819" y="2017"/>
                  </a:cubicBezTo>
                  <a:cubicBezTo>
                    <a:pt x="2794" y="2065"/>
                    <a:pt x="2770" y="2114"/>
                    <a:pt x="2722" y="2163"/>
                  </a:cubicBezTo>
                  <a:cubicBezTo>
                    <a:pt x="2722" y="2187"/>
                    <a:pt x="2722" y="2211"/>
                    <a:pt x="2722" y="2235"/>
                  </a:cubicBezTo>
                  <a:lnTo>
                    <a:pt x="2794" y="2235"/>
                  </a:lnTo>
                  <a:cubicBezTo>
                    <a:pt x="2843" y="2187"/>
                    <a:pt x="2867" y="2114"/>
                    <a:pt x="2916" y="2065"/>
                  </a:cubicBezTo>
                  <a:cubicBezTo>
                    <a:pt x="2916" y="2041"/>
                    <a:pt x="2916" y="2017"/>
                    <a:pt x="2892" y="1993"/>
                  </a:cubicBezTo>
                  <a:close/>
                  <a:moveTo>
                    <a:pt x="1968" y="2144"/>
                  </a:moveTo>
                  <a:cubicBezTo>
                    <a:pt x="1956" y="2144"/>
                    <a:pt x="1944" y="2150"/>
                    <a:pt x="1944" y="2163"/>
                  </a:cubicBezTo>
                  <a:cubicBezTo>
                    <a:pt x="1920" y="2163"/>
                    <a:pt x="1920" y="2211"/>
                    <a:pt x="1944" y="2211"/>
                  </a:cubicBezTo>
                  <a:cubicBezTo>
                    <a:pt x="1993" y="2260"/>
                    <a:pt x="2017" y="2284"/>
                    <a:pt x="2066" y="2333"/>
                  </a:cubicBezTo>
                  <a:lnTo>
                    <a:pt x="2114" y="2333"/>
                  </a:lnTo>
                  <a:cubicBezTo>
                    <a:pt x="2114" y="2357"/>
                    <a:pt x="2139" y="2357"/>
                    <a:pt x="2139" y="2357"/>
                  </a:cubicBezTo>
                  <a:cubicBezTo>
                    <a:pt x="2163" y="2333"/>
                    <a:pt x="2163" y="2308"/>
                    <a:pt x="2139" y="2284"/>
                  </a:cubicBezTo>
                  <a:cubicBezTo>
                    <a:pt x="2114" y="2235"/>
                    <a:pt x="2066" y="2187"/>
                    <a:pt x="1993" y="2163"/>
                  </a:cubicBezTo>
                  <a:cubicBezTo>
                    <a:pt x="1993" y="2150"/>
                    <a:pt x="1981" y="2144"/>
                    <a:pt x="1968" y="2144"/>
                  </a:cubicBezTo>
                  <a:close/>
                  <a:moveTo>
                    <a:pt x="1531" y="2114"/>
                  </a:moveTo>
                  <a:cubicBezTo>
                    <a:pt x="1507" y="2114"/>
                    <a:pt x="1483" y="2138"/>
                    <a:pt x="1483" y="2163"/>
                  </a:cubicBezTo>
                  <a:cubicBezTo>
                    <a:pt x="1483" y="2235"/>
                    <a:pt x="1507" y="2308"/>
                    <a:pt x="1555" y="2357"/>
                  </a:cubicBezTo>
                  <a:cubicBezTo>
                    <a:pt x="1555" y="2357"/>
                    <a:pt x="1580" y="2381"/>
                    <a:pt x="1604" y="2381"/>
                  </a:cubicBezTo>
                  <a:cubicBezTo>
                    <a:pt x="1604" y="2381"/>
                    <a:pt x="1628" y="2381"/>
                    <a:pt x="1628" y="2357"/>
                  </a:cubicBezTo>
                  <a:cubicBezTo>
                    <a:pt x="1653" y="2357"/>
                    <a:pt x="1653" y="2308"/>
                    <a:pt x="1628" y="2308"/>
                  </a:cubicBezTo>
                  <a:cubicBezTo>
                    <a:pt x="1580" y="2260"/>
                    <a:pt x="1580" y="2211"/>
                    <a:pt x="1555" y="2163"/>
                  </a:cubicBezTo>
                  <a:cubicBezTo>
                    <a:pt x="1580" y="2138"/>
                    <a:pt x="1555" y="2114"/>
                    <a:pt x="1531" y="2114"/>
                  </a:cubicBezTo>
                  <a:close/>
                  <a:moveTo>
                    <a:pt x="2637" y="2266"/>
                  </a:moveTo>
                  <a:cubicBezTo>
                    <a:pt x="2624" y="2266"/>
                    <a:pt x="2612" y="2272"/>
                    <a:pt x="2600" y="2284"/>
                  </a:cubicBezTo>
                  <a:cubicBezTo>
                    <a:pt x="2551" y="2308"/>
                    <a:pt x="2503" y="2333"/>
                    <a:pt x="2454" y="2357"/>
                  </a:cubicBezTo>
                  <a:cubicBezTo>
                    <a:pt x="2406" y="2381"/>
                    <a:pt x="2406" y="2406"/>
                    <a:pt x="2430" y="2430"/>
                  </a:cubicBezTo>
                  <a:cubicBezTo>
                    <a:pt x="2430" y="2454"/>
                    <a:pt x="2430" y="2454"/>
                    <a:pt x="2454" y="2454"/>
                  </a:cubicBezTo>
                  <a:lnTo>
                    <a:pt x="2503" y="2430"/>
                  </a:lnTo>
                  <a:cubicBezTo>
                    <a:pt x="2551" y="2406"/>
                    <a:pt x="2600" y="2381"/>
                    <a:pt x="2673" y="2333"/>
                  </a:cubicBezTo>
                  <a:cubicBezTo>
                    <a:pt x="2673" y="2333"/>
                    <a:pt x="2673" y="2284"/>
                    <a:pt x="2673" y="2284"/>
                  </a:cubicBezTo>
                  <a:cubicBezTo>
                    <a:pt x="2661" y="2272"/>
                    <a:pt x="2649" y="2266"/>
                    <a:pt x="2637" y="2266"/>
                  </a:cubicBezTo>
                  <a:close/>
                  <a:moveTo>
                    <a:pt x="1748" y="2395"/>
                  </a:moveTo>
                  <a:cubicBezTo>
                    <a:pt x="1726" y="2395"/>
                    <a:pt x="1701" y="2413"/>
                    <a:pt x="1701" y="2430"/>
                  </a:cubicBezTo>
                  <a:cubicBezTo>
                    <a:pt x="1677" y="2454"/>
                    <a:pt x="1701" y="2478"/>
                    <a:pt x="1726" y="2478"/>
                  </a:cubicBezTo>
                  <a:cubicBezTo>
                    <a:pt x="1774" y="2527"/>
                    <a:pt x="1847" y="2527"/>
                    <a:pt x="1920" y="2551"/>
                  </a:cubicBezTo>
                  <a:cubicBezTo>
                    <a:pt x="1968" y="2527"/>
                    <a:pt x="1968" y="2478"/>
                    <a:pt x="1920" y="2454"/>
                  </a:cubicBezTo>
                  <a:cubicBezTo>
                    <a:pt x="1871" y="2454"/>
                    <a:pt x="1823" y="2430"/>
                    <a:pt x="1774" y="2406"/>
                  </a:cubicBezTo>
                  <a:cubicBezTo>
                    <a:pt x="1767" y="2398"/>
                    <a:pt x="1758" y="2395"/>
                    <a:pt x="1748" y="2395"/>
                  </a:cubicBezTo>
                  <a:close/>
                  <a:moveTo>
                    <a:pt x="2208" y="2395"/>
                  </a:moveTo>
                  <a:cubicBezTo>
                    <a:pt x="2201" y="2395"/>
                    <a:pt x="2194" y="2398"/>
                    <a:pt x="2187" y="2406"/>
                  </a:cubicBezTo>
                  <a:cubicBezTo>
                    <a:pt x="2163" y="2406"/>
                    <a:pt x="2139" y="2430"/>
                    <a:pt x="2139" y="2454"/>
                  </a:cubicBezTo>
                  <a:lnTo>
                    <a:pt x="2090" y="2454"/>
                  </a:lnTo>
                  <a:cubicBezTo>
                    <a:pt x="2066" y="2454"/>
                    <a:pt x="2041" y="2478"/>
                    <a:pt x="2041" y="2503"/>
                  </a:cubicBezTo>
                  <a:cubicBezTo>
                    <a:pt x="2041" y="2527"/>
                    <a:pt x="2066" y="2551"/>
                    <a:pt x="2090" y="2551"/>
                  </a:cubicBezTo>
                  <a:lnTo>
                    <a:pt x="2187" y="2551"/>
                  </a:lnTo>
                  <a:cubicBezTo>
                    <a:pt x="2187" y="2551"/>
                    <a:pt x="2187" y="2576"/>
                    <a:pt x="2187" y="2600"/>
                  </a:cubicBezTo>
                  <a:lnTo>
                    <a:pt x="2187" y="2624"/>
                  </a:lnTo>
                  <a:cubicBezTo>
                    <a:pt x="2163" y="2648"/>
                    <a:pt x="2187" y="2673"/>
                    <a:pt x="2211" y="2673"/>
                  </a:cubicBezTo>
                  <a:lnTo>
                    <a:pt x="2236" y="2673"/>
                  </a:lnTo>
                  <a:cubicBezTo>
                    <a:pt x="2260" y="2673"/>
                    <a:pt x="2260" y="2648"/>
                    <a:pt x="2260" y="2624"/>
                  </a:cubicBezTo>
                  <a:lnTo>
                    <a:pt x="2260" y="2600"/>
                  </a:lnTo>
                  <a:cubicBezTo>
                    <a:pt x="2260" y="2576"/>
                    <a:pt x="2260" y="2551"/>
                    <a:pt x="2260" y="2527"/>
                  </a:cubicBezTo>
                  <a:lnTo>
                    <a:pt x="2284" y="2527"/>
                  </a:lnTo>
                  <a:cubicBezTo>
                    <a:pt x="2333" y="2478"/>
                    <a:pt x="2309" y="2430"/>
                    <a:pt x="2260" y="2430"/>
                  </a:cubicBezTo>
                  <a:lnTo>
                    <a:pt x="2236" y="2430"/>
                  </a:lnTo>
                  <a:cubicBezTo>
                    <a:pt x="2236" y="2413"/>
                    <a:pt x="2224" y="2395"/>
                    <a:pt x="2208" y="2395"/>
                  </a:cubicBezTo>
                  <a:close/>
                  <a:moveTo>
                    <a:pt x="2158" y="2774"/>
                  </a:moveTo>
                  <a:cubicBezTo>
                    <a:pt x="2147" y="2774"/>
                    <a:pt x="2139" y="2780"/>
                    <a:pt x="2139" y="2794"/>
                  </a:cubicBezTo>
                  <a:cubicBezTo>
                    <a:pt x="2090" y="2843"/>
                    <a:pt x="2066" y="2891"/>
                    <a:pt x="2041" y="2940"/>
                  </a:cubicBezTo>
                  <a:cubicBezTo>
                    <a:pt x="2017" y="2964"/>
                    <a:pt x="2017" y="2989"/>
                    <a:pt x="2041" y="3013"/>
                  </a:cubicBezTo>
                  <a:lnTo>
                    <a:pt x="2090" y="3013"/>
                  </a:lnTo>
                  <a:cubicBezTo>
                    <a:pt x="2139" y="2964"/>
                    <a:pt x="2187" y="2916"/>
                    <a:pt x="2211" y="2843"/>
                  </a:cubicBezTo>
                  <a:cubicBezTo>
                    <a:pt x="2229" y="2808"/>
                    <a:pt x="2185" y="2774"/>
                    <a:pt x="2158" y="2774"/>
                  </a:cubicBezTo>
                  <a:close/>
                  <a:moveTo>
                    <a:pt x="1943" y="3045"/>
                  </a:moveTo>
                  <a:cubicBezTo>
                    <a:pt x="1934" y="3045"/>
                    <a:pt x="1926" y="3050"/>
                    <a:pt x="1920" y="3061"/>
                  </a:cubicBezTo>
                  <a:cubicBezTo>
                    <a:pt x="1871" y="3086"/>
                    <a:pt x="1798" y="3134"/>
                    <a:pt x="1750" y="3183"/>
                  </a:cubicBezTo>
                  <a:cubicBezTo>
                    <a:pt x="1701" y="3207"/>
                    <a:pt x="1726" y="3256"/>
                    <a:pt x="1774" y="3256"/>
                  </a:cubicBezTo>
                  <a:lnTo>
                    <a:pt x="1798" y="3256"/>
                  </a:lnTo>
                  <a:cubicBezTo>
                    <a:pt x="1798" y="3256"/>
                    <a:pt x="1823" y="3256"/>
                    <a:pt x="1823" y="3231"/>
                  </a:cubicBezTo>
                  <a:cubicBezTo>
                    <a:pt x="1871" y="3207"/>
                    <a:pt x="1920" y="3159"/>
                    <a:pt x="1968" y="3134"/>
                  </a:cubicBezTo>
                  <a:cubicBezTo>
                    <a:pt x="2006" y="3097"/>
                    <a:pt x="1971" y="3045"/>
                    <a:pt x="1943" y="3045"/>
                  </a:cubicBezTo>
                  <a:close/>
                  <a:moveTo>
                    <a:pt x="1634" y="3269"/>
                  </a:moveTo>
                  <a:cubicBezTo>
                    <a:pt x="1623" y="3269"/>
                    <a:pt x="1612" y="3272"/>
                    <a:pt x="1604" y="3280"/>
                  </a:cubicBezTo>
                  <a:lnTo>
                    <a:pt x="1580" y="3304"/>
                  </a:lnTo>
                  <a:lnTo>
                    <a:pt x="1458" y="3377"/>
                  </a:lnTo>
                  <a:cubicBezTo>
                    <a:pt x="1434" y="3377"/>
                    <a:pt x="1434" y="3402"/>
                    <a:pt x="1434" y="3426"/>
                  </a:cubicBezTo>
                  <a:cubicBezTo>
                    <a:pt x="1434" y="3450"/>
                    <a:pt x="1458" y="3450"/>
                    <a:pt x="1483" y="3450"/>
                  </a:cubicBezTo>
                  <a:lnTo>
                    <a:pt x="1507" y="3450"/>
                  </a:lnTo>
                  <a:lnTo>
                    <a:pt x="1653" y="3377"/>
                  </a:lnTo>
                  <a:lnTo>
                    <a:pt x="1677" y="3353"/>
                  </a:lnTo>
                  <a:cubicBezTo>
                    <a:pt x="1701" y="3329"/>
                    <a:pt x="1701" y="3304"/>
                    <a:pt x="1677" y="3280"/>
                  </a:cubicBezTo>
                  <a:cubicBezTo>
                    <a:pt x="1677" y="3280"/>
                    <a:pt x="1655" y="3269"/>
                    <a:pt x="1634" y="3269"/>
                  </a:cubicBezTo>
                  <a:close/>
                  <a:moveTo>
                    <a:pt x="1303" y="3461"/>
                  </a:moveTo>
                  <a:cubicBezTo>
                    <a:pt x="1292" y="3461"/>
                    <a:pt x="1278" y="3465"/>
                    <a:pt x="1264" y="3474"/>
                  </a:cubicBezTo>
                  <a:lnTo>
                    <a:pt x="1118" y="3572"/>
                  </a:lnTo>
                  <a:cubicBezTo>
                    <a:pt x="1094" y="3572"/>
                    <a:pt x="1094" y="3620"/>
                    <a:pt x="1118" y="3620"/>
                  </a:cubicBezTo>
                  <a:cubicBezTo>
                    <a:pt x="1118" y="3644"/>
                    <a:pt x="1143" y="3644"/>
                    <a:pt x="1167" y="3644"/>
                  </a:cubicBezTo>
                  <a:lnTo>
                    <a:pt x="1337" y="3547"/>
                  </a:lnTo>
                  <a:cubicBezTo>
                    <a:pt x="1376" y="3528"/>
                    <a:pt x="1352" y="3461"/>
                    <a:pt x="1303" y="3461"/>
                  </a:cubicBezTo>
                  <a:close/>
                  <a:moveTo>
                    <a:pt x="1006" y="3651"/>
                  </a:moveTo>
                  <a:cubicBezTo>
                    <a:pt x="997" y="3651"/>
                    <a:pt x="985" y="3657"/>
                    <a:pt x="972" y="3669"/>
                  </a:cubicBezTo>
                  <a:lnTo>
                    <a:pt x="802" y="3766"/>
                  </a:lnTo>
                  <a:cubicBezTo>
                    <a:pt x="778" y="3766"/>
                    <a:pt x="778" y="3814"/>
                    <a:pt x="802" y="3839"/>
                  </a:cubicBezTo>
                  <a:lnTo>
                    <a:pt x="851" y="3839"/>
                  </a:lnTo>
                  <a:cubicBezTo>
                    <a:pt x="900" y="3814"/>
                    <a:pt x="972" y="3766"/>
                    <a:pt x="1021" y="3742"/>
                  </a:cubicBezTo>
                  <a:cubicBezTo>
                    <a:pt x="1045" y="3717"/>
                    <a:pt x="1045" y="3693"/>
                    <a:pt x="1021" y="3669"/>
                  </a:cubicBezTo>
                  <a:cubicBezTo>
                    <a:pt x="1021" y="3657"/>
                    <a:pt x="1015" y="3651"/>
                    <a:pt x="1006" y="3651"/>
                  </a:cubicBezTo>
                  <a:close/>
                  <a:moveTo>
                    <a:pt x="657" y="3863"/>
                  </a:moveTo>
                  <a:lnTo>
                    <a:pt x="487" y="3985"/>
                  </a:lnTo>
                  <a:cubicBezTo>
                    <a:pt x="487" y="4009"/>
                    <a:pt x="487" y="4033"/>
                    <a:pt x="487" y="4057"/>
                  </a:cubicBezTo>
                  <a:lnTo>
                    <a:pt x="560" y="4057"/>
                  </a:lnTo>
                  <a:lnTo>
                    <a:pt x="705" y="3936"/>
                  </a:lnTo>
                  <a:cubicBezTo>
                    <a:pt x="730" y="3912"/>
                    <a:pt x="730" y="3887"/>
                    <a:pt x="705" y="3863"/>
                  </a:cubicBezTo>
                  <a:close/>
                  <a:moveTo>
                    <a:pt x="385" y="4101"/>
                  </a:moveTo>
                  <a:cubicBezTo>
                    <a:pt x="379" y="4101"/>
                    <a:pt x="372" y="4103"/>
                    <a:pt x="365" y="4106"/>
                  </a:cubicBezTo>
                  <a:cubicBezTo>
                    <a:pt x="317" y="4155"/>
                    <a:pt x="268" y="4203"/>
                    <a:pt x="219" y="4252"/>
                  </a:cubicBezTo>
                  <a:cubicBezTo>
                    <a:pt x="219" y="4276"/>
                    <a:pt x="219" y="4300"/>
                    <a:pt x="219" y="4325"/>
                  </a:cubicBezTo>
                  <a:lnTo>
                    <a:pt x="292" y="4325"/>
                  </a:lnTo>
                  <a:cubicBezTo>
                    <a:pt x="341" y="4276"/>
                    <a:pt x="389" y="4227"/>
                    <a:pt x="438" y="4179"/>
                  </a:cubicBezTo>
                  <a:cubicBezTo>
                    <a:pt x="459" y="4158"/>
                    <a:pt x="426" y="4101"/>
                    <a:pt x="385" y="4101"/>
                  </a:cubicBezTo>
                  <a:close/>
                  <a:moveTo>
                    <a:pt x="137" y="4379"/>
                  </a:moveTo>
                  <a:cubicBezTo>
                    <a:pt x="128" y="4379"/>
                    <a:pt x="122" y="4385"/>
                    <a:pt x="122" y="4397"/>
                  </a:cubicBezTo>
                  <a:cubicBezTo>
                    <a:pt x="74" y="4470"/>
                    <a:pt x="49" y="4519"/>
                    <a:pt x="25" y="4592"/>
                  </a:cubicBezTo>
                  <a:cubicBezTo>
                    <a:pt x="25" y="4616"/>
                    <a:pt x="25" y="4640"/>
                    <a:pt x="49" y="4640"/>
                  </a:cubicBezTo>
                  <a:lnTo>
                    <a:pt x="98" y="4640"/>
                  </a:lnTo>
                  <a:cubicBezTo>
                    <a:pt x="98" y="4640"/>
                    <a:pt x="122" y="4640"/>
                    <a:pt x="122" y="4616"/>
                  </a:cubicBezTo>
                  <a:cubicBezTo>
                    <a:pt x="147" y="4568"/>
                    <a:pt x="171" y="4495"/>
                    <a:pt x="195" y="4446"/>
                  </a:cubicBezTo>
                  <a:cubicBezTo>
                    <a:pt x="195" y="4422"/>
                    <a:pt x="195" y="4397"/>
                    <a:pt x="171" y="4397"/>
                  </a:cubicBezTo>
                  <a:cubicBezTo>
                    <a:pt x="159" y="4385"/>
                    <a:pt x="147" y="4379"/>
                    <a:pt x="137" y="4379"/>
                  </a:cubicBezTo>
                  <a:close/>
                  <a:moveTo>
                    <a:pt x="49" y="4738"/>
                  </a:moveTo>
                  <a:cubicBezTo>
                    <a:pt x="25" y="4738"/>
                    <a:pt x="1" y="4762"/>
                    <a:pt x="1" y="4786"/>
                  </a:cubicBezTo>
                  <a:cubicBezTo>
                    <a:pt x="1" y="4859"/>
                    <a:pt x="25" y="4908"/>
                    <a:pt x="25" y="4981"/>
                  </a:cubicBezTo>
                  <a:cubicBezTo>
                    <a:pt x="49" y="5005"/>
                    <a:pt x="49" y="5005"/>
                    <a:pt x="74" y="5005"/>
                  </a:cubicBezTo>
                  <a:lnTo>
                    <a:pt x="98" y="5005"/>
                  </a:lnTo>
                  <a:cubicBezTo>
                    <a:pt x="122" y="5005"/>
                    <a:pt x="122" y="4981"/>
                    <a:pt x="122" y="4956"/>
                  </a:cubicBezTo>
                  <a:cubicBezTo>
                    <a:pt x="98" y="4908"/>
                    <a:pt x="98" y="4835"/>
                    <a:pt x="98" y="4786"/>
                  </a:cubicBezTo>
                  <a:cubicBezTo>
                    <a:pt x="98" y="4762"/>
                    <a:pt x="74" y="4738"/>
                    <a:pt x="49" y="4738"/>
                  </a:cubicBezTo>
                  <a:close/>
                  <a:moveTo>
                    <a:pt x="144" y="5092"/>
                  </a:moveTo>
                  <a:cubicBezTo>
                    <a:pt x="136" y="5092"/>
                    <a:pt x="129" y="5095"/>
                    <a:pt x="122" y="5102"/>
                  </a:cubicBezTo>
                  <a:cubicBezTo>
                    <a:pt x="98" y="5102"/>
                    <a:pt x="98" y="5151"/>
                    <a:pt x="98" y="5175"/>
                  </a:cubicBezTo>
                  <a:cubicBezTo>
                    <a:pt x="147" y="5223"/>
                    <a:pt x="171" y="5272"/>
                    <a:pt x="219" y="5321"/>
                  </a:cubicBezTo>
                  <a:cubicBezTo>
                    <a:pt x="219" y="5345"/>
                    <a:pt x="244" y="5345"/>
                    <a:pt x="244" y="5345"/>
                  </a:cubicBezTo>
                  <a:lnTo>
                    <a:pt x="292" y="5345"/>
                  </a:lnTo>
                  <a:cubicBezTo>
                    <a:pt x="292" y="5321"/>
                    <a:pt x="292" y="5296"/>
                    <a:pt x="292" y="5272"/>
                  </a:cubicBezTo>
                  <a:cubicBezTo>
                    <a:pt x="244" y="5223"/>
                    <a:pt x="219" y="5175"/>
                    <a:pt x="195" y="5126"/>
                  </a:cubicBezTo>
                  <a:cubicBezTo>
                    <a:pt x="178" y="5109"/>
                    <a:pt x="161" y="5092"/>
                    <a:pt x="144" y="5092"/>
                  </a:cubicBezTo>
                  <a:close/>
                  <a:moveTo>
                    <a:pt x="365" y="5400"/>
                  </a:moveTo>
                  <a:cubicBezTo>
                    <a:pt x="353" y="5400"/>
                    <a:pt x="341" y="5406"/>
                    <a:pt x="341" y="5418"/>
                  </a:cubicBezTo>
                  <a:cubicBezTo>
                    <a:pt x="317" y="5442"/>
                    <a:pt x="317" y="5466"/>
                    <a:pt x="341" y="5491"/>
                  </a:cubicBezTo>
                  <a:lnTo>
                    <a:pt x="389" y="5491"/>
                  </a:lnTo>
                  <a:cubicBezTo>
                    <a:pt x="414" y="5466"/>
                    <a:pt x="414" y="5442"/>
                    <a:pt x="389" y="5418"/>
                  </a:cubicBezTo>
                  <a:cubicBezTo>
                    <a:pt x="389" y="5406"/>
                    <a:pt x="377" y="5400"/>
                    <a:pt x="365" y="54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85" name="Google Shape;485;p24"/>
          <p:cNvGrpSpPr/>
          <p:nvPr/>
        </p:nvGrpSpPr>
        <p:grpSpPr>
          <a:xfrm flipH="1">
            <a:off x="8168563" y="3756793"/>
            <a:ext cx="1277992" cy="1010253"/>
            <a:chOff x="855987" y="2204128"/>
            <a:chExt cx="1217483" cy="962421"/>
          </a:xfrm>
        </p:grpSpPr>
        <p:grpSp>
          <p:nvGrpSpPr>
            <p:cNvPr id="486" name="Google Shape;486;p24"/>
            <p:cNvGrpSpPr/>
            <p:nvPr/>
          </p:nvGrpSpPr>
          <p:grpSpPr>
            <a:xfrm>
              <a:off x="855987" y="2204128"/>
              <a:ext cx="1146638" cy="962421"/>
              <a:chOff x="958238" y="2157575"/>
              <a:chExt cx="1115190" cy="936025"/>
            </a:xfrm>
          </p:grpSpPr>
          <p:sp>
            <p:nvSpPr>
              <p:cNvPr id="487" name="Google Shape;487;p24"/>
              <p:cNvSpPr/>
              <p:nvPr/>
            </p:nvSpPr>
            <p:spPr>
              <a:xfrm>
                <a:off x="1253863" y="215757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24"/>
              <p:cNvSpPr/>
              <p:nvPr/>
            </p:nvSpPr>
            <p:spPr>
              <a:xfrm>
                <a:off x="1441088" y="23251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24"/>
              <p:cNvSpPr/>
              <p:nvPr/>
            </p:nvSpPr>
            <p:spPr>
              <a:xfrm>
                <a:off x="997663" y="233495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24"/>
              <p:cNvSpPr/>
              <p:nvPr/>
            </p:nvSpPr>
            <p:spPr>
              <a:xfrm>
                <a:off x="958238" y="255172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24"/>
              <p:cNvSpPr/>
              <p:nvPr/>
            </p:nvSpPr>
            <p:spPr>
              <a:xfrm>
                <a:off x="1165163" y="26010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Google Shape;492;p24"/>
              <p:cNvSpPr/>
              <p:nvPr/>
            </p:nvSpPr>
            <p:spPr>
              <a:xfrm>
                <a:off x="1450928" y="2561600"/>
                <a:ext cx="6225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93" name="Google Shape;493;p24"/>
            <p:cNvSpPr/>
            <p:nvPr/>
          </p:nvSpPr>
          <p:spPr>
            <a:xfrm>
              <a:off x="926851" y="2206843"/>
              <a:ext cx="1146619" cy="869887"/>
            </a:xfrm>
            <a:custGeom>
              <a:avLst/>
              <a:gdLst/>
              <a:ahLst/>
              <a:cxnLst/>
              <a:rect l="l" t="t" r="r" b="b"/>
              <a:pathLst>
                <a:path w="6074" h="4608" extrusionOk="0">
                  <a:moveTo>
                    <a:pt x="1749" y="936"/>
                  </a:moveTo>
                  <a:cubicBezTo>
                    <a:pt x="1968" y="985"/>
                    <a:pt x="2187" y="1131"/>
                    <a:pt x="2284" y="1325"/>
                  </a:cubicBezTo>
                  <a:cubicBezTo>
                    <a:pt x="2284" y="1398"/>
                    <a:pt x="2260" y="1446"/>
                    <a:pt x="2211" y="1471"/>
                  </a:cubicBezTo>
                  <a:cubicBezTo>
                    <a:pt x="2162" y="1519"/>
                    <a:pt x="2114" y="1519"/>
                    <a:pt x="2065" y="1544"/>
                  </a:cubicBezTo>
                  <a:cubicBezTo>
                    <a:pt x="1871" y="1544"/>
                    <a:pt x="1725" y="1276"/>
                    <a:pt x="1677" y="1155"/>
                  </a:cubicBezTo>
                  <a:lnTo>
                    <a:pt x="1677" y="1131"/>
                  </a:lnTo>
                  <a:cubicBezTo>
                    <a:pt x="1701" y="1058"/>
                    <a:pt x="1725" y="1009"/>
                    <a:pt x="1749" y="936"/>
                  </a:cubicBezTo>
                  <a:close/>
                  <a:moveTo>
                    <a:pt x="3936" y="1301"/>
                  </a:moveTo>
                  <a:lnTo>
                    <a:pt x="3936" y="1301"/>
                  </a:lnTo>
                  <a:cubicBezTo>
                    <a:pt x="3960" y="1446"/>
                    <a:pt x="3936" y="1616"/>
                    <a:pt x="3839" y="1762"/>
                  </a:cubicBezTo>
                  <a:cubicBezTo>
                    <a:pt x="3790" y="1714"/>
                    <a:pt x="3814" y="1495"/>
                    <a:pt x="3936" y="1301"/>
                  </a:cubicBezTo>
                  <a:close/>
                  <a:moveTo>
                    <a:pt x="750" y="2166"/>
                  </a:moveTo>
                  <a:cubicBezTo>
                    <a:pt x="776" y="2166"/>
                    <a:pt x="802" y="2169"/>
                    <a:pt x="826" y="2175"/>
                  </a:cubicBezTo>
                  <a:cubicBezTo>
                    <a:pt x="1142" y="2199"/>
                    <a:pt x="1264" y="2394"/>
                    <a:pt x="1264" y="2564"/>
                  </a:cubicBezTo>
                  <a:cubicBezTo>
                    <a:pt x="1264" y="2661"/>
                    <a:pt x="1166" y="2758"/>
                    <a:pt x="1045" y="2782"/>
                  </a:cubicBezTo>
                  <a:cubicBezTo>
                    <a:pt x="996" y="2758"/>
                    <a:pt x="924" y="2758"/>
                    <a:pt x="875" y="2734"/>
                  </a:cubicBezTo>
                  <a:cubicBezTo>
                    <a:pt x="705" y="2612"/>
                    <a:pt x="583" y="2442"/>
                    <a:pt x="535" y="2248"/>
                  </a:cubicBezTo>
                  <a:cubicBezTo>
                    <a:pt x="590" y="2193"/>
                    <a:pt x="672" y="2166"/>
                    <a:pt x="750" y="2166"/>
                  </a:cubicBezTo>
                  <a:close/>
                  <a:moveTo>
                    <a:pt x="5199" y="2588"/>
                  </a:moveTo>
                  <a:cubicBezTo>
                    <a:pt x="5078" y="2855"/>
                    <a:pt x="4883" y="3025"/>
                    <a:pt x="4762" y="3025"/>
                  </a:cubicBezTo>
                  <a:cubicBezTo>
                    <a:pt x="4713" y="3025"/>
                    <a:pt x="4665" y="3001"/>
                    <a:pt x="4640" y="2977"/>
                  </a:cubicBezTo>
                  <a:cubicBezTo>
                    <a:pt x="4567" y="2855"/>
                    <a:pt x="4592" y="2807"/>
                    <a:pt x="4592" y="2782"/>
                  </a:cubicBezTo>
                  <a:cubicBezTo>
                    <a:pt x="4640" y="2685"/>
                    <a:pt x="4883" y="2588"/>
                    <a:pt x="5150" y="2588"/>
                  </a:cubicBezTo>
                  <a:close/>
                  <a:moveTo>
                    <a:pt x="3596" y="3293"/>
                  </a:moveTo>
                  <a:cubicBezTo>
                    <a:pt x="3596" y="3293"/>
                    <a:pt x="3620" y="3317"/>
                    <a:pt x="3620" y="3317"/>
                  </a:cubicBezTo>
                  <a:cubicBezTo>
                    <a:pt x="3669" y="3390"/>
                    <a:pt x="3644" y="3608"/>
                    <a:pt x="3426" y="3851"/>
                  </a:cubicBezTo>
                  <a:cubicBezTo>
                    <a:pt x="3353" y="3754"/>
                    <a:pt x="3328" y="3633"/>
                    <a:pt x="3377" y="3511"/>
                  </a:cubicBezTo>
                  <a:cubicBezTo>
                    <a:pt x="3401" y="3414"/>
                    <a:pt x="3474" y="3341"/>
                    <a:pt x="3596" y="3317"/>
                  </a:cubicBezTo>
                  <a:lnTo>
                    <a:pt x="3596" y="3293"/>
                  </a:lnTo>
                  <a:close/>
                  <a:moveTo>
                    <a:pt x="1822" y="3366"/>
                  </a:moveTo>
                  <a:cubicBezTo>
                    <a:pt x="1847" y="3366"/>
                    <a:pt x="1944" y="3366"/>
                    <a:pt x="1968" y="3487"/>
                  </a:cubicBezTo>
                  <a:cubicBezTo>
                    <a:pt x="1944" y="3754"/>
                    <a:pt x="1798" y="3997"/>
                    <a:pt x="1555" y="4094"/>
                  </a:cubicBezTo>
                  <a:cubicBezTo>
                    <a:pt x="1482" y="3924"/>
                    <a:pt x="1507" y="3706"/>
                    <a:pt x="1604" y="3511"/>
                  </a:cubicBezTo>
                  <a:cubicBezTo>
                    <a:pt x="1652" y="3438"/>
                    <a:pt x="1725" y="3366"/>
                    <a:pt x="1822" y="3366"/>
                  </a:cubicBezTo>
                  <a:close/>
                  <a:moveTo>
                    <a:pt x="2745" y="159"/>
                  </a:moveTo>
                  <a:cubicBezTo>
                    <a:pt x="2867" y="159"/>
                    <a:pt x="3013" y="183"/>
                    <a:pt x="3158" y="256"/>
                  </a:cubicBezTo>
                  <a:cubicBezTo>
                    <a:pt x="3523" y="378"/>
                    <a:pt x="3814" y="693"/>
                    <a:pt x="3911" y="1058"/>
                  </a:cubicBezTo>
                  <a:cubicBezTo>
                    <a:pt x="3693" y="1325"/>
                    <a:pt x="3596" y="1714"/>
                    <a:pt x="3766" y="1859"/>
                  </a:cubicBezTo>
                  <a:cubicBezTo>
                    <a:pt x="3790" y="1908"/>
                    <a:pt x="3839" y="1932"/>
                    <a:pt x="3863" y="1932"/>
                  </a:cubicBezTo>
                  <a:cubicBezTo>
                    <a:pt x="3936" y="1932"/>
                    <a:pt x="3984" y="1884"/>
                    <a:pt x="4009" y="1835"/>
                  </a:cubicBezTo>
                  <a:cubicBezTo>
                    <a:pt x="4130" y="1616"/>
                    <a:pt x="4154" y="1349"/>
                    <a:pt x="4082" y="1106"/>
                  </a:cubicBezTo>
                  <a:cubicBezTo>
                    <a:pt x="4203" y="961"/>
                    <a:pt x="4397" y="863"/>
                    <a:pt x="4592" y="863"/>
                  </a:cubicBezTo>
                  <a:cubicBezTo>
                    <a:pt x="4762" y="863"/>
                    <a:pt x="4932" y="936"/>
                    <a:pt x="5053" y="1033"/>
                  </a:cubicBezTo>
                  <a:cubicBezTo>
                    <a:pt x="5466" y="1325"/>
                    <a:pt x="5466" y="1932"/>
                    <a:pt x="5272" y="2418"/>
                  </a:cubicBezTo>
                  <a:lnTo>
                    <a:pt x="5150" y="2418"/>
                  </a:lnTo>
                  <a:cubicBezTo>
                    <a:pt x="4907" y="2418"/>
                    <a:pt x="4567" y="2491"/>
                    <a:pt x="4470" y="2710"/>
                  </a:cubicBezTo>
                  <a:cubicBezTo>
                    <a:pt x="4397" y="2928"/>
                    <a:pt x="4543" y="3171"/>
                    <a:pt x="4762" y="3195"/>
                  </a:cubicBezTo>
                  <a:cubicBezTo>
                    <a:pt x="5029" y="3195"/>
                    <a:pt x="5248" y="2904"/>
                    <a:pt x="5369" y="2612"/>
                  </a:cubicBezTo>
                  <a:cubicBezTo>
                    <a:pt x="5612" y="2637"/>
                    <a:pt x="5806" y="2807"/>
                    <a:pt x="5879" y="3025"/>
                  </a:cubicBezTo>
                  <a:cubicBezTo>
                    <a:pt x="5903" y="3220"/>
                    <a:pt x="5831" y="3414"/>
                    <a:pt x="5685" y="3560"/>
                  </a:cubicBezTo>
                  <a:cubicBezTo>
                    <a:pt x="5320" y="3949"/>
                    <a:pt x="4810" y="4191"/>
                    <a:pt x="4252" y="4191"/>
                  </a:cubicBezTo>
                  <a:cubicBezTo>
                    <a:pt x="4082" y="4191"/>
                    <a:pt x="3887" y="4167"/>
                    <a:pt x="3741" y="4070"/>
                  </a:cubicBezTo>
                  <a:cubicBezTo>
                    <a:pt x="3669" y="4046"/>
                    <a:pt x="3620" y="4021"/>
                    <a:pt x="3571" y="3973"/>
                  </a:cubicBezTo>
                  <a:cubicBezTo>
                    <a:pt x="3814" y="3681"/>
                    <a:pt x="3887" y="3366"/>
                    <a:pt x="3766" y="3220"/>
                  </a:cubicBezTo>
                  <a:cubicBezTo>
                    <a:pt x="3717" y="3171"/>
                    <a:pt x="3669" y="3147"/>
                    <a:pt x="3596" y="3147"/>
                  </a:cubicBezTo>
                  <a:cubicBezTo>
                    <a:pt x="3426" y="3171"/>
                    <a:pt x="3280" y="3268"/>
                    <a:pt x="3231" y="3438"/>
                  </a:cubicBezTo>
                  <a:cubicBezTo>
                    <a:pt x="3158" y="3633"/>
                    <a:pt x="3207" y="3851"/>
                    <a:pt x="3328" y="3973"/>
                  </a:cubicBezTo>
                  <a:cubicBezTo>
                    <a:pt x="3037" y="4264"/>
                    <a:pt x="2648" y="4434"/>
                    <a:pt x="2260" y="4434"/>
                  </a:cubicBezTo>
                  <a:cubicBezTo>
                    <a:pt x="2215" y="4444"/>
                    <a:pt x="2169" y="4449"/>
                    <a:pt x="2124" y="4449"/>
                  </a:cubicBezTo>
                  <a:cubicBezTo>
                    <a:pt x="1946" y="4449"/>
                    <a:pt x="1768" y="4375"/>
                    <a:pt x="1652" y="4240"/>
                  </a:cubicBezTo>
                  <a:cubicBezTo>
                    <a:pt x="1944" y="4094"/>
                    <a:pt x="2138" y="3778"/>
                    <a:pt x="2138" y="3463"/>
                  </a:cubicBezTo>
                  <a:cubicBezTo>
                    <a:pt x="2116" y="3307"/>
                    <a:pt x="2013" y="3192"/>
                    <a:pt x="1865" y="3192"/>
                  </a:cubicBezTo>
                  <a:cubicBezTo>
                    <a:pt x="1851" y="3192"/>
                    <a:pt x="1837" y="3193"/>
                    <a:pt x="1822" y="3195"/>
                  </a:cubicBezTo>
                  <a:cubicBezTo>
                    <a:pt x="1677" y="3195"/>
                    <a:pt x="1531" y="3293"/>
                    <a:pt x="1458" y="3438"/>
                  </a:cubicBezTo>
                  <a:cubicBezTo>
                    <a:pt x="1337" y="3657"/>
                    <a:pt x="1312" y="3924"/>
                    <a:pt x="1409" y="4143"/>
                  </a:cubicBezTo>
                  <a:cubicBezTo>
                    <a:pt x="1361" y="4149"/>
                    <a:pt x="1314" y="4152"/>
                    <a:pt x="1268" y="4152"/>
                  </a:cubicBezTo>
                  <a:cubicBezTo>
                    <a:pt x="1130" y="4152"/>
                    <a:pt x="1002" y="4125"/>
                    <a:pt x="875" y="4070"/>
                  </a:cubicBezTo>
                  <a:cubicBezTo>
                    <a:pt x="535" y="3924"/>
                    <a:pt x="316" y="3633"/>
                    <a:pt x="268" y="3268"/>
                  </a:cubicBezTo>
                  <a:cubicBezTo>
                    <a:pt x="195" y="2977"/>
                    <a:pt x="243" y="2637"/>
                    <a:pt x="413" y="2370"/>
                  </a:cubicBezTo>
                  <a:cubicBezTo>
                    <a:pt x="486" y="2564"/>
                    <a:pt x="632" y="2734"/>
                    <a:pt x="802" y="2855"/>
                  </a:cubicBezTo>
                  <a:cubicBezTo>
                    <a:pt x="899" y="2880"/>
                    <a:pt x="972" y="2904"/>
                    <a:pt x="1069" y="2904"/>
                  </a:cubicBezTo>
                  <a:cubicBezTo>
                    <a:pt x="1264" y="2904"/>
                    <a:pt x="1434" y="2758"/>
                    <a:pt x="1434" y="2540"/>
                  </a:cubicBezTo>
                  <a:cubicBezTo>
                    <a:pt x="1434" y="2224"/>
                    <a:pt x="1166" y="1981"/>
                    <a:pt x="851" y="1981"/>
                  </a:cubicBezTo>
                  <a:cubicBezTo>
                    <a:pt x="828" y="1976"/>
                    <a:pt x="806" y="1974"/>
                    <a:pt x="784" y="1974"/>
                  </a:cubicBezTo>
                  <a:cubicBezTo>
                    <a:pt x="685" y="1974"/>
                    <a:pt x="590" y="2014"/>
                    <a:pt x="511" y="2054"/>
                  </a:cubicBezTo>
                  <a:cubicBezTo>
                    <a:pt x="438" y="1568"/>
                    <a:pt x="608" y="1058"/>
                    <a:pt x="1069" y="936"/>
                  </a:cubicBezTo>
                  <a:cubicBezTo>
                    <a:pt x="1194" y="901"/>
                    <a:pt x="1331" y="878"/>
                    <a:pt x="1463" y="878"/>
                  </a:cubicBezTo>
                  <a:cubicBezTo>
                    <a:pt x="1511" y="878"/>
                    <a:pt x="1558" y="881"/>
                    <a:pt x="1604" y="888"/>
                  </a:cubicBezTo>
                  <a:cubicBezTo>
                    <a:pt x="1555" y="1009"/>
                    <a:pt x="1507" y="1106"/>
                    <a:pt x="1507" y="1106"/>
                  </a:cubicBezTo>
                  <a:cubicBezTo>
                    <a:pt x="1507" y="1131"/>
                    <a:pt x="1507" y="1131"/>
                    <a:pt x="1507" y="1155"/>
                  </a:cubicBezTo>
                  <a:cubicBezTo>
                    <a:pt x="1531" y="1179"/>
                    <a:pt x="1725" y="1665"/>
                    <a:pt x="2065" y="1665"/>
                  </a:cubicBezTo>
                  <a:cubicBezTo>
                    <a:pt x="2162" y="1665"/>
                    <a:pt x="2235" y="1641"/>
                    <a:pt x="2308" y="1592"/>
                  </a:cubicBezTo>
                  <a:cubicBezTo>
                    <a:pt x="2405" y="1544"/>
                    <a:pt x="2478" y="1422"/>
                    <a:pt x="2454" y="1301"/>
                  </a:cubicBezTo>
                  <a:cubicBezTo>
                    <a:pt x="2357" y="1033"/>
                    <a:pt x="2114" y="839"/>
                    <a:pt x="1847" y="791"/>
                  </a:cubicBezTo>
                  <a:cubicBezTo>
                    <a:pt x="1992" y="426"/>
                    <a:pt x="2332" y="183"/>
                    <a:pt x="2745" y="159"/>
                  </a:cubicBezTo>
                  <a:close/>
                  <a:moveTo>
                    <a:pt x="2728" y="1"/>
                  </a:moveTo>
                  <a:cubicBezTo>
                    <a:pt x="2260" y="1"/>
                    <a:pt x="1815" y="296"/>
                    <a:pt x="1652" y="766"/>
                  </a:cubicBezTo>
                  <a:cubicBezTo>
                    <a:pt x="1569" y="748"/>
                    <a:pt x="1485" y="740"/>
                    <a:pt x="1403" y="740"/>
                  </a:cubicBezTo>
                  <a:cubicBezTo>
                    <a:pt x="1270" y="740"/>
                    <a:pt x="1141" y="760"/>
                    <a:pt x="1021" y="791"/>
                  </a:cubicBezTo>
                  <a:cubicBezTo>
                    <a:pt x="438" y="936"/>
                    <a:pt x="219" y="1616"/>
                    <a:pt x="341" y="2199"/>
                  </a:cubicBezTo>
                  <a:cubicBezTo>
                    <a:pt x="98" y="2515"/>
                    <a:pt x="0" y="2928"/>
                    <a:pt x="73" y="3317"/>
                  </a:cubicBezTo>
                  <a:cubicBezTo>
                    <a:pt x="146" y="3730"/>
                    <a:pt x="413" y="4070"/>
                    <a:pt x="802" y="4240"/>
                  </a:cubicBezTo>
                  <a:cubicBezTo>
                    <a:pt x="960" y="4293"/>
                    <a:pt x="1130" y="4332"/>
                    <a:pt x="1294" y="4332"/>
                  </a:cubicBezTo>
                  <a:cubicBezTo>
                    <a:pt x="1358" y="4332"/>
                    <a:pt x="1421" y="4326"/>
                    <a:pt x="1482" y="4313"/>
                  </a:cubicBezTo>
                  <a:cubicBezTo>
                    <a:pt x="1638" y="4491"/>
                    <a:pt x="1875" y="4607"/>
                    <a:pt x="2119" y="4607"/>
                  </a:cubicBezTo>
                  <a:cubicBezTo>
                    <a:pt x="2141" y="4607"/>
                    <a:pt x="2164" y="4606"/>
                    <a:pt x="2187" y="4604"/>
                  </a:cubicBezTo>
                  <a:lnTo>
                    <a:pt x="2260" y="4604"/>
                  </a:lnTo>
                  <a:cubicBezTo>
                    <a:pt x="2721" y="4580"/>
                    <a:pt x="3134" y="4410"/>
                    <a:pt x="3450" y="4094"/>
                  </a:cubicBezTo>
                  <a:cubicBezTo>
                    <a:pt x="3523" y="4143"/>
                    <a:pt x="3596" y="4191"/>
                    <a:pt x="3669" y="4240"/>
                  </a:cubicBezTo>
                  <a:cubicBezTo>
                    <a:pt x="3839" y="4313"/>
                    <a:pt x="4057" y="4361"/>
                    <a:pt x="4276" y="4361"/>
                  </a:cubicBezTo>
                  <a:cubicBezTo>
                    <a:pt x="4859" y="4361"/>
                    <a:pt x="5418" y="4094"/>
                    <a:pt x="5831" y="3681"/>
                  </a:cubicBezTo>
                  <a:cubicBezTo>
                    <a:pt x="6001" y="3487"/>
                    <a:pt x="6073" y="3244"/>
                    <a:pt x="6049" y="3001"/>
                  </a:cubicBezTo>
                  <a:cubicBezTo>
                    <a:pt x="5976" y="2710"/>
                    <a:pt x="5733" y="2491"/>
                    <a:pt x="5442" y="2467"/>
                  </a:cubicBezTo>
                  <a:cubicBezTo>
                    <a:pt x="5636" y="1908"/>
                    <a:pt x="5612" y="1252"/>
                    <a:pt x="5126" y="912"/>
                  </a:cubicBezTo>
                  <a:cubicBezTo>
                    <a:pt x="4972" y="781"/>
                    <a:pt x="4776" y="715"/>
                    <a:pt x="4580" y="715"/>
                  </a:cubicBezTo>
                  <a:cubicBezTo>
                    <a:pt x="4376" y="715"/>
                    <a:pt x="4170" y="787"/>
                    <a:pt x="4009" y="936"/>
                  </a:cubicBezTo>
                  <a:cubicBezTo>
                    <a:pt x="3887" y="548"/>
                    <a:pt x="3571" y="256"/>
                    <a:pt x="3207" y="110"/>
                  </a:cubicBezTo>
                  <a:cubicBezTo>
                    <a:pt x="3052" y="36"/>
                    <a:pt x="2889" y="1"/>
                    <a:pt x="27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4" name="Google Shape;494;p24"/>
          <p:cNvGrpSpPr/>
          <p:nvPr/>
        </p:nvGrpSpPr>
        <p:grpSpPr>
          <a:xfrm>
            <a:off x="431221" y="571494"/>
            <a:ext cx="1860620" cy="811048"/>
            <a:chOff x="3965010" y="571479"/>
            <a:chExt cx="1651682" cy="719972"/>
          </a:xfrm>
        </p:grpSpPr>
        <p:grpSp>
          <p:nvGrpSpPr>
            <p:cNvPr id="495" name="Google Shape;495;p24"/>
            <p:cNvGrpSpPr/>
            <p:nvPr/>
          </p:nvGrpSpPr>
          <p:grpSpPr>
            <a:xfrm>
              <a:off x="3965010" y="571479"/>
              <a:ext cx="1446820" cy="719972"/>
              <a:chOff x="3953250" y="571500"/>
              <a:chExt cx="1383325" cy="766825"/>
            </a:xfrm>
          </p:grpSpPr>
          <p:grpSp>
            <p:nvGrpSpPr>
              <p:cNvPr id="496" name="Google Shape;496;p24"/>
              <p:cNvGrpSpPr/>
              <p:nvPr/>
            </p:nvGrpSpPr>
            <p:grpSpPr>
              <a:xfrm>
                <a:off x="3953250" y="571500"/>
                <a:ext cx="1383165" cy="669650"/>
                <a:chOff x="897088" y="2374675"/>
                <a:chExt cx="1383165" cy="669650"/>
              </a:xfrm>
            </p:grpSpPr>
            <p:sp>
              <p:nvSpPr>
                <p:cNvPr id="497" name="Google Shape;497;p24"/>
                <p:cNvSpPr/>
                <p:nvPr/>
              </p:nvSpPr>
              <p:spPr>
                <a:xfrm>
                  <a:off x="1135613" y="2416700"/>
                  <a:ext cx="622500" cy="622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8" name="Google Shape;498;p24"/>
                <p:cNvSpPr/>
                <p:nvPr/>
              </p:nvSpPr>
              <p:spPr>
                <a:xfrm>
                  <a:off x="1479050" y="2374675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9" name="Google Shape;499;p24"/>
                <p:cNvSpPr/>
                <p:nvPr/>
              </p:nvSpPr>
              <p:spPr>
                <a:xfrm>
                  <a:off x="897088" y="2689700"/>
                  <a:ext cx="492600" cy="354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0" name="Google Shape;500;p24"/>
                <p:cNvSpPr/>
                <p:nvPr/>
              </p:nvSpPr>
              <p:spPr>
                <a:xfrm>
                  <a:off x="1657753" y="2551725"/>
                  <a:ext cx="6225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501" name="Google Shape;501;p24"/>
              <p:cNvSpPr/>
              <p:nvPr/>
            </p:nvSpPr>
            <p:spPr>
              <a:xfrm>
                <a:off x="3972775" y="907225"/>
                <a:ext cx="1363800" cy="4311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02" name="Google Shape;502;p24"/>
            <p:cNvSpPr/>
            <p:nvPr/>
          </p:nvSpPr>
          <p:spPr>
            <a:xfrm>
              <a:off x="4006544" y="571481"/>
              <a:ext cx="1610148" cy="660750"/>
            </a:xfrm>
            <a:custGeom>
              <a:avLst/>
              <a:gdLst/>
              <a:ahLst/>
              <a:cxnLst/>
              <a:rect l="l" t="t" r="r" b="b"/>
              <a:pathLst>
                <a:path w="3864" h="1872" extrusionOk="0">
                  <a:moveTo>
                    <a:pt x="1847" y="365"/>
                  </a:moveTo>
                  <a:cubicBezTo>
                    <a:pt x="1920" y="487"/>
                    <a:pt x="1920" y="633"/>
                    <a:pt x="1871" y="754"/>
                  </a:cubicBezTo>
                  <a:lnTo>
                    <a:pt x="1847" y="754"/>
                  </a:lnTo>
                  <a:cubicBezTo>
                    <a:pt x="1847" y="754"/>
                    <a:pt x="1823" y="754"/>
                    <a:pt x="1798" y="705"/>
                  </a:cubicBezTo>
                  <a:cubicBezTo>
                    <a:pt x="1774" y="608"/>
                    <a:pt x="1774" y="487"/>
                    <a:pt x="1847" y="390"/>
                  </a:cubicBezTo>
                  <a:lnTo>
                    <a:pt x="1847" y="365"/>
                  </a:lnTo>
                  <a:close/>
                  <a:moveTo>
                    <a:pt x="2891" y="584"/>
                  </a:moveTo>
                  <a:lnTo>
                    <a:pt x="2891" y="608"/>
                  </a:lnTo>
                  <a:cubicBezTo>
                    <a:pt x="2940" y="754"/>
                    <a:pt x="2940" y="900"/>
                    <a:pt x="2867" y="948"/>
                  </a:cubicBezTo>
                  <a:cubicBezTo>
                    <a:pt x="2831" y="960"/>
                    <a:pt x="2806" y="967"/>
                    <a:pt x="2791" y="967"/>
                  </a:cubicBezTo>
                  <a:cubicBezTo>
                    <a:pt x="2776" y="967"/>
                    <a:pt x="2770" y="960"/>
                    <a:pt x="2770" y="948"/>
                  </a:cubicBezTo>
                  <a:cubicBezTo>
                    <a:pt x="2770" y="803"/>
                    <a:pt x="2794" y="681"/>
                    <a:pt x="2891" y="584"/>
                  </a:cubicBezTo>
                  <a:close/>
                  <a:moveTo>
                    <a:pt x="754" y="1021"/>
                  </a:moveTo>
                  <a:cubicBezTo>
                    <a:pt x="851" y="1021"/>
                    <a:pt x="924" y="1070"/>
                    <a:pt x="972" y="1143"/>
                  </a:cubicBezTo>
                  <a:cubicBezTo>
                    <a:pt x="997" y="1216"/>
                    <a:pt x="972" y="1288"/>
                    <a:pt x="899" y="1337"/>
                  </a:cubicBezTo>
                  <a:cubicBezTo>
                    <a:pt x="887" y="1349"/>
                    <a:pt x="875" y="1355"/>
                    <a:pt x="863" y="1355"/>
                  </a:cubicBezTo>
                  <a:cubicBezTo>
                    <a:pt x="851" y="1355"/>
                    <a:pt x="839" y="1349"/>
                    <a:pt x="827" y="1337"/>
                  </a:cubicBezTo>
                  <a:cubicBezTo>
                    <a:pt x="754" y="1240"/>
                    <a:pt x="754" y="1143"/>
                    <a:pt x="754" y="1045"/>
                  </a:cubicBezTo>
                  <a:lnTo>
                    <a:pt x="754" y="1021"/>
                  </a:lnTo>
                  <a:close/>
                  <a:moveTo>
                    <a:pt x="2357" y="74"/>
                  </a:moveTo>
                  <a:cubicBezTo>
                    <a:pt x="2600" y="122"/>
                    <a:pt x="2794" y="268"/>
                    <a:pt x="2867" y="487"/>
                  </a:cubicBezTo>
                  <a:cubicBezTo>
                    <a:pt x="2746" y="608"/>
                    <a:pt x="2673" y="778"/>
                    <a:pt x="2697" y="973"/>
                  </a:cubicBezTo>
                  <a:cubicBezTo>
                    <a:pt x="2725" y="1015"/>
                    <a:pt x="2745" y="1041"/>
                    <a:pt x="2786" y="1041"/>
                  </a:cubicBezTo>
                  <a:cubicBezTo>
                    <a:pt x="2815" y="1041"/>
                    <a:pt x="2855" y="1027"/>
                    <a:pt x="2916" y="997"/>
                  </a:cubicBezTo>
                  <a:cubicBezTo>
                    <a:pt x="3061" y="924"/>
                    <a:pt x="3037" y="681"/>
                    <a:pt x="2964" y="487"/>
                  </a:cubicBezTo>
                  <a:cubicBezTo>
                    <a:pt x="2989" y="462"/>
                    <a:pt x="3013" y="462"/>
                    <a:pt x="3061" y="462"/>
                  </a:cubicBezTo>
                  <a:cubicBezTo>
                    <a:pt x="3329" y="535"/>
                    <a:pt x="3572" y="730"/>
                    <a:pt x="3693" y="997"/>
                  </a:cubicBezTo>
                  <a:cubicBezTo>
                    <a:pt x="3766" y="1143"/>
                    <a:pt x="3766" y="1337"/>
                    <a:pt x="3644" y="1483"/>
                  </a:cubicBezTo>
                  <a:cubicBezTo>
                    <a:pt x="3474" y="1677"/>
                    <a:pt x="2819" y="1799"/>
                    <a:pt x="1774" y="1799"/>
                  </a:cubicBezTo>
                  <a:cubicBezTo>
                    <a:pt x="1118" y="1799"/>
                    <a:pt x="535" y="1750"/>
                    <a:pt x="535" y="1750"/>
                  </a:cubicBezTo>
                  <a:cubicBezTo>
                    <a:pt x="316" y="1726"/>
                    <a:pt x="195" y="1653"/>
                    <a:pt x="146" y="1507"/>
                  </a:cubicBezTo>
                  <a:cubicBezTo>
                    <a:pt x="98" y="1386"/>
                    <a:pt x="219" y="1216"/>
                    <a:pt x="438" y="1118"/>
                  </a:cubicBezTo>
                  <a:cubicBezTo>
                    <a:pt x="511" y="1070"/>
                    <a:pt x="584" y="1045"/>
                    <a:pt x="681" y="1045"/>
                  </a:cubicBezTo>
                  <a:cubicBezTo>
                    <a:pt x="657" y="1167"/>
                    <a:pt x="705" y="1288"/>
                    <a:pt x="778" y="1410"/>
                  </a:cubicBezTo>
                  <a:cubicBezTo>
                    <a:pt x="808" y="1440"/>
                    <a:pt x="857" y="1461"/>
                    <a:pt x="901" y="1461"/>
                  </a:cubicBezTo>
                  <a:cubicBezTo>
                    <a:pt x="928" y="1461"/>
                    <a:pt x="954" y="1453"/>
                    <a:pt x="972" y="1434"/>
                  </a:cubicBezTo>
                  <a:cubicBezTo>
                    <a:pt x="1070" y="1361"/>
                    <a:pt x="1118" y="1240"/>
                    <a:pt x="1094" y="1118"/>
                  </a:cubicBezTo>
                  <a:cubicBezTo>
                    <a:pt x="1045" y="1021"/>
                    <a:pt x="924" y="924"/>
                    <a:pt x="802" y="924"/>
                  </a:cubicBezTo>
                  <a:cubicBezTo>
                    <a:pt x="851" y="681"/>
                    <a:pt x="1021" y="462"/>
                    <a:pt x="1264" y="365"/>
                  </a:cubicBezTo>
                  <a:cubicBezTo>
                    <a:pt x="1395" y="278"/>
                    <a:pt x="1517" y="234"/>
                    <a:pt x="1621" y="234"/>
                  </a:cubicBezTo>
                  <a:cubicBezTo>
                    <a:pt x="1689" y="234"/>
                    <a:pt x="1750" y="254"/>
                    <a:pt x="1798" y="292"/>
                  </a:cubicBezTo>
                  <a:cubicBezTo>
                    <a:pt x="1701" y="414"/>
                    <a:pt x="1677" y="584"/>
                    <a:pt x="1750" y="730"/>
                  </a:cubicBezTo>
                  <a:cubicBezTo>
                    <a:pt x="1750" y="778"/>
                    <a:pt x="1798" y="827"/>
                    <a:pt x="1871" y="827"/>
                  </a:cubicBezTo>
                  <a:cubicBezTo>
                    <a:pt x="1895" y="827"/>
                    <a:pt x="1920" y="803"/>
                    <a:pt x="1944" y="778"/>
                  </a:cubicBezTo>
                  <a:cubicBezTo>
                    <a:pt x="2041" y="633"/>
                    <a:pt x="2017" y="438"/>
                    <a:pt x="1920" y="292"/>
                  </a:cubicBezTo>
                  <a:cubicBezTo>
                    <a:pt x="1993" y="220"/>
                    <a:pt x="2090" y="147"/>
                    <a:pt x="2187" y="122"/>
                  </a:cubicBezTo>
                  <a:cubicBezTo>
                    <a:pt x="2236" y="98"/>
                    <a:pt x="2308" y="98"/>
                    <a:pt x="2357" y="74"/>
                  </a:cubicBezTo>
                  <a:close/>
                  <a:moveTo>
                    <a:pt x="2333" y="1"/>
                  </a:moveTo>
                  <a:cubicBezTo>
                    <a:pt x="2260" y="1"/>
                    <a:pt x="2211" y="25"/>
                    <a:pt x="2138" y="50"/>
                  </a:cubicBezTo>
                  <a:cubicBezTo>
                    <a:pt x="2017" y="74"/>
                    <a:pt x="1920" y="147"/>
                    <a:pt x="1823" y="244"/>
                  </a:cubicBezTo>
                  <a:cubicBezTo>
                    <a:pt x="1756" y="188"/>
                    <a:pt x="1674" y="158"/>
                    <a:pt x="1579" y="158"/>
                  </a:cubicBezTo>
                  <a:cubicBezTo>
                    <a:pt x="1466" y="158"/>
                    <a:pt x="1336" y="200"/>
                    <a:pt x="1191" y="292"/>
                  </a:cubicBezTo>
                  <a:cubicBezTo>
                    <a:pt x="924" y="414"/>
                    <a:pt x="754" y="657"/>
                    <a:pt x="681" y="948"/>
                  </a:cubicBezTo>
                  <a:cubicBezTo>
                    <a:pt x="584" y="948"/>
                    <a:pt x="487" y="973"/>
                    <a:pt x="414" y="1021"/>
                  </a:cubicBezTo>
                  <a:cubicBezTo>
                    <a:pt x="146" y="1167"/>
                    <a:pt x="1" y="1361"/>
                    <a:pt x="49" y="1531"/>
                  </a:cubicBezTo>
                  <a:cubicBezTo>
                    <a:pt x="74" y="1701"/>
                    <a:pt x="268" y="1823"/>
                    <a:pt x="511" y="1847"/>
                  </a:cubicBezTo>
                  <a:cubicBezTo>
                    <a:pt x="511" y="1847"/>
                    <a:pt x="1118" y="1871"/>
                    <a:pt x="1774" y="1871"/>
                  </a:cubicBezTo>
                  <a:cubicBezTo>
                    <a:pt x="2867" y="1871"/>
                    <a:pt x="3523" y="1774"/>
                    <a:pt x="3717" y="1556"/>
                  </a:cubicBezTo>
                  <a:cubicBezTo>
                    <a:pt x="3839" y="1386"/>
                    <a:pt x="3863" y="1167"/>
                    <a:pt x="3766" y="973"/>
                  </a:cubicBezTo>
                  <a:cubicBezTo>
                    <a:pt x="3620" y="681"/>
                    <a:pt x="3353" y="438"/>
                    <a:pt x="3037" y="365"/>
                  </a:cubicBezTo>
                  <a:cubicBezTo>
                    <a:pt x="2989" y="365"/>
                    <a:pt x="2940" y="390"/>
                    <a:pt x="2916" y="414"/>
                  </a:cubicBezTo>
                  <a:cubicBezTo>
                    <a:pt x="2819" y="171"/>
                    <a:pt x="2600" y="25"/>
                    <a:pt x="2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25"/>
          <p:cNvSpPr/>
          <p:nvPr/>
        </p:nvSpPr>
        <p:spPr>
          <a:xfrm rot="1356523" flipH="1">
            <a:off x="7359480" y="-103797"/>
            <a:ext cx="11640" cy="34572"/>
          </a:xfrm>
          <a:custGeom>
            <a:avLst/>
            <a:gdLst/>
            <a:ahLst/>
            <a:cxnLst/>
            <a:rect l="l" t="t" r="r" b="b"/>
            <a:pathLst>
              <a:path w="368" h="1093" extrusionOk="0">
                <a:moveTo>
                  <a:pt x="334" y="0"/>
                </a:moveTo>
                <a:cubicBezTo>
                  <a:pt x="368" y="200"/>
                  <a:pt x="334" y="367"/>
                  <a:pt x="301" y="567"/>
                </a:cubicBezTo>
                <a:cubicBezTo>
                  <a:pt x="268" y="734"/>
                  <a:pt x="168" y="901"/>
                  <a:pt x="34" y="1034"/>
                </a:cubicBezTo>
                <a:cubicBezTo>
                  <a:pt x="1" y="1034"/>
                  <a:pt x="1" y="1067"/>
                  <a:pt x="34" y="1067"/>
                </a:cubicBezTo>
                <a:cubicBezTo>
                  <a:pt x="34" y="1084"/>
                  <a:pt x="34" y="1092"/>
                  <a:pt x="38" y="1092"/>
                </a:cubicBezTo>
                <a:cubicBezTo>
                  <a:pt x="43" y="1092"/>
                  <a:pt x="51" y="1084"/>
                  <a:pt x="68" y="1067"/>
                </a:cubicBezTo>
                <a:cubicBezTo>
                  <a:pt x="201" y="934"/>
                  <a:pt x="301" y="767"/>
                  <a:pt x="334" y="567"/>
                </a:cubicBezTo>
                <a:cubicBezTo>
                  <a:pt x="368" y="367"/>
                  <a:pt x="368" y="200"/>
                  <a:pt x="334" y="0"/>
                </a:cubicBezTo>
                <a:close/>
              </a:path>
            </a:pathLst>
          </a:custGeom>
          <a:solidFill>
            <a:srgbClr val="1167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25"/>
          <p:cNvSpPr/>
          <p:nvPr/>
        </p:nvSpPr>
        <p:spPr>
          <a:xfrm>
            <a:off x="6745307" y="5203897"/>
            <a:ext cx="489268" cy="53825"/>
          </a:xfrm>
          <a:custGeom>
            <a:avLst/>
            <a:gdLst/>
            <a:ahLst/>
            <a:cxnLst/>
            <a:rect l="l" t="t" r="r" b="b"/>
            <a:pathLst>
              <a:path w="16446" h="2069" extrusionOk="0">
                <a:moveTo>
                  <a:pt x="0" y="0"/>
                </a:moveTo>
                <a:lnTo>
                  <a:pt x="0" y="2069"/>
                </a:lnTo>
                <a:lnTo>
                  <a:pt x="16445" y="2069"/>
                </a:lnTo>
                <a:lnTo>
                  <a:pt x="1644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26"/>
          <p:cNvSpPr/>
          <p:nvPr/>
        </p:nvSpPr>
        <p:spPr>
          <a:xfrm>
            <a:off x="7336950" y="5125975"/>
            <a:ext cx="109250" cy="17525"/>
          </a:xfrm>
          <a:custGeom>
            <a:avLst/>
            <a:gdLst/>
            <a:ahLst/>
            <a:cxnLst/>
            <a:rect l="l" t="t" r="r" b="b"/>
            <a:pathLst>
              <a:path w="4370" h="701" extrusionOk="0">
                <a:moveTo>
                  <a:pt x="0" y="0"/>
                </a:moveTo>
                <a:lnTo>
                  <a:pt x="0" y="701"/>
                </a:lnTo>
                <a:lnTo>
                  <a:pt x="4370" y="701"/>
                </a:lnTo>
                <a:lnTo>
                  <a:pt x="437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8" name="Google Shape;508;p26"/>
          <p:cNvGrpSpPr/>
          <p:nvPr/>
        </p:nvGrpSpPr>
        <p:grpSpPr>
          <a:xfrm flipH="1">
            <a:off x="-297197" y="926675"/>
            <a:ext cx="1025973" cy="811032"/>
            <a:chOff x="855987" y="2204128"/>
            <a:chExt cx="1217483" cy="962421"/>
          </a:xfrm>
        </p:grpSpPr>
        <p:grpSp>
          <p:nvGrpSpPr>
            <p:cNvPr id="509" name="Google Shape;509;p26"/>
            <p:cNvGrpSpPr/>
            <p:nvPr/>
          </p:nvGrpSpPr>
          <p:grpSpPr>
            <a:xfrm>
              <a:off x="855987" y="2204128"/>
              <a:ext cx="1146638" cy="962421"/>
              <a:chOff x="958238" y="2157575"/>
              <a:chExt cx="1115190" cy="936025"/>
            </a:xfrm>
          </p:grpSpPr>
          <p:sp>
            <p:nvSpPr>
              <p:cNvPr id="510" name="Google Shape;510;p26"/>
              <p:cNvSpPr/>
              <p:nvPr/>
            </p:nvSpPr>
            <p:spPr>
              <a:xfrm>
                <a:off x="1253863" y="215757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26"/>
              <p:cNvSpPr/>
              <p:nvPr/>
            </p:nvSpPr>
            <p:spPr>
              <a:xfrm>
                <a:off x="1441088" y="23251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26"/>
              <p:cNvSpPr/>
              <p:nvPr/>
            </p:nvSpPr>
            <p:spPr>
              <a:xfrm>
                <a:off x="997663" y="233495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26"/>
              <p:cNvSpPr/>
              <p:nvPr/>
            </p:nvSpPr>
            <p:spPr>
              <a:xfrm>
                <a:off x="958238" y="255172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26"/>
              <p:cNvSpPr/>
              <p:nvPr/>
            </p:nvSpPr>
            <p:spPr>
              <a:xfrm>
                <a:off x="1165163" y="26010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26"/>
              <p:cNvSpPr/>
              <p:nvPr/>
            </p:nvSpPr>
            <p:spPr>
              <a:xfrm>
                <a:off x="1450928" y="2561600"/>
                <a:ext cx="6225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16" name="Google Shape;516;p26"/>
            <p:cNvSpPr/>
            <p:nvPr/>
          </p:nvSpPr>
          <p:spPr>
            <a:xfrm>
              <a:off x="926851" y="2206843"/>
              <a:ext cx="1146619" cy="869887"/>
            </a:xfrm>
            <a:custGeom>
              <a:avLst/>
              <a:gdLst/>
              <a:ahLst/>
              <a:cxnLst/>
              <a:rect l="l" t="t" r="r" b="b"/>
              <a:pathLst>
                <a:path w="6074" h="4608" extrusionOk="0">
                  <a:moveTo>
                    <a:pt x="1749" y="936"/>
                  </a:moveTo>
                  <a:cubicBezTo>
                    <a:pt x="1968" y="985"/>
                    <a:pt x="2187" y="1131"/>
                    <a:pt x="2284" y="1325"/>
                  </a:cubicBezTo>
                  <a:cubicBezTo>
                    <a:pt x="2284" y="1398"/>
                    <a:pt x="2260" y="1446"/>
                    <a:pt x="2211" y="1471"/>
                  </a:cubicBezTo>
                  <a:cubicBezTo>
                    <a:pt x="2162" y="1519"/>
                    <a:pt x="2114" y="1519"/>
                    <a:pt x="2065" y="1544"/>
                  </a:cubicBezTo>
                  <a:cubicBezTo>
                    <a:pt x="1871" y="1544"/>
                    <a:pt x="1725" y="1276"/>
                    <a:pt x="1677" y="1155"/>
                  </a:cubicBezTo>
                  <a:lnTo>
                    <a:pt x="1677" y="1131"/>
                  </a:lnTo>
                  <a:cubicBezTo>
                    <a:pt x="1701" y="1058"/>
                    <a:pt x="1725" y="1009"/>
                    <a:pt x="1749" y="936"/>
                  </a:cubicBezTo>
                  <a:close/>
                  <a:moveTo>
                    <a:pt x="3936" y="1301"/>
                  </a:moveTo>
                  <a:lnTo>
                    <a:pt x="3936" y="1301"/>
                  </a:lnTo>
                  <a:cubicBezTo>
                    <a:pt x="3960" y="1446"/>
                    <a:pt x="3936" y="1616"/>
                    <a:pt x="3839" y="1762"/>
                  </a:cubicBezTo>
                  <a:cubicBezTo>
                    <a:pt x="3790" y="1714"/>
                    <a:pt x="3814" y="1495"/>
                    <a:pt x="3936" y="1301"/>
                  </a:cubicBezTo>
                  <a:close/>
                  <a:moveTo>
                    <a:pt x="750" y="2166"/>
                  </a:moveTo>
                  <a:cubicBezTo>
                    <a:pt x="776" y="2166"/>
                    <a:pt x="802" y="2169"/>
                    <a:pt x="826" y="2175"/>
                  </a:cubicBezTo>
                  <a:cubicBezTo>
                    <a:pt x="1142" y="2199"/>
                    <a:pt x="1264" y="2394"/>
                    <a:pt x="1264" y="2564"/>
                  </a:cubicBezTo>
                  <a:cubicBezTo>
                    <a:pt x="1264" y="2661"/>
                    <a:pt x="1166" y="2758"/>
                    <a:pt x="1045" y="2782"/>
                  </a:cubicBezTo>
                  <a:cubicBezTo>
                    <a:pt x="996" y="2758"/>
                    <a:pt x="924" y="2758"/>
                    <a:pt x="875" y="2734"/>
                  </a:cubicBezTo>
                  <a:cubicBezTo>
                    <a:pt x="705" y="2612"/>
                    <a:pt x="583" y="2442"/>
                    <a:pt x="535" y="2248"/>
                  </a:cubicBezTo>
                  <a:cubicBezTo>
                    <a:pt x="590" y="2193"/>
                    <a:pt x="672" y="2166"/>
                    <a:pt x="750" y="2166"/>
                  </a:cubicBezTo>
                  <a:close/>
                  <a:moveTo>
                    <a:pt x="5199" y="2588"/>
                  </a:moveTo>
                  <a:cubicBezTo>
                    <a:pt x="5078" y="2855"/>
                    <a:pt x="4883" y="3025"/>
                    <a:pt x="4762" y="3025"/>
                  </a:cubicBezTo>
                  <a:cubicBezTo>
                    <a:pt x="4713" y="3025"/>
                    <a:pt x="4665" y="3001"/>
                    <a:pt x="4640" y="2977"/>
                  </a:cubicBezTo>
                  <a:cubicBezTo>
                    <a:pt x="4567" y="2855"/>
                    <a:pt x="4592" y="2807"/>
                    <a:pt x="4592" y="2782"/>
                  </a:cubicBezTo>
                  <a:cubicBezTo>
                    <a:pt x="4640" y="2685"/>
                    <a:pt x="4883" y="2588"/>
                    <a:pt x="5150" y="2588"/>
                  </a:cubicBezTo>
                  <a:close/>
                  <a:moveTo>
                    <a:pt x="3596" y="3293"/>
                  </a:moveTo>
                  <a:cubicBezTo>
                    <a:pt x="3596" y="3293"/>
                    <a:pt x="3620" y="3317"/>
                    <a:pt x="3620" y="3317"/>
                  </a:cubicBezTo>
                  <a:cubicBezTo>
                    <a:pt x="3669" y="3390"/>
                    <a:pt x="3644" y="3608"/>
                    <a:pt x="3426" y="3851"/>
                  </a:cubicBezTo>
                  <a:cubicBezTo>
                    <a:pt x="3353" y="3754"/>
                    <a:pt x="3328" y="3633"/>
                    <a:pt x="3377" y="3511"/>
                  </a:cubicBezTo>
                  <a:cubicBezTo>
                    <a:pt x="3401" y="3414"/>
                    <a:pt x="3474" y="3341"/>
                    <a:pt x="3596" y="3317"/>
                  </a:cubicBezTo>
                  <a:lnTo>
                    <a:pt x="3596" y="3293"/>
                  </a:lnTo>
                  <a:close/>
                  <a:moveTo>
                    <a:pt x="1822" y="3366"/>
                  </a:moveTo>
                  <a:cubicBezTo>
                    <a:pt x="1847" y="3366"/>
                    <a:pt x="1944" y="3366"/>
                    <a:pt x="1968" y="3487"/>
                  </a:cubicBezTo>
                  <a:cubicBezTo>
                    <a:pt x="1944" y="3754"/>
                    <a:pt x="1798" y="3997"/>
                    <a:pt x="1555" y="4094"/>
                  </a:cubicBezTo>
                  <a:cubicBezTo>
                    <a:pt x="1482" y="3924"/>
                    <a:pt x="1507" y="3706"/>
                    <a:pt x="1604" y="3511"/>
                  </a:cubicBezTo>
                  <a:cubicBezTo>
                    <a:pt x="1652" y="3438"/>
                    <a:pt x="1725" y="3366"/>
                    <a:pt x="1822" y="3366"/>
                  </a:cubicBezTo>
                  <a:close/>
                  <a:moveTo>
                    <a:pt x="2745" y="159"/>
                  </a:moveTo>
                  <a:cubicBezTo>
                    <a:pt x="2867" y="159"/>
                    <a:pt x="3013" y="183"/>
                    <a:pt x="3158" y="256"/>
                  </a:cubicBezTo>
                  <a:cubicBezTo>
                    <a:pt x="3523" y="378"/>
                    <a:pt x="3814" y="693"/>
                    <a:pt x="3911" y="1058"/>
                  </a:cubicBezTo>
                  <a:cubicBezTo>
                    <a:pt x="3693" y="1325"/>
                    <a:pt x="3596" y="1714"/>
                    <a:pt x="3766" y="1859"/>
                  </a:cubicBezTo>
                  <a:cubicBezTo>
                    <a:pt x="3790" y="1908"/>
                    <a:pt x="3839" y="1932"/>
                    <a:pt x="3863" y="1932"/>
                  </a:cubicBezTo>
                  <a:cubicBezTo>
                    <a:pt x="3936" y="1932"/>
                    <a:pt x="3984" y="1884"/>
                    <a:pt x="4009" y="1835"/>
                  </a:cubicBezTo>
                  <a:cubicBezTo>
                    <a:pt x="4130" y="1616"/>
                    <a:pt x="4154" y="1349"/>
                    <a:pt x="4082" y="1106"/>
                  </a:cubicBezTo>
                  <a:cubicBezTo>
                    <a:pt x="4203" y="961"/>
                    <a:pt x="4397" y="863"/>
                    <a:pt x="4592" y="863"/>
                  </a:cubicBezTo>
                  <a:cubicBezTo>
                    <a:pt x="4762" y="863"/>
                    <a:pt x="4932" y="936"/>
                    <a:pt x="5053" y="1033"/>
                  </a:cubicBezTo>
                  <a:cubicBezTo>
                    <a:pt x="5466" y="1325"/>
                    <a:pt x="5466" y="1932"/>
                    <a:pt x="5272" y="2418"/>
                  </a:cubicBezTo>
                  <a:lnTo>
                    <a:pt x="5150" y="2418"/>
                  </a:lnTo>
                  <a:cubicBezTo>
                    <a:pt x="4907" y="2418"/>
                    <a:pt x="4567" y="2491"/>
                    <a:pt x="4470" y="2710"/>
                  </a:cubicBezTo>
                  <a:cubicBezTo>
                    <a:pt x="4397" y="2928"/>
                    <a:pt x="4543" y="3171"/>
                    <a:pt x="4762" y="3195"/>
                  </a:cubicBezTo>
                  <a:cubicBezTo>
                    <a:pt x="5029" y="3195"/>
                    <a:pt x="5248" y="2904"/>
                    <a:pt x="5369" y="2612"/>
                  </a:cubicBezTo>
                  <a:cubicBezTo>
                    <a:pt x="5612" y="2637"/>
                    <a:pt x="5806" y="2807"/>
                    <a:pt x="5879" y="3025"/>
                  </a:cubicBezTo>
                  <a:cubicBezTo>
                    <a:pt x="5903" y="3220"/>
                    <a:pt x="5831" y="3414"/>
                    <a:pt x="5685" y="3560"/>
                  </a:cubicBezTo>
                  <a:cubicBezTo>
                    <a:pt x="5320" y="3949"/>
                    <a:pt x="4810" y="4191"/>
                    <a:pt x="4252" y="4191"/>
                  </a:cubicBezTo>
                  <a:cubicBezTo>
                    <a:pt x="4082" y="4191"/>
                    <a:pt x="3887" y="4167"/>
                    <a:pt x="3741" y="4070"/>
                  </a:cubicBezTo>
                  <a:cubicBezTo>
                    <a:pt x="3669" y="4046"/>
                    <a:pt x="3620" y="4021"/>
                    <a:pt x="3571" y="3973"/>
                  </a:cubicBezTo>
                  <a:cubicBezTo>
                    <a:pt x="3814" y="3681"/>
                    <a:pt x="3887" y="3366"/>
                    <a:pt x="3766" y="3220"/>
                  </a:cubicBezTo>
                  <a:cubicBezTo>
                    <a:pt x="3717" y="3171"/>
                    <a:pt x="3669" y="3147"/>
                    <a:pt x="3596" y="3147"/>
                  </a:cubicBezTo>
                  <a:cubicBezTo>
                    <a:pt x="3426" y="3171"/>
                    <a:pt x="3280" y="3268"/>
                    <a:pt x="3231" y="3438"/>
                  </a:cubicBezTo>
                  <a:cubicBezTo>
                    <a:pt x="3158" y="3633"/>
                    <a:pt x="3207" y="3851"/>
                    <a:pt x="3328" y="3973"/>
                  </a:cubicBezTo>
                  <a:cubicBezTo>
                    <a:pt x="3037" y="4264"/>
                    <a:pt x="2648" y="4434"/>
                    <a:pt x="2260" y="4434"/>
                  </a:cubicBezTo>
                  <a:cubicBezTo>
                    <a:pt x="2215" y="4444"/>
                    <a:pt x="2169" y="4449"/>
                    <a:pt x="2124" y="4449"/>
                  </a:cubicBezTo>
                  <a:cubicBezTo>
                    <a:pt x="1946" y="4449"/>
                    <a:pt x="1768" y="4375"/>
                    <a:pt x="1652" y="4240"/>
                  </a:cubicBezTo>
                  <a:cubicBezTo>
                    <a:pt x="1944" y="4094"/>
                    <a:pt x="2138" y="3778"/>
                    <a:pt x="2138" y="3463"/>
                  </a:cubicBezTo>
                  <a:cubicBezTo>
                    <a:pt x="2116" y="3307"/>
                    <a:pt x="2013" y="3192"/>
                    <a:pt x="1865" y="3192"/>
                  </a:cubicBezTo>
                  <a:cubicBezTo>
                    <a:pt x="1851" y="3192"/>
                    <a:pt x="1837" y="3193"/>
                    <a:pt x="1822" y="3195"/>
                  </a:cubicBezTo>
                  <a:cubicBezTo>
                    <a:pt x="1677" y="3195"/>
                    <a:pt x="1531" y="3293"/>
                    <a:pt x="1458" y="3438"/>
                  </a:cubicBezTo>
                  <a:cubicBezTo>
                    <a:pt x="1337" y="3657"/>
                    <a:pt x="1312" y="3924"/>
                    <a:pt x="1409" y="4143"/>
                  </a:cubicBezTo>
                  <a:cubicBezTo>
                    <a:pt x="1361" y="4149"/>
                    <a:pt x="1314" y="4152"/>
                    <a:pt x="1268" y="4152"/>
                  </a:cubicBezTo>
                  <a:cubicBezTo>
                    <a:pt x="1130" y="4152"/>
                    <a:pt x="1002" y="4125"/>
                    <a:pt x="875" y="4070"/>
                  </a:cubicBezTo>
                  <a:cubicBezTo>
                    <a:pt x="535" y="3924"/>
                    <a:pt x="316" y="3633"/>
                    <a:pt x="268" y="3268"/>
                  </a:cubicBezTo>
                  <a:cubicBezTo>
                    <a:pt x="195" y="2977"/>
                    <a:pt x="243" y="2637"/>
                    <a:pt x="413" y="2370"/>
                  </a:cubicBezTo>
                  <a:cubicBezTo>
                    <a:pt x="486" y="2564"/>
                    <a:pt x="632" y="2734"/>
                    <a:pt x="802" y="2855"/>
                  </a:cubicBezTo>
                  <a:cubicBezTo>
                    <a:pt x="899" y="2880"/>
                    <a:pt x="972" y="2904"/>
                    <a:pt x="1069" y="2904"/>
                  </a:cubicBezTo>
                  <a:cubicBezTo>
                    <a:pt x="1264" y="2904"/>
                    <a:pt x="1434" y="2758"/>
                    <a:pt x="1434" y="2540"/>
                  </a:cubicBezTo>
                  <a:cubicBezTo>
                    <a:pt x="1434" y="2224"/>
                    <a:pt x="1166" y="1981"/>
                    <a:pt x="851" y="1981"/>
                  </a:cubicBezTo>
                  <a:cubicBezTo>
                    <a:pt x="828" y="1976"/>
                    <a:pt x="806" y="1974"/>
                    <a:pt x="784" y="1974"/>
                  </a:cubicBezTo>
                  <a:cubicBezTo>
                    <a:pt x="685" y="1974"/>
                    <a:pt x="590" y="2014"/>
                    <a:pt x="511" y="2054"/>
                  </a:cubicBezTo>
                  <a:cubicBezTo>
                    <a:pt x="438" y="1568"/>
                    <a:pt x="608" y="1058"/>
                    <a:pt x="1069" y="936"/>
                  </a:cubicBezTo>
                  <a:cubicBezTo>
                    <a:pt x="1194" y="901"/>
                    <a:pt x="1331" y="878"/>
                    <a:pt x="1463" y="878"/>
                  </a:cubicBezTo>
                  <a:cubicBezTo>
                    <a:pt x="1511" y="878"/>
                    <a:pt x="1558" y="881"/>
                    <a:pt x="1604" y="888"/>
                  </a:cubicBezTo>
                  <a:cubicBezTo>
                    <a:pt x="1555" y="1009"/>
                    <a:pt x="1507" y="1106"/>
                    <a:pt x="1507" y="1106"/>
                  </a:cubicBezTo>
                  <a:cubicBezTo>
                    <a:pt x="1507" y="1131"/>
                    <a:pt x="1507" y="1131"/>
                    <a:pt x="1507" y="1155"/>
                  </a:cubicBezTo>
                  <a:cubicBezTo>
                    <a:pt x="1531" y="1179"/>
                    <a:pt x="1725" y="1665"/>
                    <a:pt x="2065" y="1665"/>
                  </a:cubicBezTo>
                  <a:cubicBezTo>
                    <a:pt x="2162" y="1665"/>
                    <a:pt x="2235" y="1641"/>
                    <a:pt x="2308" y="1592"/>
                  </a:cubicBezTo>
                  <a:cubicBezTo>
                    <a:pt x="2405" y="1544"/>
                    <a:pt x="2478" y="1422"/>
                    <a:pt x="2454" y="1301"/>
                  </a:cubicBezTo>
                  <a:cubicBezTo>
                    <a:pt x="2357" y="1033"/>
                    <a:pt x="2114" y="839"/>
                    <a:pt x="1847" y="791"/>
                  </a:cubicBezTo>
                  <a:cubicBezTo>
                    <a:pt x="1992" y="426"/>
                    <a:pt x="2332" y="183"/>
                    <a:pt x="2745" y="159"/>
                  </a:cubicBezTo>
                  <a:close/>
                  <a:moveTo>
                    <a:pt x="2728" y="1"/>
                  </a:moveTo>
                  <a:cubicBezTo>
                    <a:pt x="2260" y="1"/>
                    <a:pt x="1815" y="296"/>
                    <a:pt x="1652" y="766"/>
                  </a:cubicBezTo>
                  <a:cubicBezTo>
                    <a:pt x="1569" y="748"/>
                    <a:pt x="1485" y="740"/>
                    <a:pt x="1403" y="740"/>
                  </a:cubicBezTo>
                  <a:cubicBezTo>
                    <a:pt x="1270" y="740"/>
                    <a:pt x="1141" y="760"/>
                    <a:pt x="1021" y="791"/>
                  </a:cubicBezTo>
                  <a:cubicBezTo>
                    <a:pt x="438" y="936"/>
                    <a:pt x="219" y="1616"/>
                    <a:pt x="341" y="2199"/>
                  </a:cubicBezTo>
                  <a:cubicBezTo>
                    <a:pt x="98" y="2515"/>
                    <a:pt x="0" y="2928"/>
                    <a:pt x="73" y="3317"/>
                  </a:cubicBezTo>
                  <a:cubicBezTo>
                    <a:pt x="146" y="3730"/>
                    <a:pt x="413" y="4070"/>
                    <a:pt x="802" y="4240"/>
                  </a:cubicBezTo>
                  <a:cubicBezTo>
                    <a:pt x="960" y="4293"/>
                    <a:pt x="1130" y="4332"/>
                    <a:pt x="1294" y="4332"/>
                  </a:cubicBezTo>
                  <a:cubicBezTo>
                    <a:pt x="1358" y="4332"/>
                    <a:pt x="1421" y="4326"/>
                    <a:pt x="1482" y="4313"/>
                  </a:cubicBezTo>
                  <a:cubicBezTo>
                    <a:pt x="1638" y="4491"/>
                    <a:pt x="1875" y="4607"/>
                    <a:pt x="2119" y="4607"/>
                  </a:cubicBezTo>
                  <a:cubicBezTo>
                    <a:pt x="2141" y="4607"/>
                    <a:pt x="2164" y="4606"/>
                    <a:pt x="2187" y="4604"/>
                  </a:cubicBezTo>
                  <a:lnTo>
                    <a:pt x="2260" y="4604"/>
                  </a:lnTo>
                  <a:cubicBezTo>
                    <a:pt x="2721" y="4580"/>
                    <a:pt x="3134" y="4410"/>
                    <a:pt x="3450" y="4094"/>
                  </a:cubicBezTo>
                  <a:cubicBezTo>
                    <a:pt x="3523" y="4143"/>
                    <a:pt x="3596" y="4191"/>
                    <a:pt x="3669" y="4240"/>
                  </a:cubicBezTo>
                  <a:cubicBezTo>
                    <a:pt x="3839" y="4313"/>
                    <a:pt x="4057" y="4361"/>
                    <a:pt x="4276" y="4361"/>
                  </a:cubicBezTo>
                  <a:cubicBezTo>
                    <a:pt x="4859" y="4361"/>
                    <a:pt x="5418" y="4094"/>
                    <a:pt x="5831" y="3681"/>
                  </a:cubicBezTo>
                  <a:cubicBezTo>
                    <a:pt x="6001" y="3487"/>
                    <a:pt x="6073" y="3244"/>
                    <a:pt x="6049" y="3001"/>
                  </a:cubicBezTo>
                  <a:cubicBezTo>
                    <a:pt x="5976" y="2710"/>
                    <a:pt x="5733" y="2491"/>
                    <a:pt x="5442" y="2467"/>
                  </a:cubicBezTo>
                  <a:cubicBezTo>
                    <a:pt x="5636" y="1908"/>
                    <a:pt x="5612" y="1252"/>
                    <a:pt x="5126" y="912"/>
                  </a:cubicBezTo>
                  <a:cubicBezTo>
                    <a:pt x="4972" y="781"/>
                    <a:pt x="4776" y="715"/>
                    <a:pt x="4580" y="715"/>
                  </a:cubicBezTo>
                  <a:cubicBezTo>
                    <a:pt x="4376" y="715"/>
                    <a:pt x="4170" y="787"/>
                    <a:pt x="4009" y="936"/>
                  </a:cubicBezTo>
                  <a:cubicBezTo>
                    <a:pt x="3887" y="548"/>
                    <a:pt x="3571" y="256"/>
                    <a:pt x="3207" y="110"/>
                  </a:cubicBezTo>
                  <a:cubicBezTo>
                    <a:pt x="3052" y="36"/>
                    <a:pt x="2889" y="1"/>
                    <a:pt x="27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7" name="Google Shape;517;p26"/>
          <p:cNvGrpSpPr/>
          <p:nvPr/>
        </p:nvGrpSpPr>
        <p:grpSpPr>
          <a:xfrm rot="-3617422" flipH="1">
            <a:off x="8490996" y="4604956"/>
            <a:ext cx="639248" cy="382015"/>
            <a:chOff x="1202177" y="4613417"/>
            <a:chExt cx="528376" cy="315758"/>
          </a:xfrm>
        </p:grpSpPr>
        <p:sp>
          <p:nvSpPr>
            <p:cNvPr id="518" name="Google Shape;518;p26"/>
            <p:cNvSpPr/>
            <p:nvPr/>
          </p:nvSpPr>
          <p:spPr>
            <a:xfrm>
              <a:off x="1564214" y="4671691"/>
              <a:ext cx="166339" cy="48340"/>
            </a:xfrm>
            <a:custGeom>
              <a:avLst/>
              <a:gdLst/>
              <a:ahLst/>
              <a:cxnLst/>
              <a:rect l="l" t="t" r="r" b="b"/>
              <a:pathLst>
                <a:path w="1507" h="438" extrusionOk="0">
                  <a:moveTo>
                    <a:pt x="1409" y="1"/>
                  </a:moveTo>
                  <a:lnTo>
                    <a:pt x="73" y="316"/>
                  </a:lnTo>
                  <a:cubicBezTo>
                    <a:pt x="25" y="316"/>
                    <a:pt x="0" y="341"/>
                    <a:pt x="25" y="389"/>
                  </a:cubicBezTo>
                  <a:cubicBezTo>
                    <a:pt x="25" y="414"/>
                    <a:pt x="49" y="438"/>
                    <a:pt x="73" y="438"/>
                  </a:cubicBezTo>
                  <a:lnTo>
                    <a:pt x="98" y="438"/>
                  </a:lnTo>
                  <a:lnTo>
                    <a:pt x="1434" y="122"/>
                  </a:lnTo>
                  <a:cubicBezTo>
                    <a:pt x="1506" y="122"/>
                    <a:pt x="1482" y="1"/>
                    <a:pt x="14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26"/>
            <p:cNvSpPr/>
            <p:nvPr/>
          </p:nvSpPr>
          <p:spPr>
            <a:xfrm>
              <a:off x="1602846" y="4613417"/>
              <a:ext cx="60708" cy="176363"/>
            </a:xfrm>
            <a:custGeom>
              <a:avLst/>
              <a:gdLst/>
              <a:ahLst/>
              <a:cxnLst/>
              <a:rect l="l" t="t" r="r" b="b"/>
              <a:pathLst>
                <a:path w="550" h="1598" extrusionOk="0">
                  <a:moveTo>
                    <a:pt x="77" y="0"/>
                  </a:moveTo>
                  <a:cubicBezTo>
                    <a:pt x="39" y="0"/>
                    <a:pt x="0" y="32"/>
                    <a:pt x="15" y="91"/>
                  </a:cubicBezTo>
                  <a:lnTo>
                    <a:pt x="403" y="1573"/>
                  </a:lnTo>
                  <a:cubicBezTo>
                    <a:pt x="428" y="1597"/>
                    <a:pt x="452" y="1597"/>
                    <a:pt x="476" y="1597"/>
                  </a:cubicBezTo>
                  <a:lnTo>
                    <a:pt x="501" y="1597"/>
                  </a:lnTo>
                  <a:cubicBezTo>
                    <a:pt x="525" y="1597"/>
                    <a:pt x="549" y="1549"/>
                    <a:pt x="525" y="1525"/>
                  </a:cubicBezTo>
                  <a:lnTo>
                    <a:pt x="136" y="43"/>
                  </a:lnTo>
                  <a:cubicBezTo>
                    <a:pt x="127" y="14"/>
                    <a:pt x="102" y="0"/>
                    <a:pt x="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26"/>
            <p:cNvSpPr/>
            <p:nvPr/>
          </p:nvSpPr>
          <p:spPr>
            <a:xfrm>
              <a:off x="1582978" y="4629421"/>
              <a:ext cx="104638" cy="138950"/>
            </a:xfrm>
            <a:custGeom>
              <a:avLst/>
              <a:gdLst/>
              <a:ahLst/>
              <a:cxnLst/>
              <a:rect l="l" t="t" r="r" b="b"/>
              <a:pathLst>
                <a:path w="948" h="1259" extrusionOk="0">
                  <a:moveTo>
                    <a:pt x="875" y="1"/>
                  </a:moveTo>
                  <a:cubicBezTo>
                    <a:pt x="857" y="1"/>
                    <a:pt x="838" y="7"/>
                    <a:pt x="826" y="19"/>
                  </a:cubicBezTo>
                  <a:lnTo>
                    <a:pt x="25" y="1161"/>
                  </a:lnTo>
                  <a:cubicBezTo>
                    <a:pt x="0" y="1185"/>
                    <a:pt x="0" y="1234"/>
                    <a:pt x="49" y="1258"/>
                  </a:cubicBezTo>
                  <a:lnTo>
                    <a:pt x="122" y="1258"/>
                  </a:lnTo>
                  <a:lnTo>
                    <a:pt x="924" y="92"/>
                  </a:lnTo>
                  <a:cubicBezTo>
                    <a:pt x="948" y="68"/>
                    <a:pt x="948" y="19"/>
                    <a:pt x="924" y="19"/>
                  </a:cubicBezTo>
                  <a:cubicBezTo>
                    <a:pt x="911" y="7"/>
                    <a:pt x="893" y="1"/>
                    <a:pt x="8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26"/>
            <p:cNvSpPr/>
            <p:nvPr/>
          </p:nvSpPr>
          <p:spPr>
            <a:xfrm>
              <a:off x="1548982" y="4644430"/>
              <a:ext cx="160158" cy="102419"/>
            </a:xfrm>
            <a:custGeom>
              <a:avLst/>
              <a:gdLst/>
              <a:ahLst/>
              <a:cxnLst/>
              <a:rect l="l" t="t" r="r" b="b"/>
              <a:pathLst>
                <a:path w="1451" h="928" extrusionOk="0">
                  <a:moveTo>
                    <a:pt x="115" y="1"/>
                  </a:moveTo>
                  <a:cubicBezTo>
                    <a:pt x="51" y="1"/>
                    <a:pt x="0" y="83"/>
                    <a:pt x="65" y="126"/>
                  </a:cubicBezTo>
                  <a:lnTo>
                    <a:pt x="1329" y="928"/>
                  </a:lnTo>
                  <a:lnTo>
                    <a:pt x="1377" y="928"/>
                  </a:lnTo>
                  <a:cubicBezTo>
                    <a:pt x="1426" y="928"/>
                    <a:pt x="1450" y="831"/>
                    <a:pt x="1402" y="806"/>
                  </a:cubicBezTo>
                  <a:lnTo>
                    <a:pt x="138" y="5"/>
                  </a:lnTo>
                  <a:cubicBezTo>
                    <a:pt x="130" y="2"/>
                    <a:pt x="123" y="1"/>
                    <a:pt x="1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26"/>
            <p:cNvSpPr/>
            <p:nvPr/>
          </p:nvSpPr>
          <p:spPr>
            <a:xfrm>
              <a:off x="1202177" y="4673346"/>
              <a:ext cx="177156" cy="151310"/>
            </a:xfrm>
            <a:custGeom>
              <a:avLst/>
              <a:gdLst/>
              <a:ahLst/>
              <a:cxnLst/>
              <a:rect l="l" t="t" r="r" b="b"/>
              <a:pathLst>
                <a:path w="1605" h="1371" extrusionOk="0">
                  <a:moveTo>
                    <a:pt x="924" y="131"/>
                  </a:moveTo>
                  <a:cubicBezTo>
                    <a:pt x="1216" y="131"/>
                    <a:pt x="1458" y="374"/>
                    <a:pt x="1483" y="690"/>
                  </a:cubicBezTo>
                  <a:cubicBezTo>
                    <a:pt x="1483" y="1019"/>
                    <a:pt x="1204" y="1248"/>
                    <a:pt x="911" y="1248"/>
                  </a:cubicBezTo>
                  <a:cubicBezTo>
                    <a:pt x="771" y="1248"/>
                    <a:pt x="629" y="1196"/>
                    <a:pt x="511" y="1079"/>
                  </a:cubicBezTo>
                  <a:cubicBezTo>
                    <a:pt x="171" y="739"/>
                    <a:pt x="414" y="131"/>
                    <a:pt x="924" y="131"/>
                  </a:cubicBezTo>
                  <a:close/>
                  <a:moveTo>
                    <a:pt x="907" y="1"/>
                  </a:moveTo>
                  <a:cubicBezTo>
                    <a:pt x="740" y="1"/>
                    <a:pt x="571" y="63"/>
                    <a:pt x="438" y="204"/>
                  </a:cubicBezTo>
                  <a:cubicBezTo>
                    <a:pt x="1" y="641"/>
                    <a:pt x="317" y="1370"/>
                    <a:pt x="924" y="1370"/>
                  </a:cubicBezTo>
                  <a:cubicBezTo>
                    <a:pt x="1288" y="1370"/>
                    <a:pt x="1604" y="1079"/>
                    <a:pt x="1604" y="690"/>
                  </a:cubicBezTo>
                  <a:cubicBezTo>
                    <a:pt x="1604" y="278"/>
                    <a:pt x="1258" y="1"/>
                    <a:pt x="9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26"/>
            <p:cNvSpPr/>
            <p:nvPr/>
          </p:nvSpPr>
          <p:spPr>
            <a:xfrm>
              <a:off x="1389928" y="4832385"/>
              <a:ext cx="115344" cy="96790"/>
            </a:xfrm>
            <a:custGeom>
              <a:avLst/>
              <a:gdLst/>
              <a:ahLst/>
              <a:cxnLst/>
              <a:rect l="l" t="t" r="r" b="b"/>
              <a:pathLst>
                <a:path w="1045" h="877" extrusionOk="0">
                  <a:moveTo>
                    <a:pt x="583" y="124"/>
                  </a:moveTo>
                  <a:cubicBezTo>
                    <a:pt x="753" y="124"/>
                    <a:pt x="899" y="269"/>
                    <a:pt x="899" y="439"/>
                  </a:cubicBezTo>
                  <a:cubicBezTo>
                    <a:pt x="899" y="622"/>
                    <a:pt x="741" y="747"/>
                    <a:pt x="587" y="747"/>
                  </a:cubicBezTo>
                  <a:cubicBezTo>
                    <a:pt x="515" y="747"/>
                    <a:pt x="443" y="720"/>
                    <a:pt x="389" y="658"/>
                  </a:cubicBezTo>
                  <a:cubicBezTo>
                    <a:pt x="195" y="464"/>
                    <a:pt x="316" y="124"/>
                    <a:pt x="583" y="124"/>
                  </a:cubicBezTo>
                  <a:close/>
                  <a:moveTo>
                    <a:pt x="584" y="0"/>
                  </a:moveTo>
                  <a:cubicBezTo>
                    <a:pt x="473" y="0"/>
                    <a:pt x="361" y="38"/>
                    <a:pt x="268" y="124"/>
                  </a:cubicBezTo>
                  <a:cubicBezTo>
                    <a:pt x="0" y="415"/>
                    <a:pt x="195" y="877"/>
                    <a:pt x="583" y="877"/>
                  </a:cubicBezTo>
                  <a:cubicBezTo>
                    <a:pt x="826" y="877"/>
                    <a:pt x="1021" y="682"/>
                    <a:pt x="1045" y="439"/>
                  </a:cubicBezTo>
                  <a:cubicBezTo>
                    <a:pt x="1045" y="175"/>
                    <a:pt x="820" y="0"/>
                    <a:pt x="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4" name="Google Shape;524;p26"/>
          <p:cNvGrpSpPr/>
          <p:nvPr/>
        </p:nvGrpSpPr>
        <p:grpSpPr>
          <a:xfrm flipH="1">
            <a:off x="62661" y="4194779"/>
            <a:ext cx="666113" cy="973447"/>
            <a:chOff x="-1047799" y="3300294"/>
            <a:chExt cx="439013" cy="641607"/>
          </a:xfrm>
        </p:grpSpPr>
        <p:sp>
          <p:nvSpPr>
            <p:cNvPr id="525" name="Google Shape;525;p26"/>
            <p:cNvSpPr/>
            <p:nvPr/>
          </p:nvSpPr>
          <p:spPr>
            <a:xfrm>
              <a:off x="-994003" y="3750695"/>
              <a:ext cx="138774" cy="63785"/>
            </a:xfrm>
            <a:custGeom>
              <a:avLst/>
              <a:gdLst/>
              <a:ahLst/>
              <a:cxnLst/>
              <a:rect l="l" t="t" r="r" b="b"/>
              <a:pathLst>
                <a:path w="1847" h="849" extrusionOk="0">
                  <a:moveTo>
                    <a:pt x="728" y="0"/>
                  </a:moveTo>
                  <a:cubicBezTo>
                    <a:pt x="502" y="0"/>
                    <a:pt x="254" y="68"/>
                    <a:pt x="1" y="252"/>
                  </a:cubicBezTo>
                  <a:cubicBezTo>
                    <a:pt x="1" y="252"/>
                    <a:pt x="350" y="848"/>
                    <a:pt x="1002" y="848"/>
                  </a:cubicBezTo>
                  <a:cubicBezTo>
                    <a:pt x="1243" y="848"/>
                    <a:pt x="1526" y="767"/>
                    <a:pt x="1847" y="544"/>
                  </a:cubicBezTo>
                  <a:cubicBezTo>
                    <a:pt x="1847" y="544"/>
                    <a:pt x="1369" y="0"/>
                    <a:pt x="7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26"/>
            <p:cNvSpPr/>
            <p:nvPr/>
          </p:nvSpPr>
          <p:spPr>
            <a:xfrm>
              <a:off x="-950199" y="3777592"/>
              <a:ext cx="98652" cy="17656"/>
            </a:xfrm>
            <a:custGeom>
              <a:avLst/>
              <a:gdLst/>
              <a:ahLst/>
              <a:cxnLst/>
              <a:rect l="l" t="t" r="r" b="b"/>
              <a:pathLst>
                <a:path w="1313" h="235" extrusionOk="0">
                  <a:moveTo>
                    <a:pt x="500" y="0"/>
                  </a:moveTo>
                  <a:cubicBezTo>
                    <a:pt x="349" y="0"/>
                    <a:pt x="197" y="14"/>
                    <a:pt x="49" y="40"/>
                  </a:cubicBezTo>
                  <a:cubicBezTo>
                    <a:pt x="25" y="40"/>
                    <a:pt x="1" y="64"/>
                    <a:pt x="25" y="89"/>
                  </a:cubicBezTo>
                  <a:cubicBezTo>
                    <a:pt x="25" y="113"/>
                    <a:pt x="49" y="113"/>
                    <a:pt x="73" y="113"/>
                  </a:cubicBezTo>
                  <a:cubicBezTo>
                    <a:pt x="191" y="98"/>
                    <a:pt x="311" y="90"/>
                    <a:pt x="431" y="90"/>
                  </a:cubicBezTo>
                  <a:cubicBezTo>
                    <a:pt x="708" y="90"/>
                    <a:pt x="985" y="133"/>
                    <a:pt x="1239" y="234"/>
                  </a:cubicBezTo>
                  <a:lnTo>
                    <a:pt x="1264" y="234"/>
                  </a:lnTo>
                  <a:cubicBezTo>
                    <a:pt x="1288" y="234"/>
                    <a:pt x="1288" y="210"/>
                    <a:pt x="1312" y="210"/>
                  </a:cubicBezTo>
                  <a:cubicBezTo>
                    <a:pt x="1312" y="186"/>
                    <a:pt x="1312" y="162"/>
                    <a:pt x="1288" y="137"/>
                  </a:cubicBezTo>
                  <a:cubicBezTo>
                    <a:pt x="1039" y="44"/>
                    <a:pt x="770" y="0"/>
                    <a:pt x="5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26"/>
            <p:cNvSpPr/>
            <p:nvPr/>
          </p:nvSpPr>
          <p:spPr>
            <a:xfrm>
              <a:off x="-949448" y="3639053"/>
              <a:ext cx="114280" cy="249281"/>
            </a:xfrm>
            <a:custGeom>
              <a:avLst/>
              <a:gdLst/>
              <a:ahLst/>
              <a:cxnLst/>
              <a:rect l="l" t="t" r="r" b="b"/>
              <a:pathLst>
                <a:path w="1521" h="3318" extrusionOk="0">
                  <a:moveTo>
                    <a:pt x="69" y="0"/>
                  </a:moveTo>
                  <a:cubicBezTo>
                    <a:pt x="40" y="0"/>
                    <a:pt x="0" y="67"/>
                    <a:pt x="39" y="86"/>
                  </a:cubicBezTo>
                  <a:cubicBezTo>
                    <a:pt x="63" y="86"/>
                    <a:pt x="1327" y="961"/>
                    <a:pt x="1424" y="3269"/>
                  </a:cubicBezTo>
                  <a:cubicBezTo>
                    <a:pt x="1424" y="3293"/>
                    <a:pt x="1448" y="3317"/>
                    <a:pt x="1472" y="3317"/>
                  </a:cubicBezTo>
                  <a:cubicBezTo>
                    <a:pt x="1497" y="3293"/>
                    <a:pt x="1521" y="3293"/>
                    <a:pt x="1521" y="3269"/>
                  </a:cubicBezTo>
                  <a:cubicBezTo>
                    <a:pt x="1424" y="912"/>
                    <a:pt x="88" y="14"/>
                    <a:pt x="88" y="14"/>
                  </a:cubicBezTo>
                  <a:cubicBezTo>
                    <a:pt x="83" y="4"/>
                    <a:pt x="76" y="0"/>
                    <a:pt x="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26"/>
            <p:cNvSpPr/>
            <p:nvPr/>
          </p:nvSpPr>
          <p:spPr>
            <a:xfrm>
              <a:off x="-1047799" y="3504796"/>
              <a:ext cx="229087" cy="179936"/>
            </a:xfrm>
            <a:custGeom>
              <a:avLst/>
              <a:gdLst/>
              <a:ahLst/>
              <a:cxnLst/>
              <a:rect l="l" t="t" r="r" b="b"/>
              <a:pathLst>
                <a:path w="3049" h="2395" extrusionOk="0">
                  <a:moveTo>
                    <a:pt x="2055" y="1"/>
                  </a:moveTo>
                  <a:cubicBezTo>
                    <a:pt x="1883" y="1"/>
                    <a:pt x="1883" y="562"/>
                    <a:pt x="1883" y="562"/>
                  </a:cubicBezTo>
                  <a:cubicBezTo>
                    <a:pt x="1761" y="416"/>
                    <a:pt x="1615" y="294"/>
                    <a:pt x="1445" y="197"/>
                  </a:cubicBezTo>
                  <a:cubicBezTo>
                    <a:pt x="1434" y="193"/>
                    <a:pt x="1423" y="192"/>
                    <a:pt x="1413" y="192"/>
                  </a:cubicBezTo>
                  <a:cubicBezTo>
                    <a:pt x="1234" y="192"/>
                    <a:pt x="1300" y="780"/>
                    <a:pt x="1300" y="780"/>
                  </a:cubicBezTo>
                  <a:cubicBezTo>
                    <a:pt x="1154" y="635"/>
                    <a:pt x="984" y="537"/>
                    <a:pt x="814" y="416"/>
                  </a:cubicBezTo>
                  <a:cubicBezTo>
                    <a:pt x="785" y="400"/>
                    <a:pt x="760" y="393"/>
                    <a:pt x="740" y="393"/>
                  </a:cubicBezTo>
                  <a:cubicBezTo>
                    <a:pt x="532" y="393"/>
                    <a:pt x="692" y="1096"/>
                    <a:pt x="692" y="1096"/>
                  </a:cubicBezTo>
                  <a:cubicBezTo>
                    <a:pt x="692" y="1096"/>
                    <a:pt x="357" y="857"/>
                    <a:pt x="178" y="857"/>
                  </a:cubicBezTo>
                  <a:cubicBezTo>
                    <a:pt x="136" y="857"/>
                    <a:pt x="103" y="870"/>
                    <a:pt x="85" y="902"/>
                  </a:cubicBezTo>
                  <a:cubicBezTo>
                    <a:pt x="1" y="1049"/>
                    <a:pt x="662" y="2395"/>
                    <a:pt x="1533" y="2395"/>
                  </a:cubicBezTo>
                  <a:cubicBezTo>
                    <a:pt x="1669" y="2395"/>
                    <a:pt x="1811" y="2362"/>
                    <a:pt x="1955" y="2286"/>
                  </a:cubicBezTo>
                  <a:cubicBezTo>
                    <a:pt x="3049" y="1728"/>
                    <a:pt x="2684" y="926"/>
                    <a:pt x="2684" y="926"/>
                  </a:cubicBezTo>
                  <a:cubicBezTo>
                    <a:pt x="2684" y="926"/>
                    <a:pt x="2368" y="197"/>
                    <a:pt x="2125" y="27"/>
                  </a:cubicBezTo>
                  <a:cubicBezTo>
                    <a:pt x="2099" y="9"/>
                    <a:pt x="2076" y="1"/>
                    <a:pt x="20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26"/>
            <p:cNvSpPr/>
            <p:nvPr/>
          </p:nvSpPr>
          <p:spPr>
            <a:xfrm>
              <a:off x="-1006775" y="3550625"/>
              <a:ext cx="157032" cy="111418"/>
            </a:xfrm>
            <a:custGeom>
              <a:avLst/>
              <a:gdLst/>
              <a:ahLst/>
              <a:cxnLst/>
              <a:rect l="l" t="t" r="r" b="b"/>
              <a:pathLst>
                <a:path w="2090" h="1483" extrusionOk="0">
                  <a:moveTo>
                    <a:pt x="1652" y="292"/>
                  </a:moveTo>
                  <a:cubicBezTo>
                    <a:pt x="1677" y="292"/>
                    <a:pt x="1701" y="316"/>
                    <a:pt x="1725" y="340"/>
                  </a:cubicBezTo>
                  <a:cubicBezTo>
                    <a:pt x="1749" y="365"/>
                    <a:pt x="1749" y="389"/>
                    <a:pt x="1774" y="413"/>
                  </a:cubicBezTo>
                  <a:lnTo>
                    <a:pt x="1725" y="389"/>
                  </a:lnTo>
                  <a:cubicBezTo>
                    <a:pt x="1701" y="365"/>
                    <a:pt x="1677" y="316"/>
                    <a:pt x="1652" y="292"/>
                  </a:cubicBezTo>
                  <a:close/>
                  <a:moveTo>
                    <a:pt x="802" y="656"/>
                  </a:moveTo>
                  <a:lnTo>
                    <a:pt x="802" y="656"/>
                  </a:lnTo>
                  <a:cubicBezTo>
                    <a:pt x="826" y="680"/>
                    <a:pt x="851" y="729"/>
                    <a:pt x="875" y="778"/>
                  </a:cubicBezTo>
                  <a:cubicBezTo>
                    <a:pt x="851" y="729"/>
                    <a:pt x="826" y="705"/>
                    <a:pt x="802" y="656"/>
                  </a:cubicBezTo>
                  <a:close/>
                  <a:moveTo>
                    <a:pt x="535" y="923"/>
                  </a:moveTo>
                  <a:lnTo>
                    <a:pt x="535" y="923"/>
                  </a:lnTo>
                  <a:cubicBezTo>
                    <a:pt x="583" y="948"/>
                    <a:pt x="608" y="996"/>
                    <a:pt x="608" y="1045"/>
                  </a:cubicBezTo>
                  <a:cubicBezTo>
                    <a:pt x="583" y="996"/>
                    <a:pt x="559" y="972"/>
                    <a:pt x="535" y="923"/>
                  </a:cubicBezTo>
                  <a:close/>
                  <a:moveTo>
                    <a:pt x="1944" y="0"/>
                  </a:moveTo>
                  <a:cubicBezTo>
                    <a:pt x="1920" y="25"/>
                    <a:pt x="1920" y="49"/>
                    <a:pt x="1920" y="73"/>
                  </a:cubicBezTo>
                  <a:cubicBezTo>
                    <a:pt x="1944" y="146"/>
                    <a:pt x="2017" y="292"/>
                    <a:pt x="1968" y="365"/>
                  </a:cubicBezTo>
                  <a:cubicBezTo>
                    <a:pt x="1968" y="389"/>
                    <a:pt x="1944" y="413"/>
                    <a:pt x="1920" y="413"/>
                  </a:cubicBezTo>
                  <a:lnTo>
                    <a:pt x="1847" y="413"/>
                  </a:lnTo>
                  <a:cubicBezTo>
                    <a:pt x="1847" y="365"/>
                    <a:pt x="1822" y="316"/>
                    <a:pt x="1798" y="267"/>
                  </a:cubicBezTo>
                  <a:cubicBezTo>
                    <a:pt x="1774" y="195"/>
                    <a:pt x="1701" y="170"/>
                    <a:pt x="1628" y="146"/>
                  </a:cubicBezTo>
                  <a:cubicBezTo>
                    <a:pt x="1604" y="146"/>
                    <a:pt x="1579" y="170"/>
                    <a:pt x="1555" y="195"/>
                  </a:cubicBezTo>
                  <a:cubicBezTo>
                    <a:pt x="1531" y="243"/>
                    <a:pt x="1555" y="316"/>
                    <a:pt x="1604" y="365"/>
                  </a:cubicBezTo>
                  <a:cubicBezTo>
                    <a:pt x="1652" y="413"/>
                    <a:pt x="1701" y="462"/>
                    <a:pt x="1749" y="486"/>
                  </a:cubicBezTo>
                  <a:lnTo>
                    <a:pt x="1749" y="510"/>
                  </a:lnTo>
                  <a:cubicBezTo>
                    <a:pt x="1749" y="559"/>
                    <a:pt x="1701" y="559"/>
                    <a:pt x="1628" y="559"/>
                  </a:cubicBezTo>
                  <a:cubicBezTo>
                    <a:pt x="1555" y="559"/>
                    <a:pt x="1482" y="535"/>
                    <a:pt x="1409" y="510"/>
                  </a:cubicBezTo>
                  <a:cubicBezTo>
                    <a:pt x="1385" y="437"/>
                    <a:pt x="1337" y="389"/>
                    <a:pt x="1288" y="365"/>
                  </a:cubicBezTo>
                  <a:cubicBezTo>
                    <a:pt x="1256" y="365"/>
                    <a:pt x="1234" y="354"/>
                    <a:pt x="1209" y="354"/>
                  </a:cubicBezTo>
                  <a:cubicBezTo>
                    <a:pt x="1196" y="354"/>
                    <a:pt x="1183" y="357"/>
                    <a:pt x="1166" y="365"/>
                  </a:cubicBezTo>
                  <a:cubicBezTo>
                    <a:pt x="1166" y="389"/>
                    <a:pt x="1142" y="413"/>
                    <a:pt x="1166" y="437"/>
                  </a:cubicBezTo>
                  <a:cubicBezTo>
                    <a:pt x="1215" y="486"/>
                    <a:pt x="1264" y="559"/>
                    <a:pt x="1337" y="583"/>
                  </a:cubicBezTo>
                  <a:cubicBezTo>
                    <a:pt x="1385" y="656"/>
                    <a:pt x="1385" y="753"/>
                    <a:pt x="1361" y="850"/>
                  </a:cubicBezTo>
                  <a:cubicBezTo>
                    <a:pt x="1343" y="905"/>
                    <a:pt x="1311" y="932"/>
                    <a:pt x="1255" y="932"/>
                  </a:cubicBezTo>
                  <a:cubicBezTo>
                    <a:pt x="1236" y="932"/>
                    <a:pt x="1215" y="929"/>
                    <a:pt x="1191" y="923"/>
                  </a:cubicBezTo>
                  <a:cubicBezTo>
                    <a:pt x="1142" y="923"/>
                    <a:pt x="1069" y="899"/>
                    <a:pt x="1021" y="850"/>
                  </a:cubicBezTo>
                  <a:cubicBezTo>
                    <a:pt x="996" y="729"/>
                    <a:pt x="924" y="608"/>
                    <a:pt x="826" y="535"/>
                  </a:cubicBezTo>
                  <a:lnTo>
                    <a:pt x="729" y="535"/>
                  </a:lnTo>
                  <a:cubicBezTo>
                    <a:pt x="705" y="559"/>
                    <a:pt x="705" y="583"/>
                    <a:pt x="705" y="632"/>
                  </a:cubicBezTo>
                  <a:cubicBezTo>
                    <a:pt x="754" y="753"/>
                    <a:pt x="826" y="850"/>
                    <a:pt x="924" y="923"/>
                  </a:cubicBezTo>
                  <a:cubicBezTo>
                    <a:pt x="948" y="972"/>
                    <a:pt x="948" y="1021"/>
                    <a:pt x="924" y="1093"/>
                  </a:cubicBezTo>
                  <a:cubicBezTo>
                    <a:pt x="924" y="1129"/>
                    <a:pt x="898" y="1151"/>
                    <a:pt x="874" y="1151"/>
                  </a:cubicBezTo>
                  <a:cubicBezTo>
                    <a:pt x="865" y="1151"/>
                    <a:pt x="857" y="1148"/>
                    <a:pt x="851" y="1142"/>
                  </a:cubicBezTo>
                  <a:cubicBezTo>
                    <a:pt x="802" y="1142"/>
                    <a:pt x="754" y="1118"/>
                    <a:pt x="729" y="1093"/>
                  </a:cubicBezTo>
                  <a:cubicBezTo>
                    <a:pt x="729" y="972"/>
                    <a:pt x="656" y="875"/>
                    <a:pt x="559" y="826"/>
                  </a:cubicBezTo>
                  <a:cubicBezTo>
                    <a:pt x="547" y="814"/>
                    <a:pt x="529" y="808"/>
                    <a:pt x="508" y="808"/>
                  </a:cubicBezTo>
                  <a:cubicBezTo>
                    <a:pt x="486" y="808"/>
                    <a:pt x="462" y="814"/>
                    <a:pt x="438" y="826"/>
                  </a:cubicBezTo>
                  <a:cubicBezTo>
                    <a:pt x="438" y="826"/>
                    <a:pt x="413" y="875"/>
                    <a:pt x="438" y="899"/>
                  </a:cubicBezTo>
                  <a:cubicBezTo>
                    <a:pt x="462" y="996"/>
                    <a:pt x="535" y="1093"/>
                    <a:pt x="632" y="1166"/>
                  </a:cubicBezTo>
                  <a:cubicBezTo>
                    <a:pt x="608" y="1239"/>
                    <a:pt x="559" y="1312"/>
                    <a:pt x="486" y="1336"/>
                  </a:cubicBezTo>
                  <a:cubicBezTo>
                    <a:pt x="455" y="1356"/>
                    <a:pt x="424" y="1364"/>
                    <a:pt x="393" y="1364"/>
                  </a:cubicBezTo>
                  <a:cubicBezTo>
                    <a:pt x="234" y="1364"/>
                    <a:pt x="98" y="1142"/>
                    <a:pt x="98" y="1142"/>
                  </a:cubicBezTo>
                  <a:cubicBezTo>
                    <a:pt x="85" y="1130"/>
                    <a:pt x="73" y="1124"/>
                    <a:pt x="64" y="1124"/>
                  </a:cubicBezTo>
                  <a:cubicBezTo>
                    <a:pt x="55" y="1124"/>
                    <a:pt x="49" y="1130"/>
                    <a:pt x="49" y="1142"/>
                  </a:cubicBezTo>
                  <a:cubicBezTo>
                    <a:pt x="25" y="1166"/>
                    <a:pt x="0" y="1191"/>
                    <a:pt x="25" y="1215"/>
                  </a:cubicBezTo>
                  <a:cubicBezTo>
                    <a:pt x="25" y="1215"/>
                    <a:pt x="195" y="1482"/>
                    <a:pt x="389" y="1482"/>
                  </a:cubicBezTo>
                  <a:cubicBezTo>
                    <a:pt x="438" y="1458"/>
                    <a:pt x="486" y="1433"/>
                    <a:pt x="535" y="1385"/>
                  </a:cubicBezTo>
                  <a:cubicBezTo>
                    <a:pt x="608" y="1336"/>
                    <a:pt x="681" y="1263"/>
                    <a:pt x="705" y="1166"/>
                  </a:cubicBezTo>
                  <a:cubicBezTo>
                    <a:pt x="754" y="1191"/>
                    <a:pt x="778" y="1191"/>
                    <a:pt x="826" y="1215"/>
                  </a:cubicBezTo>
                  <a:cubicBezTo>
                    <a:pt x="839" y="1219"/>
                    <a:pt x="852" y="1221"/>
                    <a:pt x="866" y="1221"/>
                  </a:cubicBezTo>
                  <a:cubicBezTo>
                    <a:pt x="930" y="1221"/>
                    <a:pt x="1001" y="1174"/>
                    <a:pt x="1021" y="1093"/>
                  </a:cubicBezTo>
                  <a:cubicBezTo>
                    <a:pt x="1021" y="1045"/>
                    <a:pt x="1021" y="996"/>
                    <a:pt x="1021" y="948"/>
                  </a:cubicBezTo>
                  <a:cubicBezTo>
                    <a:pt x="1069" y="972"/>
                    <a:pt x="1118" y="996"/>
                    <a:pt x="1166" y="996"/>
                  </a:cubicBezTo>
                  <a:cubicBezTo>
                    <a:pt x="1192" y="1007"/>
                    <a:pt x="1218" y="1011"/>
                    <a:pt x="1243" y="1011"/>
                  </a:cubicBezTo>
                  <a:cubicBezTo>
                    <a:pt x="1335" y="1011"/>
                    <a:pt x="1415" y="946"/>
                    <a:pt x="1434" y="850"/>
                  </a:cubicBezTo>
                  <a:cubicBezTo>
                    <a:pt x="1458" y="778"/>
                    <a:pt x="1458" y="680"/>
                    <a:pt x="1434" y="608"/>
                  </a:cubicBezTo>
                  <a:cubicBezTo>
                    <a:pt x="1507" y="608"/>
                    <a:pt x="1555" y="632"/>
                    <a:pt x="1628" y="632"/>
                  </a:cubicBezTo>
                  <a:cubicBezTo>
                    <a:pt x="1701" y="632"/>
                    <a:pt x="1798" y="608"/>
                    <a:pt x="1822" y="535"/>
                  </a:cubicBezTo>
                  <a:cubicBezTo>
                    <a:pt x="1847" y="510"/>
                    <a:pt x="1847" y="510"/>
                    <a:pt x="1847" y="486"/>
                  </a:cubicBezTo>
                  <a:cubicBezTo>
                    <a:pt x="1859" y="498"/>
                    <a:pt x="1877" y="504"/>
                    <a:pt x="1895" y="504"/>
                  </a:cubicBezTo>
                  <a:cubicBezTo>
                    <a:pt x="1913" y="504"/>
                    <a:pt x="1932" y="498"/>
                    <a:pt x="1944" y="486"/>
                  </a:cubicBezTo>
                  <a:cubicBezTo>
                    <a:pt x="1992" y="486"/>
                    <a:pt x="2041" y="462"/>
                    <a:pt x="2065" y="413"/>
                  </a:cubicBezTo>
                  <a:cubicBezTo>
                    <a:pt x="2090" y="267"/>
                    <a:pt x="2065" y="146"/>
                    <a:pt x="2017" y="25"/>
                  </a:cubicBezTo>
                  <a:cubicBezTo>
                    <a:pt x="1992" y="0"/>
                    <a:pt x="1968" y="0"/>
                    <a:pt x="19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26"/>
            <p:cNvSpPr/>
            <p:nvPr/>
          </p:nvSpPr>
          <p:spPr>
            <a:xfrm>
              <a:off x="-868753" y="3630488"/>
              <a:ext cx="108420" cy="91959"/>
            </a:xfrm>
            <a:custGeom>
              <a:avLst/>
              <a:gdLst/>
              <a:ahLst/>
              <a:cxnLst/>
              <a:rect l="l" t="t" r="r" b="b"/>
              <a:pathLst>
                <a:path w="1443" h="1224" extrusionOk="0">
                  <a:moveTo>
                    <a:pt x="158" y="1"/>
                  </a:moveTo>
                  <a:cubicBezTo>
                    <a:pt x="118" y="1"/>
                    <a:pt x="76" y="3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lnTo>
                    <a:pt x="34" y="6"/>
                  </a:lnTo>
                  <a:cubicBezTo>
                    <a:pt x="33" y="6"/>
                    <a:pt x="1" y="1224"/>
                    <a:pt x="1328" y="1224"/>
                  </a:cubicBezTo>
                  <a:cubicBezTo>
                    <a:pt x="1365" y="1224"/>
                    <a:pt x="1404" y="1223"/>
                    <a:pt x="1443" y="1221"/>
                  </a:cubicBezTo>
                  <a:cubicBezTo>
                    <a:pt x="1443" y="1221"/>
                    <a:pt x="1240" y="1"/>
                    <a:pt x="1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26"/>
            <p:cNvSpPr/>
            <p:nvPr/>
          </p:nvSpPr>
          <p:spPr>
            <a:xfrm>
              <a:off x="-837046" y="3663019"/>
              <a:ext cx="80394" cy="62884"/>
            </a:xfrm>
            <a:custGeom>
              <a:avLst/>
              <a:gdLst/>
              <a:ahLst/>
              <a:cxnLst/>
              <a:rect l="l" t="t" r="r" b="b"/>
              <a:pathLst>
                <a:path w="1070" h="837" extrusionOk="0">
                  <a:moveTo>
                    <a:pt x="53" y="0"/>
                  </a:moveTo>
                  <a:cubicBezTo>
                    <a:pt x="37" y="0"/>
                    <a:pt x="25" y="17"/>
                    <a:pt x="25" y="35"/>
                  </a:cubicBezTo>
                  <a:cubicBezTo>
                    <a:pt x="1" y="59"/>
                    <a:pt x="25" y="83"/>
                    <a:pt x="49" y="83"/>
                  </a:cubicBezTo>
                  <a:cubicBezTo>
                    <a:pt x="414" y="253"/>
                    <a:pt x="729" y="496"/>
                    <a:pt x="997" y="812"/>
                  </a:cubicBezTo>
                  <a:cubicBezTo>
                    <a:pt x="997" y="812"/>
                    <a:pt x="1021" y="836"/>
                    <a:pt x="1021" y="836"/>
                  </a:cubicBezTo>
                  <a:lnTo>
                    <a:pt x="1045" y="812"/>
                  </a:lnTo>
                  <a:cubicBezTo>
                    <a:pt x="1069" y="812"/>
                    <a:pt x="1069" y="788"/>
                    <a:pt x="1069" y="763"/>
                  </a:cubicBezTo>
                  <a:cubicBezTo>
                    <a:pt x="802" y="423"/>
                    <a:pt x="462" y="156"/>
                    <a:pt x="74" y="10"/>
                  </a:cubicBezTo>
                  <a:cubicBezTo>
                    <a:pt x="66" y="3"/>
                    <a:pt x="59" y="0"/>
                    <a:pt x="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26"/>
            <p:cNvSpPr/>
            <p:nvPr/>
          </p:nvSpPr>
          <p:spPr>
            <a:xfrm>
              <a:off x="-764015" y="3539732"/>
              <a:ext cx="129683" cy="73101"/>
            </a:xfrm>
            <a:custGeom>
              <a:avLst/>
              <a:gdLst/>
              <a:ahLst/>
              <a:cxnLst/>
              <a:rect l="l" t="t" r="r" b="b"/>
              <a:pathLst>
                <a:path w="1726" h="973" extrusionOk="0">
                  <a:moveTo>
                    <a:pt x="1242" y="0"/>
                  </a:moveTo>
                  <a:cubicBezTo>
                    <a:pt x="434" y="0"/>
                    <a:pt x="0" y="850"/>
                    <a:pt x="0" y="850"/>
                  </a:cubicBezTo>
                  <a:cubicBezTo>
                    <a:pt x="232" y="937"/>
                    <a:pt x="435" y="973"/>
                    <a:pt x="612" y="973"/>
                  </a:cubicBezTo>
                  <a:cubicBezTo>
                    <a:pt x="1474" y="973"/>
                    <a:pt x="1725" y="117"/>
                    <a:pt x="1725" y="97"/>
                  </a:cubicBezTo>
                  <a:cubicBezTo>
                    <a:pt x="1552" y="29"/>
                    <a:pt x="1391" y="0"/>
                    <a:pt x="12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26"/>
            <p:cNvSpPr/>
            <p:nvPr/>
          </p:nvSpPr>
          <p:spPr>
            <a:xfrm>
              <a:off x="-769500" y="3568882"/>
              <a:ext cx="94971" cy="38391"/>
            </a:xfrm>
            <a:custGeom>
              <a:avLst/>
              <a:gdLst/>
              <a:ahLst/>
              <a:cxnLst/>
              <a:rect l="l" t="t" r="r" b="b"/>
              <a:pathLst>
                <a:path w="1264" h="511" extrusionOk="0">
                  <a:moveTo>
                    <a:pt x="1191" y="0"/>
                  </a:moveTo>
                  <a:cubicBezTo>
                    <a:pt x="778" y="49"/>
                    <a:pt x="389" y="194"/>
                    <a:pt x="25" y="413"/>
                  </a:cubicBezTo>
                  <a:cubicBezTo>
                    <a:pt x="0" y="462"/>
                    <a:pt x="25" y="510"/>
                    <a:pt x="73" y="510"/>
                  </a:cubicBezTo>
                  <a:cubicBezTo>
                    <a:pt x="73" y="510"/>
                    <a:pt x="98" y="510"/>
                    <a:pt x="98" y="486"/>
                  </a:cubicBezTo>
                  <a:cubicBezTo>
                    <a:pt x="438" y="267"/>
                    <a:pt x="802" y="146"/>
                    <a:pt x="1215" y="97"/>
                  </a:cubicBezTo>
                  <a:cubicBezTo>
                    <a:pt x="1239" y="97"/>
                    <a:pt x="1264" y="73"/>
                    <a:pt x="1264" y="49"/>
                  </a:cubicBezTo>
                  <a:cubicBezTo>
                    <a:pt x="1239" y="24"/>
                    <a:pt x="1215" y="0"/>
                    <a:pt x="11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26"/>
            <p:cNvSpPr/>
            <p:nvPr/>
          </p:nvSpPr>
          <p:spPr>
            <a:xfrm>
              <a:off x="-800981" y="3409081"/>
              <a:ext cx="60784" cy="462801"/>
            </a:xfrm>
            <a:custGeom>
              <a:avLst/>
              <a:gdLst/>
              <a:ahLst/>
              <a:cxnLst/>
              <a:rect l="l" t="t" r="r" b="b"/>
              <a:pathLst>
                <a:path w="809" h="6160" extrusionOk="0">
                  <a:moveTo>
                    <a:pt x="69" y="1"/>
                  </a:moveTo>
                  <a:cubicBezTo>
                    <a:pt x="37" y="1"/>
                    <a:pt x="0" y="32"/>
                    <a:pt x="31" y="62"/>
                  </a:cubicBezTo>
                  <a:cubicBezTo>
                    <a:pt x="711" y="1860"/>
                    <a:pt x="541" y="6063"/>
                    <a:pt x="541" y="6111"/>
                  </a:cubicBezTo>
                  <a:cubicBezTo>
                    <a:pt x="541" y="6135"/>
                    <a:pt x="565" y="6135"/>
                    <a:pt x="589" y="6160"/>
                  </a:cubicBezTo>
                  <a:cubicBezTo>
                    <a:pt x="614" y="6135"/>
                    <a:pt x="638" y="6135"/>
                    <a:pt x="638" y="6111"/>
                  </a:cubicBezTo>
                  <a:cubicBezTo>
                    <a:pt x="638" y="6063"/>
                    <a:pt x="808" y="1836"/>
                    <a:pt x="104" y="38"/>
                  </a:cubicBezTo>
                  <a:cubicBezTo>
                    <a:pt x="104" y="11"/>
                    <a:pt x="87" y="1"/>
                    <a:pt x="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26"/>
            <p:cNvSpPr/>
            <p:nvPr/>
          </p:nvSpPr>
          <p:spPr>
            <a:xfrm>
              <a:off x="-905869" y="3300294"/>
              <a:ext cx="198507" cy="165361"/>
            </a:xfrm>
            <a:custGeom>
              <a:avLst/>
              <a:gdLst/>
              <a:ahLst/>
              <a:cxnLst/>
              <a:rect l="l" t="t" r="r" b="b"/>
              <a:pathLst>
                <a:path w="2642" h="2201" extrusionOk="0">
                  <a:moveTo>
                    <a:pt x="898" y="1"/>
                  </a:moveTo>
                  <a:cubicBezTo>
                    <a:pt x="722" y="1"/>
                    <a:pt x="649" y="636"/>
                    <a:pt x="649" y="636"/>
                  </a:cubicBezTo>
                  <a:cubicBezTo>
                    <a:pt x="649" y="636"/>
                    <a:pt x="381" y="252"/>
                    <a:pt x="219" y="252"/>
                  </a:cubicBezTo>
                  <a:cubicBezTo>
                    <a:pt x="198" y="252"/>
                    <a:pt x="180" y="258"/>
                    <a:pt x="164" y="271"/>
                  </a:cubicBezTo>
                  <a:cubicBezTo>
                    <a:pt x="0" y="365"/>
                    <a:pt x="217" y="2201"/>
                    <a:pt x="1307" y="2201"/>
                  </a:cubicBezTo>
                  <a:cubicBezTo>
                    <a:pt x="1353" y="2201"/>
                    <a:pt x="1401" y="2197"/>
                    <a:pt x="1451" y="2190"/>
                  </a:cubicBezTo>
                  <a:cubicBezTo>
                    <a:pt x="2641" y="2045"/>
                    <a:pt x="2569" y="1170"/>
                    <a:pt x="2569" y="1170"/>
                  </a:cubicBezTo>
                  <a:cubicBezTo>
                    <a:pt x="2569" y="1170"/>
                    <a:pt x="2544" y="369"/>
                    <a:pt x="2374" y="126"/>
                  </a:cubicBezTo>
                  <a:cubicBezTo>
                    <a:pt x="2348" y="89"/>
                    <a:pt x="2321" y="73"/>
                    <a:pt x="2293" y="73"/>
                  </a:cubicBezTo>
                  <a:cubicBezTo>
                    <a:pt x="2136" y="73"/>
                    <a:pt x="1961" y="563"/>
                    <a:pt x="1961" y="563"/>
                  </a:cubicBezTo>
                  <a:cubicBezTo>
                    <a:pt x="1888" y="369"/>
                    <a:pt x="1791" y="199"/>
                    <a:pt x="1670" y="53"/>
                  </a:cubicBezTo>
                  <a:cubicBezTo>
                    <a:pt x="1650" y="38"/>
                    <a:pt x="1631" y="32"/>
                    <a:pt x="1612" y="32"/>
                  </a:cubicBezTo>
                  <a:cubicBezTo>
                    <a:pt x="1443" y="32"/>
                    <a:pt x="1305" y="563"/>
                    <a:pt x="1305" y="563"/>
                  </a:cubicBezTo>
                  <a:cubicBezTo>
                    <a:pt x="1232" y="369"/>
                    <a:pt x="1111" y="199"/>
                    <a:pt x="990" y="53"/>
                  </a:cubicBezTo>
                  <a:cubicBezTo>
                    <a:pt x="957" y="16"/>
                    <a:pt x="926" y="1"/>
                    <a:pt x="89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26"/>
            <p:cNvSpPr/>
            <p:nvPr/>
          </p:nvSpPr>
          <p:spPr>
            <a:xfrm>
              <a:off x="-884456" y="3364454"/>
              <a:ext cx="171608" cy="62133"/>
            </a:xfrm>
            <a:custGeom>
              <a:avLst/>
              <a:gdLst/>
              <a:ahLst/>
              <a:cxnLst/>
              <a:rect l="l" t="t" r="r" b="b"/>
              <a:pathLst>
                <a:path w="2284" h="827" extrusionOk="0">
                  <a:moveTo>
                    <a:pt x="1846" y="122"/>
                  </a:moveTo>
                  <a:lnTo>
                    <a:pt x="1846" y="122"/>
                  </a:lnTo>
                  <a:cubicBezTo>
                    <a:pt x="1871" y="146"/>
                    <a:pt x="1895" y="146"/>
                    <a:pt x="1919" y="195"/>
                  </a:cubicBezTo>
                  <a:cubicBezTo>
                    <a:pt x="1919" y="219"/>
                    <a:pt x="1919" y="243"/>
                    <a:pt x="1919" y="268"/>
                  </a:cubicBezTo>
                  <a:cubicBezTo>
                    <a:pt x="1895" y="268"/>
                    <a:pt x="1895" y="243"/>
                    <a:pt x="1895" y="243"/>
                  </a:cubicBezTo>
                  <a:cubicBezTo>
                    <a:pt x="1871" y="195"/>
                    <a:pt x="1846" y="146"/>
                    <a:pt x="1846" y="122"/>
                  </a:cubicBezTo>
                  <a:close/>
                  <a:moveTo>
                    <a:pt x="923" y="170"/>
                  </a:moveTo>
                  <a:lnTo>
                    <a:pt x="923" y="170"/>
                  </a:lnTo>
                  <a:cubicBezTo>
                    <a:pt x="947" y="219"/>
                    <a:pt x="947" y="268"/>
                    <a:pt x="972" y="292"/>
                  </a:cubicBezTo>
                  <a:cubicBezTo>
                    <a:pt x="947" y="268"/>
                    <a:pt x="923" y="219"/>
                    <a:pt x="923" y="170"/>
                  </a:cubicBezTo>
                  <a:close/>
                  <a:moveTo>
                    <a:pt x="583" y="341"/>
                  </a:moveTo>
                  <a:lnTo>
                    <a:pt x="583" y="341"/>
                  </a:lnTo>
                  <a:cubicBezTo>
                    <a:pt x="607" y="365"/>
                    <a:pt x="632" y="413"/>
                    <a:pt x="632" y="486"/>
                  </a:cubicBezTo>
                  <a:cubicBezTo>
                    <a:pt x="607" y="438"/>
                    <a:pt x="583" y="389"/>
                    <a:pt x="583" y="341"/>
                  </a:cubicBezTo>
                  <a:close/>
                  <a:moveTo>
                    <a:pt x="2211" y="0"/>
                  </a:moveTo>
                  <a:cubicBezTo>
                    <a:pt x="2186" y="0"/>
                    <a:pt x="2162" y="25"/>
                    <a:pt x="2186" y="49"/>
                  </a:cubicBezTo>
                  <a:cubicBezTo>
                    <a:pt x="2186" y="122"/>
                    <a:pt x="2186" y="292"/>
                    <a:pt x="2138" y="341"/>
                  </a:cubicBezTo>
                  <a:cubicBezTo>
                    <a:pt x="2113" y="365"/>
                    <a:pt x="2089" y="365"/>
                    <a:pt x="2065" y="365"/>
                  </a:cubicBezTo>
                  <a:cubicBezTo>
                    <a:pt x="2041" y="365"/>
                    <a:pt x="2016" y="365"/>
                    <a:pt x="1992" y="341"/>
                  </a:cubicBezTo>
                  <a:cubicBezTo>
                    <a:pt x="2016" y="292"/>
                    <a:pt x="2016" y="243"/>
                    <a:pt x="1992" y="195"/>
                  </a:cubicBezTo>
                  <a:cubicBezTo>
                    <a:pt x="1992" y="122"/>
                    <a:pt x="1943" y="49"/>
                    <a:pt x="1895" y="25"/>
                  </a:cubicBezTo>
                  <a:cubicBezTo>
                    <a:pt x="1846" y="25"/>
                    <a:pt x="1822" y="25"/>
                    <a:pt x="1798" y="49"/>
                  </a:cubicBezTo>
                  <a:cubicBezTo>
                    <a:pt x="1749" y="98"/>
                    <a:pt x="1749" y="170"/>
                    <a:pt x="1798" y="219"/>
                  </a:cubicBezTo>
                  <a:cubicBezTo>
                    <a:pt x="1822" y="292"/>
                    <a:pt x="1846" y="341"/>
                    <a:pt x="1895" y="365"/>
                  </a:cubicBezTo>
                  <a:lnTo>
                    <a:pt x="1871" y="389"/>
                  </a:lnTo>
                  <a:cubicBezTo>
                    <a:pt x="1858" y="401"/>
                    <a:pt x="1834" y="407"/>
                    <a:pt x="1810" y="407"/>
                  </a:cubicBezTo>
                  <a:cubicBezTo>
                    <a:pt x="1786" y="407"/>
                    <a:pt x="1761" y="401"/>
                    <a:pt x="1749" y="389"/>
                  </a:cubicBezTo>
                  <a:cubicBezTo>
                    <a:pt x="1676" y="365"/>
                    <a:pt x="1603" y="316"/>
                    <a:pt x="1555" y="268"/>
                  </a:cubicBezTo>
                  <a:cubicBezTo>
                    <a:pt x="1555" y="195"/>
                    <a:pt x="1530" y="146"/>
                    <a:pt x="1482" y="98"/>
                  </a:cubicBezTo>
                  <a:cubicBezTo>
                    <a:pt x="1458" y="49"/>
                    <a:pt x="1409" y="49"/>
                    <a:pt x="1385" y="49"/>
                  </a:cubicBezTo>
                  <a:cubicBezTo>
                    <a:pt x="1360" y="73"/>
                    <a:pt x="1336" y="98"/>
                    <a:pt x="1336" y="122"/>
                  </a:cubicBezTo>
                  <a:cubicBezTo>
                    <a:pt x="1360" y="195"/>
                    <a:pt x="1409" y="268"/>
                    <a:pt x="1458" y="316"/>
                  </a:cubicBezTo>
                  <a:cubicBezTo>
                    <a:pt x="1458" y="413"/>
                    <a:pt x="1433" y="511"/>
                    <a:pt x="1385" y="583"/>
                  </a:cubicBezTo>
                  <a:cubicBezTo>
                    <a:pt x="1360" y="608"/>
                    <a:pt x="1336" y="620"/>
                    <a:pt x="1309" y="620"/>
                  </a:cubicBezTo>
                  <a:cubicBezTo>
                    <a:pt x="1281" y="620"/>
                    <a:pt x="1251" y="608"/>
                    <a:pt x="1215" y="583"/>
                  </a:cubicBezTo>
                  <a:cubicBezTo>
                    <a:pt x="1142" y="559"/>
                    <a:pt x="1093" y="511"/>
                    <a:pt x="1069" y="462"/>
                  </a:cubicBezTo>
                  <a:cubicBezTo>
                    <a:pt x="1093" y="341"/>
                    <a:pt x="1069" y="195"/>
                    <a:pt x="996" y="98"/>
                  </a:cubicBezTo>
                  <a:cubicBezTo>
                    <a:pt x="979" y="80"/>
                    <a:pt x="950" y="63"/>
                    <a:pt x="925" y="63"/>
                  </a:cubicBezTo>
                  <a:cubicBezTo>
                    <a:pt x="915" y="63"/>
                    <a:pt x="906" y="66"/>
                    <a:pt x="899" y="73"/>
                  </a:cubicBezTo>
                  <a:cubicBezTo>
                    <a:pt x="850" y="73"/>
                    <a:pt x="850" y="98"/>
                    <a:pt x="850" y="146"/>
                  </a:cubicBezTo>
                  <a:cubicBezTo>
                    <a:pt x="850" y="243"/>
                    <a:pt x="875" y="365"/>
                    <a:pt x="947" y="462"/>
                  </a:cubicBezTo>
                  <a:cubicBezTo>
                    <a:pt x="947" y="535"/>
                    <a:pt x="923" y="583"/>
                    <a:pt x="899" y="632"/>
                  </a:cubicBezTo>
                  <a:cubicBezTo>
                    <a:pt x="885" y="660"/>
                    <a:pt x="862" y="672"/>
                    <a:pt x="836" y="672"/>
                  </a:cubicBezTo>
                  <a:cubicBezTo>
                    <a:pt x="818" y="672"/>
                    <a:pt x="798" y="666"/>
                    <a:pt x="777" y="656"/>
                  </a:cubicBezTo>
                  <a:cubicBezTo>
                    <a:pt x="753" y="632"/>
                    <a:pt x="729" y="608"/>
                    <a:pt x="705" y="559"/>
                  </a:cubicBezTo>
                  <a:cubicBezTo>
                    <a:pt x="729" y="462"/>
                    <a:pt x="729" y="341"/>
                    <a:pt x="632" y="243"/>
                  </a:cubicBezTo>
                  <a:cubicBezTo>
                    <a:pt x="607" y="219"/>
                    <a:pt x="559" y="219"/>
                    <a:pt x="534" y="219"/>
                  </a:cubicBezTo>
                  <a:cubicBezTo>
                    <a:pt x="510" y="219"/>
                    <a:pt x="486" y="243"/>
                    <a:pt x="486" y="292"/>
                  </a:cubicBezTo>
                  <a:cubicBezTo>
                    <a:pt x="486" y="389"/>
                    <a:pt x="510" y="486"/>
                    <a:pt x="583" y="583"/>
                  </a:cubicBezTo>
                  <a:cubicBezTo>
                    <a:pt x="534" y="656"/>
                    <a:pt x="462" y="705"/>
                    <a:pt x="389" y="705"/>
                  </a:cubicBezTo>
                  <a:cubicBezTo>
                    <a:pt x="374" y="708"/>
                    <a:pt x="360" y="710"/>
                    <a:pt x="347" y="710"/>
                  </a:cubicBezTo>
                  <a:cubicBezTo>
                    <a:pt x="161" y="710"/>
                    <a:pt x="97" y="413"/>
                    <a:pt x="97" y="413"/>
                  </a:cubicBezTo>
                  <a:cubicBezTo>
                    <a:pt x="97" y="389"/>
                    <a:pt x="73" y="365"/>
                    <a:pt x="49" y="365"/>
                  </a:cubicBezTo>
                  <a:cubicBezTo>
                    <a:pt x="24" y="389"/>
                    <a:pt x="0" y="413"/>
                    <a:pt x="0" y="438"/>
                  </a:cubicBezTo>
                  <a:cubicBezTo>
                    <a:pt x="0" y="438"/>
                    <a:pt x="97" y="826"/>
                    <a:pt x="364" y="826"/>
                  </a:cubicBezTo>
                  <a:lnTo>
                    <a:pt x="413" y="802"/>
                  </a:lnTo>
                  <a:cubicBezTo>
                    <a:pt x="510" y="802"/>
                    <a:pt x="583" y="753"/>
                    <a:pt x="656" y="656"/>
                  </a:cubicBezTo>
                  <a:cubicBezTo>
                    <a:pt x="680" y="681"/>
                    <a:pt x="705" y="729"/>
                    <a:pt x="753" y="729"/>
                  </a:cubicBezTo>
                  <a:cubicBezTo>
                    <a:pt x="784" y="760"/>
                    <a:pt x="818" y="773"/>
                    <a:pt x="852" y="773"/>
                  </a:cubicBezTo>
                  <a:cubicBezTo>
                    <a:pt x="899" y="773"/>
                    <a:pt x="943" y="747"/>
                    <a:pt x="972" y="705"/>
                  </a:cubicBezTo>
                  <a:cubicBezTo>
                    <a:pt x="996" y="656"/>
                    <a:pt x="1020" y="608"/>
                    <a:pt x="1045" y="559"/>
                  </a:cubicBezTo>
                  <a:cubicBezTo>
                    <a:pt x="1069" y="608"/>
                    <a:pt x="1117" y="632"/>
                    <a:pt x="1166" y="656"/>
                  </a:cubicBezTo>
                  <a:cubicBezTo>
                    <a:pt x="1198" y="699"/>
                    <a:pt x="1244" y="718"/>
                    <a:pt x="1292" y="718"/>
                  </a:cubicBezTo>
                  <a:cubicBezTo>
                    <a:pt x="1353" y="718"/>
                    <a:pt x="1417" y="687"/>
                    <a:pt x="1458" y="632"/>
                  </a:cubicBezTo>
                  <a:cubicBezTo>
                    <a:pt x="1506" y="559"/>
                    <a:pt x="1530" y="462"/>
                    <a:pt x="1555" y="389"/>
                  </a:cubicBezTo>
                  <a:cubicBezTo>
                    <a:pt x="1603" y="413"/>
                    <a:pt x="1652" y="438"/>
                    <a:pt x="1700" y="462"/>
                  </a:cubicBezTo>
                  <a:cubicBezTo>
                    <a:pt x="1737" y="486"/>
                    <a:pt x="1779" y="498"/>
                    <a:pt x="1822" y="498"/>
                  </a:cubicBezTo>
                  <a:cubicBezTo>
                    <a:pt x="1864" y="498"/>
                    <a:pt x="1907" y="486"/>
                    <a:pt x="1943" y="462"/>
                  </a:cubicBezTo>
                  <a:lnTo>
                    <a:pt x="1968" y="413"/>
                  </a:lnTo>
                  <a:cubicBezTo>
                    <a:pt x="1992" y="438"/>
                    <a:pt x="2016" y="438"/>
                    <a:pt x="2065" y="462"/>
                  </a:cubicBezTo>
                  <a:cubicBezTo>
                    <a:pt x="2113" y="462"/>
                    <a:pt x="2162" y="438"/>
                    <a:pt x="2211" y="413"/>
                  </a:cubicBezTo>
                  <a:cubicBezTo>
                    <a:pt x="2259" y="292"/>
                    <a:pt x="2284" y="170"/>
                    <a:pt x="2284" y="25"/>
                  </a:cubicBezTo>
                  <a:cubicBezTo>
                    <a:pt x="2259" y="0"/>
                    <a:pt x="2235" y="0"/>
                    <a:pt x="22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26"/>
            <p:cNvSpPr/>
            <p:nvPr/>
          </p:nvSpPr>
          <p:spPr>
            <a:xfrm>
              <a:off x="-945691" y="3813429"/>
              <a:ext cx="336905" cy="128472"/>
            </a:xfrm>
            <a:custGeom>
              <a:avLst/>
              <a:gdLst/>
              <a:ahLst/>
              <a:cxnLst/>
              <a:rect l="l" t="t" r="r" b="b"/>
              <a:pathLst>
                <a:path w="4484" h="1710" extrusionOk="0">
                  <a:moveTo>
                    <a:pt x="3927" y="0"/>
                  </a:moveTo>
                  <a:cubicBezTo>
                    <a:pt x="3752" y="0"/>
                    <a:pt x="3511" y="705"/>
                    <a:pt x="3511" y="705"/>
                  </a:cubicBezTo>
                  <a:cubicBezTo>
                    <a:pt x="3341" y="510"/>
                    <a:pt x="3147" y="316"/>
                    <a:pt x="2928" y="146"/>
                  </a:cubicBezTo>
                  <a:cubicBezTo>
                    <a:pt x="2885" y="106"/>
                    <a:pt x="2847" y="89"/>
                    <a:pt x="2812" y="89"/>
                  </a:cubicBezTo>
                  <a:cubicBezTo>
                    <a:pt x="2594" y="89"/>
                    <a:pt x="2540" y="778"/>
                    <a:pt x="2540" y="778"/>
                  </a:cubicBezTo>
                  <a:cubicBezTo>
                    <a:pt x="2540" y="778"/>
                    <a:pt x="2103" y="268"/>
                    <a:pt x="1957" y="49"/>
                  </a:cubicBezTo>
                  <a:cubicBezTo>
                    <a:pt x="1944" y="34"/>
                    <a:pt x="1928" y="27"/>
                    <a:pt x="1910" y="27"/>
                  </a:cubicBezTo>
                  <a:cubicBezTo>
                    <a:pt x="1697" y="27"/>
                    <a:pt x="1179" y="1021"/>
                    <a:pt x="1179" y="1021"/>
                  </a:cubicBezTo>
                  <a:cubicBezTo>
                    <a:pt x="1082" y="729"/>
                    <a:pt x="912" y="438"/>
                    <a:pt x="669" y="219"/>
                  </a:cubicBezTo>
                  <a:cubicBezTo>
                    <a:pt x="649" y="206"/>
                    <a:pt x="628" y="200"/>
                    <a:pt x="607" y="200"/>
                  </a:cubicBezTo>
                  <a:cubicBezTo>
                    <a:pt x="308" y="200"/>
                    <a:pt x="0" y="1424"/>
                    <a:pt x="159" y="1628"/>
                  </a:cubicBezTo>
                  <a:cubicBezTo>
                    <a:pt x="206" y="1688"/>
                    <a:pt x="548" y="1709"/>
                    <a:pt x="1022" y="1709"/>
                  </a:cubicBezTo>
                  <a:cubicBezTo>
                    <a:pt x="2286" y="1709"/>
                    <a:pt x="4483" y="1555"/>
                    <a:pt x="4483" y="1555"/>
                  </a:cubicBezTo>
                  <a:cubicBezTo>
                    <a:pt x="4362" y="1045"/>
                    <a:pt x="4192" y="535"/>
                    <a:pt x="3997" y="49"/>
                  </a:cubicBezTo>
                  <a:cubicBezTo>
                    <a:pt x="3976" y="15"/>
                    <a:pt x="3952" y="0"/>
                    <a:pt x="39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8" name="Google Shape;538;p26"/>
          <p:cNvGrpSpPr/>
          <p:nvPr/>
        </p:nvGrpSpPr>
        <p:grpSpPr>
          <a:xfrm rot="10800000" flipH="1">
            <a:off x="7820175" y="-221970"/>
            <a:ext cx="1590404" cy="693261"/>
            <a:chOff x="3965010" y="571479"/>
            <a:chExt cx="1651682" cy="719972"/>
          </a:xfrm>
        </p:grpSpPr>
        <p:grpSp>
          <p:nvGrpSpPr>
            <p:cNvPr id="539" name="Google Shape;539;p26"/>
            <p:cNvGrpSpPr/>
            <p:nvPr/>
          </p:nvGrpSpPr>
          <p:grpSpPr>
            <a:xfrm>
              <a:off x="3965010" y="571479"/>
              <a:ext cx="1446820" cy="719972"/>
              <a:chOff x="3953250" y="571500"/>
              <a:chExt cx="1383325" cy="766825"/>
            </a:xfrm>
          </p:grpSpPr>
          <p:grpSp>
            <p:nvGrpSpPr>
              <p:cNvPr id="540" name="Google Shape;540;p26"/>
              <p:cNvGrpSpPr/>
              <p:nvPr/>
            </p:nvGrpSpPr>
            <p:grpSpPr>
              <a:xfrm>
                <a:off x="3953250" y="571500"/>
                <a:ext cx="1383165" cy="669650"/>
                <a:chOff x="897088" y="2374675"/>
                <a:chExt cx="1383165" cy="669650"/>
              </a:xfrm>
            </p:grpSpPr>
            <p:sp>
              <p:nvSpPr>
                <p:cNvPr id="541" name="Google Shape;541;p26"/>
                <p:cNvSpPr/>
                <p:nvPr/>
              </p:nvSpPr>
              <p:spPr>
                <a:xfrm>
                  <a:off x="1135613" y="2416700"/>
                  <a:ext cx="622500" cy="622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42" name="Google Shape;542;p26"/>
                <p:cNvSpPr/>
                <p:nvPr/>
              </p:nvSpPr>
              <p:spPr>
                <a:xfrm>
                  <a:off x="1479050" y="2374675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43" name="Google Shape;543;p26"/>
                <p:cNvSpPr/>
                <p:nvPr/>
              </p:nvSpPr>
              <p:spPr>
                <a:xfrm>
                  <a:off x="897088" y="2689700"/>
                  <a:ext cx="492600" cy="354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44" name="Google Shape;544;p26"/>
                <p:cNvSpPr/>
                <p:nvPr/>
              </p:nvSpPr>
              <p:spPr>
                <a:xfrm>
                  <a:off x="1657753" y="2551725"/>
                  <a:ext cx="6225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545" name="Google Shape;545;p26"/>
              <p:cNvSpPr/>
              <p:nvPr/>
            </p:nvSpPr>
            <p:spPr>
              <a:xfrm>
                <a:off x="3972775" y="907225"/>
                <a:ext cx="1363800" cy="4311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46" name="Google Shape;546;p26"/>
            <p:cNvSpPr/>
            <p:nvPr/>
          </p:nvSpPr>
          <p:spPr>
            <a:xfrm>
              <a:off x="4006544" y="571481"/>
              <a:ext cx="1610148" cy="660750"/>
            </a:xfrm>
            <a:custGeom>
              <a:avLst/>
              <a:gdLst/>
              <a:ahLst/>
              <a:cxnLst/>
              <a:rect l="l" t="t" r="r" b="b"/>
              <a:pathLst>
                <a:path w="3864" h="1872" extrusionOk="0">
                  <a:moveTo>
                    <a:pt x="1847" y="365"/>
                  </a:moveTo>
                  <a:cubicBezTo>
                    <a:pt x="1920" y="487"/>
                    <a:pt x="1920" y="633"/>
                    <a:pt x="1871" y="754"/>
                  </a:cubicBezTo>
                  <a:lnTo>
                    <a:pt x="1847" y="754"/>
                  </a:lnTo>
                  <a:cubicBezTo>
                    <a:pt x="1847" y="754"/>
                    <a:pt x="1823" y="754"/>
                    <a:pt x="1798" y="705"/>
                  </a:cubicBezTo>
                  <a:cubicBezTo>
                    <a:pt x="1774" y="608"/>
                    <a:pt x="1774" y="487"/>
                    <a:pt x="1847" y="390"/>
                  </a:cubicBezTo>
                  <a:lnTo>
                    <a:pt x="1847" y="365"/>
                  </a:lnTo>
                  <a:close/>
                  <a:moveTo>
                    <a:pt x="2891" y="584"/>
                  </a:moveTo>
                  <a:lnTo>
                    <a:pt x="2891" y="608"/>
                  </a:lnTo>
                  <a:cubicBezTo>
                    <a:pt x="2940" y="754"/>
                    <a:pt x="2940" y="900"/>
                    <a:pt x="2867" y="948"/>
                  </a:cubicBezTo>
                  <a:cubicBezTo>
                    <a:pt x="2831" y="960"/>
                    <a:pt x="2806" y="967"/>
                    <a:pt x="2791" y="967"/>
                  </a:cubicBezTo>
                  <a:cubicBezTo>
                    <a:pt x="2776" y="967"/>
                    <a:pt x="2770" y="960"/>
                    <a:pt x="2770" y="948"/>
                  </a:cubicBezTo>
                  <a:cubicBezTo>
                    <a:pt x="2770" y="803"/>
                    <a:pt x="2794" y="681"/>
                    <a:pt x="2891" y="584"/>
                  </a:cubicBezTo>
                  <a:close/>
                  <a:moveTo>
                    <a:pt x="754" y="1021"/>
                  </a:moveTo>
                  <a:cubicBezTo>
                    <a:pt x="851" y="1021"/>
                    <a:pt x="924" y="1070"/>
                    <a:pt x="972" y="1143"/>
                  </a:cubicBezTo>
                  <a:cubicBezTo>
                    <a:pt x="997" y="1216"/>
                    <a:pt x="972" y="1288"/>
                    <a:pt x="899" y="1337"/>
                  </a:cubicBezTo>
                  <a:cubicBezTo>
                    <a:pt x="887" y="1349"/>
                    <a:pt x="875" y="1355"/>
                    <a:pt x="863" y="1355"/>
                  </a:cubicBezTo>
                  <a:cubicBezTo>
                    <a:pt x="851" y="1355"/>
                    <a:pt x="839" y="1349"/>
                    <a:pt x="827" y="1337"/>
                  </a:cubicBezTo>
                  <a:cubicBezTo>
                    <a:pt x="754" y="1240"/>
                    <a:pt x="754" y="1143"/>
                    <a:pt x="754" y="1045"/>
                  </a:cubicBezTo>
                  <a:lnTo>
                    <a:pt x="754" y="1021"/>
                  </a:lnTo>
                  <a:close/>
                  <a:moveTo>
                    <a:pt x="2357" y="74"/>
                  </a:moveTo>
                  <a:cubicBezTo>
                    <a:pt x="2600" y="122"/>
                    <a:pt x="2794" y="268"/>
                    <a:pt x="2867" y="487"/>
                  </a:cubicBezTo>
                  <a:cubicBezTo>
                    <a:pt x="2746" y="608"/>
                    <a:pt x="2673" y="778"/>
                    <a:pt x="2697" y="973"/>
                  </a:cubicBezTo>
                  <a:cubicBezTo>
                    <a:pt x="2725" y="1015"/>
                    <a:pt x="2745" y="1041"/>
                    <a:pt x="2786" y="1041"/>
                  </a:cubicBezTo>
                  <a:cubicBezTo>
                    <a:pt x="2815" y="1041"/>
                    <a:pt x="2855" y="1027"/>
                    <a:pt x="2916" y="997"/>
                  </a:cubicBezTo>
                  <a:cubicBezTo>
                    <a:pt x="3061" y="924"/>
                    <a:pt x="3037" y="681"/>
                    <a:pt x="2964" y="487"/>
                  </a:cubicBezTo>
                  <a:cubicBezTo>
                    <a:pt x="2989" y="462"/>
                    <a:pt x="3013" y="462"/>
                    <a:pt x="3061" y="462"/>
                  </a:cubicBezTo>
                  <a:cubicBezTo>
                    <a:pt x="3329" y="535"/>
                    <a:pt x="3572" y="730"/>
                    <a:pt x="3693" y="997"/>
                  </a:cubicBezTo>
                  <a:cubicBezTo>
                    <a:pt x="3766" y="1143"/>
                    <a:pt x="3766" y="1337"/>
                    <a:pt x="3644" y="1483"/>
                  </a:cubicBezTo>
                  <a:cubicBezTo>
                    <a:pt x="3474" y="1677"/>
                    <a:pt x="2819" y="1799"/>
                    <a:pt x="1774" y="1799"/>
                  </a:cubicBezTo>
                  <a:cubicBezTo>
                    <a:pt x="1118" y="1799"/>
                    <a:pt x="535" y="1750"/>
                    <a:pt x="535" y="1750"/>
                  </a:cubicBezTo>
                  <a:cubicBezTo>
                    <a:pt x="316" y="1726"/>
                    <a:pt x="195" y="1653"/>
                    <a:pt x="146" y="1507"/>
                  </a:cubicBezTo>
                  <a:cubicBezTo>
                    <a:pt x="98" y="1386"/>
                    <a:pt x="219" y="1216"/>
                    <a:pt x="438" y="1118"/>
                  </a:cubicBezTo>
                  <a:cubicBezTo>
                    <a:pt x="511" y="1070"/>
                    <a:pt x="584" y="1045"/>
                    <a:pt x="681" y="1045"/>
                  </a:cubicBezTo>
                  <a:cubicBezTo>
                    <a:pt x="657" y="1167"/>
                    <a:pt x="705" y="1288"/>
                    <a:pt x="778" y="1410"/>
                  </a:cubicBezTo>
                  <a:cubicBezTo>
                    <a:pt x="808" y="1440"/>
                    <a:pt x="857" y="1461"/>
                    <a:pt x="901" y="1461"/>
                  </a:cubicBezTo>
                  <a:cubicBezTo>
                    <a:pt x="928" y="1461"/>
                    <a:pt x="954" y="1453"/>
                    <a:pt x="972" y="1434"/>
                  </a:cubicBezTo>
                  <a:cubicBezTo>
                    <a:pt x="1070" y="1361"/>
                    <a:pt x="1118" y="1240"/>
                    <a:pt x="1094" y="1118"/>
                  </a:cubicBezTo>
                  <a:cubicBezTo>
                    <a:pt x="1045" y="1021"/>
                    <a:pt x="924" y="924"/>
                    <a:pt x="802" y="924"/>
                  </a:cubicBezTo>
                  <a:cubicBezTo>
                    <a:pt x="851" y="681"/>
                    <a:pt x="1021" y="462"/>
                    <a:pt x="1264" y="365"/>
                  </a:cubicBezTo>
                  <a:cubicBezTo>
                    <a:pt x="1395" y="278"/>
                    <a:pt x="1517" y="234"/>
                    <a:pt x="1621" y="234"/>
                  </a:cubicBezTo>
                  <a:cubicBezTo>
                    <a:pt x="1689" y="234"/>
                    <a:pt x="1750" y="254"/>
                    <a:pt x="1798" y="292"/>
                  </a:cubicBezTo>
                  <a:cubicBezTo>
                    <a:pt x="1701" y="414"/>
                    <a:pt x="1677" y="584"/>
                    <a:pt x="1750" y="730"/>
                  </a:cubicBezTo>
                  <a:cubicBezTo>
                    <a:pt x="1750" y="778"/>
                    <a:pt x="1798" y="827"/>
                    <a:pt x="1871" y="827"/>
                  </a:cubicBezTo>
                  <a:cubicBezTo>
                    <a:pt x="1895" y="827"/>
                    <a:pt x="1920" y="803"/>
                    <a:pt x="1944" y="778"/>
                  </a:cubicBezTo>
                  <a:cubicBezTo>
                    <a:pt x="2041" y="633"/>
                    <a:pt x="2017" y="438"/>
                    <a:pt x="1920" y="292"/>
                  </a:cubicBezTo>
                  <a:cubicBezTo>
                    <a:pt x="1993" y="220"/>
                    <a:pt x="2090" y="147"/>
                    <a:pt x="2187" y="122"/>
                  </a:cubicBezTo>
                  <a:cubicBezTo>
                    <a:pt x="2236" y="98"/>
                    <a:pt x="2308" y="98"/>
                    <a:pt x="2357" y="74"/>
                  </a:cubicBezTo>
                  <a:close/>
                  <a:moveTo>
                    <a:pt x="2333" y="1"/>
                  </a:moveTo>
                  <a:cubicBezTo>
                    <a:pt x="2260" y="1"/>
                    <a:pt x="2211" y="25"/>
                    <a:pt x="2138" y="50"/>
                  </a:cubicBezTo>
                  <a:cubicBezTo>
                    <a:pt x="2017" y="74"/>
                    <a:pt x="1920" y="147"/>
                    <a:pt x="1823" y="244"/>
                  </a:cubicBezTo>
                  <a:cubicBezTo>
                    <a:pt x="1756" y="188"/>
                    <a:pt x="1674" y="158"/>
                    <a:pt x="1579" y="158"/>
                  </a:cubicBezTo>
                  <a:cubicBezTo>
                    <a:pt x="1466" y="158"/>
                    <a:pt x="1336" y="200"/>
                    <a:pt x="1191" y="292"/>
                  </a:cubicBezTo>
                  <a:cubicBezTo>
                    <a:pt x="924" y="414"/>
                    <a:pt x="754" y="657"/>
                    <a:pt x="681" y="948"/>
                  </a:cubicBezTo>
                  <a:cubicBezTo>
                    <a:pt x="584" y="948"/>
                    <a:pt x="487" y="973"/>
                    <a:pt x="414" y="1021"/>
                  </a:cubicBezTo>
                  <a:cubicBezTo>
                    <a:pt x="146" y="1167"/>
                    <a:pt x="1" y="1361"/>
                    <a:pt x="49" y="1531"/>
                  </a:cubicBezTo>
                  <a:cubicBezTo>
                    <a:pt x="74" y="1701"/>
                    <a:pt x="268" y="1823"/>
                    <a:pt x="511" y="1847"/>
                  </a:cubicBezTo>
                  <a:cubicBezTo>
                    <a:pt x="511" y="1847"/>
                    <a:pt x="1118" y="1871"/>
                    <a:pt x="1774" y="1871"/>
                  </a:cubicBezTo>
                  <a:cubicBezTo>
                    <a:pt x="2867" y="1871"/>
                    <a:pt x="3523" y="1774"/>
                    <a:pt x="3717" y="1556"/>
                  </a:cubicBezTo>
                  <a:cubicBezTo>
                    <a:pt x="3839" y="1386"/>
                    <a:pt x="3863" y="1167"/>
                    <a:pt x="3766" y="973"/>
                  </a:cubicBezTo>
                  <a:cubicBezTo>
                    <a:pt x="3620" y="681"/>
                    <a:pt x="3353" y="438"/>
                    <a:pt x="3037" y="365"/>
                  </a:cubicBezTo>
                  <a:cubicBezTo>
                    <a:pt x="2989" y="365"/>
                    <a:pt x="2940" y="390"/>
                    <a:pt x="2916" y="414"/>
                  </a:cubicBezTo>
                  <a:cubicBezTo>
                    <a:pt x="2819" y="171"/>
                    <a:pt x="2600" y="25"/>
                    <a:pt x="2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47" name="Google Shape;547;p26"/>
          <p:cNvGrpSpPr/>
          <p:nvPr/>
        </p:nvGrpSpPr>
        <p:grpSpPr>
          <a:xfrm rot="2839265">
            <a:off x="571315" y="-170365"/>
            <a:ext cx="799289" cy="1039885"/>
            <a:chOff x="4318023" y="4113296"/>
            <a:chExt cx="716421" cy="932073"/>
          </a:xfrm>
        </p:grpSpPr>
        <p:sp>
          <p:nvSpPr>
            <p:cNvPr id="548" name="Google Shape;548;p26"/>
            <p:cNvSpPr/>
            <p:nvPr/>
          </p:nvSpPr>
          <p:spPr>
            <a:xfrm>
              <a:off x="4842115" y="4245779"/>
              <a:ext cx="192329" cy="205812"/>
            </a:xfrm>
            <a:custGeom>
              <a:avLst/>
              <a:gdLst/>
              <a:ahLst/>
              <a:cxnLst/>
              <a:rect l="l" t="t" r="r" b="b"/>
              <a:pathLst>
                <a:path w="2211" h="2366" extrusionOk="0">
                  <a:moveTo>
                    <a:pt x="1579" y="179"/>
                  </a:moveTo>
                  <a:cubicBezTo>
                    <a:pt x="1798" y="179"/>
                    <a:pt x="1943" y="252"/>
                    <a:pt x="1992" y="422"/>
                  </a:cubicBezTo>
                  <a:cubicBezTo>
                    <a:pt x="2041" y="519"/>
                    <a:pt x="2016" y="616"/>
                    <a:pt x="1968" y="689"/>
                  </a:cubicBezTo>
                  <a:cubicBezTo>
                    <a:pt x="1798" y="908"/>
                    <a:pt x="1239" y="1005"/>
                    <a:pt x="802" y="1005"/>
                  </a:cubicBezTo>
                  <a:lnTo>
                    <a:pt x="777" y="1005"/>
                  </a:lnTo>
                  <a:cubicBezTo>
                    <a:pt x="705" y="1005"/>
                    <a:pt x="680" y="1054"/>
                    <a:pt x="705" y="1127"/>
                  </a:cubicBezTo>
                  <a:cubicBezTo>
                    <a:pt x="802" y="1321"/>
                    <a:pt x="1045" y="1904"/>
                    <a:pt x="826" y="2171"/>
                  </a:cubicBezTo>
                  <a:cubicBezTo>
                    <a:pt x="802" y="2195"/>
                    <a:pt x="777" y="2195"/>
                    <a:pt x="777" y="2195"/>
                  </a:cubicBezTo>
                  <a:cubicBezTo>
                    <a:pt x="632" y="2195"/>
                    <a:pt x="364" y="1782"/>
                    <a:pt x="170" y="1369"/>
                  </a:cubicBezTo>
                  <a:lnTo>
                    <a:pt x="486" y="495"/>
                  </a:lnTo>
                  <a:cubicBezTo>
                    <a:pt x="826" y="325"/>
                    <a:pt x="1190" y="203"/>
                    <a:pt x="1579" y="179"/>
                  </a:cubicBezTo>
                  <a:close/>
                  <a:moveTo>
                    <a:pt x="1663" y="1"/>
                  </a:moveTo>
                  <a:cubicBezTo>
                    <a:pt x="1635" y="1"/>
                    <a:pt x="1607" y="4"/>
                    <a:pt x="1579" y="9"/>
                  </a:cubicBezTo>
                  <a:cubicBezTo>
                    <a:pt x="1142" y="33"/>
                    <a:pt x="753" y="155"/>
                    <a:pt x="389" y="349"/>
                  </a:cubicBezTo>
                  <a:cubicBezTo>
                    <a:pt x="364" y="374"/>
                    <a:pt x="340" y="374"/>
                    <a:pt x="340" y="398"/>
                  </a:cubicBezTo>
                  <a:lnTo>
                    <a:pt x="0" y="1345"/>
                  </a:lnTo>
                  <a:cubicBezTo>
                    <a:pt x="0" y="1345"/>
                    <a:pt x="0" y="1369"/>
                    <a:pt x="0" y="1394"/>
                  </a:cubicBezTo>
                  <a:cubicBezTo>
                    <a:pt x="73" y="1564"/>
                    <a:pt x="437" y="2365"/>
                    <a:pt x="777" y="2365"/>
                  </a:cubicBezTo>
                  <a:cubicBezTo>
                    <a:pt x="850" y="2365"/>
                    <a:pt x="923" y="2341"/>
                    <a:pt x="972" y="2268"/>
                  </a:cubicBezTo>
                  <a:cubicBezTo>
                    <a:pt x="1215" y="1953"/>
                    <a:pt x="1020" y="1394"/>
                    <a:pt x="899" y="1151"/>
                  </a:cubicBezTo>
                  <a:cubicBezTo>
                    <a:pt x="1215" y="1151"/>
                    <a:pt x="1871" y="1102"/>
                    <a:pt x="2089" y="786"/>
                  </a:cubicBezTo>
                  <a:cubicBezTo>
                    <a:pt x="2186" y="665"/>
                    <a:pt x="2211" y="519"/>
                    <a:pt x="2162" y="374"/>
                  </a:cubicBezTo>
                  <a:cubicBezTo>
                    <a:pt x="2076" y="159"/>
                    <a:pt x="1876" y="1"/>
                    <a:pt x="16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26"/>
            <p:cNvSpPr/>
            <p:nvPr/>
          </p:nvSpPr>
          <p:spPr>
            <a:xfrm>
              <a:off x="4730077" y="4175144"/>
              <a:ext cx="156491" cy="223645"/>
            </a:xfrm>
            <a:custGeom>
              <a:avLst/>
              <a:gdLst/>
              <a:ahLst/>
              <a:cxnLst/>
              <a:rect l="l" t="t" r="r" b="b"/>
              <a:pathLst>
                <a:path w="1799" h="2571" extrusionOk="0">
                  <a:moveTo>
                    <a:pt x="649" y="0"/>
                  </a:moveTo>
                  <a:cubicBezTo>
                    <a:pt x="597" y="0"/>
                    <a:pt x="542" y="6"/>
                    <a:pt x="486" y="19"/>
                  </a:cubicBezTo>
                  <a:cubicBezTo>
                    <a:pt x="365" y="44"/>
                    <a:pt x="244" y="141"/>
                    <a:pt x="195" y="262"/>
                  </a:cubicBezTo>
                  <a:cubicBezTo>
                    <a:pt x="98" y="602"/>
                    <a:pt x="511" y="1113"/>
                    <a:pt x="827" y="1501"/>
                  </a:cubicBezTo>
                  <a:cubicBezTo>
                    <a:pt x="632" y="1574"/>
                    <a:pt x="462" y="1671"/>
                    <a:pt x="292" y="1793"/>
                  </a:cubicBezTo>
                  <a:cubicBezTo>
                    <a:pt x="122" y="1890"/>
                    <a:pt x="1" y="2109"/>
                    <a:pt x="49" y="2327"/>
                  </a:cubicBezTo>
                  <a:cubicBezTo>
                    <a:pt x="49" y="2400"/>
                    <a:pt x="122" y="2497"/>
                    <a:pt x="195" y="2522"/>
                  </a:cubicBezTo>
                  <a:cubicBezTo>
                    <a:pt x="268" y="2546"/>
                    <a:pt x="341" y="2570"/>
                    <a:pt x="414" y="2570"/>
                  </a:cubicBezTo>
                  <a:cubicBezTo>
                    <a:pt x="754" y="2522"/>
                    <a:pt x="1094" y="2424"/>
                    <a:pt x="1410" y="2254"/>
                  </a:cubicBezTo>
                  <a:cubicBezTo>
                    <a:pt x="1458" y="2230"/>
                    <a:pt x="1458" y="2181"/>
                    <a:pt x="1434" y="2133"/>
                  </a:cubicBezTo>
                  <a:cubicBezTo>
                    <a:pt x="1434" y="2116"/>
                    <a:pt x="1397" y="2099"/>
                    <a:pt x="1367" y="2099"/>
                  </a:cubicBezTo>
                  <a:cubicBezTo>
                    <a:pt x="1355" y="2099"/>
                    <a:pt x="1344" y="2101"/>
                    <a:pt x="1337" y="2109"/>
                  </a:cubicBezTo>
                  <a:cubicBezTo>
                    <a:pt x="1075" y="2229"/>
                    <a:pt x="664" y="2400"/>
                    <a:pt x="406" y="2400"/>
                  </a:cubicBezTo>
                  <a:cubicBezTo>
                    <a:pt x="352" y="2400"/>
                    <a:pt x="305" y="2393"/>
                    <a:pt x="268" y="2376"/>
                  </a:cubicBezTo>
                  <a:cubicBezTo>
                    <a:pt x="244" y="2352"/>
                    <a:pt x="219" y="2327"/>
                    <a:pt x="195" y="2279"/>
                  </a:cubicBezTo>
                  <a:cubicBezTo>
                    <a:pt x="195" y="2206"/>
                    <a:pt x="219" y="2109"/>
                    <a:pt x="268" y="2036"/>
                  </a:cubicBezTo>
                  <a:cubicBezTo>
                    <a:pt x="462" y="1841"/>
                    <a:pt x="705" y="1696"/>
                    <a:pt x="972" y="1647"/>
                  </a:cubicBezTo>
                  <a:cubicBezTo>
                    <a:pt x="997" y="1647"/>
                    <a:pt x="1021" y="1623"/>
                    <a:pt x="1045" y="1598"/>
                  </a:cubicBezTo>
                  <a:cubicBezTo>
                    <a:pt x="1094" y="1550"/>
                    <a:pt x="1069" y="1526"/>
                    <a:pt x="997" y="1428"/>
                  </a:cubicBezTo>
                  <a:cubicBezTo>
                    <a:pt x="389" y="724"/>
                    <a:pt x="316" y="432"/>
                    <a:pt x="365" y="311"/>
                  </a:cubicBezTo>
                  <a:cubicBezTo>
                    <a:pt x="365" y="287"/>
                    <a:pt x="389" y="214"/>
                    <a:pt x="511" y="190"/>
                  </a:cubicBezTo>
                  <a:cubicBezTo>
                    <a:pt x="554" y="179"/>
                    <a:pt x="596" y="174"/>
                    <a:pt x="636" y="174"/>
                  </a:cubicBezTo>
                  <a:cubicBezTo>
                    <a:pt x="1244" y="174"/>
                    <a:pt x="1628" y="1283"/>
                    <a:pt x="1628" y="1283"/>
                  </a:cubicBezTo>
                  <a:cubicBezTo>
                    <a:pt x="1652" y="1307"/>
                    <a:pt x="1701" y="1331"/>
                    <a:pt x="1725" y="1331"/>
                  </a:cubicBezTo>
                  <a:cubicBezTo>
                    <a:pt x="1774" y="1307"/>
                    <a:pt x="1798" y="1258"/>
                    <a:pt x="1798" y="1210"/>
                  </a:cubicBezTo>
                  <a:cubicBezTo>
                    <a:pt x="1776" y="1165"/>
                    <a:pt x="1373" y="0"/>
                    <a:pt x="64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26"/>
            <p:cNvSpPr/>
            <p:nvPr/>
          </p:nvSpPr>
          <p:spPr>
            <a:xfrm>
              <a:off x="4828807" y="4113296"/>
              <a:ext cx="167625" cy="150227"/>
            </a:xfrm>
            <a:custGeom>
              <a:avLst/>
              <a:gdLst/>
              <a:ahLst/>
              <a:cxnLst/>
              <a:rect l="l" t="t" r="r" b="b"/>
              <a:pathLst>
                <a:path w="1927" h="1727" extrusionOk="0">
                  <a:moveTo>
                    <a:pt x="119" y="1"/>
                  </a:moveTo>
                  <a:cubicBezTo>
                    <a:pt x="57" y="1"/>
                    <a:pt x="1" y="74"/>
                    <a:pt x="56" y="147"/>
                  </a:cubicBezTo>
                  <a:cubicBezTo>
                    <a:pt x="347" y="463"/>
                    <a:pt x="566" y="828"/>
                    <a:pt x="712" y="1241"/>
                  </a:cubicBezTo>
                  <a:cubicBezTo>
                    <a:pt x="663" y="1386"/>
                    <a:pt x="639" y="1532"/>
                    <a:pt x="663" y="1654"/>
                  </a:cubicBezTo>
                  <a:cubicBezTo>
                    <a:pt x="663" y="1702"/>
                    <a:pt x="712" y="1726"/>
                    <a:pt x="736" y="1726"/>
                  </a:cubicBezTo>
                  <a:cubicBezTo>
                    <a:pt x="785" y="1726"/>
                    <a:pt x="809" y="1702"/>
                    <a:pt x="833" y="1678"/>
                  </a:cubicBezTo>
                  <a:cubicBezTo>
                    <a:pt x="882" y="1532"/>
                    <a:pt x="882" y="1411"/>
                    <a:pt x="858" y="1265"/>
                  </a:cubicBezTo>
                  <a:cubicBezTo>
                    <a:pt x="882" y="1241"/>
                    <a:pt x="906" y="1216"/>
                    <a:pt x="906" y="1192"/>
                  </a:cubicBezTo>
                  <a:cubicBezTo>
                    <a:pt x="1149" y="876"/>
                    <a:pt x="1489" y="706"/>
                    <a:pt x="1854" y="658"/>
                  </a:cubicBezTo>
                  <a:cubicBezTo>
                    <a:pt x="1902" y="633"/>
                    <a:pt x="1926" y="609"/>
                    <a:pt x="1926" y="560"/>
                  </a:cubicBezTo>
                  <a:cubicBezTo>
                    <a:pt x="1902" y="512"/>
                    <a:pt x="1854" y="488"/>
                    <a:pt x="1829" y="488"/>
                  </a:cubicBezTo>
                  <a:cubicBezTo>
                    <a:pt x="1441" y="536"/>
                    <a:pt x="1076" y="730"/>
                    <a:pt x="809" y="1046"/>
                  </a:cubicBezTo>
                  <a:cubicBezTo>
                    <a:pt x="663" y="658"/>
                    <a:pt x="445" y="318"/>
                    <a:pt x="177" y="26"/>
                  </a:cubicBezTo>
                  <a:cubicBezTo>
                    <a:pt x="160" y="8"/>
                    <a:pt x="139" y="1"/>
                    <a:pt x="1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26"/>
            <p:cNvSpPr/>
            <p:nvPr/>
          </p:nvSpPr>
          <p:spPr>
            <a:xfrm>
              <a:off x="4318023" y="4482647"/>
              <a:ext cx="515662" cy="562722"/>
            </a:xfrm>
            <a:custGeom>
              <a:avLst/>
              <a:gdLst/>
              <a:ahLst/>
              <a:cxnLst/>
              <a:rect l="l" t="t" r="r" b="b"/>
              <a:pathLst>
                <a:path w="5928" h="6469" extrusionOk="0">
                  <a:moveTo>
                    <a:pt x="5857" y="0"/>
                  </a:moveTo>
                  <a:cubicBezTo>
                    <a:pt x="5849" y="0"/>
                    <a:pt x="5840" y="2"/>
                    <a:pt x="5831" y="7"/>
                  </a:cubicBezTo>
                  <a:cubicBezTo>
                    <a:pt x="5782" y="7"/>
                    <a:pt x="5758" y="31"/>
                    <a:pt x="5758" y="80"/>
                  </a:cubicBezTo>
                  <a:cubicBezTo>
                    <a:pt x="5758" y="250"/>
                    <a:pt x="5734" y="396"/>
                    <a:pt x="5734" y="566"/>
                  </a:cubicBezTo>
                  <a:cubicBezTo>
                    <a:pt x="5709" y="590"/>
                    <a:pt x="5734" y="638"/>
                    <a:pt x="5782" y="638"/>
                  </a:cubicBezTo>
                  <a:lnTo>
                    <a:pt x="5782" y="614"/>
                  </a:lnTo>
                  <a:cubicBezTo>
                    <a:pt x="5791" y="619"/>
                    <a:pt x="5801" y="621"/>
                    <a:pt x="5810" y="621"/>
                  </a:cubicBezTo>
                  <a:cubicBezTo>
                    <a:pt x="5848" y="621"/>
                    <a:pt x="5879" y="585"/>
                    <a:pt x="5879" y="566"/>
                  </a:cubicBezTo>
                  <a:cubicBezTo>
                    <a:pt x="5904" y="396"/>
                    <a:pt x="5928" y="225"/>
                    <a:pt x="5928" y="80"/>
                  </a:cubicBezTo>
                  <a:cubicBezTo>
                    <a:pt x="5928" y="40"/>
                    <a:pt x="5896" y="0"/>
                    <a:pt x="5857" y="0"/>
                  </a:cubicBezTo>
                  <a:close/>
                  <a:moveTo>
                    <a:pt x="5682" y="972"/>
                  </a:moveTo>
                  <a:cubicBezTo>
                    <a:pt x="5644" y="972"/>
                    <a:pt x="5612" y="1007"/>
                    <a:pt x="5612" y="1027"/>
                  </a:cubicBezTo>
                  <a:cubicBezTo>
                    <a:pt x="5564" y="1197"/>
                    <a:pt x="5515" y="1343"/>
                    <a:pt x="5442" y="1489"/>
                  </a:cubicBezTo>
                  <a:cubicBezTo>
                    <a:pt x="5418" y="1513"/>
                    <a:pt x="5442" y="1562"/>
                    <a:pt x="5491" y="1586"/>
                  </a:cubicBezTo>
                  <a:lnTo>
                    <a:pt x="5515" y="1586"/>
                  </a:lnTo>
                  <a:lnTo>
                    <a:pt x="5515" y="1562"/>
                  </a:lnTo>
                  <a:cubicBezTo>
                    <a:pt x="5523" y="1570"/>
                    <a:pt x="5531" y="1572"/>
                    <a:pt x="5539" y="1572"/>
                  </a:cubicBezTo>
                  <a:cubicBezTo>
                    <a:pt x="5555" y="1572"/>
                    <a:pt x="5572" y="1562"/>
                    <a:pt x="5588" y="1562"/>
                  </a:cubicBezTo>
                  <a:cubicBezTo>
                    <a:pt x="5661" y="1392"/>
                    <a:pt x="5734" y="1246"/>
                    <a:pt x="5782" y="1076"/>
                  </a:cubicBezTo>
                  <a:cubicBezTo>
                    <a:pt x="5782" y="1027"/>
                    <a:pt x="5758" y="1003"/>
                    <a:pt x="5709" y="979"/>
                  </a:cubicBezTo>
                  <a:cubicBezTo>
                    <a:pt x="5700" y="974"/>
                    <a:pt x="5691" y="972"/>
                    <a:pt x="5682" y="972"/>
                  </a:cubicBezTo>
                  <a:close/>
                  <a:moveTo>
                    <a:pt x="4303" y="1753"/>
                  </a:moveTo>
                  <a:cubicBezTo>
                    <a:pt x="4217" y="1753"/>
                    <a:pt x="4164" y="1879"/>
                    <a:pt x="4276" y="1902"/>
                  </a:cubicBezTo>
                  <a:cubicBezTo>
                    <a:pt x="4398" y="1975"/>
                    <a:pt x="4543" y="2047"/>
                    <a:pt x="4640" y="2169"/>
                  </a:cubicBezTo>
                  <a:cubicBezTo>
                    <a:pt x="4640" y="2193"/>
                    <a:pt x="4665" y="2193"/>
                    <a:pt x="4689" y="2193"/>
                  </a:cubicBezTo>
                  <a:cubicBezTo>
                    <a:pt x="4713" y="2193"/>
                    <a:pt x="4738" y="2193"/>
                    <a:pt x="4762" y="2169"/>
                  </a:cubicBezTo>
                  <a:cubicBezTo>
                    <a:pt x="4786" y="2145"/>
                    <a:pt x="4786" y="2096"/>
                    <a:pt x="4762" y="2072"/>
                  </a:cubicBezTo>
                  <a:cubicBezTo>
                    <a:pt x="4640" y="1926"/>
                    <a:pt x="4495" y="1829"/>
                    <a:pt x="4325" y="1756"/>
                  </a:cubicBezTo>
                  <a:cubicBezTo>
                    <a:pt x="4317" y="1754"/>
                    <a:pt x="4310" y="1753"/>
                    <a:pt x="4303" y="1753"/>
                  </a:cubicBezTo>
                  <a:close/>
                  <a:moveTo>
                    <a:pt x="3790" y="1732"/>
                  </a:moveTo>
                  <a:cubicBezTo>
                    <a:pt x="3596" y="1780"/>
                    <a:pt x="3474" y="1926"/>
                    <a:pt x="3474" y="2120"/>
                  </a:cubicBezTo>
                  <a:cubicBezTo>
                    <a:pt x="3450" y="2145"/>
                    <a:pt x="3450" y="2169"/>
                    <a:pt x="3474" y="2193"/>
                  </a:cubicBezTo>
                  <a:cubicBezTo>
                    <a:pt x="3474" y="2242"/>
                    <a:pt x="3499" y="2266"/>
                    <a:pt x="3547" y="2266"/>
                  </a:cubicBezTo>
                  <a:lnTo>
                    <a:pt x="3572" y="2266"/>
                  </a:lnTo>
                  <a:cubicBezTo>
                    <a:pt x="3620" y="2242"/>
                    <a:pt x="3644" y="2193"/>
                    <a:pt x="3620" y="2169"/>
                  </a:cubicBezTo>
                  <a:lnTo>
                    <a:pt x="3620" y="2120"/>
                  </a:lnTo>
                  <a:cubicBezTo>
                    <a:pt x="3644" y="1999"/>
                    <a:pt x="3717" y="1926"/>
                    <a:pt x="3839" y="1902"/>
                  </a:cubicBezTo>
                  <a:cubicBezTo>
                    <a:pt x="3887" y="1877"/>
                    <a:pt x="3912" y="1829"/>
                    <a:pt x="3887" y="1780"/>
                  </a:cubicBezTo>
                  <a:cubicBezTo>
                    <a:pt x="3887" y="1756"/>
                    <a:pt x="3839" y="1732"/>
                    <a:pt x="3790" y="1732"/>
                  </a:cubicBezTo>
                  <a:close/>
                  <a:moveTo>
                    <a:pt x="5248" y="1835"/>
                  </a:moveTo>
                  <a:cubicBezTo>
                    <a:pt x="5230" y="1835"/>
                    <a:pt x="5211" y="1841"/>
                    <a:pt x="5199" y="1853"/>
                  </a:cubicBezTo>
                  <a:cubicBezTo>
                    <a:pt x="5078" y="1975"/>
                    <a:pt x="4981" y="2072"/>
                    <a:pt x="4835" y="2169"/>
                  </a:cubicBezTo>
                  <a:cubicBezTo>
                    <a:pt x="4786" y="2169"/>
                    <a:pt x="4786" y="2217"/>
                    <a:pt x="4811" y="2266"/>
                  </a:cubicBezTo>
                  <a:cubicBezTo>
                    <a:pt x="4811" y="2290"/>
                    <a:pt x="4859" y="2315"/>
                    <a:pt x="4883" y="2315"/>
                  </a:cubicBezTo>
                  <a:lnTo>
                    <a:pt x="4883" y="2290"/>
                  </a:lnTo>
                  <a:cubicBezTo>
                    <a:pt x="4883" y="2290"/>
                    <a:pt x="4908" y="2290"/>
                    <a:pt x="4908" y="2315"/>
                  </a:cubicBezTo>
                  <a:cubicBezTo>
                    <a:pt x="5053" y="2217"/>
                    <a:pt x="5199" y="2096"/>
                    <a:pt x="5296" y="1975"/>
                  </a:cubicBezTo>
                  <a:cubicBezTo>
                    <a:pt x="5345" y="1926"/>
                    <a:pt x="5345" y="1877"/>
                    <a:pt x="5296" y="1853"/>
                  </a:cubicBezTo>
                  <a:cubicBezTo>
                    <a:pt x="5284" y="1841"/>
                    <a:pt x="5266" y="1835"/>
                    <a:pt x="5248" y="1835"/>
                  </a:cubicBezTo>
                  <a:close/>
                  <a:moveTo>
                    <a:pt x="4416" y="2312"/>
                  </a:moveTo>
                  <a:cubicBezTo>
                    <a:pt x="4410" y="2312"/>
                    <a:pt x="4404" y="2313"/>
                    <a:pt x="4398" y="2315"/>
                  </a:cubicBezTo>
                  <a:cubicBezTo>
                    <a:pt x="4276" y="2339"/>
                    <a:pt x="4179" y="2363"/>
                    <a:pt x="4057" y="2363"/>
                  </a:cubicBezTo>
                  <a:lnTo>
                    <a:pt x="3936" y="2363"/>
                  </a:lnTo>
                  <a:cubicBezTo>
                    <a:pt x="3930" y="2362"/>
                    <a:pt x="3925" y="2361"/>
                    <a:pt x="3920" y="2361"/>
                  </a:cubicBezTo>
                  <a:cubicBezTo>
                    <a:pt x="3836" y="2361"/>
                    <a:pt x="3820" y="2533"/>
                    <a:pt x="3912" y="2533"/>
                  </a:cubicBezTo>
                  <a:lnTo>
                    <a:pt x="4057" y="2533"/>
                  </a:lnTo>
                  <a:lnTo>
                    <a:pt x="4057" y="2509"/>
                  </a:lnTo>
                  <a:cubicBezTo>
                    <a:pt x="4179" y="2509"/>
                    <a:pt x="4300" y="2509"/>
                    <a:pt x="4422" y="2485"/>
                  </a:cubicBezTo>
                  <a:cubicBezTo>
                    <a:pt x="4535" y="2462"/>
                    <a:pt x="4500" y="2312"/>
                    <a:pt x="4416" y="2312"/>
                  </a:cubicBezTo>
                  <a:close/>
                  <a:moveTo>
                    <a:pt x="4946" y="2451"/>
                  </a:moveTo>
                  <a:cubicBezTo>
                    <a:pt x="4934" y="2451"/>
                    <a:pt x="4921" y="2454"/>
                    <a:pt x="4908" y="2460"/>
                  </a:cubicBezTo>
                  <a:cubicBezTo>
                    <a:pt x="4859" y="2485"/>
                    <a:pt x="4859" y="2533"/>
                    <a:pt x="4859" y="2582"/>
                  </a:cubicBezTo>
                  <a:cubicBezTo>
                    <a:pt x="4932" y="2728"/>
                    <a:pt x="4956" y="2873"/>
                    <a:pt x="4981" y="3019"/>
                  </a:cubicBezTo>
                  <a:cubicBezTo>
                    <a:pt x="4981" y="3068"/>
                    <a:pt x="5029" y="3092"/>
                    <a:pt x="5078" y="3092"/>
                  </a:cubicBezTo>
                  <a:cubicBezTo>
                    <a:pt x="5126" y="3092"/>
                    <a:pt x="5151" y="3043"/>
                    <a:pt x="5151" y="3019"/>
                  </a:cubicBezTo>
                  <a:cubicBezTo>
                    <a:pt x="5126" y="2825"/>
                    <a:pt x="5078" y="2679"/>
                    <a:pt x="5029" y="2509"/>
                  </a:cubicBezTo>
                  <a:cubicBezTo>
                    <a:pt x="5011" y="2473"/>
                    <a:pt x="4981" y="2451"/>
                    <a:pt x="4946" y="2451"/>
                  </a:cubicBezTo>
                  <a:close/>
                  <a:moveTo>
                    <a:pt x="5078" y="3432"/>
                  </a:moveTo>
                  <a:cubicBezTo>
                    <a:pt x="5029" y="3432"/>
                    <a:pt x="5005" y="3456"/>
                    <a:pt x="4981" y="3505"/>
                  </a:cubicBezTo>
                  <a:cubicBezTo>
                    <a:pt x="4956" y="3651"/>
                    <a:pt x="4932" y="3821"/>
                    <a:pt x="4883" y="3966"/>
                  </a:cubicBezTo>
                  <a:cubicBezTo>
                    <a:pt x="4859" y="3991"/>
                    <a:pt x="4883" y="4039"/>
                    <a:pt x="4908" y="4064"/>
                  </a:cubicBezTo>
                  <a:lnTo>
                    <a:pt x="4956" y="4064"/>
                  </a:lnTo>
                  <a:cubicBezTo>
                    <a:pt x="4981" y="4064"/>
                    <a:pt x="5005" y="4039"/>
                    <a:pt x="5029" y="4015"/>
                  </a:cubicBezTo>
                  <a:cubicBezTo>
                    <a:pt x="5078" y="3869"/>
                    <a:pt x="5126" y="3699"/>
                    <a:pt x="5151" y="3529"/>
                  </a:cubicBezTo>
                  <a:cubicBezTo>
                    <a:pt x="5151" y="3481"/>
                    <a:pt x="5126" y="3432"/>
                    <a:pt x="5078" y="3432"/>
                  </a:cubicBezTo>
                  <a:close/>
                  <a:moveTo>
                    <a:pt x="4703" y="4339"/>
                  </a:moveTo>
                  <a:cubicBezTo>
                    <a:pt x="4677" y="4339"/>
                    <a:pt x="4655" y="4351"/>
                    <a:pt x="4640" y="4379"/>
                  </a:cubicBezTo>
                  <a:cubicBezTo>
                    <a:pt x="4543" y="4501"/>
                    <a:pt x="4422" y="4622"/>
                    <a:pt x="4325" y="4720"/>
                  </a:cubicBezTo>
                  <a:cubicBezTo>
                    <a:pt x="4276" y="4744"/>
                    <a:pt x="4276" y="4792"/>
                    <a:pt x="4325" y="4841"/>
                  </a:cubicBezTo>
                  <a:cubicBezTo>
                    <a:pt x="4325" y="4841"/>
                    <a:pt x="4349" y="4865"/>
                    <a:pt x="4373" y="4865"/>
                  </a:cubicBezTo>
                  <a:lnTo>
                    <a:pt x="4373" y="4841"/>
                  </a:lnTo>
                  <a:lnTo>
                    <a:pt x="4422" y="4841"/>
                  </a:lnTo>
                  <a:cubicBezTo>
                    <a:pt x="4543" y="4720"/>
                    <a:pt x="4665" y="4598"/>
                    <a:pt x="4762" y="4477"/>
                  </a:cubicBezTo>
                  <a:cubicBezTo>
                    <a:pt x="4786" y="4428"/>
                    <a:pt x="4786" y="4379"/>
                    <a:pt x="4762" y="4355"/>
                  </a:cubicBezTo>
                  <a:cubicBezTo>
                    <a:pt x="4742" y="4345"/>
                    <a:pt x="4722" y="4339"/>
                    <a:pt x="4703" y="4339"/>
                  </a:cubicBezTo>
                  <a:close/>
                  <a:moveTo>
                    <a:pt x="3975" y="4971"/>
                  </a:moveTo>
                  <a:cubicBezTo>
                    <a:pt x="3960" y="4971"/>
                    <a:pt x="3946" y="4977"/>
                    <a:pt x="3936" y="4987"/>
                  </a:cubicBezTo>
                  <a:cubicBezTo>
                    <a:pt x="3790" y="5060"/>
                    <a:pt x="3644" y="5108"/>
                    <a:pt x="3474" y="5133"/>
                  </a:cubicBezTo>
                  <a:cubicBezTo>
                    <a:pt x="3450" y="5157"/>
                    <a:pt x="3402" y="5205"/>
                    <a:pt x="3426" y="5254"/>
                  </a:cubicBezTo>
                  <a:cubicBezTo>
                    <a:pt x="3426" y="5278"/>
                    <a:pt x="3474" y="5303"/>
                    <a:pt x="3499" y="5303"/>
                  </a:cubicBezTo>
                  <a:lnTo>
                    <a:pt x="3523" y="5303"/>
                  </a:lnTo>
                  <a:cubicBezTo>
                    <a:pt x="3693" y="5254"/>
                    <a:pt x="3839" y="5205"/>
                    <a:pt x="4009" y="5133"/>
                  </a:cubicBezTo>
                  <a:cubicBezTo>
                    <a:pt x="4033" y="5108"/>
                    <a:pt x="4057" y="5060"/>
                    <a:pt x="4033" y="5011"/>
                  </a:cubicBezTo>
                  <a:cubicBezTo>
                    <a:pt x="4019" y="4983"/>
                    <a:pt x="3996" y="4971"/>
                    <a:pt x="3975" y="4971"/>
                  </a:cubicBezTo>
                  <a:close/>
                  <a:moveTo>
                    <a:pt x="1531" y="5205"/>
                  </a:moveTo>
                  <a:cubicBezTo>
                    <a:pt x="1434" y="5205"/>
                    <a:pt x="1434" y="5375"/>
                    <a:pt x="1531" y="5375"/>
                  </a:cubicBezTo>
                  <a:lnTo>
                    <a:pt x="2041" y="5375"/>
                  </a:lnTo>
                  <a:cubicBezTo>
                    <a:pt x="2065" y="5375"/>
                    <a:pt x="2114" y="5327"/>
                    <a:pt x="2114" y="5303"/>
                  </a:cubicBezTo>
                  <a:cubicBezTo>
                    <a:pt x="2114" y="5254"/>
                    <a:pt x="2090" y="5205"/>
                    <a:pt x="2041" y="5205"/>
                  </a:cubicBezTo>
                  <a:close/>
                  <a:moveTo>
                    <a:pt x="2527" y="5205"/>
                  </a:moveTo>
                  <a:cubicBezTo>
                    <a:pt x="2478" y="5205"/>
                    <a:pt x="2454" y="5254"/>
                    <a:pt x="2454" y="5278"/>
                  </a:cubicBezTo>
                  <a:cubicBezTo>
                    <a:pt x="2430" y="5327"/>
                    <a:pt x="2478" y="5375"/>
                    <a:pt x="2527" y="5375"/>
                  </a:cubicBezTo>
                  <a:lnTo>
                    <a:pt x="3013" y="5375"/>
                  </a:lnTo>
                  <a:cubicBezTo>
                    <a:pt x="3061" y="5375"/>
                    <a:pt x="3110" y="5327"/>
                    <a:pt x="3110" y="5278"/>
                  </a:cubicBezTo>
                  <a:cubicBezTo>
                    <a:pt x="3086" y="5230"/>
                    <a:pt x="3061" y="5205"/>
                    <a:pt x="3013" y="5205"/>
                  </a:cubicBezTo>
                  <a:close/>
                  <a:moveTo>
                    <a:pt x="1044" y="5270"/>
                  </a:moveTo>
                  <a:cubicBezTo>
                    <a:pt x="1037" y="5270"/>
                    <a:pt x="1029" y="5273"/>
                    <a:pt x="1021" y="5278"/>
                  </a:cubicBezTo>
                  <a:cubicBezTo>
                    <a:pt x="851" y="5327"/>
                    <a:pt x="681" y="5400"/>
                    <a:pt x="559" y="5497"/>
                  </a:cubicBezTo>
                  <a:cubicBezTo>
                    <a:pt x="511" y="5545"/>
                    <a:pt x="511" y="5594"/>
                    <a:pt x="559" y="5618"/>
                  </a:cubicBezTo>
                  <a:cubicBezTo>
                    <a:pt x="559" y="5643"/>
                    <a:pt x="584" y="5643"/>
                    <a:pt x="608" y="5667"/>
                  </a:cubicBezTo>
                  <a:cubicBezTo>
                    <a:pt x="632" y="5643"/>
                    <a:pt x="632" y="5643"/>
                    <a:pt x="657" y="5643"/>
                  </a:cubicBezTo>
                  <a:cubicBezTo>
                    <a:pt x="778" y="5545"/>
                    <a:pt x="899" y="5473"/>
                    <a:pt x="1069" y="5424"/>
                  </a:cubicBezTo>
                  <a:cubicBezTo>
                    <a:pt x="1134" y="5424"/>
                    <a:pt x="1103" y="5270"/>
                    <a:pt x="1044" y="5270"/>
                  </a:cubicBezTo>
                  <a:close/>
                  <a:moveTo>
                    <a:pt x="295" y="5864"/>
                  </a:moveTo>
                  <a:cubicBezTo>
                    <a:pt x="265" y="5864"/>
                    <a:pt x="235" y="5877"/>
                    <a:pt x="219" y="5910"/>
                  </a:cubicBezTo>
                  <a:cubicBezTo>
                    <a:pt x="122" y="6056"/>
                    <a:pt x="74" y="6201"/>
                    <a:pt x="25" y="6371"/>
                  </a:cubicBezTo>
                  <a:cubicBezTo>
                    <a:pt x="1" y="6420"/>
                    <a:pt x="25" y="6469"/>
                    <a:pt x="74" y="6469"/>
                  </a:cubicBezTo>
                  <a:lnTo>
                    <a:pt x="98" y="6469"/>
                  </a:lnTo>
                  <a:cubicBezTo>
                    <a:pt x="122" y="6469"/>
                    <a:pt x="146" y="6444"/>
                    <a:pt x="171" y="6420"/>
                  </a:cubicBezTo>
                  <a:cubicBezTo>
                    <a:pt x="219" y="6274"/>
                    <a:pt x="292" y="6129"/>
                    <a:pt x="365" y="5983"/>
                  </a:cubicBezTo>
                  <a:cubicBezTo>
                    <a:pt x="414" y="5918"/>
                    <a:pt x="354" y="5864"/>
                    <a:pt x="295" y="586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" name="Google Shape;553;p27"/>
          <p:cNvGrpSpPr/>
          <p:nvPr/>
        </p:nvGrpSpPr>
        <p:grpSpPr>
          <a:xfrm flipH="1">
            <a:off x="7532356" y="3641559"/>
            <a:ext cx="884679" cy="1501939"/>
            <a:chOff x="-1056319" y="1385262"/>
            <a:chExt cx="212940" cy="361495"/>
          </a:xfrm>
        </p:grpSpPr>
        <p:sp>
          <p:nvSpPr>
            <p:cNvPr id="554" name="Google Shape;554;p27"/>
            <p:cNvSpPr/>
            <p:nvPr/>
          </p:nvSpPr>
          <p:spPr>
            <a:xfrm>
              <a:off x="-933315" y="1467563"/>
              <a:ext cx="27460" cy="279194"/>
            </a:xfrm>
            <a:custGeom>
              <a:avLst/>
              <a:gdLst/>
              <a:ahLst/>
              <a:cxnLst/>
              <a:rect l="l" t="t" r="r" b="b"/>
              <a:pathLst>
                <a:path w="705" h="7168" extrusionOk="0">
                  <a:moveTo>
                    <a:pt x="680" y="1"/>
                  </a:moveTo>
                  <a:cubicBezTo>
                    <a:pt x="656" y="1"/>
                    <a:pt x="632" y="25"/>
                    <a:pt x="632" y="50"/>
                  </a:cubicBezTo>
                  <a:cubicBezTo>
                    <a:pt x="608" y="292"/>
                    <a:pt x="0" y="6123"/>
                    <a:pt x="170" y="7119"/>
                  </a:cubicBezTo>
                  <a:cubicBezTo>
                    <a:pt x="170" y="7143"/>
                    <a:pt x="170" y="7167"/>
                    <a:pt x="195" y="7167"/>
                  </a:cubicBezTo>
                  <a:lnTo>
                    <a:pt x="219" y="7167"/>
                  </a:lnTo>
                  <a:cubicBezTo>
                    <a:pt x="243" y="7143"/>
                    <a:pt x="243" y="7119"/>
                    <a:pt x="243" y="7094"/>
                  </a:cubicBezTo>
                  <a:cubicBezTo>
                    <a:pt x="97" y="6123"/>
                    <a:pt x="705" y="122"/>
                    <a:pt x="705" y="74"/>
                  </a:cubicBezTo>
                  <a:cubicBezTo>
                    <a:pt x="705" y="25"/>
                    <a:pt x="705" y="25"/>
                    <a:pt x="6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27"/>
            <p:cNvSpPr/>
            <p:nvPr/>
          </p:nvSpPr>
          <p:spPr>
            <a:xfrm>
              <a:off x="-968331" y="1385262"/>
              <a:ext cx="124952" cy="123978"/>
            </a:xfrm>
            <a:custGeom>
              <a:avLst/>
              <a:gdLst/>
              <a:ahLst/>
              <a:cxnLst/>
              <a:rect l="l" t="t" r="r" b="b"/>
              <a:pathLst>
                <a:path w="3208" h="3183" extrusionOk="0">
                  <a:moveTo>
                    <a:pt x="1555" y="98"/>
                  </a:moveTo>
                  <a:cubicBezTo>
                    <a:pt x="1871" y="171"/>
                    <a:pt x="1871" y="705"/>
                    <a:pt x="1871" y="705"/>
                  </a:cubicBezTo>
                  <a:cubicBezTo>
                    <a:pt x="1871" y="729"/>
                    <a:pt x="1895" y="754"/>
                    <a:pt x="1920" y="754"/>
                  </a:cubicBezTo>
                  <a:cubicBezTo>
                    <a:pt x="1944" y="754"/>
                    <a:pt x="1968" y="754"/>
                    <a:pt x="1968" y="729"/>
                  </a:cubicBezTo>
                  <a:cubicBezTo>
                    <a:pt x="2065" y="535"/>
                    <a:pt x="2260" y="243"/>
                    <a:pt x="2381" y="243"/>
                  </a:cubicBezTo>
                  <a:cubicBezTo>
                    <a:pt x="2405" y="243"/>
                    <a:pt x="2430" y="243"/>
                    <a:pt x="2430" y="268"/>
                  </a:cubicBezTo>
                  <a:cubicBezTo>
                    <a:pt x="2600" y="389"/>
                    <a:pt x="2478" y="802"/>
                    <a:pt x="2405" y="948"/>
                  </a:cubicBezTo>
                  <a:cubicBezTo>
                    <a:pt x="2386" y="988"/>
                    <a:pt x="2414" y="1027"/>
                    <a:pt x="2452" y="1027"/>
                  </a:cubicBezTo>
                  <a:cubicBezTo>
                    <a:pt x="2460" y="1027"/>
                    <a:pt x="2469" y="1025"/>
                    <a:pt x="2478" y="1021"/>
                  </a:cubicBezTo>
                  <a:cubicBezTo>
                    <a:pt x="2600" y="972"/>
                    <a:pt x="2745" y="924"/>
                    <a:pt x="2891" y="924"/>
                  </a:cubicBezTo>
                  <a:cubicBezTo>
                    <a:pt x="2940" y="924"/>
                    <a:pt x="3013" y="924"/>
                    <a:pt x="3061" y="972"/>
                  </a:cubicBezTo>
                  <a:cubicBezTo>
                    <a:pt x="3061" y="972"/>
                    <a:pt x="3061" y="996"/>
                    <a:pt x="3061" y="996"/>
                  </a:cubicBezTo>
                  <a:cubicBezTo>
                    <a:pt x="3037" y="1142"/>
                    <a:pt x="2745" y="1409"/>
                    <a:pt x="2551" y="1580"/>
                  </a:cubicBezTo>
                  <a:cubicBezTo>
                    <a:pt x="2527" y="1580"/>
                    <a:pt x="2527" y="1604"/>
                    <a:pt x="2527" y="1628"/>
                  </a:cubicBezTo>
                  <a:cubicBezTo>
                    <a:pt x="2551" y="1628"/>
                    <a:pt x="2551" y="1652"/>
                    <a:pt x="2575" y="1652"/>
                  </a:cubicBezTo>
                  <a:cubicBezTo>
                    <a:pt x="2721" y="1652"/>
                    <a:pt x="3134" y="1725"/>
                    <a:pt x="3134" y="1920"/>
                  </a:cubicBezTo>
                  <a:cubicBezTo>
                    <a:pt x="3134" y="2114"/>
                    <a:pt x="2624" y="2163"/>
                    <a:pt x="2430" y="2163"/>
                  </a:cubicBezTo>
                  <a:cubicBezTo>
                    <a:pt x="2430" y="2163"/>
                    <a:pt x="2405" y="2163"/>
                    <a:pt x="2405" y="2187"/>
                  </a:cubicBezTo>
                  <a:cubicBezTo>
                    <a:pt x="2381" y="2211"/>
                    <a:pt x="2381" y="2211"/>
                    <a:pt x="2405" y="2235"/>
                  </a:cubicBezTo>
                  <a:cubicBezTo>
                    <a:pt x="2405" y="2235"/>
                    <a:pt x="2697" y="2551"/>
                    <a:pt x="2527" y="2794"/>
                  </a:cubicBezTo>
                  <a:cubicBezTo>
                    <a:pt x="2503" y="2818"/>
                    <a:pt x="2454" y="2843"/>
                    <a:pt x="2430" y="2843"/>
                  </a:cubicBezTo>
                  <a:cubicBezTo>
                    <a:pt x="2260" y="2843"/>
                    <a:pt x="1992" y="2503"/>
                    <a:pt x="1895" y="2381"/>
                  </a:cubicBezTo>
                  <a:cubicBezTo>
                    <a:pt x="1883" y="2369"/>
                    <a:pt x="1871" y="2363"/>
                    <a:pt x="1862" y="2363"/>
                  </a:cubicBezTo>
                  <a:cubicBezTo>
                    <a:pt x="1853" y="2363"/>
                    <a:pt x="1847" y="2369"/>
                    <a:pt x="1847" y="2381"/>
                  </a:cubicBezTo>
                  <a:cubicBezTo>
                    <a:pt x="1822" y="2381"/>
                    <a:pt x="1798" y="2405"/>
                    <a:pt x="1798" y="2430"/>
                  </a:cubicBezTo>
                  <a:cubicBezTo>
                    <a:pt x="1798" y="2430"/>
                    <a:pt x="1871" y="2964"/>
                    <a:pt x="1579" y="3086"/>
                  </a:cubicBezTo>
                  <a:lnTo>
                    <a:pt x="1507" y="3086"/>
                  </a:lnTo>
                  <a:cubicBezTo>
                    <a:pt x="1312" y="3086"/>
                    <a:pt x="1215" y="2624"/>
                    <a:pt x="1215" y="2454"/>
                  </a:cubicBezTo>
                  <a:cubicBezTo>
                    <a:pt x="1215" y="2430"/>
                    <a:pt x="1191" y="2430"/>
                    <a:pt x="1166" y="2430"/>
                  </a:cubicBezTo>
                  <a:cubicBezTo>
                    <a:pt x="1166" y="2430"/>
                    <a:pt x="1166" y="2454"/>
                    <a:pt x="1166" y="2454"/>
                  </a:cubicBezTo>
                  <a:cubicBezTo>
                    <a:pt x="1045" y="2551"/>
                    <a:pt x="899" y="2624"/>
                    <a:pt x="754" y="2624"/>
                  </a:cubicBezTo>
                  <a:cubicBezTo>
                    <a:pt x="656" y="2624"/>
                    <a:pt x="583" y="2600"/>
                    <a:pt x="511" y="2575"/>
                  </a:cubicBezTo>
                  <a:cubicBezTo>
                    <a:pt x="462" y="2551"/>
                    <a:pt x="413" y="2503"/>
                    <a:pt x="413" y="2454"/>
                  </a:cubicBezTo>
                  <a:cubicBezTo>
                    <a:pt x="389" y="2235"/>
                    <a:pt x="729" y="1871"/>
                    <a:pt x="875" y="1725"/>
                  </a:cubicBezTo>
                  <a:cubicBezTo>
                    <a:pt x="875" y="1701"/>
                    <a:pt x="875" y="1701"/>
                    <a:pt x="875" y="1677"/>
                  </a:cubicBezTo>
                  <a:cubicBezTo>
                    <a:pt x="851" y="1652"/>
                    <a:pt x="826" y="1652"/>
                    <a:pt x="826" y="1652"/>
                  </a:cubicBezTo>
                  <a:lnTo>
                    <a:pt x="705" y="1652"/>
                  </a:lnTo>
                  <a:cubicBezTo>
                    <a:pt x="535" y="1652"/>
                    <a:pt x="195" y="1628"/>
                    <a:pt x="146" y="1409"/>
                  </a:cubicBezTo>
                  <a:cubicBezTo>
                    <a:pt x="122" y="1385"/>
                    <a:pt x="122" y="1361"/>
                    <a:pt x="146" y="1337"/>
                  </a:cubicBezTo>
                  <a:cubicBezTo>
                    <a:pt x="219" y="1215"/>
                    <a:pt x="559" y="1191"/>
                    <a:pt x="826" y="1191"/>
                  </a:cubicBezTo>
                  <a:lnTo>
                    <a:pt x="851" y="1191"/>
                  </a:lnTo>
                  <a:cubicBezTo>
                    <a:pt x="899" y="1167"/>
                    <a:pt x="924" y="1118"/>
                    <a:pt x="875" y="1094"/>
                  </a:cubicBezTo>
                  <a:cubicBezTo>
                    <a:pt x="778" y="1021"/>
                    <a:pt x="511" y="778"/>
                    <a:pt x="511" y="608"/>
                  </a:cubicBezTo>
                  <a:cubicBezTo>
                    <a:pt x="511" y="559"/>
                    <a:pt x="511" y="535"/>
                    <a:pt x="535" y="511"/>
                  </a:cubicBezTo>
                  <a:cubicBezTo>
                    <a:pt x="583" y="486"/>
                    <a:pt x="608" y="462"/>
                    <a:pt x="656" y="462"/>
                  </a:cubicBezTo>
                  <a:cubicBezTo>
                    <a:pt x="899" y="511"/>
                    <a:pt x="1118" y="632"/>
                    <a:pt x="1312" y="778"/>
                  </a:cubicBezTo>
                  <a:lnTo>
                    <a:pt x="1361" y="778"/>
                  </a:lnTo>
                  <a:cubicBezTo>
                    <a:pt x="1385" y="754"/>
                    <a:pt x="1385" y="754"/>
                    <a:pt x="1385" y="729"/>
                  </a:cubicBezTo>
                  <a:cubicBezTo>
                    <a:pt x="1361" y="608"/>
                    <a:pt x="1337" y="268"/>
                    <a:pt x="1434" y="146"/>
                  </a:cubicBezTo>
                  <a:cubicBezTo>
                    <a:pt x="1458" y="98"/>
                    <a:pt x="1507" y="98"/>
                    <a:pt x="1555" y="98"/>
                  </a:cubicBezTo>
                  <a:close/>
                  <a:moveTo>
                    <a:pt x="1531" y="1"/>
                  </a:moveTo>
                  <a:cubicBezTo>
                    <a:pt x="1458" y="1"/>
                    <a:pt x="1385" y="25"/>
                    <a:pt x="1337" y="73"/>
                  </a:cubicBezTo>
                  <a:cubicBezTo>
                    <a:pt x="1239" y="243"/>
                    <a:pt x="1215" y="438"/>
                    <a:pt x="1239" y="632"/>
                  </a:cubicBezTo>
                  <a:cubicBezTo>
                    <a:pt x="1069" y="486"/>
                    <a:pt x="875" y="389"/>
                    <a:pt x="632" y="365"/>
                  </a:cubicBezTo>
                  <a:cubicBezTo>
                    <a:pt x="583" y="365"/>
                    <a:pt x="511" y="389"/>
                    <a:pt x="462" y="413"/>
                  </a:cubicBezTo>
                  <a:cubicBezTo>
                    <a:pt x="413" y="462"/>
                    <a:pt x="389" y="535"/>
                    <a:pt x="389" y="584"/>
                  </a:cubicBezTo>
                  <a:cubicBezTo>
                    <a:pt x="438" y="778"/>
                    <a:pt x="559" y="948"/>
                    <a:pt x="705" y="1069"/>
                  </a:cubicBezTo>
                  <a:cubicBezTo>
                    <a:pt x="511" y="1069"/>
                    <a:pt x="171" y="1118"/>
                    <a:pt x="49" y="1264"/>
                  </a:cubicBezTo>
                  <a:cubicBezTo>
                    <a:pt x="0" y="1312"/>
                    <a:pt x="0" y="1361"/>
                    <a:pt x="0" y="1434"/>
                  </a:cubicBezTo>
                  <a:cubicBezTo>
                    <a:pt x="73" y="1701"/>
                    <a:pt x="462" y="1725"/>
                    <a:pt x="681" y="1725"/>
                  </a:cubicBezTo>
                  <a:cubicBezTo>
                    <a:pt x="511" y="1895"/>
                    <a:pt x="243" y="2211"/>
                    <a:pt x="268" y="2454"/>
                  </a:cubicBezTo>
                  <a:cubicBezTo>
                    <a:pt x="292" y="2527"/>
                    <a:pt x="341" y="2600"/>
                    <a:pt x="413" y="2624"/>
                  </a:cubicBezTo>
                  <a:cubicBezTo>
                    <a:pt x="511" y="2673"/>
                    <a:pt x="608" y="2697"/>
                    <a:pt x="705" y="2697"/>
                  </a:cubicBezTo>
                  <a:cubicBezTo>
                    <a:pt x="851" y="2697"/>
                    <a:pt x="996" y="2648"/>
                    <a:pt x="1118" y="2551"/>
                  </a:cubicBezTo>
                  <a:cubicBezTo>
                    <a:pt x="1166" y="2746"/>
                    <a:pt x="1264" y="3183"/>
                    <a:pt x="1507" y="3183"/>
                  </a:cubicBezTo>
                  <a:cubicBezTo>
                    <a:pt x="1531" y="3183"/>
                    <a:pt x="1579" y="3183"/>
                    <a:pt x="1604" y="3159"/>
                  </a:cubicBezTo>
                  <a:cubicBezTo>
                    <a:pt x="1822" y="3037"/>
                    <a:pt x="1944" y="2794"/>
                    <a:pt x="1895" y="2551"/>
                  </a:cubicBezTo>
                  <a:lnTo>
                    <a:pt x="1895" y="2551"/>
                  </a:lnTo>
                  <a:cubicBezTo>
                    <a:pt x="2041" y="2721"/>
                    <a:pt x="2260" y="2940"/>
                    <a:pt x="2430" y="2940"/>
                  </a:cubicBezTo>
                  <a:cubicBezTo>
                    <a:pt x="2503" y="2940"/>
                    <a:pt x="2551" y="2916"/>
                    <a:pt x="2600" y="2867"/>
                  </a:cubicBezTo>
                  <a:cubicBezTo>
                    <a:pt x="2697" y="2648"/>
                    <a:pt x="2673" y="2405"/>
                    <a:pt x="2527" y="2260"/>
                  </a:cubicBezTo>
                  <a:cubicBezTo>
                    <a:pt x="2745" y="2235"/>
                    <a:pt x="3207" y="2163"/>
                    <a:pt x="3207" y="1920"/>
                  </a:cubicBezTo>
                  <a:cubicBezTo>
                    <a:pt x="3207" y="1677"/>
                    <a:pt x="2867" y="1604"/>
                    <a:pt x="2673" y="1580"/>
                  </a:cubicBezTo>
                  <a:cubicBezTo>
                    <a:pt x="2818" y="1434"/>
                    <a:pt x="3134" y="1191"/>
                    <a:pt x="3134" y="1021"/>
                  </a:cubicBezTo>
                  <a:cubicBezTo>
                    <a:pt x="3134" y="972"/>
                    <a:pt x="3110" y="948"/>
                    <a:pt x="3086" y="899"/>
                  </a:cubicBezTo>
                  <a:cubicBezTo>
                    <a:pt x="3037" y="851"/>
                    <a:pt x="2940" y="826"/>
                    <a:pt x="2867" y="826"/>
                  </a:cubicBezTo>
                  <a:cubicBezTo>
                    <a:pt x="2745" y="826"/>
                    <a:pt x="2624" y="851"/>
                    <a:pt x="2503" y="899"/>
                  </a:cubicBezTo>
                  <a:cubicBezTo>
                    <a:pt x="2551" y="729"/>
                    <a:pt x="2648" y="341"/>
                    <a:pt x="2478" y="195"/>
                  </a:cubicBezTo>
                  <a:cubicBezTo>
                    <a:pt x="2430" y="171"/>
                    <a:pt x="2405" y="146"/>
                    <a:pt x="2357" y="146"/>
                  </a:cubicBezTo>
                  <a:cubicBezTo>
                    <a:pt x="2187" y="146"/>
                    <a:pt x="2017" y="389"/>
                    <a:pt x="1920" y="559"/>
                  </a:cubicBezTo>
                  <a:cubicBezTo>
                    <a:pt x="1895" y="365"/>
                    <a:pt x="1798" y="73"/>
                    <a:pt x="15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27"/>
            <p:cNvSpPr/>
            <p:nvPr/>
          </p:nvSpPr>
          <p:spPr>
            <a:xfrm>
              <a:off x="-990104" y="1535297"/>
              <a:ext cx="60606" cy="203864"/>
            </a:xfrm>
            <a:custGeom>
              <a:avLst/>
              <a:gdLst/>
              <a:ahLst/>
              <a:cxnLst/>
              <a:rect l="l" t="t" r="r" b="b"/>
              <a:pathLst>
                <a:path w="1556" h="5234" extrusionOk="0">
                  <a:moveTo>
                    <a:pt x="70" y="1"/>
                  </a:moveTo>
                  <a:cubicBezTo>
                    <a:pt x="64" y="1"/>
                    <a:pt x="56" y="4"/>
                    <a:pt x="49" y="11"/>
                  </a:cubicBezTo>
                  <a:cubicBezTo>
                    <a:pt x="25" y="11"/>
                    <a:pt x="1" y="35"/>
                    <a:pt x="25" y="60"/>
                  </a:cubicBezTo>
                  <a:cubicBezTo>
                    <a:pt x="49" y="108"/>
                    <a:pt x="1458" y="3290"/>
                    <a:pt x="948" y="5185"/>
                  </a:cubicBezTo>
                  <a:cubicBezTo>
                    <a:pt x="948" y="5210"/>
                    <a:pt x="948" y="5234"/>
                    <a:pt x="972" y="5234"/>
                  </a:cubicBezTo>
                  <a:cubicBezTo>
                    <a:pt x="1021" y="5234"/>
                    <a:pt x="1045" y="5234"/>
                    <a:pt x="1045" y="5185"/>
                  </a:cubicBezTo>
                  <a:cubicBezTo>
                    <a:pt x="1555" y="3290"/>
                    <a:pt x="122" y="60"/>
                    <a:pt x="98" y="35"/>
                  </a:cubicBezTo>
                  <a:cubicBezTo>
                    <a:pt x="98" y="18"/>
                    <a:pt x="86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27"/>
            <p:cNvSpPr/>
            <p:nvPr/>
          </p:nvSpPr>
          <p:spPr>
            <a:xfrm>
              <a:off x="-1056319" y="1471965"/>
              <a:ext cx="125886" cy="123394"/>
            </a:xfrm>
            <a:custGeom>
              <a:avLst/>
              <a:gdLst/>
              <a:ahLst/>
              <a:cxnLst/>
              <a:rect l="l" t="t" r="r" b="b"/>
              <a:pathLst>
                <a:path w="3232" h="3168" extrusionOk="0">
                  <a:moveTo>
                    <a:pt x="1513" y="97"/>
                  </a:moveTo>
                  <a:cubicBezTo>
                    <a:pt x="1527" y="97"/>
                    <a:pt x="1541" y="99"/>
                    <a:pt x="1555" y="107"/>
                  </a:cubicBezTo>
                  <a:cubicBezTo>
                    <a:pt x="1871" y="155"/>
                    <a:pt x="1895" y="714"/>
                    <a:pt x="1895" y="714"/>
                  </a:cubicBezTo>
                  <a:cubicBezTo>
                    <a:pt x="1895" y="738"/>
                    <a:pt x="1895" y="738"/>
                    <a:pt x="1919" y="738"/>
                  </a:cubicBezTo>
                  <a:cubicBezTo>
                    <a:pt x="1926" y="745"/>
                    <a:pt x="1934" y="748"/>
                    <a:pt x="1940" y="748"/>
                  </a:cubicBezTo>
                  <a:cubicBezTo>
                    <a:pt x="1956" y="748"/>
                    <a:pt x="1968" y="731"/>
                    <a:pt x="1968" y="714"/>
                  </a:cubicBezTo>
                  <a:cubicBezTo>
                    <a:pt x="2065" y="544"/>
                    <a:pt x="2259" y="228"/>
                    <a:pt x="2381" y="228"/>
                  </a:cubicBezTo>
                  <a:cubicBezTo>
                    <a:pt x="2405" y="228"/>
                    <a:pt x="2430" y="252"/>
                    <a:pt x="2454" y="252"/>
                  </a:cubicBezTo>
                  <a:cubicBezTo>
                    <a:pt x="2600" y="398"/>
                    <a:pt x="2478" y="811"/>
                    <a:pt x="2430" y="957"/>
                  </a:cubicBezTo>
                  <a:cubicBezTo>
                    <a:pt x="2405" y="957"/>
                    <a:pt x="2405" y="981"/>
                    <a:pt x="2430" y="1005"/>
                  </a:cubicBezTo>
                  <a:lnTo>
                    <a:pt x="2478" y="1005"/>
                  </a:lnTo>
                  <a:cubicBezTo>
                    <a:pt x="2600" y="933"/>
                    <a:pt x="2745" y="908"/>
                    <a:pt x="2891" y="908"/>
                  </a:cubicBezTo>
                  <a:cubicBezTo>
                    <a:pt x="2940" y="908"/>
                    <a:pt x="3013" y="908"/>
                    <a:pt x="3061" y="957"/>
                  </a:cubicBezTo>
                  <a:cubicBezTo>
                    <a:pt x="3061" y="957"/>
                    <a:pt x="3061" y="981"/>
                    <a:pt x="3061" y="981"/>
                  </a:cubicBezTo>
                  <a:cubicBezTo>
                    <a:pt x="3037" y="1127"/>
                    <a:pt x="2745" y="1394"/>
                    <a:pt x="2551" y="1540"/>
                  </a:cubicBezTo>
                  <a:cubicBezTo>
                    <a:pt x="2551" y="1564"/>
                    <a:pt x="2527" y="1588"/>
                    <a:pt x="2527" y="1588"/>
                  </a:cubicBezTo>
                  <a:cubicBezTo>
                    <a:pt x="2551" y="1613"/>
                    <a:pt x="2551" y="1637"/>
                    <a:pt x="2575" y="1637"/>
                  </a:cubicBezTo>
                  <a:cubicBezTo>
                    <a:pt x="2575" y="1637"/>
                    <a:pt x="3134" y="1710"/>
                    <a:pt x="3134" y="1904"/>
                  </a:cubicBezTo>
                  <a:cubicBezTo>
                    <a:pt x="3134" y="2099"/>
                    <a:pt x="2624" y="2147"/>
                    <a:pt x="2454" y="2147"/>
                  </a:cubicBezTo>
                  <a:cubicBezTo>
                    <a:pt x="2430" y="2147"/>
                    <a:pt x="2405" y="2147"/>
                    <a:pt x="2405" y="2171"/>
                  </a:cubicBezTo>
                  <a:cubicBezTo>
                    <a:pt x="2381" y="2171"/>
                    <a:pt x="2381" y="2196"/>
                    <a:pt x="2405" y="2220"/>
                  </a:cubicBezTo>
                  <a:cubicBezTo>
                    <a:pt x="2405" y="2220"/>
                    <a:pt x="2697" y="2536"/>
                    <a:pt x="2527" y="2779"/>
                  </a:cubicBezTo>
                  <a:cubicBezTo>
                    <a:pt x="2502" y="2803"/>
                    <a:pt x="2478" y="2827"/>
                    <a:pt x="2430" y="2827"/>
                  </a:cubicBezTo>
                  <a:cubicBezTo>
                    <a:pt x="2259" y="2827"/>
                    <a:pt x="1992" y="2487"/>
                    <a:pt x="1895" y="2341"/>
                  </a:cubicBezTo>
                  <a:cubicBezTo>
                    <a:pt x="1895" y="2341"/>
                    <a:pt x="1884" y="2331"/>
                    <a:pt x="1870" y="2331"/>
                  </a:cubicBezTo>
                  <a:cubicBezTo>
                    <a:pt x="1863" y="2331"/>
                    <a:pt x="1855" y="2333"/>
                    <a:pt x="1846" y="2341"/>
                  </a:cubicBezTo>
                  <a:cubicBezTo>
                    <a:pt x="1822" y="2341"/>
                    <a:pt x="1822" y="2366"/>
                    <a:pt x="1822" y="2390"/>
                  </a:cubicBezTo>
                  <a:cubicBezTo>
                    <a:pt x="1822" y="2390"/>
                    <a:pt x="1895" y="2924"/>
                    <a:pt x="1579" y="3046"/>
                  </a:cubicBezTo>
                  <a:lnTo>
                    <a:pt x="1531" y="3046"/>
                  </a:lnTo>
                  <a:cubicBezTo>
                    <a:pt x="1336" y="3046"/>
                    <a:pt x="1239" y="2609"/>
                    <a:pt x="1215" y="2439"/>
                  </a:cubicBezTo>
                  <a:cubicBezTo>
                    <a:pt x="1215" y="2414"/>
                    <a:pt x="1191" y="2414"/>
                    <a:pt x="1191" y="2414"/>
                  </a:cubicBezTo>
                  <a:lnTo>
                    <a:pt x="1142" y="2414"/>
                  </a:lnTo>
                  <a:cubicBezTo>
                    <a:pt x="1021" y="2512"/>
                    <a:pt x="875" y="2584"/>
                    <a:pt x="705" y="2584"/>
                  </a:cubicBezTo>
                  <a:cubicBezTo>
                    <a:pt x="632" y="2584"/>
                    <a:pt x="535" y="2560"/>
                    <a:pt x="462" y="2536"/>
                  </a:cubicBezTo>
                  <a:cubicBezTo>
                    <a:pt x="413" y="2512"/>
                    <a:pt x="389" y="2463"/>
                    <a:pt x="365" y="2414"/>
                  </a:cubicBezTo>
                  <a:cubicBezTo>
                    <a:pt x="340" y="2220"/>
                    <a:pt x="705" y="1831"/>
                    <a:pt x="826" y="1686"/>
                  </a:cubicBezTo>
                  <a:cubicBezTo>
                    <a:pt x="851" y="1661"/>
                    <a:pt x="826" y="1613"/>
                    <a:pt x="802" y="1613"/>
                  </a:cubicBezTo>
                  <a:lnTo>
                    <a:pt x="656" y="1613"/>
                  </a:lnTo>
                  <a:cubicBezTo>
                    <a:pt x="510" y="1613"/>
                    <a:pt x="170" y="1588"/>
                    <a:pt x="122" y="1394"/>
                  </a:cubicBezTo>
                  <a:cubicBezTo>
                    <a:pt x="122" y="1370"/>
                    <a:pt x="122" y="1345"/>
                    <a:pt x="146" y="1321"/>
                  </a:cubicBezTo>
                  <a:cubicBezTo>
                    <a:pt x="219" y="1200"/>
                    <a:pt x="559" y="1175"/>
                    <a:pt x="826" y="1175"/>
                  </a:cubicBezTo>
                  <a:lnTo>
                    <a:pt x="875" y="1175"/>
                  </a:lnTo>
                  <a:cubicBezTo>
                    <a:pt x="875" y="1175"/>
                    <a:pt x="899" y="1151"/>
                    <a:pt x="923" y="1151"/>
                  </a:cubicBezTo>
                  <a:cubicBezTo>
                    <a:pt x="923" y="1127"/>
                    <a:pt x="899" y="1103"/>
                    <a:pt x="899" y="1078"/>
                  </a:cubicBezTo>
                  <a:cubicBezTo>
                    <a:pt x="802" y="1005"/>
                    <a:pt x="510" y="762"/>
                    <a:pt x="510" y="592"/>
                  </a:cubicBezTo>
                  <a:cubicBezTo>
                    <a:pt x="510" y="568"/>
                    <a:pt x="535" y="520"/>
                    <a:pt x="559" y="495"/>
                  </a:cubicBezTo>
                  <a:cubicBezTo>
                    <a:pt x="583" y="471"/>
                    <a:pt x="632" y="471"/>
                    <a:pt x="680" y="471"/>
                  </a:cubicBezTo>
                  <a:cubicBezTo>
                    <a:pt x="899" y="520"/>
                    <a:pt x="1142" y="617"/>
                    <a:pt x="1312" y="762"/>
                  </a:cubicBezTo>
                  <a:cubicBezTo>
                    <a:pt x="1324" y="775"/>
                    <a:pt x="1336" y="781"/>
                    <a:pt x="1345" y="781"/>
                  </a:cubicBezTo>
                  <a:cubicBezTo>
                    <a:pt x="1355" y="781"/>
                    <a:pt x="1361" y="775"/>
                    <a:pt x="1361" y="762"/>
                  </a:cubicBezTo>
                  <a:cubicBezTo>
                    <a:pt x="1385" y="762"/>
                    <a:pt x="1409" y="738"/>
                    <a:pt x="1385" y="714"/>
                  </a:cubicBezTo>
                  <a:cubicBezTo>
                    <a:pt x="1361" y="592"/>
                    <a:pt x="1336" y="252"/>
                    <a:pt x="1434" y="131"/>
                  </a:cubicBezTo>
                  <a:cubicBezTo>
                    <a:pt x="1451" y="114"/>
                    <a:pt x="1480" y="97"/>
                    <a:pt x="1513" y="97"/>
                  </a:cubicBezTo>
                  <a:close/>
                  <a:moveTo>
                    <a:pt x="1497" y="0"/>
                  </a:moveTo>
                  <a:cubicBezTo>
                    <a:pt x="1437" y="0"/>
                    <a:pt x="1373" y="28"/>
                    <a:pt x="1336" y="82"/>
                  </a:cubicBezTo>
                  <a:cubicBezTo>
                    <a:pt x="1263" y="252"/>
                    <a:pt x="1215" y="447"/>
                    <a:pt x="1263" y="617"/>
                  </a:cubicBezTo>
                  <a:cubicBezTo>
                    <a:pt x="1093" y="471"/>
                    <a:pt x="875" y="398"/>
                    <a:pt x="656" y="349"/>
                  </a:cubicBezTo>
                  <a:cubicBezTo>
                    <a:pt x="583" y="349"/>
                    <a:pt x="535" y="374"/>
                    <a:pt x="462" y="422"/>
                  </a:cubicBezTo>
                  <a:cubicBezTo>
                    <a:pt x="413" y="447"/>
                    <a:pt x="389" y="520"/>
                    <a:pt x="389" y="568"/>
                  </a:cubicBezTo>
                  <a:cubicBezTo>
                    <a:pt x="413" y="762"/>
                    <a:pt x="608" y="957"/>
                    <a:pt x="729" y="1054"/>
                  </a:cubicBezTo>
                  <a:cubicBezTo>
                    <a:pt x="510" y="1078"/>
                    <a:pt x="170" y="1103"/>
                    <a:pt x="49" y="1248"/>
                  </a:cubicBezTo>
                  <a:cubicBezTo>
                    <a:pt x="25" y="1297"/>
                    <a:pt x="0" y="1370"/>
                    <a:pt x="25" y="1418"/>
                  </a:cubicBezTo>
                  <a:cubicBezTo>
                    <a:pt x="73" y="1686"/>
                    <a:pt x="462" y="1710"/>
                    <a:pt x="680" y="1710"/>
                  </a:cubicBezTo>
                  <a:cubicBezTo>
                    <a:pt x="535" y="1880"/>
                    <a:pt x="243" y="2220"/>
                    <a:pt x="292" y="2439"/>
                  </a:cubicBezTo>
                  <a:cubicBezTo>
                    <a:pt x="292" y="2536"/>
                    <a:pt x="340" y="2584"/>
                    <a:pt x="438" y="2633"/>
                  </a:cubicBezTo>
                  <a:cubicBezTo>
                    <a:pt x="510" y="2682"/>
                    <a:pt x="608" y="2706"/>
                    <a:pt x="705" y="2706"/>
                  </a:cubicBezTo>
                  <a:cubicBezTo>
                    <a:pt x="875" y="2682"/>
                    <a:pt x="1021" y="2633"/>
                    <a:pt x="1142" y="2560"/>
                  </a:cubicBezTo>
                  <a:cubicBezTo>
                    <a:pt x="1166" y="2730"/>
                    <a:pt x="1263" y="3167"/>
                    <a:pt x="1531" y="3167"/>
                  </a:cubicBezTo>
                  <a:lnTo>
                    <a:pt x="1628" y="3167"/>
                  </a:lnTo>
                  <a:cubicBezTo>
                    <a:pt x="1822" y="3046"/>
                    <a:pt x="1944" y="2803"/>
                    <a:pt x="1919" y="2560"/>
                  </a:cubicBezTo>
                  <a:lnTo>
                    <a:pt x="1919" y="2560"/>
                  </a:lnTo>
                  <a:cubicBezTo>
                    <a:pt x="2041" y="2706"/>
                    <a:pt x="2259" y="2949"/>
                    <a:pt x="2454" y="2949"/>
                  </a:cubicBezTo>
                  <a:cubicBezTo>
                    <a:pt x="2502" y="2949"/>
                    <a:pt x="2575" y="2900"/>
                    <a:pt x="2600" y="2852"/>
                  </a:cubicBezTo>
                  <a:cubicBezTo>
                    <a:pt x="2721" y="2657"/>
                    <a:pt x="2697" y="2414"/>
                    <a:pt x="2551" y="2244"/>
                  </a:cubicBezTo>
                  <a:cubicBezTo>
                    <a:pt x="2745" y="2220"/>
                    <a:pt x="3231" y="2147"/>
                    <a:pt x="3231" y="1904"/>
                  </a:cubicBezTo>
                  <a:cubicBezTo>
                    <a:pt x="3231" y="1661"/>
                    <a:pt x="2891" y="1588"/>
                    <a:pt x="2697" y="1564"/>
                  </a:cubicBezTo>
                  <a:cubicBezTo>
                    <a:pt x="2842" y="1443"/>
                    <a:pt x="3134" y="1175"/>
                    <a:pt x="3134" y="1005"/>
                  </a:cubicBezTo>
                  <a:cubicBezTo>
                    <a:pt x="3134" y="981"/>
                    <a:pt x="3134" y="933"/>
                    <a:pt x="3110" y="908"/>
                  </a:cubicBezTo>
                  <a:cubicBezTo>
                    <a:pt x="3055" y="854"/>
                    <a:pt x="3000" y="826"/>
                    <a:pt x="2935" y="826"/>
                  </a:cubicBezTo>
                  <a:cubicBezTo>
                    <a:pt x="2914" y="826"/>
                    <a:pt x="2891" y="829"/>
                    <a:pt x="2867" y="835"/>
                  </a:cubicBezTo>
                  <a:cubicBezTo>
                    <a:pt x="2745" y="835"/>
                    <a:pt x="2624" y="860"/>
                    <a:pt x="2527" y="884"/>
                  </a:cubicBezTo>
                  <a:cubicBezTo>
                    <a:pt x="2575" y="714"/>
                    <a:pt x="2672" y="349"/>
                    <a:pt x="2478" y="179"/>
                  </a:cubicBezTo>
                  <a:cubicBezTo>
                    <a:pt x="2454" y="155"/>
                    <a:pt x="2405" y="155"/>
                    <a:pt x="2381" y="131"/>
                  </a:cubicBezTo>
                  <a:cubicBezTo>
                    <a:pt x="2211" y="131"/>
                    <a:pt x="2041" y="374"/>
                    <a:pt x="1944" y="544"/>
                  </a:cubicBezTo>
                  <a:cubicBezTo>
                    <a:pt x="1919" y="349"/>
                    <a:pt x="1822" y="58"/>
                    <a:pt x="1555" y="9"/>
                  </a:cubicBezTo>
                  <a:cubicBezTo>
                    <a:pt x="1537" y="3"/>
                    <a:pt x="1517" y="0"/>
                    <a:pt x="14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27"/>
            <p:cNvSpPr/>
            <p:nvPr/>
          </p:nvSpPr>
          <p:spPr>
            <a:xfrm>
              <a:off x="-933315" y="1418369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29" y="1"/>
                  </a:moveTo>
                  <a:cubicBezTo>
                    <a:pt x="340" y="1"/>
                    <a:pt x="0" y="317"/>
                    <a:pt x="0" y="705"/>
                  </a:cubicBezTo>
                  <a:cubicBezTo>
                    <a:pt x="0" y="1094"/>
                    <a:pt x="340" y="1410"/>
                    <a:pt x="729" y="1410"/>
                  </a:cubicBezTo>
                  <a:cubicBezTo>
                    <a:pt x="1118" y="1410"/>
                    <a:pt x="1434" y="1094"/>
                    <a:pt x="1434" y="705"/>
                  </a:cubicBezTo>
                  <a:cubicBezTo>
                    <a:pt x="1434" y="317"/>
                    <a:pt x="1118" y="1"/>
                    <a:pt x="7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27"/>
            <p:cNvSpPr/>
            <p:nvPr/>
          </p:nvSpPr>
          <p:spPr>
            <a:xfrm>
              <a:off x="-1021303" y="1507331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05" y="0"/>
                  </a:moveTo>
                  <a:cubicBezTo>
                    <a:pt x="316" y="0"/>
                    <a:pt x="0" y="316"/>
                    <a:pt x="0" y="705"/>
                  </a:cubicBezTo>
                  <a:cubicBezTo>
                    <a:pt x="0" y="1093"/>
                    <a:pt x="316" y="1409"/>
                    <a:pt x="705" y="1409"/>
                  </a:cubicBezTo>
                  <a:cubicBezTo>
                    <a:pt x="1118" y="1409"/>
                    <a:pt x="1433" y="1093"/>
                    <a:pt x="1433" y="705"/>
                  </a:cubicBezTo>
                  <a:cubicBezTo>
                    <a:pt x="1433" y="316"/>
                    <a:pt x="1118" y="0"/>
                    <a:pt x="7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0" name="Google Shape;560;p27"/>
          <p:cNvGrpSpPr/>
          <p:nvPr/>
        </p:nvGrpSpPr>
        <p:grpSpPr>
          <a:xfrm flipH="1">
            <a:off x="7725441" y="1082982"/>
            <a:ext cx="2037701" cy="1610804"/>
            <a:chOff x="855987" y="2204128"/>
            <a:chExt cx="1217483" cy="962421"/>
          </a:xfrm>
        </p:grpSpPr>
        <p:grpSp>
          <p:nvGrpSpPr>
            <p:cNvPr id="561" name="Google Shape;561;p27"/>
            <p:cNvGrpSpPr/>
            <p:nvPr/>
          </p:nvGrpSpPr>
          <p:grpSpPr>
            <a:xfrm>
              <a:off x="855987" y="2204128"/>
              <a:ext cx="1146638" cy="962421"/>
              <a:chOff x="958238" y="2157575"/>
              <a:chExt cx="1115190" cy="936025"/>
            </a:xfrm>
          </p:grpSpPr>
          <p:sp>
            <p:nvSpPr>
              <p:cNvPr id="562" name="Google Shape;562;p27"/>
              <p:cNvSpPr/>
              <p:nvPr/>
            </p:nvSpPr>
            <p:spPr>
              <a:xfrm>
                <a:off x="1253863" y="215757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3" name="Google Shape;563;p27"/>
              <p:cNvSpPr/>
              <p:nvPr/>
            </p:nvSpPr>
            <p:spPr>
              <a:xfrm>
                <a:off x="1441088" y="23251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4" name="Google Shape;564;p27"/>
              <p:cNvSpPr/>
              <p:nvPr/>
            </p:nvSpPr>
            <p:spPr>
              <a:xfrm>
                <a:off x="997663" y="233495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5" name="Google Shape;565;p27"/>
              <p:cNvSpPr/>
              <p:nvPr/>
            </p:nvSpPr>
            <p:spPr>
              <a:xfrm>
                <a:off x="958238" y="255172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6" name="Google Shape;566;p27"/>
              <p:cNvSpPr/>
              <p:nvPr/>
            </p:nvSpPr>
            <p:spPr>
              <a:xfrm>
                <a:off x="1165163" y="26010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7" name="Google Shape;567;p27"/>
              <p:cNvSpPr/>
              <p:nvPr/>
            </p:nvSpPr>
            <p:spPr>
              <a:xfrm>
                <a:off x="1450928" y="2561600"/>
                <a:ext cx="6225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68" name="Google Shape;568;p27"/>
            <p:cNvSpPr/>
            <p:nvPr/>
          </p:nvSpPr>
          <p:spPr>
            <a:xfrm>
              <a:off x="926851" y="2206843"/>
              <a:ext cx="1146619" cy="869887"/>
            </a:xfrm>
            <a:custGeom>
              <a:avLst/>
              <a:gdLst/>
              <a:ahLst/>
              <a:cxnLst/>
              <a:rect l="l" t="t" r="r" b="b"/>
              <a:pathLst>
                <a:path w="6074" h="4608" extrusionOk="0">
                  <a:moveTo>
                    <a:pt x="1749" y="936"/>
                  </a:moveTo>
                  <a:cubicBezTo>
                    <a:pt x="1968" y="985"/>
                    <a:pt x="2187" y="1131"/>
                    <a:pt x="2284" y="1325"/>
                  </a:cubicBezTo>
                  <a:cubicBezTo>
                    <a:pt x="2284" y="1398"/>
                    <a:pt x="2260" y="1446"/>
                    <a:pt x="2211" y="1471"/>
                  </a:cubicBezTo>
                  <a:cubicBezTo>
                    <a:pt x="2162" y="1519"/>
                    <a:pt x="2114" y="1519"/>
                    <a:pt x="2065" y="1544"/>
                  </a:cubicBezTo>
                  <a:cubicBezTo>
                    <a:pt x="1871" y="1544"/>
                    <a:pt x="1725" y="1276"/>
                    <a:pt x="1677" y="1155"/>
                  </a:cubicBezTo>
                  <a:lnTo>
                    <a:pt x="1677" y="1131"/>
                  </a:lnTo>
                  <a:cubicBezTo>
                    <a:pt x="1701" y="1058"/>
                    <a:pt x="1725" y="1009"/>
                    <a:pt x="1749" y="936"/>
                  </a:cubicBezTo>
                  <a:close/>
                  <a:moveTo>
                    <a:pt x="3936" y="1301"/>
                  </a:moveTo>
                  <a:lnTo>
                    <a:pt x="3936" y="1301"/>
                  </a:lnTo>
                  <a:cubicBezTo>
                    <a:pt x="3960" y="1446"/>
                    <a:pt x="3936" y="1616"/>
                    <a:pt x="3839" y="1762"/>
                  </a:cubicBezTo>
                  <a:cubicBezTo>
                    <a:pt x="3790" y="1714"/>
                    <a:pt x="3814" y="1495"/>
                    <a:pt x="3936" y="1301"/>
                  </a:cubicBezTo>
                  <a:close/>
                  <a:moveTo>
                    <a:pt x="750" y="2166"/>
                  </a:moveTo>
                  <a:cubicBezTo>
                    <a:pt x="776" y="2166"/>
                    <a:pt x="802" y="2169"/>
                    <a:pt x="826" y="2175"/>
                  </a:cubicBezTo>
                  <a:cubicBezTo>
                    <a:pt x="1142" y="2199"/>
                    <a:pt x="1264" y="2394"/>
                    <a:pt x="1264" y="2564"/>
                  </a:cubicBezTo>
                  <a:cubicBezTo>
                    <a:pt x="1264" y="2661"/>
                    <a:pt x="1166" y="2758"/>
                    <a:pt x="1045" y="2782"/>
                  </a:cubicBezTo>
                  <a:cubicBezTo>
                    <a:pt x="996" y="2758"/>
                    <a:pt x="924" y="2758"/>
                    <a:pt x="875" y="2734"/>
                  </a:cubicBezTo>
                  <a:cubicBezTo>
                    <a:pt x="705" y="2612"/>
                    <a:pt x="583" y="2442"/>
                    <a:pt x="535" y="2248"/>
                  </a:cubicBezTo>
                  <a:cubicBezTo>
                    <a:pt x="590" y="2193"/>
                    <a:pt x="672" y="2166"/>
                    <a:pt x="750" y="2166"/>
                  </a:cubicBezTo>
                  <a:close/>
                  <a:moveTo>
                    <a:pt x="5199" y="2588"/>
                  </a:moveTo>
                  <a:cubicBezTo>
                    <a:pt x="5078" y="2855"/>
                    <a:pt x="4883" y="3025"/>
                    <a:pt x="4762" y="3025"/>
                  </a:cubicBezTo>
                  <a:cubicBezTo>
                    <a:pt x="4713" y="3025"/>
                    <a:pt x="4665" y="3001"/>
                    <a:pt x="4640" y="2977"/>
                  </a:cubicBezTo>
                  <a:cubicBezTo>
                    <a:pt x="4567" y="2855"/>
                    <a:pt x="4592" y="2807"/>
                    <a:pt x="4592" y="2782"/>
                  </a:cubicBezTo>
                  <a:cubicBezTo>
                    <a:pt x="4640" y="2685"/>
                    <a:pt x="4883" y="2588"/>
                    <a:pt x="5150" y="2588"/>
                  </a:cubicBezTo>
                  <a:close/>
                  <a:moveTo>
                    <a:pt x="3596" y="3293"/>
                  </a:moveTo>
                  <a:cubicBezTo>
                    <a:pt x="3596" y="3293"/>
                    <a:pt x="3620" y="3317"/>
                    <a:pt x="3620" y="3317"/>
                  </a:cubicBezTo>
                  <a:cubicBezTo>
                    <a:pt x="3669" y="3390"/>
                    <a:pt x="3644" y="3608"/>
                    <a:pt x="3426" y="3851"/>
                  </a:cubicBezTo>
                  <a:cubicBezTo>
                    <a:pt x="3353" y="3754"/>
                    <a:pt x="3328" y="3633"/>
                    <a:pt x="3377" y="3511"/>
                  </a:cubicBezTo>
                  <a:cubicBezTo>
                    <a:pt x="3401" y="3414"/>
                    <a:pt x="3474" y="3341"/>
                    <a:pt x="3596" y="3317"/>
                  </a:cubicBezTo>
                  <a:lnTo>
                    <a:pt x="3596" y="3293"/>
                  </a:lnTo>
                  <a:close/>
                  <a:moveTo>
                    <a:pt x="1822" y="3366"/>
                  </a:moveTo>
                  <a:cubicBezTo>
                    <a:pt x="1847" y="3366"/>
                    <a:pt x="1944" y="3366"/>
                    <a:pt x="1968" y="3487"/>
                  </a:cubicBezTo>
                  <a:cubicBezTo>
                    <a:pt x="1944" y="3754"/>
                    <a:pt x="1798" y="3997"/>
                    <a:pt x="1555" y="4094"/>
                  </a:cubicBezTo>
                  <a:cubicBezTo>
                    <a:pt x="1482" y="3924"/>
                    <a:pt x="1507" y="3706"/>
                    <a:pt x="1604" y="3511"/>
                  </a:cubicBezTo>
                  <a:cubicBezTo>
                    <a:pt x="1652" y="3438"/>
                    <a:pt x="1725" y="3366"/>
                    <a:pt x="1822" y="3366"/>
                  </a:cubicBezTo>
                  <a:close/>
                  <a:moveTo>
                    <a:pt x="2745" y="159"/>
                  </a:moveTo>
                  <a:cubicBezTo>
                    <a:pt x="2867" y="159"/>
                    <a:pt x="3013" y="183"/>
                    <a:pt x="3158" y="256"/>
                  </a:cubicBezTo>
                  <a:cubicBezTo>
                    <a:pt x="3523" y="378"/>
                    <a:pt x="3814" y="693"/>
                    <a:pt x="3911" y="1058"/>
                  </a:cubicBezTo>
                  <a:cubicBezTo>
                    <a:pt x="3693" y="1325"/>
                    <a:pt x="3596" y="1714"/>
                    <a:pt x="3766" y="1859"/>
                  </a:cubicBezTo>
                  <a:cubicBezTo>
                    <a:pt x="3790" y="1908"/>
                    <a:pt x="3839" y="1932"/>
                    <a:pt x="3863" y="1932"/>
                  </a:cubicBezTo>
                  <a:cubicBezTo>
                    <a:pt x="3936" y="1932"/>
                    <a:pt x="3984" y="1884"/>
                    <a:pt x="4009" y="1835"/>
                  </a:cubicBezTo>
                  <a:cubicBezTo>
                    <a:pt x="4130" y="1616"/>
                    <a:pt x="4154" y="1349"/>
                    <a:pt x="4082" y="1106"/>
                  </a:cubicBezTo>
                  <a:cubicBezTo>
                    <a:pt x="4203" y="961"/>
                    <a:pt x="4397" y="863"/>
                    <a:pt x="4592" y="863"/>
                  </a:cubicBezTo>
                  <a:cubicBezTo>
                    <a:pt x="4762" y="863"/>
                    <a:pt x="4932" y="936"/>
                    <a:pt x="5053" y="1033"/>
                  </a:cubicBezTo>
                  <a:cubicBezTo>
                    <a:pt x="5466" y="1325"/>
                    <a:pt x="5466" y="1932"/>
                    <a:pt x="5272" y="2418"/>
                  </a:cubicBezTo>
                  <a:lnTo>
                    <a:pt x="5150" y="2418"/>
                  </a:lnTo>
                  <a:cubicBezTo>
                    <a:pt x="4907" y="2418"/>
                    <a:pt x="4567" y="2491"/>
                    <a:pt x="4470" y="2710"/>
                  </a:cubicBezTo>
                  <a:cubicBezTo>
                    <a:pt x="4397" y="2928"/>
                    <a:pt x="4543" y="3171"/>
                    <a:pt x="4762" y="3195"/>
                  </a:cubicBezTo>
                  <a:cubicBezTo>
                    <a:pt x="5029" y="3195"/>
                    <a:pt x="5248" y="2904"/>
                    <a:pt x="5369" y="2612"/>
                  </a:cubicBezTo>
                  <a:cubicBezTo>
                    <a:pt x="5612" y="2637"/>
                    <a:pt x="5806" y="2807"/>
                    <a:pt x="5879" y="3025"/>
                  </a:cubicBezTo>
                  <a:cubicBezTo>
                    <a:pt x="5903" y="3220"/>
                    <a:pt x="5831" y="3414"/>
                    <a:pt x="5685" y="3560"/>
                  </a:cubicBezTo>
                  <a:cubicBezTo>
                    <a:pt x="5320" y="3949"/>
                    <a:pt x="4810" y="4191"/>
                    <a:pt x="4252" y="4191"/>
                  </a:cubicBezTo>
                  <a:cubicBezTo>
                    <a:pt x="4082" y="4191"/>
                    <a:pt x="3887" y="4167"/>
                    <a:pt x="3741" y="4070"/>
                  </a:cubicBezTo>
                  <a:cubicBezTo>
                    <a:pt x="3669" y="4046"/>
                    <a:pt x="3620" y="4021"/>
                    <a:pt x="3571" y="3973"/>
                  </a:cubicBezTo>
                  <a:cubicBezTo>
                    <a:pt x="3814" y="3681"/>
                    <a:pt x="3887" y="3366"/>
                    <a:pt x="3766" y="3220"/>
                  </a:cubicBezTo>
                  <a:cubicBezTo>
                    <a:pt x="3717" y="3171"/>
                    <a:pt x="3669" y="3147"/>
                    <a:pt x="3596" y="3147"/>
                  </a:cubicBezTo>
                  <a:cubicBezTo>
                    <a:pt x="3426" y="3171"/>
                    <a:pt x="3280" y="3268"/>
                    <a:pt x="3231" y="3438"/>
                  </a:cubicBezTo>
                  <a:cubicBezTo>
                    <a:pt x="3158" y="3633"/>
                    <a:pt x="3207" y="3851"/>
                    <a:pt x="3328" y="3973"/>
                  </a:cubicBezTo>
                  <a:cubicBezTo>
                    <a:pt x="3037" y="4264"/>
                    <a:pt x="2648" y="4434"/>
                    <a:pt x="2260" y="4434"/>
                  </a:cubicBezTo>
                  <a:cubicBezTo>
                    <a:pt x="2215" y="4444"/>
                    <a:pt x="2169" y="4449"/>
                    <a:pt x="2124" y="4449"/>
                  </a:cubicBezTo>
                  <a:cubicBezTo>
                    <a:pt x="1946" y="4449"/>
                    <a:pt x="1768" y="4375"/>
                    <a:pt x="1652" y="4240"/>
                  </a:cubicBezTo>
                  <a:cubicBezTo>
                    <a:pt x="1944" y="4094"/>
                    <a:pt x="2138" y="3778"/>
                    <a:pt x="2138" y="3463"/>
                  </a:cubicBezTo>
                  <a:cubicBezTo>
                    <a:pt x="2116" y="3307"/>
                    <a:pt x="2013" y="3192"/>
                    <a:pt x="1865" y="3192"/>
                  </a:cubicBezTo>
                  <a:cubicBezTo>
                    <a:pt x="1851" y="3192"/>
                    <a:pt x="1837" y="3193"/>
                    <a:pt x="1822" y="3195"/>
                  </a:cubicBezTo>
                  <a:cubicBezTo>
                    <a:pt x="1677" y="3195"/>
                    <a:pt x="1531" y="3293"/>
                    <a:pt x="1458" y="3438"/>
                  </a:cubicBezTo>
                  <a:cubicBezTo>
                    <a:pt x="1337" y="3657"/>
                    <a:pt x="1312" y="3924"/>
                    <a:pt x="1409" y="4143"/>
                  </a:cubicBezTo>
                  <a:cubicBezTo>
                    <a:pt x="1361" y="4149"/>
                    <a:pt x="1314" y="4152"/>
                    <a:pt x="1268" y="4152"/>
                  </a:cubicBezTo>
                  <a:cubicBezTo>
                    <a:pt x="1130" y="4152"/>
                    <a:pt x="1002" y="4125"/>
                    <a:pt x="875" y="4070"/>
                  </a:cubicBezTo>
                  <a:cubicBezTo>
                    <a:pt x="535" y="3924"/>
                    <a:pt x="316" y="3633"/>
                    <a:pt x="268" y="3268"/>
                  </a:cubicBezTo>
                  <a:cubicBezTo>
                    <a:pt x="195" y="2977"/>
                    <a:pt x="243" y="2637"/>
                    <a:pt x="413" y="2370"/>
                  </a:cubicBezTo>
                  <a:cubicBezTo>
                    <a:pt x="486" y="2564"/>
                    <a:pt x="632" y="2734"/>
                    <a:pt x="802" y="2855"/>
                  </a:cubicBezTo>
                  <a:cubicBezTo>
                    <a:pt x="899" y="2880"/>
                    <a:pt x="972" y="2904"/>
                    <a:pt x="1069" y="2904"/>
                  </a:cubicBezTo>
                  <a:cubicBezTo>
                    <a:pt x="1264" y="2904"/>
                    <a:pt x="1434" y="2758"/>
                    <a:pt x="1434" y="2540"/>
                  </a:cubicBezTo>
                  <a:cubicBezTo>
                    <a:pt x="1434" y="2224"/>
                    <a:pt x="1166" y="1981"/>
                    <a:pt x="851" y="1981"/>
                  </a:cubicBezTo>
                  <a:cubicBezTo>
                    <a:pt x="828" y="1976"/>
                    <a:pt x="806" y="1974"/>
                    <a:pt x="784" y="1974"/>
                  </a:cubicBezTo>
                  <a:cubicBezTo>
                    <a:pt x="685" y="1974"/>
                    <a:pt x="590" y="2014"/>
                    <a:pt x="511" y="2054"/>
                  </a:cubicBezTo>
                  <a:cubicBezTo>
                    <a:pt x="438" y="1568"/>
                    <a:pt x="608" y="1058"/>
                    <a:pt x="1069" y="936"/>
                  </a:cubicBezTo>
                  <a:cubicBezTo>
                    <a:pt x="1194" y="901"/>
                    <a:pt x="1331" y="878"/>
                    <a:pt x="1463" y="878"/>
                  </a:cubicBezTo>
                  <a:cubicBezTo>
                    <a:pt x="1511" y="878"/>
                    <a:pt x="1558" y="881"/>
                    <a:pt x="1604" y="888"/>
                  </a:cubicBezTo>
                  <a:cubicBezTo>
                    <a:pt x="1555" y="1009"/>
                    <a:pt x="1507" y="1106"/>
                    <a:pt x="1507" y="1106"/>
                  </a:cubicBezTo>
                  <a:cubicBezTo>
                    <a:pt x="1507" y="1131"/>
                    <a:pt x="1507" y="1131"/>
                    <a:pt x="1507" y="1155"/>
                  </a:cubicBezTo>
                  <a:cubicBezTo>
                    <a:pt x="1531" y="1179"/>
                    <a:pt x="1725" y="1665"/>
                    <a:pt x="2065" y="1665"/>
                  </a:cubicBezTo>
                  <a:cubicBezTo>
                    <a:pt x="2162" y="1665"/>
                    <a:pt x="2235" y="1641"/>
                    <a:pt x="2308" y="1592"/>
                  </a:cubicBezTo>
                  <a:cubicBezTo>
                    <a:pt x="2405" y="1544"/>
                    <a:pt x="2478" y="1422"/>
                    <a:pt x="2454" y="1301"/>
                  </a:cubicBezTo>
                  <a:cubicBezTo>
                    <a:pt x="2357" y="1033"/>
                    <a:pt x="2114" y="839"/>
                    <a:pt x="1847" y="791"/>
                  </a:cubicBezTo>
                  <a:cubicBezTo>
                    <a:pt x="1992" y="426"/>
                    <a:pt x="2332" y="183"/>
                    <a:pt x="2745" y="159"/>
                  </a:cubicBezTo>
                  <a:close/>
                  <a:moveTo>
                    <a:pt x="2728" y="1"/>
                  </a:moveTo>
                  <a:cubicBezTo>
                    <a:pt x="2260" y="1"/>
                    <a:pt x="1815" y="296"/>
                    <a:pt x="1652" y="766"/>
                  </a:cubicBezTo>
                  <a:cubicBezTo>
                    <a:pt x="1569" y="748"/>
                    <a:pt x="1485" y="740"/>
                    <a:pt x="1403" y="740"/>
                  </a:cubicBezTo>
                  <a:cubicBezTo>
                    <a:pt x="1270" y="740"/>
                    <a:pt x="1141" y="760"/>
                    <a:pt x="1021" y="791"/>
                  </a:cubicBezTo>
                  <a:cubicBezTo>
                    <a:pt x="438" y="936"/>
                    <a:pt x="219" y="1616"/>
                    <a:pt x="341" y="2199"/>
                  </a:cubicBezTo>
                  <a:cubicBezTo>
                    <a:pt x="98" y="2515"/>
                    <a:pt x="0" y="2928"/>
                    <a:pt x="73" y="3317"/>
                  </a:cubicBezTo>
                  <a:cubicBezTo>
                    <a:pt x="146" y="3730"/>
                    <a:pt x="413" y="4070"/>
                    <a:pt x="802" y="4240"/>
                  </a:cubicBezTo>
                  <a:cubicBezTo>
                    <a:pt x="960" y="4293"/>
                    <a:pt x="1130" y="4332"/>
                    <a:pt x="1294" y="4332"/>
                  </a:cubicBezTo>
                  <a:cubicBezTo>
                    <a:pt x="1358" y="4332"/>
                    <a:pt x="1421" y="4326"/>
                    <a:pt x="1482" y="4313"/>
                  </a:cubicBezTo>
                  <a:cubicBezTo>
                    <a:pt x="1638" y="4491"/>
                    <a:pt x="1875" y="4607"/>
                    <a:pt x="2119" y="4607"/>
                  </a:cubicBezTo>
                  <a:cubicBezTo>
                    <a:pt x="2141" y="4607"/>
                    <a:pt x="2164" y="4606"/>
                    <a:pt x="2187" y="4604"/>
                  </a:cubicBezTo>
                  <a:lnTo>
                    <a:pt x="2260" y="4604"/>
                  </a:lnTo>
                  <a:cubicBezTo>
                    <a:pt x="2721" y="4580"/>
                    <a:pt x="3134" y="4410"/>
                    <a:pt x="3450" y="4094"/>
                  </a:cubicBezTo>
                  <a:cubicBezTo>
                    <a:pt x="3523" y="4143"/>
                    <a:pt x="3596" y="4191"/>
                    <a:pt x="3669" y="4240"/>
                  </a:cubicBezTo>
                  <a:cubicBezTo>
                    <a:pt x="3839" y="4313"/>
                    <a:pt x="4057" y="4361"/>
                    <a:pt x="4276" y="4361"/>
                  </a:cubicBezTo>
                  <a:cubicBezTo>
                    <a:pt x="4859" y="4361"/>
                    <a:pt x="5418" y="4094"/>
                    <a:pt x="5831" y="3681"/>
                  </a:cubicBezTo>
                  <a:cubicBezTo>
                    <a:pt x="6001" y="3487"/>
                    <a:pt x="6073" y="3244"/>
                    <a:pt x="6049" y="3001"/>
                  </a:cubicBezTo>
                  <a:cubicBezTo>
                    <a:pt x="5976" y="2710"/>
                    <a:pt x="5733" y="2491"/>
                    <a:pt x="5442" y="2467"/>
                  </a:cubicBezTo>
                  <a:cubicBezTo>
                    <a:pt x="5636" y="1908"/>
                    <a:pt x="5612" y="1252"/>
                    <a:pt x="5126" y="912"/>
                  </a:cubicBezTo>
                  <a:cubicBezTo>
                    <a:pt x="4972" y="781"/>
                    <a:pt x="4776" y="715"/>
                    <a:pt x="4580" y="715"/>
                  </a:cubicBezTo>
                  <a:cubicBezTo>
                    <a:pt x="4376" y="715"/>
                    <a:pt x="4170" y="787"/>
                    <a:pt x="4009" y="936"/>
                  </a:cubicBezTo>
                  <a:cubicBezTo>
                    <a:pt x="3887" y="548"/>
                    <a:pt x="3571" y="256"/>
                    <a:pt x="3207" y="110"/>
                  </a:cubicBezTo>
                  <a:cubicBezTo>
                    <a:pt x="3052" y="36"/>
                    <a:pt x="2889" y="1"/>
                    <a:pt x="27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9" name="Google Shape;569;p27"/>
          <p:cNvGrpSpPr/>
          <p:nvPr/>
        </p:nvGrpSpPr>
        <p:grpSpPr>
          <a:xfrm flipH="1">
            <a:off x="2898459" y="-686738"/>
            <a:ext cx="2525880" cy="1610799"/>
            <a:chOff x="7239867" y="1514550"/>
            <a:chExt cx="2525880" cy="1610799"/>
          </a:xfrm>
        </p:grpSpPr>
        <p:grpSp>
          <p:nvGrpSpPr>
            <p:cNvPr id="570" name="Google Shape;570;p27"/>
            <p:cNvGrpSpPr/>
            <p:nvPr/>
          </p:nvGrpSpPr>
          <p:grpSpPr>
            <a:xfrm>
              <a:off x="7346663" y="1514550"/>
              <a:ext cx="2419084" cy="1551618"/>
              <a:chOff x="7410211" y="1555307"/>
              <a:chExt cx="2355486" cy="1510826"/>
            </a:xfrm>
          </p:grpSpPr>
          <p:grpSp>
            <p:nvGrpSpPr>
              <p:cNvPr id="571" name="Google Shape;571;p27"/>
              <p:cNvGrpSpPr/>
              <p:nvPr/>
            </p:nvGrpSpPr>
            <p:grpSpPr>
              <a:xfrm>
                <a:off x="7410211" y="1555307"/>
                <a:ext cx="2355486" cy="1510826"/>
                <a:chOff x="761258" y="2062484"/>
                <a:chExt cx="1646502" cy="1056078"/>
              </a:xfrm>
            </p:grpSpPr>
            <p:sp>
              <p:nvSpPr>
                <p:cNvPr id="572" name="Google Shape;572;p27"/>
                <p:cNvSpPr/>
                <p:nvPr/>
              </p:nvSpPr>
              <p:spPr>
                <a:xfrm rot="-1481318">
                  <a:off x="1087094" y="2126891"/>
                  <a:ext cx="430227" cy="556678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3" name="Google Shape;573;p27"/>
                <p:cNvSpPr/>
                <p:nvPr/>
              </p:nvSpPr>
              <p:spPr>
                <a:xfrm>
                  <a:off x="1415418" y="2201127"/>
                  <a:ext cx="5577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4" name="Google Shape;574;p27"/>
                <p:cNvSpPr/>
                <p:nvPr/>
              </p:nvSpPr>
              <p:spPr>
                <a:xfrm>
                  <a:off x="761258" y="2379293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5" name="Google Shape;575;p27"/>
                <p:cNvSpPr/>
                <p:nvPr/>
              </p:nvSpPr>
              <p:spPr>
                <a:xfrm>
                  <a:off x="899445" y="2606080"/>
                  <a:ext cx="469500" cy="469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6" name="Google Shape;576;p27"/>
                <p:cNvSpPr/>
                <p:nvPr/>
              </p:nvSpPr>
              <p:spPr>
                <a:xfrm>
                  <a:off x="1250808" y="2594534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7" name="Google Shape;577;p27"/>
                <p:cNvSpPr/>
                <p:nvPr/>
              </p:nvSpPr>
              <p:spPr>
                <a:xfrm rot="-2967336">
                  <a:off x="1706888" y="2475460"/>
                  <a:ext cx="622580" cy="492779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578" name="Google Shape;578;p27"/>
              <p:cNvSpPr/>
              <p:nvPr/>
            </p:nvSpPr>
            <p:spPr>
              <a:xfrm>
                <a:off x="793321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9" name="Google Shape;579;p27"/>
              <p:cNvSpPr/>
              <p:nvPr/>
            </p:nvSpPr>
            <p:spPr>
              <a:xfrm>
                <a:off x="838646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80" name="Google Shape;580;p27"/>
            <p:cNvSpPr/>
            <p:nvPr/>
          </p:nvSpPr>
          <p:spPr>
            <a:xfrm>
              <a:off x="7239867" y="1792171"/>
              <a:ext cx="2256600" cy="1333178"/>
            </a:xfrm>
            <a:custGeom>
              <a:avLst/>
              <a:gdLst/>
              <a:ahLst/>
              <a:cxnLst/>
              <a:rect l="l" t="t" r="r" b="b"/>
              <a:pathLst>
                <a:path w="4957" h="2929" extrusionOk="0">
                  <a:moveTo>
                    <a:pt x="1215" y="718"/>
                  </a:moveTo>
                  <a:cubicBezTo>
                    <a:pt x="1312" y="743"/>
                    <a:pt x="1337" y="767"/>
                    <a:pt x="1361" y="815"/>
                  </a:cubicBezTo>
                  <a:cubicBezTo>
                    <a:pt x="1361" y="840"/>
                    <a:pt x="1312" y="888"/>
                    <a:pt x="1288" y="913"/>
                  </a:cubicBezTo>
                  <a:cubicBezTo>
                    <a:pt x="1264" y="913"/>
                    <a:pt x="1264" y="937"/>
                    <a:pt x="1215" y="937"/>
                  </a:cubicBezTo>
                  <a:cubicBezTo>
                    <a:pt x="1215" y="864"/>
                    <a:pt x="1215" y="815"/>
                    <a:pt x="1215" y="743"/>
                  </a:cubicBezTo>
                  <a:lnTo>
                    <a:pt x="1215" y="718"/>
                  </a:lnTo>
                  <a:close/>
                  <a:moveTo>
                    <a:pt x="2527" y="475"/>
                  </a:moveTo>
                  <a:cubicBezTo>
                    <a:pt x="2624" y="597"/>
                    <a:pt x="2673" y="767"/>
                    <a:pt x="2624" y="937"/>
                  </a:cubicBezTo>
                  <a:cubicBezTo>
                    <a:pt x="2601" y="983"/>
                    <a:pt x="2567" y="1007"/>
                    <a:pt x="2530" y="1007"/>
                  </a:cubicBezTo>
                  <a:cubicBezTo>
                    <a:pt x="2489" y="1007"/>
                    <a:pt x="2444" y="977"/>
                    <a:pt x="2405" y="913"/>
                  </a:cubicBezTo>
                  <a:cubicBezTo>
                    <a:pt x="2333" y="767"/>
                    <a:pt x="2381" y="573"/>
                    <a:pt x="2527" y="475"/>
                  </a:cubicBezTo>
                  <a:close/>
                  <a:moveTo>
                    <a:pt x="3984" y="1010"/>
                  </a:moveTo>
                  <a:lnTo>
                    <a:pt x="3984" y="1010"/>
                  </a:lnTo>
                  <a:cubicBezTo>
                    <a:pt x="4009" y="1107"/>
                    <a:pt x="3984" y="1228"/>
                    <a:pt x="3936" y="1326"/>
                  </a:cubicBezTo>
                  <a:cubicBezTo>
                    <a:pt x="3912" y="1350"/>
                    <a:pt x="3912" y="1350"/>
                    <a:pt x="3887" y="1350"/>
                  </a:cubicBezTo>
                  <a:cubicBezTo>
                    <a:pt x="3863" y="1350"/>
                    <a:pt x="3839" y="1326"/>
                    <a:pt x="3814" y="1326"/>
                  </a:cubicBezTo>
                  <a:cubicBezTo>
                    <a:pt x="3766" y="1277"/>
                    <a:pt x="3766" y="1277"/>
                    <a:pt x="3766" y="1204"/>
                  </a:cubicBezTo>
                  <a:cubicBezTo>
                    <a:pt x="3790" y="1131"/>
                    <a:pt x="3863" y="1058"/>
                    <a:pt x="3984" y="1010"/>
                  </a:cubicBezTo>
                  <a:close/>
                  <a:moveTo>
                    <a:pt x="1045" y="1860"/>
                  </a:moveTo>
                  <a:cubicBezTo>
                    <a:pt x="948" y="1957"/>
                    <a:pt x="851" y="2030"/>
                    <a:pt x="754" y="2079"/>
                  </a:cubicBezTo>
                  <a:cubicBezTo>
                    <a:pt x="778" y="1982"/>
                    <a:pt x="875" y="1909"/>
                    <a:pt x="972" y="1860"/>
                  </a:cubicBezTo>
                  <a:close/>
                  <a:moveTo>
                    <a:pt x="3159" y="1957"/>
                  </a:moveTo>
                  <a:cubicBezTo>
                    <a:pt x="3159" y="1957"/>
                    <a:pt x="3183" y="1957"/>
                    <a:pt x="3231" y="2006"/>
                  </a:cubicBezTo>
                  <a:cubicBezTo>
                    <a:pt x="3280" y="2054"/>
                    <a:pt x="3304" y="2152"/>
                    <a:pt x="3280" y="2224"/>
                  </a:cubicBezTo>
                  <a:cubicBezTo>
                    <a:pt x="3159" y="2127"/>
                    <a:pt x="3159" y="2006"/>
                    <a:pt x="3159" y="1957"/>
                  </a:cubicBezTo>
                  <a:close/>
                  <a:moveTo>
                    <a:pt x="1701" y="2030"/>
                  </a:moveTo>
                  <a:cubicBezTo>
                    <a:pt x="1750" y="2054"/>
                    <a:pt x="1798" y="2079"/>
                    <a:pt x="1822" y="2127"/>
                  </a:cubicBezTo>
                  <a:cubicBezTo>
                    <a:pt x="1847" y="2249"/>
                    <a:pt x="1822" y="2346"/>
                    <a:pt x="1774" y="2443"/>
                  </a:cubicBezTo>
                  <a:cubicBezTo>
                    <a:pt x="1677" y="2346"/>
                    <a:pt x="1628" y="2200"/>
                    <a:pt x="1652" y="2054"/>
                  </a:cubicBezTo>
                  <a:cubicBezTo>
                    <a:pt x="1652" y="2030"/>
                    <a:pt x="1677" y="2030"/>
                    <a:pt x="1677" y="2030"/>
                  </a:cubicBezTo>
                  <a:close/>
                  <a:moveTo>
                    <a:pt x="1688" y="116"/>
                  </a:moveTo>
                  <a:cubicBezTo>
                    <a:pt x="1796" y="116"/>
                    <a:pt x="1923" y="140"/>
                    <a:pt x="2065" y="184"/>
                  </a:cubicBezTo>
                  <a:cubicBezTo>
                    <a:pt x="2211" y="232"/>
                    <a:pt x="2333" y="305"/>
                    <a:pt x="2454" y="427"/>
                  </a:cubicBezTo>
                  <a:cubicBezTo>
                    <a:pt x="2284" y="548"/>
                    <a:pt x="2235" y="791"/>
                    <a:pt x="2333" y="961"/>
                  </a:cubicBezTo>
                  <a:cubicBezTo>
                    <a:pt x="2430" y="1083"/>
                    <a:pt x="2503" y="1131"/>
                    <a:pt x="2551" y="1131"/>
                  </a:cubicBezTo>
                  <a:cubicBezTo>
                    <a:pt x="2648" y="1107"/>
                    <a:pt x="2721" y="1058"/>
                    <a:pt x="2746" y="986"/>
                  </a:cubicBezTo>
                  <a:cubicBezTo>
                    <a:pt x="2794" y="791"/>
                    <a:pt x="2746" y="573"/>
                    <a:pt x="2624" y="427"/>
                  </a:cubicBezTo>
                  <a:cubicBezTo>
                    <a:pt x="2818" y="305"/>
                    <a:pt x="3061" y="232"/>
                    <a:pt x="3304" y="232"/>
                  </a:cubicBezTo>
                  <a:lnTo>
                    <a:pt x="3450" y="232"/>
                  </a:lnTo>
                  <a:cubicBezTo>
                    <a:pt x="3742" y="330"/>
                    <a:pt x="3960" y="597"/>
                    <a:pt x="3984" y="888"/>
                  </a:cubicBezTo>
                  <a:cubicBezTo>
                    <a:pt x="3839" y="937"/>
                    <a:pt x="3717" y="1034"/>
                    <a:pt x="3693" y="1180"/>
                  </a:cubicBezTo>
                  <a:cubicBezTo>
                    <a:pt x="3669" y="1277"/>
                    <a:pt x="3693" y="1350"/>
                    <a:pt x="3766" y="1423"/>
                  </a:cubicBezTo>
                  <a:cubicBezTo>
                    <a:pt x="3802" y="1459"/>
                    <a:pt x="3845" y="1477"/>
                    <a:pt x="3887" y="1477"/>
                  </a:cubicBezTo>
                  <a:cubicBezTo>
                    <a:pt x="3930" y="1477"/>
                    <a:pt x="3972" y="1459"/>
                    <a:pt x="4009" y="1423"/>
                  </a:cubicBezTo>
                  <a:cubicBezTo>
                    <a:pt x="4082" y="1277"/>
                    <a:pt x="4106" y="1131"/>
                    <a:pt x="4082" y="986"/>
                  </a:cubicBezTo>
                  <a:cubicBezTo>
                    <a:pt x="4130" y="986"/>
                    <a:pt x="4203" y="961"/>
                    <a:pt x="4252" y="961"/>
                  </a:cubicBezTo>
                  <a:cubicBezTo>
                    <a:pt x="4470" y="961"/>
                    <a:pt x="4640" y="1083"/>
                    <a:pt x="4738" y="1277"/>
                  </a:cubicBezTo>
                  <a:cubicBezTo>
                    <a:pt x="4835" y="1544"/>
                    <a:pt x="4810" y="1836"/>
                    <a:pt x="4665" y="2079"/>
                  </a:cubicBezTo>
                  <a:cubicBezTo>
                    <a:pt x="4483" y="2341"/>
                    <a:pt x="4201" y="2486"/>
                    <a:pt x="3902" y="2486"/>
                  </a:cubicBezTo>
                  <a:cubicBezTo>
                    <a:pt x="3841" y="2486"/>
                    <a:pt x="3779" y="2480"/>
                    <a:pt x="3717" y="2467"/>
                  </a:cubicBezTo>
                  <a:cubicBezTo>
                    <a:pt x="3572" y="2443"/>
                    <a:pt x="3450" y="2370"/>
                    <a:pt x="3353" y="2297"/>
                  </a:cubicBezTo>
                  <a:cubicBezTo>
                    <a:pt x="3401" y="2176"/>
                    <a:pt x="3377" y="2030"/>
                    <a:pt x="3304" y="1933"/>
                  </a:cubicBezTo>
                  <a:cubicBezTo>
                    <a:pt x="3244" y="1884"/>
                    <a:pt x="3189" y="1860"/>
                    <a:pt x="3143" y="1860"/>
                  </a:cubicBezTo>
                  <a:cubicBezTo>
                    <a:pt x="3098" y="1860"/>
                    <a:pt x="3061" y="1884"/>
                    <a:pt x="3037" y="1933"/>
                  </a:cubicBezTo>
                  <a:cubicBezTo>
                    <a:pt x="3037" y="2103"/>
                    <a:pt x="3086" y="2249"/>
                    <a:pt x="3231" y="2322"/>
                  </a:cubicBezTo>
                  <a:cubicBezTo>
                    <a:pt x="3071" y="2620"/>
                    <a:pt x="2781" y="2809"/>
                    <a:pt x="2442" y="2809"/>
                  </a:cubicBezTo>
                  <a:cubicBezTo>
                    <a:pt x="2422" y="2809"/>
                    <a:pt x="2402" y="2809"/>
                    <a:pt x="2381" y="2807"/>
                  </a:cubicBezTo>
                  <a:cubicBezTo>
                    <a:pt x="2187" y="2807"/>
                    <a:pt x="1968" y="2686"/>
                    <a:pt x="1847" y="2516"/>
                  </a:cubicBezTo>
                  <a:cubicBezTo>
                    <a:pt x="1920" y="2394"/>
                    <a:pt x="1968" y="2249"/>
                    <a:pt x="1920" y="2103"/>
                  </a:cubicBezTo>
                  <a:cubicBezTo>
                    <a:pt x="1895" y="2030"/>
                    <a:pt x="1822" y="1957"/>
                    <a:pt x="1725" y="1933"/>
                  </a:cubicBezTo>
                  <a:cubicBezTo>
                    <a:pt x="1712" y="1928"/>
                    <a:pt x="1699" y="1926"/>
                    <a:pt x="1685" y="1926"/>
                  </a:cubicBezTo>
                  <a:cubicBezTo>
                    <a:pt x="1627" y="1926"/>
                    <a:pt x="1575" y="1966"/>
                    <a:pt x="1555" y="2006"/>
                  </a:cubicBezTo>
                  <a:cubicBezTo>
                    <a:pt x="1531" y="2200"/>
                    <a:pt x="1580" y="2394"/>
                    <a:pt x="1725" y="2540"/>
                  </a:cubicBezTo>
                  <a:cubicBezTo>
                    <a:pt x="1604" y="2662"/>
                    <a:pt x="1434" y="2735"/>
                    <a:pt x="1264" y="2759"/>
                  </a:cubicBezTo>
                  <a:lnTo>
                    <a:pt x="1191" y="2759"/>
                  </a:lnTo>
                  <a:cubicBezTo>
                    <a:pt x="1045" y="2759"/>
                    <a:pt x="924" y="2686"/>
                    <a:pt x="826" y="2589"/>
                  </a:cubicBezTo>
                  <a:cubicBezTo>
                    <a:pt x="729" y="2467"/>
                    <a:pt x="705" y="2346"/>
                    <a:pt x="729" y="2224"/>
                  </a:cubicBezTo>
                  <a:cubicBezTo>
                    <a:pt x="924" y="2152"/>
                    <a:pt x="1167" y="1957"/>
                    <a:pt x="1142" y="1836"/>
                  </a:cubicBezTo>
                  <a:cubicBezTo>
                    <a:pt x="1142" y="1801"/>
                    <a:pt x="1118" y="1767"/>
                    <a:pt x="1052" y="1767"/>
                  </a:cubicBezTo>
                  <a:cubicBezTo>
                    <a:pt x="1025" y="1767"/>
                    <a:pt x="991" y="1773"/>
                    <a:pt x="948" y="1787"/>
                  </a:cubicBezTo>
                  <a:cubicBezTo>
                    <a:pt x="802" y="1836"/>
                    <a:pt x="681" y="1982"/>
                    <a:pt x="656" y="2152"/>
                  </a:cubicBezTo>
                  <a:cubicBezTo>
                    <a:pt x="638" y="2154"/>
                    <a:pt x="621" y="2155"/>
                    <a:pt x="603" y="2155"/>
                  </a:cubicBezTo>
                  <a:cubicBezTo>
                    <a:pt x="414" y="2155"/>
                    <a:pt x="286" y="2032"/>
                    <a:pt x="219" y="1787"/>
                  </a:cubicBezTo>
                  <a:cubicBezTo>
                    <a:pt x="98" y="1520"/>
                    <a:pt x="122" y="1228"/>
                    <a:pt x="243" y="961"/>
                  </a:cubicBezTo>
                  <a:cubicBezTo>
                    <a:pt x="389" y="791"/>
                    <a:pt x="608" y="694"/>
                    <a:pt x="851" y="694"/>
                  </a:cubicBezTo>
                  <a:lnTo>
                    <a:pt x="1142" y="694"/>
                  </a:lnTo>
                  <a:lnTo>
                    <a:pt x="1142" y="743"/>
                  </a:lnTo>
                  <a:cubicBezTo>
                    <a:pt x="1118" y="840"/>
                    <a:pt x="1142" y="937"/>
                    <a:pt x="1191" y="1010"/>
                  </a:cubicBezTo>
                  <a:cubicBezTo>
                    <a:pt x="1204" y="1036"/>
                    <a:pt x="1232" y="1056"/>
                    <a:pt x="1271" y="1056"/>
                  </a:cubicBezTo>
                  <a:cubicBezTo>
                    <a:pt x="1302" y="1056"/>
                    <a:pt x="1341" y="1043"/>
                    <a:pt x="1385" y="1010"/>
                  </a:cubicBezTo>
                  <a:cubicBezTo>
                    <a:pt x="1482" y="913"/>
                    <a:pt x="1507" y="888"/>
                    <a:pt x="1482" y="791"/>
                  </a:cubicBezTo>
                  <a:cubicBezTo>
                    <a:pt x="1458" y="718"/>
                    <a:pt x="1385" y="645"/>
                    <a:pt x="1239" y="621"/>
                  </a:cubicBezTo>
                  <a:cubicBezTo>
                    <a:pt x="1239" y="475"/>
                    <a:pt x="1288" y="330"/>
                    <a:pt x="1385" y="232"/>
                  </a:cubicBezTo>
                  <a:cubicBezTo>
                    <a:pt x="1452" y="152"/>
                    <a:pt x="1556" y="116"/>
                    <a:pt x="1688" y="116"/>
                  </a:cubicBezTo>
                  <a:close/>
                  <a:moveTo>
                    <a:pt x="1650" y="1"/>
                  </a:moveTo>
                  <a:cubicBezTo>
                    <a:pt x="1501" y="1"/>
                    <a:pt x="1380" y="43"/>
                    <a:pt x="1288" y="135"/>
                  </a:cubicBezTo>
                  <a:cubicBezTo>
                    <a:pt x="1191" y="257"/>
                    <a:pt x="1118" y="427"/>
                    <a:pt x="1118" y="597"/>
                  </a:cubicBezTo>
                  <a:cubicBezTo>
                    <a:pt x="1069" y="585"/>
                    <a:pt x="1021" y="579"/>
                    <a:pt x="972" y="579"/>
                  </a:cubicBezTo>
                  <a:cubicBezTo>
                    <a:pt x="924" y="579"/>
                    <a:pt x="875" y="585"/>
                    <a:pt x="826" y="597"/>
                  </a:cubicBezTo>
                  <a:cubicBezTo>
                    <a:pt x="559" y="597"/>
                    <a:pt x="316" y="694"/>
                    <a:pt x="146" y="888"/>
                  </a:cubicBezTo>
                  <a:cubicBezTo>
                    <a:pt x="1" y="1180"/>
                    <a:pt x="1" y="1520"/>
                    <a:pt x="122" y="1811"/>
                  </a:cubicBezTo>
                  <a:cubicBezTo>
                    <a:pt x="219" y="2152"/>
                    <a:pt x="414" y="2224"/>
                    <a:pt x="559" y="2224"/>
                  </a:cubicBezTo>
                  <a:lnTo>
                    <a:pt x="608" y="2224"/>
                  </a:lnTo>
                  <a:cubicBezTo>
                    <a:pt x="608" y="2394"/>
                    <a:pt x="656" y="2540"/>
                    <a:pt x="754" y="2637"/>
                  </a:cubicBezTo>
                  <a:cubicBezTo>
                    <a:pt x="851" y="2783"/>
                    <a:pt x="1021" y="2856"/>
                    <a:pt x="1191" y="2856"/>
                  </a:cubicBezTo>
                  <a:lnTo>
                    <a:pt x="1264" y="2856"/>
                  </a:lnTo>
                  <a:cubicBezTo>
                    <a:pt x="1458" y="2832"/>
                    <a:pt x="1652" y="2759"/>
                    <a:pt x="1774" y="2613"/>
                  </a:cubicBezTo>
                  <a:cubicBezTo>
                    <a:pt x="1944" y="2783"/>
                    <a:pt x="2163" y="2905"/>
                    <a:pt x="2381" y="2929"/>
                  </a:cubicBezTo>
                  <a:lnTo>
                    <a:pt x="2430" y="2929"/>
                  </a:lnTo>
                  <a:cubicBezTo>
                    <a:pt x="2794" y="2905"/>
                    <a:pt x="3134" y="2710"/>
                    <a:pt x="3304" y="2394"/>
                  </a:cubicBezTo>
                  <a:cubicBezTo>
                    <a:pt x="3426" y="2467"/>
                    <a:pt x="3547" y="2516"/>
                    <a:pt x="3693" y="2540"/>
                  </a:cubicBezTo>
                  <a:cubicBezTo>
                    <a:pt x="3766" y="2559"/>
                    <a:pt x="3841" y="2567"/>
                    <a:pt x="3916" y="2567"/>
                  </a:cubicBezTo>
                  <a:cubicBezTo>
                    <a:pt x="4239" y="2567"/>
                    <a:pt x="4560" y="2403"/>
                    <a:pt x="4738" y="2127"/>
                  </a:cubicBezTo>
                  <a:cubicBezTo>
                    <a:pt x="4932" y="1860"/>
                    <a:pt x="4956" y="1496"/>
                    <a:pt x="4835" y="1204"/>
                  </a:cubicBezTo>
                  <a:cubicBezTo>
                    <a:pt x="4738" y="986"/>
                    <a:pt x="4495" y="840"/>
                    <a:pt x="4252" y="840"/>
                  </a:cubicBezTo>
                  <a:cubicBezTo>
                    <a:pt x="4203" y="840"/>
                    <a:pt x="4130" y="840"/>
                    <a:pt x="4057" y="864"/>
                  </a:cubicBezTo>
                  <a:cubicBezTo>
                    <a:pt x="4033" y="500"/>
                    <a:pt x="3790" y="232"/>
                    <a:pt x="3450" y="135"/>
                  </a:cubicBezTo>
                  <a:cubicBezTo>
                    <a:pt x="3426" y="123"/>
                    <a:pt x="3395" y="117"/>
                    <a:pt x="3365" y="117"/>
                  </a:cubicBezTo>
                  <a:cubicBezTo>
                    <a:pt x="3335" y="117"/>
                    <a:pt x="3304" y="123"/>
                    <a:pt x="3280" y="135"/>
                  </a:cubicBezTo>
                  <a:cubicBezTo>
                    <a:pt x="3013" y="135"/>
                    <a:pt x="2746" y="208"/>
                    <a:pt x="2527" y="330"/>
                  </a:cubicBezTo>
                  <a:cubicBezTo>
                    <a:pt x="2405" y="232"/>
                    <a:pt x="2235" y="135"/>
                    <a:pt x="2090" y="87"/>
                  </a:cubicBezTo>
                  <a:cubicBezTo>
                    <a:pt x="1923" y="31"/>
                    <a:pt x="1776" y="1"/>
                    <a:pt x="1650" y="1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81" name="Google Shape;581;p27"/>
          <p:cNvGrpSpPr/>
          <p:nvPr/>
        </p:nvGrpSpPr>
        <p:grpSpPr>
          <a:xfrm rot="615299" flipH="1">
            <a:off x="279423" y="1059091"/>
            <a:ext cx="1651645" cy="1499648"/>
            <a:chOff x="7844079" y="226727"/>
            <a:chExt cx="1373382" cy="1246993"/>
          </a:xfrm>
        </p:grpSpPr>
        <p:sp>
          <p:nvSpPr>
            <p:cNvPr id="582" name="Google Shape;582;p27"/>
            <p:cNvSpPr/>
            <p:nvPr/>
          </p:nvSpPr>
          <p:spPr>
            <a:xfrm rot="-1688081">
              <a:off x="8295818" y="1015024"/>
              <a:ext cx="222185" cy="222398"/>
            </a:xfrm>
            <a:custGeom>
              <a:avLst/>
              <a:gdLst/>
              <a:ahLst/>
              <a:cxnLst/>
              <a:rect l="l" t="t" r="r" b="b"/>
              <a:pathLst>
                <a:path w="1118" h="1119" extrusionOk="0">
                  <a:moveTo>
                    <a:pt x="607" y="98"/>
                  </a:moveTo>
                  <a:cubicBezTo>
                    <a:pt x="607" y="147"/>
                    <a:pt x="632" y="219"/>
                    <a:pt x="632" y="268"/>
                  </a:cubicBezTo>
                  <a:cubicBezTo>
                    <a:pt x="656" y="317"/>
                    <a:pt x="656" y="389"/>
                    <a:pt x="680" y="438"/>
                  </a:cubicBezTo>
                  <a:cubicBezTo>
                    <a:pt x="705" y="438"/>
                    <a:pt x="729" y="462"/>
                    <a:pt x="826" y="487"/>
                  </a:cubicBezTo>
                  <a:lnTo>
                    <a:pt x="972" y="560"/>
                  </a:lnTo>
                  <a:cubicBezTo>
                    <a:pt x="899" y="584"/>
                    <a:pt x="802" y="632"/>
                    <a:pt x="705" y="657"/>
                  </a:cubicBezTo>
                  <a:cubicBezTo>
                    <a:pt x="705" y="657"/>
                    <a:pt x="705" y="657"/>
                    <a:pt x="680" y="681"/>
                  </a:cubicBezTo>
                  <a:cubicBezTo>
                    <a:pt x="656" y="802"/>
                    <a:pt x="583" y="924"/>
                    <a:pt x="559" y="972"/>
                  </a:cubicBezTo>
                  <a:cubicBezTo>
                    <a:pt x="535" y="924"/>
                    <a:pt x="486" y="802"/>
                    <a:pt x="462" y="681"/>
                  </a:cubicBezTo>
                  <a:cubicBezTo>
                    <a:pt x="462" y="657"/>
                    <a:pt x="437" y="657"/>
                    <a:pt x="413" y="632"/>
                  </a:cubicBezTo>
                  <a:cubicBezTo>
                    <a:pt x="316" y="632"/>
                    <a:pt x="194" y="584"/>
                    <a:pt x="122" y="584"/>
                  </a:cubicBezTo>
                  <a:cubicBezTo>
                    <a:pt x="219" y="511"/>
                    <a:pt x="340" y="462"/>
                    <a:pt x="462" y="414"/>
                  </a:cubicBezTo>
                  <a:cubicBezTo>
                    <a:pt x="462" y="414"/>
                    <a:pt x="462" y="389"/>
                    <a:pt x="486" y="389"/>
                  </a:cubicBezTo>
                  <a:cubicBezTo>
                    <a:pt x="510" y="292"/>
                    <a:pt x="559" y="195"/>
                    <a:pt x="607" y="98"/>
                  </a:cubicBezTo>
                  <a:close/>
                  <a:moveTo>
                    <a:pt x="607" y="1"/>
                  </a:moveTo>
                  <a:cubicBezTo>
                    <a:pt x="583" y="1"/>
                    <a:pt x="535" y="1"/>
                    <a:pt x="389" y="341"/>
                  </a:cubicBezTo>
                  <a:cubicBezTo>
                    <a:pt x="24" y="487"/>
                    <a:pt x="0" y="560"/>
                    <a:pt x="0" y="560"/>
                  </a:cubicBezTo>
                  <a:cubicBezTo>
                    <a:pt x="0" y="584"/>
                    <a:pt x="0" y="608"/>
                    <a:pt x="0" y="608"/>
                  </a:cubicBezTo>
                  <a:cubicBezTo>
                    <a:pt x="0" y="632"/>
                    <a:pt x="49" y="657"/>
                    <a:pt x="364" y="730"/>
                  </a:cubicBezTo>
                  <a:cubicBezTo>
                    <a:pt x="462" y="1118"/>
                    <a:pt x="510" y="1118"/>
                    <a:pt x="535" y="1118"/>
                  </a:cubicBezTo>
                  <a:lnTo>
                    <a:pt x="559" y="1118"/>
                  </a:lnTo>
                  <a:cubicBezTo>
                    <a:pt x="583" y="1118"/>
                    <a:pt x="607" y="1118"/>
                    <a:pt x="777" y="754"/>
                  </a:cubicBezTo>
                  <a:cubicBezTo>
                    <a:pt x="875" y="705"/>
                    <a:pt x="996" y="681"/>
                    <a:pt x="1093" y="608"/>
                  </a:cubicBezTo>
                  <a:cubicBezTo>
                    <a:pt x="1118" y="608"/>
                    <a:pt x="1118" y="584"/>
                    <a:pt x="1118" y="560"/>
                  </a:cubicBezTo>
                  <a:cubicBezTo>
                    <a:pt x="1118" y="511"/>
                    <a:pt x="1045" y="487"/>
                    <a:pt x="875" y="414"/>
                  </a:cubicBezTo>
                  <a:lnTo>
                    <a:pt x="753" y="389"/>
                  </a:lnTo>
                  <a:cubicBezTo>
                    <a:pt x="753" y="341"/>
                    <a:pt x="729" y="317"/>
                    <a:pt x="729" y="268"/>
                  </a:cubicBezTo>
                  <a:cubicBezTo>
                    <a:pt x="729" y="171"/>
                    <a:pt x="680" y="98"/>
                    <a:pt x="656" y="25"/>
                  </a:cubicBezTo>
                  <a:cubicBezTo>
                    <a:pt x="632" y="1"/>
                    <a:pt x="632" y="1"/>
                    <a:pt x="6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27"/>
            <p:cNvSpPr/>
            <p:nvPr/>
          </p:nvSpPr>
          <p:spPr>
            <a:xfrm rot="-1688081">
              <a:off x="8403840" y="292330"/>
              <a:ext cx="164354" cy="141707"/>
            </a:xfrm>
            <a:custGeom>
              <a:avLst/>
              <a:gdLst/>
              <a:ahLst/>
              <a:cxnLst/>
              <a:rect l="l" t="t" r="r" b="b"/>
              <a:pathLst>
                <a:path w="827" h="713" extrusionOk="0">
                  <a:moveTo>
                    <a:pt x="462" y="105"/>
                  </a:moveTo>
                  <a:cubicBezTo>
                    <a:pt x="802" y="105"/>
                    <a:pt x="802" y="615"/>
                    <a:pt x="462" y="615"/>
                  </a:cubicBezTo>
                  <a:cubicBezTo>
                    <a:pt x="317" y="591"/>
                    <a:pt x="219" y="494"/>
                    <a:pt x="219" y="348"/>
                  </a:cubicBezTo>
                  <a:cubicBezTo>
                    <a:pt x="219" y="202"/>
                    <a:pt x="341" y="105"/>
                    <a:pt x="462" y="105"/>
                  </a:cubicBezTo>
                  <a:close/>
                  <a:moveTo>
                    <a:pt x="481" y="1"/>
                  </a:moveTo>
                  <a:cubicBezTo>
                    <a:pt x="392" y="1"/>
                    <a:pt x="299" y="33"/>
                    <a:pt x="219" y="105"/>
                  </a:cubicBezTo>
                  <a:cubicBezTo>
                    <a:pt x="1" y="324"/>
                    <a:pt x="171" y="688"/>
                    <a:pt x="462" y="712"/>
                  </a:cubicBezTo>
                  <a:cubicBezTo>
                    <a:pt x="657" y="712"/>
                    <a:pt x="827" y="542"/>
                    <a:pt x="827" y="348"/>
                  </a:cubicBezTo>
                  <a:cubicBezTo>
                    <a:pt x="827" y="136"/>
                    <a:pt x="663" y="1"/>
                    <a:pt x="4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27"/>
            <p:cNvSpPr/>
            <p:nvPr/>
          </p:nvSpPr>
          <p:spPr>
            <a:xfrm rot="-1688081">
              <a:off x="7886315" y="509903"/>
              <a:ext cx="222384" cy="213454"/>
            </a:xfrm>
            <a:custGeom>
              <a:avLst/>
              <a:gdLst/>
              <a:ahLst/>
              <a:cxnLst/>
              <a:rect l="l" t="t" r="r" b="b"/>
              <a:pathLst>
                <a:path w="1119" h="1074" extrusionOk="0">
                  <a:moveTo>
                    <a:pt x="681" y="441"/>
                  </a:moveTo>
                  <a:cubicBezTo>
                    <a:pt x="681" y="441"/>
                    <a:pt x="681" y="441"/>
                    <a:pt x="681" y="466"/>
                  </a:cubicBezTo>
                  <a:cubicBezTo>
                    <a:pt x="681" y="466"/>
                    <a:pt x="657" y="490"/>
                    <a:pt x="584" y="490"/>
                  </a:cubicBezTo>
                  <a:cubicBezTo>
                    <a:pt x="608" y="466"/>
                    <a:pt x="632" y="441"/>
                    <a:pt x="657" y="441"/>
                  </a:cubicBezTo>
                  <a:close/>
                  <a:moveTo>
                    <a:pt x="384" y="97"/>
                  </a:moveTo>
                  <a:cubicBezTo>
                    <a:pt x="401" y="97"/>
                    <a:pt x="420" y="98"/>
                    <a:pt x="438" y="101"/>
                  </a:cubicBezTo>
                  <a:cubicBezTo>
                    <a:pt x="559" y="101"/>
                    <a:pt x="681" y="126"/>
                    <a:pt x="778" y="150"/>
                  </a:cubicBezTo>
                  <a:cubicBezTo>
                    <a:pt x="924" y="199"/>
                    <a:pt x="1021" y="369"/>
                    <a:pt x="972" y="514"/>
                  </a:cubicBezTo>
                  <a:cubicBezTo>
                    <a:pt x="924" y="733"/>
                    <a:pt x="705" y="976"/>
                    <a:pt x="559" y="976"/>
                  </a:cubicBezTo>
                  <a:lnTo>
                    <a:pt x="511" y="976"/>
                  </a:lnTo>
                  <a:cubicBezTo>
                    <a:pt x="414" y="879"/>
                    <a:pt x="438" y="733"/>
                    <a:pt x="511" y="612"/>
                  </a:cubicBezTo>
                  <a:cubicBezTo>
                    <a:pt x="608" y="587"/>
                    <a:pt x="754" y="563"/>
                    <a:pt x="778" y="490"/>
                  </a:cubicBezTo>
                  <a:cubicBezTo>
                    <a:pt x="802" y="441"/>
                    <a:pt x="778" y="393"/>
                    <a:pt x="754" y="369"/>
                  </a:cubicBezTo>
                  <a:cubicBezTo>
                    <a:pt x="730" y="344"/>
                    <a:pt x="705" y="344"/>
                    <a:pt x="681" y="344"/>
                  </a:cubicBezTo>
                  <a:cubicBezTo>
                    <a:pt x="608" y="344"/>
                    <a:pt x="535" y="417"/>
                    <a:pt x="462" y="514"/>
                  </a:cubicBezTo>
                  <a:cubicBezTo>
                    <a:pt x="441" y="519"/>
                    <a:pt x="419" y="521"/>
                    <a:pt x="398" y="521"/>
                  </a:cubicBezTo>
                  <a:cubicBezTo>
                    <a:pt x="299" y="521"/>
                    <a:pt x="202" y="477"/>
                    <a:pt x="122" y="417"/>
                  </a:cubicBezTo>
                  <a:cubicBezTo>
                    <a:pt x="98" y="369"/>
                    <a:pt x="98" y="344"/>
                    <a:pt x="122" y="296"/>
                  </a:cubicBezTo>
                  <a:cubicBezTo>
                    <a:pt x="165" y="168"/>
                    <a:pt x="263" y="97"/>
                    <a:pt x="384" y="97"/>
                  </a:cubicBezTo>
                  <a:close/>
                  <a:moveTo>
                    <a:pt x="386" y="1"/>
                  </a:moveTo>
                  <a:cubicBezTo>
                    <a:pt x="230" y="1"/>
                    <a:pt x="69" y="97"/>
                    <a:pt x="25" y="271"/>
                  </a:cubicBezTo>
                  <a:cubicBezTo>
                    <a:pt x="1" y="344"/>
                    <a:pt x="1" y="417"/>
                    <a:pt x="49" y="466"/>
                  </a:cubicBezTo>
                  <a:cubicBezTo>
                    <a:pt x="147" y="563"/>
                    <a:pt x="292" y="612"/>
                    <a:pt x="414" y="612"/>
                  </a:cubicBezTo>
                  <a:cubicBezTo>
                    <a:pt x="341" y="733"/>
                    <a:pt x="341" y="927"/>
                    <a:pt x="462" y="1049"/>
                  </a:cubicBezTo>
                  <a:cubicBezTo>
                    <a:pt x="487" y="1073"/>
                    <a:pt x="511" y="1073"/>
                    <a:pt x="559" y="1073"/>
                  </a:cubicBezTo>
                  <a:cubicBezTo>
                    <a:pt x="754" y="1073"/>
                    <a:pt x="1021" y="782"/>
                    <a:pt x="1070" y="539"/>
                  </a:cubicBezTo>
                  <a:cubicBezTo>
                    <a:pt x="1118" y="320"/>
                    <a:pt x="997" y="126"/>
                    <a:pt x="827" y="77"/>
                  </a:cubicBezTo>
                  <a:cubicBezTo>
                    <a:pt x="705" y="29"/>
                    <a:pt x="584" y="4"/>
                    <a:pt x="438" y="4"/>
                  </a:cubicBezTo>
                  <a:cubicBezTo>
                    <a:pt x="421" y="2"/>
                    <a:pt x="403" y="1"/>
                    <a:pt x="3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27"/>
            <p:cNvSpPr/>
            <p:nvPr/>
          </p:nvSpPr>
          <p:spPr>
            <a:xfrm rot="-1688081">
              <a:off x="7968779" y="265401"/>
              <a:ext cx="217416" cy="213057"/>
            </a:xfrm>
            <a:custGeom>
              <a:avLst/>
              <a:gdLst/>
              <a:ahLst/>
              <a:cxnLst/>
              <a:rect l="l" t="t" r="r" b="b"/>
              <a:pathLst>
                <a:path w="1094" h="1072" extrusionOk="0">
                  <a:moveTo>
                    <a:pt x="484" y="620"/>
                  </a:moveTo>
                  <a:cubicBezTo>
                    <a:pt x="474" y="660"/>
                    <a:pt x="413" y="681"/>
                    <a:pt x="413" y="681"/>
                  </a:cubicBezTo>
                  <a:cubicBezTo>
                    <a:pt x="433" y="641"/>
                    <a:pt x="452" y="634"/>
                    <a:pt x="484" y="620"/>
                  </a:cubicBezTo>
                  <a:close/>
                  <a:moveTo>
                    <a:pt x="480" y="88"/>
                  </a:moveTo>
                  <a:cubicBezTo>
                    <a:pt x="512" y="88"/>
                    <a:pt x="542" y="105"/>
                    <a:pt x="559" y="122"/>
                  </a:cubicBezTo>
                  <a:cubicBezTo>
                    <a:pt x="607" y="243"/>
                    <a:pt x="607" y="365"/>
                    <a:pt x="559" y="486"/>
                  </a:cubicBezTo>
                  <a:cubicBezTo>
                    <a:pt x="462" y="486"/>
                    <a:pt x="389" y="535"/>
                    <a:pt x="340" y="608"/>
                  </a:cubicBezTo>
                  <a:cubicBezTo>
                    <a:pt x="316" y="632"/>
                    <a:pt x="316" y="681"/>
                    <a:pt x="340" y="681"/>
                  </a:cubicBezTo>
                  <a:cubicBezTo>
                    <a:pt x="365" y="729"/>
                    <a:pt x="389" y="753"/>
                    <a:pt x="437" y="753"/>
                  </a:cubicBezTo>
                  <a:cubicBezTo>
                    <a:pt x="535" y="753"/>
                    <a:pt x="607" y="632"/>
                    <a:pt x="632" y="559"/>
                  </a:cubicBezTo>
                  <a:lnTo>
                    <a:pt x="778" y="559"/>
                  </a:lnTo>
                  <a:cubicBezTo>
                    <a:pt x="790" y="555"/>
                    <a:pt x="804" y="553"/>
                    <a:pt x="818" y="553"/>
                  </a:cubicBezTo>
                  <a:cubicBezTo>
                    <a:pt x="883" y="553"/>
                    <a:pt x="956" y="596"/>
                    <a:pt x="996" y="656"/>
                  </a:cubicBezTo>
                  <a:cubicBezTo>
                    <a:pt x="996" y="681"/>
                    <a:pt x="996" y="729"/>
                    <a:pt x="972" y="753"/>
                  </a:cubicBezTo>
                  <a:cubicBezTo>
                    <a:pt x="850" y="899"/>
                    <a:pt x="656" y="972"/>
                    <a:pt x="462" y="972"/>
                  </a:cubicBezTo>
                  <a:cubicBezTo>
                    <a:pt x="449" y="974"/>
                    <a:pt x="437" y="975"/>
                    <a:pt x="424" y="975"/>
                  </a:cubicBezTo>
                  <a:cubicBezTo>
                    <a:pt x="268" y="975"/>
                    <a:pt x="122" y="838"/>
                    <a:pt x="122" y="681"/>
                  </a:cubicBezTo>
                  <a:cubicBezTo>
                    <a:pt x="97" y="511"/>
                    <a:pt x="146" y="316"/>
                    <a:pt x="243" y="170"/>
                  </a:cubicBezTo>
                  <a:cubicBezTo>
                    <a:pt x="292" y="122"/>
                    <a:pt x="365" y="98"/>
                    <a:pt x="437" y="98"/>
                  </a:cubicBezTo>
                  <a:cubicBezTo>
                    <a:pt x="452" y="90"/>
                    <a:pt x="466" y="88"/>
                    <a:pt x="480" y="88"/>
                  </a:cubicBezTo>
                  <a:close/>
                  <a:moveTo>
                    <a:pt x="437" y="0"/>
                  </a:moveTo>
                  <a:cubicBezTo>
                    <a:pt x="340" y="0"/>
                    <a:pt x="243" y="49"/>
                    <a:pt x="170" y="122"/>
                  </a:cubicBezTo>
                  <a:cubicBezTo>
                    <a:pt x="49" y="292"/>
                    <a:pt x="0" y="511"/>
                    <a:pt x="24" y="705"/>
                  </a:cubicBezTo>
                  <a:cubicBezTo>
                    <a:pt x="24" y="910"/>
                    <a:pt x="195" y="1072"/>
                    <a:pt x="396" y="1072"/>
                  </a:cubicBezTo>
                  <a:cubicBezTo>
                    <a:pt x="410" y="1072"/>
                    <a:pt x="423" y="1071"/>
                    <a:pt x="437" y="1069"/>
                  </a:cubicBezTo>
                  <a:cubicBezTo>
                    <a:pt x="656" y="1069"/>
                    <a:pt x="875" y="972"/>
                    <a:pt x="1045" y="826"/>
                  </a:cubicBezTo>
                  <a:cubicBezTo>
                    <a:pt x="1069" y="753"/>
                    <a:pt x="1093" y="705"/>
                    <a:pt x="1069" y="632"/>
                  </a:cubicBezTo>
                  <a:cubicBezTo>
                    <a:pt x="1006" y="548"/>
                    <a:pt x="906" y="482"/>
                    <a:pt x="801" y="482"/>
                  </a:cubicBezTo>
                  <a:cubicBezTo>
                    <a:pt x="785" y="482"/>
                    <a:pt x="769" y="483"/>
                    <a:pt x="753" y="486"/>
                  </a:cubicBezTo>
                  <a:lnTo>
                    <a:pt x="656" y="486"/>
                  </a:lnTo>
                  <a:cubicBezTo>
                    <a:pt x="705" y="365"/>
                    <a:pt x="680" y="219"/>
                    <a:pt x="632" y="98"/>
                  </a:cubicBezTo>
                  <a:cubicBezTo>
                    <a:pt x="583" y="49"/>
                    <a:pt x="510" y="0"/>
                    <a:pt x="4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27"/>
            <p:cNvSpPr/>
            <p:nvPr/>
          </p:nvSpPr>
          <p:spPr>
            <a:xfrm rot="-1688081">
              <a:off x="8097363" y="456906"/>
              <a:ext cx="198138" cy="172512"/>
            </a:xfrm>
            <a:custGeom>
              <a:avLst/>
              <a:gdLst/>
              <a:ahLst/>
              <a:cxnLst/>
              <a:rect l="l" t="t" r="r" b="b"/>
              <a:pathLst>
                <a:path w="997" h="868" extrusionOk="0">
                  <a:moveTo>
                    <a:pt x="405" y="1"/>
                  </a:moveTo>
                  <a:cubicBezTo>
                    <a:pt x="214" y="1"/>
                    <a:pt x="67" y="97"/>
                    <a:pt x="49" y="168"/>
                  </a:cubicBezTo>
                  <a:cubicBezTo>
                    <a:pt x="0" y="363"/>
                    <a:pt x="49" y="557"/>
                    <a:pt x="195" y="703"/>
                  </a:cubicBezTo>
                  <a:cubicBezTo>
                    <a:pt x="350" y="801"/>
                    <a:pt x="529" y="867"/>
                    <a:pt x="667" y="867"/>
                  </a:cubicBezTo>
                  <a:cubicBezTo>
                    <a:pt x="767" y="867"/>
                    <a:pt x="844" y="833"/>
                    <a:pt x="875" y="751"/>
                  </a:cubicBezTo>
                  <a:cubicBezTo>
                    <a:pt x="996" y="484"/>
                    <a:pt x="875" y="168"/>
                    <a:pt x="632" y="47"/>
                  </a:cubicBezTo>
                  <a:cubicBezTo>
                    <a:pt x="553" y="14"/>
                    <a:pt x="476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27"/>
            <p:cNvSpPr/>
            <p:nvPr/>
          </p:nvSpPr>
          <p:spPr>
            <a:xfrm rot="-1688081">
              <a:off x="8096253" y="485759"/>
              <a:ext cx="92014" cy="96790"/>
            </a:xfrm>
            <a:custGeom>
              <a:avLst/>
              <a:gdLst/>
              <a:ahLst/>
              <a:cxnLst/>
              <a:rect l="l" t="t" r="r" b="b"/>
              <a:pathLst>
                <a:path w="463" h="487" extrusionOk="0">
                  <a:moveTo>
                    <a:pt x="462" y="0"/>
                  </a:moveTo>
                  <a:lnTo>
                    <a:pt x="1" y="486"/>
                  </a:lnTo>
                  <a:cubicBezTo>
                    <a:pt x="1" y="486"/>
                    <a:pt x="438" y="98"/>
                    <a:pt x="4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27"/>
            <p:cNvSpPr/>
            <p:nvPr/>
          </p:nvSpPr>
          <p:spPr>
            <a:xfrm rot="-1688081">
              <a:off x="8086573" y="475658"/>
              <a:ext cx="111093" cy="116466"/>
            </a:xfrm>
            <a:custGeom>
              <a:avLst/>
              <a:gdLst/>
              <a:ahLst/>
              <a:cxnLst/>
              <a:rect l="l" t="t" r="r" b="b"/>
              <a:pathLst>
                <a:path w="559" h="586" extrusionOk="0">
                  <a:moveTo>
                    <a:pt x="504" y="1"/>
                  </a:moveTo>
                  <a:cubicBezTo>
                    <a:pt x="487" y="1"/>
                    <a:pt x="471" y="9"/>
                    <a:pt x="462" y="27"/>
                  </a:cubicBezTo>
                  <a:cubicBezTo>
                    <a:pt x="340" y="197"/>
                    <a:pt x="195" y="367"/>
                    <a:pt x="25" y="489"/>
                  </a:cubicBezTo>
                  <a:cubicBezTo>
                    <a:pt x="0" y="513"/>
                    <a:pt x="0" y="537"/>
                    <a:pt x="25" y="562"/>
                  </a:cubicBezTo>
                  <a:cubicBezTo>
                    <a:pt x="25" y="562"/>
                    <a:pt x="49" y="562"/>
                    <a:pt x="49" y="586"/>
                  </a:cubicBezTo>
                  <a:cubicBezTo>
                    <a:pt x="73" y="562"/>
                    <a:pt x="73" y="562"/>
                    <a:pt x="73" y="562"/>
                  </a:cubicBezTo>
                  <a:cubicBezTo>
                    <a:pt x="267" y="416"/>
                    <a:pt x="413" y="246"/>
                    <a:pt x="559" y="51"/>
                  </a:cubicBezTo>
                  <a:cubicBezTo>
                    <a:pt x="559" y="21"/>
                    <a:pt x="531" y="1"/>
                    <a:pt x="5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27"/>
            <p:cNvSpPr/>
            <p:nvPr/>
          </p:nvSpPr>
          <p:spPr>
            <a:xfrm rot="-1688081">
              <a:off x="8145749" y="485303"/>
              <a:ext cx="101553" cy="116068"/>
            </a:xfrm>
            <a:custGeom>
              <a:avLst/>
              <a:gdLst/>
              <a:ahLst/>
              <a:cxnLst/>
              <a:rect l="l" t="t" r="r" b="b"/>
              <a:pathLst>
                <a:path w="511" h="584" extrusionOk="0">
                  <a:moveTo>
                    <a:pt x="510" y="1"/>
                  </a:moveTo>
                  <a:lnTo>
                    <a:pt x="0" y="584"/>
                  </a:lnTo>
                  <a:cubicBezTo>
                    <a:pt x="194" y="390"/>
                    <a:pt x="365" y="195"/>
                    <a:pt x="5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27"/>
            <p:cNvSpPr/>
            <p:nvPr/>
          </p:nvSpPr>
          <p:spPr>
            <a:xfrm rot="-1688081">
              <a:off x="8132238" y="479541"/>
              <a:ext cx="125600" cy="132564"/>
            </a:xfrm>
            <a:custGeom>
              <a:avLst/>
              <a:gdLst/>
              <a:ahLst/>
              <a:cxnLst/>
              <a:rect l="l" t="t" r="r" b="b"/>
              <a:pathLst>
                <a:path w="632" h="667" extrusionOk="0">
                  <a:moveTo>
                    <a:pt x="563" y="1"/>
                  </a:moveTo>
                  <a:cubicBezTo>
                    <a:pt x="547" y="1"/>
                    <a:pt x="535" y="18"/>
                    <a:pt x="535" y="35"/>
                  </a:cubicBezTo>
                  <a:cubicBezTo>
                    <a:pt x="389" y="254"/>
                    <a:pt x="219" y="448"/>
                    <a:pt x="25" y="594"/>
                  </a:cubicBezTo>
                  <a:cubicBezTo>
                    <a:pt x="0" y="618"/>
                    <a:pt x="0" y="642"/>
                    <a:pt x="25" y="667"/>
                  </a:cubicBezTo>
                  <a:lnTo>
                    <a:pt x="97" y="667"/>
                  </a:lnTo>
                  <a:cubicBezTo>
                    <a:pt x="292" y="496"/>
                    <a:pt x="486" y="278"/>
                    <a:pt x="632" y="59"/>
                  </a:cubicBezTo>
                  <a:cubicBezTo>
                    <a:pt x="632" y="35"/>
                    <a:pt x="608" y="11"/>
                    <a:pt x="583" y="11"/>
                  </a:cubicBezTo>
                  <a:cubicBezTo>
                    <a:pt x="576" y="3"/>
                    <a:pt x="569" y="1"/>
                    <a:pt x="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27"/>
            <p:cNvSpPr/>
            <p:nvPr/>
          </p:nvSpPr>
          <p:spPr>
            <a:xfrm rot="-1688081">
              <a:off x="7848968" y="476562"/>
              <a:ext cx="144878" cy="57040"/>
            </a:xfrm>
            <a:custGeom>
              <a:avLst/>
              <a:gdLst/>
              <a:ahLst/>
              <a:cxnLst/>
              <a:rect l="l" t="t" r="r" b="b"/>
              <a:pathLst>
                <a:path w="729" h="287" extrusionOk="0">
                  <a:moveTo>
                    <a:pt x="254" y="0"/>
                  </a:moveTo>
                  <a:cubicBezTo>
                    <a:pt x="184" y="0"/>
                    <a:pt x="114" y="14"/>
                    <a:pt x="49" y="43"/>
                  </a:cubicBezTo>
                  <a:cubicBezTo>
                    <a:pt x="0" y="68"/>
                    <a:pt x="25" y="140"/>
                    <a:pt x="73" y="140"/>
                  </a:cubicBezTo>
                  <a:cubicBezTo>
                    <a:pt x="133" y="118"/>
                    <a:pt x="196" y="107"/>
                    <a:pt x="258" y="107"/>
                  </a:cubicBezTo>
                  <a:cubicBezTo>
                    <a:pt x="396" y="107"/>
                    <a:pt x="531" y="161"/>
                    <a:pt x="632" y="262"/>
                  </a:cubicBezTo>
                  <a:cubicBezTo>
                    <a:pt x="656" y="286"/>
                    <a:pt x="656" y="286"/>
                    <a:pt x="680" y="286"/>
                  </a:cubicBezTo>
                  <a:lnTo>
                    <a:pt x="705" y="286"/>
                  </a:lnTo>
                  <a:cubicBezTo>
                    <a:pt x="729" y="262"/>
                    <a:pt x="729" y="213"/>
                    <a:pt x="705" y="213"/>
                  </a:cubicBezTo>
                  <a:cubicBezTo>
                    <a:pt x="585" y="77"/>
                    <a:pt x="418" y="0"/>
                    <a:pt x="2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27"/>
            <p:cNvSpPr/>
            <p:nvPr/>
          </p:nvSpPr>
          <p:spPr>
            <a:xfrm rot="-1688081">
              <a:off x="8202326" y="503855"/>
              <a:ext cx="77308" cy="91821"/>
            </a:xfrm>
            <a:custGeom>
              <a:avLst/>
              <a:gdLst/>
              <a:ahLst/>
              <a:cxnLst/>
              <a:rect l="l" t="t" r="r" b="b"/>
              <a:pathLst>
                <a:path w="389" h="462" extrusionOk="0">
                  <a:moveTo>
                    <a:pt x="389" y="0"/>
                  </a:moveTo>
                  <a:lnTo>
                    <a:pt x="0" y="462"/>
                  </a:lnTo>
                  <a:cubicBezTo>
                    <a:pt x="0" y="462"/>
                    <a:pt x="364" y="146"/>
                    <a:pt x="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27"/>
            <p:cNvSpPr/>
            <p:nvPr/>
          </p:nvSpPr>
          <p:spPr>
            <a:xfrm rot="-1688081">
              <a:off x="8187819" y="494119"/>
              <a:ext cx="101553" cy="112491"/>
            </a:xfrm>
            <a:custGeom>
              <a:avLst/>
              <a:gdLst/>
              <a:ahLst/>
              <a:cxnLst/>
              <a:rect l="l" t="t" r="r" b="b"/>
              <a:pathLst>
                <a:path w="511" h="566" extrusionOk="0">
                  <a:moveTo>
                    <a:pt x="462" y="1"/>
                  </a:moveTo>
                  <a:cubicBezTo>
                    <a:pt x="444" y="1"/>
                    <a:pt x="425" y="19"/>
                    <a:pt x="413" y="55"/>
                  </a:cubicBezTo>
                  <a:cubicBezTo>
                    <a:pt x="389" y="152"/>
                    <a:pt x="170" y="371"/>
                    <a:pt x="24" y="468"/>
                  </a:cubicBezTo>
                  <a:cubicBezTo>
                    <a:pt x="0" y="493"/>
                    <a:pt x="0" y="517"/>
                    <a:pt x="24" y="541"/>
                  </a:cubicBezTo>
                  <a:cubicBezTo>
                    <a:pt x="24" y="541"/>
                    <a:pt x="49" y="565"/>
                    <a:pt x="73" y="565"/>
                  </a:cubicBezTo>
                  <a:cubicBezTo>
                    <a:pt x="73" y="565"/>
                    <a:pt x="73" y="541"/>
                    <a:pt x="73" y="541"/>
                  </a:cubicBezTo>
                  <a:cubicBezTo>
                    <a:pt x="122" y="493"/>
                    <a:pt x="486" y="225"/>
                    <a:pt x="510" y="55"/>
                  </a:cubicBezTo>
                  <a:cubicBezTo>
                    <a:pt x="498" y="19"/>
                    <a:pt x="480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27"/>
            <p:cNvSpPr/>
            <p:nvPr/>
          </p:nvSpPr>
          <p:spPr>
            <a:xfrm rot="-1688081">
              <a:off x="7905638" y="365861"/>
              <a:ext cx="77507" cy="138924"/>
            </a:xfrm>
            <a:custGeom>
              <a:avLst/>
              <a:gdLst/>
              <a:ahLst/>
              <a:cxnLst/>
              <a:rect l="l" t="t" r="r" b="b"/>
              <a:pathLst>
                <a:path w="390" h="699" extrusionOk="0">
                  <a:moveTo>
                    <a:pt x="158" y="0"/>
                  </a:moveTo>
                  <a:cubicBezTo>
                    <a:pt x="146" y="0"/>
                    <a:pt x="134" y="6"/>
                    <a:pt x="122" y="18"/>
                  </a:cubicBezTo>
                  <a:cubicBezTo>
                    <a:pt x="0" y="237"/>
                    <a:pt x="98" y="529"/>
                    <a:pt x="292" y="699"/>
                  </a:cubicBezTo>
                  <a:lnTo>
                    <a:pt x="365" y="699"/>
                  </a:lnTo>
                  <a:cubicBezTo>
                    <a:pt x="389" y="674"/>
                    <a:pt x="389" y="650"/>
                    <a:pt x="365" y="626"/>
                  </a:cubicBezTo>
                  <a:cubicBezTo>
                    <a:pt x="171" y="504"/>
                    <a:pt x="122" y="261"/>
                    <a:pt x="195" y="67"/>
                  </a:cubicBezTo>
                  <a:cubicBezTo>
                    <a:pt x="219" y="43"/>
                    <a:pt x="219" y="18"/>
                    <a:pt x="195" y="18"/>
                  </a:cubicBezTo>
                  <a:cubicBezTo>
                    <a:pt x="183" y="6"/>
                    <a:pt x="171" y="0"/>
                    <a:pt x="1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27"/>
            <p:cNvSpPr/>
            <p:nvPr/>
          </p:nvSpPr>
          <p:spPr>
            <a:xfrm rot="-1688081">
              <a:off x="8626261" y="406849"/>
              <a:ext cx="367262" cy="1041832"/>
            </a:xfrm>
            <a:custGeom>
              <a:avLst/>
              <a:gdLst/>
              <a:ahLst/>
              <a:cxnLst/>
              <a:rect l="l" t="t" r="r" b="b"/>
              <a:pathLst>
                <a:path w="1848" h="5242" extrusionOk="0">
                  <a:moveTo>
                    <a:pt x="156" y="1"/>
                  </a:moveTo>
                  <a:cubicBezTo>
                    <a:pt x="122" y="1"/>
                    <a:pt x="86" y="7"/>
                    <a:pt x="49" y="19"/>
                  </a:cubicBezTo>
                  <a:cubicBezTo>
                    <a:pt x="25" y="19"/>
                    <a:pt x="1" y="43"/>
                    <a:pt x="1" y="68"/>
                  </a:cubicBezTo>
                  <a:cubicBezTo>
                    <a:pt x="25" y="92"/>
                    <a:pt x="25" y="116"/>
                    <a:pt x="49" y="116"/>
                  </a:cubicBezTo>
                  <a:lnTo>
                    <a:pt x="74" y="92"/>
                  </a:lnTo>
                  <a:lnTo>
                    <a:pt x="244" y="92"/>
                  </a:lnTo>
                  <a:cubicBezTo>
                    <a:pt x="251" y="99"/>
                    <a:pt x="258" y="102"/>
                    <a:pt x="265" y="102"/>
                  </a:cubicBezTo>
                  <a:cubicBezTo>
                    <a:pt x="280" y="102"/>
                    <a:pt x="292" y="85"/>
                    <a:pt x="292" y="68"/>
                  </a:cubicBezTo>
                  <a:cubicBezTo>
                    <a:pt x="292" y="43"/>
                    <a:pt x="268" y="19"/>
                    <a:pt x="244" y="19"/>
                  </a:cubicBezTo>
                  <a:cubicBezTo>
                    <a:pt x="220" y="7"/>
                    <a:pt x="189" y="1"/>
                    <a:pt x="156" y="1"/>
                  </a:cubicBezTo>
                  <a:close/>
                  <a:moveTo>
                    <a:pt x="438" y="43"/>
                  </a:moveTo>
                  <a:cubicBezTo>
                    <a:pt x="414" y="43"/>
                    <a:pt x="390" y="68"/>
                    <a:pt x="390" y="92"/>
                  </a:cubicBezTo>
                  <a:cubicBezTo>
                    <a:pt x="390" y="116"/>
                    <a:pt x="390" y="141"/>
                    <a:pt x="414" y="141"/>
                  </a:cubicBezTo>
                  <a:cubicBezTo>
                    <a:pt x="487" y="165"/>
                    <a:pt x="535" y="165"/>
                    <a:pt x="584" y="189"/>
                  </a:cubicBezTo>
                  <a:lnTo>
                    <a:pt x="608" y="189"/>
                  </a:lnTo>
                  <a:cubicBezTo>
                    <a:pt x="632" y="189"/>
                    <a:pt x="632" y="189"/>
                    <a:pt x="657" y="165"/>
                  </a:cubicBezTo>
                  <a:cubicBezTo>
                    <a:pt x="657" y="141"/>
                    <a:pt x="657" y="116"/>
                    <a:pt x="632" y="116"/>
                  </a:cubicBezTo>
                  <a:cubicBezTo>
                    <a:pt x="560" y="92"/>
                    <a:pt x="511" y="68"/>
                    <a:pt x="438" y="43"/>
                  </a:cubicBezTo>
                  <a:close/>
                  <a:moveTo>
                    <a:pt x="778" y="195"/>
                  </a:moveTo>
                  <a:cubicBezTo>
                    <a:pt x="766" y="195"/>
                    <a:pt x="754" y="201"/>
                    <a:pt x="754" y="213"/>
                  </a:cubicBezTo>
                  <a:cubicBezTo>
                    <a:pt x="730" y="238"/>
                    <a:pt x="730" y="262"/>
                    <a:pt x="754" y="286"/>
                  </a:cubicBezTo>
                  <a:cubicBezTo>
                    <a:pt x="803" y="311"/>
                    <a:pt x="851" y="359"/>
                    <a:pt x="875" y="384"/>
                  </a:cubicBezTo>
                  <a:cubicBezTo>
                    <a:pt x="900" y="408"/>
                    <a:pt x="900" y="408"/>
                    <a:pt x="924" y="408"/>
                  </a:cubicBezTo>
                  <a:lnTo>
                    <a:pt x="973" y="408"/>
                  </a:lnTo>
                  <a:cubicBezTo>
                    <a:pt x="973" y="384"/>
                    <a:pt x="973" y="359"/>
                    <a:pt x="973" y="335"/>
                  </a:cubicBezTo>
                  <a:cubicBezTo>
                    <a:pt x="924" y="286"/>
                    <a:pt x="875" y="238"/>
                    <a:pt x="803" y="213"/>
                  </a:cubicBezTo>
                  <a:cubicBezTo>
                    <a:pt x="803" y="201"/>
                    <a:pt x="790" y="195"/>
                    <a:pt x="778" y="195"/>
                  </a:cubicBezTo>
                  <a:close/>
                  <a:moveTo>
                    <a:pt x="1033" y="438"/>
                  </a:moveTo>
                  <a:cubicBezTo>
                    <a:pt x="1021" y="438"/>
                    <a:pt x="1009" y="444"/>
                    <a:pt x="997" y="456"/>
                  </a:cubicBezTo>
                  <a:cubicBezTo>
                    <a:pt x="973" y="456"/>
                    <a:pt x="973" y="505"/>
                    <a:pt x="997" y="529"/>
                  </a:cubicBezTo>
                  <a:cubicBezTo>
                    <a:pt x="1021" y="578"/>
                    <a:pt x="1045" y="626"/>
                    <a:pt x="1070" y="675"/>
                  </a:cubicBezTo>
                  <a:cubicBezTo>
                    <a:pt x="1070" y="699"/>
                    <a:pt x="1094" y="724"/>
                    <a:pt x="1118" y="724"/>
                  </a:cubicBezTo>
                  <a:lnTo>
                    <a:pt x="1118" y="699"/>
                  </a:lnTo>
                  <a:cubicBezTo>
                    <a:pt x="1143" y="675"/>
                    <a:pt x="1167" y="651"/>
                    <a:pt x="1143" y="626"/>
                  </a:cubicBezTo>
                  <a:cubicBezTo>
                    <a:pt x="1118" y="578"/>
                    <a:pt x="1094" y="505"/>
                    <a:pt x="1070" y="456"/>
                  </a:cubicBezTo>
                  <a:cubicBezTo>
                    <a:pt x="1058" y="444"/>
                    <a:pt x="1045" y="438"/>
                    <a:pt x="1033" y="438"/>
                  </a:cubicBezTo>
                  <a:close/>
                  <a:moveTo>
                    <a:pt x="1143" y="796"/>
                  </a:moveTo>
                  <a:cubicBezTo>
                    <a:pt x="1118" y="821"/>
                    <a:pt x="1118" y="845"/>
                    <a:pt x="1118" y="869"/>
                  </a:cubicBezTo>
                  <a:cubicBezTo>
                    <a:pt x="1118" y="918"/>
                    <a:pt x="1143" y="991"/>
                    <a:pt x="1143" y="991"/>
                  </a:cubicBezTo>
                  <a:lnTo>
                    <a:pt x="1143" y="1039"/>
                  </a:lnTo>
                  <a:cubicBezTo>
                    <a:pt x="1143" y="1064"/>
                    <a:pt x="1167" y="1088"/>
                    <a:pt x="1191" y="1088"/>
                  </a:cubicBezTo>
                  <a:cubicBezTo>
                    <a:pt x="1215" y="1088"/>
                    <a:pt x="1240" y="1064"/>
                    <a:pt x="1240" y="1039"/>
                  </a:cubicBezTo>
                  <a:cubicBezTo>
                    <a:pt x="1240" y="1015"/>
                    <a:pt x="1240" y="1015"/>
                    <a:pt x="1240" y="991"/>
                  </a:cubicBezTo>
                  <a:cubicBezTo>
                    <a:pt x="1215" y="942"/>
                    <a:pt x="1215" y="894"/>
                    <a:pt x="1215" y="845"/>
                  </a:cubicBezTo>
                  <a:cubicBezTo>
                    <a:pt x="1191" y="821"/>
                    <a:pt x="1167" y="796"/>
                    <a:pt x="1143" y="796"/>
                  </a:cubicBezTo>
                  <a:close/>
                  <a:moveTo>
                    <a:pt x="1191" y="1185"/>
                  </a:moveTo>
                  <a:cubicBezTo>
                    <a:pt x="1167" y="1185"/>
                    <a:pt x="1143" y="1209"/>
                    <a:pt x="1143" y="1234"/>
                  </a:cubicBezTo>
                  <a:cubicBezTo>
                    <a:pt x="1143" y="1282"/>
                    <a:pt x="1143" y="1355"/>
                    <a:pt x="1118" y="1404"/>
                  </a:cubicBezTo>
                  <a:cubicBezTo>
                    <a:pt x="1118" y="1428"/>
                    <a:pt x="1143" y="1452"/>
                    <a:pt x="1167" y="1452"/>
                  </a:cubicBezTo>
                  <a:cubicBezTo>
                    <a:pt x="1191" y="1452"/>
                    <a:pt x="1215" y="1452"/>
                    <a:pt x="1215" y="1428"/>
                  </a:cubicBezTo>
                  <a:cubicBezTo>
                    <a:pt x="1215" y="1355"/>
                    <a:pt x="1240" y="1307"/>
                    <a:pt x="1240" y="1234"/>
                  </a:cubicBezTo>
                  <a:cubicBezTo>
                    <a:pt x="1240" y="1209"/>
                    <a:pt x="1215" y="1185"/>
                    <a:pt x="1191" y="1185"/>
                  </a:cubicBezTo>
                  <a:close/>
                  <a:moveTo>
                    <a:pt x="1107" y="1549"/>
                  </a:moveTo>
                  <a:cubicBezTo>
                    <a:pt x="1093" y="1549"/>
                    <a:pt x="1078" y="1557"/>
                    <a:pt x="1070" y="1574"/>
                  </a:cubicBezTo>
                  <a:cubicBezTo>
                    <a:pt x="1045" y="1622"/>
                    <a:pt x="997" y="1695"/>
                    <a:pt x="973" y="1744"/>
                  </a:cubicBezTo>
                  <a:cubicBezTo>
                    <a:pt x="948" y="1744"/>
                    <a:pt x="948" y="1792"/>
                    <a:pt x="973" y="1792"/>
                  </a:cubicBezTo>
                  <a:lnTo>
                    <a:pt x="1045" y="1792"/>
                  </a:lnTo>
                  <a:cubicBezTo>
                    <a:pt x="1094" y="1744"/>
                    <a:pt x="1118" y="1671"/>
                    <a:pt x="1143" y="1622"/>
                  </a:cubicBezTo>
                  <a:cubicBezTo>
                    <a:pt x="1158" y="1575"/>
                    <a:pt x="1133" y="1549"/>
                    <a:pt x="1107" y="1549"/>
                  </a:cubicBezTo>
                  <a:close/>
                  <a:moveTo>
                    <a:pt x="438" y="1792"/>
                  </a:moveTo>
                  <a:cubicBezTo>
                    <a:pt x="394" y="1792"/>
                    <a:pt x="390" y="1893"/>
                    <a:pt x="426" y="1893"/>
                  </a:cubicBezTo>
                  <a:cubicBezTo>
                    <a:pt x="430" y="1893"/>
                    <a:pt x="434" y="1892"/>
                    <a:pt x="438" y="1890"/>
                  </a:cubicBezTo>
                  <a:lnTo>
                    <a:pt x="632" y="1890"/>
                  </a:lnTo>
                  <a:cubicBezTo>
                    <a:pt x="657" y="1890"/>
                    <a:pt x="681" y="1890"/>
                    <a:pt x="681" y="1841"/>
                  </a:cubicBezTo>
                  <a:cubicBezTo>
                    <a:pt x="681" y="1817"/>
                    <a:pt x="657" y="1817"/>
                    <a:pt x="632" y="1792"/>
                  </a:cubicBezTo>
                  <a:close/>
                  <a:moveTo>
                    <a:pt x="244" y="1841"/>
                  </a:moveTo>
                  <a:cubicBezTo>
                    <a:pt x="171" y="1865"/>
                    <a:pt x="98" y="1914"/>
                    <a:pt x="74" y="1963"/>
                  </a:cubicBezTo>
                  <a:cubicBezTo>
                    <a:pt x="49" y="1987"/>
                    <a:pt x="49" y="2011"/>
                    <a:pt x="74" y="2011"/>
                  </a:cubicBezTo>
                  <a:cubicBezTo>
                    <a:pt x="74" y="2023"/>
                    <a:pt x="74" y="2029"/>
                    <a:pt x="77" y="2029"/>
                  </a:cubicBezTo>
                  <a:cubicBezTo>
                    <a:pt x="80" y="2029"/>
                    <a:pt x="86" y="2023"/>
                    <a:pt x="98" y="2011"/>
                  </a:cubicBezTo>
                  <a:cubicBezTo>
                    <a:pt x="98" y="2023"/>
                    <a:pt x="104" y="2029"/>
                    <a:pt x="110" y="2029"/>
                  </a:cubicBezTo>
                  <a:cubicBezTo>
                    <a:pt x="116" y="2029"/>
                    <a:pt x="122" y="2023"/>
                    <a:pt x="122" y="2011"/>
                  </a:cubicBezTo>
                  <a:cubicBezTo>
                    <a:pt x="171" y="1987"/>
                    <a:pt x="220" y="1938"/>
                    <a:pt x="268" y="1938"/>
                  </a:cubicBezTo>
                  <a:cubicBezTo>
                    <a:pt x="292" y="1938"/>
                    <a:pt x="317" y="1914"/>
                    <a:pt x="292" y="1865"/>
                  </a:cubicBezTo>
                  <a:cubicBezTo>
                    <a:pt x="292" y="1841"/>
                    <a:pt x="268" y="1841"/>
                    <a:pt x="244" y="1841"/>
                  </a:cubicBezTo>
                  <a:close/>
                  <a:moveTo>
                    <a:pt x="803" y="1841"/>
                  </a:moveTo>
                  <a:cubicBezTo>
                    <a:pt x="778" y="1841"/>
                    <a:pt x="754" y="1841"/>
                    <a:pt x="754" y="1865"/>
                  </a:cubicBezTo>
                  <a:cubicBezTo>
                    <a:pt x="754" y="1890"/>
                    <a:pt x="754" y="1914"/>
                    <a:pt x="778" y="1938"/>
                  </a:cubicBezTo>
                  <a:lnTo>
                    <a:pt x="705" y="1987"/>
                  </a:lnTo>
                  <a:cubicBezTo>
                    <a:pt x="681" y="2011"/>
                    <a:pt x="681" y="2035"/>
                    <a:pt x="705" y="2060"/>
                  </a:cubicBezTo>
                  <a:lnTo>
                    <a:pt x="754" y="2060"/>
                  </a:lnTo>
                  <a:cubicBezTo>
                    <a:pt x="754" y="2060"/>
                    <a:pt x="754" y="2060"/>
                    <a:pt x="754" y="2035"/>
                  </a:cubicBezTo>
                  <a:cubicBezTo>
                    <a:pt x="803" y="2011"/>
                    <a:pt x="827" y="1987"/>
                    <a:pt x="875" y="1938"/>
                  </a:cubicBezTo>
                  <a:lnTo>
                    <a:pt x="948" y="1963"/>
                  </a:lnTo>
                  <a:cubicBezTo>
                    <a:pt x="955" y="1970"/>
                    <a:pt x="963" y="1973"/>
                    <a:pt x="970" y="1973"/>
                  </a:cubicBezTo>
                  <a:cubicBezTo>
                    <a:pt x="987" y="1973"/>
                    <a:pt x="1004" y="1955"/>
                    <a:pt x="1021" y="1938"/>
                  </a:cubicBezTo>
                  <a:cubicBezTo>
                    <a:pt x="1021" y="1914"/>
                    <a:pt x="997" y="1890"/>
                    <a:pt x="997" y="1890"/>
                  </a:cubicBezTo>
                  <a:lnTo>
                    <a:pt x="900" y="1841"/>
                  </a:lnTo>
                  <a:close/>
                  <a:moveTo>
                    <a:pt x="1143" y="1993"/>
                  </a:moveTo>
                  <a:cubicBezTo>
                    <a:pt x="1130" y="1993"/>
                    <a:pt x="1118" y="1999"/>
                    <a:pt x="1118" y="2011"/>
                  </a:cubicBezTo>
                  <a:cubicBezTo>
                    <a:pt x="1094" y="2035"/>
                    <a:pt x="1094" y="2060"/>
                    <a:pt x="1118" y="2084"/>
                  </a:cubicBezTo>
                  <a:cubicBezTo>
                    <a:pt x="1167" y="2108"/>
                    <a:pt x="1191" y="2157"/>
                    <a:pt x="1240" y="2205"/>
                  </a:cubicBezTo>
                  <a:cubicBezTo>
                    <a:pt x="1240" y="2205"/>
                    <a:pt x="1264" y="2205"/>
                    <a:pt x="1264" y="2230"/>
                  </a:cubicBezTo>
                  <a:lnTo>
                    <a:pt x="1313" y="2230"/>
                  </a:lnTo>
                  <a:cubicBezTo>
                    <a:pt x="1337" y="2205"/>
                    <a:pt x="1337" y="2181"/>
                    <a:pt x="1313" y="2157"/>
                  </a:cubicBezTo>
                  <a:cubicBezTo>
                    <a:pt x="1264" y="2108"/>
                    <a:pt x="1215" y="2060"/>
                    <a:pt x="1167" y="2011"/>
                  </a:cubicBezTo>
                  <a:cubicBezTo>
                    <a:pt x="1167" y="1999"/>
                    <a:pt x="1155" y="1993"/>
                    <a:pt x="1143" y="1993"/>
                  </a:cubicBezTo>
                  <a:close/>
                  <a:moveTo>
                    <a:pt x="585" y="2074"/>
                  </a:moveTo>
                  <a:cubicBezTo>
                    <a:pt x="576" y="2074"/>
                    <a:pt x="567" y="2077"/>
                    <a:pt x="560" y="2084"/>
                  </a:cubicBezTo>
                  <a:cubicBezTo>
                    <a:pt x="511" y="2108"/>
                    <a:pt x="462" y="2133"/>
                    <a:pt x="414" y="2157"/>
                  </a:cubicBezTo>
                  <a:cubicBezTo>
                    <a:pt x="365" y="2157"/>
                    <a:pt x="365" y="2230"/>
                    <a:pt x="414" y="2254"/>
                  </a:cubicBezTo>
                  <a:lnTo>
                    <a:pt x="438" y="2230"/>
                  </a:lnTo>
                  <a:cubicBezTo>
                    <a:pt x="487" y="2205"/>
                    <a:pt x="560" y="2181"/>
                    <a:pt x="608" y="2157"/>
                  </a:cubicBezTo>
                  <a:cubicBezTo>
                    <a:pt x="632" y="2157"/>
                    <a:pt x="632" y="2133"/>
                    <a:pt x="632" y="2108"/>
                  </a:cubicBezTo>
                  <a:cubicBezTo>
                    <a:pt x="632" y="2091"/>
                    <a:pt x="608" y="2074"/>
                    <a:pt x="585" y="2074"/>
                  </a:cubicBezTo>
                  <a:close/>
                  <a:moveTo>
                    <a:pt x="49" y="2108"/>
                  </a:moveTo>
                  <a:cubicBezTo>
                    <a:pt x="25" y="2133"/>
                    <a:pt x="1" y="2157"/>
                    <a:pt x="25" y="2181"/>
                  </a:cubicBezTo>
                  <a:cubicBezTo>
                    <a:pt x="74" y="2230"/>
                    <a:pt x="147" y="2278"/>
                    <a:pt x="220" y="2278"/>
                  </a:cubicBezTo>
                  <a:lnTo>
                    <a:pt x="244" y="2278"/>
                  </a:lnTo>
                  <a:cubicBezTo>
                    <a:pt x="244" y="2278"/>
                    <a:pt x="268" y="2254"/>
                    <a:pt x="268" y="2230"/>
                  </a:cubicBezTo>
                  <a:cubicBezTo>
                    <a:pt x="268" y="2205"/>
                    <a:pt x="244" y="2181"/>
                    <a:pt x="220" y="2181"/>
                  </a:cubicBezTo>
                  <a:cubicBezTo>
                    <a:pt x="195" y="2181"/>
                    <a:pt x="122" y="2181"/>
                    <a:pt x="98" y="2133"/>
                  </a:cubicBezTo>
                  <a:cubicBezTo>
                    <a:pt x="98" y="2108"/>
                    <a:pt x="74" y="2108"/>
                    <a:pt x="49" y="2108"/>
                  </a:cubicBezTo>
                  <a:close/>
                  <a:moveTo>
                    <a:pt x="1361" y="2278"/>
                  </a:moveTo>
                  <a:cubicBezTo>
                    <a:pt x="1337" y="2303"/>
                    <a:pt x="1313" y="2327"/>
                    <a:pt x="1337" y="2351"/>
                  </a:cubicBezTo>
                  <a:cubicBezTo>
                    <a:pt x="1337" y="2400"/>
                    <a:pt x="1361" y="2448"/>
                    <a:pt x="1361" y="2521"/>
                  </a:cubicBezTo>
                  <a:cubicBezTo>
                    <a:pt x="1361" y="2546"/>
                    <a:pt x="1386" y="2570"/>
                    <a:pt x="1410" y="2570"/>
                  </a:cubicBezTo>
                  <a:cubicBezTo>
                    <a:pt x="1434" y="2570"/>
                    <a:pt x="1458" y="2546"/>
                    <a:pt x="1458" y="2521"/>
                  </a:cubicBezTo>
                  <a:cubicBezTo>
                    <a:pt x="1458" y="2448"/>
                    <a:pt x="1434" y="2375"/>
                    <a:pt x="1410" y="2327"/>
                  </a:cubicBezTo>
                  <a:cubicBezTo>
                    <a:pt x="1410" y="2303"/>
                    <a:pt x="1361" y="2278"/>
                    <a:pt x="1361" y="2278"/>
                  </a:cubicBezTo>
                  <a:close/>
                  <a:moveTo>
                    <a:pt x="1402" y="2657"/>
                  </a:moveTo>
                  <a:cubicBezTo>
                    <a:pt x="1383" y="2657"/>
                    <a:pt x="1378" y="2674"/>
                    <a:pt x="1361" y="2691"/>
                  </a:cubicBezTo>
                  <a:cubicBezTo>
                    <a:pt x="1361" y="2764"/>
                    <a:pt x="1337" y="2813"/>
                    <a:pt x="1313" y="2861"/>
                  </a:cubicBezTo>
                  <a:cubicBezTo>
                    <a:pt x="1313" y="2886"/>
                    <a:pt x="1337" y="2910"/>
                    <a:pt x="1361" y="2934"/>
                  </a:cubicBezTo>
                  <a:cubicBezTo>
                    <a:pt x="1386" y="2934"/>
                    <a:pt x="1410" y="2934"/>
                    <a:pt x="1410" y="2910"/>
                  </a:cubicBezTo>
                  <a:cubicBezTo>
                    <a:pt x="1434" y="2837"/>
                    <a:pt x="1458" y="2764"/>
                    <a:pt x="1458" y="2716"/>
                  </a:cubicBezTo>
                  <a:cubicBezTo>
                    <a:pt x="1458" y="2691"/>
                    <a:pt x="1458" y="2667"/>
                    <a:pt x="1434" y="2667"/>
                  </a:cubicBezTo>
                  <a:cubicBezTo>
                    <a:pt x="1420" y="2660"/>
                    <a:pt x="1410" y="2657"/>
                    <a:pt x="1402" y="2657"/>
                  </a:cubicBezTo>
                  <a:close/>
                  <a:moveTo>
                    <a:pt x="1288" y="3021"/>
                  </a:moveTo>
                  <a:cubicBezTo>
                    <a:pt x="1272" y="3021"/>
                    <a:pt x="1256" y="3031"/>
                    <a:pt x="1240" y="3031"/>
                  </a:cubicBezTo>
                  <a:lnTo>
                    <a:pt x="1167" y="3201"/>
                  </a:lnTo>
                  <a:cubicBezTo>
                    <a:pt x="1143" y="3226"/>
                    <a:pt x="1167" y="3250"/>
                    <a:pt x="1191" y="3274"/>
                  </a:cubicBezTo>
                  <a:cubicBezTo>
                    <a:pt x="1215" y="3274"/>
                    <a:pt x="1240" y="3274"/>
                    <a:pt x="1240" y="3250"/>
                  </a:cubicBezTo>
                  <a:cubicBezTo>
                    <a:pt x="1264" y="3201"/>
                    <a:pt x="1313" y="3153"/>
                    <a:pt x="1337" y="3080"/>
                  </a:cubicBezTo>
                  <a:cubicBezTo>
                    <a:pt x="1337" y="3056"/>
                    <a:pt x="1337" y="3031"/>
                    <a:pt x="1313" y="3031"/>
                  </a:cubicBezTo>
                  <a:cubicBezTo>
                    <a:pt x="1305" y="3023"/>
                    <a:pt x="1296" y="3021"/>
                    <a:pt x="1288" y="3021"/>
                  </a:cubicBezTo>
                  <a:close/>
                  <a:moveTo>
                    <a:pt x="1124" y="3351"/>
                  </a:moveTo>
                  <a:cubicBezTo>
                    <a:pt x="1112" y="3351"/>
                    <a:pt x="1101" y="3357"/>
                    <a:pt x="1094" y="3371"/>
                  </a:cubicBezTo>
                  <a:cubicBezTo>
                    <a:pt x="1045" y="3444"/>
                    <a:pt x="1021" y="3493"/>
                    <a:pt x="997" y="3542"/>
                  </a:cubicBezTo>
                  <a:cubicBezTo>
                    <a:pt x="973" y="3542"/>
                    <a:pt x="973" y="3566"/>
                    <a:pt x="997" y="3590"/>
                  </a:cubicBezTo>
                  <a:lnTo>
                    <a:pt x="1070" y="3590"/>
                  </a:lnTo>
                  <a:cubicBezTo>
                    <a:pt x="1094" y="3542"/>
                    <a:pt x="1143" y="3493"/>
                    <a:pt x="1167" y="3420"/>
                  </a:cubicBezTo>
                  <a:cubicBezTo>
                    <a:pt x="1184" y="3386"/>
                    <a:pt x="1153" y="3351"/>
                    <a:pt x="1124" y="3351"/>
                  </a:cubicBezTo>
                  <a:close/>
                  <a:moveTo>
                    <a:pt x="705" y="3566"/>
                  </a:moveTo>
                  <a:cubicBezTo>
                    <a:pt x="632" y="3566"/>
                    <a:pt x="560" y="3590"/>
                    <a:pt x="511" y="3639"/>
                  </a:cubicBezTo>
                  <a:cubicBezTo>
                    <a:pt x="487" y="3639"/>
                    <a:pt x="487" y="3687"/>
                    <a:pt x="511" y="3687"/>
                  </a:cubicBezTo>
                  <a:cubicBezTo>
                    <a:pt x="511" y="3699"/>
                    <a:pt x="511" y="3705"/>
                    <a:pt x="514" y="3705"/>
                  </a:cubicBezTo>
                  <a:cubicBezTo>
                    <a:pt x="517" y="3705"/>
                    <a:pt x="523" y="3699"/>
                    <a:pt x="535" y="3687"/>
                  </a:cubicBezTo>
                  <a:cubicBezTo>
                    <a:pt x="535" y="3687"/>
                    <a:pt x="535" y="3712"/>
                    <a:pt x="560" y="3712"/>
                  </a:cubicBezTo>
                  <a:cubicBezTo>
                    <a:pt x="608" y="3663"/>
                    <a:pt x="657" y="3663"/>
                    <a:pt x="705" y="3663"/>
                  </a:cubicBezTo>
                  <a:cubicBezTo>
                    <a:pt x="730" y="3663"/>
                    <a:pt x="754" y="3639"/>
                    <a:pt x="754" y="3614"/>
                  </a:cubicBezTo>
                  <a:cubicBezTo>
                    <a:pt x="754" y="3590"/>
                    <a:pt x="730" y="3566"/>
                    <a:pt x="705" y="3566"/>
                  </a:cubicBezTo>
                  <a:close/>
                  <a:moveTo>
                    <a:pt x="900" y="3590"/>
                  </a:moveTo>
                  <a:cubicBezTo>
                    <a:pt x="875" y="3590"/>
                    <a:pt x="851" y="3614"/>
                    <a:pt x="851" y="3639"/>
                  </a:cubicBezTo>
                  <a:cubicBezTo>
                    <a:pt x="827" y="3639"/>
                    <a:pt x="851" y="3663"/>
                    <a:pt x="851" y="3687"/>
                  </a:cubicBezTo>
                  <a:cubicBezTo>
                    <a:pt x="827" y="3736"/>
                    <a:pt x="778" y="3760"/>
                    <a:pt x="730" y="3809"/>
                  </a:cubicBezTo>
                  <a:cubicBezTo>
                    <a:pt x="730" y="3833"/>
                    <a:pt x="730" y="3857"/>
                    <a:pt x="730" y="3882"/>
                  </a:cubicBezTo>
                  <a:lnTo>
                    <a:pt x="803" y="3882"/>
                  </a:lnTo>
                  <a:cubicBezTo>
                    <a:pt x="851" y="3833"/>
                    <a:pt x="900" y="3784"/>
                    <a:pt x="948" y="3736"/>
                  </a:cubicBezTo>
                  <a:cubicBezTo>
                    <a:pt x="948" y="3736"/>
                    <a:pt x="948" y="3712"/>
                    <a:pt x="948" y="3712"/>
                  </a:cubicBezTo>
                  <a:cubicBezTo>
                    <a:pt x="973" y="3712"/>
                    <a:pt x="1021" y="3736"/>
                    <a:pt x="1045" y="3736"/>
                  </a:cubicBezTo>
                  <a:cubicBezTo>
                    <a:pt x="1053" y="3743"/>
                    <a:pt x="1060" y="3746"/>
                    <a:pt x="1067" y="3746"/>
                  </a:cubicBezTo>
                  <a:cubicBezTo>
                    <a:pt x="1084" y="3746"/>
                    <a:pt x="1101" y="3729"/>
                    <a:pt x="1118" y="3712"/>
                  </a:cubicBezTo>
                  <a:cubicBezTo>
                    <a:pt x="1118" y="3712"/>
                    <a:pt x="1118" y="3663"/>
                    <a:pt x="1094" y="3663"/>
                  </a:cubicBezTo>
                  <a:cubicBezTo>
                    <a:pt x="1021" y="3639"/>
                    <a:pt x="973" y="3614"/>
                    <a:pt x="900" y="3590"/>
                  </a:cubicBezTo>
                  <a:close/>
                  <a:moveTo>
                    <a:pt x="1231" y="3742"/>
                  </a:moveTo>
                  <a:cubicBezTo>
                    <a:pt x="1222" y="3742"/>
                    <a:pt x="1215" y="3748"/>
                    <a:pt x="1215" y="3760"/>
                  </a:cubicBezTo>
                  <a:cubicBezTo>
                    <a:pt x="1191" y="3784"/>
                    <a:pt x="1191" y="3809"/>
                    <a:pt x="1215" y="3833"/>
                  </a:cubicBezTo>
                  <a:cubicBezTo>
                    <a:pt x="1264" y="3857"/>
                    <a:pt x="1313" y="3882"/>
                    <a:pt x="1361" y="3930"/>
                  </a:cubicBezTo>
                  <a:lnTo>
                    <a:pt x="1386" y="3930"/>
                  </a:lnTo>
                  <a:cubicBezTo>
                    <a:pt x="1386" y="3930"/>
                    <a:pt x="1396" y="3941"/>
                    <a:pt x="1411" y="3941"/>
                  </a:cubicBezTo>
                  <a:cubicBezTo>
                    <a:pt x="1418" y="3941"/>
                    <a:pt x="1426" y="3938"/>
                    <a:pt x="1434" y="3930"/>
                  </a:cubicBezTo>
                  <a:cubicBezTo>
                    <a:pt x="1434" y="3930"/>
                    <a:pt x="1434" y="3882"/>
                    <a:pt x="1434" y="3882"/>
                  </a:cubicBezTo>
                  <a:cubicBezTo>
                    <a:pt x="1386" y="3833"/>
                    <a:pt x="1313" y="3784"/>
                    <a:pt x="1264" y="3760"/>
                  </a:cubicBezTo>
                  <a:cubicBezTo>
                    <a:pt x="1252" y="3748"/>
                    <a:pt x="1240" y="3742"/>
                    <a:pt x="1231" y="3742"/>
                  </a:cubicBezTo>
                  <a:close/>
                  <a:moveTo>
                    <a:pt x="462" y="3784"/>
                  </a:moveTo>
                  <a:cubicBezTo>
                    <a:pt x="438" y="3784"/>
                    <a:pt x="414" y="3809"/>
                    <a:pt x="438" y="3833"/>
                  </a:cubicBezTo>
                  <a:cubicBezTo>
                    <a:pt x="438" y="3906"/>
                    <a:pt x="487" y="3979"/>
                    <a:pt x="584" y="3979"/>
                  </a:cubicBezTo>
                  <a:lnTo>
                    <a:pt x="608" y="3979"/>
                  </a:lnTo>
                  <a:cubicBezTo>
                    <a:pt x="632" y="3979"/>
                    <a:pt x="657" y="3954"/>
                    <a:pt x="657" y="3906"/>
                  </a:cubicBezTo>
                  <a:cubicBezTo>
                    <a:pt x="632" y="3882"/>
                    <a:pt x="608" y="3882"/>
                    <a:pt x="584" y="3882"/>
                  </a:cubicBezTo>
                  <a:cubicBezTo>
                    <a:pt x="560" y="3882"/>
                    <a:pt x="511" y="3882"/>
                    <a:pt x="511" y="3809"/>
                  </a:cubicBezTo>
                  <a:cubicBezTo>
                    <a:pt x="511" y="3784"/>
                    <a:pt x="487" y="3784"/>
                    <a:pt x="462" y="3784"/>
                  </a:cubicBezTo>
                  <a:close/>
                  <a:moveTo>
                    <a:pt x="1520" y="3963"/>
                  </a:moveTo>
                  <a:cubicBezTo>
                    <a:pt x="1480" y="3963"/>
                    <a:pt x="1445" y="4014"/>
                    <a:pt x="1483" y="4052"/>
                  </a:cubicBezTo>
                  <a:cubicBezTo>
                    <a:pt x="1507" y="4100"/>
                    <a:pt x="1556" y="4149"/>
                    <a:pt x="1580" y="4197"/>
                  </a:cubicBezTo>
                  <a:cubicBezTo>
                    <a:pt x="1604" y="4197"/>
                    <a:pt x="1604" y="4222"/>
                    <a:pt x="1628" y="4222"/>
                  </a:cubicBezTo>
                  <a:lnTo>
                    <a:pt x="1628" y="4197"/>
                  </a:lnTo>
                  <a:lnTo>
                    <a:pt x="1653" y="4197"/>
                  </a:lnTo>
                  <a:cubicBezTo>
                    <a:pt x="1677" y="4197"/>
                    <a:pt x="1677" y="4173"/>
                    <a:pt x="1677" y="4149"/>
                  </a:cubicBezTo>
                  <a:cubicBezTo>
                    <a:pt x="1628" y="4100"/>
                    <a:pt x="1604" y="4027"/>
                    <a:pt x="1556" y="3979"/>
                  </a:cubicBezTo>
                  <a:cubicBezTo>
                    <a:pt x="1544" y="3967"/>
                    <a:pt x="1532" y="3963"/>
                    <a:pt x="1520" y="3963"/>
                  </a:cubicBezTo>
                  <a:close/>
                  <a:moveTo>
                    <a:pt x="1722" y="4285"/>
                  </a:moveTo>
                  <a:cubicBezTo>
                    <a:pt x="1716" y="4285"/>
                    <a:pt x="1708" y="4287"/>
                    <a:pt x="1701" y="4295"/>
                  </a:cubicBezTo>
                  <a:cubicBezTo>
                    <a:pt x="1677" y="4295"/>
                    <a:pt x="1653" y="4319"/>
                    <a:pt x="1677" y="4343"/>
                  </a:cubicBezTo>
                  <a:cubicBezTo>
                    <a:pt x="1701" y="4416"/>
                    <a:pt x="1726" y="4465"/>
                    <a:pt x="1726" y="4513"/>
                  </a:cubicBezTo>
                  <a:cubicBezTo>
                    <a:pt x="1726" y="4537"/>
                    <a:pt x="1750" y="4562"/>
                    <a:pt x="1774" y="4562"/>
                  </a:cubicBezTo>
                  <a:cubicBezTo>
                    <a:pt x="1799" y="4562"/>
                    <a:pt x="1823" y="4513"/>
                    <a:pt x="1823" y="4489"/>
                  </a:cubicBezTo>
                  <a:cubicBezTo>
                    <a:pt x="1799" y="4440"/>
                    <a:pt x="1774" y="4367"/>
                    <a:pt x="1750" y="4319"/>
                  </a:cubicBezTo>
                  <a:cubicBezTo>
                    <a:pt x="1750" y="4302"/>
                    <a:pt x="1738" y="4285"/>
                    <a:pt x="1722" y="4285"/>
                  </a:cubicBezTo>
                  <a:close/>
                  <a:moveTo>
                    <a:pt x="1799" y="4635"/>
                  </a:moveTo>
                  <a:cubicBezTo>
                    <a:pt x="1774" y="4659"/>
                    <a:pt x="1750" y="4683"/>
                    <a:pt x="1750" y="4708"/>
                  </a:cubicBezTo>
                  <a:lnTo>
                    <a:pt x="1750" y="4780"/>
                  </a:lnTo>
                  <a:lnTo>
                    <a:pt x="1750" y="4878"/>
                  </a:lnTo>
                  <a:cubicBezTo>
                    <a:pt x="1750" y="4902"/>
                    <a:pt x="1774" y="4926"/>
                    <a:pt x="1799" y="4926"/>
                  </a:cubicBezTo>
                  <a:cubicBezTo>
                    <a:pt x="1823" y="4926"/>
                    <a:pt x="1847" y="4902"/>
                    <a:pt x="1847" y="4878"/>
                  </a:cubicBezTo>
                  <a:lnTo>
                    <a:pt x="1847" y="4780"/>
                  </a:lnTo>
                  <a:lnTo>
                    <a:pt x="1847" y="4683"/>
                  </a:lnTo>
                  <a:cubicBezTo>
                    <a:pt x="1847" y="4659"/>
                    <a:pt x="1823" y="4635"/>
                    <a:pt x="1799" y="4635"/>
                  </a:cubicBezTo>
                  <a:close/>
                  <a:moveTo>
                    <a:pt x="1799" y="5023"/>
                  </a:moveTo>
                  <a:cubicBezTo>
                    <a:pt x="1774" y="5023"/>
                    <a:pt x="1750" y="5023"/>
                    <a:pt x="1750" y="5048"/>
                  </a:cubicBezTo>
                  <a:cubicBezTo>
                    <a:pt x="1726" y="5096"/>
                    <a:pt x="1726" y="5145"/>
                    <a:pt x="1726" y="5169"/>
                  </a:cubicBezTo>
                  <a:cubicBezTo>
                    <a:pt x="1701" y="5193"/>
                    <a:pt x="1726" y="5218"/>
                    <a:pt x="1750" y="5242"/>
                  </a:cubicBezTo>
                  <a:cubicBezTo>
                    <a:pt x="1774" y="5242"/>
                    <a:pt x="1799" y="5218"/>
                    <a:pt x="1799" y="5193"/>
                  </a:cubicBezTo>
                  <a:cubicBezTo>
                    <a:pt x="1823" y="5169"/>
                    <a:pt x="1823" y="5121"/>
                    <a:pt x="1823" y="5072"/>
                  </a:cubicBezTo>
                  <a:cubicBezTo>
                    <a:pt x="1847" y="5048"/>
                    <a:pt x="1823" y="5023"/>
                    <a:pt x="1799" y="50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6" name="Google Shape;596;p27"/>
          <p:cNvGrpSpPr/>
          <p:nvPr/>
        </p:nvGrpSpPr>
        <p:grpSpPr>
          <a:xfrm>
            <a:off x="875207" y="3470549"/>
            <a:ext cx="1020386" cy="1732392"/>
            <a:chOff x="-1056319" y="1385262"/>
            <a:chExt cx="212940" cy="361495"/>
          </a:xfrm>
        </p:grpSpPr>
        <p:sp>
          <p:nvSpPr>
            <p:cNvPr id="597" name="Google Shape;597;p27"/>
            <p:cNvSpPr/>
            <p:nvPr/>
          </p:nvSpPr>
          <p:spPr>
            <a:xfrm>
              <a:off x="-933315" y="1467563"/>
              <a:ext cx="27460" cy="279194"/>
            </a:xfrm>
            <a:custGeom>
              <a:avLst/>
              <a:gdLst/>
              <a:ahLst/>
              <a:cxnLst/>
              <a:rect l="l" t="t" r="r" b="b"/>
              <a:pathLst>
                <a:path w="705" h="7168" extrusionOk="0">
                  <a:moveTo>
                    <a:pt x="680" y="1"/>
                  </a:moveTo>
                  <a:cubicBezTo>
                    <a:pt x="656" y="1"/>
                    <a:pt x="632" y="25"/>
                    <a:pt x="632" y="50"/>
                  </a:cubicBezTo>
                  <a:cubicBezTo>
                    <a:pt x="608" y="292"/>
                    <a:pt x="0" y="6123"/>
                    <a:pt x="170" y="7119"/>
                  </a:cubicBezTo>
                  <a:cubicBezTo>
                    <a:pt x="170" y="7143"/>
                    <a:pt x="170" y="7167"/>
                    <a:pt x="195" y="7167"/>
                  </a:cubicBezTo>
                  <a:lnTo>
                    <a:pt x="219" y="7167"/>
                  </a:lnTo>
                  <a:cubicBezTo>
                    <a:pt x="243" y="7143"/>
                    <a:pt x="243" y="7119"/>
                    <a:pt x="243" y="7094"/>
                  </a:cubicBezTo>
                  <a:cubicBezTo>
                    <a:pt x="97" y="6123"/>
                    <a:pt x="705" y="122"/>
                    <a:pt x="705" y="74"/>
                  </a:cubicBezTo>
                  <a:cubicBezTo>
                    <a:pt x="705" y="25"/>
                    <a:pt x="705" y="25"/>
                    <a:pt x="6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27"/>
            <p:cNvSpPr/>
            <p:nvPr/>
          </p:nvSpPr>
          <p:spPr>
            <a:xfrm>
              <a:off x="-968331" y="1385262"/>
              <a:ext cx="124952" cy="123978"/>
            </a:xfrm>
            <a:custGeom>
              <a:avLst/>
              <a:gdLst/>
              <a:ahLst/>
              <a:cxnLst/>
              <a:rect l="l" t="t" r="r" b="b"/>
              <a:pathLst>
                <a:path w="3208" h="3183" extrusionOk="0">
                  <a:moveTo>
                    <a:pt x="1555" y="98"/>
                  </a:moveTo>
                  <a:cubicBezTo>
                    <a:pt x="1871" y="171"/>
                    <a:pt x="1871" y="705"/>
                    <a:pt x="1871" y="705"/>
                  </a:cubicBezTo>
                  <a:cubicBezTo>
                    <a:pt x="1871" y="729"/>
                    <a:pt x="1895" y="754"/>
                    <a:pt x="1920" y="754"/>
                  </a:cubicBezTo>
                  <a:cubicBezTo>
                    <a:pt x="1944" y="754"/>
                    <a:pt x="1968" y="754"/>
                    <a:pt x="1968" y="729"/>
                  </a:cubicBezTo>
                  <a:cubicBezTo>
                    <a:pt x="2065" y="535"/>
                    <a:pt x="2260" y="243"/>
                    <a:pt x="2381" y="243"/>
                  </a:cubicBezTo>
                  <a:cubicBezTo>
                    <a:pt x="2405" y="243"/>
                    <a:pt x="2430" y="243"/>
                    <a:pt x="2430" y="268"/>
                  </a:cubicBezTo>
                  <a:cubicBezTo>
                    <a:pt x="2600" y="389"/>
                    <a:pt x="2478" y="802"/>
                    <a:pt x="2405" y="948"/>
                  </a:cubicBezTo>
                  <a:cubicBezTo>
                    <a:pt x="2386" y="988"/>
                    <a:pt x="2414" y="1027"/>
                    <a:pt x="2452" y="1027"/>
                  </a:cubicBezTo>
                  <a:cubicBezTo>
                    <a:pt x="2460" y="1027"/>
                    <a:pt x="2469" y="1025"/>
                    <a:pt x="2478" y="1021"/>
                  </a:cubicBezTo>
                  <a:cubicBezTo>
                    <a:pt x="2600" y="972"/>
                    <a:pt x="2745" y="924"/>
                    <a:pt x="2891" y="924"/>
                  </a:cubicBezTo>
                  <a:cubicBezTo>
                    <a:pt x="2940" y="924"/>
                    <a:pt x="3013" y="924"/>
                    <a:pt x="3061" y="972"/>
                  </a:cubicBezTo>
                  <a:cubicBezTo>
                    <a:pt x="3061" y="972"/>
                    <a:pt x="3061" y="996"/>
                    <a:pt x="3061" y="996"/>
                  </a:cubicBezTo>
                  <a:cubicBezTo>
                    <a:pt x="3037" y="1142"/>
                    <a:pt x="2745" y="1409"/>
                    <a:pt x="2551" y="1580"/>
                  </a:cubicBezTo>
                  <a:cubicBezTo>
                    <a:pt x="2527" y="1580"/>
                    <a:pt x="2527" y="1604"/>
                    <a:pt x="2527" y="1628"/>
                  </a:cubicBezTo>
                  <a:cubicBezTo>
                    <a:pt x="2551" y="1628"/>
                    <a:pt x="2551" y="1652"/>
                    <a:pt x="2575" y="1652"/>
                  </a:cubicBezTo>
                  <a:cubicBezTo>
                    <a:pt x="2721" y="1652"/>
                    <a:pt x="3134" y="1725"/>
                    <a:pt x="3134" y="1920"/>
                  </a:cubicBezTo>
                  <a:cubicBezTo>
                    <a:pt x="3134" y="2114"/>
                    <a:pt x="2624" y="2163"/>
                    <a:pt x="2430" y="2163"/>
                  </a:cubicBezTo>
                  <a:cubicBezTo>
                    <a:pt x="2430" y="2163"/>
                    <a:pt x="2405" y="2163"/>
                    <a:pt x="2405" y="2187"/>
                  </a:cubicBezTo>
                  <a:cubicBezTo>
                    <a:pt x="2381" y="2211"/>
                    <a:pt x="2381" y="2211"/>
                    <a:pt x="2405" y="2235"/>
                  </a:cubicBezTo>
                  <a:cubicBezTo>
                    <a:pt x="2405" y="2235"/>
                    <a:pt x="2697" y="2551"/>
                    <a:pt x="2527" y="2794"/>
                  </a:cubicBezTo>
                  <a:cubicBezTo>
                    <a:pt x="2503" y="2818"/>
                    <a:pt x="2454" y="2843"/>
                    <a:pt x="2430" y="2843"/>
                  </a:cubicBezTo>
                  <a:cubicBezTo>
                    <a:pt x="2260" y="2843"/>
                    <a:pt x="1992" y="2503"/>
                    <a:pt x="1895" y="2381"/>
                  </a:cubicBezTo>
                  <a:cubicBezTo>
                    <a:pt x="1883" y="2369"/>
                    <a:pt x="1871" y="2363"/>
                    <a:pt x="1862" y="2363"/>
                  </a:cubicBezTo>
                  <a:cubicBezTo>
                    <a:pt x="1853" y="2363"/>
                    <a:pt x="1847" y="2369"/>
                    <a:pt x="1847" y="2381"/>
                  </a:cubicBezTo>
                  <a:cubicBezTo>
                    <a:pt x="1822" y="2381"/>
                    <a:pt x="1798" y="2405"/>
                    <a:pt x="1798" y="2430"/>
                  </a:cubicBezTo>
                  <a:cubicBezTo>
                    <a:pt x="1798" y="2430"/>
                    <a:pt x="1871" y="2964"/>
                    <a:pt x="1579" y="3086"/>
                  </a:cubicBezTo>
                  <a:lnTo>
                    <a:pt x="1507" y="3086"/>
                  </a:lnTo>
                  <a:cubicBezTo>
                    <a:pt x="1312" y="3086"/>
                    <a:pt x="1215" y="2624"/>
                    <a:pt x="1215" y="2454"/>
                  </a:cubicBezTo>
                  <a:cubicBezTo>
                    <a:pt x="1215" y="2430"/>
                    <a:pt x="1191" y="2430"/>
                    <a:pt x="1166" y="2430"/>
                  </a:cubicBezTo>
                  <a:cubicBezTo>
                    <a:pt x="1166" y="2430"/>
                    <a:pt x="1166" y="2454"/>
                    <a:pt x="1166" y="2454"/>
                  </a:cubicBezTo>
                  <a:cubicBezTo>
                    <a:pt x="1045" y="2551"/>
                    <a:pt x="899" y="2624"/>
                    <a:pt x="754" y="2624"/>
                  </a:cubicBezTo>
                  <a:cubicBezTo>
                    <a:pt x="656" y="2624"/>
                    <a:pt x="583" y="2600"/>
                    <a:pt x="511" y="2575"/>
                  </a:cubicBezTo>
                  <a:cubicBezTo>
                    <a:pt x="462" y="2551"/>
                    <a:pt x="413" y="2503"/>
                    <a:pt x="413" y="2454"/>
                  </a:cubicBezTo>
                  <a:cubicBezTo>
                    <a:pt x="389" y="2235"/>
                    <a:pt x="729" y="1871"/>
                    <a:pt x="875" y="1725"/>
                  </a:cubicBezTo>
                  <a:cubicBezTo>
                    <a:pt x="875" y="1701"/>
                    <a:pt x="875" y="1701"/>
                    <a:pt x="875" y="1677"/>
                  </a:cubicBezTo>
                  <a:cubicBezTo>
                    <a:pt x="851" y="1652"/>
                    <a:pt x="826" y="1652"/>
                    <a:pt x="826" y="1652"/>
                  </a:cubicBezTo>
                  <a:lnTo>
                    <a:pt x="705" y="1652"/>
                  </a:lnTo>
                  <a:cubicBezTo>
                    <a:pt x="535" y="1652"/>
                    <a:pt x="195" y="1628"/>
                    <a:pt x="146" y="1409"/>
                  </a:cubicBezTo>
                  <a:cubicBezTo>
                    <a:pt x="122" y="1385"/>
                    <a:pt x="122" y="1361"/>
                    <a:pt x="146" y="1337"/>
                  </a:cubicBezTo>
                  <a:cubicBezTo>
                    <a:pt x="219" y="1215"/>
                    <a:pt x="559" y="1191"/>
                    <a:pt x="826" y="1191"/>
                  </a:cubicBezTo>
                  <a:lnTo>
                    <a:pt x="851" y="1191"/>
                  </a:lnTo>
                  <a:cubicBezTo>
                    <a:pt x="899" y="1167"/>
                    <a:pt x="924" y="1118"/>
                    <a:pt x="875" y="1094"/>
                  </a:cubicBezTo>
                  <a:cubicBezTo>
                    <a:pt x="778" y="1021"/>
                    <a:pt x="511" y="778"/>
                    <a:pt x="511" y="608"/>
                  </a:cubicBezTo>
                  <a:cubicBezTo>
                    <a:pt x="511" y="559"/>
                    <a:pt x="511" y="535"/>
                    <a:pt x="535" y="511"/>
                  </a:cubicBezTo>
                  <a:cubicBezTo>
                    <a:pt x="583" y="486"/>
                    <a:pt x="608" y="462"/>
                    <a:pt x="656" y="462"/>
                  </a:cubicBezTo>
                  <a:cubicBezTo>
                    <a:pt x="899" y="511"/>
                    <a:pt x="1118" y="632"/>
                    <a:pt x="1312" y="778"/>
                  </a:cubicBezTo>
                  <a:lnTo>
                    <a:pt x="1361" y="778"/>
                  </a:lnTo>
                  <a:cubicBezTo>
                    <a:pt x="1385" y="754"/>
                    <a:pt x="1385" y="754"/>
                    <a:pt x="1385" y="729"/>
                  </a:cubicBezTo>
                  <a:cubicBezTo>
                    <a:pt x="1361" y="608"/>
                    <a:pt x="1337" y="268"/>
                    <a:pt x="1434" y="146"/>
                  </a:cubicBezTo>
                  <a:cubicBezTo>
                    <a:pt x="1458" y="98"/>
                    <a:pt x="1507" y="98"/>
                    <a:pt x="1555" y="98"/>
                  </a:cubicBezTo>
                  <a:close/>
                  <a:moveTo>
                    <a:pt x="1531" y="1"/>
                  </a:moveTo>
                  <a:cubicBezTo>
                    <a:pt x="1458" y="1"/>
                    <a:pt x="1385" y="25"/>
                    <a:pt x="1337" y="73"/>
                  </a:cubicBezTo>
                  <a:cubicBezTo>
                    <a:pt x="1239" y="243"/>
                    <a:pt x="1215" y="438"/>
                    <a:pt x="1239" y="632"/>
                  </a:cubicBezTo>
                  <a:cubicBezTo>
                    <a:pt x="1069" y="486"/>
                    <a:pt x="875" y="389"/>
                    <a:pt x="632" y="365"/>
                  </a:cubicBezTo>
                  <a:cubicBezTo>
                    <a:pt x="583" y="365"/>
                    <a:pt x="511" y="389"/>
                    <a:pt x="462" y="413"/>
                  </a:cubicBezTo>
                  <a:cubicBezTo>
                    <a:pt x="413" y="462"/>
                    <a:pt x="389" y="535"/>
                    <a:pt x="389" y="584"/>
                  </a:cubicBezTo>
                  <a:cubicBezTo>
                    <a:pt x="438" y="778"/>
                    <a:pt x="559" y="948"/>
                    <a:pt x="705" y="1069"/>
                  </a:cubicBezTo>
                  <a:cubicBezTo>
                    <a:pt x="511" y="1069"/>
                    <a:pt x="171" y="1118"/>
                    <a:pt x="49" y="1264"/>
                  </a:cubicBezTo>
                  <a:cubicBezTo>
                    <a:pt x="0" y="1312"/>
                    <a:pt x="0" y="1361"/>
                    <a:pt x="0" y="1434"/>
                  </a:cubicBezTo>
                  <a:cubicBezTo>
                    <a:pt x="73" y="1701"/>
                    <a:pt x="462" y="1725"/>
                    <a:pt x="681" y="1725"/>
                  </a:cubicBezTo>
                  <a:cubicBezTo>
                    <a:pt x="511" y="1895"/>
                    <a:pt x="243" y="2211"/>
                    <a:pt x="268" y="2454"/>
                  </a:cubicBezTo>
                  <a:cubicBezTo>
                    <a:pt x="292" y="2527"/>
                    <a:pt x="341" y="2600"/>
                    <a:pt x="413" y="2624"/>
                  </a:cubicBezTo>
                  <a:cubicBezTo>
                    <a:pt x="511" y="2673"/>
                    <a:pt x="608" y="2697"/>
                    <a:pt x="705" y="2697"/>
                  </a:cubicBezTo>
                  <a:cubicBezTo>
                    <a:pt x="851" y="2697"/>
                    <a:pt x="996" y="2648"/>
                    <a:pt x="1118" y="2551"/>
                  </a:cubicBezTo>
                  <a:cubicBezTo>
                    <a:pt x="1166" y="2746"/>
                    <a:pt x="1264" y="3183"/>
                    <a:pt x="1507" y="3183"/>
                  </a:cubicBezTo>
                  <a:cubicBezTo>
                    <a:pt x="1531" y="3183"/>
                    <a:pt x="1579" y="3183"/>
                    <a:pt x="1604" y="3159"/>
                  </a:cubicBezTo>
                  <a:cubicBezTo>
                    <a:pt x="1822" y="3037"/>
                    <a:pt x="1944" y="2794"/>
                    <a:pt x="1895" y="2551"/>
                  </a:cubicBezTo>
                  <a:lnTo>
                    <a:pt x="1895" y="2551"/>
                  </a:lnTo>
                  <a:cubicBezTo>
                    <a:pt x="2041" y="2721"/>
                    <a:pt x="2260" y="2940"/>
                    <a:pt x="2430" y="2940"/>
                  </a:cubicBezTo>
                  <a:cubicBezTo>
                    <a:pt x="2503" y="2940"/>
                    <a:pt x="2551" y="2916"/>
                    <a:pt x="2600" y="2867"/>
                  </a:cubicBezTo>
                  <a:cubicBezTo>
                    <a:pt x="2697" y="2648"/>
                    <a:pt x="2673" y="2405"/>
                    <a:pt x="2527" y="2260"/>
                  </a:cubicBezTo>
                  <a:cubicBezTo>
                    <a:pt x="2745" y="2235"/>
                    <a:pt x="3207" y="2163"/>
                    <a:pt x="3207" y="1920"/>
                  </a:cubicBezTo>
                  <a:cubicBezTo>
                    <a:pt x="3207" y="1677"/>
                    <a:pt x="2867" y="1604"/>
                    <a:pt x="2673" y="1580"/>
                  </a:cubicBezTo>
                  <a:cubicBezTo>
                    <a:pt x="2818" y="1434"/>
                    <a:pt x="3134" y="1191"/>
                    <a:pt x="3134" y="1021"/>
                  </a:cubicBezTo>
                  <a:cubicBezTo>
                    <a:pt x="3134" y="972"/>
                    <a:pt x="3110" y="948"/>
                    <a:pt x="3086" y="899"/>
                  </a:cubicBezTo>
                  <a:cubicBezTo>
                    <a:pt x="3037" y="851"/>
                    <a:pt x="2940" y="826"/>
                    <a:pt x="2867" y="826"/>
                  </a:cubicBezTo>
                  <a:cubicBezTo>
                    <a:pt x="2745" y="826"/>
                    <a:pt x="2624" y="851"/>
                    <a:pt x="2503" y="899"/>
                  </a:cubicBezTo>
                  <a:cubicBezTo>
                    <a:pt x="2551" y="729"/>
                    <a:pt x="2648" y="341"/>
                    <a:pt x="2478" y="195"/>
                  </a:cubicBezTo>
                  <a:cubicBezTo>
                    <a:pt x="2430" y="171"/>
                    <a:pt x="2405" y="146"/>
                    <a:pt x="2357" y="146"/>
                  </a:cubicBezTo>
                  <a:cubicBezTo>
                    <a:pt x="2187" y="146"/>
                    <a:pt x="2017" y="389"/>
                    <a:pt x="1920" y="559"/>
                  </a:cubicBezTo>
                  <a:cubicBezTo>
                    <a:pt x="1895" y="365"/>
                    <a:pt x="1798" y="73"/>
                    <a:pt x="15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27"/>
            <p:cNvSpPr/>
            <p:nvPr/>
          </p:nvSpPr>
          <p:spPr>
            <a:xfrm>
              <a:off x="-990104" y="1535297"/>
              <a:ext cx="60606" cy="203864"/>
            </a:xfrm>
            <a:custGeom>
              <a:avLst/>
              <a:gdLst/>
              <a:ahLst/>
              <a:cxnLst/>
              <a:rect l="l" t="t" r="r" b="b"/>
              <a:pathLst>
                <a:path w="1556" h="5234" extrusionOk="0">
                  <a:moveTo>
                    <a:pt x="70" y="1"/>
                  </a:moveTo>
                  <a:cubicBezTo>
                    <a:pt x="64" y="1"/>
                    <a:pt x="56" y="4"/>
                    <a:pt x="49" y="11"/>
                  </a:cubicBezTo>
                  <a:cubicBezTo>
                    <a:pt x="25" y="11"/>
                    <a:pt x="1" y="35"/>
                    <a:pt x="25" y="60"/>
                  </a:cubicBezTo>
                  <a:cubicBezTo>
                    <a:pt x="49" y="108"/>
                    <a:pt x="1458" y="3290"/>
                    <a:pt x="948" y="5185"/>
                  </a:cubicBezTo>
                  <a:cubicBezTo>
                    <a:pt x="948" y="5210"/>
                    <a:pt x="948" y="5234"/>
                    <a:pt x="972" y="5234"/>
                  </a:cubicBezTo>
                  <a:cubicBezTo>
                    <a:pt x="1021" y="5234"/>
                    <a:pt x="1045" y="5234"/>
                    <a:pt x="1045" y="5185"/>
                  </a:cubicBezTo>
                  <a:cubicBezTo>
                    <a:pt x="1555" y="3290"/>
                    <a:pt x="122" y="60"/>
                    <a:pt x="98" y="35"/>
                  </a:cubicBezTo>
                  <a:cubicBezTo>
                    <a:pt x="98" y="18"/>
                    <a:pt x="86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27"/>
            <p:cNvSpPr/>
            <p:nvPr/>
          </p:nvSpPr>
          <p:spPr>
            <a:xfrm>
              <a:off x="-1056319" y="1471965"/>
              <a:ext cx="125886" cy="123394"/>
            </a:xfrm>
            <a:custGeom>
              <a:avLst/>
              <a:gdLst/>
              <a:ahLst/>
              <a:cxnLst/>
              <a:rect l="l" t="t" r="r" b="b"/>
              <a:pathLst>
                <a:path w="3232" h="3168" extrusionOk="0">
                  <a:moveTo>
                    <a:pt x="1513" y="97"/>
                  </a:moveTo>
                  <a:cubicBezTo>
                    <a:pt x="1527" y="97"/>
                    <a:pt x="1541" y="99"/>
                    <a:pt x="1555" y="107"/>
                  </a:cubicBezTo>
                  <a:cubicBezTo>
                    <a:pt x="1871" y="155"/>
                    <a:pt x="1895" y="714"/>
                    <a:pt x="1895" y="714"/>
                  </a:cubicBezTo>
                  <a:cubicBezTo>
                    <a:pt x="1895" y="738"/>
                    <a:pt x="1895" y="738"/>
                    <a:pt x="1919" y="738"/>
                  </a:cubicBezTo>
                  <a:cubicBezTo>
                    <a:pt x="1926" y="745"/>
                    <a:pt x="1934" y="748"/>
                    <a:pt x="1940" y="748"/>
                  </a:cubicBezTo>
                  <a:cubicBezTo>
                    <a:pt x="1956" y="748"/>
                    <a:pt x="1968" y="731"/>
                    <a:pt x="1968" y="714"/>
                  </a:cubicBezTo>
                  <a:cubicBezTo>
                    <a:pt x="2065" y="544"/>
                    <a:pt x="2259" y="228"/>
                    <a:pt x="2381" y="228"/>
                  </a:cubicBezTo>
                  <a:cubicBezTo>
                    <a:pt x="2405" y="228"/>
                    <a:pt x="2430" y="252"/>
                    <a:pt x="2454" y="252"/>
                  </a:cubicBezTo>
                  <a:cubicBezTo>
                    <a:pt x="2600" y="398"/>
                    <a:pt x="2478" y="811"/>
                    <a:pt x="2430" y="957"/>
                  </a:cubicBezTo>
                  <a:cubicBezTo>
                    <a:pt x="2405" y="957"/>
                    <a:pt x="2405" y="981"/>
                    <a:pt x="2430" y="1005"/>
                  </a:cubicBezTo>
                  <a:lnTo>
                    <a:pt x="2478" y="1005"/>
                  </a:lnTo>
                  <a:cubicBezTo>
                    <a:pt x="2600" y="933"/>
                    <a:pt x="2745" y="908"/>
                    <a:pt x="2891" y="908"/>
                  </a:cubicBezTo>
                  <a:cubicBezTo>
                    <a:pt x="2940" y="908"/>
                    <a:pt x="3013" y="908"/>
                    <a:pt x="3061" y="957"/>
                  </a:cubicBezTo>
                  <a:cubicBezTo>
                    <a:pt x="3061" y="957"/>
                    <a:pt x="3061" y="981"/>
                    <a:pt x="3061" y="981"/>
                  </a:cubicBezTo>
                  <a:cubicBezTo>
                    <a:pt x="3037" y="1127"/>
                    <a:pt x="2745" y="1394"/>
                    <a:pt x="2551" y="1540"/>
                  </a:cubicBezTo>
                  <a:cubicBezTo>
                    <a:pt x="2551" y="1564"/>
                    <a:pt x="2527" y="1588"/>
                    <a:pt x="2527" y="1588"/>
                  </a:cubicBezTo>
                  <a:cubicBezTo>
                    <a:pt x="2551" y="1613"/>
                    <a:pt x="2551" y="1637"/>
                    <a:pt x="2575" y="1637"/>
                  </a:cubicBezTo>
                  <a:cubicBezTo>
                    <a:pt x="2575" y="1637"/>
                    <a:pt x="3134" y="1710"/>
                    <a:pt x="3134" y="1904"/>
                  </a:cubicBezTo>
                  <a:cubicBezTo>
                    <a:pt x="3134" y="2099"/>
                    <a:pt x="2624" y="2147"/>
                    <a:pt x="2454" y="2147"/>
                  </a:cubicBezTo>
                  <a:cubicBezTo>
                    <a:pt x="2430" y="2147"/>
                    <a:pt x="2405" y="2147"/>
                    <a:pt x="2405" y="2171"/>
                  </a:cubicBezTo>
                  <a:cubicBezTo>
                    <a:pt x="2381" y="2171"/>
                    <a:pt x="2381" y="2196"/>
                    <a:pt x="2405" y="2220"/>
                  </a:cubicBezTo>
                  <a:cubicBezTo>
                    <a:pt x="2405" y="2220"/>
                    <a:pt x="2697" y="2536"/>
                    <a:pt x="2527" y="2779"/>
                  </a:cubicBezTo>
                  <a:cubicBezTo>
                    <a:pt x="2502" y="2803"/>
                    <a:pt x="2478" y="2827"/>
                    <a:pt x="2430" y="2827"/>
                  </a:cubicBezTo>
                  <a:cubicBezTo>
                    <a:pt x="2259" y="2827"/>
                    <a:pt x="1992" y="2487"/>
                    <a:pt x="1895" y="2341"/>
                  </a:cubicBezTo>
                  <a:cubicBezTo>
                    <a:pt x="1895" y="2341"/>
                    <a:pt x="1884" y="2331"/>
                    <a:pt x="1870" y="2331"/>
                  </a:cubicBezTo>
                  <a:cubicBezTo>
                    <a:pt x="1863" y="2331"/>
                    <a:pt x="1855" y="2333"/>
                    <a:pt x="1846" y="2341"/>
                  </a:cubicBezTo>
                  <a:cubicBezTo>
                    <a:pt x="1822" y="2341"/>
                    <a:pt x="1822" y="2366"/>
                    <a:pt x="1822" y="2390"/>
                  </a:cubicBezTo>
                  <a:cubicBezTo>
                    <a:pt x="1822" y="2390"/>
                    <a:pt x="1895" y="2924"/>
                    <a:pt x="1579" y="3046"/>
                  </a:cubicBezTo>
                  <a:lnTo>
                    <a:pt x="1531" y="3046"/>
                  </a:lnTo>
                  <a:cubicBezTo>
                    <a:pt x="1336" y="3046"/>
                    <a:pt x="1239" y="2609"/>
                    <a:pt x="1215" y="2439"/>
                  </a:cubicBezTo>
                  <a:cubicBezTo>
                    <a:pt x="1215" y="2414"/>
                    <a:pt x="1191" y="2414"/>
                    <a:pt x="1191" y="2414"/>
                  </a:cubicBezTo>
                  <a:lnTo>
                    <a:pt x="1142" y="2414"/>
                  </a:lnTo>
                  <a:cubicBezTo>
                    <a:pt x="1021" y="2512"/>
                    <a:pt x="875" y="2584"/>
                    <a:pt x="705" y="2584"/>
                  </a:cubicBezTo>
                  <a:cubicBezTo>
                    <a:pt x="632" y="2584"/>
                    <a:pt x="535" y="2560"/>
                    <a:pt x="462" y="2536"/>
                  </a:cubicBezTo>
                  <a:cubicBezTo>
                    <a:pt x="413" y="2512"/>
                    <a:pt x="389" y="2463"/>
                    <a:pt x="365" y="2414"/>
                  </a:cubicBezTo>
                  <a:cubicBezTo>
                    <a:pt x="340" y="2220"/>
                    <a:pt x="705" y="1831"/>
                    <a:pt x="826" y="1686"/>
                  </a:cubicBezTo>
                  <a:cubicBezTo>
                    <a:pt x="851" y="1661"/>
                    <a:pt x="826" y="1613"/>
                    <a:pt x="802" y="1613"/>
                  </a:cubicBezTo>
                  <a:lnTo>
                    <a:pt x="656" y="1613"/>
                  </a:lnTo>
                  <a:cubicBezTo>
                    <a:pt x="510" y="1613"/>
                    <a:pt x="170" y="1588"/>
                    <a:pt x="122" y="1394"/>
                  </a:cubicBezTo>
                  <a:cubicBezTo>
                    <a:pt x="122" y="1370"/>
                    <a:pt x="122" y="1345"/>
                    <a:pt x="146" y="1321"/>
                  </a:cubicBezTo>
                  <a:cubicBezTo>
                    <a:pt x="219" y="1200"/>
                    <a:pt x="559" y="1175"/>
                    <a:pt x="826" y="1175"/>
                  </a:cubicBezTo>
                  <a:lnTo>
                    <a:pt x="875" y="1175"/>
                  </a:lnTo>
                  <a:cubicBezTo>
                    <a:pt x="875" y="1175"/>
                    <a:pt x="899" y="1151"/>
                    <a:pt x="923" y="1151"/>
                  </a:cubicBezTo>
                  <a:cubicBezTo>
                    <a:pt x="923" y="1127"/>
                    <a:pt x="899" y="1103"/>
                    <a:pt x="899" y="1078"/>
                  </a:cubicBezTo>
                  <a:cubicBezTo>
                    <a:pt x="802" y="1005"/>
                    <a:pt x="510" y="762"/>
                    <a:pt x="510" y="592"/>
                  </a:cubicBezTo>
                  <a:cubicBezTo>
                    <a:pt x="510" y="568"/>
                    <a:pt x="535" y="520"/>
                    <a:pt x="559" y="495"/>
                  </a:cubicBezTo>
                  <a:cubicBezTo>
                    <a:pt x="583" y="471"/>
                    <a:pt x="632" y="471"/>
                    <a:pt x="680" y="471"/>
                  </a:cubicBezTo>
                  <a:cubicBezTo>
                    <a:pt x="899" y="520"/>
                    <a:pt x="1142" y="617"/>
                    <a:pt x="1312" y="762"/>
                  </a:cubicBezTo>
                  <a:cubicBezTo>
                    <a:pt x="1324" y="775"/>
                    <a:pt x="1336" y="781"/>
                    <a:pt x="1345" y="781"/>
                  </a:cubicBezTo>
                  <a:cubicBezTo>
                    <a:pt x="1355" y="781"/>
                    <a:pt x="1361" y="775"/>
                    <a:pt x="1361" y="762"/>
                  </a:cubicBezTo>
                  <a:cubicBezTo>
                    <a:pt x="1385" y="762"/>
                    <a:pt x="1409" y="738"/>
                    <a:pt x="1385" y="714"/>
                  </a:cubicBezTo>
                  <a:cubicBezTo>
                    <a:pt x="1361" y="592"/>
                    <a:pt x="1336" y="252"/>
                    <a:pt x="1434" y="131"/>
                  </a:cubicBezTo>
                  <a:cubicBezTo>
                    <a:pt x="1451" y="114"/>
                    <a:pt x="1480" y="97"/>
                    <a:pt x="1513" y="97"/>
                  </a:cubicBezTo>
                  <a:close/>
                  <a:moveTo>
                    <a:pt x="1497" y="0"/>
                  </a:moveTo>
                  <a:cubicBezTo>
                    <a:pt x="1437" y="0"/>
                    <a:pt x="1373" y="28"/>
                    <a:pt x="1336" y="82"/>
                  </a:cubicBezTo>
                  <a:cubicBezTo>
                    <a:pt x="1263" y="252"/>
                    <a:pt x="1215" y="447"/>
                    <a:pt x="1263" y="617"/>
                  </a:cubicBezTo>
                  <a:cubicBezTo>
                    <a:pt x="1093" y="471"/>
                    <a:pt x="875" y="398"/>
                    <a:pt x="656" y="349"/>
                  </a:cubicBezTo>
                  <a:cubicBezTo>
                    <a:pt x="583" y="349"/>
                    <a:pt x="535" y="374"/>
                    <a:pt x="462" y="422"/>
                  </a:cubicBezTo>
                  <a:cubicBezTo>
                    <a:pt x="413" y="447"/>
                    <a:pt x="389" y="520"/>
                    <a:pt x="389" y="568"/>
                  </a:cubicBezTo>
                  <a:cubicBezTo>
                    <a:pt x="413" y="762"/>
                    <a:pt x="608" y="957"/>
                    <a:pt x="729" y="1054"/>
                  </a:cubicBezTo>
                  <a:cubicBezTo>
                    <a:pt x="510" y="1078"/>
                    <a:pt x="170" y="1103"/>
                    <a:pt x="49" y="1248"/>
                  </a:cubicBezTo>
                  <a:cubicBezTo>
                    <a:pt x="25" y="1297"/>
                    <a:pt x="0" y="1370"/>
                    <a:pt x="25" y="1418"/>
                  </a:cubicBezTo>
                  <a:cubicBezTo>
                    <a:pt x="73" y="1686"/>
                    <a:pt x="462" y="1710"/>
                    <a:pt x="680" y="1710"/>
                  </a:cubicBezTo>
                  <a:cubicBezTo>
                    <a:pt x="535" y="1880"/>
                    <a:pt x="243" y="2220"/>
                    <a:pt x="292" y="2439"/>
                  </a:cubicBezTo>
                  <a:cubicBezTo>
                    <a:pt x="292" y="2536"/>
                    <a:pt x="340" y="2584"/>
                    <a:pt x="438" y="2633"/>
                  </a:cubicBezTo>
                  <a:cubicBezTo>
                    <a:pt x="510" y="2682"/>
                    <a:pt x="608" y="2706"/>
                    <a:pt x="705" y="2706"/>
                  </a:cubicBezTo>
                  <a:cubicBezTo>
                    <a:pt x="875" y="2682"/>
                    <a:pt x="1021" y="2633"/>
                    <a:pt x="1142" y="2560"/>
                  </a:cubicBezTo>
                  <a:cubicBezTo>
                    <a:pt x="1166" y="2730"/>
                    <a:pt x="1263" y="3167"/>
                    <a:pt x="1531" y="3167"/>
                  </a:cubicBezTo>
                  <a:lnTo>
                    <a:pt x="1628" y="3167"/>
                  </a:lnTo>
                  <a:cubicBezTo>
                    <a:pt x="1822" y="3046"/>
                    <a:pt x="1944" y="2803"/>
                    <a:pt x="1919" y="2560"/>
                  </a:cubicBezTo>
                  <a:lnTo>
                    <a:pt x="1919" y="2560"/>
                  </a:lnTo>
                  <a:cubicBezTo>
                    <a:pt x="2041" y="2706"/>
                    <a:pt x="2259" y="2949"/>
                    <a:pt x="2454" y="2949"/>
                  </a:cubicBezTo>
                  <a:cubicBezTo>
                    <a:pt x="2502" y="2949"/>
                    <a:pt x="2575" y="2900"/>
                    <a:pt x="2600" y="2852"/>
                  </a:cubicBezTo>
                  <a:cubicBezTo>
                    <a:pt x="2721" y="2657"/>
                    <a:pt x="2697" y="2414"/>
                    <a:pt x="2551" y="2244"/>
                  </a:cubicBezTo>
                  <a:cubicBezTo>
                    <a:pt x="2745" y="2220"/>
                    <a:pt x="3231" y="2147"/>
                    <a:pt x="3231" y="1904"/>
                  </a:cubicBezTo>
                  <a:cubicBezTo>
                    <a:pt x="3231" y="1661"/>
                    <a:pt x="2891" y="1588"/>
                    <a:pt x="2697" y="1564"/>
                  </a:cubicBezTo>
                  <a:cubicBezTo>
                    <a:pt x="2842" y="1443"/>
                    <a:pt x="3134" y="1175"/>
                    <a:pt x="3134" y="1005"/>
                  </a:cubicBezTo>
                  <a:cubicBezTo>
                    <a:pt x="3134" y="981"/>
                    <a:pt x="3134" y="933"/>
                    <a:pt x="3110" y="908"/>
                  </a:cubicBezTo>
                  <a:cubicBezTo>
                    <a:pt x="3055" y="854"/>
                    <a:pt x="3000" y="826"/>
                    <a:pt x="2935" y="826"/>
                  </a:cubicBezTo>
                  <a:cubicBezTo>
                    <a:pt x="2914" y="826"/>
                    <a:pt x="2891" y="829"/>
                    <a:pt x="2867" y="835"/>
                  </a:cubicBezTo>
                  <a:cubicBezTo>
                    <a:pt x="2745" y="835"/>
                    <a:pt x="2624" y="860"/>
                    <a:pt x="2527" y="884"/>
                  </a:cubicBezTo>
                  <a:cubicBezTo>
                    <a:pt x="2575" y="714"/>
                    <a:pt x="2672" y="349"/>
                    <a:pt x="2478" y="179"/>
                  </a:cubicBezTo>
                  <a:cubicBezTo>
                    <a:pt x="2454" y="155"/>
                    <a:pt x="2405" y="155"/>
                    <a:pt x="2381" y="131"/>
                  </a:cubicBezTo>
                  <a:cubicBezTo>
                    <a:pt x="2211" y="131"/>
                    <a:pt x="2041" y="374"/>
                    <a:pt x="1944" y="544"/>
                  </a:cubicBezTo>
                  <a:cubicBezTo>
                    <a:pt x="1919" y="349"/>
                    <a:pt x="1822" y="58"/>
                    <a:pt x="1555" y="9"/>
                  </a:cubicBezTo>
                  <a:cubicBezTo>
                    <a:pt x="1537" y="3"/>
                    <a:pt x="1517" y="0"/>
                    <a:pt x="14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27"/>
            <p:cNvSpPr/>
            <p:nvPr/>
          </p:nvSpPr>
          <p:spPr>
            <a:xfrm>
              <a:off x="-933315" y="1418369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29" y="1"/>
                  </a:moveTo>
                  <a:cubicBezTo>
                    <a:pt x="340" y="1"/>
                    <a:pt x="0" y="317"/>
                    <a:pt x="0" y="705"/>
                  </a:cubicBezTo>
                  <a:cubicBezTo>
                    <a:pt x="0" y="1094"/>
                    <a:pt x="340" y="1410"/>
                    <a:pt x="729" y="1410"/>
                  </a:cubicBezTo>
                  <a:cubicBezTo>
                    <a:pt x="1118" y="1410"/>
                    <a:pt x="1434" y="1094"/>
                    <a:pt x="1434" y="705"/>
                  </a:cubicBezTo>
                  <a:cubicBezTo>
                    <a:pt x="1434" y="317"/>
                    <a:pt x="1118" y="1"/>
                    <a:pt x="7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27"/>
            <p:cNvSpPr/>
            <p:nvPr/>
          </p:nvSpPr>
          <p:spPr>
            <a:xfrm>
              <a:off x="-1021303" y="1507331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05" y="0"/>
                  </a:moveTo>
                  <a:cubicBezTo>
                    <a:pt x="316" y="0"/>
                    <a:pt x="0" y="316"/>
                    <a:pt x="0" y="705"/>
                  </a:cubicBezTo>
                  <a:cubicBezTo>
                    <a:pt x="0" y="1093"/>
                    <a:pt x="316" y="1409"/>
                    <a:pt x="705" y="1409"/>
                  </a:cubicBezTo>
                  <a:cubicBezTo>
                    <a:pt x="1118" y="1409"/>
                    <a:pt x="1433" y="1093"/>
                    <a:pt x="1433" y="705"/>
                  </a:cubicBezTo>
                  <a:cubicBezTo>
                    <a:pt x="1433" y="316"/>
                    <a:pt x="1118" y="0"/>
                    <a:pt x="7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03" name="Google Shape;603;p27"/>
          <p:cNvSpPr/>
          <p:nvPr/>
        </p:nvSpPr>
        <p:spPr>
          <a:xfrm>
            <a:off x="-49275" y="4823551"/>
            <a:ext cx="1603944" cy="369024"/>
          </a:xfrm>
          <a:custGeom>
            <a:avLst/>
            <a:gdLst/>
            <a:ahLst/>
            <a:cxnLst/>
            <a:rect l="l" t="t" r="r" b="b"/>
            <a:pathLst>
              <a:path w="7289" h="1677" extrusionOk="0">
                <a:moveTo>
                  <a:pt x="2819" y="1"/>
                </a:moveTo>
                <a:lnTo>
                  <a:pt x="2114" y="1191"/>
                </a:lnTo>
                <a:lnTo>
                  <a:pt x="1604" y="268"/>
                </a:lnTo>
                <a:lnTo>
                  <a:pt x="1118" y="1361"/>
                </a:lnTo>
                <a:lnTo>
                  <a:pt x="584" y="754"/>
                </a:lnTo>
                <a:lnTo>
                  <a:pt x="1" y="1677"/>
                </a:lnTo>
                <a:lnTo>
                  <a:pt x="7289" y="1677"/>
                </a:lnTo>
                <a:lnTo>
                  <a:pt x="6657" y="559"/>
                </a:lnTo>
                <a:lnTo>
                  <a:pt x="6001" y="1191"/>
                </a:lnTo>
                <a:lnTo>
                  <a:pt x="5394" y="268"/>
                </a:lnTo>
                <a:lnTo>
                  <a:pt x="4738" y="1191"/>
                </a:lnTo>
                <a:lnTo>
                  <a:pt x="4252" y="1"/>
                </a:lnTo>
                <a:lnTo>
                  <a:pt x="3353" y="1118"/>
                </a:lnTo>
                <a:lnTo>
                  <a:pt x="281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27"/>
          <p:cNvSpPr/>
          <p:nvPr/>
        </p:nvSpPr>
        <p:spPr>
          <a:xfrm>
            <a:off x="1506177" y="4960727"/>
            <a:ext cx="1065936" cy="231849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27"/>
          <p:cNvSpPr/>
          <p:nvPr/>
        </p:nvSpPr>
        <p:spPr>
          <a:xfrm>
            <a:off x="6003929" y="4843706"/>
            <a:ext cx="1603952" cy="348870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27"/>
          <p:cNvSpPr/>
          <p:nvPr/>
        </p:nvSpPr>
        <p:spPr>
          <a:xfrm>
            <a:off x="7532351" y="4823550"/>
            <a:ext cx="1696695" cy="369025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p27"/>
          <p:cNvSpPr/>
          <p:nvPr/>
        </p:nvSpPr>
        <p:spPr>
          <a:xfrm>
            <a:off x="3145661" y="4843706"/>
            <a:ext cx="1603952" cy="348870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27"/>
          <p:cNvSpPr/>
          <p:nvPr/>
        </p:nvSpPr>
        <p:spPr>
          <a:xfrm>
            <a:off x="4669614" y="4886410"/>
            <a:ext cx="1407648" cy="306163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p27"/>
          <p:cNvSpPr/>
          <p:nvPr/>
        </p:nvSpPr>
        <p:spPr>
          <a:xfrm>
            <a:off x="2368255" y="4960727"/>
            <a:ext cx="1065936" cy="231849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1" name="Google Shape;611;p28"/>
          <p:cNvGrpSpPr/>
          <p:nvPr/>
        </p:nvGrpSpPr>
        <p:grpSpPr>
          <a:xfrm flipH="1">
            <a:off x="-59449" y="4092702"/>
            <a:ext cx="1068261" cy="957550"/>
            <a:chOff x="6787377" y="436188"/>
            <a:chExt cx="235647" cy="211226"/>
          </a:xfrm>
        </p:grpSpPr>
        <p:sp>
          <p:nvSpPr>
            <p:cNvPr id="612" name="Google Shape;612;p28"/>
            <p:cNvSpPr/>
            <p:nvPr/>
          </p:nvSpPr>
          <p:spPr>
            <a:xfrm>
              <a:off x="6856435" y="522657"/>
              <a:ext cx="166589" cy="109566"/>
            </a:xfrm>
            <a:custGeom>
              <a:avLst/>
              <a:gdLst/>
              <a:ahLst/>
              <a:cxnLst/>
              <a:rect l="l" t="t" r="r" b="b"/>
              <a:pathLst>
                <a:path w="4277" h="2813" extrusionOk="0">
                  <a:moveTo>
                    <a:pt x="2187" y="626"/>
                  </a:moveTo>
                  <a:cubicBezTo>
                    <a:pt x="2236" y="651"/>
                    <a:pt x="2284" y="699"/>
                    <a:pt x="2284" y="723"/>
                  </a:cubicBezTo>
                  <a:cubicBezTo>
                    <a:pt x="2333" y="966"/>
                    <a:pt x="2260" y="1234"/>
                    <a:pt x="2090" y="1428"/>
                  </a:cubicBezTo>
                  <a:lnTo>
                    <a:pt x="2066" y="1428"/>
                  </a:lnTo>
                  <a:cubicBezTo>
                    <a:pt x="1896" y="1161"/>
                    <a:pt x="1847" y="942"/>
                    <a:pt x="1944" y="821"/>
                  </a:cubicBezTo>
                  <a:cubicBezTo>
                    <a:pt x="2017" y="699"/>
                    <a:pt x="2114" y="626"/>
                    <a:pt x="2187" y="626"/>
                  </a:cubicBezTo>
                  <a:close/>
                  <a:moveTo>
                    <a:pt x="62" y="1"/>
                  </a:moveTo>
                  <a:cubicBezTo>
                    <a:pt x="49" y="1"/>
                    <a:pt x="37" y="7"/>
                    <a:pt x="25" y="19"/>
                  </a:cubicBezTo>
                  <a:cubicBezTo>
                    <a:pt x="1" y="43"/>
                    <a:pt x="1" y="92"/>
                    <a:pt x="25" y="116"/>
                  </a:cubicBezTo>
                  <a:cubicBezTo>
                    <a:pt x="74" y="165"/>
                    <a:pt x="1337" y="1574"/>
                    <a:pt x="1944" y="1574"/>
                  </a:cubicBezTo>
                  <a:lnTo>
                    <a:pt x="2041" y="1574"/>
                  </a:lnTo>
                  <a:cubicBezTo>
                    <a:pt x="2090" y="1622"/>
                    <a:pt x="2114" y="1671"/>
                    <a:pt x="2163" y="1744"/>
                  </a:cubicBezTo>
                  <a:cubicBezTo>
                    <a:pt x="2600" y="2230"/>
                    <a:pt x="3402" y="2813"/>
                    <a:pt x="3961" y="2813"/>
                  </a:cubicBezTo>
                  <a:cubicBezTo>
                    <a:pt x="4058" y="2813"/>
                    <a:pt x="4155" y="2788"/>
                    <a:pt x="4228" y="2740"/>
                  </a:cubicBezTo>
                  <a:cubicBezTo>
                    <a:pt x="4252" y="2715"/>
                    <a:pt x="4276" y="2691"/>
                    <a:pt x="4252" y="2667"/>
                  </a:cubicBezTo>
                  <a:cubicBezTo>
                    <a:pt x="4252" y="2638"/>
                    <a:pt x="4235" y="2627"/>
                    <a:pt x="4217" y="2627"/>
                  </a:cubicBezTo>
                  <a:cubicBezTo>
                    <a:pt x="4203" y="2627"/>
                    <a:pt x="4189" y="2632"/>
                    <a:pt x="4179" y="2642"/>
                  </a:cubicBezTo>
                  <a:cubicBezTo>
                    <a:pt x="4119" y="2674"/>
                    <a:pt x="4046" y="2689"/>
                    <a:pt x="3965" y="2689"/>
                  </a:cubicBezTo>
                  <a:cubicBezTo>
                    <a:pt x="3490" y="2689"/>
                    <a:pt x="2713" y="2186"/>
                    <a:pt x="2236" y="1646"/>
                  </a:cubicBezTo>
                  <a:lnTo>
                    <a:pt x="2139" y="1501"/>
                  </a:lnTo>
                  <a:lnTo>
                    <a:pt x="2163" y="1476"/>
                  </a:lnTo>
                  <a:cubicBezTo>
                    <a:pt x="2382" y="1258"/>
                    <a:pt x="2454" y="966"/>
                    <a:pt x="2382" y="675"/>
                  </a:cubicBezTo>
                  <a:cubicBezTo>
                    <a:pt x="2357" y="578"/>
                    <a:pt x="2284" y="505"/>
                    <a:pt x="2187" y="505"/>
                  </a:cubicBezTo>
                  <a:cubicBezTo>
                    <a:pt x="2178" y="502"/>
                    <a:pt x="2168" y="500"/>
                    <a:pt x="2157" y="500"/>
                  </a:cubicBezTo>
                  <a:cubicBezTo>
                    <a:pt x="2078" y="500"/>
                    <a:pt x="1953" y="575"/>
                    <a:pt x="1847" y="723"/>
                  </a:cubicBezTo>
                  <a:cubicBezTo>
                    <a:pt x="1726" y="893"/>
                    <a:pt x="1750" y="1161"/>
                    <a:pt x="1969" y="1452"/>
                  </a:cubicBezTo>
                  <a:lnTo>
                    <a:pt x="1920" y="1452"/>
                  </a:lnTo>
                  <a:cubicBezTo>
                    <a:pt x="1361" y="1452"/>
                    <a:pt x="98" y="43"/>
                    <a:pt x="98" y="19"/>
                  </a:cubicBezTo>
                  <a:cubicBezTo>
                    <a:pt x="86" y="7"/>
                    <a:pt x="74" y="1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28"/>
            <p:cNvSpPr/>
            <p:nvPr/>
          </p:nvSpPr>
          <p:spPr>
            <a:xfrm>
              <a:off x="6789675" y="438253"/>
              <a:ext cx="109683" cy="116928"/>
            </a:xfrm>
            <a:custGeom>
              <a:avLst/>
              <a:gdLst/>
              <a:ahLst/>
              <a:cxnLst/>
              <a:rect l="l" t="t" r="r" b="b"/>
              <a:pathLst>
                <a:path w="2816" h="3002" extrusionOk="0">
                  <a:moveTo>
                    <a:pt x="1343" y="1"/>
                  </a:moveTo>
                  <a:cubicBezTo>
                    <a:pt x="1080" y="1"/>
                    <a:pt x="833" y="78"/>
                    <a:pt x="719" y="218"/>
                  </a:cubicBezTo>
                  <a:cubicBezTo>
                    <a:pt x="655" y="309"/>
                    <a:pt x="634" y="396"/>
                    <a:pt x="641" y="474"/>
                  </a:cubicBezTo>
                  <a:lnTo>
                    <a:pt x="641" y="474"/>
                  </a:lnTo>
                  <a:cubicBezTo>
                    <a:pt x="348" y="532"/>
                    <a:pt x="0" y="782"/>
                    <a:pt x="14" y="1263"/>
                  </a:cubicBezTo>
                  <a:cubicBezTo>
                    <a:pt x="22" y="1525"/>
                    <a:pt x="84" y="1690"/>
                    <a:pt x="168" y="1781"/>
                  </a:cubicBezTo>
                  <a:lnTo>
                    <a:pt x="168" y="1781"/>
                  </a:lnTo>
                  <a:cubicBezTo>
                    <a:pt x="126" y="1901"/>
                    <a:pt x="96" y="2051"/>
                    <a:pt x="87" y="2234"/>
                  </a:cubicBezTo>
                  <a:cubicBezTo>
                    <a:pt x="74" y="2792"/>
                    <a:pt x="365" y="3001"/>
                    <a:pt x="700" y="3001"/>
                  </a:cubicBezTo>
                  <a:cubicBezTo>
                    <a:pt x="852" y="3001"/>
                    <a:pt x="1014" y="2958"/>
                    <a:pt x="1160" y="2884"/>
                  </a:cubicBezTo>
                  <a:lnTo>
                    <a:pt x="1160" y="2884"/>
                  </a:lnTo>
                  <a:cubicBezTo>
                    <a:pt x="1247" y="2911"/>
                    <a:pt x="1357" y="2925"/>
                    <a:pt x="1477" y="2925"/>
                  </a:cubicBezTo>
                  <a:cubicBezTo>
                    <a:pt x="1765" y="2925"/>
                    <a:pt x="2105" y="2843"/>
                    <a:pt x="2298" y="2672"/>
                  </a:cubicBezTo>
                  <a:cubicBezTo>
                    <a:pt x="2532" y="2463"/>
                    <a:pt x="2535" y="2247"/>
                    <a:pt x="2428" y="2086"/>
                  </a:cubicBezTo>
                  <a:lnTo>
                    <a:pt x="2428" y="2086"/>
                  </a:lnTo>
                  <a:cubicBezTo>
                    <a:pt x="2505" y="2034"/>
                    <a:pt x="2571" y="1943"/>
                    <a:pt x="2614" y="1797"/>
                  </a:cubicBezTo>
                  <a:cubicBezTo>
                    <a:pt x="2816" y="1130"/>
                    <a:pt x="2481" y="998"/>
                    <a:pt x="2214" y="990"/>
                  </a:cubicBezTo>
                  <a:lnTo>
                    <a:pt x="2214" y="990"/>
                  </a:lnTo>
                  <a:cubicBezTo>
                    <a:pt x="2227" y="937"/>
                    <a:pt x="2239" y="875"/>
                    <a:pt x="2249" y="801"/>
                  </a:cubicBezTo>
                  <a:cubicBezTo>
                    <a:pt x="2327" y="242"/>
                    <a:pt x="1809" y="1"/>
                    <a:pt x="134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28"/>
            <p:cNvSpPr/>
            <p:nvPr/>
          </p:nvSpPr>
          <p:spPr>
            <a:xfrm>
              <a:off x="6787377" y="436188"/>
              <a:ext cx="109800" cy="121290"/>
            </a:xfrm>
            <a:custGeom>
              <a:avLst/>
              <a:gdLst/>
              <a:ahLst/>
              <a:cxnLst/>
              <a:rect l="l" t="t" r="r" b="b"/>
              <a:pathLst>
                <a:path w="2819" h="3114" extrusionOk="0">
                  <a:moveTo>
                    <a:pt x="851" y="587"/>
                  </a:moveTo>
                  <a:cubicBezTo>
                    <a:pt x="948" y="587"/>
                    <a:pt x="1045" y="611"/>
                    <a:pt x="1045" y="708"/>
                  </a:cubicBezTo>
                  <a:cubicBezTo>
                    <a:pt x="1045" y="733"/>
                    <a:pt x="1045" y="757"/>
                    <a:pt x="1045" y="781"/>
                  </a:cubicBezTo>
                  <a:lnTo>
                    <a:pt x="997" y="781"/>
                  </a:lnTo>
                  <a:cubicBezTo>
                    <a:pt x="899" y="757"/>
                    <a:pt x="826" y="684"/>
                    <a:pt x="802" y="587"/>
                  </a:cubicBezTo>
                  <a:close/>
                  <a:moveTo>
                    <a:pt x="2211" y="1097"/>
                  </a:moveTo>
                  <a:cubicBezTo>
                    <a:pt x="2187" y="1219"/>
                    <a:pt x="2138" y="1243"/>
                    <a:pt x="2114" y="1243"/>
                  </a:cubicBezTo>
                  <a:cubicBezTo>
                    <a:pt x="2090" y="1243"/>
                    <a:pt x="2065" y="1219"/>
                    <a:pt x="2041" y="1219"/>
                  </a:cubicBezTo>
                  <a:cubicBezTo>
                    <a:pt x="2017" y="1170"/>
                    <a:pt x="2017" y="1146"/>
                    <a:pt x="2017" y="1121"/>
                  </a:cubicBezTo>
                  <a:cubicBezTo>
                    <a:pt x="2065" y="1097"/>
                    <a:pt x="2138" y="1097"/>
                    <a:pt x="2211" y="1097"/>
                  </a:cubicBezTo>
                  <a:close/>
                  <a:moveTo>
                    <a:pt x="632" y="1486"/>
                  </a:moveTo>
                  <a:cubicBezTo>
                    <a:pt x="656" y="1486"/>
                    <a:pt x="681" y="1510"/>
                    <a:pt x="705" y="1534"/>
                  </a:cubicBezTo>
                  <a:cubicBezTo>
                    <a:pt x="729" y="1559"/>
                    <a:pt x="729" y="1607"/>
                    <a:pt x="705" y="1632"/>
                  </a:cubicBezTo>
                  <a:cubicBezTo>
                    <a:pt x="681" y="1753"/>
                    <a:pt x="559" y="1850"/>
                    <a:pt x="438" y="1850"/>
                  </a:cubicBezTo>
                  <a:cubicBezTo>
                    <a:pt x="389" y="1850"/>
                    <a:pt x="341" y="1850"/>
                    <a:pt x="292" y="1802"/>
                  </a:cubicBezTo>
                  <a:cubicBezTo>
                    <a:pt x="389" y="1583"/>
                    <a:pt x="535" y="1486"/>
                    <a:pt x="632" y="1486"/>
                  </a:cubicBezTo>
                  <a:close/>
                  <a:moveTo>
                    <a:pt x="2017" y="1947"/>
                  </a:moveTo>
                  <a:cubicBezTo>
                    <a:pt x="2163" y="1947"/>
                    <a:pt x="2308" y="1996"/>
                    <a:pt x="2405" y="2117"/>
                  </a:cubicBezTo>
                  <a:cubicBezTo>
                    <a:pt x="2357" y="2117"/>
                    <a:pt x="2333" y="2142"/>
                    <a:pt x="2284" y="2142"/>
                  </a:cubicBezTo>
                  <a:cubicBezTo>
                    <a:pt x="2163" y="2117"/>
                    <a:pt x="2041" y="2069"/>
                    <a:pt x="1944" y="1996"/>
                  </a:cubicBezTo>
                  <a:cubicBezTo>
                    <a:pt x="1944" y="1972"/>
                    <a:pt x="1920" y="1947"/>
                    <a:pt x="1920" y="1947"/>
                  </a:cubicBezTo>
                  <a:close/>
                  <a:moveTo>
                    <a:pt x="1589" y="2354"/>
                  </a:moveTo>
                  <a:cubicBezTo>
                    <a:pt x="1598" y="2354"/>
                    <a:pt x="1604" y="2360"/>
                    <a:pt x="1604" y="2385"/>
                  </a:cubicBezTo>
                  <a:cubicBezTo>
                    <a:pt x="1628" y="2409"/>
                    <a:pt x="1604" y="2506"/>
                    <a:pt x="1482" y="2652"/>
                  </a:cubicBezTo>
                  <a:cubicBezTo>
                    <a:pt x="1410" y="2749"/>
                    <a:pt x="1312" y="2822"/>
                    <a:pt x="1215" y="2871"/>
                  </a:cubicBezTo>
                  <a:cubicBezTo>
                    <a:pt x="1142" y="2846"/>
                    <a:pt x="1094" y="2798"/>
                    <a:pt x="1069" y="2773"/>
                  </a:cubicBezTo>
                  <a:cubicBezTo>
                    <a:pt x="1069" y="2725"/>
                    <a:pt x="1069" y="2676"/>
                    <a:pt x="1118" y="2628"/>
                  </a:cubicBezTo>
                  <a:cubicBezTo>
                    <a:pt x="1215" y="2482"/>
                    <a:pt x="1385" y="2385"/>
                    <a:pt x="1555" y="2360"/>
                  </a:cubicBezTo>
                  <a:cubicBezTo>
                    <a:pt x="1567" y="2360"/>
                    <a:pt x="1580" y="2354"/>
                    <a:pt x="1589" y="2354"/>
                  </a:cubicBezTo>
                  <a:close/>
                  <a:moveTo>
                    <a:pt x="1327" y="121"/>
                  </a:moveTo>
                  <a:cubicBezTo>
                    <a:pt x="1354" y="121"/>
                    <a:pt x="1382" y="122"/>
                    <a:pt x="1410" y="125"/>
                  </a:cubicBezTo>
                  <a:cubicBezTo>
                    <a:pt x="1436" y="123"/>
                    <a:pt x="1463" y="122"/>
                    <a:pt x="1490" y="122"/>
                  </a:cubicBezTo>
                  <a:cubicBezTo>
                    <a:pt x="1730" y="122"/>
                    <a:pt x="1961" y="218"/>
                    <a:pt x="2114" y="393"/>
                  </a:cubicBezTo>
                  <a:cubicBezTo>
                    <a:pt x="2235" y="514"/>
                    <a:pt x="2284" y="684"/>
                    <a:pt x="2260" y="854"/>
                  </a:cubicBezTo>
                  <a:cubicBezTo>
                    <a:pt x="2235" y="903"/>
                    <a:pt x="2235" y="951"/>
                    <a:pt x="2235" y="1000"/>
                  </a:cubicBezTo>
                  <a:cubicBezTo>
                    <a:pt x="2163" y="1000"/>
                    <a:pt x="2065" y="1000"/>
                    <a:pt x="1993" y="1024"/>
                  </a:cubicBezTo>
                  <a:cubicBezTo>
                    <a:pt x="1944" y="1024"/>
                    <a:pt x="1920" y="1024"/>
                    <a:pt x="1920" y="1049"/>
                  </a:cubicBezTo>
                  <a:cubicBezTo>
                    <a:pt x="1895" y="1073"/>
                    <a:pt x="1895" y="1097"/>
                    <a:pt x="1895" y="1121"/>
                  </a:cubicBezTo>
                  <a:cubicBezTo>
                    <a:pt x="1895" y="1219"/>
                    <a:pt x="2017" y="1364"/>
                    <a:pt x="2114" y="1364"/>
                  </a:cubicBezTo>
                  <a:cubicBezTo>
                    <a:pt x="2211" y="1364"/>
                    <a:pt x="2284" y="1292"/>
                    <a:pt x="2333" y="1121"/>
                  </a:cubicBezTo>
                  <a:cubicBezTo>
                    <a:pt x="2349" y="1117"/>
                    <a:pt x="2367" y="1115"/>
                    <a:pt x="2384" y="1115"/>
                  </a:cubicBezTo>
                  <a:cubicBezTo>
                    <a:pt x="2470" y="1115"/>
                    <a:pt x="2564" y="1162"/>
                    <a:pt x="2624" y="1243"/>
                  </a:cubicBezTo>
                  <a:cubicBezTo>
                    <a:pt x="2697" y="1413"/>
                    <a:pt x="2697" y="1632"/>
                    <a:pt x="2624" y="1802"/>
                  </a:cubicBezTo>
                  <a:cubicBezTo>
                    <a:pt x="2600" y="1899"/>
                    <a:pt x="2551" y="1972"/>
                    <a:pt x="2503" y="2045"/>
                  </a:cubicBezTo>
                  <a:cubicBezTo>
                    <a:pt x="2357" y="1875"/>
                    <a:pt x="2163" y="1802"/>
                    <a:pt x="1968" y="1802"/>
                  </a:cubicBezTo>
                  <a:cubicBezTo>
                    <a:pt x="1798" y="1826"/>
                    <a:pt x="1798" y="1899"/>
                    <a:pt x="1798" y="1947"/>
                  </a:cubicBezTo>
                  <a:cubicBezTo>
                    <a:pt x="1822" y="2069"/>
                    <a:pt x="2041" y="2239"/>
                    <a:pt x="2284" y="2239"/>
                  </a:cubicBezTo>
                  <a:cubicBezTo>
                    <a:pt x="2333" y="2239"/>
                    <a:pt x="2405" y="2239"/>
                    <a:pt x="2454" y="2190"/>
                  </a:cubicBezTo>
                  <a:lnTo>
                    <a:pt x="2454" y="2190"/>
                  </a:lnTo>
                  <a:cubicBezTo>
                    <a:pt x="2527" y="2360"/>
                    <a:pt x="2478" y="2555"/>
                    <a:pt x="2333" y="2652"/>
                  </a:cubicBezTo>
                  <a:cubicBezTo>
                    <a:pt x="2114" y="2805"/>
                    <a:pt x="1877" y="2898"/>
                    <a:pt x="1619" y="2898"/>
                  </a:cubicBezTo>
                  <a:cubicBezTo>
                    <a:pt x="1590" y="2898"/>
                    <a:pt x="1561" y="2897"/>
                    <a:pt x="1531" y="2895"/>
                  </a:cubicBezTo>
                  <a:cubicBezTo>
                    <a:pt x="1507" y="2907"/>
                    <a:pt x="1482" y="2913"/>
                    <a:pt x="1455" y="2913"/>
                  </a:cubicBezTo>
                  <a:cubicBezTo>
                    <a:pt x="1428" y="2913"/>
                    <a:pt x="1397" y="2907"/>
                    <a:pt x="1361" y="2895"/>
                  </a:cubicBezTo>
                  <a:cubicBezTo>
                    <a:pt x="1434" y="2846"/>
                    <a:pt x="1507" y="2798"/>
                    <a:pt x="1580" y="2725"/>
                  </a:cubicBezTo>
                  <a:cubicBezTo>
                    <a:pt x="1750" y="2530"/>
                    <a:pt x="1750" y="2385"/>
                    <a:pt x="1725" y="2336"/>
                  </a:cubicBezTo>
                  <a:cubicBezTo>
                    <a:pt x="1677" y="2263"/>
                    <a:pt x="1628" y="2239"/>
                    <a:pt x="1555" y="2239"/>
                  </a:cubicBezTo>
                  <a:cubicBezTo>
                    <a:pt x="1337" y="2263"/>
                    <a:pt x="1142" y="2385"/>
                    <a:pt x="1021" y="2555"/>
                  </a:cubicBezTo>
                  <a:cubicBezTo>
                    <a:pt x="972" y="2628"/>
                    <a:pt x="948" y="2725"/>
                    <a:pt x="972" y="2798"/>
                  </a:cubicBezTo>
                  <a:cubicBezTo>
                    <a:pt x="972" y="2871"/>
                    <a:pt x="1021" y="2895"/>
                    <a:pt x="1069" y="2943"/>
                  </a:cubicBezTo>
                  <a:cubicBezTo>
                    <a:pt x="972" y="2968"/>
                    <a:pt x="875" y="2992"/>
                    <a:pt x="778" y="2992"/>
                  </a:cubicBezTo>
                  <a:cubicBezTo>
                    <a:pt x="608" y="2992"/>
                    <a:pt x="486" y="2943"/>
                    <a:pt x="365" y="2846"/>
                  </a:cubicBezTo>
                  <a:cubicBezTo>
                    <a:pt x="243" y="2700"/>
                    <a:pt x="195" y="2482"/>
                    <a:pt x="219" y="2287"/>
                  </a:cubicBezTo>
                  <a:cubicBezTo>
                    <a:pt x="219" y="2166"/>
                    <a:pt x="219" y="2045"/>
                    <a:pt x="268" y="1923"/>
                  </a:cubicBezTo>
                  <a:cubicBezTo>
                    <a:pt x="316" y="1947"/>
                    <a:pt x="389" y="1972"/>
                    <a:pt x="462" y="1972"/>
                  </a:cubicBezTo>
                  <a:cubicBezTo>
                    <a:pt x="632" y="1972"/>
                    <a:pt x="778" y="1826"/>
                    <a:pt x="826" y="1656"/>
                  </a:cubicBezTo>
                  <a:cubicBezTo>
                    <a:pt x="851" y="1607"/>
                    <a:pt x="851" y="1534"/>
                    <a:pt x="802" y="1462"/>
                  </a:cubicBezTo>
                  <a:cubicBezTo>
                    <a:pt x="778" y="1413"/>
                    <a:pt x="705" y="1389"/>
                    <a:pt x="632" y="1389"/>
                  </a:cubicBezTo>
                  <a:cubicBezTo>
                    <a:pt x="462" y="1413"/>
                    <a:pt x="292" y="1534"/>
                    <a:pt x="243" y="1704"/>
                  </a:cubicBezTo>
                  <a:cubicBezTo>
                    <a:pt x="171" y="1583"/>
                    <a:pt x="146" y="1462"/>
                    <a:pt x="146" y="1316"/>
                  </a:cubicBezTo>
                  <a:cubicBezTo>
                    <a:pt x="146" y="976"/>
                    <a:pt x="365" y="684"/>
                    <a:pt x="681" y="611"/>
                  </a:cubicBezTo>
                  <a:cubicBezTo>
                    <a:pt x="705" y="757"/>
                    <a:pt x="826" y="879"/>
                    <a:pt x="972" y="903"/>
                  </a:cubicBezTo>
                  <a:cubicBezTo>
                    <a:pt x="1021" y="903"/>
                    <a:pt x="1069" y="879"/>
                    <a:pt x="1094" y="854"/>
                  </a:cubicBezTo>
                  <a:cubicBezTo>
                    <a:pt x="1142" y="806"/>
                    <a:pt x="1142" y="757"/>
                    <a:pt x="1142" y="708"/>
                  </a:cubicBezTo>
                  <a:cubicBezTo>
                    <a:pt x="1142" y="538"/>
                    <a:pt x="997" y="466"/>
                    <a:pt x="778" y="466"/>
                  </a:cubicBezTo>
                  <a:cubicBezTo>
                    <a:pt x="778" y="417"/>
                    <a:pt x="802" y="368"/>
                    <a:pt x="826" y="320"/>
                  </a:cubicBezTo>
                  <a:cubicBezTo>
                    <a:pt x="975" y="193"/>
                    <a:pt x="1142" y="121"/>
                    <a:pt x="1327" y="121"/>
                  </a:cubicBezTo>
                  <a:close/>
                  <a:moveTo>
                    <a:pt x="1335" y="0"/>
                  </a:moveTo>
                  <a:cubicBezTo>
                    <a:pt x="1118" y="0"/>
                    <a:pt x="906" y="94"/>
                    <a:pt x="754" y="247"/>
                  </a:cubicBezTo>
                  <a:cubicBezTo>
                    <a:pt x="681" y="320"/>
                    <a:pt x="656" y="393"/>
                    <a:pt x="656" y="490"/>
                  </a:cubicBezTo>
                  <a:cubicBezTo>
                    <a:pt x="268" y="563"/>
                    <a:pt x="1" y="927"/>
                    <a:pt x="25" y="1316"/>
                  </a:cubicBezTo>
                  <a:cubicBezTo>
                    <a:pt x="25" y="1486"/>
                    <a:pt x="73" y="1680"/>
                    <a:pt x="171" y="1826"/>
                  </a:cubicBezTo>
                  <a:cubicBezTo>
                    <a:pt x="122" y="1972"/>
                    <a:pt x="98" y="2142"/>
                    <a:pt x="98" y="2287"/>
                  </a:cubicBezTo>
                  <a:cubicBezTo>
                    <a:pt x="73" y="2530"/>
                    <a:pt x="146" y="2749"/>
                    <a:pt x="292" y="2919"/>
                  </a:cubicBezTo>
                  <a:cubicBezTo>
                    <a:pt x="414" y="3041"/>
                    <a:pt x="584" y="3113"/>
                    <a:pt x="778" y="3113"/>
                  </a:cubicBezTo>
                  <a:cubicBezTo>
                    <a:pt x="948" y="3113"/>
                    <a:pt x="1094" y="3065"/>
                    <a:pt x="1239" y="2992"/>
                  </a:cubicBezTo>
                  <a:cubicBezTo>
                    <a:pt x="1337" y="3016"/>
                    <a:pt x="1434" y="3041"/>
                    <a:pt x="1531" y="3041"/>
                  </a:cubicBezTo>
                  <a:cubicBezTo>
                    <a:pt x="1847" y="3041"/>
                    <a:pt x="2163" y="2943"/>
                    <a:pt x="2405" y="2773"/>
                  </a:cubicBezTo>
                  <a:cubicBezTo>
                    <a:pt x="2600" y="2628"/>
                    <a:pt x="2673" y="2360"/>
                    <a:pt x="2551" y="2166"/>
                  </a:cubicBezTo>
                  <a:cubicBezTo>
                    <a:pt x="2648" y="2069"/>
                    <a:pt x="2697" y="1972"/>
                    <a:pt x="2746" y="1850"/>
                  </a:cubicBezTo>
                  <a:cubicBezTo>
                    <a:pt x="2818" y="1632"/>
                    <a:pt x="2818" y="1389"/>
                    <a:pt x="2721" y="1170"/>
                  </a:cubicBezTo>
                  <a:cubicBezTo>
                    <a:pt x="2624" y="1073"/>
                    <a:pt x="2503" y="1000"/>
                    <a:pt x="2357" y="976"/>
                  </a:cubicBezTo>
                  <a:cubicBezTo>
                    <a:pt x="2357" y="951"/>
                    <a:pt x="2381" y="903"/>
                    <a:pt x="2381" y="854"/>
                  </a:cubicBezTo>
                  <a:cubicBezTo>
                    <a:pt x="2405" y="660"/>
                    <a:pt x="2357" y="441"/>
                    <a:pt x="2211" y="296"/>
                  </a:cubicBezTo>
                  <a:cubicBezTo>
                    <a:pt x="2011" y="118"/>
                    <a:pt x="1750" y="1"/>
                    <a:pt x="1484" y="1"/>
                  </a:cubicBezTo>
                  <a:cubicBezTo>
                    <a:pt x="1459" y="1"/>
                    <a:pt x="1434" y="2"/>
                    <a:pt x="1410" y="4"/>
                  </a:cubicBezTo>
                  <a:cubicBezTo>
                    <a:pt x="1385" y="2"/>
                    <a:pt x="1360" y="0"/>
                    <a:pt x="13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28"/>
            <p:cNvSpPr/>
            <p:nvPr/>
          </p:nvSpPr>
          <p:spPr>
            <a:xfrm>
              <a:off x="6824262" y="479851"/>
              <a:ext cx="34120" cy="35055"/>
            </a:xfrm>
            <a:custGeom>
              <a:avLst/>
              <a:gdLst/>
              <a:ahLst/>
              <a:cxnLst/>
              <a:rect l="l" t="t" r="r" b="b"/>
              <a:pathLst>
                <a:path w="876" h="900" extrusionOk="0">
                  <a:moveTo>
                    <a:pt x="438" y="0"/>
                  </a:moveTo>
                  <a:cubicBezTo>
                    <a:pt x="195" y="0"/>
                    <a:pt x="1" y="195"/>
                    <a:pt x="1" y="438"/>
                  </a:cubicBezTo>
                  <a:cubicBezTo>
                    <a:pt x="1" y="681"/>
                    <a:pt x="195" y="899"/>
                    <a:pt x="438" y="899"/>
                  </a:cubicBezTo>
                  <a:cubicBezTo>
                    <a:pt x="681" y="899"/>
                    <a:pt x="875" y="681"/>
                    <a:pt x="875" y="438"/>
                  </a:cubicBezTo>
                  <a:cubicBezTo>
                    <a:pt x="875" y="195"/>
                    <a:pt x="681" y="0"/>
                    <a:pt x="4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28"/>
            <p:cNvSpPr/>
            <p:nvPr/>
          </p:nvSpPr>
          <p:spPr>
            <a:xfrm>
              <a:off x="6851527" y="561919"/>
              <a:ext cx="46117" cy="34120"/>
            </a:xfrm>
            <a:custGeom>
              <a:avLst/>
              <a:gdLst/>
              <a:ahLst/>
              <a:cxnLst/>
              <a:rect l="l" t="t" r="r" b="b"/>
              <a:pathLst>
                <a:path w="1184" h="876" extrusionOk="0">
                  <a:moveTo>
                    <a:pt x="974" y="1"/>
                  </a:moveTo>
                  <a:cubicBezTo>
                    <a:pt x="745" y="1"/>
                    <a:pt x="267" y="55"/>
                    <a:pt x="103" y="493"/>
                  </a:cubicBezTo>
                  <a:cubicBezTo>
                    <a:pt x="1" y="738"/>
                    <a:pt x="186" y="875"/>
                    <a:pt x="424" y="875"/>
                  </a:cubicBezTo>
                  <a:cubicBezTo>
                    <a:pt x="753" y="875"/>
                    <a:pt x="1183" y="613"/>
                    <a:pt x="1099" y="7"/>
                  </a:cubicBezTo>
                  <a:cubicBezTo>
                    <a:pt x="1099" y="7"/>
                    <a:pt x="1050" y="1"/>
                    <a:pt x="9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28"/>
            <p:cNvSpPr/>
            <p:nvPr/>
          </p:nvSpPr>
          <p:spPr>
            <a:xfrm>
              <a:off x="6870652" y="559894"/>
              <a:ext cx="25590" cy="24071"/>
            </a:xfrm>
            <a:custGeom>
              <a:avLst/>
              <a:gdLst/>
              <a:ahLst/>
              <a:cxnLst/>
              <a:rect l="l" t="t" r="r" b="b"/>
              <a:pathLst>
                <a:path w="657" h="618" extrusionOk="0">
                  <a:moveTo>
                    <a:pt x="586" y="0"/>
                  </a:moveTo>
                  <a:cubicBezTo>
                    <a:pt x="569" y="0"/>
                    <a:pt x="552" y="17"/>
                    <a:pt x="535" y="35"/>
                  </a:cubicBezTo>
                  <a:cubicBezTo>
                    <a:pt x="413" y="229"/>
                    <a:pt x="243" y="375"/>
                    <a:pt x="49" y="496"/>
                  </a:cubicBezTo>
                  <a:cubicBezTo>
                    <a:pt x="25" y="520"/>
                    <a:pt x="0" y="545"/>
                    <a:pt x="25" y="569"/>
                  </a:cubicBezTo>
                  <a:cubicBezTo>
                    <a:pt x="25" y="593"/>
                    <a:pt x="49" y="593"/>
                    <a:pt x="73" y="618"/>
                  </a:cubicBezTo>
                  <a:cubicBezTo>
                    <a:pt x="73" y="593"/>
                    <a:pt x="97" y="593"/>
                    <a:pt x="97" y="593"/>
                  </a:cubicBezTo>
                  <a:cubicBezTo>
                    <a:pt x="316" y="472"/>
                    <a:pt x="510" y="278"/>
                    <a:pt x="656" y="83"/>
                  </a:cubicBezTo>
                  <a:cubicBezTo>
                    <a:pt x="656" y="35"/>
                    <a:pt x="656" y="10"/>
                    <a:pt x="608" y="10"/>
                  </a:cubicBezTo>
                  <a:cubicBezTo>
                    <a:pt x="600" y="3"/>
                    <a:pt x="593" y="0"/>
                    <a:pt x="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28"/>
            <p:cNvSpPr/>
            <p:nvPr/>
          </p:nvSpPr>
          <p:spPr>
            <a:xfrm>
              <a:off x="6924325" y="613021"/>
              <a:ext cx="46117" cy="34393"/>
            </a:xfrm>
            <a:custGeom>
              <a:avLst/>
              <a:gdLst/>
              <a:ahLst/>
              <a:cxnLst/>
              <a:rect l="l" t="t" r="r" b="b"/>
              <a:pathLst>
                <a:path w="1184" h="883" extrusionOk="0">
                  <a:moveTo>
                    <a:pt x="979" y="1"/>
                  </a:moveTo>
                  <a:cubicBezTo>
                    <a:pt x="755" y="1"/>
                    <a:pt x="286" y="55"/>
                    <a:pt x="104" y="493"/>
                  </a:cubicBezTo>
                  <a:cubicBezTo>
                    <a:pt x="1" y="740"/>
                    <a:pt x="191" y="883"/>
                    <a:pt x="434" y="883"/>
                  </a:cubicBezTo>
                  <a:cubicBezTo>
                    <a:pt x="761" y="883"/>
                    <a:pt x="1184" y="621"/>
                    <a:pt x="1100" y="7"/>
                  </a:cubicBezTo>
                  <a:cubicBezTo>
                    <a:pt x="1100" y="7"/>
                    <a:pt x="1053" y="1"/>
                    <a:pt x="9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28"/>
            <p:cNvSpPr/>
            <p:nvPr/>
          </p:nvSpPr>
          <p:spPr>
            <a:xfrm>
              <a:off x="6943488" y="610996"/>
              <a:ext cx="25590" cy="24071"/>
            </a:xfrm>
            <a:custGeom>
              <a:avLst/>
              <a:gdLst/>
              <a:ahLst/>
              <a:cxnLst/>
              <a:rect l="l" t="t" r="r" b="b"/>
              <a:pathLst>
                <a:path w="657" h="618" extrusionOk="0">
                  <a:moveTo>
                    <a:pt x="596" y="0"/>
                  </a:moveTo>
                  <a:cubicBezTo>
                    <a:pt x="572" y="0"/>
                    <a:pt x="559" y="17"/>
                    <a:pt x="559" y="34"/>
                  </a:cubicBezTo>
                  <a:cubicBezTo>
                    <a:pt x="414" y="229"/>
                    <a:pt x="244" y="399"/>
                    <a:pt x="49" y="520"/>
                  </a:cubicBezTo>
                  <a:cubicBezTo>
                    <a:pt x="25" y="520"/>
                    <a:pt x="1" y="569"/>
                    <a:pt x="25" y="593"/>
                  </a:cubicBezTo>
                  <a:cubicBezTo>
                    <a:pt x="49" y="593"/>
                    <a:pt x="49" y="617"/>
                    <a:pt x="74" y="617"/>
                  </a:cubicBezTo>
                  <a:lnTo>
                    <a:pt x="98" y="617"/>
                  </a:lnTo>
                  <a:cubicBezTo>
                    <a:pt x="317" y="472"/>
                    <a:pt x="511" y="302"/>
                    <a:pt x="657" y="83"/>
                  </a:cubicBezTo>
                  <a:cubicBezTo>
                    <a:pt x="657" y="59"/>
                    <a:pt x="657" y="34"/>
                    <a:pt x="632" y="10"/>
                  </a:cubicBezTo>
                  <a:cubicBezTo>
                    <a:pt x="618" y="3"/>
                    <a:pt x="606" y="0"/>
                    <a:pt x="5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28"/>
            <p:cNvSpPr/>
            <p:nvPr/>
          </p:nvSpPr>
          <p:spPr>
            <a:xfrm>
              <a:off x="6898073" y="510778"/>
              <a:ext cx="46740" cy="38171"/>
            </a:xfrm>
            <a:custGeom>
              <a:avLst/>
              <a:gdLst/>
              <a:ahLst/>
              <a:cxnLst/>
              <a:rect l="l" t="t" r="r" b="b"/>
              <a:pathLst>
                <a:path w="1200" h="980" extrusionOk="0">
                  <a:moveTo>
                    <a:pt x="630" y="1"/>
                  </a:moveTo>
                  <a:cubicBezTo>
                    <a:pt x="560" y="1"/>
                    <a:pt x="487" y="25"/>
                    <a:pt x="414" y="81"/>
                  </a:cubicBezTo>
                  <a:cubicBezTo>
                    <a:pt x="1" y="372"/>
                    <a:pt x="900" y="980"/>
                    <a:pt x="900" y="980"/>
                  </a:cubicBezTo>
                  <a:cubicBezTo>
                    <a:pt x="1200" y="540"/>
                    <a:pt x="956" y="1"/>
                    <a:pt x="6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28"/>
            <p:cNvSpPr/>
            <p:nvPr/>
          </p:nvSpPr>
          <p:spPr>
            <a:xfrm>
              <a:off x="6922689" y="524878"/>
              <a:ext cx="13282" cy="26914"/>
            </a:xfrm>
            <a:custGeom>
              <a:avLst/>
              <a:gdLst/>
              <a:ahLst/>
              <a:cxnLst/>
              <a:rect l="l" t="t" r="r" b="b"/>
              <a:pathLst>
                <a:path w="341" h="691" extrusionOk="0">
                  <a:moveTo>
                    <a:pt x="75" y="0"/>
                  </a:moveTo>
                  <a:cubicBezTo>
                    <a:pt x="65" y="0"/>
                    <a:pt x="56" y="3"/>
                    <a:pt x="49" y="10"/>
                  </a:cubicBezTo>
                  <a:cubicBezTo>
                    <a:pt x="25" y="10"/>
                    <a:pt x="0" y="59"/>
                    <a:pt x="25" y="83"/>
                  </a:cubicBezTo>
                  <a:cubicBezTo>
                    <a:pt x="122" y="253"/>
                    <a:pt x="195" y="423"/>
                    <a:pt x="219" y="618"/>
                  </a:cubicBezTo>
                  <a:cubicBezTo>
                    <a:pt x="219" y="642"/>
                    <a:pt x="243" y="666"/>
                    <a:pt x="268" y="691"/>
                  </a:cubicBezTo>
                  <a:cubicBezTo>
                    <a:pt x="316" y="691"/>
                    <a:pt x="340" y="666"/>
                    <a:pt x="340" y="642"/>
                  </a:cubicBezTo>
                  <a:cubicBezTo>
                    <a:pt x="316" y="423"/>
                    <a:pt x="243" y="205"/>
                    <a:pt x="122" y="35"/>
                  </a:cubicBezTo>
                  <a:cubicBezTo>
                    <a:pt x="122" y="18"/>
                    <a:pt x="98" y="0"/>
                    <a:pt x="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28"/>
            <p:cNvSpPr/>
            <p:nvPr/>
          </p:nvSpPr>
          <p:spPr>
            <a:xfrm>
              <a:off x="6942865" y="561218"/>
              <a:ext cx="41365" cy="39768"/>
            </a:xfrm>
            <a:custGeom>
              <a:avLst/>
              <a:gdLst/>
              <a:ahLst/>
              <a:cxnLst/>
              <a:rect l="l" t="t" r="r" b="b"/>
              <a:pathLst>
                <a:path w="1062" h="1021" extrusionOk="0">
                  <a:moveTo>
                    <a:pt x="509" y="0"/>
                  </a:moveTo>
                  <a:cubicBezTo>
                    <a:pt x="0" y="0"/>
                    <a:pt x="333" y="1021"/>
                    <a:pt x="333" y="1021"/>
                  </a:cubicBezTo>
                  <a:cubicBezTo>
                    <a:pt x="940" y="827"/>
                    <a:pt x="1061" y="25"/>
                    <a:pt x="527" y="1"/>
                  </a:cubicBezTo>
                  <a:cubicBezTo>
                    <a:pt x="521" y="0"/>
                    <a:pt x="515" y="0"/>
                    <a:pt x="5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28"/>
            <p:cNvSpPr/>
            <p:nvPr/>
          </p:nvSpPr>
          <p:spPr>
            <a:xfrm>
              <a:off x="6952953" y="576370"/>
              <a:ext cx="12347" cy="26525"/>
            </a:xfrm>
            <a:custGeom>
              <a:avLst/>
              <a:gdLst/>
              <a:ahLst/>
              <a:cxnLst/>
              <a:rect l="l" t="t" r="r" b="b"/>
              <a:pathLst>
                <a:path w="317" h="681" extrusionOk="0">
                  <a:moveTo>
                    <a:pt x="268" y="0"/>
                  </a:moveTo>
                  <a:cubicBezTo>
                    <a:pt x="244" y="0"/>
                    <a:pt x="195" y="25"/>
                    <a:pt x="195" y="49"/>
                  </a:cubicBezTo>
                  <a:cubicBezTo>
                    <a:pt x="171" y="243"/>
                    <a:pt x="122" y="413"/>
                    <a:pt x="25" y="583"/>
                  </a:cubicBezTo>
                  <a:cubicBezTo>
                    <a:pt x="1" y="608"/>
                    <a:pt x="1" y="656"/>
                    <a:pt x="25" y="680"/>
                  </a:cubicBezTo>
                  <a:lnTo>
                    <a:pt x="98" y="680"/>
                  </a:lnTo>
                  <a:cubicBezTo>
                    <a:pt x="195" y="486"/>
                    <a:pt x="268" y="292"/>
                    <a:pt x="316" y="73"/>
                  </a:cubicBezTo>
                  <a:cubicBezTo>
                    <a:pt x="316" y="49"/>
                    <a:pt x="292" y="0"/>
                    <a:pt x="2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4" name="Google Shape;624;p28"/>
          <p:cNvGrpSpPr/>
          <p:nvPr/>
        </p:nvGrpSpPr>
        <p:grpSpPr>
          <a:xfrm rot="-4477981" flipH="1">
            <a:off x="8390416" y="4219637"/>
            <a:ext cx="799388" cy="704718"/>
            <a:chOff x="4508023" y="3764622"/>
            <a:chExt cx="161487" cy="142362"/>
          </a:xfrm>
        </p:grpSpPr>
        <p:sp>
          <p:nvSpPr>
            <p:cNvPr id="625" name="Google Shape;625;p28"/>
            <p:cNvSpPr/>
            <p:nvPr/>
          </p:nvSpPr>
          <p:spPr>
            <a:xfrm>
              <a:off x="4558151" y="3764622"/>
              <a:ext cx="65163" cy="54335"/>
            </a:xfrm>
            <a:custGeom>
              <a:avLst/>
              <a:gdLst/>
              <a:ahLst/>
              <a:cxnLst/>
              <a:rect l="l" t="t" r="r" b="b"/>
              <a:pathLst>
                <a:path w="1673" h="1395" extrusionOk="0">
                  <a:moveTo>
                    <a:pt x="947" y="1"/>
                  </a:moveTo>
                  <a:cubicBezTo>
                    <a:pt x="917" y="1"/>
                    <a:pt x="885" y="4"/>
                    <a:pt x="851" y="10"/>
                  </a:cubicBezTo>
                  <a:cubicBezTo>
                    <a:pt x="1" y="156"/>
                    <a:pt x="1118" y="1225"/>
                    <a:pt x="1118" y="1225"/>
                  </a:cubicBezTo>
                  <a:cubicBezTo>
                    <a:pt x="1208" y="1344"/>
                    <a:pt x="1284" y="1394"/>
                    <a:pt x="1346" y="1394"/>
                  </a:cubicBezTo>
                  <a:cubicBezTo>
                    <a:pt x="1672" y="1394"/>
                    <a:pt x="1599" y="1"/>
                    <a:pt x="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28"/>
            <p:cNvSpPr/>
            <p:nvPr/>
          </p:nvSpPr>
          <p:spPr>
            <a:xfrm>
              <a:off x="4607735" y="3824527"/>
              <a:ext cx="61775" cy="35678"/>
            </a:xfrm>
            <a:custGeom>
              <a:avLst/>
              <a:gdLst/>
              <a:ahLst/>
              <a:cxnLst/>
              <a:rect l="l" t="t" r="r" b="b"/>
              <a:pathLst>
                <a:path w="1586" h="916" extrusionOk="0">
                  <a:moveTo>
                    <a:pt x="851" y="0"/>
                  </a:moveTo>
                  <a:cubicBezTo>
                    <a:pt x="473" y="0"/>
                    <a:pt x="137" y="537"/>
                    <a:pt x="137" y="537"/>
                  </a:cubicBezTo>
                  <a:cubicBezTo>
                    <a:pt x="0" y="811"/>
                    <a:pt x="113" y="915"/>
                    <a:pt x="310" y="915"/>
                  </a:cubicBezTo>
                  <a:cubicBezTo>
                    <a:pt x="744" y="915"/>
                    <a:pt x="1585" y="409"/>
                    <a:pt x="1084" y="75"/>
                  </a:cubicBezTo>
                  <a:cubicBezTo>
                    <a:pt x="1006" y="22"/>
                    <a:pt x="928" y="0"/>
                    <a:pt x="8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28"/>
            <p:cNvSpPr/>
            <p:nvPr/>
          </p:nvSpPr>
          <p:spPr>
            <a:xfrm>
              <a:off x="4552971" y="3869787"/>
              <a:ext cx="66682" cy="28044"/>
            </a:xfrm>
            <a:custGeom>
              <a:avLst/>
              <a:gdLst/>
              <a:ahLst/>
              <a:cxnLst/>
              <a:rect l="l" t="t" r="r" b="b"/>
              <a:pathLst>
                <a:path w="1712" h="720" extrusionOk="0">
                  <a:moveTo>
                    <a:pt x="1042" y="0"/>
                  </a:moveTo>
                  <a:cubicBezTo>
                    <a:pt x="818" y="0"/>
                    <a:pt x="620" y="55"/>
                    <a:pt x="620" y="55"/>
                  </a:cubicBezTo>
                  <a:cubicBezTo>
                    <a:pt x="0" y="300"/>
                    <a:pt x="770" y="719"/>
                    <a:pt x="1278" y="719"/>
                  </a:cubicBezTo>
                  <a:cubicBezTo>
                    <a:pt x="1526" y="719"/>
                    <a:pt x="1712" y="618"/>
                    <a:pt x="1640" y="347"/>
                  </a:cubicBezTo>
                  <a:cubicBezTo>
                    <a:pt x="1564" y="67"/>
                    <a:pt x="1287" y="0"/>
                    <a:pt x="10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28"/>
            <p:cNvSpPr/>
            <p:nvPr/>
          </p:nvSpPr>
          <p:spPr>
            <a:xfrm>
              <a:off x="4549660" y="3798275"/>
              <a:ext cx="44364" cy="50479"/>
            </a:xfrm>
            <a:custGeom>
              <a:avLst/>
              <a:gdLst/>
              <a:ahLst/>
              <a:cxnLst/>
              <a:rect l="l" t="t" r="r" b="b"/>
              <a:pathLst>
                <a:path w="1139" h="1296" extrusionOk="0">
                  <a:moveTo>
                    <a:pt x="675" y="0"/>
                  </a:moveTo>
                  <a:cubicBezTo>
                    <a:pt x="627" y="0"/>
                    <a:pt x="572" y="14"/>
                    <a:pt x="510" y="45"/>
                  </a:cubicBezTo>
                  <a:cubicBezTo>
                    <a:pt x="0" y="288"/>
                    <a:pt x="438" y="1114"/>
                    <a:pt x="438" y="1114"/>
                  </a:cubicBezTo>
                  <a:cubicBezTo>
                    <a:pt x="517" y="1242"/>
                    <a:pt x="592" y="1295"/>
                    <a:pt x="659" y="1295"/>
                  </a:cubicBezTo>
                  <a:cubicBezTo>
                    <a:pt x="992" y="1295"/>
                    <a:pt x="1139" y="0"/>
                    <a:pt x="6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28"/>
            <p:cNvSpPr/>
            <p:nvPr/>
          </p:nvSpPr>
          <p:spPr>
            <a:xfrm>
              <a:off x="4526018" y="3790290"/>
              <a:ext cx="91805" cy="116694"/>
            </a:xfrm>
            <a:custGeom>
              <a:avLst/>
              <a:gdLst/>
              <a:ahLst/>
              <a:cxnLst/>
              <a:rect l="l" t="t" r="r" b="b"/>
              <a:pathLst>
                <a:path w="2357" h="2996" extrusionOk="0">
                  <a:moveTo>
                    <a:pt x="1917" y="1"/>
                  </a:moveTo>
                  <a:cubicBezTo>
                    <a:pt x="1880" y="1"/>
                    <a:pt x="1855" y="40"/>
                    <a:pt x="1895" y="80"/>
                  </a:cubicBezTo>
                  <a:cubicBezTo>
                    <a:pt x="2162" y="299"/>
                    <a:pt x="2283" y="663"/>
                    <a:pt x="2186" y="1027"/>
                  </a:cubicBezTo>
                  <a:cubicBezTo>
                    <a:pt x="2113" y="1416"/>
                    <a:pt x="1773" y="1708"/>
                    <a:pt x="1360" y="1732"/>
                  </a:cubicBezTo>
                  <a:cubicBezTo>
                    <a:pt x="704" y="1780"/>
                    <a:pt x="146" y="2266"/>
                    <a:pt x="0" y="2946"/>
                  </a:cubicBezTo>
                  <a:cubicBezTo>
                    <a:pt x="0" y="2971"/>
                    <a:pt x="24" y="2995"/>
                    <a:pt x="49" y="2995"/>
                  </a:cubicBezTo>
                  <a:cubicBezTo>
                    <a:pt x="49" y="2995"/>
                    <a:pt x="73" y="2971"/>
                    <a:pt x="73" y="2946"/>
                  </a:cubicBezTo>
                  <a:cubicBezTo>
                    <a:pt x="219" y="2339"/>
                    <a:pt x="729" y="1878"/>
                    <a:pt x="1360" y="1805"/>
                  </a:cubicBezTo>
                  <a:cubicBezTo>
                    <a:pt x="1822" y="1780"/>
                    <a:pt x="2186" y="1465"/>
                    <a:pt x="2283" y="1027"/>
                  </a:cubicBezTo>
                  <a:cubicBezTo>
                    <a:pt x="2356" y="663"/>
                    <a:pt x="2235" y="250"/>
                    <a:pt x="1943" y="7"/>
                  </a:cubicBezTo>
                  <a:cubicBezTo>
                    <a:pt x="1934" y="3"/>
                    <a:pt x="1926" y="1"/>
                    <a:pt x="1917" y="1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28"/>
            <p:cNvSpPr/>
            <p:nvPr/>
          </p:nvSpPr>
          <p:spPr>
            <a:xfrm>
              <a:off x="4596946" y="3843534"/>
              <a:ext cx="44520" cy="12698"/>
            </a:xfrm>
            <a:custGeom>
              <a:avLst/>
              <a:gdLst/>
              <a:ahLst/>
              <a:cxnLst/>
              <a:rect l="l" t="t" r="r" b="b"/>
              <a:pathLst>
                <a:path w="1143" h="326" extrusionOk="0">
                  <a:moveTo>
                    <a:pt x="1070" y="0"/>
                  </a:moveTo>
                  <a:cubicBezTo>
                    <a:pt x="903" y="93"/>
                    <a:pt x="522" y="243"/>
                    <a:pt x="265" y="243"/>
                  </a:cubicBezTo>
                  <a:cubicBezTo>
                    <a:pt x="187" y="243"/>
                    <a:pt x="119" y="229"/>
                    <a:pt x="74" y="195"/>
                  </a:cubicBezTo>
                  <a:cubicBezTo>
                    <a:pt x="74" y="183"/>
                    <a:pt x="68" y="177"/>
                    <a:pt x="59" y="177"/>
                  </a:cubicBezTo>
                  <a:cubicBezTo>
                    <a:pt x="50" y="177"/>
                    <a:pt x="37" y="183"/>
                    <a:pt x="25" y="195"/>
                  </a:cubicBezTo>
                  <a:cubicBezTo>
                    <a:pt x="1" y="195"/>
                    <a:pt x="1" y="243"/>
                    <a:pt x="25" y="243"/>
                  </a:cubicBezTo>
                  <a:cubicBezTo>
                    <a:pt x="80" y="298"/>
                    <a:pt x="135" y="325"/>
                    <a:pt x="199" y="325"/>
                  </a:cubicBezTo>
                  <a:cubicBezTo>
                    <a:pt x="221" y="325"/>
                    <a:pt x="244" y="322"/>
                    <a:pt x="268" y="316"/>
                  </a:cubicBezTo>
                  <a:cubicBezTo>
                    <a:pt x="560" y="292"/>
                    <a:pt x="851" y="219"/>
                    <a:pt x="1094" y="98"/>
                  </a:cubicBezTo>
                  <a:cubicBezTo>
                    <a:pt x="1118" y="73"/>
                    <a:pt x="1143" y="49"/>
                    <a:pt x="1118" y="25"/>
                  </a:cubicBezTo>
                  <a:cubicBezTo>
                    <a:pt x="1118" y="0"/>
                    <a:pt x="1094" y="0"/>
                    <a:pt x="1070" y="0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28"/>
            <p:cNvSpPr/>
            <p:nvPr/>
          </p:nvSpPr>
          <p:spPr>
            <a:xfrm>
              <a:off x="4569525" y="3818529"/>
              <a:ext cx="11373" cy="42066"/>
            </a:xfrm>
            <a:custGeom>
              <a:avLst/>
              <a:gdLst/>
              <a:ahLst/>
              <a:cxnLst/>
              <a:rect l="l" t="t" r="r" b="b"/>
              <a:pathLst>
                <a:path w="292" h="1080" extrusionOk="0">
                  <a:moveTo>
                    <a:pt x="223" y="1"/>
                  </a:moveTo>
                  <a:cubicBezTo>
                    <a:pt x="207" y="1"/>
                    <a:pt x="195" y="18"/>
                    <a:pt x="195" y="35"/>
                  </a:cubicBezTo>
                  <a:cubicBezTo>
                    <a:pt x="171" y="132"/>
                    <a:pt x="0" y="910"/>
                    <a:pt x="219" y="1080"/>
                  </a:cubicBezTo>
                  <a:lnTo>
                    <a:pt x="292" y="1080"/>
                  </a:lnTo>
                  <a:cubicBezTo>
                    <a:pt x="292" y="1055"/>
                    <a:pt x="292" y="1031"/>
                    <a:pt x="292" y="1007"/>
                  </a:cubicBezTo>
                  <a:cubicBezTo>
                    <a:pt x="146" y="910"/>
                    <a:pt x="195" y="351"/>
                    <a:pt x="292" y="59"/>
                  </a:cubicBezTo>
                  <a:cubicBezTo>
                    <a:pt x="292" y="35"/>
                    <a:pt x="268" y="11"/>
                    <a:pt x="243" y="11"/>
                  </a:cubicBezTo>
                  <a:cubicBezTo>
                    <a:pt x="236" y="4"/>
                    <a:pt x="229" y="1"/>
                    <a:pt x="223" y="1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28"/>
            <p:cNvSpPr/>
            <p:nvPr/>
          </p:nvSpPr>
          <p:spPr>
            <a:xfrm>
              <a:off x="4508023" y="3819074"/>
              <a:ext cx="44364" cy="50479"/>
            </a:xfrm>
            <a:custGeom>
              <a:avLst/>
              <a:gdLst/>
              <a:ahLst/>
              <a:cxnLst/>
              <a:rect l="l" t="t" r="r" b="b"/>
              <a:pathLst>
                <a:path w="1139" h="1296" extrusionOk="0">
                  <a:moveTo>
                    <a:pt x="657" y="0"/>
                  </a:moveTo>
                  <a:cubicBezTo>
                    <a:pt x="607" y="0"/>
                    <a:pt x="550" y="15"/>
                    <a:pt x="486" y="45"/>
                  </a:cubicBezTo>
                  <a:cubicBezTo>
                    <a:pt x="0" y="288"/>
                    <a:pt x="438" y="1114"/>
                    <a:pt x="438" y="1114"/>
                  </a:cubicBezTo>
                  <a:cubicBezTo>
                    <a:pt x="521" y="1242"/>
                    <a:pt x="598" y="1296"/>
                    <a:pt x="667" y="1296"/>
                  </a:cubicBezTo>
                  <a:cubicBezTo>
                    <a:pt x="1008" y="1296"/>
                    <a:pt x="1139" y="0"/>
                    <a:pt x="6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28"/>
            <p:cNvSpPr/>
            <p:nvPr/>
          </p:nvSpPr>
          <p:spPr>
            <a:xfrm>
              <a:off x="4527887" y="3839756"/>
              <a:ext cx="11412" cy="42611"/>
            </a:xfrm>
            <a:custGeom>
              <a:avLst/>
              <a:gdLst/>
              <a:ahLst/>
              <a:cxnLst/>
              <a:rect l="l" t="t" r="r" b="b"/>
              <a:pathLst>
                <a:path w="293" h="1094" extrusionOk="0">
                  <a:moveTo>
                    <a:pt x="244" y="0"/>
                  </a:moveTo>
                  <a:cubicBezTo>
                    <a:pt x="219" y="0"/>
                    <a:pt x="195" y="0"/>
                    <a:pt x="195" y="25"/>
                  </a:cubicBezTo>
                  <a:cubicBezTo>
                    <a:pt x="171" y="122"/>
                    <a:pt x="1" y="899"/>
                    <a:pt x="219" y="1093"/>
                  </a:cubicBezTo>
                  <a:lnTo>
                    <a:pt x="244" y="1093"/>
                  </a:lnTo>
                  <a:cubicBezTo>
                    <a:pt x="268" y="1093"/>
                    <a:pt x="268" y="1093"/>
                    <a:pt x="292" y="1069"/>
                  </a:cubicBezTo>
                  <a:cubicBezTo>
                    <a:pt x="292" y="1045"/>
                    <a:pt x="292" y="1021"/>
                    <a:pt x="292" y="1021"/>
                  </a:cubicBezTo>
                  <a:cubicBezTo>
                    <a:pt x="146" y="899"/>
                    <a:pt x="219" y="365"/>
                    <a:pt x="292" y="49"/>
                  </a:cubicBezTo>
                  <a:cubicBezTo>
                    <a:pt x="292" y="25"/>
                    <a:pt x="268" y="0"/>
                    <a:pt x="244" y="0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28"/>
            <p:cNvSpPr/>
            <p:nvPr/>
          </p:nvSpPr>
          <p:spPr>
            <a:xfrm>
              <a:off x="4558151" y="3864334"/>
              <a:ext cx="37898" cy="22747"/>
            </a:xfrm>
            <a:custGeom>
              <a:avLst/>
              <a:gdLst/>
              <a:ahLst/>
              <a:cxnLst/>
              <a:rect l="l" t="t" r="r" b="b"/>
              <a:pathLst>
                <a:path w="973" h="584" extrusionOk="0">
                  <a:moveTo>
                    <a:pt x="25" y="1"/>
                  </a:moveTo>
                  <a:cubicBezTo>
                    <a:pt x="1" y="25"/>
                    <a:pt x="1" y="49"/>
                    <a:pt x="1" y="74"/>
                  </a:cubicBezTo>
                  <a:cubicBezTo>
                    <a:pt x="195" y="390"/>
                    <a:pt x="535" y="584"/>
                    <a:pt x="924" y="584"/>
                  </a:cubicBezTo>
                  <a:cubicBezTo>
                    <a:pt x="948" y="584"/>
                    <a:pt x="973" y="584"/>
                    <a:pt x="973" y="560"/>
                  </a:cubicBezTo>
                  <a:cubicBezTo>
                    <a:pt x="973" y="511"/>
                    <a:pt x="948" y="511"/>
                    <a:pt x="924" y="511"/>
                  </a:cubicBezTo>
                  <a:cubicBezTo>
                    <a:pt x="584" y="487"/>
                    <a:pt x="268" y="317"/>
                    <a:pt x="74" y="25"/>
                  </a:cubicBezTo>
                  <a:cubicBezTo>
                    <a:pt x="74" y="1"/>
                    <a:pt x="50" y="1"/>
                    <a:pt x="25" y="1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5" name="Google Shape;635;p28"/>
          <p:cNvGrpSpPr/>
          <p:nvPr/>
        </p:nvGrpSpPr>
        <p:grpSpPr>
          <a:xfrm flipH="1">
            <a:off x="366697" y="-180577"/>
            <a:ext cx="2121882" cy="1414590"/>
            <a:chOff x="6655952" y="-180577"/>
            <a:chExt cx="2121882" cy="1414590"/>
          </a:xfrm>
        </p:grpSpPr>
        <p:grpSp>
          <p:nvGrpSpPr>
            <p:cNvPr id="636" name="Google Shape;636;p28"/>
            <p:cNvGrpSpPr/>
            <p:nvPr/>
          </p:nvGrpSpPr>
          <p:grpSpPr>
            <a:xfrm rot="1685293">
              <a:off x="8051699" y="334351"/>
              <a:ext cx="652925" cy="474307"/>
              <a:chOff x="5211663" y="1358969"/>
              <a:chExt cx="483893" cy="351481"/>
            </a:xfrm>
          </p:grpSpPr>
          <p:sp>
            <p:nvSpPr>
              <p:cNvPr id="637" name="Google Shape;637;p28"/>
              <p:cNvSpPr/>
              <p:nvPr/>
            </p:nvSpPr>
            <p:spPr>
              <a:xfrm>
                <a:off x="5519159" y="1395927"/>
                <a:ext cx="71050" cy="66812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78" extrusionOk="0">
                    <a:moveTo>
                      <a:pt x="914" y="1"/>
                    </a:moveTo>
                    <a:cubicBezTo>
                      <a:pt x="801" y="1"/>
                      <a:pt x="571" y="36"/>
                      <a:pt x="67" y="176"/>
                    </a:cubicBezTo>
                    <a:cubicBezTo>
                      <a:pt x="0" y="198"/>
                      <a:pt x="16" y="324"/>
                      <a:pt x="95" y="324"/>
                    </a:cubicBezTo>
                    <a:cubicBezTo>
                      <a:pt x="102" y="324"/>
                      <a:pt x="109" y="323"/>
                      <a:pt x="116" y="322"/>
                    </a:cubicBezTo>
                    <a:cubicBezTo>
                      <a:pt x="359" y="249"/>
                      <a:pt x="626" y="200"/>
                      <a:pt x="869" y="152"/>
                    </a:cubicBezTo>
                    <a:lnTo>
                      <a:pt x="869" y="152"/>
                    </a:lnTo>
                    <a:cubicBezTo>
                      <a:pt x="796" y="322"/>
                      <a:pt x="626" y="662"/>
                      <a:pt x="505" y="880"/>
                    </a:cubicBezTo>
                    <a:cubicBezTo>
                      <a:pt x="480" y="905"/>
                      <a:pt x="480" y="953"/>
                      <a:pt x="529" y="977"/>
                    </a:cubicBezTo>
                    <a:lnTo>
                      <a:pt x="553" y="977"/>
                    </a:lnTo>
                    <a:cubicBezTo>
                      <a:pt x="577" y="977"/>
                      <a:pt x="602" y="977"/>
                      <a:pt x="602" y="953"/>
                    </a:cubicBezTo>
                    <a:cubicBezTo>
                      <a:pt x="650" y="880"/>
                      <a:pt x="990" y="249"/>
                      <a:pt x="1039" y="127"/>
                    </a:cubicBezTo>
                    <a:cubicBezTo>
                      <a:pt x="1039" y="103"/>
                      <a:pt x="1039" y="79"/>
                      <a:pt x="1039" y="30"/>
                    </a:cubicBezTo>
                    <a:cubicBezTo>
                      <a:pt x="1018" y="20"/>
                      <a:pt x="998" y="1"/>
                      <a:pt x="914" y="1"/>
                    </a:cubicBezTo>
                    <a:close/>
                  </a:path>
                </a:pathLst>
              </a:custGeom>
              <a:solidFill>
                <a:srgbClr val="261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8" name="Google Shape;638;p28"/>
              <p:cNvSpPr/>
              <p:nvPr/>
            </p:nvSpPr>
            <p:spPr>
              <a:xfrm>
                <a:off x="5211663" y="1358969"/>
                <a:ext cx="483893" cy="351481"/>
              </a:xfrm>
              <a:custGeom>
                <a:avLst/>
                <a:gdLst/>
                <a:ahLst/>
                <a:cxnLst/>
                <a:rect l="l" t="t" r="r" b="b"/>
                <a:pathLst>
                  <a:path w="7083" h="5145" extrusionOk="0">
                    <a:moveTo>
                      <a:pt x="3768" y="0"/>
                    </a:moveTo>
                    <a:cubicBezTo>
                      <a:pt x="3734" y="0"/>
                      <a:pt x="3701" y="4"/>
                      <a:pt x="3670" y="12"/>
                    </a:cubicBezTo>
                    <a:cubicBezTo>
                      <a:pt x="3014" y="207"/>
                      <a:pt x="3232" y="1713"/>
                      <a:pt x="3232" y="1713"/>
                    </a:cubicBezTo>
                    <a:cubicBezTo>
                      <a:pt x="3232" y="1713"/>
                      <a:pt x="1357" y="535"/>
                      <a:pt x="891" y="535"/>
                    </a:cubicBezTo>
                    <a:cubicBezTo>
                      <a:pt x="865" y="535"/>
                      <a:pt x="844" y="539"/>
                      <a:pt x="827" y="547"/>
                    </a:cubicBezTo>
                    <a:cubicBezTo>
                      <a:pt x="366" y="814"/>
                      <a:pt x="1483" y="1664"/>
                      <a:pt x="1483" y="1664"/>
                    </a:cubicBezTo>
                    <a:cubicBezTo>
                      <a:pt x="1483" y="1664"/>
                      <a:pt x="832" y="1473"/>
                      <a:pt x="445" y="1473"/>
                    </a:cubicBezTo>
                    <a:cubicBezTo>
                      <a:pt x="263" y="1473"/>
                      <a:pt x="140" y="1516"/>
                      <a:pt x="171" y="1640"/>
                    </a:cubicBezTo>
                    <a:cubicBezTo>
                      <a:pt x="269" y="2029"/>
                      <a:pt x="1022" y="2490"/>
                      <a:pt x="1022" y="2490"/>
                    </a:cubicBezTo>
                    <a:cubicBezTo>
                      <a:pt x="730" y="2490"/>
                      <a:pt x="439" y="2539"/>
                      <a:pt x="147" y="2587"/>
                    </a:cubicBezTo>
                    <a:cubicBezTo>
                      <a:pt x="1" y="2650"/>
                      <a:pt x="594" y="3616"/>
                      <a:pt x="1664" y="3616"/>
                    </a:cubicBezTo>
                    <a:cubicBezTo>
                      <a:pt x="1835" y="3616"/>
                      <a:pt x="2018" y="3592"/>
                      <a:pt x="2212" y="3535"/>
                    </a:cubicBezTo>
                    <a:lnTo>
                      <a:pt x="2212" y="3535"/>
                    </a:lnTo>
                    <a:lnTo>
                      <a:pt x="1095" y="4506"/>
                    </a:lnTo>
                    <a:cubicBezTo>
                      <a:pt x="1095" y="4506"/>
                      <a:pt x="2102" y="5144"/>
                      <a:pt x="3258" y="5144"/>
                    </a:cubicBezTo>
                    <a:cubicBezTo>
                      <a:pt x="3697" y="5144"/>
                      <a:pt x="4158" y="5052"/>
                      <a:pt x="4593" y="4798"/>
                    </a:cubicBezTo>
                    <a:cubicBezTo>
                      <a:pt x="7083" y="3365"/>
                      <a:pt x="4779" y="0"/>
                      <a:pt x="376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9" name="Google Shape;639;p28"/>
              <p:cNvSpPr/>
              <p:nvPr/>
            </p:nvSpPr>
            <p:spPr>
              <a:xfrm>
                <a:off x="5467307" y="1398045"/>
                <a:ext cx="48164" cy="44746"/>
              </a:xfrm>
              <a:custGeom>
                <a:avLst/>
                <a:gdLst/>
                <a:ahLst/>
                <a:cxnLst/>
                <a:rect l="l" t="t" r="r" b="b"/>
                <a:pathLst>
                  <a:path w="705" h="655" extrusionOk="0">
                    <a:moveTo>
                      <a:pt x="443" y="1"/>
                    </a:moveTo>
                    <a:cubicBezTo>
                      <a:pt x="395" y="1"/>
                      <a:pt x="349" y="49"/>
                      <a:pt x="365" y="96"/>
                    </a:cubicBezTo>
                    <a:cubicBezTo>
                      <a:pt x="413" y="218"/>
                      <a:pt x="462" y="363"/>
                      <a:pt x="486" y="485"/>
                    </a:cubicBezTo>
                    <a:cubicBezTo>
                      <a:pt x="365" y="388"/>
                      <a:pt x="243" y="291"/>
                      <a:pt x="122" y="169"/>
                    </a:cubicBezTo>
                    <a:cubicBezTo>
                      <a:pt x="110" y="157"/>
                      <a:pt x="92" y="151"/>
                      <a:pt x="73" y="151"/>
                    </a:cubicBezTo>
                    <a:cubicBezTo>
                      <a:pt x="55" y="151"/>
                      <a:pt x="37" y="157"/>
                      <a:pt x="25" y="169"/>
                    </a:cubicBezTo>
                    <a:cubicBezTo>
                      <a:pt x="0" y="218"/>
                      <a:pt x="0" y="266"/>
                      <a:pt x="25" y="291"/>
                    </a:cubicBezTo>
                    <a:cubicBezTo>
                      <a:pt x="340" y="606"/>
                      <a:pt x="462" y="655"/>
                      <a:pt x="535" y="655"/>
                    </a:cubicBezTo>
                    <a:lnTo>
                      <a:pt x="559" y="655"/>
                    </a:lnTo>
                    <a:cubicBezTo>
                      <a:pt x="608" y="631"/>
                      <a:pt x="705" y="582"/>
                      <a:pt x="511" y="48"/>
                    </a:cubicBezTo>
                    <a:cubicBezTo>
                      <a:pt x="494" y="14"/>
                      <a:pt x="468" y="1"/>
                      <a:pt x="443" y="1"/>
                    </a:cubicBezTo>
                    <a:close/>
                  </a:path>
                </a:pathLst>
              </a:custGeom>
              <a:solidFill>
                <a:srgbClr val="261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0" name="Google Shape;640;p28"/>
              <p:cNvSpPr/>
              <p:nvPr/>
            </p:nvSpPr>
            <p:spPr>
              <a:xfrm>
                <a:off x="5309630" y="1479885"/>
                <a:ext cx="102954" cy="109167"/>
              </a:xfrm>
              <a:custGeom>
                <a:avLst/>
                <a:gdLst/>
                <a:ahLst/>
                <a:cxnLst/>
                <a:rect l="l" t="t" r="r" b="b"/>
                <a:pathLst>
                  <a:path w="1507" h="1598" extrusionOk="0">
                    <a:moveTo>
                      <a:pt x="479" y="1"/>
                    </a:moveTo>
                    <a:cubicBezTo>
                      <a:pt x="444" y="1"/>
                      <a:pt x="427" y="9"/>
                      <a:pt x="414" y="16"/>
                    </a:cubicBezTo>
                    <a:cubicBezTo>
                      <a:pt x="389" y="40"/>
                      <a:pt x="389" y="64"/>
                      <a:pt x="389" y="113"/>
                    </a:cubicBezTo>
                    <a:cubicBezTo>
                      <a:pt x="389" y="210"/>
                      <a:pt x="535" y="380"/>
                      <a:pt x="657" y="477"/>
                    </a:cubicBezTo>
                    <a:cubicBezTo>
                      <a:pt x="1" y="526"/>
                      <a:pt x="1" y="599"/>
                      <a:pt x="1" y="672"/>
                    </a:cubicBezTo>
                    <a:cubicBezTo>
                      <a:pt x="1" y="744"/>
                      <a:pt x="74" y="793"/>
                      <a:pt x="98" y="817"/>
                    </a:cubicBezTo>
                    <a:cubicBezTo>
                      <a:pt x="219" y="890"/>
                      <a:pt x="316" y="963"/>
                      <a:pt x="438" y="1012"/>
                    </a:cubicBezTo>
                    <a:cubicBezTo>
                      <a:pt x="316" y="1036"/>
                      <a:pt x="195" y="1085"/>
                      <a:pt x="98" y="1157"/>
                    </a:cubicBezTo>
                    <a:cubicBezTo>
                      <a:pt x="49" y="1182"/>
                      <a:pt x="49" y="1255"/>
                      <a:pt x="74" y="1303"/>
                    </a:cubicBezTo>
                    <a:cubicBezTo>
                      <a:pt x="185" y="1481"/>
                      <a:pt x="397" y="1598"/>
                      <a:pt x="619" y="1598"/>
                    </a:cubicBezTo>
                    <a:cubicBezTo>
                      <a:pt x="639" y="1598"/>
                      <a:pt x="660" y="1597"/>
                      <a:pt x="681" y="1595"/>
                    </a:cubicBezTo>
                    <a:cubicBezTo>
                      <a:pt x="778" y="1595"/>
                      <a:pt x="875" y="1570"/>
                      <a:pt x="948" y="1546"/>
                    </a:cubicBezTo>
                    <a:cubicBezTo>
                      <a:pt x="997" y="1546"/>
                      <a:pt x="1021" y="1498"/>
                      <a:pt x="997" y="1473"/>
                    </a:cubicBezTo>
                    <a:cubicBezTo>
                      <a:pt x="997" y="1438"/>
                      <a:pt x="971" y="1415"/>
                      <a:pt x="938" y="1415"/>
                    </a:cubicBezTo>
                    <a:cubicBezTo>
                      <a:pt x="925" y="1415"/>
                      <a:pt x="912" y="1418"/>
                      <a:pt x="899" y="1425"/>
                    </a:cubicBezTo>
                    <a:cubicBezTo>
                      <a:pt x="829" y="1446"/>
                      <a:pt x="756" y="1457"/>
                      <a:pt x="683" y="1457"/>
                    </a:cubicBezTo>
                    <a:cubicBezTo>
                      <a:pt x="507" y="1457"/>
                      <a:pt x="333" y="1392"/>
                      <a:pt x="195" y="1255"/>
                    </a:cubicBezTo>
                    <a:cubicBezTo>
                      <a:pt x="365" y="1157"/>
                      <a:pt x="535" y="1109"/>
                      <a:pt x="705" y="1085"/>
                    </a:cubicBezTo>
                    <a:lnTo>
                      <a:pt x="729" y="1085"/>
                    </a:lnTo>
                    <a:cubicBezTo>
                      <a:pt x="754" y="1060"/>
                      <a:pt x="778" y="1036"/>
                      <a:pt x="778" y="1012"/>
                    </a:cubicBezTo>
                    <a:cubicBezTo>
                      <a:pt x="778" y="987"/>
                      <a:pt x="754" y="963"/>
                      <a:pt x="729" y="939"/>
                    </a:cubicBezTo>
                    <a:lnTo>
                      <a:pt x="705" y="939"/>
                    </a:lnTo>
                    <a:cubicBezTo>
                      <a:pt x="511" y="890"/>
                      <a:pt x="341" y="793"/>
                      <a:pt x="171" y="696"/>
                    </a:cubicBezTo>
                    <a:cubicBezTo>
                      <a:pt x="389" y="647"/>
                      <a:pt x="608" y="623"/>
                      <a:pt x="827" y="623"/>
                    </a:cubicBezTo>
                    <a:cubicBezTo>
                      <a:pt x="851" y="623"/>
                      <a:pt x="875" y="599"/>
                      <a:pt x="899" y="574"/>
                    </a:cubicBezTo>
                    <a:cubicBezTo>
                      <a:pt x="899" y="550"/>
                      <a:pt x="899" y="526"/>
                      <a:pt x="875" y="502"/>
                    </a:cubicBezTo>
                    <a:cubicBezTo>
                      <a:pt x="754" y="404"/>
                      <a:pt x="657" y="283"/>
                      <a:pt x="559" y="161"/>
                    </a:cubicBezTo>
                    <a:lnTo>
                      <a:pt x="559" y="161"/>
                    </a:lnTo>
                    <a:cubicBezTo>
                      <a:pt x="851" y="259"/>
                      <a:pt x="1118" y="380"/>
                      <a:pt x="1385" y="526"/>
                    </a:cubicBezTo>
                    <a:cubicBezTo>
                      <a:pt x="1434" y="526"/>
                      <a:pt x="1482" y="526"/>
                      <a:pt x="1482" y="477"/>
                    </a:cubicBezTo>
                    <a:cubicBezTo>
                      <a:pt x="1507" y="429"/>
                      <a:pt x="1482" y="404"/>
                      <a:pt x="1458" y="380"/>
                    </a:cubicBezTo>
                    <a:cubicBezTo>
                      <a:pt x="803" y="61"/>
                      <a:pt x="574" y="1"/>
                      <a:pt x="479" y="1"/>
                    </a:cubicBezTo>
                    <a:close/>
                  </a:path>
                </a:pathLst>
              </a:custGeom>
              <a:solidFill>
                <a:srgbClr val="261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1" name="Google Shape;641;p28"/>
              <p:cNvSpPr/>
              <p:nvPr/>
            </p:nvSpPr>
            <p:spPr>
              <a:xfrm>
                <a:off x="5442439" y="1508440"/>
                <a:ext cx="151050" cy="201598"/>
              </a:xfrm>
              <a:custGeom>
                <a:avLst/>
                <a:gdLst/>
                <a:ahLst/>
                <a:cxnLst/>
                <a:rect l="l" t="t" r="r" b="b"/>
                <a:pathLst>
                  <a:path w="2211" h="2951" extrusionOk="0">
                    <a:moveTo>
                      <a:pt x="2131" y="1"/>
                    </a:moveTo>
                    <a:cubicBezTo>
                      <a:pt x="2118" y="1"/>
                      <a:pt x="2103" y="4"/>
                      <a:pt x="2089" y="11"/>
                    </a:cubicBezTo>
                    <a:cubicBezTo>
                      <a:pt x="2089" y="11"/>
                      <a:pt x="0" y="982"/>
                      <a:pt x="49" y="2877"/>
                    </a:cubicBezTo>
                    <a:cubicBezTo>
                      <a:pt x="49" y="2901"/>
                      <a:pt x="73" y="2950"/>
                      <a:pt x="121" y="2950"/>
                    </a:cubicBezTo>
                    <a:cubicBezTo>
                      <a:pt x="170" y="2950"/>
                      <a:pt x="194" y="2901"/>
                      <a:pt x="194" y="2877"/>
                    </a:cubicBezTo>
                    <a:cubicBezTo>
                      <a:pt x="170" y="1080"/>
                      <a:pt x="2138" y="132"/>
                      <a:pt x="2162" y="132"/>
                    </a:cubicBezTo>
                    <a:cubicBezTo>
                      <a:pt x="2186" y="108"/>
                      <a:pt x="2211" y="84"/>
                      <a:pt x="2186" y="35"/>
                    </a:cubicBezTo>
                    <a:cubicBezTo>
                      <a:pt x="2186" y="18"/>
                      <a:pt x="2162" y="1"/>
                      <a:pt x="2131" y="1"/>
                    </a:cubicBezTo>
                    <a:close/>
                  </a:path>
                </a:pathLst>
              </a:custGeom>
              <a:solidFill>
                <a:srgbClr val="261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42" name="Google Shape;642;p28"/>
            <p:cNvSpPr/>
            <p:nvPr/>
          </p:nvSpPr>
          <p:spPr>
            <a:xfrm rot="-2700000">
              <a:off x="7005059" y="-115361"/>
              <a:ext cx="716375" cy="1284157"/>
            </a:xfrm>
            <a:custGeom>
              <a:avLst/>
              <a:gdLst/>
              <a:ahLst/>
              <a:cxnLst/>
              <a:rect l="l" t="t" r="r" b="b"/>
              <a:pathLst>
                <a:path w="6681" h="11977" extrusionOk="0">
                  <a:moveTo>
                    <a:pt x="4276" y="0"/>
                  </a:moveTo>
                  <a:cubicBezTo>
                    <a:pt x="4276" y="0"/>
                    <a:pt x="4082" y="49"/>
                    <a:pt x="3839" y="146"/>
                  </a:cubicBezTo>
                  <a:lnTo>
                    <a:pt x="3887" y="267"/>
                  </a:lnTo>
                  <a:lnTo>
                    <a:pt x="3863" y="292"/>
                  </a:lnTo>
                  <a:cubicBezTo>
                    <a:pt x="4009" y="243"/>
                    <a:pt x="4155" y="195"/>
                    <a:pt x="4300" y="146"/>
                  </a:cubicBezTo>
                  <a:lnTo>
                    <a:pt x="4276" y="0"/>
                  </a:lnTo>
                  <a:close/>
                  <a:moveTo>
                    <a:pt x="3426" y="316"/>
                  </a:moveTo>
                  <a:cubicBezTo>
                    <a:pt x="3280" y="365"/>
                    <a:pt x="3134" y="437"/>
                    <a:pt x="3013" y="510"/>
                  </a:cubicBezTo>
                  <a:lnTo>
                    <a:pt x="3080" y="645"/>
                  </a:lnTo>
                  <a:lnTo>
                    <a:pt x="3080" y="645"/>
                  </a:lnTo>
                  <a:cubicBezTo>
                    <a:pt x="3198" y="578"/>
                    <a:pt x="3336" y="530"/>
                    <a:pt x="3474" y="437"/>
                  </a:cubicBezTo>
                  <a:lnTo>
                    <a:pt x="3426" y="316"/>
                  </a:lnTo>
                  <a:close/>
                  <a:moveTo>
                    <a:pt x="3080" y="645"/>
                  </a:moveTo>
                  <a:cubicBezTo>
                    <a:pt x="3074" y="649"/>
                    <a:pt x="3068" y="652"/>
                    <a:pt x="3061" y="656"/>
                  </a:cubicBezTo>
                  <a:lnTo>
                    <a:pt x="3086" y="656"/>
                  </a:lnTo>
                  <a:lnTo>
                    <a:pt x="3080" y="645"/>
                  </a:lnTo>
                  <a:close/>
                  <a:moveTo>
                    <a:pt x="2624" y="753"/>
                  </a:moveTo>
                  <a:cubicBezTo>
                    <a:pt x="2503" y="850"/>
                    <a:pt x="2406" y="948"/>
                    <a:pt x="2284" y="1069"/>
                  </a:cubicBezTo>
                  <a:lnTo>
                    <a:pt x="2403" y="1164"/>
                  </a:lnTo>
                  <a:lnTo>
                    <a:pt x="2403" y="1164"/>
                  </a:lnTo>
                  <a:cubicBezTo>
                    <a:pt x="2496" y="1055"/>
                    <a:pt x="2609" y="965"/>
                    <a:pt x="2721" y="875"/>
                  </a:cubicBezTo>
                  <a:lnTo>
                    <a:pt x="2624" y="753"/>
                  </a:lnTo>
                  <a:close/>
                  <a:moveTo>
                    <a:pt x="2403" y="1164"/>
                  </a:moveTo>
                  <a:cubicBezTo>
                    <a:pt x="2396" y="1173"/>
                    <a:pt x="2388" y="1182"/>
                    <a:pt x="2381" y="1191"/>
                  </a:cubicBezTo>
                  <a:lnTo>
                    <a:pt x="2406" y="1166"/>
                  </a:lnTo>
                  <a:lnTo>
                    <a:pt x="2403" y="1164"/>
                  </a:lnTo>
                  <a:close/>
                  <a:moveTo>
                    <a:pt x="1993" y="1409"/>
                  </a:moveTo>
                  <a:cubicBezTo>
                    <a:pt x="1895" y="1531"/>
                    <a:pt x="1823" y="1676"/>
                    <a:pt x="1774" y="1822"/>
                  </a:cubicBezTo>
                  <a:lnTo>
                    <a:pt x="1895" y="1871"/>
                  </a:lnTo>
                  <a:lnTo>
                    <a:pt x="1895" y="1895"/>
                  </a:lnTo>
                  <a:cubicBezTo>
                    <a:pt x="1944" y="1749"/>
                    <a:pt x="2017" y="1628"/>
                    <a:pt x="2114" y="1506"/>
                  </a:cubicBezTo>
                  <a:lnTo>
                    <a:pt x="1993" y="1409"/>
                  </a:lnTo>
                  <a:close/>
                  <a:moveTo>
                    <a:pt x="1628" y="2259"/>
                  </a:moveTo>
                  <a:cubicBezTo>
                    <a:pt x="1604" y="2405"/>
                    <a:pt x="1580" y="2551"/>
                    <a:pt x="1580" y="2697"/>
                  </a:cubicBezTo>
                  <a:lnTo>
                    <a:pt x="1701" y="2697"/>
                  </a:lnTo>
                  <a:cubicBezTo>
                    <a:pt x="1704" y="2559"/>
                    <a:pt x="1728" y="2421"/>
                    <a:pt x="1774" y="2284"/>
                  </a:cubicBezTo>
                  <a:lnTo>
                    <a:pt x="1628" y="2259"/>
                  </a:lnTo>
                  <a:close/>
                  <a:moveTo>
                    <a:pt x="1701" y="2697"/>
                  </a:moveTo>
                  <a:cubicBezTo>
                    <a:pt x="1701" y="2705"/>
                    <a:pt x="1701" y="2713"/>
                    <a:pt x="1701" y="2721"/>
                  </a:cubicBezTo>
                  <a:lnTo>
                    <a:pt x="1725" y="2697"/>
                  </a:lnTo>
                  <a:close/>
                  <a:moveTo>
                    <a:pt x="1774" y="3158"/>
                  </a:moveTo>
                  <a:lnTo>
                    <a:pt x="1628" y="3183"/>
                  </a:lnTo>
                  <a:cubicBezTo>
                    <a:pt x="1628" y="3304"/>
                    <a:pt x="1677" y="3401"/>
                    <a:pt x="1701" y="3523"/>
                  </a:cubicBezTo>
                  <a:lnTo>
                    <a:pt x="1725" y="3620"/>
                  </a:lnTo>
                  <a:lnTo>
                    <a:pt x="1871" y="3571"/>
                  </a:lnTo>
                  <a:lnTo>
                    <a:pt x="1847" y="3474"/>
                  </a:lnTo>
                  <a:cubicBezTo>
                    <a:pt x="1798" y="3377"/>
                    <a:pt x="1774" y="3255"/>
                    <a:pt x="1774" y="3158"/>
                  </a:cubicBezTo>
                  <a:close/>
                  <a:moveTo>
                    <a:pt x="3329" y="3863"/>
                  </a:moveTo>
                  <a:cubicBezTo>
                    <a:pt x="3232" y="3887"/>
                    <a:pt x="3061" y="3887"/>
                    <a:pt x="2867" y="3887"/>
                  </a:cubicBezTo>
                  <a:lnTo>
                    <a:pt x="2867" y="4054"/>
                  </a:lnTo>
                  <a:lnTo>
                    <a:pt x="2867" y="4054"/>
                  </a:lnTo>
                  <a:cubicBezTo>
                    <a:pt x="3049" y="4033"/>
                    <a:pt x="3189" y="4032"/>
                    <a:pt x="3329" y="4008"/>
                  </a:cubicBezTo>
                  <a:lnTo>
                    <a:pt x="3329" y="3863"/>
                  </a:lnTo>
                  <a:close/>
                  <a:moveTo>
                    <a:pt x="2867" y="4054"/>
                  </a:moveTo>
                  <a:cubicBezTo>
                    <a:pt x="2859" y="4055"/>
                    <a:pt x="2851" y="4056"/>
                    <a:pt x="2843" y="4057"/>
                  </a:cubicBezTo>
                  <a:lnTo>
                    <a:pt x="2867" y="4057"/>
                  </a:lnTo>
                  <a:lnTo>
                    <a:pt x="2867" y="4054"/>
                  </a:lnTo>
                  <a:close/>
                  <a:moveTo>
                    <a:pt x="2406" y="3960"/>
                  </a:moveTo>
                  <a:cubicBezTo>
                    <a:pt x="2284" y="3984"/>
                    <a:pt x="2163" y="4008"/>
                    <a:pt x="2041" y="4033"/>
                  </a:cubicBezTo>
                  <a:lnTo>
                    <a:pt x="2017" y="3984"/>
                  </a:lnTo>
                  <a:lnTo>
                    <a:pt x="1871" y="4033"/>
                  </a:lnTo>
                  <a:cubicBezTo>
                    <a:pt x="1944" y="4178"/>
                    <a:pt x="2017" y="4324"/>
                    <a:pt x="2090" y="4446"/>
                  </a:cubicBezTo>
                  <a:lnTo>
                    <a:pt x="2211" y="4373"/>
                  </a:lnTo>
                  <a:cubicBezTo>
                    <a:pt x="2163" y="4300"/>
                    <a:pt x="2138" y="4227"/>
                    <a:pt x="2090" y="4178"/>
                  </a:cubicBezTo>
                  <a:cubicBezTo>
                    <a:pt x="2211" y="4130"/>
                    <a:pt x="2333" y="4130"/>
                    <a:pt x="2430" y="4106"/>
                  </a:cubicBezTo>
                  <a:lnTo>
                    <a:pt x="2406" y="3960"/>
                  </a:lnTo>
                  <a:close/>
                  <a:moveTo>
                    <a:pt x="1531" y="4178"/>
                  </a:moveTo>
                  <a:cubicBezTo>
                    <a:pt x="1385" y="4227"/>
                    <a:pt x="1240" y="4300"/>
                    <a:pt x="1118" y="4349"/>
                  </a:cubicBezTo>
                  <a:lnTo>
                    <a:pt x="1185" y="4483"/>
                  </a:lnTo>
                  <a:lnTo>
                    <a:pt x="1185" y="4483"/>
                  </a:lnTo>
                  <a:cubicBezTo>
                    <a:pt x="1303" y="4416"/>
                    <a:pt x="1441" y="4370"/>
                    <a:pt x="1580" y="4324"/>
                  </a:cubicBezTo>
                  <a:lnTo>
                    <a:pt x="1531" y="4178"/>
                  </a:lnTo>
                  <a:close/>
                  <a:moveTo>
                    <a:pt x="1185" y="4483"/>
                  </a:moveTo>
                  <a:lnTo>
                    <a:pt x="1185" y="4483"/>
                  </a:lnTo>
                  <a:cubicBezTo>
                    <a:pt x="1179" y="4487"/>
                    <a:pt x="1173" y="4491"/>
                    <a:pt x="1167" y="4494"/>
                  </a:cubicBezTo>
                  <a:lnTo>
                    <a:pt x="1191" y="4494"/>
                  </a:lnTo>
                  <a:lnTo>
                    <a:pt x="1185" y="4483"/>
                  </a:lnTo>
                  <a:close/>
                  <a:moveTo>
                    <a:pt x="3426" y="4203"/>
                  </a:moveTo>
                  <a:cubicBezTo>
                    <a:pt x="3377" y="4324"/>
                    <a:pt x="3304" y="4446"/>
                    <a:pt x="3207" y="4519"/>
                  </a:cubicBezTo>
                  <a:lnTo>
                    <a:pt x="3304" y="4640"/>
                  </a:lnTo>
                  <a:cubicBezTo>
                    <a:pt x="3426" y="4543"/>
                    <a:pt x="3499" y="4397"/>
                    <a:pt x="3572" y="4251"/>
                  </a:cubicBezTo>
                  <a:lnTo>
                    <a:pt x="3426" y="4203"/>
                  </a:lnTo>
                  <a:close/>
                  <a:moveTo>
                    <a:pt x="2478" y="4664"/>
                  </a:moveTo>
                  <a:lnTo>
                    <a:pt x="2406" y="4786"/>
                  </a:lnTo>
                  <a:cubicBezTo>
                    <a:pt x="2503" y="4859"/>
                    <a:pt x="2624" y="4883"/>
                    <a:pt x="2746" y="4883"/>
                  </a:cubicBezTo>
                  <a:lnTo>
                    <a:pt x="2891" y="4883"/>
                  </a:lnTo>
                  <a:lnTo>
                    <a:pt x="2867" y="4737"/>
                  </a:lnTo>
                  <a:cubicBezTo>
                    <a:pt x="2831" y="4743"/>
                    <a:pt x="2796" y="4746"/>
                    <a:pt x="2762" y="4746"/>
                  </a:cubicBezTo>
                  <a:cubicBezTo>
                    <a:pt x="2661" y="4746"/>
                    <a:pt x="2570" y="4719"/>
                    <a:pt x="2478" y="4664"/>
                  </a:cubicBezTo>
                  <a:close/>
                  <a:moveTo>
                    <a:pt x="705" y="4616"/>
                  </a:moveTo>
                  <a:cubicBezTo>
                    <a:pt x="584" y="4713"/>
                    <a:pt x="486" y="4810"/>
                    <a:pt x="389" y="4932"/>
                  </a:cubicBezTo>
                  <a:lnTo>
                    <a:pt x="486" y="5004"/>
                  </a:lnTo>
                  <a:lnTo>
                    <a:pt x="486" y="5029"/>
                  </a:lnTo>
                  <a:cubicBezTo>
                    <a:pt x="584" y="4907"/>
                    <a:pt x="681" y="4810"/>
                    <a:pt x="802" y="4737"/>
                  </a:cubicBezTo>
                  <a:lnTo>
                    <a:pt x="705" y="4616"/>
                  </a:lnTo>
                  <a:close/>
                  <a:moveTo>
                    <a:pt x="146" y="5320"/>
                  </a:moveTo>
                  <a:cubicBezTo>
                    <a:pt x="74" y="5466"/>
                    <a:pt x="49" y="5612"/>
                    <a:pt x="25" y="5757"/>
                  </a:cubicBezTo>
                  <a:lnTo>
                    <a:pt x="171" y="5782"/>
                  </a:lnTo>
                  <a:cubicBezTo>
                    <a:pt x="171" y="5636"/>
                    <a:pt x="219" y="5515"/>
                    <a:pt x="268" y="5369"/>
                  </a:cubicBezTo>
                  <a:lnTo>
                    <a:pt x="146" y="5320"/>
                  </a:lnTo>
                  <a:close/>
                  <a:moveTo>
                    <a:pt x="1" y="6219"/>
                  </a:moveTo>
                  <a:cubicBezTo>
                    <a:pt x="25" y="6389"/>
                    <a:pt x="49" y="6535"/>
                    <a:pt x="98" y="6681"/>
                  </a:cubicBezTo>
                  <a:lnTo>
                    <a:pt x="219" y="6656"/>
                  </a:lnTo>
                  <a:cubicBezTo>
                    <a:pt x="195" y="6511"/>
                    <a:pt x="171" y="6365"/>
                    <a:pt x="171" y="6219"/>
                  </a:cubicBezTo>
                  <a:close/>
                  <a:moveTo>
                    <a:pt x="341" y="7045"/>
                  </a:moveTo>
                  <a:lnTo>
                    <a:pt x="219" y="7118"/>
                  </a:lnTo>
                  <a:cubicBezTo>
                    <a:pt x="268" y="7239"/>
                    <a:pt x="316" y="7385"/>
                    <a:pt x="389" y="7531"/>
                  </a:cubicBezTo>
                  <a:lnTo>
                    <a:pt x="535" y="7458"/>
                  </a:lnTo>
                  <a:cubicBezTo>
                    <a:pt x="462" y="7312"/>
                    <a:pt x="414" y="7191"/>
                    <a:pt x="341" y="7045"/>
                  </a:cubicBezTo>
                  <a:close/>
                  <a:moveTo>
                    <a:pt x="729" y="7871"/>
                  </a:moveTo>
                  <a:lnTo>
                    <a:pt x="608" y="7944"/>
                  </a:lnTo>
                  <a:lnTo>
                    <a:pt x="632" y="7992"/>
                  </a:lnTo>
                  <a:cubicBezTo>
                    <a:pt x="705" y="8114"/>
                    <a:pt x="778" y="8211"/>
                    <a:pt x="827" y="8308"/>
                  </a:cubicBezTo>
                  <a:lnTo>
                    <a:pt x="948" y="8235"/>
                  </a:lnTo>
                  <a:cubicBezTo>
                    <a:pt x="899" y="8138"/>
                    <a:pt x="827" y="8041"/>
                    <a:pt x="778" y="7920"/>
                  </a:cubicBezTo>
                  <a:lnTo>
                    <a:pt x="729" y="7871"/>
                  </a:lnTo>
                  <a:close/>
                  <a:moveTo>
                    <a:pt x="1191" y="8600"/>
                  </a:moveTo>
                  <a:lnTo>
                    <a:pt x="1069" y="8673"/>
                  </a:lnTo>
                  <a:cubicBezTo>
                    <a:pt x="1191" y="8794"/>
                    <a:pt x="1288" y="8915"/>
                    <a:pt x="1385" y="9037"/>
                  </a:cubicBezTo>
                  <a:lnTo>
                    <a:pt x="1482" y="8915"/>
                  </a:lnTo>
                  <a:cubicBezTo>
                    <a:pt x="1385" y="8818"/>
                    <a:pt x="1288" y="8697"/>
                    <a:pt x="1191" y="8600"/>
                  </a:cubicBezTo>
                  <a:close/>
                  <a:moveTo>
                    <a:pt x="1798" y="9231"/>
                  </a:moveTo>
                  <a:lnTo>
                    <a:pt x="1701" y="9353"/>
                  </a:lnTo>
                  <a:cubicBezTo>
                    <a:pt x="1823" y="9450"/>
                    <a:pt x="1944" y="9547"/>
                    <a:pt x="2065" y="9644"/>
                  </a:cubicBezTo>
                  <a:lnTo>
                    <a:pt x="2138" y="9523"/>
                  </a:lnTo>
                  <a:cubicBezTo>
                    <a:pt x="2017" y="9426"/>
                    <a:pt x="1920" y="9328"/>
                    <a:pt x="1798" y="9231"/>
                  </a:cubicBezTo>
                  <a:close/>
                  <a:moveTo>
                    <a:pt x="5029" y="9328"/>
                  </a:moveTo>
                  <a:cubicBezTo>
                    <a:pt x="4981" y="9328"/>
                    <a:pt x="4932" y="9328"/>
                    <a:pt x="4908" y="9353"/>
                  </a:cubicBezTo>
                  <a:lnTo>
                    <a:pt x="4932" y="9499"/>
                  </a:lnTo>
                  <a:lnTo>
                    <a:pt x="5053" y="9499"/>
                  </a:lnTo>
                  <a:cubicBezTo>
                    <a:pt x="5029" y="9523"/>
                    <a:pt x="5005" y="9547"/>
                    <a:pt x="4981" y="9571"/>
                  </a:cubicBezTo>
                  <a:lnTo>
                    <a:pt x="5078" y="9693"/>
                  </a:lnTo>
                  <a:cubicBezTo>
                    <a:pt x="5151" y="9644"/>
                    <a:pt x="5199" y="9571"/>
                    <a:pt x="5223" y="9474"/>
                  </a:cubicBezTo>
                  <a:cubicBezTo>
                    <a:pt x="5223" y="9450"/>
                    <a:pt x="5199" y="9328"/>
                    <a:pt x="5029" y="9328"/>
                  </a:cubicBezTo>
                  <a:close/>
                  <a:moveTo>
                    <a:pt x="2527" y="9717"/>
                  </a:moveTo>
                  <a:lnTo>
                    <a:pt x="2478" y="9863"/>
                  </a:lnTo>
                  <a:cubicBezTo>
                    <a:pt x="2600" y="9936"/>
                    <a:pt x="2746" y="9984"/>
                    <a:pt x="2891" y="10033"/>
                  </a:cubicBezTo>
                  <a:lnTo>
                    <a:pt x="2940" y="9887"/>
                  </a:lnTo>
                  <a:cubicBezTo>
                    <a:pt x="2794" y="9839"/>
                    <a:pt x="2673" y="9790"/>
                    <a:pt x="2527" y="9717"/>
                  </a:cubicBezTo>
                  <a:close/>
                  <a:moveTo>
                    <a:pt x="4470" y="9596"/>
                  </a:moveTo>
                  <a:cubicBezTo>
                    <a:pt x="4373" y="9693"/>
                    <a:pt x="4300" y="9814"/>
                    <a:pt x="4276" y="9936"/>
                  </a:cubicBezTo>
                  <a:lnTo>
                    <a:pt x="4203" y="9936"/>
                  </a:lnTo>
                  <a:lnTo>
                    <a:pt x="4252" y="10082"/>
                  </a:lnTo>
                  <a:lnTo>
                    <a:pt x="4373" y="10057"/>
                  </a:lnTo>
                  <a:cubicBezTo>
                    <a:pt x="4495" y="10033"/>
                    <a:pt x="4592" y="9984"/>
                    <a:pt x="4689" y="9960"/>
                  </a:cubicBezTo>
                  <a:lnTo>
                    <a:pt x="4616" y="9814"/>
                  </a:lnTo>
                  <a:lnTo>
                    <a:pt x="4446" y="9887"/>
                  </a:lnTo>
                  <a:cubicBezTo>
                    <a:pt x="4495" y="9814"/>
                    <a:pt x="4519" y="9766"/>
                    <a:pt x="4568" y="9717"/>
                  </a:cubicBezTo>
                  <a:lnTo>
                    <a:pt x="4470" y="9596"/>
                  </a:lnTo>
                  <a:close/>
                  <a:moveTo>
                    <a:pt x="3353" y="9984"/>
                  </a:moveTo>
                  <a:lnTo>
                    <a:pt x="3329" y="10130"/>
                  </a:lnTo>
                  <a:cubicBezTo>
                    <a:pt x="3450" y="10130"/>
                    <a:pt x="3547" y="10154"/>
                    <a:pt x="3669" y="10154"/>
                  </a:cubicBezTo>
                  <a:lnTo>
                    <a:pt x="3790" y="10154"/>
                  </a:lnTo>
                  <a:lnTo>
                    <a:pt x="3790" y="9984"/>
                  </a:lnTo>
                  <a:cubicBezTo>
                    <a:pt x="3742" y="9992"/>
                    <a:pt x="3693" y="9995"/>
                    <a:pt x="3644" y="9995"/>
                  </a:cubicBezTo>
                  <a:cubicBezTo>
                    <a:pt x="3547" y="9995"/>
                    <a:pt x="3450" y="9984"/>
                    <a:pt x="3353" y="9984"/>
                  </a:cubicBezTo>
                  <a:close/>
                  <a:moveTo>
                    <a:pt x="4203" y="10494"/>
                  </a:moveTo>
                  <a:cubicBezTo>
                    <a:pt x="4227" y="10640"/>
                    <a:pt x="4252" y="10810"/>
                    <a:pt x="4325" y="10956"/>
                  </a:cubicBezTo>
                  <a:lnTo>
                    <a:pt x="4446" y="10907"/>
                  </a:lnTo>
                  <a:cubicBezTo>
                    <a:pt x="4398" y="10786"/>
                    <a:pt x="4373" y="10640"/>
                    <a:pt x="4349" y="10494"/>
                  </a:cubicBezTo>
                  <a:close/>
                  <a:moveTo>
                    <a:pt x="4665" y="11248"/>
                  </a:moveTo>
                  <a:lnTo>
                    <a:pt x="4543" y="11345"/>
                  </a:lnTo>
                  <a:cubicBezTo>
                    <a:pt x="4640" y="11466"/>
                    <a:pt x="4762" y="11563"/>
                    <a:pt x="4883" y="11661"/>
                  </a:cubicBezTo>
                  <a:lnTo>
                    <a:pt x="4981" y="11563"/>
                  </a:lnTo>
                  <a:cubicBezTo>
                    <a:pt x="4859" y="11466"/>
                    <a:pt x="4762" y="11369"/>
                    <a:pt x="4665" y="11248"/>
                  </a:cubicBezTo>
                  <a:close/>
                  <a:moveTo>
                    <a:pt x="5345" y="11733"/>
                  </a:moveTo>
                  <a:lnTo>
                    <a:pt x="5296" y="11855"/>
                  </a:lnTo>
                  <a:cubicBezTo>
                    <a:pt x="5442" y="11928"/>
                    <a:pt x="5588" y="11952"/>
                    <a:pt x="5758" y="11976"/>
                  </a:cubicBezTo>
                  <a:lnTo>
                    <a:pt x="5758" y="11831"/>
                  </a:lnTo>
                  <a:cubicBezTo>
                    <a:pt x="5636" y="11806"/>
                    <a:pt x="5491" y="11782"/>
                    <a:pt x="5345" y="11733"/>
                  </a:cubicBezTo>
                  <a:close/>
                  <a:moveTo>
                    <a:pt x="6632" y="11758"/>
                  </a:moveTo>
                  <a:cubicBezTo>
                    <a:pt x="6487" y="11782"/>
                    <a:pt x="6365" y="11806"/>
                    <a:pt x="6219" y="11831"/>
                  </a:cubicBezTo>
                  <a:lnTo>
                    <a:pt x="6219" y="11976"/>
                  </a:lnTo>
                  <a:cubicBezTo>
                    <a:pt x="6365" y="11952"/>
                    <a:pt x="6511" y="11928"/>
                    <a:pt x="6681" y="11879"/>
                  </a:cubicBezTo>
                  <a:lnTo>
                    <a:pt x="6632" y="11758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43" name="Google Shape;643;p28"/>
          <p:cNvGrpSpPr/>
          <p:nvPr/>
        </p:nvGrpSpPr>
        <p:grpSpPr>
          <a:xfrm flipH="1">
            <a:off x="8230789" y="1786718"/>
            <a:ext cx="1277992" cy="1010253"/>
            <a:chOff x="855987" y="2204128"/>
            <a:chExt cx="1217483" cy="962421"/>
          </a:xfrm>
        </p:grpSpPr>
        <p:grpSp>
          <p:nvGrpSpPr>
            <p:cNvPr id="644" name="Google Shape;644;p28"/>
            <p:cNvGrpSpPr/>
            <p:nvPr/>
          </p:nvGrpSpPr>
          <p:grpSpPr>
            <a:xfrm>
              <a:off x="855987" y="2204128"/>
              <a:ext cx="1146638" cy="962421"/>
              <a:chOff x="958238" y="2157575"/>
              <a:chExt cx="1115190" cy="936025"/>
            </a:xfrm>
          </p:grpSpPr>
          <p:sp>
            <p:nvSpPr>
              <p:cNvPr id="645" name="Google Shape;645;p28"/>
              <p:cNvSpPr/>
              <p:nvPr/>
            </p:nvSpPr>
            <p:spPr>
              <a:xfrm>
                <a:off x="1253863" y="215757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6" name="Google Shape;646;p28"/>
              <p:cNvSpPr/>
              <p:nvPr/>
            </p:nvSpPr>
            <p:spPr>
              <a:xfrm>
                <a:off x="1441088" y="23251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7" name="Google Shape;647;p28"/>
              <p:cNvSpPr/>
              <p:nvPr/>
            </p:nvSpPr>
            <p:spPr>
              <a:xfrm>
                <a:off x="997663" y="233495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8" name="Google Shape;648;p28"/>
              <p:cNvSpPr/>
              <p:nvPr/>
            </p:nvSpPr>
            <p:spPr>
              <a:xfrm>
                <a:off x="958238" y="255172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9" name="Google Shape;649;p28"/>
              <p:cNvSpPr/>
              <p:nvPr/>
            </p:nvSpPr>
            <p:spPr>
              <a:xfrm>
                <a:off x="1165163" y="26010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p28"/>
              <p:cNvSpPr/>
              <p:nvPr/>
            </p:nvSpPr>
            <p:spPr>
              <a:xfrm>
                <a:off x="1450928" y="2561600"/>
                <a:ext cx="6225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51" name="Google Shape;651;p28"/>
            <p:cNvSpPr/>
            <p:nvPr/>
          </p:nvSpPr>
          <p:spPr>
            <a:xfrm>
              <a:off x="926851" y="2206843"/>
              <a:ext cx="1146619" cy="869887"/>
            </a:xfrm>
            <a:custGeom>
              <a:avLst/>
              <a:gdLst/>
              <a:ahLst/>
              <a:cxnLst/>
              <a:rect l="l" t="t" r="r" b="b"/>
              <a:pathLst>
                <a:path w="6074" h="4608" extrusionOk="0">
                  <a:moveTo>
                    <a:pt x="1749" y="936"/>
                  </a:moveTo>
                  <a:cubicBezTo>
                    <a:pt x="1968" y="985"/>
                    <a:pt x="2187" y="1131"/>
                    <a:pt x="2284" y="1325"/>
                  </a:cubicBezTo>
                  <a:cubicBezTo>
                    <a:pt x="2284" y="1398"/>
                    <a:pt x="2260" y="1446"/>
                    <a:pt x="2211" y="1471"/>
                  </a:cubicBezTo>
                  <a:cubicBezTo>
                    <a:pt x="2162" y="1519"/>
                    <a:pt x="2114" y="1519"/>
                    <a:pt x="2065" y="1544"/>
                  </a:cubicBezTo>
                  <a:cubicBezTo>
                    <a:pt x="1871" y="1544"/>
                    <a:pt x="1725" y="1276"/>
                    <a:pt x="1677" y="1155"/>
                  </a:cubicBezTo>
                  <a:lnTo>
                    <a:pt x="1677" y="1131"/>
                  </a:lnTo>
                  <a:cubicBezTo>
                    <a:pt x="1701" y="1058"/>
                    <a:pt x="1725" y="1009"/>
                    <a:pt x="1749" y="936"/>
                  </a:cubicBezTo>
                  <a:close/>
                  <a:moveTo>
                    <a:pt x="3936" y="1301"/>
                  </a:moveTo>
                  <a:lnTo>
                    <a:pt x="3936" y="1301"/>
                  </a:lnTo>
                  <a:cubicBezTo>
                    <a:pt x="3960" y="1446"/>
                    <a:pt x="3936" y="1616"/>
                    <a:pt x="3839" y="1762"/>
                  </a:cubicBezTo>
                  <a:cubicBezTo>
                    <a:pt x="3790" y="1714"/>
                    <a:pt x="3814" y="1495"/>
                    <a:pt x="3936" y="1301"/>
                  </a:cubicBezTo>
                  <a:close/>
                  <a:moveTo>
                    <a:pt x="750" y="2166"/>
                  </a:moveTo>
                  <a:cubicBezTo>
                    <a:pt x="776" y="2166"/>
                    <a:pt x="802" y="2169"/>
                    <a:pt x="826" y="2175"/>
                  </a:cubicBezTo>
                  <a:cubicBezTo>
                    <a:pt x="1142" y="2199"/>
                    <a:pt x="1264" y="2394"/>
                    <a:pt x="1264" y="2564"/>
                  </a:cubicBezTo>
                  <a:cubicBezTo>
                    <a:pt x="1264" y="2661"/>
                    <a:pt x="1166" y="2758"/>
                    <a:pt x="1045" y="2782"/>
                  </a:cubicBezTo>
                  <a:cubicBezTo>
                    <a:pt x="996" y="2758"/>
                    <a:pt x="924" y="2758"/>
                    <a:pt x="875" y="2734"/>
                  </a:cubicBezTo>
                  <a:cubicBezTo>
                    <a:pt x="705" y="2612"/>
                    <a:pt x="583" y="2442"/>
                    <a:pt x="535" y="2248"/>
                  </a:cubicBezTo>
                  <a:cubicBezTo>
                    <a:pt x="590" y="2193"/>
                    <a:pt x="672" y="2166"/>
                    <a:pt x="750" y="2166"/>
                  </a:cubicBezTo>
                  <a:close/>
                  <a:moveTo>
                    <a:pt x="5199" y="2588"/>
                  </a:moveTo>
                  <a:cubicBezTo>
                    <a:pt x="5078" y="2855"/>
                    <a:pt x="4883" y="3025"/>
                    <a:pt x="4762" y="3025"/>
                  </a:cubicBezTo>
                  <a:cubicBezTo>
                    <a:pt x="4713" y="3025"/>
                    <a:pt x="4665" y="3001"/>
                    <a:pt x="4640" y="2977"/>
                  </a:cubicBezTo>
                  <a:cubicBezTo>
                    <a:pt x="4567" y="2855"/>
                    <a:pt x="4592" y="2807"/>
                    <a:pt x="4592" y="2782"/>
                  </a:cubicBezTo>
                  <a:cubicBezTo>
                    <a:pt x="4640" y="2685"/>
                    <a:pt x="4883" y="2588"/>
                    <a:pt x="5150" y="2588"/>
                  </a:cubicBezTo>
                  <a:close/>
                  <a:moveTo>
                    <a:pt x="3596" y="3293"/>
                  </a:moveTo>
                  <a:cubicBezTo>
                    <a:pt x="3596" y="3293"/>
                    <a:pt x="3620" y="3317"/>
                    <a:pt x="3620" y="3317"/>
                  </a:cubicBezTo>
                  <a:cubicBezTo>
                    <a:pt x="3669" y="3390"/>
                    <a:pt x="3644" y="3608"/>
                    <a:pt x="3426" y="3851"/>
                  </a:cubicBezTo>
                  <a:cubicBezTo>
                    <a:pt x="3353" y="3754"/>
                    <a:pt x="3328" y="3633"/>
                    <a:pt x="3377" y="3511"/>
                  </a:cubicBezTo>
                  <a:cubicBezTo>
                    <a:pt x="3401" y="3414"/>
                    <a:pt x="3474" y="3341"/>
                    <a:pt x="3596" y="3317"/>
                  </a:cubicBezTo>
                  <a:lnTo>
                    <a:pt x="3596" y="3293"/>
                  </a:lnTo>
                  <a:close/>
                  <a:moveTo>
                    <a:pt x="1822" y="3366"/>
                  </a:moveTo>
                  <a:cubicBezTo>
                    <a:pt x="1847" y="3366"/>
                    <a:pt x="1944" y="3366"/>
                    <a:pt x="1968" y="3487"/>
                  </a:cubicBezTo>
                  <a:cubicBezTo>
                    <a:pt x="1944" y="3754"/>
                    <a:pt x="1798" y="3997"/>
                    <a:pt x="1555" y="4094"/>
                  </a:cubicBezTo>
                  <a:cubicBezTo>
                    <a:pt x="1482" y="3924"/>
                    <a:pt x="1507" y="3706"/>
                    <a:pt x="1604" y="3511"/>
                  </a:cubicBezTo>
                  <a:cubicBezTo>
                    <a:pt x="1652" y="3438"/>
                    <a:pt x="1725" y="3366"/>
                    <a:pt x="1822" y="3366"/>
                  </a:cubicBezTo>
                  <a:close/>
                  <a:moveTo>
                    <a:pt x="2745" y="159"/>
                  </a:moveTo>
                  <a:cubicBezTo>
                    <a:pt x="2867" y="159"/>
                    <a:pt x="3013" y="183"/>
                    <a:pt x="3158" y="256"/>
                  </a:cubicBezTo>
                  <a:cubicBezTo>
                    <a:pt x="3523" y="378"/>
                    <a:pt x="3814" y="693"/>
                    <a:pt x="3911" y="1058"/>
                  </a:cubicBezTo>
                  <a:cubicBezTo>
                    <a:pt x="3693" y="1325"/>
                    <a:pt x="3596" y="1714"/>
                    <a:pt x="3766" y="1859"/>
                  </a:cubicBezTo>
                  <a:cubicBezTo>
                    <a:pt x="3790" y="1908"/>
                    <a:pt x="3839" y="1932"/>
                    <a:pt x="3863" y="1932"/>
                  </a:cubicBezTo>
                  <a:cubicBezTo>
                    <a:pt x="3936" y="1932"/>
                    <a:pt x="3984" y="1884"/>
                    <a:pt x="4009" y="1835"/>
                  </a:cubicBezTo>
                  <a:cubicBezTo>
                    <a:pt x="4130" y="1616"/>
                    <a:pt x="4154" y="1349"/>
                    <a:pt x="4082" y="1106"/>
                  </a:cubicBezTo>
                  <a:cubicBezTo>
                    <a:pt x="4203" y="961"/>
                    <a:pt x="4397" y="863"/>
                    <a:pt x="4592" y="863"/>
                  </a:cubicBezTo>
                  <a:cubicBezTo>
                    <a:pt x="4762" y="863"/>
                    <a:pt x="4932" y="936"/>
                    <a:pt x="5053" y="1033"/>
                  </a:cubicBezTo>
                  <a:cubicBezTo>
                    <a:pt x="5466" y="1325"/>
                    <a:pt x="5466" y="1932"/>
                    <a:pt x="5272" y="2418"/>
                  </a:cubicBezTo>
                  <a:lnTo>
                    <a:pt x="5150" y="2418"/>
                  </a:lnTo>
                  <a:cubicBezTo>
                    <a:pt x="4907" y="2418"/>
                    <a:pt x="4567" y="2491"/>
                    <a:pt x="4470" y="2710"/>
                  </a:cubicBezTo>
                  <a:cubicBezTo>
                    <a:pt x="4397" y="2928"/>
                    <a:pt x="4543" y="3171"/>
                    <a:pt x="4762" y="3195"/>
                  </a:cubicBezTo>
                  <a:cubicBezTo>
                    <a:pt x="5029" y="3195"/>
                    <a:pt x="5248" y="2904"/>
                    <a:pt x="5369" y="2612"/>
                  </a:cubicBezTo>
                  <a:cubicBezTo>
                    <a:pt x="5612" y="2637"/>
                    <a:pt x="5806" y="2807"/>
                    <a:pt x="5879" y="3025"/>
                  </a:cubicBezTo>
                  <a:cubicBezTo>
                    <a:pt x="5903" y="3220"/>
                    <a:pt x="5831" y="3414"/>
                    <a:pt x="5685" y="3560"/>
                  </a:cubicBezTo>
                  <a:cubicBezTo>
                    <a:pt x="5320" y="3949"/>
                    <a:pt x="4810" y="4191"/>
                    <a:pt x="4252" y="4191"/>
                  </a:cubicBezTo>
                  <a:cubicBezTo>
                    <a:pt x="4082" y="4191"/>
                    <a:pt x="3887" y="4167"/>
                    <a:pt x="3741" y="4070"/>
                  </a:cubicBezTo>
                  <a:cubicBezTo>
                    <a:pt x="3669" y="4046"/>
                    <a:pt x="3620" y="4021"/>
                    <a:pt x="3571" y="3973"/>
                  </a:cubicBezTo>
                  <a:cubicBezTo>
                    <a:pt x="3814" y="3681"/>
                    <a:pt x="3887" y="3366"/>
                    <a:pt x="3766" y="3220"/>
                  </a:cubicBezTo>
                  <a:cubicBezTo>
                    <a:pt x="3717" y="3171"/>
                    <a:pt x="3669" y="3147"/>
                    <a:pt x="3596" y="3147"/>
                  </a:cubicBezTo>
                  <a:cubicBezTo>
                    <a:pt x="3426" y="3171"/>
                    <a:pt x="3280" y="3268"/>
                    <a:pt x="3231" y="3438"/>
                  </a:cubicBezTo>
                  <a:cubicBezTo>
                    <a:pt x="3158" y="3633"/>
                    <a:pt x="3207" y="3851"/>
                    <a:pt x="3328" y="3973"/>
                  </a:cubicBezTo>
                  <a:cubicBezTo>
                    <a:pt x="3037" y="4264"/>
                    <a:pt x="2648" y="4434"/>
                    <a:pt x="2260" y="4434"/>
                  </a:cubicBezTo>
                  <a:cubicBezTo>
                    <a:pt x="2215" y="4444"/>
                    <a:pt x="2169" y="4449"/>
                    <a:pt x="2124" y="4449"/>
                  </a:cubicBezTo>
                  <a:cubicBezTo>
                    <a:pt x="1946" y="4449"/>
                    <a:pt x="1768" y="4375"/>
                    <a:pt x="1652" y="4240"/>
                  </a:cubicBezTo>
                  <a:cubicBezTo>
                    <a:pt x="1944" y="4094"/>
                    <a:pt x="2138" y="3778"/>
                    <a:pt x="2138" y="3463"/>
                  </a:cubicBezTo>
                  <a:cubicBezTo>
                    <a:pt x="2116" y="3307"/>
                    <a:pt x="2013" y="3192"/>
                    <a:pt x="1865" y="3192"/>
                  </a:cubicBezTo>
                  <a:cubicBezTo>
                    <a:pt x="1851" y="3192"/>
                    <a:pt x="1837" y="3193"/>
                    <a:pt x="1822" y="3195"/>
                  </a:cubicBezTo>
                  <a:cubicBezTo>
                    <a:pt x="1677" y="3195"/>
                    <a:pt x="1531" y="3293"/>
                    <a:pt x="1458" y="3438"/>
                  </a:cubicBezTo>
                  <a:cubicBezTo>
                    <a:pt x="1337" y="3657"/>
                    <a:pt x="1312" y="3924"/>
                    <a:pt x="1409" y="4143"/>
                  </a:cubicBezTo>
                  <a:cubicBezTo>
                    <a:pt x="1361" y="4149"/>
                    <a:pt x="1314" y="4152"/>
                    <a:pt x="1268" y="4152"/>
                  </a:cubicBezTo>
                  <a:cubicBezTo>
                    <a:pt x="1130" y="4152"/>
                    <a:pt x="1002" y="4125"/>
                    <a:pt x="875" y="4070"/>
                  </a:cubicBezTo>
                  <a:cubicBezTo>
                    <a:pt x="535" y="3924"/>
                    <a:pt x="316" y="3633"/>
                    <a:pt x="268" y="3268"/>
                  </a:cubicBezTo>
                  <a:cubicBezTo>
                    <a:pt x="195" y="2977"/>
                    <a:pt x="243" y="2637"/>
                    <a:pt x="413" y="2370"/>
                  </a:cubicBezTo>
                  <a:cubicBezTo>
                    <a:pt x="486" y="2564"/>
                    <a:pt x="632" y="2734"/>
                    <a:pt x="802" y="2855"/>
                  </a:cubicBezTo>
                  <a:cubicBezTo>
                    <a:pt x="899" y="2880"/>
                    <a:pt x="972" y="2904"/>
                    <a:pt x="1069" y="2904"/>
                  </a:cubicBezTo>
                  <a:cubicBezTo>
                    <a:pt x="1264" y="2904"/>
                    <a:pt x="1434" y="2758"/>
                    <a:pt x="1434" y="2540"/>
                  </a:cubicBezTo>
                  <a:cubicBezTo>
                    <a:pt x="1434" y="2224"/>
                    <a:pt x="1166" y="1981"/>
                    <a:pt x="851" y="1981"/>
                  </a:cubicBezTo>
                  <a:cubicBezTo>
                    <a:pt x="828" y="1976"/>
                    <a:pt x="806" y="1974"/>
                    <a:pt x="784" y="1974"/>
                  </a:cubicBezTo>
                  <a:cubicBezTo>
                    <a:pt x="685" y="1974"/>
                    <a:pt x="590" y="2014"/>
                    <a:pt x="511" y="2054"/>
                  </a:cubicBezTo>
                  <a:cubicBezTo>
                    <a:pt x="438" y="1568"/>
                    <a:pt x="608" y="1058"/>
                    <a:pt x="1069" y="936"/>
                  </a:cubicBezTo>
                  <a:cubicBezTo>
                    <a:pt x="1194" y="901"/>
                    <a:pt x="1331" y="878"/>
                    <a:pt x="1463" y="878"/>
                  </a:cubicBezTo>
                  <a:cubicBezTo>
                    <a:pt x="1511" y="878"/>
                    <a:pt x="1558" y="881"/>
                    <a:pt x="1604" y="888"/>
                  </a:cubicBezTo>
                  <a:cubicBezTo>
                    <a:pt x="1555" y="1009"/>
                    <a:pt x="1507" y="1106"/>
                    <a:pt x="1507" y="1106"/>
                  </a:cubicBezTo>
                  <a:cubicBezTo>
                    <a:pt x="1507" y="1131"/>
                    <a:pt x="1507" y="1131"/>
                    <a:pt x="1507" y="1155"/>
                  </a:cubicBezTo>
                  <a:cubicBezTo>
                    <a:pt x="1531" y="1179"/>
                    <a:pt x="1725" y="1665"/>
                    <a:pt x="2065" y="1665"/>
                  </a:cubicBezTo>
                  <a:cubicBezTo>
                    <a:pt x="2162" y="1665"/>
                    <a:pt x="2235" y="1641"/>
                    <a:pt x="2308" y="1592"/>
                  </a:cubicBezTo>
                  <a:cubicBezTo>
                    <a:pt x="2405" y="1544"/>
                    <a:pt x="2478" y="1422"/>
                    <a:pt x="2454" y="1301"/>
                  </a:cubicBezTo>
                  <a:cubicBezTo>
                    <a:pt x="2357" y="1033"/>
                    <a:pt x="2114" y="839"/>
                    <a:pt x="1847" y="791"/>
                  </a:cubicBezTo>
                  <a:cubicBezTo>
                    <a:pt x="1992" y="426"/>
                    <a:pt x="2332" y="183"/>
                    <a:pt x="2745" y="159"/>
                  </a:cubicBezTo>
                  <a:close/>
                  <a:moveTo>
                    <a:pt x="2728" y="1"/>
                  </a:moveTo>
                  <a:cubicBezTo>
                    <a:pt x="2260" y="1"/>
                    <a:pt x="1815" y="296"/>
                    <a:pt x="1652" y="766"/>
                  </a:cubicBezTo>
                  <a:cubicBezTo>
                    <a:pt x="1569" y="748"/>
                    <a:pt x="1485" y="740"/>
                    <a:pt x="1403" y="740"/>
                  </a:cubicBezTo>
                  <a:cubicBezTo>
                    <a:pt x="1270" y="740"/>
                    <a:pt x="1141" y="760"/>
                    <a:pt x="1021" y="791"/>
                  </a:cubicBezTo>
                  <a:cubicBezTo>
                    <a:pt x="438" y="936"/>
                    <a:pt x="219" y="1616"/>
                    <a:pt x="341" y="2199"/>
                  </a:cubicBezTo>
                  <a:cubicBezTo>
                    <a:pt x="98" y="2515"/>
                    <a:pt x="0" y="2928"/>
                    <a:pt x="73" y="3317"/>
                  </a:cubicBezTo>
                  <a:cubicBezTo>
                    <a:pt x="146" y="3730"/>
                    <a:pt x="413" y="4070"/>
                    <a:pt x="802" y="4240"/>
                  </a:cubicBezTo>
                  <a:cubicBezTo>
                    <a:pt x="960" y="4293"/>
                    <a:pt x="1130" y="4332"/>
                    <a:pt x="1294" y="4332"/>
                  </a:cubicBezTo>
                  <a:cubicBezTo>
                    <a:pt x="1358" y="4332"/>
                    <a:pt x="1421" y="4326"/>
                    <a:pt x="1482" y="4313"/>
                  </a:cubicBezTo>
                  <a:cubicBezTo>
                    <a:pt x="1638" y="4491"/>
                    <a:pt x="1875" y="4607"/>
                    <a:pt x="2119" y="4607"/>
                  </a:cubicBezTo>
                  <a:cubicBezTo>
                    <a:pt x="2141" y="4607"/>
                    <a:pt x="2164" y="4606"/>
                    <a:pt x="2187" y="4604"/>
                  </a:cubicBezTo>
                  <a:lnTo>
                    <a:pt x="2260" y="4604"/>
                  </a:lnTo>
                  <a:cubicBezTo>
                    <a:pt x="2721" y="4580"/>
                    <a:pt x="3134" y="4410"/>
                    <a:pt x="3450" y="4094"/>
                  </a:cubicBezTo>
                  <a:cubicBezTo>
                    <a:pt x="3523" y="4143"/>
                    <a:pt x="3596" y="4191"/>
                    <a:pt x="3669" y="4240"/>
                  </a:cubicBezTo>
                  <a:cubicBezTo>
                    <a:pt x="3839" y="4313"/>
                    <a:pt x="4057" y="4361"/>
                    <a:pt x="4276" y="4361"/>
                  </a:cubicBezTo>
                  <a:cubicBezTo>
                    <a:pt x="4859" y="4361"/>
                    <a:pt x="5418" y="4094"/>
                    <a:pt x="5831" y="3681"/>
                  </a:cubicBezTo>
                  <a:cubicBezTo>
                    <a:pt x="6001" y="3487"/>
                    <a:pt x="6073" y="3244"/>
                    <a:pt x="6049" y="3001"/>
                  </a:cubicBezTo>
                  <a:cubicBezTo>
                    <a:pt x="5976" y="2710"/>
                    <a:pt x="5733" y="2491"/>
                    <a:pt x="5442" y="2467"/>
                  </a:cubicBezTo>
                  <a:cubicBezTo>
                    <a:pt x="5636" y="1908"/>
                    <a:pt x="5612" y="1252"/>
                    <a:pt x="5126" y="912"/>
                  </a:cubicBezTo>
                  <a:cubicBezTo>
                    <a:pt x="4972" y="781"/>
                    <a:pt x="4776" y="715"/>
                    <a:pt x="4580" y="715"/>
                  </a:cubicBezTo>
                  <a:cubicBezTo>
                    <a:pt x="4376" y="715"/>
                    <a:pt x="4170" y="787"/>
                    <a:pt x="4009" y="936"/>
                  </a:cubicBezTo>
                  <a:cubicBezTo>
                    <a:pt x="3887" y="548"/>
                    <a:pt x="3571" y="256"/>
                    <a:pt x="3207" y="110"/>
                  </a:cubicBezTo>
                  <a:cubicBezTo>
                    <a:pt x="3052" y="36"/>
                    <a:pt x="2889" y="1"/>
                    <a:pt x="27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52" name="Google Shape;652;p28"/>
          <p:cNvGrpSpPr/>
          <p:nvPr/>
        </p:nvGrpSpPr>
        <p:grpSpPr>
          <a:xfrm rot="10800000" flipH="1">
            <a:off x="3699498" y="-186820"/>
            <a:ext cx="1590404" cy="693261"/>
            <a:chOff x="3965010" y="571479"/>
            <a:chExt cx="1651682" cy="719972"/>
          </a:xfrm>
        </p:grpSpPr>
        <p:grpSp>
          <p:nvGrpSpPr>
            <p:cNvPr id="653" name="Google Shape;653;p28"/>
            <p:cNvGrpSpPr/>
            <p:nvPr/>
          </p:nvGrpSpPr>
          <p:grpSpPr>
            <a:xfrm>
              <a:off x="3965010" y="571479"/>
              <a:ext cx="1446820" cy="719972"/>
              <a:chOff x="3953250" y="571500"/>
              <a:chExt cx="1383325" cy="766825"/>
            </a:xfrm>
          </p:grpSpPr>
          <p:grpSp>
            <p:nvGrpSpPr>
              <p:cNvPr id="654" name="Google Shape;654;p28"/>
              <p:cNvGrpSpPr/>
              <p:nvPr/>
            </p:nvGrpSpPr>
            <p:grpSpPr>
              <a:xfrm>
                <a:off x="3953250" y="571500"/>
                <a:ext cx="1383165" cy="669650"/>
                <a:chOff x="897088" y="2374675"/>
                <a:chExt cx="1383165" cy="669650"/>
              </a:xfrm>
            </p:grpSpPr>
            <p:sp>
              <p:nvSpPr>
                <p:cNvPr id="655" name="Google Shape;655;p28"/>
                <p:cNvSpPr/>
                <p:nvPr/>
              </p:nvSpPr>
              <p:spPr>
                <a:xfrm>
                  <a:off x="1135613" y="2416700"/>
                  <a:ext cx="622500" cy="622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6" name="Google Shape;656;p28"/>
                <p:cNvSpPr/>
                <p:nvPr/>
              </p:nvSpPr>
              <p:spPr>
                <a:xfrm>
                  <a:off x="1479050" y="2374675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7" name="Google Shape;657;p28"/>
                <p:cNvSpPr/>
                <p:nvPr/>
              </p:nvSpPr>
              <p:spPr>
                <a:xfrm>
                  <a:off x="897088" y="2689700"/>
                  <a:ext cx="492600" cy="354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8" name="Google Shape;658;p28"/>
                <p:cNvSpPr/>
                <p:nvPr/>
              </p:nvSpPr>
              <p:spPr>
                <a:xfrm>
                  <a:off x="1657753" y="2551725"/>
                  <a:ext cx="6225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659" name="Google Shape;659;p28"/>
              <p:cNvSpPr/>
              <p:nvPr/>
            </p:nvSpPr>
            <p:spPr>
              <a:xfrm>
                <a:off x="3972775" y="907225"/>
                <a:ext cx="1363800" cy="4311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60" name="Google Shape;660;p28"/>
            <p:cNvSpPr/>
            <p:nvPr/>
          </p:nvSpPr>
          <p:spPr>
            <a:xfrm>
              <a:off x="4006544" y="571481"/>
              <a:ext cx="1610148" cy="660750"/>
            </a:xfrm>
            <a:custGeom>
              <a:avLst/>
              <a:gdLst/>
              <a:ahLst/>
              <a:cxnLst/>
              <a:rect l="l" t="t" r="r" b="b"/>
              <a:pathLst>
                <a:path w="3864" h="1872" extrusionOk="0">
                  <a:moveTo>
                    <a:pt x="1847" y="365"/>
                  </a:moveTo>
                  <a:cubicBezTo>
                    <a:pt x="1920" y="487"/>
                    <a:pt x="1920" y="633"/>
                    <a:pt x="1871" y="754"/>
                  </a:cubicBezTo>
                  <a:lnTo>
                    <a:pt x="1847" y="754"/>
                  </a:lnTo>
                  <a:cubicBezTo>
                    <a:pt x="1847" y="754"/>
                    <a:pt x="1823" y="754"/>
                    <a:pt x="1798" y="705"/>
                  </a:cubicBezTo>
                  <a:cubicBezTo>
                    <a:pt x="1774" y="608"/>
                    <a:pt x="1774" y="487"/>
                    <a:pt x="1847" y="390"/>
                  </a:cubicBezTo>
                  <a:lnTo>
                    <a:pt x="1847" y="365"/>
                  </a:lnTo>
                  <a:close/>
                  <a:moveTo>
                    <a:pt x="2891" y="584"/>
                  </a:moveTo>
                  <a:lnTo>
                    <a:pt x="2891" y="608"/>
                  </a:lnTo>
                  <a:cubicBezTo>
                    <a:pt x="2940" y="754"/>
                    <a:pt x="2940" y="900"/>
                    <a:pt x="2867" y="948"/>
                  </a:cubicBezTo>
                  <a:cubicBezTo>
                    <a:pt x="2831" y="960"/>
                    <a:pt x="2806" y="967"/>
                    <a:pt x="2791" y="967"/>
                  </a:cubicBezTo>
                  <a:cubicBezTo>
                    <a:pt x="2776" y="967"/>
                    <a:pt x="2770" y="960"/>
                    <a:pt x="2770" y="948"/>
                  </a:cubicBezTo>
                  <a:cubicBezTo>
                    <a:pt x="2770" y="803"/>
                    <a:pt x="2794" y="681"/>
                    <a:pt x="2891" y="584"/>
                  </a:cubicBezTo>
                  <a:close/>
                  <a:moveTo>
                    <a:pt x="754" y="1021"/>
                  </a:moveTo>
                  <a:cubicBezTo>
                    <a:pt x="851" y="1021"/>
                    <a:pt x="924" y="1070"/>
                    <a:pt x="972" y="1143"/>
                  </a:cubicBezTo>
                  <a:cubicBezTo>
                    <a:pt x="997" y="1216"/>
                    <a:pt x="972" y="1288"/>
                    <a:pt x="899" y="1337"/>
                  </a:cubicBezTo>
                  <a:cubicBezTo>
                    <a:pt x="887" y="1349"/>
                    <a:pt x="875" y="1355"/>
                    <a:pt x="863" y="1355"/>
                  </a:cubicBezTo>
                  <a:cubicBezTo>
                    <a:pt x="851" y="1355"/>
                    <a:pt x="839" y="1349"/>
                    <a:pt x="827" y="1337"/>
                  </a:cubicBezTo>
                  <a:cubicBezTo>
                    <a:pt x="754" y="1240"/>
                    <a:pt x="754" y="1143"/>
                    <a:pt x="754" y="1045"/>
                  </a:cubicBezTo>
                  <a:lnTo>
                    <a:pt x="754" y="1021"/>
                  </a:lnTo>
                  <a:close/>
                  <a:moveTo>
                    <a:pt x="2357" y="74"/>
                  </a:moveTo>
                  <a:cubicBezTo>
                    <a:pt x="2600" y="122"/>
                    <a:pt x="2794" y="268"/>
                    <a:pt x="2867" y="487"/>
                  </a:cubicBezTo>
                  <a:cubicBezTo>
                    <a:pt x="2746" y="608"/>
                    <a:pt x="2673" y="778"/>
                    <a:pt x="2697" y="973"/>
                  </a:cubicBezTo>
                  <a:cubicBezTo>
                    <a:pt x="2725" y="1015"/>
                    <a:pt x="2745" y="1041"/>
                    <a:pt x="2786" y="1041"/>
                  </a:cubicBezTo>
                  <a:cubicBezTo>
                    <a:pt x="2815" y="1041"/>
                    <a:pt x="2855" y="1027"/>
                    <a:pt x="2916" y="997"/>
                  </a:cubicBezTo>
                  <a:cubicBezTo>
                    <a:pt x="3061" y="924"/>
                    <a:pt x="3037" y="681"/>
                    <a:pt x="2964" y="487"/>
                  </a:cubicBezTo>
                  <a:cubicBezTo>
                    <a:pt x="2989" y="462"/>
                    <a:pt x="3013" y="462"/>
                    <a:pt x="3061" y="462"/>
                  </a:cubicBezTo>
                  <a:cubicBezTo>
                    <a:pt x="3329" y="535"/>
                    <a:pt x="3572" y="730"/>
                    <a:pt x="3693" y="997"/>
                  </a:cubicBezTo>
                  <a:cubicBezTo>
                    <a:pt x="3766" y="1143"/>
                    <a:pt x="3766" y="1337"/>
                    <a:pt x="3644" y="1483"/>
                  </a:cubicBezTo>
                  <a:cubicBezTo>
                    <a:pt x="3474" y="1677"/>
                    <a:pt x="2819" y="1799"/>
                    <a:pt x="1774" y="1799"/>
                  </a:cubicBezTo>
                  <a:cubicBezTo>
                    <a:pt x="1118" y="1799"/>
                    <a:pt x="535" y="1750"/>
                    <a:pt x="535" y="1750"/>
                  </a:cubicBezTo>
                  <a:cubicBezTo>
                    <a:pt x="316" y="1726"/>
                    <a:pt x="195" y="1653"/>
                    <a:pt x="146" y="1507"/>
                  </a:cubicBezTo>
                  <a:cubicBezTo>
                    <a:pt x="98" y="1386"/>
                    <a:pt x="219" y="1216"/>
                    <a:pt x="438" y="1118"/>
                  </a:cubicBezTo>
                  <a:cubicBezTo>
                    <a:pt x="511" y="1070"/>
                    <a:pt x="584" y="1045"/>
                    <a:pt x="681" y="1045"/>
                  </a:cubicBezTo>
                  <a:cubicBezTo>
                    <a:pt x="657" y="1167"/>
                    <a:pt x="705" y="1288"/>
                    <a:pt x="778" y="1410"/>
                  </a:cubicBezTo>
                  <a:cubicBezTo>
                    <a:pt x="808" y="1440"/>
                    <a:pt x="857" y="1461"/>
                    <a:pt x="901" y="1461"/>
                  </a:cubicBezTo>
                  <a:cubicBezTo>
                    <a:pt x="928" y="1461"/>
                    <a:pt x="954" y="1453"/>
                    <a:pt x="972" y="1434"/>
                  </a:cubicBezTo>
                  <a:cubicBezTo>
                    <a:pt x="1070" y="1361"/>
                    <a:pt x="1118" y="1240"/>
                    <a:pt x="1094" y="1118"/>
                  </a:cubicBezTo>
                  <a:cubicBezTo>
                    <a:pt x="1045" y="1021"/>
                    <a:pt x="924" y="924"/>
                    <a:pt x="802" y="924"/>
                  </a:cubicBezTo>
                  <a:cubicBezTo>
                    <a:pt x="851" y="681"/>
                    <a:pt x="1021" y="462"/>
                    <a:pt x="1264" y="365"/>
                  </a:cubicBezTo>
                  <a:cubicBezTo>
                    <a:pt x="1395" y="278"/>
                    <a:pt x="1517" y="234"/>
                    <a:pt x="1621" y="234"/>
                  </a:cubicBezTo>
                  <a:cubicBezTo>
                    <a:pt x="1689" y="234"/>
                    <a:pt x="1750" y="254"/>
                    <a:pt x="1798" y="292"/>
                  </a:cubicBezTo>
                  <a:cubicBezTo>
                    <a:pt x="1701" y="414"/>
                    <a:pt x="1677" y="584"/>
                    <a:pt x="1750" y="730"/>
                  </a:cubicBezTo>
                  <a:cubicBezTo>
                    <a:pt x="1750" y="778"/>
                    <a:pt x="1798" y="827"/>
                    <a:pt x="1871" y="827"/>
                  </a:cubicBezTo>
                  <a:cubicBezTo>
                    <a:pt x="1895" y="827"/>
                    <a:pt x="1920" y="803"/>
                    <a:pt x="1944" y="778"/>
                  </a:cubicBezTo>
                  <a:cubicBezTo>
                    <a:pt x="2041" y="633"/>
                    <a:pt x="2017" y="438"/>
                    <a:pt x="1920" y="292"/>
                  </a:cubicBezTo>
                  <a:cubicBezTo>
                    <a:pt x="1993" y="220"/>
                    <a:pt x="2090" y="147"/>
                    <a:pt x="2187" y="122"/>
                  </a:cubicBezTo>
                  <a:cubicBezTo>
                    <a:pt x="2236" y="98"/>
                    <a:pt x="2308" y="98"/>
                    <a:pt x="2357" y="74"/>
                  </a:cubicBezTo>
                  <a:close/>
                  <a:moveTo>
                    <a:pt x="2333" y="1"/>
                  </a:moveTo>
                  <a:cubicBezTo>
                    <a:pt x="2260" y="1"/>
                    <a:pt x="2211" y="25"/>
                    <a:pt x="2138" y="50"/>
                  </a:cubicBezTo>
                  <a:cubicBezTo>
                    <a:pt x="2017" y="74"/>
                    <a:pt x="1920" y="147"/>
                    <a:pt x="1823" y="244"/>
                  </a:cubicBezTo>
                  <a:cubicBezTo>
                    <a:pt x="1756" y="188"/>
                    <a:pt x="1674" y="158"/>
                    <a:pt x="1579" y="158"/>
                  </a:cubicBezTo>
                  <a:cubicBezTo>
                    <a:pt x="1466" y="158"/>
                    <a:pt x="1336" y="200"/>
                    <a:pt x="1191" y="292"/>
                  </a:cubicBezTo>
                  <a:cubicBezTo>
                    <a:pt x="924" y="414"/>
                    <a:pt x="754" y="657"/>
                    <a:pt x="681" y="948"/>
                  </a:cubicBezTo>
                  <a:cubicBezTo>
                    <a:pt x="584" y="948"/>
                    <a:pt x="487" y="973"/>
                    <a:pt x="414" y="1021"/>
                  </a:cubicBezTo>
                  <a:cubicBezTo>
                    <a:pt x="146" y="1167"/>
                    <a:pt x="1" y="1361"/>
                    <a:pt x="49" y="1531"/>
                  </a:cubicBezTo>
                  <a:cubicBezTo>
                    <a:pt x="74" y="1701"/>
                    <a:pt x="268" y="1823"/>
                    <a:pt x="511" y="1847"/>
                  </a:cubicBezTo>
                  <a:cubicBezTo>
                    <a:pt x="511" y="1847"/>
                    <a:pt x="1118" y="1871"/>
                    <a:pt x="1774" y="1871"/>
                  </a:cubicBezTo>
                  <a:cubicBezTo>
                    <a:pt x="2867" y="1871"/>
                    <a:pt x="3523" y="1774"/>
                    <a:pt x="3717" y="1556"/>
                  </a:cubicBezTo>
                  <a:cubicBezTo>
                    <a:pt x="3839" y="1386"/>
                    <a:pt x="3863" y="1167"/>
                    <a:pt x="3766" y="973"/>
                  </a:cubicBezTo>
                  <a:cubicBezTo>
                    <a:pt x="3620" y="681"/>
                    <a:pt x="3353" y="438"/>
                    <a:pt x="3037" y="365"/>
                  </a:cubicBezTo>
                  <a:cubicBezTo>
                    <a:pt x="2989" y="365"/>
                    <a:pt x="2940" y="390"/>
                    <a:pt x="2916" y="414"/>
                  </a:cubicBezTo>
                  <a:cubicBezTo>
                    <a:pt x="2819" y="171"/>
                    <a:pt x="2600" y="25"/>
                    <a:pt x="2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753825" y="1084825"/>
            <a:ext cx="7590300" cy="3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Work Sans"/>
              <a:buAutoNum type="arabicPeriod"/>
              <a:defRPr sz="1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Slab Light"/>
              <a:buAutoNum type="alphaLcPeriod"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Slab Light"/>
              <a:buAutoNum type="romanLcPeriod"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Slab Light"/>
              <a:buAutoNum type="arabicPeriod"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Slab Light"/>
              <a:buAutoNum type="alphaLcPeriod"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Slab Light"/>
              <a:buAutoNum type="romanLcPeriod"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Slab Light"/>
              <a:buAutoNum type="arabicPeriod"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Slab Light"/>
              <a:buAutoNum type="alphaLcPeriod"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Slab Light"/>
              <a:buAutoNum type="romanLcPeriod"/>
              <a:defRPr>
                <a:solidFill>
                  <a:schemeClr val="dk1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753825" y="420100"/>
            <a:ext cx="744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84" name="Google Shape;84;p16"/>
          <p:cNvGrpSpPr/>
          <p:nvPr/>
        </p:nvGrpSpPr>
        <p:grpSpPr>
          <a:xfrm>
            <a:off x="7844079" y="226727"/>
            <a:ext cx="1373382" cy="1246993"/>
            <a:chOff x="7844079" y="226727"/>
            <a:chExt cx="1373382" cy="1246993"/>
          </a:xfrm>
        </p:grpSpPr>
        <p:sp>
          <p:nvSpPr>
            <p:cNvPr id="85" name="Google Shape;85;p16"/>
            <p:cNvSpPr/>
            <p:nvPr/>
          </p:nvSpPr>
          <p:spPr>
            <a:xfrm rot="-1688081">
              <a:off x="8295818" y="1015024"/>
              <a:ext cx="222185" cy="222398"/>
            </a:xfrm>
            <a:custGeom>
              <a:avLst/>
              <a:gdLst/>
              <a:ahLst/>
              <a:cxnLst/>
              <a:rect l="l" t="t" r="r" b="b"/>
              <a:pathLst>
                <a:path w="1118" h="1119" extrusionOk="0">
                  <a:moveTo>
                    <a:pt x="607" y="98"/>
                  </a:moveTo>
                  <a:cubicBezTo>
                    <a:pt x="607" y="147"/>
                    <a:pt x="632" y="219"/>
                    <a:pt x="632" y="268"/>
                  </a:cubicBezTo>
                  <a:cubicBezTo>
                    <a:pt x="656" y="317"/>
                    <a:pt x="656" y="389"/>
                    <a:pt x="680" y="438"/>
                  </a:cubicBezTo>
                  <a:cubicBezTo>
                    <a:pt x="705" y="438"/>
                    <a:pt x="729" y="462"/>
                    <a:pt x="826" y="487"/>
                  </a:cubicBezTo>
                  <a:lnTo>
                    <a:pt x="972" y="560"/>
                  </a:lnTo>
                  <a:cubicBezTo>
                    <a:pt x="899" y="584"/>
                    <a:pt x="802" y="632"/>
                    <a:pt x="705" y="657"/>
                  </a:cubicBezTo>
                  <a:cubicBezTo>
                    <a:pt x="705" y="657"/>
                    <a:pt x="705" y="657"/>
                    <a:pt x="680" y="681"/>
                  </a:cubicBezTo>
                  <a:cubicBezTo>
                    <a:pt x="656" y="802"/>
                    <a:pt x="583" y="924"/>
                    <a:pt x="559" y="972"/>
                  </a:cubicBezTo>
                  <a:cubicBezTo>
                    <a:pt x="535" y="924"/>
                    <a:pt x="486" y="802"/>
                    <a:pt x="462" y="681"/>
                  </a:cubicBezTo>
                  <a:cubicBezTo>
                    <a:pt x="462" y="657"/>
                    <a:pt x="437" y="657"/>
                    <a:pt x="413" y="632"/>
                  </a:cubicBezTo>
                  <a:cubicBezTo>
                    <a:pt x="316" y="632"/>
                    <a:pt x="194" y="584"/>
                    <a:pt x="122" y="584"/>
                  </a:cubicBezTo>
                  <a:cubicBezTo>
                    <a:pt x="219" y="511"/>
                    <a:pt x="340" y="462"/>
                    <a:pt x="462" y="414"/>
                  </a:cubicBezTo>
                  <a:cubicBezTo>
                    <a:pt x="462" y="414"/>
                    <a:pt x="462" y="389"/>
                    <a:pt x="486" y="389"/>
                  </a:cubicBezTo>
                  <a:cubicBezTo>
                    <a:pt x="510" y="292"/>
                    <a:pt x="559" y="195"/>
                    <a:pt x="607" y="98"/>
                  </a:cubicBezTo>
                  <a:close/>
                  <a:moveTo>
                    <a:pt x="607" y="1"/>
                  </a:moveTo>
                  <a:cubicBezTo>
                    <a:pt x="583" y="1"/>
                    <a:pt x="535" y="1"/>
                    <a:pt x="389" y="341"/>
                  </a:cubicBezTo>
                  <a:cubicBezTo>
                    <a:pt x="24" y="487"/>
                    <a:pt x="0" y="560"/>
                    <a:pt x="0" y="560"/>
                  </a:cubicBezTo>
                  <a:cubicBezTo>
                    <a:pt x="0" y="584"/>
                    <a:pt x="0" y="608"/>
                    <a:pt x="0" y="608"/>
                  </a:cubicBezTo>
                  <a:cubicBezTo>
                    <a:pt x="0" y="632"/>
                    <a:pt x="49" y="657"/>
                    <a:pt x="364" y="730"/>
                  </a:cubicBezTo>
                  <a:cubicBezTo>
                    <a:pt x="462" y="1118"/>
                    <a:pt x="510" y="1118"/>
                    <a:pt x="535" y="1118"/>
                  </a:cubicBezTo>
                  <a:lnTo>
                    <a:pt x="559" y="1118"/>
                  </a:lnTo>
                  <a:cubicBezTo>
                    <a:pt x="583" y="1118"/>
                    <a:pt x="607" y="1118"/>
                    <a:pt x="777" y="754"/>
                  </a:cubicBezTo>
                  <a:cubicBezTo>
                    <a:pt x="875" y="705"/>
                    <a:pt x="996" y="681"/>
                    <a:pt x="1093" y="608"/>
                  </a:cubicBezTo>
                  <a:cubicBezTo>
                    <a:pt x="1118" y="608"/>
                    <a:pt x="1118" y="584"/>
                    <a:pt x="1118" y="560"/>
                  </a:cubicBezTo>
                  <a:cubicBezTo>
                    <a:pt x="1118" y="511"/>
                    <a:pt x="1045" y="487"/>
                    <a:pt x="875" y="414"/>
                  </a:cubicBezTo>
                  <a:lnTo>
                    <a:pt x="753" y="389"/>
                  </a:lnTo>
                  <a:cubicBezTo>
                    <a:pt x="753" y="341"/>
                    <a:pt x="729" y="317"/>
                    <a:pt x="729" y="268"/>
                  </a:cubicBezTo>
                  <a:cubicBezTo>
                    <a:pt x="729" y="171"/>
                    <a:pt x="680" y="98"/>
                    <a:pt x="656" y="25"/>
                  </a:cubicBezTo>
                  <a:cubicBezTo>
                    <a:pt x="632" y="1"/>
                    <a:pt x="632" y="1"/>
                    <a:pt x="6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6"/>
            <p:cNvSpPr/>
            <p:nvPr/>
          </p:nvSpPr>
          <p:spPr>
            <a:xfrm rot="-1688081">
              <a:off x="8403840" y="292330"/>
              <a:ext cx="164354" cy="141707"/>
            </a:xfrm>
            <a:custGeom>
              <a:avLst/>
              <a:gdLst/>
              <a:ahLst/>
              <a:cxnLst/>
              <a:rect l="l" t="t" r="r" b="b"/>
              <a:pathLst>
                <a:path w="827" h="713" extrusionOk="0">
                  <a:moveTo>
                    <a:pt x="462" y="105"/>
                  </a:moveTo>
                  <a:cubicBezTo>
                    <a:pt x="802" y="105"/>
                    <a:pt x="802" y="615"/>
                    <a:pt x="462" y="615"/>
                  </a:cubicBezTo>
                  <a:cubicBezTo>
                    <a:pt x="317" y="591"/>
                    <a:pt x="219" y="494"/>
                    <a:pt x="219" y="348"/>
                  </a:cubicBezTo>
                  <a:cubicBezTo>
                    <a:pt x="219" y="202"/>
                    <a:pt x="341" y="105"/>
                    <a:pt x="462" y="105"/>
                  </a:cubicBezTo>
                  <a:close/>
                  <a:moveTo>
                    <a:pt x="481" y="1"/>
                  </a:moveTo>
                  <a:cubicBezTo>
                    <a:pt x="392" y="1"/>
                    <a:pt x="299" y="33"/>
                    <a:pt x="219" y="105"/>
                  </a:cubicBezTo>
                  <a:cubicBezTo>
                    <a:pt x="1" y="324"/>
                    <a:pt x="171" y="688"/>
                    <a:pt x="462" y="712"/>
                  </a:cubicBezTo>
                  <a:cubicBezTo>
                    <a:pt x="657" y="712"/>
                    <a:pt x="827" y="542"/>
                    <a:pt x="827" y="348"/>
                  </a:cubicBezTo>
                  <a:cubicBezTo>
                    <a:pt x="827" y="136"/>
                    <a:pt x="663" y="1"/>
                    <a:pt x="4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6"/>
            <p:cNvSpPr/>
            <p:nvPr/>
          </p:nvSpPr>
          <p:spPr>
            <a:xfrm rot="-1688081">
              <a:off x="7886315" y="509903"/>
              <a:ext cx="222384" cy="213454"/>
            </a:xfrm>
            <a:custGeom>
              <a:avLst/>
              <a:gdLst/>
              <a:ahLst/>
              <a:cxnLst/>
              <a:rect l="l" t="t" r="r" b="b"/>
              <a:pathLst>
                <a:path w="1119" h="1074" extrusionOk="0">
                  <a:moveTo>
                    <a:pt x="681" y="441"/>
                  </a:moveTo>
                  <a:cubicBezTo>
                    <a:pt x="681" y="441"/>
                    <a:pt x="681" y="441"/>
                    <a:pt x="681" y="466"/>
                  </a:cubicBezTo>
                  <a:cubicBezTo>
                    <a:pt x="681" y="466"/>
                    <a:pt x="657" y="490"/>
                    <a:pt x="584" y="490"/>
                  </a:cubicBezTo>
                  <a:cubicBezTo>
                    <a:pt x="608" y="466"/>
                    <a:pt x="632" y="441"/>
                    <a:pt x="657" y="441"/>
                  </a:cubicBezTo>
                  <a:close/>
                  <a:moveTo>
                    <a:pt x="384" y="97"/>
                  </a:moveTo>
                  <a:cubicBezTo>
                    <a:pt x="401" y="97"/>
                    <a:pt x="420" y="98"/>
                    <a:pt x="438" y="101"/>
                  </a:cubicBezTo>
                  <a:cubicBezTo>
                    <a:pt x="559" y="101"/>
                    <a:pt x="681" y="126"/>
                    <a:pt x="778" y="150"/>
                  </a:cubicBezTo>
                  <a:cubicBezTo>
                    <a:pt x="924" y="199"/>
                    <a:pt x="1021" y="369"/>
                    <a:pt x="972" y="514"/>
                  </a:cubicBezTo>
                  <a:cubicBezTo>
                    <a:pt x="924" y="733"/>
                    <a:pt x="705" y="976"/>
                    <a:pt x="559" y="976"/>
                  </a:cubicBezTo>
                  <a:lnTo>
                    <a:pt x="511" y="976"/>
                  </a:lnTo>
                  <a:cubicBezTo>
                    <a:pt x="414" y="879"/>
                    <a:pt x="438" y="733"/>
                    <a:pt x="511" y="612"/>
                  </a:cubicBezTo>
                  <a:cubicBezTo>
                    <a:pt x="608" y="587"/>
                    <a:pt x="754" y="563"/>
                    <a:pt x="778" y="490"/>
                  </a:cubicBezTo>
                  <a:cubicBezTo>
                    <a:pt x="802" y="441"/>
                    <a:pt x="778" y="393"/>
                    <a:pt x="754" y="369"/>
                  </a:cubicBezTo>
                  <a:cubicBezTo>
                    <a:pt x="730" y="344"/>
                    <a:pt x="705" y="344"/>
                    <a:pt x="681" y="344"/>
                  </a:cubicBezTo>
                  <a:cubicBezTo>
                    <a:pt x="608" y="344"/>
                    <a:pt x="535" y="417"/>
                    <a:pt x="462" y="514"/>
                  </a:cubicBezTo>
                  <a:cubicBezTo>
                    <a:pt x="441" y="519"/>
                    <a:pt x="419" y="521"/>
                    <a:pt x="398" y="521"/>
                  </a:cubicBezTo>
                  <a:cubicBezTo>
                    <a:pt x="299" y="521"/>
                    <a:pt x="202" y="477"/>
                    <a:pt x="122" y="417"/>
                  </a:cubicBezTo>
                  <a:cubicBezTo>
                    <a:pt x="98" y="369"/>
                    <a:pt x="98" y="344"/>
                    <a:pt x="122" y="296"/>
                  </a:cubicBezTo>
                  <a:cubicBezTo>
                    <a:pt x="165" y="168"/>
                    <a:pt x="263" y="97"/>
                    <a:pt x="384" y="97"/>
                  </a:cubicBezTo>
                  <a:close/>
                  <a:moveTo>
                    <a:pt x="386" y="1"/>
                  </a:moveTo>
                  <a:cubicBezTo>
                    <a:pt x="230" y="1"/>
                    <a:pt x="69" y="97"/>
                    <a:pt x="25" y="271"/>
                  </a:cubicBezTo>
                  <a:cubicBezTo>
                    <a:pt x="1" y="344"/>
                    <a:pt x="1" y="417"/>
                    <a:pt x="49" y="466"/>
                  </a:cubicBezTo>
                  <a:cubicBezTo>
                    <a:pt x="147" y="563"/>
                    <a:pt x="292" y="612"/>
                    <a:pt x="414" y="612"/>
                  </a:cubicBezTo>
                  <a:cubicBezTo>
                    <a:pt x="341" y="733"/>
                    <a:pt x="341" y="927"/>
                    <a:pt x="462" y="1049"/>
                  </a:cubicBezTo>
                  <a:cubicBezTo>
                    <a:pt x="487" y="1073"/>
                    <a:pt x="511" y="1073"/>
                    <a:pt x="559" y="1073"/>
                  </a:cubicBezTo>
                  <a:cubicBezTo>
                    <a:pt x="754" y="1073"/>
                    <a:pt x="1021" y="782"/>
                    <a:pt x="1070" y="539"/>
                  </a:cubicBezTo>
                  <a:cubicBezTo>
                    <a:pt x="1118" y="320"/>
                    <a:pt x="997" y="126"/>
                    <a:pt x="827" y="77"/>
                  </a:cubicBezTo>
                  <a:cubicBezTo>
                    <a:pt x="705" y="29"/>
                    <a:pt x="584" y="4"/>
                    <a:pt x="438" y="4"/>
                  </a:cubicBezTo>
                  <a:cubicBezTo>
                    <a:pt x="421" y="2"/>
                    <a:pt x="403" y="1"/>
                    <a:pt x="3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16"/>
            <p:cNvSpPr/>
            <p:nvPr/>
          </p:nvSpPr>
          <p:spPr>
            <a:xfrm rot="-1688081">
              <a:off x="7968779" y="265401"/>
              <a:ext cx="217416" cy="213057"/>
            </a:xfrm>
            <a:custGeom>
              <a:avLst/>
              <a:gdLst/>
              <a:ahLst/>
              <a:cxnLst/>
              <a:rect l="l" t="t" r="r" b="b"/>
              <a:pathLst>
                <a:path w="1094" h="1072" extrusionOk="0">
                  <a:moveTo>
                    <a:pt x="484" y="620"/>
                  </a:moveTo>
                  <a:cubicBezTo>
                    <a:pt x="474" y="660"/>
                    <a:pt x="413" y="681"/>
                    <a:pt x="413" y="681"/>
                  </a:cubicBezTo>
                  <a:cubicBezTo>
                    <a:pt x="433" y="641"/>
                    <a:pt x="452" y="634"/>
                    <a:pt x="484" y="620"/>
                  </a:cubicBezTo>
                  <a:close/>
                  <a:moveTo>
                    <a:pt x="480" y="88"/>
                  </a:moveTo>
                  <a:cubicBezTo>
                    <a:pt x="512" y="88"/>
                    <a:pt x="542" y="105"/>
                    <a:pt x="559" y="122"/>
                  </a:cubicBezTo>
                  <a:cubicBezTo>
                    <a:pt x="607" y="243"/>
                    <a:pt x="607" y="365"/>
                    <a:pt x="559" y="486"/>
                  </a:cubicBezTo>
                  <a:cubicBezTo>
                    <a:pt x="462" y="486"/>
                    <a:pt x="389" y="535"/>
                    <a:pt x="340" y="608"/>
                  </a:cubicBezTo>
                  <a:cubicBezTo>
                    <a:pt x="316" y="632"/>
                    <a:pt x="316" y="681"/>
                    <a:pt x="340" y="681"/>
                  </a:cubicBezTo>
                  <a:cubicBezTo>
                    <a:pt x="365" y="729"/>
                    <a:pt x="389" y="753"/>
                    <a:pt x="437" y="753"/>
                  </a:cubicBezTo>
                  <a:cubicBezTo>
                    <a:pt x="535" y="753"/>
                    <a:pt x="607" y="632"/>
                    <a:pt x="632" y="559"/>
                  </a:cubicBezTo>
                  <a:lnTo>
                    <a:pt x="778" y="559"/>
                  </a:lnTo>
                  <a:cubicBezTo>
                    <a:pt x="790" y="555"/>
                    <a:pt x="804" y="553"/>
                    <a:pt x="818" y="553"/>
                  </a:cubicBezTo>
                  <a:cubicBezTo>
                    <a:pt x="883" y="553"/>
                    <a:pt x="956" y="596"/>
                    <a:pt x="996" y="656"/>
                  </a:cubicBezTo>
                  <a:cubicBezTo>
                    <a:pt x="996" y="681"/>
                    <a:pt x="996" y="729"/>
                    <a:pt x="972" y="753"/>
                  </a:cubicBezTo>
                  <a:cubicBezTo>
                    <a:pt x="850" y="899"/>
                    <a:pt x="656" y="972"/>
                    <a:pt x="462" y="972"/>
                  </a:cubicBezTo>
                  <a:cubicBezTo>
                    <a:pt x="449" y="974"/>
                    <a:pt x="437" y="975"/>
                    <a:pt x="424" y="975"/>
                  </a:cubicBezTo>
                  <a:cubicBezTo>
                    <a:pt x="268" y="975"/>
                    <a:pt x="122" y="838"/>
                    <a:pt x="122" y="681"/>
                  </a:cubicBezTo>
                  <a:cubicBezTo>
                    <a:pt x="97" y="511"/>
                    <a:pt x="146" y="316"/>
                    <a:pt x="243" y="170"/>
                  </a:cubicBezTo>
                  <a:cubicBezTo>
                    <a:pt x="292" y="122"/>
                    <a:pt x="365" y="98"/>
                    <a:pt x="437" y="98"/>
                  </a:cubicBezTo>
                  <a:cubicBezTo>
                    <a:pt x="452" y="90"/>
                    <a:pt x="466" y="88"/>
                    <a:pt x="480" y="88"/>
                  </a:cubicBezTo>
                  <a:close/>
                  <a:moveTo>
                    <a:pt x="437" y="0"/>
                  </a:moveTo>
                  <a:cubicBezTo>
                    <a:pt x="340" y="0"/>
                    <a:pt x="243" y="49"/>
                    <a:pt x="170" y="122"/>
                  </a:cubicBezTo>
                  <a:cubicBezTo>
                    <a:pt x="49" y="292"/>
                    <a:pt x="0" y="511"/>
                    <a:pt x="24" y="705"/>
                  </a:cubicBezTo>
                  <a:cubicBezTo>
                    <a:pt x="24" y="910"/>
                    <a:pt x="195" y="1072"/>
                    <a:pt x="396" y="1072"/>
                  </a:cubicBezTo>
                  <a:cubicBezTo>
                    <a:pt x="410" y="1072"/>
                    <a:pt x="423" y="1071"/>
                    <a:pt x="437" y="1069"/>
                  </a:cubicBezTo>
                  <a:cubicBezTo>
                    <a:pt x="656" y="1069"/>
                    <a:pt x="875" y="972"/>
                    <a:pt x="1045" y="826"/>
                  </a:cubicBezTo>
                  <a:cubicBezTo>
                    <a:pt x="1069" y="753"/>
                    <a:pt x="1093" y="705"/>
                    <a:pt x="1069" y="632"/>
                  </a:cubicBezTo>
                  <a:cubicBezTo>
                    <a:pt x="1006" y="548"/>
                    <a:pt x="906" y="482"/>
                    <a:pt x="801" y="482"/>
                  </a:cubicBezTo>
                  <a:cubicBezTo>
                    <a:pt x="785" y="482"/>
                    <a:pt x="769" y="483"/>
                    <a:pt x="753" y="486"/>
                  </a:cubicBezTo>
                  <a:lnTo>
                    <a:pt x="656" y="486"/>
                  </a:lnTo>
                  <a:cubicBezTo>
                    <a:pt x="705" y="365"/>
                    <a:pt x="680" y="219"/>
                    <a:pt x="632" y="98"/>
                  </a:cubicBezTo>
                  <a:cubicBezTo>
                    <a:pt x="583" y="49"/>
                    <a:pt x="510" y="0"/>
                    <a:pt x="4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6"/>
            <p:cNvSpPr/>
            <p:nvPr/>
          </p:nvSpPr>
          <p:spPr>
            <a:xfrm rot="-1688081">
              <a:off x="8097363" y="456906"/>
              <a:ext cx="198138" cy="172512"/>
            </a:xfrm>
            <a:custGeom>
              <a:avLst/>
              <a:gdLst/>
              <a:ahLst/>
              <a:cxnLst/>
              <a:rect l="l" t="t" r="r" b="b"/>
              <a:pathLst>
                <a:path w="997" h="868" extrusionOk="0">
                  <a:moveTo>
                    <a:pt x="405" y="1"/>
                  </a:moveTo>
                  <a:cubicBezTo>
                    <a:pt x="214" y="1"/>
                    <a:pt x="67" y="97"/>
                    <a:pt x="49" y="168"/>
                  </a:cubicBezTo>
                  <a:cubicBezTo>
                    <a:pt x="0" y="363"/>
                    <a:pt x="49" y="557"/>
                    <a:pt x="195" y="703"/>
                  </a:cubicBezTo>
                  <a:cubicBezTo>
                    <a:pt x="350" y="801"/>
                    <a:pt x="529" y="867"/>
                    <a:pt x="667" y="867"/>
                  </a:cubicBezTo>
                  <a:cubicBezTo>
                    <a:pt x="767" y="867"/>
                    <a:pt x="844" y="833"/>
                    <a:pt x="875" y="751"/>
                  </a:cubicBezTo>
                  <a:cubicBezTo>
                    <a:pt x="996" y="484"/>
                    <a:pt x="875" y="168"/>
                    <a:pt x="632" y="47"/>
                  </a:cubicBezTo>
                  <a:cubicBezTo>
                    <a:pt x="553" y="14"/>
                    <a:pt x="476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6"/>
            <p:cNvSpPr/>
            <p:nvPr/>
          </p:nvSpPr>
          <p:spPr>
            <a:xfrm rot="-1688081">
              <a:off x="8096253" y="485759"/>
              <a:ext cx="92014" cy="96790"/>
            </a:xfrm>
            <a:custGeom>
              <a:avLst/>
              <a:gdLst/>
              <a:ahLst/>
              <a:cxnLst/>
              <a:rect l="l" t="t" r="r" b="b"/>
              <a:pathLst>
                <a:path w="463" h="487" extrusionOk="0">
                  <a:moveTo>
                    <a:pt x="462" y="0"/>
                  </a:moveTo>
                  <a:lnTo>
                    <a:pt x="1" y="486"/>
                  </a:lnTo>
                  <a:cubicBezTo>
                    <a:pt x="1" y="486"/>
                    <a:pt x="438" y="98"/>
                    <a:pt x="4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6"/>
            <p:cNvSpPr/>
            <p:nvPr/>
          </p:nvSpPr>
          <p:spPr>
            <a:xfrm rot="-1688081">
              <a:off x="8086573" y="475658"/>
              <a:ext cx="111093" cy="116466"/>
            </a:xfrm>
            <a:custGeom>
              <a:avLst/>
              <a:gdLst/>
              <a:ahLst/>
              <a:cxnLst/>
              <a:rect l="l" t="t" r="r" b="b"/>
              <a:pathLst>
                <a:path w="559" h="586" extrusionOk="0">
                  <a:moveTo>
                    <a:pt x="504" y="1"/>
                  </a:moveTo>
                  <a:cubicBezTo>
                    <a:pt x="487" y="1"/>
                    <a:pt x="471" y="9"/>
                    <a:pt x="462" y="27"/>
                  </a:cubicBezTo>
                  <a:cubicBezTo>
                    <a:pt x="340" y="197"/>
                    <a:pt x="195" y="367"/>
                    <a:pt x="25" y="489"/>
                  </a:cubicBezTo>
                  <a:cubicBezTo>
                    <a:pt x="0" y="513"/>
                    <a:pt x="0" y="537"/>
                    <a:pt x="25" y="562"/>
                  </a:cubicBezTo>
                  <a:cubicBezTo>
                    <a:pt x="25" y="562"/>
                    <a:pt x="49" y="562"/>
                    <a:pt x="49" y="586"/>
                  </a:cubicBezTo>
                  <a:cubicBezTo>
                    <a:pt x="73" y="562"/>
                    <a:pt x="73" y="562"/>
                    <a:pt x="73" y="562"/>
                  </a:cubicBezTo>
                  <a:cubicBezTo>
                    <a:pt x="267" y="416"/>
                    <a:pt x="413" y="246"/>
                    <a:pt x="559" y="51"/>
                  </a:cubicBezTo>
                  <a:cubicBezTo>
                    <a:pt x="559" y="21"/>
                    <a:pt x="531" y="1"/>
                    <a:pt x="5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6"/>
            <p:cNvSpPr/>
            <p:nvPr/>
          </p:nvSpPr>
          <p:spPr>
            <a:xfrm rot="-1688081">
              <a:off x="8145749" y="485303"/>
              <a:ext cx="101553" cy="116068"/>
            </a:xfrm>
            <a:custGeom>
              <a:avLst/>
              <a:gdLst/>
              <a:ahLst/>
              <a:cxnLst/>
              <a:rect l="l" t="t" r="r" b="b"/>
              <a:pathLst>
                <a:path w="511" h="584" extrusionOk="0">
                  <a:moveTo>
                    <a:pt x="510" y="1"/>
                  </a:moveTo>
                  <a:lnTo>
                    <a:pt x="0" y="584"/>
                  </a:lnTo>
                  <a:cubicBezTo>
                    <a:pt x="194" y="390"/>
                    <a:pt x="365" y="195"/>
                    <a:pt x="5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6"/>
            <p:cNvSpPr/>
            <p:nvPr/>
          </p:nvSpPr>
          <p:spPr>
            <a:xfrm rot="-1688081">
              <a:off x="8132238" y="479541"/>
              <a:ext cx="125600" cy="132564"/>
            </a:xfrm>
            <a:custGeom>
              <a:avLst/>
              <a:gdLst/>
              <a:ahLst/>
              <a:cxnLst/>
              <a:rect l="l" t="t" r="r" b="b"/>
              <a:pathLst>
                <a:path w="632" h="667" extrusionOk="0">
                  <a:moveTo>
                    <a:pt x="563" y="1"/>
                  </a:moveTo>
                  <a:cubicBezTo>
                    <a:pt x="547" y="1"/>
                    <a:pt x="535" y="18"/>
                    <a:pt x="535" y="35"/>
                  </a:cubicBezTo>
                  <a:cubicBezTo>
                    <a:pt x="389" y="254"/>
                    <a:pt x="219" y="448"/>
                    <a:pt x="25" y="594"/>
                  </a:cubicBezTo>
                  <a:cubicBezTo>
                    <a:pt x="0" y="618"/>
                    <a:pt x="0" y="642"/>
                    <a:pt x="25" y="667"/>
                  </a:cubicBezTo>
                  <a:lnTo>
                    <a:pt x="97" y="667"/>
                  </a:lnTo>
                  <a:cubicBezTo>
                    <a:pt x="292" y="496"/>
                    <a:pt x="486" y="278"/>
                    <a:pt x="632" y="59"/>
                  </a:cubicBezTo>
                  <a:cubicBezTo>
                    <a:pt x="632" y="35"/>
                    <a:pt x="608" y="11"/>
                    <a:pt x="583" y="11"/>
                  </a:cubicBezTo>
                  <a:cubicBezTo>
                    <a:pt x="576" y="3"/>
                    <a:pt x="569" y="1"/>
                    <a:pt x="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6"/>
            <p:cNvSpPr/>
            <p:nvPr/>
          </p:nvSpPr>
          <p:spPr>
            <a:xfrm rot="-1688081">
              <a:off x="7848968" y="476562"/>
              <a:ext cx="144878" cy="57040"/>
            </a:xfrm>
            <a:custGeom>
              <a:avLst/>
              <a:gdLst/>
              <a:ahLst/>
              <a:cxnLst/>
              <a:rect l="l" t="t" r="r" b="b"/>
              <a:pathLst>
                <a:path w="729" h="287" extrusionOk="0">
                  <a:moveTo>
                    <a:pt x="254" y="0"/>
                  </a:moveTo>
                  <a:cubicBezTo>
                    <a:pt x="184" y="0"/>
                    <a:pt x="114" y="14"/>
                    <a:pt x="49" y="43"/>
                  </a:cubicBezTo>
                  <a:cubicBezTo>
                    <a:pt x="0" y="68"/>
                    <a:pt x="25" y="140"/>
                    <a:pt x="73" y="140"/>
                  </a:cubicBezTo>
                  <a:cubicBezTo>
                    <a:pt x="133" y="118"/>
                    <a:pt x="196" y="107"/>
                    <a:pt x="258" y="107"/>
                  </a:cubicBezTo>
                  <a:cubicBezTo>
                    <a:pt x="396" y="107"/>
                    <a:pt x="531" y="161"/>
                    <a:pt x="632" y="262"/>
                  </a:cubicBezTo>
                  <a:cubicBezTo>
                    <a:pt x="656" y="286"/>
                    <a:pt x="656" y="286"/>
                    <a:pt x="680" y="286"/>
                  </a:cubicBezTo>
                  <a:lnTo>
                    <a:pt x="705" y="286"/>
                  </a:lnTo>
                  <a:cubicBezTo>
                    <a:pt x="729" y="262"/>
                    <a:pt x="729" y="213"/>
                    <a:pt x="705" y="213"/>
                  </a:cubicBezTo>
                  <a:cubicBezTo>
                    <a:pt x="585" y="77"/>
                    <a:pt x="418" y="0"/>
                    <a:pt x="2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6"/>
            <p:cNvSpPr/>
            <p:nvPr/>
          </p:nvSpPr>
          <p:spPr>
            <a:xfrm rot="-1688081">
              <a:off x="8202326" y="503855"/>
              <a:ext cx="77308" cy="91821"/>
            </a:xfrm>
            <a:custGeom>
              <a:avLst/>
              <a:gdLst/>
              <a:ahLst/>
              <a:cxnLst/>
              <a:rect l="l" t="t" r="r" b="b"/>
              <a:pathLst>
                <a:path w="389" h="462" extrusionOk="0">
                  <a:moveTo>
                    <a:pt x="389" y="0"/>
                  </a:moveTo>
                  <a:lnTo>
                    <a:pt x="0" y="462"/>
                  </a:lnTo>
                  <a:cubicBezTo>
                    <a:pt x="0" y="462"/>
                    <a:pt x="364" y="146"/>
                    <a:pt x="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6"/>
            <p:cNvSpPr/>
            <p:nvPr/>
          </p:nvSpPr>
          <p:spPr>
            <a:xfrm rot="-1688081">
              <a:off x="8187819" y="494119"/>
              <a:ext cx="101553" cy="112491"/>
            </a:xfrm>
            <a:custGeom>
              <a:avLst/>
              <a:gdLst/>
              <a:ahLst/>
              <a:cxnLst/>
              <a:rect l="l" t="t" r="r" b="b"/>
              <a:pathLst>
                <a:path w="511" h="566" extrusionOk="0">
                  <a:moveTo>
                    <a:pt x="462" y="1"/>
                  </a:moveTo>
                  <a:cubicBezTo>
                    <a:pt x="444" y="1"/>
                    <a:pt x="425" y="19"/>
                    <a:pt x="413" y="55"/>
                  </a:cubicBezTo>
                  <a:cubicBezTo>
                    <a:pt x="389" y="152"/>
                    <a:pt x="170" y="371"/>
                    <a:pt x="24" y="468"/>
                  </a:cubicBezTo>
                  <a:cubicBezTo>
                    <a:pt x="0" y="493"/>
                    <a:pt x="0" y="517"/>
                    <a:pt x="24" y="541"/>
                  </a:cubicBezTo>
                  <a:cubicBezTo>
                    <a:pt x="24" y="541"/>
                    <a:pt x="49" y="565"/>
                    <a:pt x="73" y="565"/>
                  </a:cubicBezTo>
                  <a:cubicBezTo>
                    <a:pt x="73" y="565"/>
                    <a:pt x="73" y="541"/>
                    <a:pt x="73" y="541"/>
                  </a:cubicBezTo>
                  <a:cubicBezTo>
                    <a:pt x="122" y="493"/>
                    <a:pt x="486" y="225"/>
                    <a:pt x="510" y="55"/>
                  </a:cubicBezTo>
                  <a:cubicBezTo>
                    <a:pt x="498" y="19"/>
                    <a:pt x="480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6"/>
            <p:cNvSpPr/>
            <p:nvPr/>
          </p:nvSpPr>
          <p:spPr>
            <a:xfrm rot="-1688081">
              <a:off x="7905638" y="365861"/>
              <a:ext cx="77507" cy="138924"/>
            </a:xfrm>
            <a:custGeom>
              <a:avLst/>
              <a:gdLst/>
              <a:ahLst/>
              <a:cxnLst/>
              <a:rect l="l" t="t" r="r" b="b"/>
              <a:pathLst>
                <a:path w="390" h="699" extrusionOk="0">
                  <a:moveTo>
                    <a:pt x="158" y="0"/>
                  </a:moveTo>
                  <a:cubicBezTo>
                    <a:pt x="146" y="0"/>
                    <a:pt x="134" y="6"/>
                    <a:pt x="122" y="18"/>
                  </a:cubicBezTo>
                  <a:cubicBezTo>
                    <a:pt x="0" y="237"/>
                    <a:pt x="98" y="529"/>
                    <a:pt x="292" y="699"/>
                  </a:cubicBezTo>
                  <a:lnTo>
                    <a:pt x="365" y="699"/>
                  </a:lnTo>
                  <a:cubicBezTo>
                    <a:pt x="389" y="674"/>
                    <a:pt x="389" y="650"/>
                    <a:pt x="365" y="626"/>
                  </a:cubicBezTo>
                  <a:cubicBezTo>
                    <a:pt x="171" y="504"/>
                    <a:pt x="122" y="261"/>
                    <a:pt x="195" y="67"/>
                  </a:cubicBezTo>
                  <a:cubicBezTo>
                    <a:pt x="219" y="43"/>
                    <a:pt x="219" y="18"/>
                    <a:pt x="195" y="18"/>
                  </a:cubicBezTo>
                  <a:cubicBezTo>
                    <a:pt x="183" y="6"/>
                    <a:pt x="171" y="0"/>
                    <a:pt x="1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6"/>
            <p:cNvSpPr/>
            <p:nvPr/>
          </p:nvSpPr>
          <p:spPr>
            <a:xfrm rot="-1688081">
              <a:off x="8626261" y="406849"/>
              <a:ext cx="367262" cy="1041832"/>
            </a:xfrm>
            <a:custGeom>
              <a:avLst/>
              <a:gdLst/>
              <a:ahLst/>
              <a:cxnLst/>
              <a:rect l="l" t="t" r="r" b="b"/>
              <a:pathLst>
                <a:path w="1848" h="5242" extrusionOk="0">
                  <a:moveTo>
                    <a:pt x="156" y="1"/>
                  </a:moveTo>
                  <a:cubicBezTo>
                    <a:pt x="122" y="1"/>
                    <a:pt x="86" y="7"/>
                    <a:pt x="49" y="19"/>
                  </a:cubicBezTo>
                  <a:cubicBezTo>
                    <a:pt x="25" y="19"/>
                    <a:pt x="1" y="43"/>
                    <a:pt x="1" y="68"/>
                  </a:cubicBezTo>
                  <a:cubicBezTo>
                    <a:pt x="25" y="92"/>
                    <a:pt x="25" y="116"/>
                    <a:pt x="49" y="116"/>
                  </a:cubicBezTo>
                  <a:lnTo>
                    <a:pt x="74" y="92"/>
                  </a:lnTo>
                  <a:lnTo>
                    <a:pt x="244" y="92"/>
                  </a:lnTo>
                  <a:cubicBezTo>
                    <a:pt x="251" y="99"/>
                    <a:pt x="258" y="102"/>
                    <a:pt x="265" y="102"/>
                  </a:cubicBezTo>
                  <a:cubicBezTo>
                    <a:pt x="280" y="102"/>
                    <a:pt x="292" y="85"/>
                    <a:pt x="292" y="68"/>
                  </a:cubicBezTo>
                  <a:cubicBezTo>
                    <a:pt x="292" y="43"/>
                    <a:pt x="268" y="19"/>
                    <a:pt x="244" y="19"/>
                  </a:cubicBezTo>
                  <a:cubicBezTo>
                    <a:pt x="220" y="7"/>
                    <a:pt x="189" y="1"/>
                    <a:pt x="156" y="1"/>
                  </a:cubicBezTo>
                  <a:close/>
                  <a:moveTo>
                    <a:pt x="438" y="43"/>
                  </a:moveTo>
                  <a:cubicBezTo>
                    <a:pt x="414" y="43"/>
                    <a:pt x="390" y="68"/>
                    <a:pt x="390" y="92"/>
                  </a:cubicBezTo>
                  <a:cubicBezTo>
                    <a:pt x="390" y="116"/>
                    <a:pt x="390" y="141"/>
                    <a:pt x="414" y="141"/>
                  </a:cubicBezTo>
                  <a:cubicBezTo>
                    <a:pt x="487" y="165"/>
                    <a:pt x="535" y="165"/>
                    <a:pt x="584" y="189"/>
                  </a:cubicBezTo>
                  <a:lnTo>
                    <a:pt x="608" y="189"/>
                  </a:lnTo>
                  <a:cubicBezTo>
                    <a:pt x="632" y="189"/>
                    <a:pt x="632" y="189"/>
                    <a:pt x="657" y="165"/>
                  </a:cubicBezTo>
                  <a:cubicBezTo>
                    <a:pt x="657" y="141"/>
                    <a:pt x="657" y="116"/>
                    <a:pt x="632" y="116"/>
                  </a:cubicBezTo>
                  <a:cubicBezTo>
                    <a:pt x="560" y="92"/>
                    <a:pt x="511" y="68"/>
                    <a:pt x="438" y="43"/>
                  </a:cubicBezTo>
                  <a:close/>
                  <a:moveTo>
                    <a:pt x="778" y="195"/>
                  </a:moveTo>
                  <a:cubicBezTo>
                    <a:pt x="766" y="195"/>
                    <a:pt x="754" y="201"/>
                    <a:pt x="754" y="213"/>
                  </a:cubicBezTo>
                  <a:cubicBezTo>
                    <a:pt x="730" y="238"/>
                    <a:pt x="730" y="262"/>
                    <a:pt x="754" y="286"/>
                  </a:cubicBezTo>
                  <a:cubicBezTo>
                    <a:pt x="803" y="311"/>
                    <a:pt x="851" y="359"/>
                    <a:pt x="875" y="384"/>
                  </a:cubicBezTo>
                  <a:cubicBezTo>
                    <a:pt x="900" y="408"/>
                    <a:pt x="900" y="408"/>
                    <a:pt x="924" y="408"/>
                  </a:cubicBezTo>
                  <a:lnTo>
                    <a:pt x="973" y="408"/>
                  </a:lnTo>
                  <a:cubicBezTo>
                    <a:pt x="973" y="384"/>
                    <a:pt x="973" y="359"/>
                    <a:pt x="973" y="335"/>
                  </a:cubicBezTo>
                  <a:cubicBezTo>
                    <a:pt x="924" y="286"/>
                    <a:pt x="875" y="238"/>
                    <a:pt x="803" y="213"/>
                  </a:cubicBezTo>
                  <a:cubicBezTo>
                    <a:pt x="803" y="201"/>
                    <a:pt x="790" y="195"/>
                    <a:pt x="778" y="195"/>
                  </a:cubicBezTo>
                  <a:close/>
                  <a:moveTo>
                    <a:pt x="1033" y="438"/>
                  </a:moveTo>
                  <a:cubicBezTo>
                    <a:pt x="1021" y="438"/>
                    <a:pt x="1009" y="444"/>
                    <a:pt x="997" y="456"/>
                  </a:cubicBezTo>
                  <a:cubicBezTo>
                    <a:pt x="973" y="456"/>
                    <a:pt x="973" y="505"/>
                    <a:pt x="997" y="529"/>
                  </a:cubicBezTo>
                  <a:cubicBezTo>
                    <a:pt x="1021" y="578"/>
                    <a:pt x="1045" y="626"/>
                    <a:pt x="1070" y="675"/>
                  </a:cubicBezTo>
                  <a:cubicBezTo>
                    <a:pt x="1070" y="699"/>
                    <a:pt x="1094" y="724"/>
                    <a:pt x="1118" y="724"/>
                  </a:cubicBezTo>
                  <a:lnTo>
                    <a:pt x="1118" y="699"/>
                  </a:lnTo>
                  <a:cubicBezTo>
                    <a:pt x="1143" y="675"/>
                    <a:pt x="1167" y="651"/>
                    <a:pt x="1143" y="626"/>
                  </a:cubicBezTo>
                  <a:cubicBezTo>
                    <a:pt x="1118" y="578"/>
                    <a:pt x="1094" y="505"/>
                    <a:pt x="1070" y="456"/>
                  </a:cubicBezTo>
                  <a:cubicBezTo>
                    <a:pt x="1058" y="444"/>
                    <a:pt x="1045" y="438"/>
                    <a:pt x="1033" y="438"/>
                  </a:cubicBezTo>
                  <a:close/>
                  <a:moveTo>
                    <a:pt x="1143" y="796"/>
                  </a:moveTo>
                  <a:cubicBezTo>
                    <a:pt x="1118" y="821"/>
                    <a:pt x="1118" y="845"/>
                    <a:pt x="1118" y="869"/>
                  </a:cubicBezTo>
                  <a:cubicBezTo>
                    <a:pt x="1118" y="918"/>
                    <a:pt x="1143" y="991"/>
                    <a:pt x="1143" y="991"/>
                  </a:cubicBezTo>
                  <a:lnTo>
                    <a:pt x="1143" y="1039"/>
                  </a:lnTo>
                  <a:cubicBezTo>
                    <a:pt x="1143" y="1064"/>
                    <a:pt x="1167" y="1088"/>
                    <a:pt x="1191" y="1088"/>
                  </a:cubicBezTo>
                  <a:cubicBezTo>
                    <a:pt x="1215" y="1088"/>
                    <a:pt x="1240" y="1064"/>
                    <a:pt x="1240" y="1039"/>
                  </a:cubicBezTo>
                  <a:cubicBezTo>
                    <a:pt x="1240" y="1015"/>
                    <a:pt x="1240" y="1015"/>
                    <a:pt x="1240" y="991"/>
                  </a:cubicBezTo>
                  <a:cubicBezTo>
                    <a:pt x="1215" y="942"/>
                    <a:pt x="1215" y="894"/>
                    <a:pt x="1215" y="845"/>
                  </a:cubicBezTo>
                  <a:cubicBezTo>
                    <a:pt x="1191" y="821"/>
                    <a:pt x="1167" y="796"/>
                    <a:pt x="1143" y="796"/>
                  </a:cubicBezTo>
                  <a:close/>
                  <a:moveTo>
                    <a:pt x="1191" y="1185"/>
                  </a:moveTo>
                  <a:cubicBezTo>
                    <a:pt x="1167" y="1185"/>
                    <a:pt x="1143" y="1209"/>
                    <a:pt x="1143" y="1234"/>
                  </a:cubicBezTo>
                  <a:cubicBezTo>
                    <a:pt x="1143" y="1282"/>
                    <a:pt x="1143" y="1355"/>
                    <a:pt x="1118" y="1404"/>
                  </a:cubicBezTo>
                  <a:cubicBezTo>
                    <a:pt x="1118" y="1428"/>
                    <a:pt x="1143" y="1452"/>
                    <a:pt x="1167" y="1452"/>
                  </a:cubicBezTo>
                  <a:cubicBezTo>
                    <a:pt x="1191" y="1452"/>
                    <a:pt x="1215" y="1452"/>
                    <a:pt x="1215" y="1428"/>
                  </a:cubicBezTo>
                  <a:cubicBezTo>
                    <a:pt x="1215" y="1355"/>
                    <a:pt x="1240" y="1307"/>
                    <a:pt x="1240" y="1234"/>
                  </a:cubicBezTo>
                  <a:cubicBezTo>
                    <a:pt x="1240" y="1209"/>
                    <a:pt x="1215" y="1185"/>
                    <a:pt x="1191" y="1185"/>
                  </a:cubicBezTo>
                  <a:close/>
                  <a:moveTo>
                    <a:pt x="1107" y="1549"/>
                  </a:moveTo>
                  <a:cubicBezTo>
                    <a:pt x="1093" y="1549"/>
                    <a:pt x="1078" y="1557"/>
                    <a:pt x="1070" y="1574"/>
                  </a:cubicBezTo>
                  <a:cubicBezTo>
                    <a:pt x="1045" y="1622"/>
                    <a:pt x="997" y="1695"/>
                    <a:pt x="973" y="1744"/>
                  </a:cubicBezTo>
                  <a:cubicBezTo>
                    <a:pt x="948" y="1744"/>
                    <a:pt x="948" y="1792"/>
                    <a:pt x="973" y="1792"/>
                  </a:cubicBezTo>
                  <a:lnTo>
                    <a:pt x="1045" y="1792"/>
                  </a:lnTo>
                  <a:cubicBezTo>
                    <a:pt x="1094" y="1744"/>
                    <a:pt x="1118" y="1671"/>
                    <a:pt x="1143" y="1622"/>
                  </a:cubicBezTo>
                  <a:cubicBezTo>
                    <a:pt x="1158" y="1575"/>
                    <a:pt x="1133" y="1549"/>
                    <a:pt x="1107" y="1549"/>
                  </a:cubicBezTo>
                  <a:close/>
                  <a:moveTo>
                    <a:pt x="438" y="1792"/>
                  </a:moveTo>
                  <a:cubicBezTo>
                    <a:pt x="394" y="1792"/>
                    <a:pt x="390" y="1893"/>
                    <a:pt x="426" y="1893"/>
                  </a:cubicBezTo>
                  <a:cubicBezTo>
                    <a:pt x="430" y="1893"/>
                    <a:pt x="434" y="1892"/>
                    <a:pt x="438" y="1890"/>
                  </a:cubicBezTo>
                  <a:lnTo>
                    <a:pt x="632" y="1890"/>
                  </a:lnTo>
                  <a:cubicBezTo>
                    <a:pt x="657" y="1890"/>
                    <a:pt x="681" y="1890"/>
                    <a:pt x="681" y="1841"/>
                  </a:cubicBezTo>
                  <a:cubicBezTo>
                    <a:pt x="681" y="1817"/>
                    <a:pt x="657" y="1817"/>
                    <a:pt x="632" y="1792"/>
                  </a:cubicBezTo>
                  <a:close/>
                  <a:moveTo>
                    <a:pt x="244" y="1841"/>
                  </a:moveTo>
                  <a:cubicBezTo>
                    <a:pt x="171" y="1865"/>
                    <a:pt x="98" y="1914"/>
                    <a:pt x="74" y="1963"/>
                  </a:cubicBezTo>
                  <a:cubicBezTo>
                    <a:pt x="49" y="1987"/>
                    <a:pt x="49" y="2011"/>
                    <a:pt x="74" y="2011"/>
                  </a:cubicBezTo>
                  <a:cubicBezTo>
                    <a:pt x="74" y="2023"/>
                    <a:pt x="74" y="2029"/>
                    <a:pt x="77" y="2029"/>
                  </a:cubicBezTo>
                  <a:cubicBezTo>
                    <a:pt x="80" y="2029"/>
                    <a:pt x="86" y="2023"/>
                    <a:pt x="98" y="2011"/>
                  </a:cubicBezTo>
                  <a:cubicBezTo>
                    <a:pt x="98" y="2023"/>
                    <a:pt x="104" y="2029"/>
                    <a:pt x="110" y="2029"/>
                  </a:cubicBezTo>
                  <a:cubicBezTo>
                    <a:pt x="116" y="2029"/>
                    <a:pt x="122" y="2023"/>
                    <a:pt x="122" y="2011"/>
                  </a:cubicBezTo>
                  <a:cubicBezTo>
                    <a:pt x="171" y="1987"/>
                    <a:pt x="220" y="1938"/>
                    <a:pt x="268" y="1938"/>
                  </a:cubicBezTo>
                  <a:cubicBezTo>
                    <a:pt x="292" y="1938"/>
                    <a:pt x="317" y="1914"/>
                    <a:pt x="292" y="1865"/>
                  </a:cubicBezTo>
                  <a:cubicBezTo>
                    <a:pt x="292" y="1841"/>
                    <a:pt x="268" y="1841"/>
                    <a:pt x="244" y="1841"/>
                  </a:cubicBezTo>
                  <a:close/>
                  <a:moveTo>
                    <a:pt x="803" y="1841"/>
                  </a:moveTo>
                  <a:cubicBezTo>
                    <a:pt x="778" y="1841"/>
                    <a:pt x="754" y="1841"/>
                    <a:pt x="754" y="1865"/>
                  </a:cubicBezTo>
                  <a:cubicBezTo>
                    <a:pt x="754" y="1890"/>
                    <a:pt x="754" y="1914"/>
                    <a:pt x="778" y="1938"/>
                  </a:cubicBezTo>
                  <a:lnTo>
                    <a:pt x="705" y="1987"/>
                  </a:lnTo>
                  <a:cubicBezTo>
                    <a:pt x="681" y="2011"/>
                    <a:pt x="681" y="2035"/>
                    <a:pt x="705" y="2060"/>
                  </a:cubicBezTo>
                  <a:lnTo>
                    <a:pt x="754" y="2060"/>
                  </a:lnTo>
                  <a:cubicBezTo>
                    <a:pt x="754" y="2060"/>
                    <a:pt x="754" y="2060"/>
                    <a:pt x="754" y="2035"/>
                  </a:cubicBezTo>
                  <a:cubicBezTo>
                    <a:pt x="803" y="2011"/>
                    <a:pt x="827" y="1987"/>
                    <a:pt x="875" y="1938"/>
                  </a:cubicBezTo>
                  <a:lnTo>
                    <a:pt x="948" y="1963"/>
                  </a:lnTo>
                  <a:cubicBezTo>
                    <a:pt x="955" y="1970"/>
                    <a:pt x="963" y="1973"/>
                    <a:pt x="970" y="1973"/>
                  </a:cubicBezTo>
                  <a:cubicBezTo>
                    <a:pt x="987" y="1973"/>
                    <a:pt x="1004" y="1955"/>
                    <a:pt x="1021" y="1938"/>
                  </a:cubicBezTo>
                  <a:cubicBezTo>
                    <a:pt x="1021" y="1914"/>
                    <a:pt x="997" y="1890"/>
                    <a:pt x="997" y="1890"/>
                  </a:cubicBezTo>
                  <a:lnTo>
                    <a:pt x="900" y="1841"/>
                  </a:lnTo>
                  <a:close/>
                  <a:moveTo>
                    <a:pt x="1143" y="1993"/>
                  </a:moveTo>
                  <a:cubicBezTo>
                    <a:pt x="1130" y="1993"/>
                    <a:pt x="1118" y="1999"/>
                    <a:pt x="1118" y="2011"/>
                  </a:cubicBezTo>
                  <a:cubicBezTo>
                    <a:pt x="1094" y="2035"/>
                    <a:pt x="1094" y="2060"/>
                    <a:pt x="1118" y="2084"/>
                  </a:cubicBezTo>
                  <a:cubicBezTo>
                    <a:pt x="1167" y="2108"/>
                    <a:pt x="1191" y="2157"/>
                    <a:pt x="1240" y="2205"/>
                  </a:cubicBezTo>
                  <a:cubicBezTo>
                    <a:pt x="1240" y="2205"/>
                    <a:pt x="1264" y="2205"/>
                    <a:pt x="1264" y="2230"/>
                  </a:cubicBezTo>
                  <a:lnTo>
                    <a:pt x="1313" y="2230"/>
                  </a:lnTo>
                  <a:cubicBezTo>
                    <a:pt x="1337" y="2205"/>
                    <a:pt x="1337" y="2181"/>
                    <a:pt x="1313" y="2157"/>
                  </a:cubicBezTo>
                  <a:cubicBezTo>
                    <a:pt x="1264" y="2108"/>
                    <a:pt x="1215" y="2060"/>
                    <a:pt x="1167" y="2011"/>
                  </a:cubicBezTo>
                  <a:cubicBezTo>
                    <a:pt x="1167" y="1999"/>
                    <a:pt x="1155" y="1993"/>
                    <a:pt x="1143" y="1993"/>
                  </a:cubicBezTo>
                  <a:close/>
                  <a:moveTo>
                    <a:pt x="585" y="2074"/>
                  </a:moveTo>
                  <a:cubicBezTo>
                    <a:pt x="576" y="2074"/>
                    <a:pt x="567" y="2077"/>
                    <a:pt x="560" y="2084"/>
                  </a:cubicBezTo>
                  <a:cubicBezTo>
                    <a:pt x="511" y="2108"/>
                    <a:pt x="462" y="2133"/>
                    <a:pt x="414" y="2157"/>
                  </a:cubicBezTo>
                  <a:cubicBezTo>
                    <a:pt x="365" y="2157"/>
                    <a:pt x="365" y="2230"/>
                    <a:pt x="414" y="2254"/>
                  </a:cubicBezTo>
                  <a:lnTo>
                    <a:pt x="438" y="2230"/>
                  </a:lnTo>
                  <a:cubicBezTo>
                    <a:pt x="487" y="2205"/>
                    <a:pt x="560" y="2181"/>
                    <a:pt x="608" y="2157"/>
                  </a:cubicBezTo>
                  <a:cubicBezTo>
                    <a:pt x="632" y="2157"/>
                    <a:pt x="632" y="2133"/>
                    <a:pt x="632" y="2108"/>
                  </a:cubicBezTo>
                  <a:cubicBezTo>
                    <a:pt x="632" y="2091"/>
                    <a:pt x="608" y="2074"/>
                    <a:pt x="585" y="2074"/>
                  </a:cubicBezTo>
                  <a:close/>
                  <a:moveTo>
                    <a:pt x="49" y="2108"/>
                  </a:moveTo>
                  <a:cubicBezTo>
                    <a:pt x="25" y="2133"/>
                    <a:pt x="1" y="2157"/>
                    <a:pt x="25" y="2181"/>
                  </a:cubicBezTo>
                  <a:cubicBezTo>
                    <a:pt x="74" y="2230"/>
                    <a:pt x="147" y="2278"/>
                    <a:pt x="220" y="2278"/>
                  </a:cubicBezTo>
                  <a:lnTo>
                    <a:pt x="244" y="2278"/>
                  </a:lnTo>
                  <a:cubicBezTo>
                    <a:pt x="244" y="2278"/>
                    <a:pt x="268" y="2254"/>
                    <a:pt x="268" y="2230"/>
                  </a:cubicBezTo>
                  <a:cubicBezTo>
                    <a:pt x="268" y="2205"/>
                    <a:pt x="244" y="2181"/>
                    <a:pt x="220" y="2181"/>
                  </a:cubicBezTo>
                  <a:cubicBezTo>
                    <a:pt x="195" y="2181"/>
                    <a:pt x="122" y="2181"/>
                    <a:pt x="98" y="2133"/>
                  </a:cubicBezTo>
                  <a:cubicBezTo>
                    <a:pt x="98" y="2108"/>
                    <a:pt x="74" y="2108"/>
                    <a:pt x="49" y="2108"/>
                  </a:cubicBezTo>
                  <a:close/>
                  <a:moveTo>
                    <a:pt x="1361" y="2278"/>
                  </a:moveTo>
                  <a:cubicBezTo>
                    <a:pt x="1337" y="2303"/>
                    <a:pt x="1313" y="2327"/>
                    <a:pt x="1337" y="2351"/>
                  </a:cubicBezTo>
                  <a:cubicBezTo>
                    <a:pt x="1337" y="2400"/>
                    <a:pt x="1361" y="2448"/>
                    <a:pt x="1361" y="2521"/>
                  </a:cubicBezTo>
                  <a:cubicBezTo>
                    <a:pt x="1361" y="2546"/>
                    <a:pt x="1386" y="2570"/>
                    <a:pt x="1410" y="2570"/>
                  </a:cubicBezTo>
                  <a:cubicBezTo>
                    <a:pt x="1434" y="2570"/>
                    <a:pt x="1458" y="2546"/>
                    <a:pt x="1458" y="2521"/>
                  </a:cubicBezTo>
                  <a:cubicBezTo>
                    <a:pt x="1458" y="2448"/>
                    <a:pt x="1434" y="2375"/>
                    <a:pt x="1410" y="2327"/>
                  </a:cubicBezTo>
                  <a:cubicBezTo>
                    <a:pt x="1410" y="2303"/>
                    <a:pt x="1361" y="2278"/>
                    <a:pt x="1361" y="2278"/>
                  </a:cubicBezTo>
                  <a:close/>
                  <a:moveTo>
                    <a:pt x="1402" y="2657"/>
                  </a:moveTo>
                  <a:cubicBezTo>
                    <a:pt x="1383" y="2657"/>
                    <a:pt x="1378" y="2674"/>
                    <a:pt x="1361" y="2691"/>
                  </a:cubicBezTo>
                  <a:cubicBezTo>
                    <a:pt x="1361" y="2764"/>
                    <a:pt x="1337" y="2813"/>
                    <a:pt x="1313" y="2861"/>
                  </a:cubicBezTo>
                  <a:cubicBezTo>
                    <a:pt x="1313" y="2886"/>
                    <a:pt x="1337" y="2910"/>
                    <a:pt x="1361" y="2934"/>
                  </a:cubicBezTo>
                  <a:cubicBezTo>
                    <a:pt x="1386" y="2934"/>
                    <a:pt x="1410" y="2934"/>
                    <a:pt x="1410" y="2910"/>
                  </a:cubicBezTo>
                  <a:cubicBezTo>
                    <a:pt x="1434" y="2837"/>
                    <a:pt x="1458" y="2764"/>
                    <a:pt x="1458" y="2716"/>
                  </a:cubicBezTo>
                  <a:cubicBezTo>
                    <a:pt x="1458" y="2691"/>
                    <a:pt x="1458" y="2667"/>
                    <a:pt x="1434" y="2667"/>
                  </a:cubicBezTo>
                  <a:cubicBezTo>
                    <a:pt x="1420" y="2660"/>
                    <a:pt x="1410" y="2657"/>
                    <a:pt x="1402" y="2657"/>
                  </a:cubicBezTo>
                  <a:close/>
                  <a:moveTo>
                    <a:pt x="1288" y="3021"/>
                  </a:moveTo>
                  <a:cubicBezTo>
                    <a:pt x="1272" y="3021"/>
                    <a:pt x="1256" y="3031"/>
                    <a:pt x="1240" y="3031"/>
                  </a:cubicBezTo>
                  <a:lnTo>
                    <a:pt x="1167" y="3201"/>
                  </a:lnTo>
                  <a:cubicBezTo>
                    <a:pt x="1143" y="3226"/>
                    <a:pt x="1167" y="3250"/>
                    <a:pt x="1191" y="3274"/>
                  </a:cubicBezTo>
                  <a:cubicBezTo>
                    <a:pt x="1215" y="3274"/>
                    <a:pt x="1240" y="3274"/>
                    <a:pt x="1240" y="3250"/>
                  </a:cubicBezTo>
                  <a:cubicBezTo>
                    <a:pt x="1264" y="3201"/>
                    <a:pt x="1313" y="3153"/>
                    <a:pt x="1337" y="3080"/>
                  </a:cubicBezTo>
                  <a:cubicBezTo>
                    <a:pt x="1337" y="3056"/>
                    <a:pt x="1337" y="3031"/>
                    <a:pt x="1313" y="3031"/>
                  </a:cubicBezTo>
                  <a:cubicBezTo>
                    <a:pt x="1305" y="3023"/>
                    <a:pt x="1296" y="3021"/>
                    <a:pt x="1288" y="3021"/>
                  </a:cubicBezTo>
                  <a:close/>
                  <a:moveTo>
                    <a:pt x="1124" y="3351"/>
                  </a:moveTo>
                  <a:cubicBezTo>
                    <a:pt x="1112" y="3351"/>
                    <a:pt x="1101" y="3357"/>
                    <a:pt x="1094" y="3371"/>
                  </a:cubicBezTo>
                  <a:cubicBezTo>
                    <a:pt x="1045" y="3444"/>
                    <a:pt x="1021" y="3493"/>
                    <a:pt x="997" y="3542"/>
                  </a:cubicBezTo>
                  <a:cubicBezTo>
                    <a:pt x="973" y="3542"/>
                    <a:pt x="973" y="3566"/>
                    <a:pt x="997" y="3590"/>
                  </a:cubicBezTo>
                  <a:lnTo>
                    <a:pt x="1070" y="3590"/>
                  </a:lnTo>
                  <a:cubicBezTo>
                    <a:pt x="1094" y="3542"/>
                    <a:pt x="1143" y="3493"/>
                    <a:pt x="1167" y="3420"/>
                  </a:cubicBezTo>
                  <a:cubicBezTo>
                    <a:pt x="1184" y="3386"/>
                    <a:pt x="1153" y="3351"/>
                    <a:pt x="1124" y="3351"/>
                  </a:cubicBezTo>
                  <a:close/>
                  <a:moveTo>
                    <a:pt x="705" y="3566"/>
                  </a:moveTo>
                  <a:cubicBezTo>
                    <a:pt x="632" y="3566"/>
                    <a:pt x="560" y="3590"/>
                    <a:pt x="511" y="3639"/>
                  </a:cubicBezTo>
                  <a:cubicBezTo>
                    <a:pt x="487" y="3639"/>
                    <a:pt x="487" y="3687"/>
                    <a:pt x="511" y="3687"/>
                  </a:cubicBezTo>
                  <a:cubicBezTo>
                    <a:pt x="511" y="3699"/>
                    <a:pt x="511" y="3705"/>
                    <a:pt x="514" y="3705"/>
                  </a:cubicBezTo>
                  <a:cubicBezTo>
                    <a:pt x="517" y="3705"/>
                    <a:pt x="523" y="3699"/>
                    <a:pt x="535" y="3687"/>
                  </a:cubicBezTo>
                  <a:cubicBezTo>
                    <a:pt x="535" y="3687"/>
                    <a:pt x="535" y="3712"/>
                    <a:pt x="560" y="3712"/>
                  </a:cubicBezTo>
                  <a:cubicBezTo>
                    <a:pt x="608" y="3663"/>
                    <a:pt x="657" y="3663"/>
                    <a:pt x="705" y="3663"/>
                  </a:cubicBezTo>
                  <a:cubicBezTo>
                    <a:pt x="730" y="3663"/>
                    <a:pt x="754" y="3639"/>
                    <a:pt x="754" y="3614"/>
                  </a:cubicBezTo>
                  <a:cubicBezTo>
                    <a:pt x="754" y="3590"/>
                    <a:pt x="730" y="3566"/>
                    <a:pt x="705" y="3566"/>
                  </a:cubicBezTo>
                  <a:close/>
                  <a:moveTo>
                    <a:pt x="900" y="3590"/>
                  </a:moveTo>
                  <a:cubicBezTo>
                    <a:pt x="875" y="3590"/>
                    <a:pt x="851" y="3614"/>
                    <a:pt x="851" y="3639"/>
                  </a:cubicBezTo>
                  <a:cubicBezTo>
                    <a:pt x="827" y="3639"/>
                    <a:pt x="851" y="3663"/>
                    <a:pt x="851" y="3687"/>
                  </a:cubicBezTo>
                  <a:cubicBezTo>
                    <a:pt x="827" y="3736"/>
                    <a:pt x="778" y="3760"/>
                    <a:pt x="730" y="3809"/>
                  </a:cubicBezTo>
                  <a:cubicBezTo>
                    <a:pt x="730" y="3833"/>
                    <a:pt x="730" y="3857"/>
                    <a:pt x="730" y="3882"/>
                  </a:cubicBezTo>
                  <a:lnTo>
                    <a:pt x="803" y="3882"/>
                  </a:lnTo>
                  <a:cubicBezTo>
                    <a:pt x="851" y="3833"/>
                    <a:pt x="900" y="3784"/>
                    <a:pt x="948" y="3736"/>
                  </a:cubicBezTo>
                  <a:cubicBezTo>
                    <a:pt x="948" y="3736"/>
                    <a:pt x="948" y="3712"/>
                    <a:pt x="948" y="3712"/>
                  </a:cubicBezTo>
                  <a:cubicBezTo>
                    <a:pt x="973" y="3712"/>
                    <a:pt x="1021" y="3736"/>
                    <a:pt x="1045" y="3736"/>
                  </a:cubicBezTo>
                  <a:cubicBezTo>
                    <a:pt x="1053" y="3743"/>
                    <a:pt x="1060" y="3746"/>
                    <a:pt x="1067" y="3746"/>
                  </a:cubicBezTo>
                  <a:cubicBezTo>
                    <a:pt x="1084" y="3746"/>
                    <a:pt x="1101" y="3729"/>
                    <a:pt x="1118" y="3712"/>
                  </a:cubicBezTo>
                  <a:cubicBezTo>
                    <a:pt x="1118" y="3712"/>
                    <a:pt x="1118" y="3663"/>
                    <a:pt x="1094" y="3663"/>
                  </a:cubicBezTo>
                  <a:cubicBezTo>
                    <a:pt x="1021" y="3639"/>
                    <a:pt x="973" y="3614"/>
                    <a:pt x="900" y="3590"/>
                  </a:cubicBezTo>
                  <a:close/>
                  <a:moveTo>
                    <a:pt x="1231" y="3742"/>
                  </a:moveTo>
                  <a:cubicBezTo>
                    <a:pt x="1222" y="3742"/>
                    <a:pt x="1215" y="3748"/>
                    <a:pt x="1215" y="3760"/>
                  </a:cubicBezTo>
                  <a:cubicBezTo>
                    <a:pt x="1191" y="3784"/>
                    <a:pt x="1191" y="3809"/>
                    <a:pt x="1215" y="3833"/>
                  </a:cubicBezTo>
                  <a:cubicBezTo>
                    <a:pt x="1264" y="3857"/>
                    <a:pt x="1313" y="3882"/>
                    <a:pt x="1361" y="3930"/>
                  </a:cubicBezTo>
                  <a:lnTo>
                    <a:pt x="1386" y="3930"/>
                  </a:lnTo>
                  <a:cubicBezTo>
                    <a:pt x="1386" y="3930"/>
                    <a:pt x="1396" y="3941"/>
                    <a:pt x="1411" y="3941"/>
                  </a:cubicBezTo>
                  <a:cubicBezTo>
                    <a:pt x="1418" y="3941"/>
                    <a:pt x="1426" y="3938"/>
                    <a:pt x="1434" y="3930"/>
                  </a:cubicBezTo>
                  <a:cubicBezTo>
                    <a:pt x="1434" y="3930"/>
                    <a:pt x="1434" y="3882"/>
                    <a:pt x="1434" y="3882"/>
                  </a:cubicBezTo>
                  <a:cubicBezTo>
                    <a:pt x="1386" y="3833"/>
                    <a:pt x="1313" y="3784"/>
                    <a:pt x="1264" y="3760"/>
                  </a:cubicBezTo>
                  <a:cubicBezTo>
                    <a:pt x="1252" y="3748"/>
                    <a:pt x="1240" y="3742"/>
                    <a:pt x="1231" y="3742"/>
                  </a:cubicBezTo>
                  <a:close/>
                  <a:moveTo>
                    <a:pt x="462" y="3784"/>
                  </a:moveTo>
                  <a:cubicBezTo>
                    <a:pt x="438" y="3784"/>
                    <a:pt x="414" y="3809"/>
                    <a:pt x="438" y="3833"/>
                  </a:cubicBezTo>
                  <a:cubicBezTo>
                    <a:pt x="438" y="3906"/>
                    <a:pt x="487" y="3979"/>
                    <a:pt x="584" y="3979"/>
                  </a:cubicBezTo>
                  <a:lnTo>
                    <a:pt x="608" y="3979"/>
                  </a:lnTo>
                  <a:cubicBezTo>
                    <a:pt x="632" y="3979"/>
                    <a:pt x="657" y="3954"/>
                    <a:pt x="657" y="3906"/>
                  </a:cubicBezTo>
                  <a:cubicBezTo>
                    <a:pt x="632" y="3882"/>
                    <a:pt x="608" y="3882"/>
                    <a:pt x="584" y="3882"/>
                  </a:cubicBezTo>
                  <a:cubicBezTo>
                    <a:pt x="560" y="3882"/>
                    <a:pt x="511" y="3882"/>
                    <a:pt x="511" y="3809"/>
                  </a:cubicBezTo>
                  <a:cubicBezTo>
                    <a:pt x="511" y="3784"/>
                    <a:pt x="487" y="3784"/>
                    <a:pt x="462" y="3784"/>
                  </a:cubicBezTo>
                  <a:close/>
                  <a:moveTo>
                    <a:pt x="1520" y="3963"/>
                  </a:moveTo>
                  <a:cubicBezTo>
                    <a:pt x="1480" y="3963"/>
                    <a:pt x="1445" y="4014"/>
                    <a:pt x="1483" y="4052"/>
                  </a:cubicBezTo>
                  <a:cubicBezTo>
                    <a:pt x="1507" y="4100"/>
                    <a:pt x="1556" y="4149"/>
                    <a:pt x="1580" y="4197"/>
                  </a:cubicBezTo>
                  <a:cubicBezTo>
                    <a:pt x="1604" y="4197"/>
                    <a:pt x="1604" y="4222"/>
                    <a:pt x="1628" y="4222"/>
                  </a:cubicBezTo>
                  <a:lnTo>
                    <a:pt x="1628" y="4197"/>
                  </a:lnTo>
                  <a:lnTo>
                    <a:pt x="1653" y="4197"/>
                  </a:lnTo>
                  <a:cubicBezTo>
                    <a:pt x="1677" y="4197"/>
                    <a:pt x="1677" y="4173"/>
                    <a:pt x="1677" y="4149"/>
                  </a:cubicBezTo>
                  <a:cubicBezTo>
                    <a:pt x="1628" y="4100"/>
                    <a:pt x="1604" y="4027"/>
                    <a:pt x="1556" y="3979"/>
                  </a:cubicBezTo>
                  <a:cubicBezTo>
                    <a:pt x="1544" y="3967"/>
                    <a:pt x="1532" y="3963"/>
                    <a:pt x="1520" y="3963"/>
                  </a:cubicBezTo>
                  <a:close/>
                  <a:moveTo>
                    <a:pt x="1722" y="4285"/>
                  </a:moveTo>
                  <a:cubicBezTo>
                    <a:pt x="1716" y="4285"/>
                    <a:pt x="1708" y="4287"/>
                    <a:pt x="1701" y="4295"/>
                  </a:cubicBezTo>
                  <a:cubicBezTo>
                    <a:pt x="1677" y="4295"/>
                    <a:pt x="1653" y="4319"/>
                    <a:pt x="1677" y="4343"/>
                  </a:cubicBezTo>
                  <a:cubicBezTo>
                    <a:pt x="1701" y="4416"/>
                    <a:pt x="1726" y="4465"/>
                    <a:pt x="1726" y="4513"/>
                  </a:cubicBezTo>
                  <a:cubicBezTo>
                    <a:pt x="1726" y="4537"/>
                    <a:pt x="1750" y="4562"/>
                    <a:pt x="1774" y="4562"/>
                  </a:cubicBezTo>
                  <a:cubicBezTo>
                    <a:pt x="1799" y="4562"/>
                    <a:pt x="1823" y="4513"/>
                    <a:pt x="1823" y="4489"/>
                  </a:cubicBezTo>
                  <a:cubicBezTo>
                    <a:pt x="1799" y="4440"/>
                    <a:pt x="1774" y="4367"/>
                    <a:pt x="1750" y="4319"/>
                  </a:cubicBezTo>
                  <a:cubicBezTo>
                    <a:pt x="1750" y="4302"/>
                    <a:pt x="1738" y="4285"/>
                    <a:pt x="1722" y="4285"/>
                  </a:cubicBezTo>
                  <a:close/>
                  <a:moveTo>
                    <a:pt x="1799" y="4635"/>
                  </a:moveTo>
                  <a:cubicBezTo>
                    <a:pt x="1774" y="4659"/>
                    <a:pt x="1750" y="4683"/>
                    <a:pt x="1750" y="4708"/>
                  </a:cubicBezTo>
                  <a:lnTo>
                    <a:pt x="1750" y="4780"/>
                  </a:lnTo>
                  <a:lnTo>
                    <a:pt x="1750" y="4878"/>
                  </a:lnTo>
                  <a:cubicBezTo>
                    <a:pt x="1750" y="4902"/>
                    <a:pt x="1774" y="4926"/>
                    <a:pt x="1799" y="4926"/>
                  </a:cubicBezTo>
                  <a:cubicBezTo>
                    <a:pt x="1823" y="4926"/>
                    <a:pt x="1847" y="4902"/>
                    <a:pt x="1847" y="4878"/>
                  </a:cubicBezTo>
                  <a:lnTo>
                    <a:pt x="1847" y="4780"/>
                  </a:lnTo>
                  <a:lnTo>
                    <a:pt x="1847" y="4683"/>
                  </a:lnTo>
                  <a:cubicBezTo>
                    <a:pt x="1847" y="4659"/>
                    <a:pt x="1823" y="4635"/>
                    <a:pt x="1799" y="4635"/>
                  </a:cubicBezTo>
                  <a:close/>
                  <a:moveTo>
                    <a:pt x="1799" y="5023"/>
                  </a:moveTo>
                  <a:cubicBezTo>
                    <a:pt x="1774" y="5023"/>
                    <a:pt x="1750" y="5023"/>
                    <a:pt x="1750" y="5048"/>
                  </a:cubicBezTo>
                  <a:cubicBezTo>
                    <a:pt x="1726" y="5096"/>
                    <a:pt x="1726" y="5145"/>
                    <a:pt x="1726" y="5169"/>
                  </a:cubicBezTo>
                  <a:cubicBezTo>
                    <a:pt x="1701" y="5193"/>
                    <a:pt x="1726" y="5218"/>
                    <a:pt x="1750" y="5242"/>
                  </a:cubicBezTo>
                  <a:cubicBezTo>
                    <a:pt x="1774" y="5242"/>
                    <a:pt x="1799" y="5218"/>
                    <a:pt x="1799" y="5193"/>
                  </a:cubicBezTo>
                  <a:cubicBezTo>
                    <a:pt x="1823" y="5169"/>
                    <a:pt x="1823" y="5121"/>
                    <a:pt x="1823" y="5072"/>
                  </a:cubicBezTo>
                  <a:cubicBezTo>
                    <a:pt x="1847" y="5048"/>
                    <a:pt x="1823" y="5023"/>
                    <a:pt x="1799" y="50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" name="Google Shape;99;p16"/>
          <p:cNvGrpSpPr/>
          <p:nvPr/>
        </p:nvGrpSpPr>
        <p:grpSpPr>
          <a:xfrm>
            <a:off x="91757" y="3957734"/>
            <a:ext cx="708344" cy="1228537"/>
            <a:chOff x="-1056319" y="1385262"/>
            <a:chExt cx="212940" cy="369285"/>
          </a:xfrm>
        </p:grpSpPr>
        <p:sp>
          <p:nvSpPr>
            <p:cNvPr id="100" name="Google Shape;100;p16"/>
            <p:cNvSpPr/>
            <p:nvPr/>
          </p:nvSpPr>
          <p:spPr>
            <a:xfrm>
              <a:off x="-933315" y="1467563"/>
              <a:ext cx="27460" cy="279194"/>
            </a:xfrm>
            <a:custGeom>
              <a:avLst/>
              <a:gdLst/>
              <a:ahLst/>
              <a:cxnLst/>
              <a:rect l="l" t="t" r="r" b="b"/>
              <a:pathLst>
                <a:path w="705" h="7168" extrusionOk="0">
                  <a:moveTo>
                    <a:pt x="680" y="1"/>
                  </a:moveTo>
                  <a:cubicBezTo>
                    <a:pt x="656" y="1"/>
                    <a:pt x="632" y="25"/>
                    <a:pt x="632" y="50"/>
                  </a:cubicBezTo>
                  <a:cubicBezTo>
                    <a:pt x="608" y="292"/>
                    <a:pt x="0" y="6123"/>
                    <a:pt x="170" y="7119"/>
                  </a:cubicBezTo>
                  <a:cubicBezTo>
                    <a:pt x="170" y="7143"/>
                    <a:pt x="170" y="7167"/>
                    <a:pt x="195" y="7167"/>
                  </a:cubicBezTo>
                  <a:lnTo>
                    <a:pt x="219" y="7167"/>
                  </a:lnTo>
                  <a:cubicBezTo>
                    <a:pt x="243" y="7143"/>
                    <a:pt x="243" y="7119"/>
                    <a:pt x="243" y="7094"/>
                  </a:cubicBezTo>
                  <a:cubicBezTo>
                    <a:pt x="97" y="6123"/>
                    <a:pt x="705" y="122"/>
                    <a:pt x="705" y="74"/>
                  </a:cubicBezTo>
                  <a:cubicBezTo>
                    <a:pt x="705" y="25"/>
                    <a:pt x="705" y="25"/>
                    <a:pt x="6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-968331" y="1385262"/>
              <a:ext cx="124952" cy="123978"/>
            </a:xfrm>
            <a:custGeom>
              <a:avLst/>
              <a:gdLst/>
              <a:ahLst/>
              <a:cxnLst/>
              <a:rect l="l" t="t" r="r" b="b"/>
              <a:pathLst>
                <a:path w="3208" h="3183" extrusionOk="0">
                  <a:moveTo>
                    <a:pt x="1555" y="98"/>
                  </a:moveTo>
                  <a:cubicBezTo>
                    <a:pt x="1871" y="171"/>
                    <a:pt x="1871" y="705"/>
                    <a:pt x="1871" y="705"/>
                  </a:cubicBezTo>
                  <a:cubicBezTo>
                    <a:pt x="1871" y="729"/>
                    <a:pt x="1895" y="754"/>
                    <a:pt x="1920" y="754"/>
                  </a:cubicBezTo>
                  <a:cubicBezTo>
                    <a:pt x="1944" y="754"/>
                    <a:pt x="1968" y="754"/>
                    <a:pt x="1968" y="729"/>
                  </a:cubicBezTo>
                  <a:cubicBezTo>
                    <a:pt x="2065" y="535"/>
                    <a:pt x="2260" y="243"/>
                    <a:pt x="2381" y="243"/>
                  </a:cubicBezTo>
                  <a:cubicBezTo>
                    <a:pt x="2405" y="243"/>
                    <a:pt x="2430" y="243"/>
                    <a:pt x="2430" y="268"/>
                  </a:cubicBezTo>
                  <a:cubicBezTo>
                    <a:pt x="2600" y="389"/>
                    <a:pt x="2478" y="802"/>
                    <a:pt x="2405" y="948"/>
                  </a:cubicBezTo>
                  <a:cubicBezTo>
                    <a:pt x="2386" y="988"/>
                    <a:pt x="2414" y="1027"/>
                    <a:pt x="2452" y="1027"/>
                  </a:cubicBezTo>
                  <a:cubicBezTo>
                    <a:pt x="2460" y="1027"/>
                    <a:pt x="2469" y="1025"/>
                    <a:pt x="2478" y="1021"/>
                  </a:cubicBezTo>
                  <a:cubicBezTo>
                    <a:pt x="2600" y="972"/>
                    <a:pt x="2745" y="924"/>
                    <a:pt x="2891" y="924"/>
                  </a:cubicBezTo>
                  <a:cubicBezTo>
                    <a:pt x="2940" y="924"/>
                    <a:pt x="3013" y="924"/>
                    <a:pt x="3061" y="972"/>
                  </a:cubicBezTo>
                  <a:cubicBezTo>
                    <a:pt x="3061" y="972"/>
                    <a:pt x="3061" y="996"/>
                    <a:pt x="3061" y="996"/>
                  </a:cubicBezTo>
                  <a:cubicBezTo>
                    <a:pt x="3037" y="1142"/>
                    <a:pt x="2745" y="1409"/>
                    <a:pt x="2551" y="1580"/>
                  </a:cubicBezTo>
                  <a:cubicBezTo>
                    <a:pt x="2527" y="1580"/>
                    <a:pt x="2527" y="1604"/>
                    <a:pt x="2527" y="1628"/>
                  </a:cubicBezTo>
                  <a:cubicBezTo>
                    <a:pt x="2551" y="1628"/>
                    <a:pt x="2551" y="1652"/>
                    <a:pt x="2575" y="1652"/>
                  </a:cubicBezTo>
                  <a:cubicBezTo>
                    <a:pt x="2721" y="1652"/>
                    <a:pt x="3134" y="1725"/>
                    <a:pt x="3134" y="1920"/>
                  </a:cubicBezTo>
                  <a:cubicBezTo>
                    <a:pt x="3134" y="2114"/>
                    <a:pt x="2624" y="2163"/>
                    <a:pt x="2430" y="2163"/>
                  </a:cubicBezTo>
                  <a:cubicBezTo>
                    <a:pt x="2430" y="2163"/>
                    <a:pt x="2405" y="2163"/>
                    <a:pt x="2405" y="2187"/>
                  </a:cubicBezTo>
                  <a:cubicBezTo>
                    <a:pt x="2381" y="2211"/>
                    <a:pt x="2381" y="2211"/>
                    <a:pt x="2405" y="2235"/>
                  </a:cubicBezTo>
                  <a:cubicBezTo>
                    <a:pt x="2405" y="2235"/>
                    <a:pt x="2697" y="2551"/>
                    <a:pt x="2527" y="2794"/>
                  </a:cubicBezTo>
                  <a:cubicBezTo>
                    <a:pt x="2503" y="2818"/>
                    <a:pt x="2454" y="2843"/>
                    <a:pt x="2430" y="2843"/>
                  </a:cubicBezTo>
                  <a:cubicBezTo>
                    <a:pt x="2260" y="2843"/>
                    <a:pt x="1992" y="2503"/>
                    <a:pt x="1895" y="2381"/>
                  </a:cubicBezTo>
                  <a:cubicBezTo>
                    <a:pt x="1883" y="2369"/>
                    <a:pt x="1871" y="2363"/>
                    <a:pt x="1862" y="2363"/>
                  </a:cubicBezTo>
                  <a:cubicBezTo>
                    <a:pt x="1853" y="2363"/>
                    <a:pt x="1847" y="2369"/>
                    <a:pt x="1847" y="2381"/>
                  </a:cubicBezTo>
                  <a:cubicBezTo>
                    <a:pt x="1822" y="2381"/>
                    <a:pt x="1798" y="2405"/>
                    <a:pt x="1798" y="2430"/>
                  </a:cubicBezTo>
                  <a:cubicBezTo>
                    <a:pt x="1798" y="2430"/>
                    <a:pt x="1871" y="2964"/>
                    <a:pt x="1579" y="3086"/>
                  </a:cubicBezTo>
                  <a:lnTo>
                    <a:pt x="1507" y="3086"/>
                  </a:lnTo>
                  <a:cubicBezTo>
                    <a:pt x="1312" y="3086"/>
                    <a:pt x="1215" y="2624"/>
                    <a:pt x="1215" y="2454"/>
                  </a:cubicBezTo>
                  <a:cubicBezTo>
                    <a:pt x="1215" y="2430"/>
                    <a:pt x="1191" y="2430"/>
                    <a:pt x="1166" y="2430"/>
                  </a:cubicBezTo>
                  <a:cubicBezTo>
                    <a:pt x="1166" y="2430"/>
                    <a:pt x="1166" y="2454"/>
                    <a:pt x="1166" y="2454"/>
                  </a:cubicBezTo>
                  <a:cubicBezTo>
                    <a:pt x="1045" y="2551"/>
                    <a:pt x="899" y="2624"/>
                    <a:pt x="754" y="2624"/>
                  </a:cubicBezTo>
                  <a:cubicBezTo>
                    <a:pt x="656" y="2624"/>
                    <a:pt x="583" y="2600"/>
                    <a:pt x="511" y="2575"/>
                  </a:cubicBezTo>
                  <a:cubicBezTo>
                    <a:pt x="462" y="2551"/>
                    <a:pt x="413" y="2503"/>
                    <a:pt x="413" y="2454"/>
                  </a:cubicBezTo>
                  <a:cubicBezTo>
                    <a:pt x="389" y="2235"/>
                    <a:pt x="729" y="1871"/>
                    <a:pt x="875" y="1725"/>
                  </a:cubicBezTo>
                  <a:cubicBezTo>
                    <a:pt x="875" y="1701"/>
                    <a:pt x="875" y="1701"/>
                    <a:pt x="875" y="1677"/>
                  </a:cubicBezTo>
                  <a:cubicBezTo>
                    <a:pt x="851" y="1652"/>
                    <a:pt x="826" y="1652"/>
                    <a:pt x="826" y="1652"/>
                  </a:cubicBezTo>
                  <a:lnTo>
                    <a:pt x="705" y="1652"/>
                  </a:lnTo>
                  <a:cubicBezTo>
                    <a:pt x="535" y="1652"/>
                    <a:pt x="195" y="1628"/>
                    <a:pt x="146" y="1409"/>
                  </a:cubicBezTo>
                  <a:cubicBezTo>
                    <a:pt x="122" y="1385"/>
                    <a:pt x="122" y="1361"/>
                    <a:pt x="146" y="1337"/>
                  </a:cubicBezTo>
                  <a:cubicBezTo>
                    <a:pt x="219" y="1215"/>
                    <a:pt x="559" y="1191"/>
                    <a:pt x="826" y="1191"/>
                  </a:cubicBezTo>
                  <a:lnTo>
                    <a:pt x="851" y="1191"/>
                  </a:lnTo>
                  <a:cubicBezTo>
                    <a:pt x="899" y="1167"/>
                    <a:pt x="924" y="1118"/>
                    <a:pt x="875" y="1094"/>
                  </a:cubicBezTo>
                  <a:cubicBezTo>
                    <a:pt x="778" y="1021"/>
                    <a:pt x="511" y="778"/>
                    <a:pt x="511" y="608"/>
                  </a:cubicBezTo>
                  <a:cubicBezTo>
                    <a:pt x="511" y="559"/>
                    <a:pt x="511" y="535"/>
                    <a:pt x="535" y="511"/>
                  </a:cubicBezTo>
                  <a:cubicBezTo>
                    <a:pt x="583" y="486"/>
                    <a:pt x="608" y="462"/>
                    <a:pt x="656" y="462"/>
                  </a:cubicBezTo>
                  <a:cubicBezTo>
                    <a:pt x="899" y="511"/>
                    <a:pt x="1118" y="632"/>
                    <a:pt x="1312" y="778"/>
                  </a:cubicBezTo>
                  <a:lnTo>
                    <a:pt x="1361" y="778"/>
                  </a:lnTo>
                  <a:cubicBezTo>
                    <a:pt x="1385" y="754"/>
                    <a:pt x="1385" y="754"/>
                    <a:pt x="1385" y="729"/>
                  </a:cubicBezTo>
                  <a:cubicBezTo>
                    <a:pt x="1361" y="608"/>
                    <a:pt x="1337" y="268"/>
                    <a:pt x="1434" y="146"/>
                  </a:cubicBezTo>
                  <a:cubicBezTo>
                    <a:pt x="1458" y="98"/>
                    <a:pt x="1507" y="98"/>
                    <a:pt x="1555" y="98"/>
                  </a:cubicBezTo>
                  <a:close/>
                  <a:moveTo>
                    <a:pt x="1531" y="1"/>
                  </a:moveTo>
                  <a:cubicBezTo>
                    <a:pt x="1458" y="1"/>
                    <a:pt x="1385" y="25"/>
                    <a:pt x="1337" y="73"/>
                  </a:cubicBezTo>
                  <a:cubicBezTo>
                    <a:pt x="1239" y="243"/>
                    <a:pt x="1215" y="438"/>
                    <a:pt x="1239" y="632"/>
                  </a:cubicBezTo>
                  <a:cubicBezTo>
                    <a:pt x="1069" y="486"/>
                    <a:pt x="875" y="389"/>
                    <a:pt x="632" y="365"/>
                  </a:cubicBezTo>
                  <a:cubicBezTo>
                    <a:pt x="583" y="365"/>
                    <a:pt x="511" y="389"/>
                    <a:pt x="462" y="413"/>
                  </a:cubicBezTo>
                  <a:cubicBezTo>
                    <a:pt x="413" y="462"/>
                    <a:pt x="389" y="535"/>
                    <a:pt x="389" y="584"/>
                  </a:cubicBezTo>
                  <a:cubicBezTo>
                    <a:pt x="438" y="778"/>
                    <a:pt x="559" y="948"/>
                    <a:pt x="705" y="1069"/>
                  </a:cubicBezTo>
                  <a:cubicBezTo>
                    <a:pt x="511" y="1069"/>
                    <a:pt x="171" y="1118"/>
                    <a:pt x="49" y="1264"/>
                  </a:cubicBezTo>
                  <a:cubicBezTo>
                    <a:pt x="0" y="1312"/>
                    <a:pt x="0" y="1361"/>
                    <a:pt x="0" y="1434"/>
                  </a:cubicBezTo>
                  <a:cubicBezTo>
                    <a:pt x="73" y="1701"/>
                    <a:pt x="462" y="1725"/>
                    <a:pt x="681" y="1725"/>
                  </a:cubicBezTo>
                  <a:cubicBezTo>
                    <a:pt x="511" y="1895"/>
                    <a:pt x="243" y="2211"/>
                    <a:pt x="268" y="2454"/>
                  </a:cubicBezTo>
                  <a:cubicBezTo>
                    <a:pt x="292" y="2527"/>
                    <a:pt x="341" y="2600"/>
                    <a:pt x="413" y="2624"/>
                  </a:cubicBezTo>
                  <a:cubicBezTo>
                    <a:pt x="511" y="2673"/>
                    <a:pt x="608" y="2697"/>
                    <a:pt x="705" y="2697"/>
                  </a:cubicBezTo>
                  <a:cubicBezTo>
                    <a:pt x="851" y="2697"/>
                    <a:pt x="996" y="2648"/>
                    <a:pt x="1118" y="2551"/>
                  </a:cubicBezTo>
                  <a:cubicBezTo>
                    <a:pt x="1166" y="2746"/>
                    <a:pt x="1264" y="3183"/>
                    <a:pt x="1507" y="3183"/>
                  </a:cubicBezTo>
                  <a:cubicBezTo>
                    <a:pt x="1531" y="3183"/>
                    <a:pt x="1579" y="3183"/>
                    <a:pt x="1604" y="3159"/>
                  </a:cubicBezTo>
                  <a:cubicBezTo>
                    <a:pt x="1822" y="3037"/>
                    <a:pt x="1944" y="2794"/>
                    <a:pt x="1895" y="2551"/>
                  </a:cubicBezTo>
                  <a:lnTo>
                    <a:pt x="1895" y="2551"/>
                  </a:lnTo>
                  <a:cubicBezTo>
                    <a:pt x="2041" y="2721"/>
                    <a:pt x="2260" y="2940"/>
                    <a:pt x="2430" y="2940"/>
                  </a:cubicBezTo>
                  <a:cubicBezTo>
                    <a:pt x="2503" y="2940"/>
                    <a:pt x="2551" y="2916"/>
                    <a:pt x="2600" y="2867"/>
                  </a:cubicBezTo>
                  <a:cubicBezTo>
                    <a:pt x="2697" y="2648"/>
                    <a:pt x="2673" y="2405"/>
                    <a:pt x="2527" y="2260"/>
                  </a:cubicBezTo>
                  <a:cubicBezTo>
                    <a:pt x="2745" y="2235"/>
                    <a:pt x="3207" y="2163"/>
                    <a:pt x="3207" y="1920"/>
                  </a:cubicBezTo>
                  <a:cubicBezTo>
                    <a:pt x="3207" y="1677"/>
                    <a:pt x="2867" y="1604"/>
                    <a:pt x="2673" y="1580"/>
                  </a:cubicBezTo>
                  <a:cubicBezTo>
                    <a:pt x="2818" y="1434"/>
                    <a:pt x="3134" y="1191"/>
                    <a:pt x="3134" y="1021"/>
                  </a:cubicBezTo>
                  <a:cubicBezTo>
                    <a:pt x="3134" y="972"/>
                    <a:pt x="3110" y="948"/>
                    <a:pt x="3086" y="899"/>
                  </a:cubicBezTo>
                  <a:cubicBezTo>
                    <a:pt x="3037" y="851"/>
                    <a:pt x="2940" y="826"/>
                    <a:pt x="2867" y="826"/>
                  </a:cubicBezTo>
                  <a:cubicBezTo>
                    <a:pt x="2745" y="826"/>
                    <a:pt x="2624" y="851"/>
                    <a:pt x="2503" y="899"/>
                  </a:cubicBezTo>
                  <a:cubicBezTo>
                    <a:pt x="2551" y="729"/>
                    <a:pt x="2648" y="341"/>
                    <a:pt x="2478" y="195"/>
                  </a:cubicBezTo>
                  <a:cubicBezTo>
                    <a:pt x="2430" y="171"/>
                    <a:pt x="2405" y="146"/>
                    <a:pt x="2357" y="146"/>
                  </a:cubicBezTo>
                  <a:cubicBezTo>
                    <a:pt x="2187" y="146"/>
                    <a:pt x="2017" y="389"/>
                    <a:pt x="1920" y="559"/>
                  </a:cubicBezTo>
                  <a:cubicBezTo>
                    <a:pt x="1895" y="365"/>
                    <a:pt x="1798" y="73"/>
                    <a:pt x="15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6"/>
            <p:cNvSpPr/>
            <p:nvPr/>
          </p:nvSpPr>
          <p:spPr>
            <a:xfrm>
              <a:off x="-990104" y="1535297"/>
              <a:ext cx="60606" cy="203864"/>
            </a:xfrm>
            <a:custGeom>
              <a:avLst/>
              <a:gdLst/>
              <a:ahLst/>
              <a:cxnLst/>
              <a:rect l="l" t="t" r="r" b="b"/>
              <a:pathLst>
                <a:path w="1556" h="5234" extrusionOk="0">
                  <a:moveTo>
                    <a:pt x="70" y="1"/>
                  </a:moveTo>
                  <a:cubicBezTo>
                    <a:pt x="64" y="1"/>
                    <a:pt x="56" y="4"/>
                    <a:pt x="49" y="11"/>
                  </a:cubicBezTo>
                  <a:cubicBezTo>
                    <a:pt x="25" y="11"/>
                    <a:pt x="1" y="35"/>
                    <a:pt x="25" y="60"/>
                  </a:cubicBezTo>
                  <a:cubicBezTo>
                    <a:pt x="49" y="108"/>
                    <a:pt x="1458" y="3290"/>
                    <a:pt x="948" y="5185"/>
                  </a:cubicBezTo>
                  <a:cubicBezTo>
                    <a:pt x="948" y="5210"/>
                    <a:pt x="948" y="5234"/>
                    <a:pt x="972" y="5234"/>
                  </a:cubicBezTo>
                  <a:cubicBezTo>
                    <a:pt x="1021" y="5234"/>
                    <a:pt x="1045" y="5234"/>
                    <a:pt x="1045" y="5185"/>
                  </a:cubicBezTo>
                  <a:cubicBezTo>
                    <a:pt x="1555" y="3290"/>
                    <a:pt x="122" y="60"/>
                    <a:pt x="98" y="35"/>
                  </a:cubicBezTo>
                  <a:cubicBezTo>
                    <a:pt x="98" y="18"/>
                    <a:pt x="86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6"/>
            <p:cNvSpPr/>
            <p:nvPr/>
          </p:nvSpPr>
          <p:spPr>
            <a:xfrm>
              <a:off x="-1056319" y="1471965"/>
              <a:ext cx="125886" cy="123394"/>
            </a:xfrm>
            <a:custGeom>
              <a:avLst/>
              <a:gdLst/>
              <a:ahLst/>
              <a:cxnLst/>
              <a:rect l="l" t="t" r="r" b="b"/>
              <a:pathLst>
                <a:path w="3232" h="3168" extrusionOk="0">
                  <a:moveTo>
                    <a:pt x="1513" y="97"/>
                  </a:moveTo>
                  <a:cubicBezTo>
                    <a:pt x="1527" y="97"/>
                    <a:pt x="1541" y="99"/>
                    <a:pt x="1555" y="107"/>
                  </a:cubicBezTo>
                  <a:cubicBezTo>
                    <a:pt x="1871" y="155"/>
                    <a:pt x="1895" y="714"/>
                    <a:pt x="1895" y="714"/>
                  </a:cubicBezTo>
                  <a:cubicBezTo>
                    <a:pt x="1895" y="738"/>
                    <a:pt x="1895" y="738"/>
                    <a:pt x="1919" y="738"/>
                  </a:cubicBezTo>
                  <a:cubicBezTo>
                    <a:pt x="1926" y="745"/>
                    <a:pt x="1934" y="748"/>
                    <a:pt x="1940" y="748"/>
                  </a:cubicBezTo>
                  <a:cubicBezTo>
                    <a:pt x="1956" y="748"/>
                    <a:pt x="1968" y="731"/>
                    <a:pt x="1968" y="714"/>
                  </a:cubicBezTo>
                  <a:cubicBezTo>
                    <a:pt x="2065" y="544"/>
                    <a:pt x="2259" y="228"/>
                    <a:pt x="2381" y="228"/>
                  </a:cubicBezTo>
                  <a:cubicBezTo>
                    <a:pt x="2405" y="228"/>
                    <a:pt x="2430" y="252"/>
                    <a:pt x="2454" y="252"/>
                  </a:cubicBezTo>
                  <a:cubicBezTo>
                    <a:pt x="2600" y="398"/>
                    <a:pt x="2478" y="811"/>
                    <a:pt x="2430" y="957"/>
                  </a:cubicBezTo>
                  <a:cubicBezTo>
                    <a:pt x="2405" y="957"/>
                    <a:pt x="2405" y="981"/>
                    <a:pt x="2430" y="1005"/>
                  </a:cubicBezTo>
                  <a:lnTo>
                    <a:pt x="2478" y="1005"/>
                  </a:lnTo>
                  <a:cubicBezTo>
                    <a:pt x="2600" y="933"/>
                    <a:pt x="2745" y="908"/>
                    <a:pt x="2891" y="908"/>
                  </a:cubicBezTo>
                  <a:cubicBezTo>
                    <a:pt x="2940" y="908"/>
                    <a:pt x="3013" y="908"/>
                    <a:pt x="3061" y="957"/>
                  </a:cubicBezTo>
                  <a:cubicBezTo>
                    <a:pt x="3061" y="957"/>
                    <a:pt x="3061" y="981"/>
                    <a:pt x="3061" y="981"/>
                  </a:cubicBezTo>
                  <a:cubicBezTo>
                    <a:pt x="3037" y="1127"/>
                    <a:pt x="2745" y="1394"/>
                    <a:pt x="2551" y="1540"/>
                  </a:cubicBezTo>
                  <a:cubicBezTo>
                    <a:pt x="2551" y="1564"/>
                    <a:pt x="2527" y="1588"/>
                    <a:pt x="2527" y="1588"/>
                  </a:cubicBezTo>
                  <a:cubicBezTo>
                    <a:pt x="2551" y="1613"/>
                    <a:pt x="2551" y="1637"/>
                    <a:pt x="2575" y="1637"/>
                  </a:cubicBezTo>
                  <a:cubicBezTo>
                    <a:pt x="2575" y="1637"/>
                    <a:pt x="3134" y="1710"/>
                    <a:pt x="3134" y="1904"/>
                  </a:cubicBezTo>
                  <a:cubicBezTo>
                    <a:pt x="3134" y="2099"/>
                    <a:pt x="2624" y="2147"/>
                    <a:pt x="2454" y="2147"/>
                  </a:cubicBezTo>
                  <a:cubicBezTo>
                    <a:pt x="2430" y="2147"/>
                    <a:pt x="2405" y="2147"/>
                    <a:pt x="2405" y="2171"/>
                  </a:cubicBezTo>
                  <a:cubicBezTo>
                    <a:pt x="2381" y="2171"/>
                    <a:pt x="2381" y="2196"/>
                    <a:pt x="2405" y="2220"/>
                  </a:cubicBezTo>
                  <a:cubicBezTo>
                    <a:pt x="2405" y="2220"/>
                    <a:pt x="2697" y="2536"/>
                    <a:pt x="2527" y="2779"/>
                  </a:cubicBezTo>
                  <a:cubicBezTo>
                    <a:pt x="2502" y="2803"/>
                    <a:pt x="2478" y="2827"/>
                    <a:pt x="2430" y="2827"/>
                  </a:cubicBezTo>
                  <a:cubicBezTo>
                    <a:pt x="2259" y="2827"/>
                    <a:pt x="1992" y="2487"/>
                    <a:pt x="1895" y="2341"/>
                  </a:cubicBezTo>
                  <a:cubicBezTo>
                    <a:pt x="1895" y="2341"/>
                    <a:pt x="1884" y="2331"/>
                    <a:pt x="1870" y="2331"/>
                  </a:cubicBezTo>
                  <a:cubicBezTo>
                    <a:pt x="1863" y="2331"/>
                    <a:pt x="1855" y="2333"/>
                    <a:pt x="1846" y="2341"/>
                  </a:cubicBezTo>
                  <a:cubicBezTo>
                    <a:pt x="1822" y="2341"/>
                    <a:pt x="1822" y="2366"/>
                    <a:pt x="1822" y="2390"/>
                  </a:cubicBezTo>
                  <a:cubicBezTo>
                    <a:pt x="1822" y="2390"/>
                    <a:pt x="1895" y="2924"/>
                    <a:pt x="1579" y="3046"/>
                  </a:cubicBezTo>
                  <a:lnTo>
                    <a:pt x="1531" y="3046"/>
                  </a:lnTo>
                  <a:cubicBezTo>
                    <a:pt x="1336" y="3046"/>
                    <a:pt x="1239" y="2609"/>
                    <a:pt x="1215" y="2439"/>
                  </a:cubicBezTo>
                  <a:cubicBezTo>
                    <a:pt x="1215" y="2414"/>
                    <a:pt x="1191" y="2414"/>
                    <a:pt x="1191" y="2414"/>
                  </a:cubicBezTo>
                  <a:lnTo>
                    <a:pt x="1142" y="2414"/>
                  </a:lnTo>
                  <a:cubicBezTo>
                    <a:pt x="1021" y="2512"/>
                    <a:pt x="875" y="2584"/>
                    <a:pt x="705" y="2584"/>
                  </a:cubicBezTo>
                  <a:cubicBezTo>
                    <a:pt x="632" y="2584"/>
                    <a:pt x="535" y="2560"/>
                    <a:pt x="462" y="2536"/>
                  </a:cubicBezTo>
                  <a:cubicBezTo>
                    <a:pt x="413" y="2512"/>
                    <a:pt x="389" y="2463"/>
                    <a:pt x="365" y="2414"/>
                  </a:cubicBezTo>
                  <a:cubicBezTo>
                    <a:pt x="340" y="2220"/>
                    <a:pt x="705" y="1831"/>
                    <a:pt x="826" y="1686"/>
                  </a:cubicBezTo>
                  <a:cubicBezTo>
                    <a:pt x="851" y="1661"/>
                    <a:pt x="826" y="1613"/>
                    <a:pt x="802" y="1613"/>
                  </a:cubicBezTo>
                  <a:lnTo>
                    <a:pt x="656" y="1613"/>
                  </a:lnTo>
                  <a:cubicBezTo>
                    <a:pt x="510" y="1613"/>
                    <a:pt x="170" y="1588"/>
                    <a:pt x="122" y="1394"/>
                  </a:cubicBezTo>
                  <a:cubicBezTo>
                    <a:pt x="122" y="1370"/>
                    <a:pt x="122" y="1345"/>
                    <a:pt x="146" y="1321"/>
                  </a:cubicBezTo>
                  <a:cubicBezTo>
                    <a:pt x="219" y="1200"/>
                    <a:pt x="559" y="1175"/>
                    <a:pt x="826" y="1175"/>
                  </a:cubicBezTo>
                  <a:lnTo>
                    <a:pt x="875" y="1175"/>
                  </a:lnTo>
                  <a:cubicBezTo>
                    <a:pt x="875" y="1175"/>
                    <a:pt x="899" y="1151"/>
                    <a:pt x="923" y="1151"/>
                  </a:cubicBezTo>
                  <a:cubicBezTo>
                    <a:pt x="923" y="1127"/>
                    <a:pt x="899" y="1103"/>
                    <a:pt x="899" y="1078"/>
                  </a:cubicBezTo>
                  <a:cubicBezTo>
                    <a:pt x="802" y="1005"/>
                    <a:pt x="510" y="762"/>
                    <a:pt x="510" y="592"/>
                  </a:cubicBezTo>
                  <a:cubicBezTo>
                    <a:pt x="510" y="568"/>
                    <a:pt x="535" y="520"/>
                    <a:pt x="559" y="495"/>
                  </a:cubicBezTo>
                  <a:cubicBezTo>
                    <a:pt x="583" y="471"/>
                    <a:pt x="632" y="471"/>
                    <a:pt x="680" y="471"/>
                  </a:cubicBezTo>
                  <a:cubicBezTo>
                    <a:pt x="899" y="520"/>
                    <a:pt x="1142" y="617"/>
                    <a:pt x="1312" y="762"/>
                  </a:cubicBezTo>
                  <a:cubicBezTo>
                    <a:pt x="1324" y="775"/>
                    <a:pt x="1336" y="781"/>
                    <a:pt x="1345" y="781"/>
                  </a:cubicBezTo>
                  <a:cubicBezTo>
                    <a:pt x="1355" y="781"/>
                    <a:pt x="1361" y="775"/>
                    <a:pt x="1361" y="762"/>
                  </a:cubicBezTo>
                  <a:cubicBezTo>
                    <a:pt x="1385" y="762"/>
                    <a:pt x="1409" y="738"/>
                    <a:pt x="1385" y="714"/>
                  </a:cubicBezTo>
                  <a:cubicBezTo>
                    <a:pt x="1361" y="592"/>
                    <a:pt x="1336" y="252"/>
                    <a:pt x="1434" y="131"/>
                  </a:cubicBezTo>
                  <a:cubicBezTo>
                    <a:pt x="1451" y="114"/>
                    <a:pt x="1480" y="97"/>
                    <a:pt x="1513" y="97"/>
                  </a:cubicBezTo>
                  <a:close/>
                  <a:moveTo>
                    <a:pt x="1497" y="0"/>
                  </a:moveTo>
                  <a:cubicBezTo>
                    <a:pt x="1437" y="0"/>
                    <a:pt x="1373" y="28"/>
                    <a:pt x="1336" y="82"/>
                  </a:cubicBezTo>
                  <a:cubicBezTo>
                    <a:pt x="1263" y="252"/>
                    <a:pt x="1215" y="447"/>
                    <a:pt x="1263" y="617"/>
                  </a:cubicBezTo>
                  <a:cubicBezTo>
                    <a:pt x="1093" y="471"/>
                    <a:pt x="875" y="398"/>
                    <a:pt x="656" y="349"/>
                  </a:cubicBezTo>
                  <a:cubicBezTo>
                    <a:pt x="583" y="349"/>
                    <a:pt x="535" y="374"/>
                    <a:pt x="462" y="422"/>
                  </a:cubicBezTo>
                  <a:cubicBezTo>
                    <a:pt x="413" y="447"/>
                    <a:pt x="389" y="520"/>
                    <a:pt x="389" y="568"/>
                  </a:cubicBezTo>
                  <a:cubicBezTo>
                    <a:pt x="413" y="762"/>
                    <a:pt x="608" y="957"/>
                    <a:pt x="729" y="1054"/>
                  </a:cubicBezTo>
                  <a:cubicBezTo>
                    <a:pt x="510" y="1078"/>
                    <a:pt x="170" y="1103"/>
                    <a:pt x="49" y="1248"/>
                  </a:cubicBezTo>
                  <a:cubicBezTo>
                    <a:pt x="25" y="1297"/>
                    <a:pt x="0" y="1370"/>
                    <a:pt x="25" y="1418"/>
                  </a:cubicBezTo>
                  <a:cubicBezTo>
                    <a:pt x="73" y="1686"/>
                    <a:pt x="462" y="1710"/>
                    <a:pt x="680" y="1710"/>
                  </a:cubicBezTo>
                  <a:cubicBezTo>
                    <a:pt x="535" y="1880"/>
                    <a:pt x="243" y="2220"/>
                    <a:pt x="292" y="2439"/>
                  </a:cubicBezTo>
                  <a:cubicBezTo>
                    <a:pt x="292" y="2536"/>
                    <a:pt x="340" y="2584"/>
                    <a:pt x="438" y="2633"/>
                  </a:cubicBezTo>
                  <a:cubicBezTo>
                    <a:pt x="510" y="2682"/>
                    <a:pt x="608" y="2706"/>
                    <a:pt x="705" y="2706"/>
                  </a:cubicBezTo>
                  <a:cubicBezTo>
                    <a:pt x="875" y="2682"/>
                    <a:pt x="1021" y="2633"/>
                    <a:pt x="1142" y="2560"/>
                  </a:cubicBezTo>
                  <a:cubicBezTo>
                    <a:pt x="1166" y="2730"/>
                    <a:pt x="1263" y="3167"/>
                    <a:pt x="1531" y="3167"/>
                  </a:cubicBezTo>
                  <a:lnTo>
                    <a:pt x="1628" y="3167"/>
                  </a:lnTo>
                  <a:cubicBezTo>
                    <a:pt x="1822" y="3046"/>
                    <a:pt x="1944" y="2803"/>
                    <a:pt x="1919" y="2560"/>
                  </a:cubicBezTo>
                  <a:lnTo>
                    <a:pt x="1919" y="2560"/>
                  </a:lnTo>
                  <a:cubicBezTo>
                    <a:pt x="2041" y="2706"/>
                    <a:pt x="2259" y="2949"/>
                    <a:pt x="2454" y="2949"/>
                  </a:cubicBezTo>
                  <a:cubicBezTo>
                    <a:pt x="2502" y="2949"/>
                    <a:pt x="2575" y="2900"/>
                    <a:pt x="2600" y="2852"/>
                  </a:cubicBezTo>
                  <a:cubicBezTo>
                    <a:pt x="2721" y="2657"/>
                    <a:pt x="2697" y="2414"/>
                    <a:pt x="2551" y="2244"/>
                  </a:cubicBezTo>
                  <a:cubicBezTo>
                    <a:pt x="2745" y="2220"/>
                    <a:pt x="3231" y="2147"/>
                    <a:pt x="3231" y="1904"/>
                  </a:cubicBezTo>
                  <a:cubicBezTo>
                    <a:pt x="3231" y="1661"/>
                    <a:pt x="2891" y="1588"/>
                    <a:pt x="2697" y="1564"/>
                  </a:cubicBezTo>
                  <a:cubicBezTo>
                    <a:pt x="2842" y="1443"/>
                    <a:pt x="3134" y="1175"/>
                    <a:pt x="3134" y="1005"/>
                  </a:cubicBezTo>
                  <a:cubicBezTo>
                    <a:pt x="3134" y="981"/>
                    <a:pt x="3134" y="933"/>
                    <a:pt x="3110" y="908"/>
                  </a:cubicBezTo>
                  <a:cubicBezTo>
                    <a:pt x="3055" y="854"/>
                    <a:pt x="3000" y="826"/>
                    <a:pt x="2935" y="826"/>
                  </a:cubicBezTo>
                  <a:cubicBezTo>
                    <a:pt x="2914" y="826"/>
                    <a:pt x="2891" y="829"/>
                    <a:pt x="2867" y="835"/>
                  </a:cubicBezTo>
                  <a:cubicBezTo>
                    <a:pt x="2745" y="835"/>
                    <a:pt x="2624" y="860"/>
                    <a:pt x="2527" y="884"/>
                  </a:cubicBezTo>
                  <a:cubicBezTo>
                    <a:pt x="2575" y="714"/>
                    <a:pt x="2672" y="349"/>
                    <a:pt x="2478" y="179"/>
                  </a:cubicBezTo>
                  <a:cubicBezTo>
                    <a:pt x="2454" y="155"/>
                    <a:pt x="2405" y="155"/>
                    <a:pt x="2381" y="131"/>
                  </a:cubicBezTo>
                  <a:cubicBezTo>
                    <a:pt x="2211" y="131"/>
                    <a:pt x="2041" y="374"/>
                    <a:pt x="1944" y="544"/>
                  </a:cubicBezTo>
                  <a:cubicBezTo>
                    <a:pt x="1919" y="349"/>
                    <a:pt x="1822" y="58"/>
                    <a:pt x="1555" y="9"/>
                  </a:cubicBezTo>
                  <a:cubicBezTo>
                    <a:pt x="1537" y="3"/>
                    <a:pt x="1517" y="0"/>
                    <a:pt x="14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-933315" y="1418369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29" y="1"/>
                  </a:moveTo>
                  <a:cubicBezTo>
                    <a:pt x="340" y="1"/>
                    <a:pt x="0" y="317"/>
                    <a:pt x="0" y="705"/>
                  </a:cubicBezTo>
                  <a:cubicBezTo>
                    <a:pt x="0" y="1094"/>
                    <a:pt x="340" y="1410"/>
                    <a:pt x="729" y="1410"/>
                  </a:cubicBezTo>
                  <a:cubicBezTo>
                    <a:pt x="1118" y="1410"/>
                    <a:pt x="1434" y="1094"/>
                    <a:pt x="1434" y="705"/>
                  </a:cubicBezTo>
                  <a:cubicBezTo>
                    <a:pt x="1434" y="317"/>
                    <a:pt x="1118" y="1"/>
                    <a:pt x="7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16"/>
            <p:cNvSpPr/>
            <p:nvPr/>
          </p:nvSpPr>
          <p:spPr>
            <a:xfrm>
              <a:off x="-1021303" y="1507331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05" y="0"/>
                  </a:moveTo>
                  <a:cubicBezTo>
                    <a:pt x="316" y="0"/>
                    <a:pt x="0" y="316"/>
                    <a:pt x="0" y="705"/>
                  </a:cubicBezTo>
                  <a:cubicBezTo>
                    <a:pt x="0" y="1093"/>
                    <a:pt x="316" y="1409"/>
                    <a:pt x="705" y="1409"/>
                  </a:cubicBezTo>
                  <a:cubicBezTo>
                    <a:pt x="1118" y="1409"/>
                    <a:pt x="1433" y="1093"/>
                    <a:pt x="1433" y="705"/>
                  </a:cubicBezTo>
                  <a:cubicBezTo>
                    <a:pt x="1433" y="316"/>
                    <a:pt x="1118" y="0"/>
                    <a:pt x="7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6"/>
            <p:cNvSpPr/>
            <p:nvPr/>
          </p:nvSpPr>
          <p:spPr>
            <a:xfrm>
              <a:off x="-1029833" y="1690513"/>
              <a:ext cx="173717" cy="64034"/>
            </a:xfrm>
            <a:custGeom>
              <a:avLst/>
              <a:gdLst/>
              <a:ahLst/>
              <a:cxnLst/>
              <a:rect l="l" t="t" r="r" b="b"/>
              <a:pathLst>
                <a:path w="4460" h="1644" extrusionOk="0">
                  <a:moveTo>
                    <a:pt x="2533" y="0"/>
                  </a:moveTo>
                  <a:cubicBezTo>
                    <a:pt x="2511" y="0"/>
                    <a:pt x="2492" y="11"/>
                    <a:pt x="2478" y="34"/>
                  </a:cubicBezTo>
                  <a:cubicBezTo>
                    <a:pt x="2308" y="253"/>
                    <a:pt x="1920" y="763"/>
                    <a:pt x="1920" y="763"/>
                  </a:cubicBezTo>
                  <a:cubicBezTo>
                    <a:pt x="1920" y="763"/>
                    <a:pt x="1830" y="97"/>
                    <a:pt x="1603" y="97"/>
                  </a:cubicBezTo>
                  <a:cubicBezTo>
                    <a:pt x="1567" y="97"/>
                    <a:pt x="1526" y="115"/>
                    <a:pt x="1482" y="156"/>
                  </a:cubicBezTo>
                  <a:cubicBezTo>
                    <a:pt x="1288" y="350"/>
                    <a:pt x="1094" y="544"/>
                    <a:pt x="924" y="739"/>
                  </a:cubicBezTo>
                  <a:cubicBezTo>
                    <a:pt x="924" y="739"/>
                    <a:pt x="672" y="73"/>
                    <a:pt x="493" y="73"/>
                  </a:cubicBezTo>
                  <a:cubicBezTo>
                    <a:pt x="464" y="73"/>
                    <a:pt x="437" y="91"/>
                    <a:pt x="413" y="131"/>
                  </a:cubicBezTo>
                  <a:cubicBezTo>
                    <a:pt x="243" y="617"/>
                    <a:pt x="98" y="1103"/>
                    <a:pt x="0" y="1613"/>
                  </a:cubicBezTo>
                  <a:cubicBezTo>
                    <a:pt x="0" y="1613"/>
                    <a:pt x="1039" y="1644"/>
                    <a:pt x="2099" y="1644"/>
                  </a:cubicBezTo>
                  <a:cubicBezTo>
                    <a:pt x="3158" y="1644"/>
                    <a:pt x="4239" y="1613"/>
                    <a:pt x="4324" y="1492"/>
                  </a:cubicBezTo>
                  <a:cubicBezTo>
                    <a:pt x="4459" y="1289"/>
                    <a:pt x="4115" y="108"/>
                    <a:pt x="3813" y="108"/>
                  </a:cubicBezTo>
                  <a:cubicBezTo>
                    <a:pt x="3789" y="108"/>
                    <a:pt x="3765" y="115"/>
                    <a:pt x="3741" y="131"/>
                  </a:cubicBezTo>
                  <a:cubicBezTo>
                    <a:pt x="3523" y="350"/>
                    <a:pt x="3353" y="642"/>
                    <a:pt x="3280" y="933"/>
                  </a:cubicBezTo>
                  <a:cubicBezTo>
                    <a:pt x="3280" y="933"/>
                    <a:pt x="2744" y="0"/>
                    <a:pt x="2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7" name="Google Shape;107;p16"/>
          <p:cNvGrpSpPr/>
          <p:nvPr/>
        </p:nvGrpSpPr>
        <p:grpSpPr>
          <a:xfrm>
            <a:off x="8410820" y="4473980"/>
            <a:ext cx="537854" cy="555858"/>
            <a:chOff x="5294267" y="4624350"/>
            <a:chExt cx="383005" cy="395854"/>
          </a:xfrm>
        </p:grpSpPr>
        <p:sp>
          <p:nvSpPr>
            <p:cNvPr id="108" name="Google Shape;108;p16"/>
            <p:cNvSpPr/>
            <p:nvPr/>
          </p:nvSpPr>
          <p:spPr>
            <a:xfrm>
              <a:off x="5358550" y="4859712"/>
              <a:ext cx="58369" cy="160492"/>
            </a:xfrm>
            <a:custGeom>
              <a:avLst/>
              <a:gdLst/>
              <a:ahLst/>
              <a:cxnLst/>
              <a:rect l="l" t="t" r="r" b="b"/>
              <a:pathLst>
                <a:path w="671" h="1845" extrusionOk="0">
                  <a:moveTo>
                    <a:pt x="106" y="0"/>
                  </a:moveTo>
                  <a:cubicBezTo>
                    <a:pt x="55" y="0"/>
                    <a:pt x="0" y="47"/>
                    <a:pt x="15" y="119"/>
                  </a:cubicBezTo>
                  <a:lnTo>
                    <a:pt x="501" y="1796"/>
                  </a:lnTo>
                  <a:cubicBezTo>
                    <a:pt x="501" y="1820"/>
                    <a:pt x="525" y="1844"/>
                    <a:pt x="573" y="1844"/>
                  </a:cubicBezTo>
                  <a:lnTo>
                    <a:pt x="598" y="1844"/>
                  </a:lnTo>
                  <a:cubicBezTo>
                    <a:pt x="646" y="1844"/>
                    <a:pt x="671" y="1796"/>
                    <a:pt x="646" y="1747"/>
                  </a:cubicBezTo>
                  <a:lnTo>
                    <a:pt x="185" y="71"/>
                  </a:lnTo>
                  <a:cubicBezTo>
                    <a:pt x="175" y="22"/>
                    <a:pt x="141" y="0"/>
                    <a:pt x="1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16"/>
            <p:cNvSpPr/>
            <p:nvPr/>
          </p:nvSpPr>
          <p:spPr>
            <a:xfrm>
              <a:off x="5294267" y="4894594"/>
              <a:ext cx="175454" cy="68546"/>
            </a:xfrm>
            <a:custGeom>
              <a:avLst/>
              <a:gdLst/>
              <a:ahLst/>
              <a:cxnLst/>
              <a:rect l="l" t="t" r="r" b="b"/>
              <a:pathLst>
                <a:path w="2017" h="788" extrusionOk="0">
                  <a:moveTo>
                    <a:pt x="1934" y="0"/>
                  </a:moveTo>
                  <a:cubicBezTo>
                    <a:pt x="1921" y="0"/>
                    <a:pt x="1908" y="3"/>
                    <a:pt x="1895" y="10"/>
                  </a:cubicBezTo>
                  <a:lnTo>
                    <a:pt x="49" y="617"/>
                  </a:lnTo>
                  <a:cubicBezTo>
                    <a:pt x="25" y="642"/>
                    <a:pt x="1" y="666"/>
                    <a:pt x="1" y="714"/>
                  </a:cubicBezTo>
                  <a:cubicBezTo>
                    <a:pt x="1" y="739"/>
                    <a:pt x="49" y="763"/>
                    <a:pt x="74" y="763"/>
                  </a:cubicBezTo>
                  <a:lnTo>
                    <a:pt x="98" y="787"/>
                  </a:lnTo>
                  <a:lnTo>
                    <a:pt x="1944" y="180"/>
                  </a:lnTo>
                  <a:cubicBezTo>
                    <a:pt x="1993" y="156"/>
                    <a:pt x="2017" y="107"/>
                    <a:pt x="1993" y="59"/>
                  </a:cubicBezTo>
                  <a:cubicBezTo>
                    <a:pt x="1993" y="23"/>
                    <a:pt x="1967" y="0"/>
                    <a:pt x="1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6"/>
            <p:cNvSpPr/>
            <p:nvPr/>
          </p:nvSpPr>
          <p:spPr>
            <a:xfrm>
              <a:off x="5310447" y="4883895"/>
              <a:ext cx="150836" cy="94033"/>
            </a:xfrm>
            <a:custGeom>
              <a:avLst/>
              <a:gdLst/>
              <a:ahLst/>
              <a:cxnLst/>
              <a:rect l="l" t="t" r="r" b="b"/>
              <a:pathLst>
                <a:path w="1734" h="1081" extrusionOk="0">
                  <a:moveTo>
                    <a:pt x="110" y="0"/>
                  </a:moveTo>
                  <a:cubicBezTo>
                    <a:pt x="38" y="0"/>
                    <a:pt x="0" y="92"/>
                    <a:pt x="82" y="133"/>
                  </a:cubicBezTo>
                  <a:lnTo>
                    <a:pt x="1588" y="1080"/>
                  </a:lnTo>
                  <a:lnTo>
                    <a:pt x="1637" y="1080"/>
                  </a:lnTo>
                  <a:cubicBezTo>
                    <a:pt x="1661" y="1080"/>
                    <a:pt x="1685" y="1080"/>
                    <a:pt x="1709" y="1056"/>
                  </a:cubicBezTo>
                  <a:cubicBezTo>
                    <a:pt x="1734" y="1007"/>
                    <a:pt x="1709" y="959"/>
                    <a:pt x="1685" y="935"/>
                  </a:cubicBezTo>
                  <a:lnTo>
                    <a:pt x="155" y="11"/>
                  </a:lnTo>
                  <a:cubicBezTo>
                    <a:pt x="139" y="4"/>
                    <a:pt x="124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6"/>
            <p:cNvSpPr/>
            <p:nvPr/>
          </p:nvSpPr>
          <p:spPr>
            <a:xfrm>
              <a:off x="5340805" y="4845446"/>
              <a:ext cx="97252" cy="157795"/>
            </a:xfrm>
            <a:custGeom>
              <a:avLst/>
              <a:gdLst/>
              <a:ahLst/>
              <a:cxnLst/>
              <a:rect l="l" t="t" r="r" b="b"/>
              <a:pathLst>
                <a:path w="1118" h="1814" extrusionOk="0">
                  <a:moveTo>
                    <a:pt x="1010" y="0"/>
                  </a:moveTo>
                  <a:cubicBezTo>
                    <a:pt x="984" y="0"/>
                    <a:pt x="962" y="12"/>
                    <a:pt x="947" y="41"/>
                  </a:cubicBezTo>
                  <a:lnTo>
                    <a:pt x="24" y="1717"/>
                  </a:lnTo>
                  <a:cubicBezTo>
                    <a:pt x="0" y="1741"/>
                    <a:pt x="24" y="1790"/>
                    <a:pt x="49" y="1814"/>
                  </a:cubicBezTo>
                  <a:lnTo>
                    <a:pt x="97" y="1814"/>
                  </a:lnTo>
                  <a:cubicBezTo>
                    <a:pt x="122" y="1814"/>
                    <a:pt x="146" y="1814"/>
                    <a:pt x="170" y="1790"/>
                  </a:cubicBezTo>
                  <a:lnTo>
                    <a:pt x="1093" y="113"/>
                  </a:lnTo>
                  <a:cubicBezTo>
                    <a:pt x="1118" y="89"/>
                    <a:pt x="1093" y="41"/>
                    <a:pt x="1069" y="16"/>
                  </a:cubicBezTo>
                  <a:cubicBezTo>
                    <a:pt x="1049" y="6"/>
                    <a:pt x="1029" y="0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6"/>
            <p:cNvSpPr/>
            <p:nvPr/>
          </p:nvSpPr>
          <p:spPr>
            <a:xfrm>
              <a:off x="5499297" y="4624350"/>
              <a:ext cx="175454" cy="150575"/>
            </a:xfrm>
            <a:custGeom>
              <a:avLst/>
              <a:gdLst/>
              <a:ahLst/>
              <a:cxnLst/>
              <a:rect l="l" t="t" r="r" b="b"/>
              <a:pathLst>
                <a:path w="2017" h="1731" extrusionOk="0">
                  <a:moveTo>
                    <a:pt x="1166" y="175"/>
                  </a:moveTo>
                  <a:cubicBezTo>
                    <a:pt x="1555" y="175"/>
                    <a:pt x="1871" y="467"/>
                    <a:pt x="1871" y="856"/>
                  </a:cubicBezTo>
                  <a:cubicBezTo>
                    <a:pt x="1871" y="1285"/>
                    <a:pt x="1511" y="1569"/>
                    <a:pt x="1144" y="1569"/>
                  </a:cubicBezTo>
                  <a:cubicBezTo>
                    <a:pt x="971" y="1569"/>
                    <a:pt x="796" y="1506"/>
                    <a:pt x="656" y="1366"/>
                  </a:cubicBezTo>
                  <a:cubicBezTo>
                    <a:pt x="219" y="929"/>
                    <a:pt x="534" y="175"/>
                    <a:pt x="1166" y="175"/>
                  </a:cubicBezTo>
                  <a:close/>
                  <a:moveTo>
                    <a:pt x="1142" y="1"/>
                  </a:moveTo>
                  <a:cubicBezTo>
                    <a:pt x="930" y="1"/>
                    <a:pt x="714" y="77"/>
                    <a:pt x="534" y="248"/>
                  </a:cubicBezTo>
                  <a:cubicBezTo>
                    <a:pt x="0" y="807"/>
                    <a:pt x="389" y="1730"/>
                    <a:pt x="1166" y="1730"/>
                  </a:cubicBezTo>
                  <a:cubicBezTo>
                    <a:pt x="1628" y="1730"/>
                    <a:pt x="2016" y="1342"/>
                    <a:pt x="2016" y="856"/>
                  </a:cubicBezTo>
                  <a:cubicBezTo>
                    <a:pt x="2016" y="344"/>
                    <a:pt x="1590" y="1"/>
                    <a:pt x="11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6"/>
            <p:cNvSpPr/>
            <p:nvPr/>
          </p:nvSpPr>
          <p:spPr>
            <a:xfrm>
              <a:off x="5615653" y="4833656"/>
              <a:ext cx="32352" cy="88957"/>
            </a:xfrm>
            <a:custGeom>
              <a:avLst/>
              <a:gdLst/>
              <a:ahLst/>
              <a:cxnLst/>
              <a:rect l="l" t="t" r="r" b="b"/>
              <a:pathLst>
                <a:path w="671" h="1845" extrusionOk="0">
                  <a:moveTo>
                    <a:pt x="106" y="0"/>
                  </a:moveTo>
                  <a:cubicBezTo>
                    <a:pt x="55" y="0"/>
                    <a:pt x="0" y="47"/>
                    <a:pt x="15" y="119"/>
                  </a:cubicBezTo>
                  <a:lnTo>
                    <a:pt x="501" y="1796"/>
                  </a:lnTo>
                  <a:cubicBezTo>
                    <a:pt x="501" y="1820"/>
                    <a:pt x="525" y="1844"/>
                    <a:pt x="573" y="1844"/>
                  </a:cubicBezTo>
                  <a:lnTo>
                    <a:pt x="598" y="1844"/>
                  </a:lnTo>
                  <a:cubicBezTo>
                    <a:pt x="646" y="1844"/>
                    <a:pt x="671" y="1796"/>
                    <a:pt x="646" y="1747"/>
                  </a:cubicBezTo>
                  <a:lnTo>
                    <a:pt x="185" y="71"/>
                  </a:lnTo>
                  <a:cubicBezTo>
                    <a:pt x="175" y="22"/>
                    <a:pt x="141" y="0"/>
                    <a:pt x="1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6"/>
            <p:cNvSpPr/>
            <p:nvPr/>
          </p:nvSpPr>
          <p:spPr>
            <a:xfrm>
              <a:off x="5580022" y="4852990"/>
              <a:ext cx="97250" cy="37993"/>
            </a:xfrm>
            <a:custGeom>
              <a:avLst/>
              <a:gdLst/>
              <a:ahLst/>
              <a:cxnLst/>
              <a:rect l="l" t="t" r="r" b="b"/>
              <a:pathLst>
                <a:path w="2017" h="788" extrusionOk="0">
                  <a:moveTo>
                    <a:pt x="1934" y="0"/>
                  </a:moveTo>
                  <a:cubicBezTo>
                    <a:pt x="1921" y="0"/>
                    <a:pt x="1908" y="3"/>
                    <a:pt x="1895" y="10"/>
                  </a:cubicBezTo>
                  <a:lnTo>
                    <a:pt x="49" y="617"/>
                  </a:lnTo>
                  <a:cubicBezTo>
                    <a:pt x="25" y="642"/>
                    <a:pt x="1" y="666"/>
                    <a:pt x="1" y="714"/>
                  </a:cubicBezTo>
                  <a:cubicBezTo>
                    <a:pt x="1" y="739"/>
                    <a:pt x="49" y="763"/>
                    <a:pt x="74" y="763"/>
                  </a:cubicBezTo>
                  <a:lnTo>
                    <a:pt x="98" y="787"/>
                  </a:lnTo>
                  <a:lnTo>
                    <a:pt x="1944" y="180"/>
                  </a:lnTo>
                  <a:cubicBezTo>
                    <a:pt x="1993" y="156"/>
                    <a:pt x="2017" y="107"/>
                    <a:pt x="1993" y="59"/>
                  </a:cubicBezTo>
                  <a:cubicBezTo>
                    <a:pt x="1993" y="23"/>
                    <a:pt x="1967" y="0"/>
                    <a:pt x="1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6"/>
            <p:cNvSpPr/>
            <p:nvPr/>
          </p:nvSpPr>
          <p:spPr>
            <a:xfrm>
              <a:off x="5588990" y="4847059"/>
              <a:ext cx="83605" cy="52120"/>
            </a:xfrm>
            <a:custGeom>
              <a:avLst/>
              <a:gdLst/>
              <a:ahLst/>
              <a:cxnLst/>
              <a:rect l="l" t="t" r="r" b="b"/>
              <a:pathLst>
                <a:path w="1734" h="1081" extrusionOk="0">
                  <a:moveTo>
                    <a:pt x="110" y="0"/>
                  </a:moveTo>
                  <a:cubicBezTo>
                    <a:pt x="38" y="0"/>
                    <a:pt x="0" y="92"/>
                    <a:pt x="82" y="133"/>
                  </a:cubicBezTo>
                  <a:lnTo>
                    <a:pt x="1588" y="1080"/>
                  </a:lnTo>
                  <a:lnTo>
                    <a:pt x="1637" y="1080"/>
                  </a:lnTo>
                  <a:cubicBezTo>
                    <a:pt x="1661" y="1080"/>
                    <a:pt x="1685" y="1080"/>
                    <a:pt x="1709" y="1056"/>
                  </a:cubicBezTo>
                  <a:cubicBezTo>
                    <a:pt x="1734" y="1007"/>
                    <a:pt x="1709" y="959"/>
                    <a:pt x="1685" y="935"/>
                  </a:cubicBezTo>
                  <a:lnTo>
                    <a:pt x="155" y="11"/>
                  </a:lnTo>
                  <a:cubicBezTo>
                    <a:pt x="139" y="4"/>
                    <a:pt x="124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6"/>
            <p:cNvSpPr/>
            <p:nvPr/>
          </p:nvSpPr>
          <p:spPr>
            <a:xfrm>
              <a:off x="5605817" y="4825749"/>
              <a:ext cx="53904" cy="87462"/>
            </a:xfrm>
            <a:custGeom>
              <a:avLst/>
              <a:gdLst/>
              <a:ahLst/>
              <a:cxnLst/>
              <a:rect l="l" t="t" r="r" b="b"/>
              <a:pathLst>
                <a:path w="1118" h="1814" extrusionOk="0">
                  <a:moveTo>
                    <a:pt x="1010" y="0"/>
                  </a:moveTo>
                  <a:cubicBezTo>
                    <a:pt x="984" y="0"/>
                    <a:pt x="962" y="12"/>
                    <a:pt x="947" y="41"/>
                  </a:cubicBezTo>
                  <a:lnTo>
                    <a:pt x="24" y="1717"/>
                  </a:lnTo>
                  <a:cubicBezTo>
                    <a:pt x="0" y="1741"/>
                    <a:pt x="24" y="1790"/>
                    <a:pt x="49" y="1814"/>
                  </a:cubicBezTo>
                  <a:lnTo>
                    <a:pt x="97" y="1814"/>
                  </a:lnTo>
                  <a:cubicBezTo>
                    <a:pt x="122" y="1814"/>
                    <a:pt x="146" y="1814"/>
                    <a:pt x="170" y="1790"/>
                  </a:cubicBezTo>
                  <a:lnTo>
                    <a:pt x="1093" y="113"/>
                  </a:lnTo>
                  <a:cubicBezTo>
                    <a:pt x="1118" y="89"/>
                    <a:pt x="1093" y="41"/>
                    <a:pt x="1069" y="16"/>
                  </a:cubicBezTo>
                  <a:cubicBezTo>
                    <a:pt x="1049" y="6"/>
                    <a:pt x="1029" y="0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" name="Google Shape;117;p16"/>
          <p:cNvGrpSpPr/>
          <p:nvPr/>
        </p:nvGrpSpPr>
        <p:grpSpPr>
          <a:xfrm>
            <a:off x="122843" y="125316"/>
            <a:ext cx="604647" cy="578038"/>
            <a:chOff x="122843" y="125316"/>
            <a:chExt cx="604647" cy="578038"/>
          </a:xfrm>
        </p:grpSpPr>
        <p:sp>
          <p:nvSpPr>
            <p:cNvPr id="118" name="Google Shape;118;p16"/>
            <p:cNvSpPr/>
            <p:nvPr/>
          </p:nvSpPr>
          <p:spPr>
            <a:xfrm rot="10232062">
              <a:off x="183718" y="463675"/>
              <a:ext cx="246284" cy="220932"/>
            </a:xfrm>
            <a:custGeom>
              <a:avLst/>
              <a:gdLst/>
              <a:ahLst/>
              <a:cxnLst/>
              <a:rect l="l" t="t" r="r" b="b"/>
              <a:pathLst>
                <a:path w="2891" h="2593" extrusionOk="0">
                  <a:moveTo>
                    <a:pt x="2397" y="0"/>
                  </a:moveTo>
                  <a:cubicBezTo>
                    <a:pt x="2197" y="0"/>
                    <a:pt x="1879" y="238"/>
                    <a:pt x="1117" y="367"/>
                  </a:cubicBezTo>
                  <a:cubicBezTo>
                    <a:pt x="0" y="586"/>
                    <a:pt x="389" y="2213"/>
                    <a:pt x="389" y="2335"/>
                  </a:cubicBezTo>
                  <a:cubicBezTo>
                    <a:pt x="672" y="2505"/>
                    <a:pt x="988" y="2592"/>
                    <a:pt x="1309" y="2592"/>
                  </a:cubicBezTo>
                  <a:cubicBezTo>
                    <a:pt x="1538" y="2592"/>
                    <a:pt x="1769" y="2547"/>
                    <a:pt x="1992" y="2456"/>
                  </a:cubicBezTo>
                  <a:cubicBezTo>
                    <a:pt x="2891" y="2092"/>
                    <a:pt x="2891" y="683"/>
                    <a:pt x="2648" y="221"/>
                  </a:cubicBezTo>
                  <a:cubicBezTo>
                    <a:pt x="2567" y="59"/>
                    <a:pt x="2497" y="0"/>
                    <a:pt x="23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6"/>
            <p:cNvSpPr/>
            <p:nvPr/>
          </p:nvSpPr>
          <p:spPr>
            <a:xfrm rot="10232062">
              <a:off x="259551" y="505895"/>
              <a:ext cx="122162" cy="100199"/>
            </a:xfrm>
            <a:custGeom>
              <a:avLst/>
              <a:gdLst/>
              <a:ahLst/>
              <a:cxnLst/>
              <a:rect l="l" t="t" r="r" b="b"/>
              <a:pathLst>
                <a:path w="1434" h="1176" extrusionOk="0">
                  <a:moveTo>
                    <a:pt x="1347" y="0"/>
                  </a:moveTo>
                  <a:cubicBezTo>
                    <a:pt x="1312" y="0"/>
                    <a:pt x="1281" y="23"/>
                    <a:pt x="1264" y="58"/>
                  </a:cubicBezTo>
                  <a:cubicBezTo>
                    <a:pt x="1069" y="520"/>
                    <a:pt x="49" y="1030"/>
                    <a:pt x="49" y="1030"/>
                  </a:cubicBezTo>
                  <a:cubicBezTo>
                    <a:pt x="25" y="1054"/>
                    <a:pt x="0" y="1103"/>
                    <a:pt x="25" y="1151"/>
                  </a:cubicBezTo>
                  <a:cubicBezTo>
                    <a:pt x="49" y="1176"/>
                    <a:pt x="73" y="1176"/>
                    <a:pt x="98" y="1176"/>
                  </a:cubicBezTo>
                  <a:lnTo>
                    <a:pt x="122" y="1176"/>
                  </a:lnTo>
                  <a:cubicBezTo>
                    <a:pt x="171" y="1151"/>
                    <a:pt x="1166" y="641"/>
                    <a:pt x="1409" y="107"/>
                  </a:cubicBezTo>
                  <a:cubicBezTo>
                    <a:pt x="1434" y="82"/>
                    <a:pt x="1409" y="34"/>
                    <a:pt x="1385" y="10"/>
                  </a:cubicBezTo>
                  <a:cubicBezTo>
                    <a:pt x="1372" y="3"/>
                    <a:pt x="1359" y="0"/>
                    <a:pt x="1347" y="0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6"/>
            <p:cNvSpPr/>
            <p:nvPr/>
          </p:nvSpPr>
          <p:spPr>
            <a:xfrm rot="10232062">
              <a:off x="138246" y="172035"/>
              <a:ext cx="254633" cy="208407"/>
            </a:xfrm>
            <a:custGeom>
              <a:avLst/>
              <a:gdLst/>
              <a:ahLst/>
              <a:cxnLst/>
              <a:rect l="l" t="t" r="r" b="b"/>
              <a:pathLst>
                <a:path w="2989" h="2446" extrusionOk="0">
                  <a:moveTo>
                    <a:pt x="1122" y="0"/>
                  </a:moveTo>
                  <a:cubicBezTo>
                    <a:pt x="708" y="0"/>
                    <a:pt x="337" y="106"/>
                    <a:pt x="292" y="117"/>
                  </a:cubicBezTo>
                  <a:cubicBezTo>
                    <a:pt x="25" y="628"/>
                    <a:pt x="0" y="1211"/>
                    <a:pt x="267" y="1721"/>
                  </a:cubicBezTo>
                  <a:cubicBezTo>
                    <a:pt x="520" y="2255"/>
                    <a:pt x="1145" y="2445"/>
                    <a:pt x="1692" y="2445"/>
                  </a:cubicBezTo>
                  <a:cubicBezTo>
                    <a:pt x="2040" y="2445"/>
                    <a:pt x="2357" y="2368"/>
                    <a:pt x="2527" y="2255"/>
                  </a:cubicBezTo>
                  <a:cubicBezTo>
                    <a:pt x="2988" y="1939"/>
                    <a:pt x="2551" y="1842"/>
                    <a:pt x="2284" y="725"/>
                  </a:cubicBezTo>
                  <a:cubicBezTo>
                    <a:pt x="2128" y="140"/>
                    <a:pt x="1597" y="0"/>
                    <a:pt x="11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6"/>
            <p:cNvSpPr/>
            <p:nvPr/>
          </p:nvSpPr>
          <p:spPr>
            <a:xfrm rot="10232062">
              <a:off x="241030" y="237329"/>
              <a:ext cx="109810" cy="114769"/>
            </a:xfrm>
            <a:custGeom>
              <a:avLst/>
              <a:gdLst/>
              <a:ahLst/>
              <a:cxnLst/>
              <a:rect l="l" t="t" r="r" b="b"/>
              <a:pathLst>
                <a:path w="1289" h="1347" extrusionOk="0">
                  <a:moveTo>
                    <a:pt x="91" y="0"/>
                  </a:moveTo>
                  <a:cubicBezTo>
                    <a:pt x="78" y="0"/>
                    <a:pt x="64" y="3"/>
                    <a:pt x="49" y="11"/>
                  </a:cubicBezTo>
                  <a:cubicBezTo>
                    <a:pt x="1" y="35"/>
                    <a:pt x="1" y="83"/>
                    <a:pt x="25" y="132"/>
                  </a:cubicBezTo>
                  <a:cubicBezTo>
                    <a:pt x="49" y="156"/>
                    <a:pt x="632" y="1128"/>
                    <a:pt x="1167" y="1347"/>
                  </a:cubicBezTo>
                  <a:lnTo>
                    <a:pt x="1191" y="1347"/>
                  </a:lnTo>
                  <a:cubicBezTo>
                    <a:pt x="1215" y="1347"/>
                    <a:pt x="1240" y="1322"/>
                    <a:pt x="1264" y="1298"/>
                  </a:cubicBezTo>
                  <a:cubicBezTo>
                    <a:pt x="1288" y="1249"/>
                    <a:pt x="1264" y="1201"/>
                    <a:pt x="1215" y="1201"/>
                  </a:cubicBezTo>
                  <a:cubicBezTo>
                    <a:pt x="754" y="1006"/>
                    <a:pt x="171" y="35"/>
                    <a:pt x="171" y="35"/>
                  </a:cubicBezTo>
                  <a:cubicBezTo>
                    <a:pt x="154" y="18"/>
                    <a:pt x="124" y="0"/>
                    <a:pt x="91" y="0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6"/>
            <p:cNvSpPr/>
            <p:nvPr/>
          </p:nvSpPr>
          <p:spPr>
            <a:xfrm rot="10232062">
              <a:off x="467454" y="143954"/>
              <a:ext cx="244239" cy="212326"/>
            </a:xfrm>
            <a:custGeom>
              <a:avLst/>
              <a:gdLst/>
              <a:ahLst/>
              <a:cxnLst/>
              <a:rect l="l" t="t" r="r" b="b"/>
              <a:pathLst>
                <a:path w="2867" h="2492" extrusionOk="0">
                  <a:moveTo>
                    <a:pt x="1588" y="0"/>
                  </a:moveTo>
                  <a:cubicBezTo>
                    <a:pt x="1396" y="0"/>
                    <a:pt x="1204" y="32"/>
                    <a:pt x="1021" y="99"/>
                  </a:cubicBezTo>
                  <a:cubicBezTo>
                    <a:pt x="122" y="391"/>
                    <a:pt x="0" y="1775"/>
                    <a:pt x="195" y="2261"/>
                  </a:cubicBezTo>
                  <a:cubicBezTo>
                    <a:pt x="272" y="2432"/>
                    <a:pt x="340" y="2492"/>
                    <a:pt x="447" y="2492"/>
                  </a:cubicBezTo>
                  <a:cubicBezTo>
                    <a:pt x="643" y="2492"/>
                    <a:pt x="970" y="2291"/>
                    <a:pt x="1725" y="2213"/>
                  </a:cubicBezTo>
                  <a:cubicBezTo>
                    <a:pt x="2867" y="2115"/>
                    <a:pt x="2624" y="439"/>
                    <a:pt x="2624" y="342"/>
                  </a:cubicBezTo>
                  <a:cubicBezTo>
                    <a:pt x="2321" y="119"/>
                    <a:pt x="1955" y="0"/>
                    <a:pt x="15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6"/>
            <p:cNvSpPr/>
            <p:nvPr/>
          </p:nvSpPr>
          <p:spPr>
            <a:xfrm rot="10232062">
              <a:off x="506806" y="218606"/>
              <a:ext cx="128381" cy="91934"/>
            </a:xfrm>
            <a:custGeom>
              <a:avLst/>
              <a:gdLst/>
              <a:ahLst/>
              <a:cxnLst/>
              <a:rect l="l" t="t" r="r" b="b"/>
              <a:pathLst>
                <a:path w="1507" h="1079" extrusionOk="0">
                  <a:moveTo>
                    <a:pt x="1423" y="0"/>
                  </a:moveTo>
                  <a:cubicBezTo>
                    <a:pt x="1411" y="0"/>
                    <a:pt x="1398" y="3"/>
                    <a:pt x="1385" y="10"/>
                  </a:cubicBezTo>
                  <a:cubicBezTo>
                    <a:pt x="1336" y="34"/>
                    <a:pt x="292" y="471"/>
                    <a:pt x="25" y="957"/>
                  </a:cubicBezTo>
                  <a:cubicBezTo>
                    <a:pt x="0" y="1006"/>
                    <a:pt x="0" y="1054"/>
                    <a:pt x="49" y="1079"/>
                  </a:cubicBezTo>
                  <a:lnTo>
                    <a:pt x="98" y="1079"/>
                  </a:lnTo>
                  <a:cubicBezTo>
                    <a:pt x="122" y="1079"/>
                    <a:pt x="146" y="1054"/>
                    <a:pt x="146" y="1054"/>
                  </a:cubicBezTo>
                  <a:cubicBezTo>
                    <a:pt x="413" y="593"/>
                    <a:pt x="1458" y="156"/>
                    <a:pt x="1458" y="156"/>
                  </a:cubicBezTo>
                  <a:cubicBezTo>
                    <a:pt x="1482" y="131"/>
                    <a:pt x="1506" y="83"/>
                    <a:pt x="1482" y="59"/>
                  </a:cubicBezTo>
                  <a:cubicBezTo>
                    <a:pt x="1482" y="23"/>
                    <a:pt x="1456" y="0"/>
                    <a:pt x="1423" y="0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6"/>
            <p:cNvSpPr/>
            <p:nvPr/>
          </p:nvSpPr>
          <p:spPr>
            <a:xfrm rot="10232062">
              <a:off x="212752" y="211973"/>
              <a:ext cx="453381" cy="339193"/>
            </a:xfrm>
            <a:custGeom>
              <a:avLst/>
              <a:gdLst/>
              <a:ahLst/>
              <a:cxnLst/>
              <a:rect l="l" t="t" r="r" b="b"/>
              <a:pathLst>
                <a:path w="5322" h="3981" extrusionOk="0">
                  <a:moveTo>
                    <a:pt x="2229" y="0"/>
                  </a:moveTo>
                  <a:cubicBezTo>
                    <a:pt x="2176" y="0"/>
                    <a:pt x="2121" y="3"/>
                    <a:pt x="2061" y="9"/>
                  </a:cubicBezTo>
                  <a:cubicBezTo>
                    <a:pt x="1523" y="53"/>
                    <a:pt x="1298" y="507"/>
                    <a:pt x="1299" y="894"/>
                  </a:cubicBezTo>
                  <a:lnTo>
                    <a:pt x="1299" y="894"/>
                  </a:lnTo>
                  <a:cubicBezTo>
                    <a:pt x="1256" y="882"/>
                    <a:pt x="1211" y="870"/>
                    <a:pt x="1163" y="859"/>
                  </a:cubicBezTo>
                  <a:cubicBezTo>
                    <a:pt x="1123" y="851"/>
                    <a:pt x="1085" y="847"/>
                    <a:pt x="1048" y="847"/>
                  </a:cubicBezTo>
                  <a:cubicBezTo>
                    <a:pt x="240" y="847"/>
                    <a:pt x="0" y="2788"/>
                    <a:pt x="604" y="2997"/>
                  </a:cubicBezTo>
                  <a:cubicBezTo>
                    <a:pt x="676" y="3025"/>
                    <a:pt x="742" y="3037"/>
                    <a:pt x="801" y="3037"/>
                  </a:cubicBezTo>
                  <a:cubicBezTo>
                    <a:pt x="824" y="3037"/>
                    <a:pt x="847" y="3035"/>
                    <a:pt x="868" y="3032"/>
                  </a:cubicBezTo>
                  <a:lnTo>
                    <a:pt x="868" y="3032"/>
                  </a:lnTo>
                  <a:cubicBezTo>
                    <a:pt x="1077" y="3454"/>
                    <a:pt x="1536" y="3921"/>
                    <a:pt x="2132" y="3921"/>
                  </a:cubicBezTo>
                  <a:cubicBezTo>
                    <a:pt x="2149" y="3921"/>
                    <a:pt x="2166" y="3921"/>
                    <a:pt x="2183" y="3920"/>
                  </a:cubicBezTo>
                  <a:cubicBezTo>
                    <a:pt x="2358" y="3908"/>
                    <a:pt x="2491" y="3882"/>
                    <a:pt x="2590" y="3846"/>
                  </a:cubicBezTo>
                  <a:lnTo>
                    <a:pt x="2590" y="3846"/>
                  </a:lnTo>
                  <a:cubicBezTo>
                    <a:pt x="2678" y="3927"/>
                    <a:pt x="2799" y="3981"/>
                    <a:pt x="2960" y="3981"/>
                  </a:cubicBezTo>
                  <a:cubicBezTo>
                    <a:pt x="3070" y="3981"/>
                    <a:pt x="3199" y="3955"/>
                    <a:pt x="3349" y="3896"/>
                  </a:cubicBezTo>
                  <a:cubicBezTo>
                    <a:pt x="3931" y="3671"/>
                    <a:pt x="4211" y="3324"/>
                    <a:pt x="4262" y="3034"/>
                  </a:cubicBezTo>
                  <a:lnTo>
                    <a:pt x="4262" y="3034"/>
                  </a:lnTo>
                  <a:cubicBezTo>
                    <a:pt x="4365" y="3023"/>
                    <a:pt x="4482" y="2989"/>
                    <a:pt x="4612" y="2924"/>
                  </a:cubicBezTo>
                  <a:cubicBezTo>
                    <a:pt x="5321" y="2580"/>
                    <a:pt x="4915" y="1660"/>
                    <a:pt x="4479" y="1295"/>
                  </a:cubicBezTo>
                  <a:lnTo>
                    <a:pt x="4479" y="1295"/>
                  </a:lnTo>
                  <a:cubicBezTo>
                    <a:pt x="4597" y="1026"/>
                    <a:pt x="4485" y="563"/>
                    <a:pt x="3835" y="179"/>
                  </a:cubicBezTo>
                  <a:cubicBezTo>
                    <a:pt x="3619" y="52"/>
                    <a:pt x="3439" y="3"/>
                    <a:pt x="3289" y="3"/>
                  </a:cubicBezTo>
                  <a:cubicBezTo>
                    <a:pt x="3074" y="3"/>
                    <a:pt x="2921" y="104"/>
                    <a:pt x="2817" y="220"/>
                  </a:cubicBezTo>
                  <a:lnTo>
                    <a:pt x="2817" y="220"/>
                  </a:lnTo>
                  <a:cubicBezTo>
                    <a:pt x="2713" y="96"/>
                    <a:pt x="2527" y="0"/>
                    <a:pt x="22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6"/>
            <p:cNvSpPr/>
            <p:nvPr/>
          </p:nvSpPr>
          <p:spPr>
            <a:xfrm rot="10232062">
              <a:off x="230506" y="204162"/>
              <a:ext cx="422201" cy="355297"/>
            </a:xfrm>
            <a:custGeom>
              <a:avLst/>
              <a:gdLst/>
              <a:ahLst/>
              <a:cxnLst/>
              <a:rect l="l" t="t" r="r" b="b"/>
              <a:pathLst>
                <a:path w="4956" h="4170" extrusionOk="0">
                  <a:moveTo>
                    <a:pt x="2673" y="452"/>
                  </a:moveTo>
                  <a:cubicBezTo>
                    <a:pt x="2697" y="501"/>
                    <a:pt x="2721" y="574"/>
                    <a:pt x="2697" y="647"/>
                  </a:cubicBezTo>
                  <a:cubicBezTo>
                    <a:pt x="2697" y="695"/>
                    <a:pt x="2697" y="744"/>
                    <a:pt x="2648" y="768"/>
                  </a:cubicBezTo>
                  <a:lnTo>
                    <a:pt x="2600" y="768"/>
                  </a:lnTo>
                  <a:cubicBezTo>
                    <a:pt x="2575" y="768"/>
                    <a:pt x="2551" y="720"/>
                    <a:pt x="2551" y="671"/>
                  </a:cubicBezTo>
                  <a:cubicBezTo>
                    <a:pt x="2575" y="598"/>
                    <a:pt x="2624" y="525"/>
                    <a:pt x="2673" y="452"/>
                  </a:cubicBezTo>
                  <a:close/>
                  <a:moveTo>
                    <a:pt x="1264" y="1108"/>
                  </a:moveTo>
                  <a:lnTo>
                    <a:pt x="1264" y="1108"/>
                  </a:lnTo>
                  <a:cubicBezTo>
                    <a:pt x="1579" y="1230"/>
                    <a:pt x="1677" y="1400"/>
                    <a:pt x="1652" y="1448"/>
                  </a:cubicBezTo>
                  <a:cubicBezTo>
                    <a:pt x="1652" y="1473"/>
                    <a:pt x="1604" y="1473"/>
                    <a:pt x="1579" y="1473"/>
                  </a:cubicBezTo>
                  <a:cubicBezTo>
                    <a:pt x="1531" y="1473"/>
                    <a:pt x="1506" y="1473"/>
                    <a:pt x="1458" y="1448"/>
                  </a:cubicBezTo>
                  <a:cubicBezTo>
                    <a:pt x="1336" y="1400"/>
                    <a:pt x="1264" y="1254"/>
                    <a:pt x="1264" y="1108"/>
                  </a:cubicBezTo>
                  <a:close/>
                  <a:moveTo>
                    <a:pt x="3984" y="1303"/>
                  </a:moveTo>
                  <a:cubicBezTo>
                    <a:pt x="4009" y="1303"/>
                    <a:pt x="4033" y="1327"/>
                    <a:pt x="4081" y="1327"/>
                  </a:cubicBezTo>
                  <a:cubicBezTo>
                    <a:pt x="4130" y="1351"/>
                    <a:pt x="4179" y="1375"/>
                    <a:pt x="4252" y="1424"/>
                  </a:cubicBezTo>
                  <a:cubicBezTo>
                    <a:pt x="4203" y="1473"/>
                    <a:pt x="4130" y="1521"/>
                    <a:pt x="4057" y="1545"/>
                  </a:cubicBezTo>
                  <a:cubicBezTo>
                    <a:pt x="4039" y="1552"/>
                    <a:pt x="4019" y="1555"/>
                    <a:pt x="3999" y="1555"/>
                  </a:cubicBezTo>
                  <a:cubicBezTo>
                    <a:pt x="3940" y="1555"/>
                    <a:pt x="3881" y="1527"/>
                    <a:pt x="3863" y="1473"/>
                  </a:cubicBezTo>
                  <a:cubicBezTo>
                    <a:pt x="3839" y="1424"/>
                    <a:pt x="3839" y="1400"/>
                    <a:pt x="3863" y="1351"/>
                  </a:cubicBezTo>
                  <a:cubicBezTo>
                    <a:pt x="3887" y="1327"/>
                    <a:pt x="3936" y="1303"/>
                    <a:pt x="3984" y="1303"/>
                  </a:cubicBezTo>
                  <a:close/>
                  <a:moveTo>
                    <a:pt x="826" y="2541"/>
                  </a:moveTo>
                  <a:cubicBezTo>
                    <a:pt x="923" y="2541"/>
                    <a:pt x="972" y="2614"/>
                    <a:pt x="972" y="2687"/>
                  </a:cubicBezTo>
                  <a:cubicBezTo>
                    <a:pt x="996" y="2833"/>
                    <a:pt x="923" y="2979"/>
                    <a:pt x="778" y="3027"/>
                  </a:cubicBezTo>
                  <a:cubicBezTo>
                    <a:pt x="705" y="2906"/>
                    <a:pt x="681" y="2736"/>
                    <a:pt x="729" y="2590"/>
                  </a:cubicBezTo>
                  <a:cubicBezTo>
                    <a:pt x="729" y="2566"/>
                    <a:pt x="753" y="2541"/>
                    <a:pt x="802" y="2541"/>
                  </a:cubicBezTo>
                  <a:close/>
                  <a:moveTo>
                    <a:pt x="3720" y="2701"/>
                  </a:moveTo>
                  <a:cubicBezTo>
                    <a:pt x="3727" y="2701"/>
                    <a:pt x="3734" y="2704"/>
                    <a:pt x="3741" y="2712"/>
                  </a:cubicBezTo>
                  <a:lnTo>
                    <a:pt x="3814" y="2712"/>
                  </a:lnTo>
                  <a:cubicBezTo>
                    <a:pt x="3960" y="2736"/>
                    <a:pt x="4081" y="2906"/>
                    <a:pt x="4057" y="3052"/>
                  </a:cubicBezTo>
                  <a:cubicBezTo>
                    <a:pt x="4038" y="3055"/>
                    <a:pt x="4020" y="3056"/>
                    <a:pt x="4001" y="3056"/>
                  </a:cubicBezTo>
                  <a:cubicBezTo>
                    <a:pt x="3875" y="3056"/>
                    <a:pt x="3756" y="2987"/>
                    <a:pt x="3693" y="2882"/>
                  </a:cubicBezTo>
                  <a:cubicBezTo>
                    <a:pt x="3669" y="2833"/>
                    <a:pt x="3644" y="2784"/>
                    <a:pt x="3669" y="2736"/>
                  </a:cubicBezTo>
                  <a:cubicBezTo>
                    <a:pt x="3686" y="2719"/>
                    <a:pt x="3703" y="2701"/>
                    <a:pt x="3720" y="2701"/>
                  </a:cubicBezTo>
                  <a:close/>
                  <a:moveTo>
                    <a:pt x="2381" y="3343"/>
                  </a:moveTo>
                  <a:cubicBezTo>
                    <a:pt x="2527" y="3392"/>
                    <a:pt x="2624" y="3537"/>
                    <a:pt x="2648" y="3683"/>
                  </a:cubicBezTo>
                  <a:cubicBezTo>
                    <a:pt x="2648" y="3756"/>
                    <a:pt x="2600" y="3805"/>
                    <a:pt x="2478" y="3853"/>
                  </a:cubicBezTo>
                  <a:cubicBezTo>
                    <a:pt x="2405" y="3756"/>
                    <a:pt x="2357" y="3610"/>
                    <a:pt x="2357" y="3465"/>
                  </a:cubicBezTo>
                  <a:cubicBezTo>
                    <a:pt x="2357" y="3367"/>
                    <a:pt x="2381" y="3343"/>
                    <a:pt x="2381" y="3343"/>
                  </a:cubicBezTo>
                  <a:close/>
                  <a:moveTo>
                    <a:pt x="3124" y="188"/>
                  </a:moveTo>
                  <a:cubicBezTo>
                    <a:pt x="3276" y="188"/>
                    <a:pt x="3445" y="243"/>
                    <a:pt x="3620" y="355"/>
                  </a:cubicBezTo>
                  <a:cubicBezTo>
                    <a:pt x="4130" y="671"/>
                    <a:pt x="4300" y="1011"/>
                    <a:pt x="4276" y="1278"/>
                  </a:cubicBezTo>
                  <a:cubicBezTo>
                    <a:pt x="4203" y="1230"/>
                    <a:pt x="4154" y="1205"/>
                    <a:pt x="4081" y="1181"/>
                  </a:cubicBezTo>
                  <a:cubicBezTo>
                    <a:pt x="4033" y="1157"/>
                    <a:pt x="3984" y="1157"/>
                    <a:pt x="3936" y="1157"/>
                  </a:cubicBezTo>
                  <a:cubicBezTo>
                    <a:pt x="3839" y="1157"/>
                    <a:pt x="3741" y="1205"/>
                    <a:pt x="3693" y="1303"/>
                  </a:cubicBezTo>
                  <a:cubicBezTo>
                    <a:pt x="3644" y="1375"/>
                    <a:pt x="3644" y="1473"/>
                    <a:pt x="3693" y="1570"/>
                  </a:cubicBezTo>
                  <a:cubicBezTo>
                    <a:pt x="3741" y="1667"/>
                    <a:pt x="3863" y="1716"/>
                    <a:pt x="3984" y="1716"/>
                  </a:cubicBezTo>
                  <a:lnTo>
                    <a:pt x="4033" y="1716"/>
                  </a:lnTo>
                  <a:cubicBezTo>
                    <a:pt x="4154" y="1716"/>
                    <a:pt x="4276" y="1643"/>
                    <a:pt x="4349" y="1545"/>
                  </a:cubicBezTo>
                  <a:cubicBezTo>
                    <a:pt x="4616" y="1788"/>
                    <a:pt x="4762" y="2153"/>
                    <a:pt x="4762" y="2541"/>
                  </a:cubicBezTo>
                  <a:cubicBezTo>
                    <a:pt x="4737" y="2736"/>
                    <a:pt x="4592" y="2906"/>
                    <a:pt x="4422" y="2979"/>
                  </a:cubicBezTo>
                  <a:cubicBezTo>
                    <a:pt x="4349" y="3027"/>
                    <a:pt x="4276" y="3052"/>
                    <a:pt x="4203" y="3052"/>
                  </a:cubicBezTo>
                  <a:cubicBezTo>
                    <a:pt x="4203" y="2833"/>
                    <a:pt x="4057" y="2614"/>
                    <a:pt x="3814" y="2566"/>
                  </a:cubicBezTo>
                  <a:cubicBezTo>
                    <a:pt x="3791" y="2560"/>
                    <a:pt x="3767" y="2557"/>
                    <a:pt x="3742" y="2557"/>
                  </a:cubicBezTo>
                  <a:cubicBezTo>
                    <a:pt x="3662" y="2557"/>
                    <a:pt x="3578" y="2589"/>
                    <a:pt x="3523" y="2663"/>
                  </a:cubicBezTo>
                  <a:cubicBezTo>
                    <a:pt x="3474" y="2760"/>
                    <a:pt x="3474" y="2882"/>
                    <a:pt x="3547" y="2979"/>
                  </a:cubicBezTo>
                  <a:cubicBezTo>
                    <a:pt x="3644" y="3124"/>
                    <a:pt x="3814" y="3222"/>
                    <a:pt x="4009" y="3246"/>
                  </a:cubicBezTo>
                  <a:cubicBezTo>
                    <a:pt x="3839" y="3562"/>
                    <a:pt x="3547" y="3805"/>
                    <a:pt x="3207" y="3926"/>
                  </a:cubicBezTo>
                  <a:cubicBezTo>
                    <a:pt x="3093" y="3983"/>
                    <a:pt x="2979" y="4007"/>
                    <a:pt x="2865" y="4007"/>
                  </a:cubicBezTo>
                  <a:cubicBezTo>
                    <a:pt x="2785" y="4007"/>
                    <a:pt x="2704" y="3995"/>
                    <a:pt x="2624" y="3975"/>
                  </a:cubicBezTo>
                  <a:cubicBezTo>
                    <a:pt x="2721" y="3902"/>
                    <a:pt x="2770" y="3805"/>
                    <a:pt x="2794" y="3707"/>
                  </a:cubicBezTo>
                  <a:cubicBezTo>
                    <a:pt x="2770" y="3489"/>
                    <a:pt x="2624" y="3295"/>
                    <a:pt x="2405" y="3222"/>
                  </a:cubicBezTo>
                  <a:cubicBezTo>
                    <a:pt x="2393" y="3209"/>
                    <a:pt x="2387" y="3203"/>
                    <a:pt x="2381" y="3203"/>
                  </a:cubicBezTo>
                  <a:cubicBezTo>
                    <a:pt x="2375" y="3203"/>
                    <a:pt x="2369" y="3209"/>
                    <a:pt x="2357" y="3222"/>
                  </a:cubicBezTo>
                  <a:cubicBezTo>
                    <a:pt x="2284" y="3222"/>
                    <a:pt x="2211" y="3270"/>
                    <a:pt x="2211" y="3343"/>
                  </a:cubicBezTo>
                  <a:cubicBezTo>
                    <a:pt x="2138" y="3537"/>
                    <a:pt x="2187" y="3756"/>
                    <a:pt x="2308" y="3950"/>
                  </a:cubicBezTo>
                  <a:cubicBezTo>
                    <a:pt x="2211" y="3950"/>
                    <a:pt x="2114" y="3975"/>
                    <a:pt x="2041" y="3975"/>
                  </a:cubicBezTo>
                  <a:cubicBezTo>
                    <a:pt x="1531" y="3975"/>
                    <a:pt x="1069" y="3683"/>
                    <a:pt x="851" y="3222"/>
                  </a:cubicBezTo>
                  <a:cubicBezTo>
                    <a:pt x="1021" y="3124"/>
                    <a:pt x="1142" y="2930"/>
                    <a:pt x="1118" y="2736"/>
                  </a:cubicBezTo>
                  <a:cubicBezTo>
                    <a:pt x="1118" y="2546"/>
                    <a:pt x="989" y="2411"/>
                    <a:pt x="828" y="2411"/>
                  </a:cubicBezTo>
                  <a:cubicBezTo>
                    <a:pt x="804" y="2411"/>
                    <a:pt x="779" y="2414"/>
                    <a:pt x="753" y="2420"/>
                  </a:cubicBezTo>
                  <a:cubicBezTo>
                    <a:pt x="681" y="2420"/>
                    <a:pt x="608" y="2493"/>
                    <a:pt x="559" y="2566"/>
                  </a:cubicBezTo>
                  <a:cubicBezTo>
                    <a:pt x="511" y="2736"/>
                    <a:pt x="511" y="2930"/>
                    <a:pt x="608" y="3100"/>
                  </a:cubicBezTo>
                  <a:cubicBezTo>
                    <a:pt x="559" y="3100"/>
                    <a:pt x="511" y="3076"/>
                    <a:pt x="486" y="3076"/>
                  </a:cubicBezTo>
                  <a:cubicBezTo>
                    <a:pt x="243" y="2979"/>
                    <a:pt x="146" y="2493"/>
                    <a:pt x="243" y="1958"/>
                  </a:cubicBezTo>
                  <a:cubicBezTo>
                    <a:pt x="316" y="1545"/>
                    <a:pt x="535" y="1060"/>
                    <a:pt x="899" y="1060"/>
                  </a:cubicBezTo>
                  <a:lnTo>
                    <a:pt x="996" y="1060"/>
                  </a:lnTo>
                  <a:lnTo>
                    <a:pt x="1069" y="1084"/>
                  </a:lnTo>
                  <a:cubicBezTo>
                    <a:pt x="1045" y="1303"/>
                    <a:pt x="1191" y="1521"/>
                    <a:pt x="1385" y="1643"/>
                  </a:cubicBezTo>
                  <a:cubicBezTo>
                    <a:pt x="1444" y="1662"/>
                    <a:pt x="1497" y="1671"/>
                    <a:pt x="1545" y="1671"/>
                  </a:cubicBezTo>
                  <a:cubicBezTo>
                    <a:pt x="1675" y="1671"/>
                    <a:pt x="1762" y="1604"/>
                    <a:pt x="1798" y="1497"/>
                  </a:cubicBezTo>
                  <a:cubicBezTo>
                    <a:pt x="1847" y="1327"/>
                    <a:pt x="1652" y="1108"/>
                    <a:pt x="1239" y="962"/>
                  </a:cubicBezTo>
                  <a:cubicBezTo>
                    <a:pt x="1239" y="574"/>
                    <a:pt x="1531" y="234"/>
                    <a:pt x="1919" y="209"/>
                  </a:cubicBezTo>
                  <a:cubicBezTo>
                    <a:pt x="1976" y="197"/>
                    <a:pt x="2032" y="191"/>
                    <a:pt x="2088" y="191"/>
                  </a:cubicBezTo>
                  <a:cubicBezTo>
                    <a:pt x="2248" y="191"/>
                    <a:pt x="2401" y="241"/>
                    <a:pt x="2527" y="331"/>
                  </a:cubicBezTo>
                  <a:cubicBezTo>
                    <a:pt x="2454" y="428"/>
                    <a:pt x="2405" y="525"/>
                    <a:pt x="2357" y="647"/>
                  </a:cubicBezTo>
                  <a:cubicBezTo>
                    <a:pt x="2357" y="647"/>
                    <a:pt x="2357" y="671"/>
                    <a:pt x="2357" y="671"/>
                  </a:cubicBezTo>
                  <a:cubicBezTo>
                    <a:pt x="2381" y="768"/>
                    <a:pt x="2430" y="962"/>
                    <a:pt x="2575" y="962"/>
                  </a:cubicBezTo>
                  <a:cubicBezTo>
                    <a:pt x="2624" y="938"/>
                    <a:pt x="2673" y="938"/>
                    <a:pt x="2721" y="914"/>
                  </a:cubicBezTo>
                  <a:cubicBezTo>
                    <a:pt x="2770" y="865"/>
                    <a:pt x="2818" y="768"/>
                    <a:pt x="2843" y="695"/>
                  </a:cubicBezTo>
                  <a:cubicBezTo>
                    <a:pt x="2867" y="574"/>
                    <a:pt x="2818" y="428"/>
                    <a:pt x="2745" y="331"/>
                  </a:cubicBezTo>
                  <a:cubicBezTo>
                    <a:pt x="2851" y="237"/>
                    <a:pt x="2980" y="188"/>
                    <a:pt x="3124" y="188"/>
                  </a:cubicBezTo>
                  <a:close/>
                  <a:moveTo>
                    <a:pt x="2083" y="0"/>
                  </a:moveTo>
                  <a:cubicBezTo>
                    <a:pt x="2029" y="0"/>
                    <a:pt x="1974" y="5"/>
                    <a:pt x="1919" y="15"/>
                  </a:cubicBezTo>
                  <a:cubicBezTo>
                    <a:pt x="1482" y="64"/>
                    <a:pt x="1118" y="428"/>
                    <a:pt x="1094" y="890"/>
                  </a:cubicBezTo>
                  <a:lnTo>
                    <a:pt x="1045" y="890"/>
                  </a:lnTo>
                  <a:cubicBezTo>
                    <a:pt x="996" y="890"/>
                    <a:pt x="948" y="865"/>
                    <a:pt x="923" y="865"/>
                  </a:cubicBezTo>
                  <a:cubicBezTo>
                    <a:pt x="438" y="865"/>
                    <a:pt x="170" y="1424"/>
                    <a:pt x="98" y="1910"/>
                  </a:cubicBezTo>
                  <a:cubicBezTo>
                    <a:pt x="0" y="2444"/>
                    <a:pt x="98" y="3052"/>
                    <a:pt x="438" y="3197"/>
                  </a:cubicBezTo>
                  <a:cubicBezTo>
                    <a:pt x="535" y="3222"/>
                    <a:pt x="608" y="3246"/>
                    <a:pt x="705" y="3246"/>
                  </a:cubicBezTo>
                  <a:cubicBezTo>
                    <a:pt x="948" y="3732"/>
                    <a:pt x="1434" y="4072"/>
                    <a:pt x="1992" y="4096"/>
                  </a:cubicBezTo>
                  <a:lnTo>
                    <a:pt x="2065" y="4096"/>
                  </a:lnTo>
                  <a:cubicBezTo>
                    <a:pt x="2187" y="4096"/>
                    <a:pt x="2308" y="4072"/>
                    <a:pt x="2430" y="4048"/>
                  </a:cubicBezTo>
                  <a:cubicBezTo>
                    <a:pt x="2551" y="4120"/>
                    <a:pt x="2697" y="4169"/>
                    <a:pt x="2843" y="4169"/>
                  </a:cubicBezTo>
                  <a:cubicBezTo>
                    <a:pt x="2988" y="4169"/>
                    <a:pt x="3134" y="4120"/>
                    <a:pt x="3280" y="4072"/>
                  </a:cubicBezTo>
                  <a:cubicBezTo>
                    <a:pt x="3693" y="3926"/>
                    <a:pt x="4033" y="3610"/>
                    <a:pt x="4203" y="3197"/>
                  </a:cubicBezTo>
                  <a:cubicBezTo>
                    <a:pt x="4300" y="3173"/>
                    <a:pt x="4397" y="3149"/>
                    <a:pt x="4494" y="3100"/>
                  </a:cubicBezTo>
                  <a:cubicBezTo>
                    <a:pt x="4737" y="3003"/>
                    <a:pt x="4907" y="2784"/>
                    <a:pt x="4932" y="2517"/>
                  </a:cubicBezTo>
                  <a:cubicBezTo>
                    <a:pt x="4956" y="2080"/>
                    <a:pt x="4762" y="1643"/>
                    <a:pt x="4446" y="1351"/>
                  </a:cubicBezTo>
                  <a:cubicBezTo>
                    <a:pt x="4543" y="1035"/>
                    <a:pt x="4349" y="574"/>
                    <a:pt x="3741" y="209"/>
                  </a:cubicBezTo>
                  <a:cubicBezTo>
                    <a:pt x="3523" y="88"/>
                    <a:pt x="3322" y="27"/>
                    <a:pt x="3143" y="27"/>
                  </a:cubicBezTo>
                  <a:cubicBezTo>
                    <a:pt x="2964" y="27"/>
                    <a:pt x="2806" y="88"/>
                    <a:pt x="2673" y="209"/>
                  </a:cubicBezTo>
                  <a:cubicBezTo>
                    <a:pt x="2499" y="74"/>
                    <a:pt x="2294" y="0"/>
                    <a:pt x="2083" y="0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6"/>
            <p:cNvSpPr/>
            <p:nvPr/>
          </p:nvSpPr>
          <p:spPr>
            <a:xfrm rot="10232062">
              <a:off x="373215" y="314255"/>
              <a:ext cx="132470" cy="134621"/>
            </a:xfrm>
            <a:custGeom>
              <a:avLst/>
              <a:gdLst/>
              <a:ahLst/>
              <a:cxnLst/>
              <a:rect l="l" t="t" r="r" b="b"/>
              <a:pathLst>
                <a:path w="1555" h="1580" extrusionOk="0">
                  <a:moveTo>
                    <a:pt x="777" y="1"/>
                  </a:moveTo>
                  <a:cubicBezTo>
                    <a:pt x="340" y="1"/>
                    <a:pt x="0" y="365"/>
                    <a:pt x="0" y="802"/>
                  </a:cubicBezTo>
                  <a:cubicBezTo>
                    <a:pt x="0" y="1239"/>
                    <a:pt x="340" y="1580"/>
                    <a:pt x="777" y="1580"/>
                  </a:cubicBezTo>
                  <a:cubicBezTo>
                    <a:pt x="1215" y="1580"/>
                    <a:pt x="1555" y="1239"/>
                    <a:pt x="1555" y="802"/>
                  </a:cubicBezTo>
                  <a:cubicBezTo>
                    <a:pt x="1555" y="365"/>
                    <a:pt x="1215" y="1"/>
                    <a:pt x="77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>
            <a:spLocks noGrp="1"/>
          </p:cNvSpPr>
          <p:nvPr>
            <p:ph type="subTitle" idx="1"/>
          </p:nvPr>
        </p:nvSpPr>
        <p:spPr>
          <a:xfrm>
            <a:off x="4417600" y="2168750"/>
            <a:ext cx="3472500" cy="21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  <p:sp>
        <p:nvSpPr>
          <p:cNvPr id="129" name="Google Shape;129;p17"/>
          <p:cNvSpPr txBox="1">
            <a:spLocks noGrp="1"/>
          </p:cNvSpPr>
          <p:nvPr>
            <p:ph type="title"/>
          </p:nvPr>
        </p:nvSpPr>
        <p:spPr>
          <a:xfrm>
            <a:off x="4417600" y="954100"/>
            <a:ext cx="3633300" cy="10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130" name="Google Shape;130;p17"/>
          <p:cNvGrpSpPr/>
          <p:nvPr/>
        </p:nvGrpSpPr>
        <p:grpSpPr>
          <a:xfrm>
            <a:off x="-362575" y="107883"/>
            <a:ext cx="2010095" cy="1281874"/>
            <a:chOff x="7239867" y="1514550"/>
            <a:chExt cx="2525880" cy="1610799"/>
          </a:xfrm>
        </p:grpSpPr>
        <p:grpSp>
          <p:nvGrpSpPr>
            <p:cNvPr id="131" name="Google Shape;131;p17"/>
            <p:cNvGrpSpPr/>
            <p:nvPr/>
          </p:nvGrpSpPr>
          <p:grpSpPr>
            <a:xfrm>
              <a:off x="7346663" y="1514550"/>
              <a:ext cx="2419084" cy="1551618"/>
              <a:chOff x="7410211" y="1555307"/>
              <a:chExt cx="2355486" cy="1510826"/>
            </a:xfrm>
          </p:grpSpPr>
          <p:grpSp>
            <p:nvGrpSpPr>
              <p:cNvPr id="132" name="Google Shape;132;p17"/>
              <p:cNvGrpSpPr/>
              <p:nvPr/>
            </p:nvGrpSpPr>
            <p:grpSpPr>
              <a:xfrm>
                <a:off x="7410211" y="1555307"/>
                <a:ext cx="2355486" cy="1510826"/>
                <a:chOff x="761258" y="2062484"/>
                <a:chExt cx="1646502" cy="1056078"/>
              </a:xfrm>
            </p:grpSpPr>
            <p:sp>
              <p:nvSpPr>
                <p:cNvPr id="133" name="Google Shape;133;p17"/>
                <p:cNvSpPr/>
                <p:nvPr/>
              </p:nvSpPr>
              <p:spPr>
                <a:xfrm rot="-1481318">
                  <a:off x="1087094" y="2126891"/>
                  <a:ext cx="430227" cy="556678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4" name="Google Shape;134;p17"/>
                <p:cNvSpPr/>
                <p:nvPr/>
              </p:nvSpPr>
              <p:spPr>
                <a:xfrm>
                  <a:off x="1415418" y="2201127"/>
                  <a:ext cx="5577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5" name="Google Shape;135;p17"/>
                <p:cNvSpPr/>
                <p:nvPr/>
              </p:nvSpPr>
              <p:spPr>
                <a:xfrm>
                  <a:off x="761258" y="2379293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" name="Google Shape;136;p17"/>
                <p:cNvSpPr/>
                <p:nvPr/>
              </p:nvSpPr>
              <p:spPr>
                <a:xfrm>
                  <a:off x="899445" y="2606080"/>
                  <a:ext cx="469500" cy="469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7" name="Google Shape;137;p17"/>
                <p:cNvSpPr/>
                <p:nvPr/>
              </p:nvSpPr>
              <p:spPr>
                <a:xfrm>
                  <a:off x="1250808" y="2594534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8" name="Google Shape;138;p17"/>
                <p:cNvSpPr/>
                <p:nvPr/>
              </p:nvSpPr>
              <p:spPr>
                <a:xfrm rot="-2967336">
                  <a:off x="1706888" y="2475460"/>
                  <a:ext cx="622580" cy="492779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9" name="Google Shape;139;p17"/>
              <p:cNvSpPr/>
              <p:nvPr/>
            </p:nvSpPr>
            <p:spPr>
              <a:xfrm>
                <a:off x="793321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17"/>
              <p:cNvSpPr/>
              <p:nvPr/>
            </p:nvSpPr>
            <p:spPr>
              <a:xfrm>
                <a:off x="838646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1" name="Google Shape;141;p17"/>
            <p:cNvSpPr/>
            <p:nvPr/>
          </p:nvSpPr>
          <p:spPr>
            <a:xfrm>
              <a:off x="7239867" y="1792171"/>
              <a:ext cx="2256600" cy="1333178"/>
            </a:xfrm>
            <a:custGeom>
              <a:avLst/>
              <a:gdLst/>
              <a:ahLst/>
              <a:cxnLst/>
              <a:rect l="l" t="t" r="r" b="b"/>
              <a:pathLst>
                <a:path w="4957" h="2929" extrusionOk="0">
                  <a:moveTo>
                    <a:pt x="1215" y="718"/>
                  </a:moveTo>
                  <a:cubicBezTo>
                    <a:pt x="1312" y="743"/>
                    <a:pt x="1337" y="767"/>
                    <a:pt x="1361" y="815"/>
                  </a:cubicBezTo>
                  <a:cubicBezTo>
                    <a:pt x="1361" y="840"/>
                    <a:pt x="1312" y="888"/>
                    <a:pt x="1288" y="913"/>
                  </a:cubicBezTo>
                  <a:cubicBezTo>
                    <a:pt x="1264" y="913"/>
                    <a:pt x="1264" y="937"/>
                    <a:pt x="1215" y="937"/>
                  </a:cubicBezTo>
                  <a:cubicBezTo>
                    <a:pt x="1215" y="864"/>
                    <a:pt x="1215" y="815"/>
                    <a:pt x="1215" y="743"/>
                  </a:cubicBezTo>
                  <a:lnTo>
                    <a:pt x="1215" y="718"/>
                  </a:lnTo>
                  <a:close/>
                  <a:moveTo>
                    <a:pt x="2527" y="475"/>
                  </a:moveTo>
                  <a:cubicBezTo>
                    <a:pt x="2624" y="597"/>
                    <a:pt x="2673" y="767"/>
                    <a:pt x="2624" y="937"/>
                  </a:cubicBezTo>
                  <a:cubicBezTo>
                    <a:pt x="2601" y="983"/>
                    <a:pt x="2567" y="1007"/>
                    <a:pt x="2530" y="1007"/>
                  </a:cubicBezTo>
                  <a:cubicBezTo>
                    <a:pt x="2489" y="1007"/>
                    <a:pt x="2444" y="977"/>
                    <a:pt x="2405" y="913"/>
                  </a:cubicBezTo>
                  <a:cubicBezTo>
                    <a:pt x="2333" y="767"/>
                    <a:pt x="2381" y="573"/>
                    <a:pt x="2527" y="475"/>
                  </a:cubicBezTo>
                  <a:close/>
                  <a:moveTo>
                    <a:pt x="3984" y="1010"/>
                  </a:moveTo>
                  <a:lnTo>
                    <a:pt x="3984" y="1010"/>
                  </a:lnTo>
                  <a:cubicBezTo>
                    <a:pt x="4009" y="1107"/>
                    <a:pt x="3984" y="1228"/>
                    <a:pt x="3936" y="1326"/>
                  </a:cubicBezTo>
                  <a:cubicBezTo>
                    <a:pt x="3912" y="1350"/>
                    <a:pt x="3912" y="1350"/>
                    <a:pt x="3887" y="1350"/>
                  </a:cubicBezTo>
                  <a:cubicBezTo>
                    <a:pt x="3863" y="1350"/>
                    <a:pt x="3839" y="1326"/>
                    <a:pt x="3814" y="1326"/>
                  </a:cubicBezTo>
                  <a:cubicBezTo>
                    <a:pt x="3766" y="1277"/>
                    <a:pt x="3766" y="1277"/>
                    <a:pt x="3766" y="1204"/>
                  </a:cubicBezTo>
                  <a:cubicBezTo>
                    <a:pt x="3790" y="1131"/>
                    <a:pt x="3863" y="1058"/>
                    <a:pt x="3984" y="1010"/>
                  </a:cubicBezTo>
                  <a:close/>
                  <a:moveTo>
                    <a:pt x="1045" y="1860"/>
                  </a:moveTo>
                  <a:cubicBezTo>
                    <a:pt x="948" y="1957"/>
                    <a:pt x="851" y="2030"/>
                    <a:pt x="754" y="2079"/>
                  </a:cubicBezTo>
                  <a:cubicBezTo>
                    <a:pt x="778" y="1982"/>
                    <a:pt x="875" y="1909"/>
                    <a:pt x="972" y="1860"/>
                  </a:cubicBezTo>
                  <a:close/>
                  <a:moveTo>
                    <a:pt x="3159" y="1957"/>
                  </a:moveTo>
                  <a:cubicBezTo>
                    <a:pt x="3159" y="1957"/>
                    <a:pt x="3183" y="1957"/>
                    <a:pt x="3231" y="2006"/>
                  </a:cubicBezTo>
                  <a:cubicBezTo>
                    <a:pt x="3280" y="2054"/>
                    <a:pt x="3304" y="2152"/>
                    <a:pt x="3280" y="2224"/>
                  </a:cubicBezTo>
                  <a:cubicBezTo>
                    <a:pt x="3159" y="2127"/>
                    <a:pt x="3159" y="2006"/>
                    <a:pt x="3159" y="1957"/>
                  </a:cubicBezTo>
                  <a:close/>
                  <a:moveTo>
                    <a:pt x="1701" y="2030"/>
                  </a:moveTo>
                  <a:cubicBezTo>
                    <a:pt x="1750" y="2054"/>
                    <a:pt x="1798" y="2079"/>
                    <a:pt x="1822" y="2127"/>
                  </a:cubicBezTo>
                  <a:cubicBezTo>
                    <a:pt x="1847" y="2249"/>
                    <a:pt x="1822" y="2346"/>
                    <a:pt x="1774" y="2443"/>
                  </a:cubicBezTo>
                  <a:cubicBezTo>
                    <a:pt x="1677" y="2346"/>
                    <a:pt x="1628" y="2200"/>
                    <a:pt x="1652" y="2054"/>
                  </a:cubicBezTo>
                  <a:cubicBezTo>
                    <a:pt x="1652" y="2030"/>
                    <a:pt x="1677" y="2030"/>
                    <a:pt x="1677" y="2030"/>
                  </a:cubicBezTo>
                  <a:close/>
                  <a:moveTo>
                    <a:pt x="1688" y="116"/>
                  </a:moveTo>
                  <a:cubicBezTo>
                    <a:pt x="1796" y="116"/>
                    <a:pt x="1923" y="140"/>
                    <a:pt x="2065" y="184"/>
                  </a:cubicBezTo>
                  <a:cubicBezTo>
                    <a:pt x="2211" y="232"/>
                    <a:pt x="2333" y="305"/>
                    <a:pt x="2454" y="427"/>
                  </a:cubicBezTo>
                  <a:cubicBezTo>
                    <a:pt x="2284" y="548"/>
                    <a:pt x="2235" y="791"/>
                    <a:pt x="2333" y="961"/>
                  </a:cubicBezTo>
                  <a:cubicBezTo>
                    <a:pt x="2430" y="1083"/>
                    <a:pt x="2503" y="1131"/>
                    <a:pt x="2551" y="1131"/>
                  </a:cubicBezTo>
                  <a:cubicBezTo>
                    <a:pt x="2648" y="1107"/>
                    <a:pt x="2721" y="1058"/>
                    <a:pt x="2746" y="986"/>
                  </a:cubicBezTo>
                  <a:cubicBezTo>
                    <a:pt x="2794" y="791"/>
                    <a:pt x="2746" y="573"/>
                    <a:pt x="2624" y="427"/>
                  </a:cubicBezTo>
                  <a:cubicBezTo>
                    <a:pt x="2818" y="305"/>
                    <a:pt x="3061" y="232"/>
                    <a:pt x="3304" y="232"/>
                  </a:cubicBezTo>
                  <a:lnTo>
                    <a:pt x="3450" y="232"/>
                  </a:lnTo>
                  <a:cubicBezTo>
                    <a:pt x="3742" y="330"/>
                    <a:pt x="3960" y="597"/>
                    <a:pt x="3984" y="888"/>
                  </a:cubicBezTo>
                  <a:cubicBezTo>
                    <a:pt x="3839" y="937"/>
                    <a:pt x="3717" y="1034"/>
                    <a:pt x="3693" y="1180"/>
                  </a:cubicBezTo>
                  <a:cubicBezTo>
                    <a:pt x="3669" y="1277"/>
                    <a:pt x="3693" y="1350"/>
                    <a:pt x="3766" y="1423"/>
                  </a:cubicBezTo>
                  <a:cubicBezTo>
                    <a:pt x="3802" y="1459"/>
                    <a:pt x="3845" y="1477"/>
                    <a:pt x="3887" y="1477"/>
                  </a:cubicBezTo>
                  <a:cubicBezTo>
                    <a:pt x="3930" y="1477"/>
                    <a:pt x="3972" y="1459"/>
                    <a:pt x="4009" y="1423"/>
                  </a:cubicBezTo>
                  <a:cubicBezTo>
                    <a:pt x="4082" y="1277"/>
                    <a:pt x="4106" y="1131"/>
                    <a:pt x="4082" y="986"/>
                  </a:cubicBezTo>
                  <a:cubicBezTo>
                    <a:pt x="4130" y="986"/>
                    <a:pt x="4203" y="961"/>
                    <a:pt x="4252" y="961"/>
                  </a:cubicBezTo>
                  <a:cubicBezTo>
                    <a:pt x="4470" y="961"/>
                    <a:pt x="4640" y="1083"/>
                    <a:pt x="4738" y="1277"/>
                  </a:cubicBezTo>
                  <a:cubicBezTo>
                    <a:pt x="4835" y="1544"/>
                    <a:pt x="4810" y="1836"/>
                    <a:pt x="4665" y="2079"/>
                  </a:cubicBezTo>
                  <a:cubicBezTo>
                    <a:pt x="4483" y="2341"/>
                    <a:pt x="4201" y="2486"/>
                    <a:pt x="3902" y="2486"/>
                  </a:cubicBezTo>
                  <a:cubicBezTo>
                    <a:pt x="3841" y="2486"/>
                    <a:pt x="3779" y="2480"/>
                    <a:pt x="3717" y="2467"/>
                  </a:cubicBezTo>
                  <a:cubicBezTo>
                    <a:pt x="3572" y="2443"/>
                    <a:pt x="3450" y="2370"/>
                    <a:pt x="3353" y="2297"/>
                  </a:cubicBezTo>
                  <a:cubicBezTo>
                    <a:pt x="3401" y="2176"/>
                    <a:pt x="3377" y="2030"/>
                    <a:pt x="3304" y="1933"/>
                  </a:cubicBezTo>
                  <a:cubicBezTo>
                    <a:pt x="3244" y="1884"/>
                    <a:pt x="3189" y="1860"/>
                    <a:pt x="3143" y="1860"/>
                  </a:cubicBezTo>
                  <a:cubicBezTo>
                    <a:pt x="3098" y="1860"/>
                    <a:pt x="3061" y="1884"/>
                    <a:pt x="3037" y="1933"/>
                  </a:cubicBezTo>
                  <a:cubicBezTo>
                    <a:pt x="3037" y="2103"/>
                    <a:pt x="3086" y="2249"/>
                    <a:pt x="3231" y="2322"/>
                  </a:cubicBezTo>
                  <a:cubicBezTo>
                    <a:pt x="3071" y="2620"/>
                    <a:pt x="2781" y="2809"/>
                    <a:pt x="2442" y="2809"/>
                  </a:cubicBezTo>
                  <a:cubicBezTo>
                    <a:pt x="2422" y="2809"/>
                    <a:pt x="2402" y="2809"/>
                    <a:pt x="2381" y="2807"/>
                  </a:cubicBezTo>
                  <a:cubicBezTo>
                    <a:pt x="2187" y="2807"/>
                    <a:pt x="1968" y="2686"/>
                    <a:pt x="1847" y="2516"/>
                  </a:cubicBezTo>
                  <a:cubicBezTo>
                    <a:pt x="1920" y="2394"/>
                    <a:pt x="1968" y="2249"/>
                    <a:pt x="1920" y="2103"/>
                  </a:cubicBezTo>
                  <a:cubicBezTo>
                    <a:pt x="1895" y="2030"/>
                    <a:pt x="1822" y="1957"/>
                    <a:pt x="1725" y="1933"/>
                  </a:cubicBezTo>
                  <a:cubicBezTo>
                    <a:pt x="1712" y="1928"/>
                    <a:pt x="1699" y="1926"/>
                    <a:pt x="1685" y="1926"/>
                  </a:cubicBezTo>
                  <a:cubicBezTo>
                    <a:pt x="1627" y="1926"/>
                    <a:pt x="1575" y="1966"/>
                    <a:pt x="1555" y="2006"/>
                  </a:cubicBezTo>
                  <a:cubicBezTo>
                    <a:pt x="1531" y="2200"/>
                    <a:pt x="1580" y="2394"/>
                    <a:pt x="1725" y="2540"/>
                  </a:cubicBezTo>
                  <a:cubicBezTo>
                    <a:pt x="1604" y="2662"/>
                    <a:pt x="1434" y="2735"/>
                    <a:pt x="1264" y="2759"/>
                  </a:cubicBezTo>
                  <a:lnTo>
                    <a:pt x="1191" y="2759"/>
                  </a:lnTo>
                  <a:cubicBezTo>
                    <a:pt x="1045" y="2759"/>
                    <a:pt x="924" y="2686"/>
                    <a:pt x="826" y="2589"/>
                  </a:cubicBezTo>
                  <a:cubicBezTo>
                    <a:pt x="729" y="2467"/>
                    <a:pt x="705" y="2346"/>
                    <a:pt x="729" y="2224"/>
                  </a:cubicBezTo>
                  <a:cubicBezTo>
                    <a:pt x="924" y="2152"/>
                    <a:pt x="1167" y="1957"/>
                    <a:pt x="1142" y="1836"/>
                  </a:cubicBezTo>
                  <a:cubicBezTo>
                    <a:pt x="1142" y="1801"/>
                    <a:pt x="1118" y="1767"/>
                    <a:pt x="1052" y="1767"/>
                  </a:cubicBezTo>
                  <a:cubicBezTo>
                    <a:pt x="1025" y="1767"/>
                    <a:pt x="991" y="1773"/>
                    <a:pt x="948" y="1787"/>
                  </a:cubicBezTo>
                  <a:cubicBezTo>
                    <a:pt x="802" y="1836"/>
                    <a:pt x="681" y="1982"/>
                    <a:pt x="656" y="2152"/>
                  </a:cubicBezTo>
                  <a:cubicBezTo>
                    <a:pt x="638" y="2154"/>
                    <a:pt x="621" y="2155"/>
                    <a:pt x="603" y="2155"/>
                  </a:cubicBezTo>
                  <a:cubicBezTo>
                    <a:pt x="414" y="2155"/>
                    <a:pt x="286" y="2032"/>
                    <a:pt x="219" y="1787"/>
                  </a:cubicBezTo>
                  <a:cubicBezTo>
                    <a:pt x="98" y="1520"/>
                    <a:pt x="122" y="1228"/>
                    <a:pt x="243" y="961"/>
                  </a:cubicBezTo>
                  <a:cubicBezTo>
                    <a:pt x="389" y="791"/>
                    <a:pt x="608" y="694"/>
                    <a:pt x="851" y="694"/>
                  </a:cubicBezTo>
                  <a:lnTo>
                    <a:pt x="1142" y="694"/>
                  </a:lnTo>
                  <a:lnTo>
                    <a:pt x="1142" y="743"/>
                  </a:lnTo>
                  <a:cubicBezTo>
                    <a:pt x="1118" y="840"/>
                    <a:pt x="1142" y="937"/>
                    <a:pt x="1191" y="1010"/>
                  </a:cubicBezTo>
                  <a:cubicBezTo>
                    <a:pt x="1204" y="1036"/>
                    <a:pt x="1232" y="1056"/>
                    <a:pt x="1271" y="1056"/>
                  </a:cubicBezTo>
                  <a:cubicBezTo>
                    <a:pt x="1302" y="1056"/>
                    <a:pt x="1341" y="1043"/>
                    <a:pt x="1385" y="1010"/>
                  </a:cubicBezTo>
                  <a:cubicBezTo>
                    <a:pt x="1482" y="913"/>
                    <a:pt x="1507" y="888"/>
                    <a:pt x="1482" y="791"/>
                  </a:cubicBezTo>
                  <a:cubicBezTo>
                    <a:pt x="1458" y="718"/>
                    <a:pt x="1385" y="645"/>
                    <a:pt x="1239" y="621"/>
                  </a:cubicBezTo>
                  <a:cubicBezTo>
                    <a:pt x="1239" y="475"/>
                    <a:pt x="1288" y="330"/>
                    <a:pt x="1385" y="232"/>
                  </a:cubicBezTo>
                  <a:cubicBezTo>
                    <a:pt x="1452" y="152"/>
                    <a:pt x="1556" y="116"/>
                    <a:pt x="1688" y="116"/>
                  </a:cubicBezTo>
                  <a:close/>
                  <a:moveTo>
                    <a:pt x="1650" y="1"/>
                  </a:moveTo>
                  <a:cubicBezTo>
                    <a:pt x="1501" y="1"/>
                    <a:pt x="1380" y="43"/>
                    <a:pt x="1288" y="135"/>
                  </a:cubicBezTo>
                  <a:cubicBezTo>
                    <a:pt x="1191" y="257"/>
                    <a:pt x="1118" y="427"/>
                    <a:pt x="1118" y="597"/>
                  </a:cubicBezTo>
                  <a:cubicBezTo>
                    <a:pt x="1069" y="585"/>
                    <a:pt x="1021" y="579"/>
                    <a:pt x="972" y="579"/>
                  </a:cubicBezTo>
                  <a:cubicBezTo>
                    <a:pt x="924" y="579"/>
                    <a:pt x="875" y="585"/>
                    <a:pt x="826" y="597"/>
                  </a:cubicBezTo>
                  <a:cubicBezTo>
                    <a:pt x="559" y="597"/>
                    <a:pt x="316" y="694"/>
                    <a:pt x="146" y="888"/>
                  </a:cubicBezTo>
                  <a:cubicBezTo>
                    <a:pt x="1" y="1180"/>
                    <a:pt x="1" y="1520"/>
                    <a:pt x="122" y="1811"/>
                  </a:cubicBezTo>
                  <a:cubicBezTo>
                    <a:pt x="219" y="2152"/>
                    <a:pt x="414" y="2224"/>
                    <a:pt x="559" y="2224"/>
                  </a:cubicBezTo>
                  <a:lnTo>
                    <a:pt x="608" y="2224"/>
                  </a:lnTo>
                  <a:cubicBezTo>
                    <a:pt x="608" y="2394"/>
                    <a:pt x="656" y="2540"/>
                    <a:pt x="754" y="2637"/>
                  </a:cubicBezTo>
                  <a:cubicBezTo>
                    <a:pt x="851" y="2783"/>
                    <a:pt x="1021" y="2856"/>
                    <a:pt x="1191" y="2856"/>
                  </a:cubicBezTo>
                  <a:lnTo>
                    <a:pt x="1264" y="2856"/>
                  </a:lnTo>
                  <a:cubicBezTo>
                    <a:pt x="1458" y="2832"/>
                    <a:pt x="1652" y="2759"/>
                    <a:pt x="1774" y="2613"/>
                  </a:cubicBezTo>
                  <a:cubicBezTo>
                    <a:pt x="1944" y="2783"/>
                    <a:pt x="2163" y="2905"/>
                    <a:pt x="2381" y="2929"/>
                  </a:cubicBezTo>
                  <a:lnTo>
                    <a:pt x="2430" y="2929"/>
                  </a:lnTo>
                  <a:cubicBezTo>
                    <a:pt x="2794" y="2905"/>
                    <a:pt x="3134" y="2710"/>
                    <a:pt x="3304" y="2394"/>
                  </a:cubicBezTo>
                  <a:cubicBezTo>
                    <a:pt x="3426" y="2467"/>
                    <a:pt x="3547" y="2516"/>
                    <a:pt x="3693" y="2540"/>
                  </a:cubicBezTo>
                  <a:cubicBezTo>
                    <a:pt x="3766" y="2559"/>
                    <a:pt x="3841" y="2567"/>
                    <a:pt x="3916" y="2567"/>
                  </a:cubicBezTo>
                  <a:cubicBezTo>
                    <a:pt x="4239" y="2567"/>
                    <a:pt x="4560" y="2403"/>
                    <a:pt x="4738" y="2127"/>
                  </a:cubicBezTo>
                  <a:cubicBezTo>
                    <a:pt x="4932" y="1860"/>
                    <a:pt x="4956" y="1496"/>
                    <a:pt x="4835" y="1204"/>
                  </a:cubicBezTo>
                  <a:cubicBezTo>
                    <a:pt x="4738" y="986"/>
                    <a:pt x="4495" y="840"/>
                    <a:pt x="4252" y="840"/>
                  </a:cubicBezTo>
                  <a:cubicBezTo>
                    <a:pt x="4203" y="840"/>
                    <a:pt x="4130" y="840"/>
                    <a:pt x="4057" y="864"/>
                  </a:cubicBezTo>
                  <a:cubicBezTo>
                    <a:pt x="4033" y="500"/>
                    <a:pt x="3790" y="232"/>
                    <a:pt x="3450" y="135"/>
                  </a:cubicBezTo>
                  <a:cubicBezTo>
                    <a:pt x="3426" y="123"/>
                    <a:pt x="3395" y="117"/>
                    <a:pt x="3365" y="117"/>
                  </a:cubicBezTo>
                  <a:cubicBezTo>
                    <a:pt x="3335" y="117"/>
                    <a:pt x="3304" y="123"/>
                    <a:pt x="3280" y="135"/>
                  </a:cubicBezTo>
                  <a:cubicBezTo>
                    <a:pt x="3013" y="135"/>
                    <a:pt x="2746" y="208"/>
                    <a:pt x="2527" y="330"/>
                  </a:cubicBezTo>
                  <a:cubicBezTo>
                    <a:pt x="2405" y="232"/>
                    <a:pt x="2235" y="135"/>
                    <a:pt x="2090" y="87"/>
                  </a:cubicBezTo>
                  <a:cubicBezTo>
                    <a:pt x="1923" y="31"/>
                    <a:pt x="1776" y="1"/>
                    <a:pt x="1650" y="1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" name="Google Shape;142;p17"/>
          <p:cNvGrpSpPr/>
          <p:nvPr/>
        </p:nvGrpSpPr>
        <p:grpSpPr>
          <a:xfrm rot="-2398771" flipH="1">
            <a:off x="8091904" y="4376591"/>
            <a:ext cx="1016105" cy="607226"/>
            <a:chOff x="1202177" y="4613417"/>
            <a:chExt cx="528376" cy="315758"/>
          </a:xfrm>
        </p:grpSpPr>
        <p:sp>
          <p:nvSpPr>
            <p:cNvPr id="143" name="Google Shape;143;p17"/>
            <p:cNvSpPr/>
            <p:nvPr/>
          </p:nvSpPr>
          <p:spPr>
            <a:xfrm>
              <a:off x="1564214" y="4671691"/>
              <a:ext cx="166339" cy="48340"/>
            </a:xfrm>
            <a:custGeom>
              <a:avLst/>
              <a:gdLst/>
              <a:ahLst/>
              <a:cxnLst/>
              <a:rect l="l" t="t" r="r" b="b"/>
              <a:pathLst>
                <a:path w="1507" h="438" extrusionOk="0">
                  <a:moveTo>
                    <a:pt x="1409" y="1"/>
                  </a:moveTo>
                  <a:lnTo>
                    <a:pt x="73" y="316"/>
                  </a:lnTo>
                  <a:cubicBezTo>
                    <a:pt x="25" y="316"/>
                    <a:pt x="0" y="341"/>
                    <a:pt x="25" y="389"/>
                  </a:cubicBezTo>
                  <a:cubicBezTo>
                    <a:pt x="25" y="414"/>
                    <a:pt x="49" y="438"/>
                    <a:pt x="73" y="438"/>
                  </a:cubicBezTo>
                  <a:lnTo>
                    <a:pt x="98" y="438"/>
                  </a:lnTo>
                  <a:lnTo>
                    <a:pt x="1434" y="122"/>
                  </a:lnTo>
                  <a:cubicBezTo>
                    <a:pt x="1506" y="122"/>
                    <a:pt x="1482" y="1"/>
                    <a:pt x="1409" y="1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17"/>
            <p:cNvSpPr/>
            <p:nvPr/>
          </p:nvSpPr>
          <p:spPr>
            <a:xfrm>
              <a:off x="1602846" y="4613417"/>
              <a:ext cx="60708" cy="176363"/>
            </a:xfrm>
            <a:custGeom>
              <a:avLst/>
              <a:gdLst/>
              <a:ahLst/>
              <a:cxnLst/>
              <a:rect l="l" t="t" r="r" b="b"/>
              <a:pathLst>
                <a:path w="550" h="1598" extrusionOk="0">
                  <a:moveTo>
                    <a:pt x="77" y="0"/>
                  </a:moveTo>
                  <a:cubicBezTo>
                    <a:pt x="39" y="0"/>
                    <a:pt x="0" y="32"/>
                    <a:pt x="15" y="91"/>
                  </a:cubicBezTo>
                  <a:lnTo>
                    <a:pt x="403" y="1573"/>
                  </a:lnTo>
                  <a:cubicBezTo>
                    <a:pt x="428" y="1597"/>
                    <a:pt x="452" y="1597"/>
                    <a:pt x="476" y="1597"/>
                  </a:cubicBezTo>
                  <a:lnTo>
                    <a:pt x="501" y="1597"/>
                  </a:lnTo>
                  <a:cubicBezTo>
                    <a:pt x="525" y="1597"/>
                    <a:pt x="549" y="1549"/>
                    <a:pt x="525" y="1525"/>
                  </a:cubicBezTo>
                  <a:lnTo>
                    <a:pt x="136" y="43"/>
                  </a:lnTo>
                  <a:cubicBezTo>
                    <a:pt x="127" y="14"/>
                    <a:pt x="102" y="0"/>
                    <a:pt x="77" y="0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1582978" y="4629421"/>
              <a:ext cx="104638" cy="138950"/>
            </a:xfrm>
            <a:custGeom>
              <a:avLst/>
              <a:gdLst/>
              <a:ahLst/>
              <a:cxnLst/>
              <a:rect l="l" t="t" r="r" b="b"/>
              <a:pathLst>
                <a:path w="948" h="1259" extrusionOk="0">
                  <a:moveTo>
                    <a:pt x="875" y="1"/>
                  </a:moveTo>
                  <a:cubicBezTo>
                    <a:pt x="857" y="1"/>
                    <a:pt x="838" y="7"/>
                    <a:pt x="826" y="19"/>
                  </a:cubicBezTo>
                  <a:lnTo>
                    <a:pt x="25" y="1161"/>
                  </a:lnTo>
                  <a:cubicBezTo>
                    <a:pt x="0" y="1185"/>
                    <a:pt x="0" y="1234"/>
                    <a:pt x="49" y="1258"/>
                  </a:cubicBezTo>
                  <a:lnTo>
                    <a:pt x="122" y="1258"/>
                  </a:lnTo>
                  <a:lnTo>
                    <a:pt x="924" y="92"/>
                  </a:lnTo>
                  <a:cubicBezTo>
                    <a:pt x="948" y="68"/>
                    <a:pt x="948" y="19"/>
                    <a:pt x="924" y="19"/>
                  </a:cubicBezTo>
                  <a:cubicBezTo>
                    <a:pt x="911" y="7"/>
                    <a:pt x="893" y="1"/>
                    <a:pt x="875" y="1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1548982" y="4644430"/>
              <a:ext cx="160158" cy="102419"/>
            </a:xfrm>
            <a:custGeom>
              <a:avLst/>
              <a:gdLst/>
              <a:ahLst/>
              <a:cxnLst/>
              <a:rect l="l" t="t" r="r" b="b"/>
              <a:pathLst>
                <a:path w="1451" h="928" extrusionOk="0">
                  <a:moveTo>
                    <a:pt x="115" y="1"/>
                  </a:moveTo>
                  <a:cubicBezTo>
                    <a:pt x="51" y="1"/>
                    <a:pt x="0" y="83"/>
                    <a:pt x="65" y="126"/>
                  </a:cubicBezTo>
                  <a:lnTo>
                    <a:pt x="1329" y="928"/>
                  </a:lnTo>
                  <a:lnTo>
                    <a:pt x="1377" y="928"/>
                  </a:lnTo>
                  <a:cubicBezTo>
                    <a:pt x="1426" y="928"/>
                    <a:pt x="1450" y="831"/>
                    <a:pt x="1402" y="806"/>
                  </a:cubicBezTo>
                  <a:lnTo>
                    <a:pt x="138" y="5"/>
                  </a:lnTo>
                  <a:cubicBezTo>
                    <a:pt x="130" y="2"/>
                    <a:pt x="123" y="1"/>
                    <a:pt x="115" y="1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1202177" y="4673346"/>
              <a:ext cx="177156" cy="151310"/>
            </a:xfrm>
            <a:custGeom>
              <a:avLst/>
              <a:gdLst/>
              <a:ahLst/>
              <a:cxnLst/>
              <a:rect l="l" t="t" r="r" b="b"/>
              <a:pathLst>
                <a:path w="1605" h="1371" extrusionOk="0">
                  <a:moveTo>
                    <a:pt x="924" y="131"/>
                  </a:moveTo>
                  <a:cubicBezTo>
                    <a:pt x="1216" y="131"/>
                    <a:pt x="1458" y="374"/>
                    <a:pt x="1483" y="690"/>
                  </a:cubicBezTo>
                  <a:cubicBezTo>
                    <a:pt x="1483" y="1019"/>
                    <a:pt x="1204" y="1248"/>
                    <a:pt x="911" y="1248"/>
                  </a:cubicBezTo>
                  <a:cubicBezTo>
                    <a:pt x="771" y="1248"/>
                    <a:pt x="629" y="1196"/>
                    <a:pt x="511" y="1079"/>
                  </a:cubicBezTo>
                  <a:cubicBezTo>
                    <a:pt x="171" y="739"/>
                    <a:pt x="414" y="131"/>
                    <a:pt x="924" y="131"/>
                  </a:cubicBezTo>
                  <a:close/>
                  <a:moveTo>
                    <a:pt x="907" y="1"/>
                  </a:moveTo>
                  <a:cubicBezTo>
                    <a:pt x="740" y="1"/>
                    <a:pt x="571" y="63"/>
                    <a:pt x="438" y="204"/>
                  </a:cubicBezTo>
                  <a:cubicBezTo>
                    <a:pt x="1" y="641"/>
                    <a:pt x="317" y="1370"/>
                    <a:pt x="924" y="1370"/>
                  </a:cubicBezTo>
                  <a:cubicBezTo>
                    <a:pt x="1288" y="1370"/>
                    <a:pt x="1604" y="1079"/>
                    <a:pt x="1604" y="690"/>
                  </a:cubicBezTo>
                  <a:cubicBezTo>
                    <a:pt x="1604" y="278"/>
                    <a:pt x="1258" y="1"/>
                    <a:pt x="907" y="1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1389928" y="4832385"/>
              <a:ext cx="115344" cy="96790"/>
            </a:xfrm>
            <a:custGeom>
              <a:avLst/>
              <a:gdLst/>
              <a:ahLst/>
              <a:cxnLst/>
              <a:rect l="l" t="t" r="r" b="b"/>
              <a:pathLst>
                <a:path w="1045" h="877" extrusionOk="0">
                  <a:moveTo>
                    <a:pt x="583" y="124"/>
                  </a:moveTo>
                  <a:cubicBezTo>
                    <a:pt x="753" y="124"/>
                    <a:pt x="899" y="269"/>
                    <a:pt x="899" y="439"/>
                  </a:cubicBezTo>
                  <a:cubicBezTo>
                    <a:pt x="899" y="622"/>
                    <a:pt x="741" y="747"/>
                    <a:pt x="587" y="747"/>
                  </a:cubicBezTo>
                  <a:cubicBezTo>
                    <a:pt x="515" y="747"/>
                    <a:pt x="443" y="720"/>
                    <a:pt x="389" y="658"/>
                  </a:cubicBezTo>
                  <a:cubicBezTo>
                    <a:pt x="195" y="464"/>
                    <a:pt x="316" y="124"/>
                    <a:pt x="583" y="124"/>
                  </a:cubicBezTo>
                  <a:close/>
                  <a:moveTo>
                    <a:pt x="584" y="0"/>
                  </a:moveTo>
                  <a:cubicBezTo>
                    <a:pt x="473" y="0"/>
                    <a:pt x="361" y="38"/>
                    <a:pt x="268" y="124"/>
                  </a:cubicBezTo>
                  <a:cubicBezTo>
                    <a:pt x="0" y="415"/>
                    <a:pt x="195" y="877"/>
                    <a:pt x="583" y="877"/>
                  </a:cubicBezTo>
                  <a:cubicBezTo>
                    <a:pt x="826" y="877"/>
                    <a:pt x="1021" y="682"/>
                    <a:pt x="1045" y="439"/>
                  </a:cubicBezTo>
                  <a:cubicBezTo>
                    <a:pt x="1045" y="175"/>
                    <a:pt x="820" y="0"/>
                    <a:pt x="584" y="0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" name="Google Shape;149;p17"/>
          <p:cNvGrpSpPr/>
          <p:nvPr/>
        </p:nvGrpSpPr>
        <p:grpSpPr>
          <a:xfrm>
            <a:off x="8434827" y="188005"/>
            <a:ext cx="495544" cy="469263"/>
            <a:chOff x="2736573" y="4286656"/>
            <a:chExt cx="316076" cy="299294"/>
          </a:xfrm>
        </p:grpSpPr>
        <p:sp>
          <p:nvSpPr>
            <p:cNvPr id="150" name="Google Shape;150;p17"/>
            <p:cNvSpPr/>
            <p:nvPr/>
          </p:nvSpPr>
          <p:spPr>
            <a:xfrm>
              <a:off x="2867907" y="4291145"/>
              <a:ext cx="173578" cy="177388"/>
            </a:xfrm>
            <a:custGeom>
              <a:avLst/>
              <a:gdLst/>
              <a:ahLst/>
              <a:cxnLst/>
              <a:rect l="l" t="t" r="r" b="b"/>
              <a:pathLst>
                <a:path w="1508" h="1541" extrusionOk="0">
                  <a:moveTo>
                    <a:pt x="900" y="132"/>
                  </a:moveTo>
                  <a:lnTo>
                    <a:pt x="900" y="132"/>
                  </a:lnTo>
                  <a:cubicBezTo>
                    <a:pt x="778" y="472"/>
                    <a:pt x="608" y="812"/>
                    <a:pt x="390" y="1103"/>
                  </a:cubicBezTo>
                  <a:cubicBezTo>
                    <a:pt x="365" y="1128"/>
                    <a:pt x="365" y="1152"/>
                    <a:pt x="390" y="1176"/>
                  </a:cubicBezTo>
                  <a:cubicBezTo>
                    <a:pt x="402" y="1188"/>
                    <a:pt x="420" y="1194"/>
                    <a:pt x="435" y="1194"/>
                  </a:cubicBezTo>
                  <a:cubicBezTo>
                    <a:pt x="450" y="1194"/>
                    <a:pt x="463" y="1188"/>
                    <a:pt x="463" y="1176"/>
                  </a:cubicBezTo>
                  <a:cubicBezTo>
                    <a:pt x="705" y="1006"/>
                    <a:pt x="973" y="885"/>
                    <a:pt x="1264" y="812"/>
                  </a:cubicBezTo>
                  <a:cubicBezTo>
                    <a:pt x="1337" y="812"/>
                    <a:pt x="1361" y="860"/>
                    <a:pt x="1361" y="860"/>
                  </a:cubicBezTo>
                  <a:cubicBezTo>
                    <a:pt x="1361" y="860"/>
                    <a:pt x="1361" y="885"/>
                    <a:pt x="1361" y="885"/>
                  </a:cubicBezTo>
                  <a:cubicBezTo>
                    <a:pt x="1313" y="1030"/>
                    <a:pt x="875" y="1273"/>
                    <a:pt x="584" y="1395"/>
                  </a:cubicBezTo>
                  <a:lnTo>
                    <a:pt x="147" y="1055"/>
                  </a:lnTo>
                  <a:cubicBezTo>
                    <a:pt x="365" y="666"/>
                    <a:pt x="730" y="156"/>
                    <a:pt x="900" y="132"/>
                  </a:cubicBezTo>
                  <a:close/>
                  <a:moveTo>
                    <a:pt x="958" y="1"/>
                  </a:moveTo>
                  <a:cubicBezTo>
                    <a:pt x="948" y="1"/>
                    <a:pt x="937" y="4"/>
                    <a:pt x="924" y="10"/>
                  </a:cubicBezTo>
                  <a:cubicBezTo>
                    <a:pt x="608" y="10"/>
                    <a:pt x="122" y="860"/>
                    <a:pt x="25" y="1055"/>
                  </a:cubicBezTo>
                  <a:cubicBezTo>
                    <a:pt x="1" y="1079"/>
                    <a:pt x="1" y="1103"/>
                    <a:pt x="25" y="1128"/>
                  </a:cubicBezTo>
                  <a:lnTo>
                    <a:pt x="511" y="1516"/>
                  </a:lnTo>
                  <a:cubicBezTo>
                    <a:pt x="535" y="1516"/>
                    <a:pt x="535" y="1516"/>
                    <a:pt x="560" y="1540"/>
                  </a:cubicBezTo>
                  <a:lnTo>
                    <a:pt x="608" y="1540"/>
                  </a:lnTo>
                  <a:cubicBezTo>
                    <a:pt x="730" y="1468"/>
                    <a:pt x="1410" y="1200"/>
                    <a:pt x="1483" y="933"/>
                  </a:cubicBezTo>
                  <a:cubicBezTo>
                    <a:pt x="1507" y="885"/>
                    <a:pt x="1507" y="836"/>
                    <a:pt x="1483" y="787"/>
                  </a:cubicBezTo>
                  <a:cubicBezTo>
                    <a:pt x="1434" y="715"/>
                    <a:pt x="1361" y="690"/>
                    <a:pt x="1264" y="690"/>
                  </a:cubicBezTo>
                  <a:cubicBezTo>
                    <a:pt x="1046" y="715"/>
                    <a:pt x="851" y="787"/>
                    <a:pt x="657" y="909"/>
                  </a:cubicBezTo>
                  <a:cubicBezTo>
                    <a:pt x="851" y="617"/>
                    <a:pt x="1094" y="204"/>
                    <a:pt x="1021" y="59"/>
                  </a:cubicBezTo>
                  <a:cubicBezTo>
                    <a:pt x="1003" y="23"/>
                    <a:pt x="986" y="1"/>
                    <a:pt x="9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2775708" y="4407871"/>
              <a:ext cx="166672" cy="178079"/>
            </a:xfrm>
            <a:custGeom>
              <a:avLst/>
              <a:gdLst/>
              <a:ahLst/>
              <a:cxnLst/>
              <a:rect l="l" t="t" r="r" b="b"/>
              <a:pathLst>
                <a:path w="1448" h="1547" extrusionOk="0">
                  <a:moveTo>
                    <a:pt x="876" y="0"/>
                  </a:moveTo>
                  <a:cubicBezTo>
                    <a:pt x="862" y="0"/>
                    <a:pt x="846" y="6"/>
                    <a:pt x="826" y="16"/>
                  </a:cubicBezTo>
                  <a:cubicBezTo>
                    <a:pt x="802" y="41"/>
                    <a:pt x="73" y="551"/>
                    <a:pt x="25" y="1061"/>
                  </a:cubicBezTo>
                  <a:cubicBezTo>
                    <a:pt x="0" y="1207"/>
                    <a:pt x="73" y="1255"/>
                    <a:pt x="97" y="1255"/>
                  </a:cubicBezTo>
                  <a:cubicBezTo>
                    <a:pt x="104" y="1256"/>
                    <a:pt x="111" y="1257"/>
                    <a:pt x="118" y="1257"/>
                  </a:cubicBezTo>
                  <a:cubicBezTo>
                    <a:pt x="292" y="1257"/>
                    <a:pt x="593" y="978"/>
                    <a:pt x="826" y="745"/>
                  </a:cubicBezTo>
                  <a:lnTo>
                    <a:pt x="826" y="745"/>
                  </a:lnTo>
                  <a:cubicBezTo>
                    <a:pt x="705" y="964"/>
                    <a:pt x="681" y="1207"/>
                    <a:pt x="681" y="1450"/>
                  </a:cubicBezTo>
                  <a:cubicBezTo>
                    <a:pt x="705" y="1498"/>
                    <a:pt x="753" y="1547"/>
                    <a:pt x="826" y="1547"/>
                  </a:cubicBezTo>
                  <a:lnTo>
                    <a:pt x="851" y="1547"/>
                  </a:lnTo>
                  <a:cubicBezTo>
                    <a:pt x="1191" y="1547"/>
                    <a:pt x="1385" y="648"/>
                    <a:pt x="1434" y="478"/>
                  </a:cubicBezTo>
                  <a:cubicBezTo>
                    <a:pt x="1447" y="423"/>
                    <a:pt x="1415" y="392"/>
                    <a:pt x="1380" y="392"/>
                  </a:cubicBezTo>
                  <a:cubicBezTo>
                    <a:pt x="1352" y="392"/>
                    <a:pt x="1323" y="411"/>
                    <a:pt x="1312" y="454"/>
                  </a:cubicBezTo>
                  <a:cubicBezTo>
                    <a:pt x="1215" y="939"/>
                    <a:pt x="996" y="1425"/>
                    <a:pt x="851" y="1425"/>
                  </a:cubicBezTo>
                  <a:lnTo>
                    <a:pt x="826" y="1425"/>
                  </a:lnTo>
                  <a:cubicBezTo>
                    <a:pt x="753" y="1255"/>
                    <a:pt x="1069" y="551"/>
                    <a:pt x="1093" y="478"/>
                  </a:cubicBezTo>
                  <a:lnTo>
                    <a:pt x="1093" y="454"/>
                  </a:lnTo>
                  <a:cubicBezTo>
                    <a:pt x="1118" y="429"/>
                    <a:pt x="1093" y="405"/>
                    <a:pt x="1069" y="381"/>
                  </a:cubicBezTo>
                  <a:cubicBezTo>
                    <a:pt x="1057" y="369"/>
                    <a:pt x="1045" y="363"/>
                    <a:pt x="1033" y="363"/>
                  </a:cubicBezTo>
                  <a:cubicBezTo>
                    <a:pt x="1021" y="363"/>
                    <a:pt x="1008" y="369"/>
                    <a:pt x="996" y="381"/>
                  </a:cubicBezTo>
                  <a:cubicBezTo>
                    <a:pt x="759" y="642"/>
                    <a:pt x="267" y="1135"/>
                    <a:pt x="153" y="1135"/>
                  </a:cubicBezTo>
                  <a:cubicBezTo>
                    <a:pt x="151" y="1135"/>
                    <a:pt x="148" y="1134"/>
                    <a:pt x="146" y="1134"/>
                  </a:cubicBezTo>
                  <a:lnTo>
                    <a:pt x="146" y="1061"/>
                  </a:lnTo>
                  <a:cubicBezTo>
                    <a:pt x="195" y="624"/>
                    <a:pt x="899" y="114"/>
                    <a:pt x="899" y="114"/>
                  </a:cubicBezTo>
                  <a:cubicBezTo>
                    <a:pt x="948" y="89"/>
                    <a:pt x="948" y="65"/>
                    <a:pt x="923" y="41"/>
                  </a:cubicBezTo>
                  <a:cubicBezTo>
                    <a:pt x="909" y="12"/>
                    <a:pt x="895" y="0"/>
                    <a:pt x="8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2736573" y="4286656"/>
              <a:ext cx="137090" cy="122480"/>
            </a:xfrm>
            <a:custGeom>
              <a:avLst/>
              <a:gdLst/>
              <a:ahLst/>
              <a:cxnLst/>
              <a:rect l="l" t="t" r="r" b="b"/>
              <a:pathLst>
                <a:path w="1191" h="1064" extrusionOk="0">
                  <a:moveTo>
                    <a:pt x="923" y="0"/>
                  </a:moveTo>
                  <a:cubicBezTo>
                    <a:pt x="875" y="0"/>
                    <a:pt x="850" y="25"/>
                    <a:pt x="826" y="49"/>
                  </a:cubicBezTo>
                  <a:cubicBezTo>
                    <a:pt x="729" y="268"/>
                    <a:pt x="729" y="511"/>
                    <a:pt x="802" y="754"/>
                  </a:cubicBezTo>
                  <a:cubicBezTo>
                    <a:pt x="691" y="743"/>
                    <a:pt x="585" y="738"/>
                    <a:pt x="481" y="738"/>
                  </a:cubicBezTo>
                  <a:cubicBezTo>
                    <a:pt x="333" y="738"/>
                    <a:pt x="191" y="749"/>
                    <a:pt x="49" y="778"/>
                  </a:cubicBezTo>
                  <a:cubicBezTo>
                    <a:pt x="25" y="778"/>
                    <a:pt x="0" y="826"/>
                    <a:pt x="0" y="851"/>
                  </a:cubicBezTo>
                  <a:cubicBezTo>
                    <a:pt x="25" y="875"/>
                    <a:pt x="49" y="899"/>
                    <a:pt x="97" y="899"/>
                  </a:cubicBezTo>
                  <a:cubicBezTo>
                    <a:pt x="219" y="863"/>
                    <a:pt x="346" y="845"/>
                    <a:pt x="477" y="845"/>
                  </a:cubicBezTo>
                  <a:cubicBezTo>
                    <a:pt x="608" y="845"/>
                    <a:pt x="741" y="863"/>
                    <a:pt x="875" y="899"/>
                  </a:cubicBezTo>
                  <a:cubicBezTo>
                    <a:pt x="923" y="972"/>
                    <a:pt x="1021" y="1021"/>
                    <a:pt x="1093" y="1045"/>
                  </a:cubicBezTo>
                  <a:cubicBezTo>
                    <a:pt x="1106" y="1057"/>
                    <a:pt x="1118" y="1063"/>
                    <a:pt x="1130" y="1063"/>
                  </a:cubicBezTo>
                  <a:cubicBezTo>
                    <a:pt x="1142" y="1063"/>
                    <a:pt x="1154" y="1057"/>
                    <a:pt x="1166" y="1045"/>
                  </a:cubicBezTo>
                  <a:cubicBezTo>
                    <a:pt x="1191" y="1021"/>
                    <a:pt x="1191" y="996"/>
                    <a:pt x="1166" y="972"/>
                  </a:cubicBezTo>
                  <a:cubicBezTo>
                    <a:pt x="1118" y="899"/>
                    <a:pt x="1045" y="851"/>
                    <a:pt x="972" y="802"/>
                  </a:cubicBezTo>
                  <a:cubicBezTo>
                    <a:pt x="948" y="802"/>
                    <a:pt x="948" y="778"/>
                    <a:pt x="923" y="754"/>
                  </a:cubicBezTo>
                  <a:cubicBezTo>
                    <a:pt x="850" y="535"/>
                    <a:pt x="850" y="292"/>
                    <a:pt x="948" y="98"/>
                  </a:cubicBezTo>
                  <a:cubicBezTo>
                    <a:pt x="972" y="49"/>
                    <a:pt x="948" y="25"/>
                    <a:pt x="9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7"/>
            <p:cNvSpPr/>
            <p:nvPr/>
          </p:nvSpPr>
          <p:spPr>
            <a:xfrm>
              <a:off x="2921890" y="4453916"/>
              <a:ext cx="130759" cy="109702"/>
            </a:xfrm>
            <a:custGeom>
              <a:avLst/>
              <a:gdLst/>
              <a:ahLst/>
              <a:cxnLst/>
              <a:rect l="l" t="t" r="r" b="b"/>
              <a:pathLst>
                <a:path w="1136" h="953" extrusionOk="0">
                  <a:moveTo>
                    <a:pt x="110" y="0"/>
                  </a:moveTo>
                  <a:cubicBezTo>
                    <a:pt x="49" y="0"/>
                    <a:pt x="0" y="63"/>
                    <a:pt x="42" y="126"/>
                  </a:cubicBezTo>
                  <a:lnTo>
                    <a:pt x="1038" y="928"/>
                  </a:lnTo>
                  <a:cubicBezTo>
                    <a:pt x="1038" y="952"/>
                    <a:pt x="1062" y="952"/>
                    <a:pt x="1062" y="952"/>
                  </a:cubicBezTo>
                  <a:cubicBezTo>
                    <a:pt x="1087" y="952"/>
                    <a:pt x="1111" y="952"/>
                    <a:pt x="1111" y="928"/>
                  </a:cubicBezTo>
                  <a:cubicBezTo>
                    <a:pt x="1135" y="904"/>
                    <a:pt x="1135" y="855"/>
                    <a:pt x="1111" y="831"/>
                  </a:cubicBezTo>
                  <a:lnTo>
                    <a:pt x="139" y="5"/>
                  </a:lnTo>
                  <a:cubicBezTo>
                    <a:pt x="130" y="2"/>
                    <a:pt x="120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8"/>
          <p:cNvSpPr txBox="1">
            <a:spLocks noGrp="1"/>
          </p:cNvSpPr>
          <p:nvPr>
            <p:ph type="title"/>
          </p:nvPr>
        </p:nvSpPr>
        <p:spPr>
          <a:xfrm>
            <a:off x="1779150" y="1042825"/>
            <a:ext cx="5585700" cy="31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 b="0"/>
            </a:lvl9pPr>
          </a:lstStyle>
          <a:p>
            <a:endParaRPr/>
          </a:p>
        </p:txBody>
      </p:sp>
      <p:grpSp>
        <p:nvGrpSpPr>
          <p:cNvPr id="156" name="Google Shape;156;p18"/>
          <p:cNvGrpSpPr/>
          <p:nvPr/>
        </p:nvGrpSpPr>
        <p:grpSpPr>
          <a:xfrm>
            <a:off x="-187098" y="2289785"/>
            <a:ext cx="2037701" cy="1610804"/>
            <a:chOff x="855987" y="2204128"/>
            <a:chExt cx="1217483" cy="962421"/>
          </a:xfrm>
        </p:grpSpPr>
        <p:grpSp>
          <p:nvGrpSpPr>
            <p:cNvPr id="157" name="Google Shape;157;p18"/>
            <p:cNvGrpSpPr/>
            <p:nvPr/>
          </p:nvGrpSpPr>
          <p:grpSpPr>
            <a:xfrm>
              <a:off x="855987" y="2204128"/>
              <a:ext cx="1146638" cy="962421"/>
              <a:chOff x="958238" y="2157575"/>
              <a:chExt cx="1115190" cy="936025"/>
            </a:xfrm>
          </p:grpSpPr>
          <p:sp>
            <p:nvSpPr>
              <p:cNvPr id="158" name="Google Shape;158;p18"/>
              <p:cNvSpPr/>
              <p:nvPr/>
            </p:nvSpPr>
            <p:spPr>
              <a:xfrm>
                <a:off x="1253863" y="215757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" name="Google Shape;159;p18"/>
              <p:cNvSpPr/>
              <p:nvPr/>
            </p:nvSpPr>
            <p:spPr>
              <a:xfrm>
                <a:off x="1441088" y="23251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18"/>
              <p:cNvSpPr/>
              <p:nvPr/>
            </p:nvSpPr>
            <p:spPr>
              <a:xfrm>
                <a:off x="997663" y="233495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18"/>
              <p:cNvSpPr/>
              <p:nvPr/>
            </p:nvSpPr>
            <p:spPr>
              <a:xfrm>
                <a:off x="958238" y="255172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Google Shape;162;p18"/>
              <p:cNvSpPr/>
              <p:nvPr/>
            </p:nvSpPr>
            <p:spPr>
              <a:xfrm>
                <a:off x="1165163" y="26010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" name="Google Shape;163;p18"/>
              <p:cNvSpPr/>
              <p:nvPr/>
            </p:nvSpPr>
            <p:spPr>
              <a:xfrm>
                <a:off x="1450928" y="2561600"/>
                <a:ext cx="6225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4" name="Google Shape;164;p18"/>
            <p:cNvSpPr/>
            <p:nvPr/>
          </p:nvSpPr>
          <p:spPr>
            <a:xfrm>
              <a:off x="926851" y="2206843"/>
              <a:ext cx="1146619" cy="869887"/>
            </a:xfrm>
            <a:custGeom>
              <a:avLst/>
              <a:gdLst/>
              <a:ahLst/>
              <a:cxnLst/>
              <a:rect l="l" t="t" r="r" b="b"/>
              <a:pathLst>
                <a:path w="6074" h="4608" extrusionOk="0">
                  <a:moveTo>
                    <a:pt x="1749" y="936"/>
                  </a:moveTo>
                  <a:cubicBezTo>
                    <a:pt x="1968" y="985"/>
                    <a:pt x="2187" y="1131"/>
                    <a:pt x="2284" y="1325"/>
                  </a:cubicBezTo>
                  <a:cubicBezTo>
                    <a:pt x="2284" y="1398"/>
                    <a:pt x="2260" y="1446"/>
                    <a:pt x="2211" y="1471"/>
                  </a:cubicBezTo>
                  <a:cubicBezTo>
                    <a:pt x="2162" y="1519"/>
                    <a:pt x="2114" y="1519"/>
                    <a:pt x="2065" y="1544"/>
                  </a:cubicBezTo>
                  <a:cubicBezTo>
                    <a:pt x="1871" y="1544"/>
                    <a:pt x="1725" y="1276"/>
                    <a:pt x="1677" y="1155"/>
                  </a:cubicBezTo>
                  <a:lnTo>
                    <a:pt x="1677" y="1131"/>
                  </a:lnTo>
                  <a:cubicBezTo>
                    <a:pt x="1701" y="1058"/>
                    <a:pt x="1725" y="1009"/>
                    <a:pt x="1749" y="936"/>
                  </a:cubicBezTo>
                  <a:close/>
                  <a:moveTo>
                    <a:pt x="3936" y="1301"/>
                  </a:moveTo>
                  <a:lnTo>
                    <a:pt x="3936" y="1301"/>
                  </a:lnTo>
                  <a:cubicBezTo>
                    <a:pt x="3960" y="1446"/>
                    <a:pt x="3936" y="1616"/>
                    <a:pt x="3839" y="1762"/>
                  </a:cubicBezTo>
                  <a:cubicBezTo>
                    <a:pt x="3790" y="1714"/>
                    <a:pt x="3814" y="1495"/>
                    <a:pt x="3936" y="1301"/>
                  </a:cubicBezTo>
                  <a:close/>
                  <a:moveTo>
                    <a:pt x="750" y="2166"/>
                  </a:moveTo>
                  <a:cubicBezTo>
                    <a:pt x="776" y="2166"/>
                    <a:pt x="802" y="2169"/>
                    <a:pt x="826" y="2175"/>
                  </a:cubicBezTo>
                  <a:cubicBezTo>
                    <a:pt x="1142" y="2199"/>
                    <a:pt x="1264" y="2394"/>
                    <a:pt x="1264" y="2564"/>
                  </a:cubicBezTo>
                  <a:cubicBezTo>
                    <a:pt x="1264" y="2661"/>
                    <a:pt x="1166" y="2758"/>
                    <a:pt x="1045" y="2782"/>
                  </a:cubicBezTo>
                  <a:cubicBezTo>
                    <a:pt x="996" y="2758"/>
                    <a:pt x="924" y="2758"/>
                    <a:pt x="875" y="2734"/>
                  </a:cubicBezTo>
                  <a:cubicBezTo>
                    <a:pt x="705" y="2612"/>
                    <a:pt x="583" y="2442"/>
                    <a:pt x="535" y="2248"/>
                  </a:cubicBezTo>
                  <a:cubicBezTo>
                    <a:pt x="590" y="2193"/>
                    <a:pt x="672" y="2166"/>
                    <a:pt x="750" y="2166"/>
                  </a:cubicBezTo>
                  <a:close/>
                  <a:moveTo>
                    <a:pt x="5199" y="2588"/>
                  </a:moveTo>
                  <a:cubicBezTo>
                    <a:pt x="5078" y="2855"/>
                    <a:pt x="4883" y="3025"/>
                    <a:pt x="4762" y="3025"/>
                  </a:cubicBezTo>
                  <a:cubicBezTo>
                    <a:pt x="4713" y="3025"/>
                    <a:pt x="4665" y="3001"/>
                    <a:pt x="4640" y="2977"/>
                  </a:cubicBezTo>
                  <a:cubicBezTo>
                    <a:pt x="4567" y="2855"/>
                    <a:pt x="4592" y="2807"/>
                    <a:pt x="4592" y="2782"/>
                  </a:cubicBezTo>
                  <a:cubicBezTo>
                    <a:pt x="4640" y="2685"/>
                    <a:pt x="4883" y="2588"/>
                    <a:pt x="5150" y="2588"/>
                  </a:cubicBezTo>
                  <a:close/>
                  <a:moveTo>
                    <a:pt x="3596" y="3293"/>
                  </a:moveTo>
                  <a:cubicBezTo>
                    <a:pt x="3596" y="3293"/>
                    <a:pt x="3620" y="3317"/>
                    <a:pt x="3620" y="3317"/>
                  </a:cubicBezTo>
                  <a:cubicBezTo>
                    <a:pt x="3669" y="3390"/>
                    <a:pt x="3644" y="3608"/>
                    <a:pt x="3426" y="3851"/>
                  </a:cubicBezTo>
                  <a:cubicBezTo>
                    <a:pt x="3353" y="3754"/>
                    <a:pt x="3328" y="3633"/>
                    <a:pt x="3377" y="3511"/>
                  </a:cubicBezTo>
                  <a:cubicBezTo>
                    <a:pt x="3401" y="3414"/>
                    <a:pt x="3474" y="3341"/>
                    <a:pt x="3596" y="3317"/>
                  </a:cubicBezTo>
                  <a:lnTo>
                    <a:pt x="3596" y="3293"/>
                  </a:lnTo>
                  <a:close/>
                  <a:moveTo>
                    <a:pt x="1822" y="3366"/>
                  </a:moveTo>
                  <a:cubicBezTo>
                    <a:pt x="1847" y="3366"/>
                    <a:pt x="1944" y="3366"/>
                    <a:pt x="1968" y="3487"/>
                  </a:cubicBezTo>
                  <a:cubicBezTo>
                    <a:pt x="1944" y="3754"/>
                    <a:pt x="1798" y="3997"/>
                    <a:pt x="1555" y="4094"/>
                  </a:cubicBezTo>
                  <a:cubicBezTo>
                    <a:pt x="1482" y="3924"/>
                    <a:pt x="1507" y="3706"/>
                    <a:pt x="1604" y="3511"/>
                  </a:cubicBezTo>
                  <a:cubicBezTo>
                    <a:pt x="1652" y="3438"/>
                    <a:pt x="1725" y="3366"/>
                    <a:pt x="1822" y="3366"/>
                  </a:cubicBezTo>
                  <a:close/>
                  <a:moveTo>
                    <a:pt x="2745" y="159"/>
                  </a:moveTo>
                  <a:cubicBezTo>
                    <a:pt x="2867" y="159"/>
                    <a:pt x="3013" y="183"/>
                    <a:pt x="3158" y="256"/>
                  </a:cubicBezTo>
                  <a:cubicBezTo>
                    <a:pt x="3523" y="378"/>
                    <a:pt x="3814" y="693"/>
                    <a:pt x="3911" y="1058"/>
                  </a:cubicBezTo>
                  <a:cubicBezTo>
                    <a:pt x="3693" y="1325"/>
                    <a:pt x="3596" y="1714"/>
                    <a:pt x="3766" y="1859"/>
                  </a:cubicBezTo>
                  <a:cubicBezTo>
                    <a:pt x="3790" y="1908"/>
                    <a:pt x="3839" y="1932"/>
                    <a:pt x="3863" y="1932"/>
                  </a:cubicBezTo>
                  <a:cubicBezTo>
                    <a:pt x="3936" y="1932"/>
                    <a:pt x="3984" y="1884"/>
                    <a:pt x="4009" y="1835"/>
                  </a:cubicBezTo>
                  <a:cubicBezTo>
                    <a:pt x="4130" y="1616"/>
                    <a:pt x="4154" y="1349"/>
                    <a:pt x="4082" y="1106"/>
                  </a:cubicBezTo>
                  <a:cubicBezTo>
                    <a:pt x="4203" y="961"/>
                    <a:pt x="4397" y="863"/>
                    <a:pt x="4592" y="863"/>
                  </a:cubicBezTo>
                  <a:cubicBezTo>
                    <a:pt x="4762" y="863"/>
                    <a:pt x="4932" y="936"/>
                    <a:pt x="5053" y="1033"/>
                  </a:cubicBezTo>
                  <a:cubicBezTo>
                    <a:pt x="5466" y="1325"/>
                    <a:pt x="5466" y="1932"/>
                    <a:pt x="5272" y="2418"/>
                  </a:cubicBezTo>
                  <a:lnTo>
                    <a:pt x="5150" y="2418"/>
                  </a:lnTo>
                  <a:cubicBezTo>
                    <a:pt x="4907" y="2418"/>
                    <a:pt x="4567" y="2491"/>
                    <a:pt x="4470" y="2710"/>
                  </a:cubicBezTo>
                  <a:cubicBezTo>
                    <a:pt x="4397" y="2928"/>
                    <a:pt x="4543" y="3171"/>
                    <a:pt x="4762" y="3195"/>
                  </a:cubicBezTo>
                  <a:cubicBezTo>
                    <a:pt x="5029" y="3195"/>
                    <a:pt x="5248" y="2904"/>
                    <a:pt x="5369" y="2612"/>
                  </a:cubicBezTo>
                  <a:cubicBezTo>
                    <a:pt x="5612" y="2637"/>
                    <a:pt x="5806" y="2807"/>
                    <a:pt x="5879" y="3025"/>
                  </a:cubicBezTo>
                  <a:cubicBezTo>
                    <a:pt x="5903" y="3220"/>
                    <a:pt x="5831" y="3414"/>
                    <a:pt x="5685" y="3560"/>
                  </a:cubicBezTo>
                  <a:cubicBezTo>
                    <a:pt x="5320" y="3949"/>
                    <a:pt x="4810" y="4191"/>
                    <a:pt x="4252" y="4191"/>
                  </a:cubicBezTo>
                  <a:cubicBezTo>
                    <a:pt x="4082" y="4191"/>
                    <a:pt x="3887" y="4167"/>
                    <a:pt x="3741" y="4070"/>
                  </a:cubicBezTo>
                  <a:cubicBezTo>
                    <a:pt x="3669" y="4046"/>
                    <a:pt x="3620" y="4021"/>
                    <a:pt x="3571" y="3973"/>
                  </a:cubicBezTo>
                  <a:cubicBezTo>
                    <a:pt x="3814" y="3681"/>
                    <a:pt x="3887" y="3366"/>
                    <a:pt x="3766" y="3220"/>
                  </a:cubicBezTo>
                  <a:cubicBezTo>
                    <a:pt x="3717" y="3171"/>
                    <a:pt x="3669" y="3147"/>
                    <a:pt x="3596" y="3147"/>
                  </a:cubicBezTo>
                  <a:cubicBezTo>
                    <a:pt x="3426" y="3171"/>
                    <a:pt x="3280" y="3268"/>
                    <a:pt x="3231" y="3438"/>
                  </a:cubicBezTo>
                  <a:cubicBezTo>
                    <a:pt x="3158" y="3633"/>
                    <a:pt x="3207" y="3851"/>
                    <a:pt x="3328" y="3973"/>
                  </a:cubicBezTo>
                  <a:cubicBezTo>
                    <a:pt x="3037" y="4264"/>
                    <a:pt x="2648" y="4434"/>
                    <a:pt x="2260" y="4434"/>
                  </a:cubicBezTo>
                  <a:cubicBezTo>
                    <a:pt x="2215" y="4444"/>
                    <a:pt x="2169" y="4449"/>
                    <a:pt x="2124" y="4449"/>
                  </a:cubicBezTo>
                  <a:cubicBezTo>
                    <a:pt x="1946" y="4449"/>
                    <a:pt x="1768" y="4375"/>
                    <a:pt x="1652" y="4240"/>
                  </a:cubicBezTo>
                  <a:cubicBezTo>
                    <a:pt x="1944" y="4094"/>
                    <a:pt x="2138" y="3778"/>
                    <a:pt x="2138" y="3463"/>
                  </a:cubicBezTo>
                  <a:cubicBezTo>
                    <a:pt x="2116" y="3307"/>
                    <a:pt x="2013" y="3192"/>
                    <a:pt x="1865" y="3192"/>
                  </a:cubicBezTo>
                  <a:cubicBezTo>
                    <a:pt x="1851" y="3192"/>
                    <a:pt x="1837" y="3193"/>
                    <a:pt x="1822" y="3195"/>
                  </a:cubicBezTo>
                  <a:cubicBezTo>
                    <a:pt x="1677" y="3195"/>
                    <a:pt x="1531" y="3293"/>
                    <a:pt x="1458" y="3438"/>
                  </a:cubicBezTo>
                  <a:cubicBezTo>
                    <a:pt x="1337" y="3657"/>
                    <a:pt x="1312" y="3924"/>
                    <a:pt x="1409" y="4143"/>
                  </a:cubicBezTo>
                  <a:cubicBezTo>
                    <a:pt x="1361" y="4149"/>
                    <a:pt x="1314" y="4152"/>
                    <a:pt x="1268" y="4152"/>
                  </a:cubicBezTo>
                  <a:cubicBezTo>
                    <a:pt x="1130" y="4152"/>
                    <a:pt x="1002" y="4125"/>
                    <a:pt x="875" y="4070"/>
                  </a:cubicBezTo>
                  <a:cubicBezTo>
                    <a:pt x="535" y="3924"/>
                    <a:pt x="316" y="3633"/>
                    <a:pt x="268" y="3268"/>
                  </a:cubicBezTo>
                  <a:cubicBezTo>
                    <a:pt x="195" y="2977"/>
                    <a:pt x="243" y="2637"/>
                    <a:pt x="413" y="2370"/>
                  </a:cubicBezTo>
                  <a:cubicBezTo>
                    <a:pt x="486" y="2564"/>
                    <a:pt x="632" y="2734"/>
                    <a:pt x="802" y="2855"/>
                  </a:cubicBezTo>
                  <a:cubicBezTo>
                    <a:pt x="899" y="2880"/>
                    <a:pt x="972" y="2904"/>
                    <a:pt x="1069" y="2904"/>
                  </a:cubicBezTo>
                  <a:cubicBezTo>
                    <a:pt x="1264" y="2904"/>
                    <a:pt x="1434" y="2758"/>
                    <a:pt x="1434" y="2540"/>
                  </a:cubicBezTo>
                  <a:cubicBezTo>
                    <a:pt x="1434" y="2224"/>
                    <a:pt x="1166" y="1981"/>
                    <a:pt x="851" y="1981"/>
                  </a:cubicBezTo>
                  <a:cubicBezTo>
                    <a:pt x="828" y="1976"/>
                    <a:pt x="806" y="1974"/>
                    <a:pt x="784" y="1974"/>
                  </a:cubicBezTo>
                  <a:cubicBezTo>
                    <a:pt x="685" y="1974"/>
                    <a:pt x="590" y="2014"/>
                    <a:pt x="511" y="2054"/>
                  </a:cubicBezTo>
                  <a:cubicBezTo>
                    <a:pt x="438" y="1568"/>
                    <a:pt x="608" y="1058"/>
                    <a:pt x="1069" y="936"/>
                  </a:cubicBezTo>
                  <a:cubicBezTo>
                    <a:pt x="1194" y="901"/>
                    <a:pt x="1331" y="878"/>
                    <a:pt x="1463" y="878"/>
                  </a:cubicBezTo>
                  <a:cubicBezTo>
                    <a:pt x="1511" y="878"/>
                    <a:pt x="1558" y="881"/>
                    <a:pt x="1604" y="888"/>
                  </a:cubicBezTo>
                  <a:cubicBezTo>
                    <a:pt x="1555" y="1009"/>
                    <a:pt x="1507" y="1106"/>
                    <a:pt x="1507" y="1106"/>
                  </a:cubicBezTo>
                  <a:cubicBezTo>
                    <a:pt x="1507" y="1131"/>
                    <a:pt x="1507" y="1131"/>
                    <a:pt x="1507" y="1155"/>
                  </a:cubicBezTo>
                  <a:cubicBezTo>
                    <a:pt x="1531" y="1179"/>
                    <a:pt x="1725" y="1665"/>
                    <a:pt x="2065" y="1665"/>
                  </a:cubicBezTo>
                  <a:cubicBezTo>
                    <a:pt x="2162" y="1665"/>
                    <a:pt x="2235" y="1641"/>
                    <a:pt x="2308" y="1592"/>
                  </a:cubicBezTo>
                  <a:cubicBezTo>
                    <a:pt x="2405" y="1544"/>
                    <a:pt x="2478" y="1422"/>
                    <a:pt x="2454" y="1301"/>
                  </a:cubicBezTo>
                  <a:cubicBezTo>
                    <a:pt x="2357" y="1033"/>
                    <a:pt x="2114" y="839"/>
                    <a:pt x="1847" y="791"/>
                  </a:cubicBezTo>
                  <a:cubicBezTo>
                    <a:pt x="1992" y="426"/>
                    <a:pt x="2332" y="183"/>
                    <a:pt x="2745" y="159"/>
                  </a:cubicBezTo>
                  <a:close/>
                  <a:moveTo>
                    <a:pt x="2728" y="1"/>
                  </a:moveTo>
                  <a:cubicBezTo>
                    <a:pt x="2260" y="1"/>
                    <a:pt x="1815" y="296"/>
                    <a:pt x="1652" y="766"/>
                  </a:cubicBezTo>
                  <a:cubicBezTo>
                    <a:pt x="1569" y="748"/>
                    <a:pt x="1485" y="740"/>
                    <a:pt x="1403" y="740"/>
                  </a:cubicBezTo>
                  <a:cubicBezTo>
                    <a:pt x="1270" y="740"/>
                    <a:pt x="1141" y="760"/>
                    <a:pt x="1021" y="791"/>
                  </a:cubicBezTo>
                  <a:cubicBezTo>
                    <a:pt x="438" y="936"/>
                    <a:pt x="219" y="1616"/>
                    <a:pt x="341" y="2199"/>
                  </a:cubicBezTo>
                  <a:cubicBezTo>
                    <a:pt x="98" y="2515"/>
                    <a:pt x="0" y="2928"/>
                    <a:pt x="73" y="3317"/>
                  </a:cubicBezTo>
                  <a:cubicBezTo>
                    <a:pt x="146" y="3730"/>
                    <a:pt x="413" y="4070"/>
                    <a:pt x="802" y="4240"/>
                  </a:cubicBezTo>
                  <a:cubicBezTo>
                    <a:pt x="960" y="4293"/>
                    <a:pt x="1130" y="4332"/>
                    <a:pt x="1294" y="4332"/>
                  </a:cubicBezTo>
                  <a:cubicBezTo>
                    <a:pt x="1358" y="4332"/>
                    <a:pt x="1421" y="4326"/>
                    <a:pt x="1482" y="4313"/>
                  </a:cubicBezTo>
                  <a:cubicBezTo>
                    <a:pt x="1638" y="4491"/>
                    <a:pt x="1875" y="4607"/>
                    <a:pt x="2119" y="4607"/>
                  </a:cubicBezTo>
                  <a:cubicBezTo>
                    <a:pt x="2141" y="4607"/>
                    <a:pt x="2164" y="4606"/>
                    <a:pt x="2187" y="4604"/>
                  </a:cubicBezTo>
                  <a:lnTo>
                    <a:pt x="2260" y="4604"/>
                  </a:lnTo>
                  <a:cubicBezTo>
                    <a:pt x="2721" y="4580"/>
                    <a:pt x="3134" y="4410"/>
                    <a:pt x="3450" y="4094"/>
                  </a:cubicBezTo>
                  <a:cubicBezTo>
                    <a:pt x="3523" y="4143"/>
                    <a:pt x="3596" y="4191"/>
                    <a:pt x="3669" y="4240"/>
                  </a:cubicBezTo>
                  <a:cubicBezTo>
                    <a:pt x="3839" y="4313"/>
                    <a:pt x="4057" y="4361"/>
                    <a:pt x="4276" y="4361"/>
                  </a:cubicBezTo>
                  <a:cubicBezTo>
                    <a:pt x="4859" y="4361"/>
                    <a:pt x="5418" y="4094"/>
                    <a:pt x="5831" y="3681"/>
                  </a:cubicBezTo>
                  <a:cubicBezTo>
                    <a:pt x="6001" y="3487"/>
                    <a:pt x="6073" y="3244"/>
                    <a:pt x="6049" y="3001"/>
                  </a:cubicBezTo>
                  <a:cubicBezTo>
                    <a:pt x="5976" y="2710"/>
                    <a:pt x="5733" y="2491"/>
                    <a:pt x="5442" y="2467"/>
                  </a:cubicBezTo>
                  <a:cubicBezTo>
                    <a:pt x="5636" y="1908"/>
                    <a:pt x="5612" y="1252"/>
                    <a:pt x="5126" y="912"/>
                  </a:cubicBezTo>
                  <a:cubicBezTo>
                    <a:pt x="4972" y="781"/>
                    <a:pt x="4776" y="715"/>
                    <a:pt x="4580" y="715"/>
                  </a:cubicBezTo>
                  <a:cubicBezTo>
                    <a:pt x="4376" y="715"/>
                    <a:pt x="4170" y="787"/>
                    <a:pt x="4009" y="936"/>
                  </a:cubicBezTo>
                  <a:cubicBezTo>
                    <a:pt x="3887" y="548"/>
                    <a:pt x="3571" y="256"/>
                    <a:pt x="3207" y="110"/>
                  </a:cubicBezTo>
                  <a:cubicBezTo>
                    <a:pt x="3052" y="36"/>
                    <a:pt x="2889" y="1"/>
                    <a:pt x="27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5" name="Google Shape;165;p18"/>
          <p:cNvGrpSpPr/>
          <p:nvPr/>
        </p:nvGrpSpPr>
        <p:grpSpPr>
          <a:xfrm>
            <a:off x="5520628" y="156273"/>
            <a:ext cx="1651682" cy="719972"/>
            <a:chOff x="3965010" y="571479"/>
            <a:chExt cx="1651682" cy="719972"/>
          </a:xfrm>
        </p:grpSpPr>
        <p:grpSp>
          <p:nvGrpSpPr>
            <p:cNvPr id="166" name="Google Shape;166;p18"/>
            <p:cNvGrpSpPr/>
            <p:nvPr/>
          </p:nvGrpSpPr>
          <p:grpSpPr>
            <a:xfrm>
              <a:off x="3965010" y="571479"/>
              <a:ext cx="1446820" cy="719972"/>
              <a:chOff x="3953250" y="571500"/>
              <a:chExt cx="1383325" cy="766825"/>
            </a:xfrm>
          </p:grpSpPr>
          <p:grpSp>
            <p:nvGrpSpPr>
              <p:cNvPr id="167" name="Google Shape;167;p18"/>
              <p:cNvGrpSpPr/>
              <p:nvPr/>
            </p:nvGrpSpPr>
            <p:grpSpPr>
              <a:xfrm>
                <a:off x="3953250" y="571500"/>
                <a:ext cx="1383165" cy="669650"/>
                <a:chOff x="897088" y="2374675"/>
                <a:chExt cx="1383165" cy="669650"/>
              </a:xfrm>
            </p:grpSpPr>
            <p:sp>
              <p:nvSpPr>
                <p:cNvPr id="168" name="Google Shape;168;p18"/>
                <p:cNvSpPr/>
                <p:nvPr/>
              </p:nvSpPr>
              <p:spPr>
                <a:xfrm>
                  <a:off x="1135613" y="2416700"/>
                  <a:ext cx="622500" cy="622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9" name="Google Shape;169;p18"/>
                <p:cNvSpPr/>
                <p:nvPr/>
              </p:nvSpPr>
              <p:spPr>
                <a:xfrm>
                  <a:off x="1479050" y="2374675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" name="Google Shape;170;p18"/>
                <p:cNvSpPr/>
                <p:nvPr/>
              </p:nvSpPr>
              <p:spPr>
                <a:xfrm>
                  <a:off x="897088" y="2689700"/>
                  <a:ext cx="492600" cy="354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" name="Google Shape;171;p18"/>
                <p:cNvSpPr/>
                <p:nvPr/>
              </p:nvSpPr>
              <p:spPr>
                <a:xfrm>
                  <a:off x="1657753" y="2551725"/>
                  <a:ext cx="6225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72" name="Google Shape;172;p18"/>
              <p:cNvSpPr/>
              <p:nvPr/>
            </p:nvSpPr>
            <p:spPr>
              <a:xfrm>
                <a:off x="3972775" y="907225"/>
                <a:ext cx="1363800" cy="4311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73" name="Google Shape;173;p18"/>
            <p:cNvSpPr/>
            <p:nvPr/>
          </p:nvSpPr>
          <p:spPr>
            <a:xfrm>
              <a:off x="4006544" y="571481"/>
              <a:ext cx="1610148" cy="660750"/>
            </a:xfrm>
            <a:custGeom>
              <a:avLst/>
              <a:gdLst/>
              <a:ahLst/>
              <a:cxnLst/>
              <a:rect l="l" t="t" r="r" b="b"/>
              <a:pathLst>
                <a:path w="3864" h="1872" extrusionOk="0">
                  <a:moveTo>
                    <a:pt x="1847" y="365"/>
                  </a:moveTo>
                  <a:cubicBezTo>
                    <a:pt x="1920" y="487"/>
                    <a:pt x="1920" y="633"/>
                    <a:pt x="1871" y="754"/>
                  </a:cubicBezTo>
                  <a:lnTo>
                    <a:pt x="1847" y="754"/>
                  </a:lnTo>
                  <a:cubicBezTo>
                    <a:pt x="1847" y="754"/>
                    <a:pt x="1823" y="754"/>
                    <a:pt x="1798" y="705"/>
                  </a:cubicBezTo>
                  <a:cubicBezTo>
                    <a:pt x="1774" y="608"/>
                    <a:pt x="1774" y="487"/>
                    <a:pt x="1847" y="390"/>
                  </a:cubicBezTo>
                  <a:lnTo>
                    <a:pt x="1847" y="365"/>
                  </a:lnTo>
                  <a:close/>
                  <a:moveTo>
                    <a:pt x="2891" y="584"/>
                  </a:moveTo>
                  <a:lnTo>
                    <a:pt x="2891" y="608"/>
                  </a:lnTo>
                  <a:cubicBezTo>
                    <a:pt x="2940" y="754"/>
                    <a:pt x="2940" y="900"/>
                    <a:pt x="2867" y="948"/>
                  </a:cubicBezTo>
                  <a:cubicBezTo>
                    <a:pt x="2831" y="960"/>
                    <a:pt x="2806" y="967"/>
                    <a:pt x="2791" y="967"/>
                  </a:cubicBezTo>
                  <a:cubicBezTo>
                    <a:pt x="2776" y="967"/>
                    <a:pt x="2770" y="960"/>
                    <a:pt x="2770" y="948"/>
                  </a:cubicBezTo>
                  <a:cubicBezTo>
                    <a:pt x="2770" y="803"/>
                    <a:pt x="2794" y="681"/>
                    <a:pt x="2891" y="584"/>
                  </a:cubicBezTo>
                  <a:close/>
                  <a:moveTo>
                    <a:pt x="754" y="1021"/>
                  </a:moveTo>
                  <a:cubicBezTo>
                    <a:pt x="851" y="1021"/>
                    <a:pt x="924" y="1070"/>
                    <a:pt x="972" y="1143"/>
                  </a:cubicBezTo>
                  <a:cubicBezTo>
                    <a:pt x="997" y="1216"/>
                    <a:pt x="972" y="1288"/>
                    <a:pt x="899" y="1337"/>
                  </a:cubicBezTo>
                  <a:cubicBezTo>
                    <a:pt x="887" y="1349"/>
                    <a:pt x="875" y="1355"/>
                    <a:pt x="863" y="1355"/>
                  </a:cubicBezTo>
                  <a:cubicBezTo>
                    <a:pt x="851" y="1355"/>
                    <a:pt x="839" y="1349"/>
                    <a:pt x="827" y="1337"/>
                  </a:cubicBezTo>
                  <a:cubicBezTo>
                    <a:pt x="754" y="1240"/>
                    <a:pt x="754" y="1143"/>
                    <a:pt x="754" y="1045"/>
                  </a:cubicBezTo>
                  <a:lnTo>
                    <a:pt x="754" y="1021"/>
                  </a:lnTo>
                  <a:close/>
                  <a:moveTo>
                    <a:pt x="2357" y="74"/>
                  </a:moveTo>
                  <a:cubicBezTo>
                    <a:pt x="2600" y="122"/>
                    <a:pt x="2794" y="268"/>
                    <a:pt x="2867" y="487"/>
                  </a:cubicBezTo>
                  <a:cubicBezTo>
                    <a:pt x="2746" y="608"/>
                    <a:pt x="2673" y="778"/>
                    <a:pt x="2697" y="973"/>
                  </a:cubicBezTo>
                  <a:cubicBezTo>
                    <a:pt x="2725" y="1015"/>
                    <a:pt x="2745" y="1041"/>
                    <a:pt x="2786" y="1041"/>
                  </a:cubicBezTo>
                  <a:cubicBezTo>
                    <a:pt x="2815" y="1041"/>
                    <a:pt x="2855" y="1027"/>
                    <a:pt x="2916" y="997"/>
                  </a:cubicBezTo>
                  <a:cubicBezTo>
                    <a:pt x="3061" y="924"/>
                    <a:pt x="3037" y="681"/>
                    <a:pt x="2964" y="487"/>
                  </a:cubicBezTo>
                  <a:cubicBezTo>
                    <a:pt x="2989" y="462"/>
                    <a:pt x="3013" y="462"/>
                    <a:pt x="3061" y="462"/>
                  </a:cubicBezTo>
                  <a:cubicBezTo>
                    <a:pt x="3329" y="535"/>
                    <a:pt x="3572" y="730"/>
                    <a:pt x="3693" y="997"/>
                  </a:cubicBezTo>
                  <a:cubicBezTo>
                    <a:pt x="3766" y="1143"/>
                    <a:pt x="3766" y="1337"/>
                    <a:pt x="3644" y="1483"/>
                  </a:cubicBezTo>
                  <a:cubicBezTo>
                    <a:pt x="3474" y="1677"/>
                    <a:pt x="2819" y="1799"/>
                    <a:pt x="1774" y="1799"/>
                  </a:cubicBezTo>
                  <a:cubicBezTo>
                    <a:pt x="1118" y="1799"/>
                    <a:pt x="535" y="1750"/>
                    <a:pt x="535" y="1750"/>
                  </a:cubicBezTo>
                  <a:cubicBezTo>
                    <a:pt x="316" y="1726"/>
                    <a:pt x="195" y="1653"/>
                    <a:pt x="146" y="1507"/>
                  </a:cubicBezTo>
                  <a:cubicBezTo>
                    <a:pt x="98" y="1386"/>
                    <a:pt x="219" y="1216"/>
                    <a:pt x="438" y="1118"/>
                  </a:cubicBezTo>
                  <a:cubicBezTo>
                    <a:pt x="511" y="1070"/>
                    <a:pt x="584" y="1045"/>
                    <a:pt x="681" y="1045"/>
                  </a:cubicBezTo>
                  <a:cubicBezTo>
                    <a:pt x="657" y="1167"/>
                    <a:pt x="705" y="1288"/>
                    <a:pt x="778" y="1410"/>
                  </a:cubicBezTo>
                  <a:cubicBezTo>
                    <a:pt x="808" y="1440"/>
                    <a:pt x="857" y="1461"/>
                    <a:pt x="901" y="1461"/>
                  </a:cubicBezTo>
                  <a:cubicBezTo>
                    <a:pt x="928" y="1461"/>
                    <a:pt x="954" y="1453"/>
                    <a:pt x="972" y="1434"/>
                  </a:cubicBezTo>
                  <a:cubicBezTo>
                    <a:pt x="1070" y="1361"/>
                    <a:pt x="1118" y="1240"/>
                    <a:pt x="1094" y="1118"/>
                  </a:cubicBezTo>
                  <a:cubicBezTo>
                    <a:pt x="1045" y="1021"/>
                    <a:pt x="924" y="924"/>
                    <a:pt x="802" y="924"/>
                  </a:cubicBezTo>
                  <a:cubicBezTo>
                    <a:pt x="851" y="681"/>
                    <a:pt x="1021" y="462"/>
                    <a:pt x="1264" y="365"/>
                  </a:cubicBezTo>
                  <a:cubicBezTo>
                    <a:pt x="1395" y="278"/>
                    <a:pt x="1517" y="234"/>
                    <a:pt x="1621" y="234"/>
                  </a:cubicBezTo>
                  <a:cubicBezTo>
                    <a:pt x="1689" y="234"/>
                    <a:pt x="1750" y="254"/>
                    <a:pt x="1798" y="292"/>
                  </a:cubicBezTo>
                  <a:cubicBezTo>
                    <a:pt x="1701" y="414"/>
                    <a:pt x="1677" y="584"/>
                    <a:pt x="1750" y="730"/>
                  </a:cubicBezTo>
                  <a:cubicBezTo>
                    <a:pt x="1750" y="778"/>
                    <a:pt x="1798" y="827"/>
                    <a:pt x="1871" y="827"/>
                  </a:cubicBezTo>
                  <a:cubicBezTo>
                    <a:pt x="1895" y="827"/>
                    <a:pt x="1920" y="803"/>
                    <a:pt x="1944" y="778"/>
                  </a:cubicBezTo>
                  <a:cubicBezTo>
                    <a:pt x="2041" y="633"/>
                    <a:pt x="2017" y="438"/>
                    <a:pt x="1920" y="292"/>
                  </a:cubicBezTo>
                  <a:cubicBezTo>
                    <a:pt x="1993" y="220"/>
                    <a:pt x="2090" y="147"/>
                    <a:pt x="2187" y="122"/>
                  </a:cubicBezTo>
                  <a:cubicBezTo>
                    <a:pt x="2236" y="98"/>
                    <a:pt x="2308" y="98"/>
                    <a:pt x="2357" y="74"/>
                  </a:cubicBezTo>
                  <a:close/>
                  <a:moveTo>
                    <a:pt x="2333" y="1"/>
                  </a:moveTo>
                  <a:cubicBezTo>
                    <a:pt x="2260" y="1"/>
                    <a:pt x="2211" y="25"/>
                    <a:pt x="2138" y="50"/>
                  </a:cubicBezTo>
                  <a:cubicBezTo>
                    <a:pt x="2017" y="74"/>
                    <a:pt x="1920" y="147"/>
                    <a:pt x="1823" y="244"/>
                  </a:cubicBezTo>
                  <a:cubicBezTo>
                    <a:pt x="1756" y="188"/>
                    <a:pt x="1674" y="158"/>
                    <a:pt x="1579" y="158"/>
                  </a:cubicBezTo>
                  <a:cubicBezTo>
                    <a:pt x="1466" y="158"/>
                    <a:pt x="1336" y="200"/>
                    <a:pt x="1191" y="292"/>
                  </a:cubicBezTo>
                  <a:cubicBezTo>
                    <a:pt x="924" y="414"/>
                    <a:pt x="754" y="657"/>
                    <a:pt x="681" y="948"/>
                  </a:cubicBezTo>
                  <a:cubicBezTo>
                    <a:pt x="584" y="948"/>
                    <a:pt x="487" y="973"/>
                    <a:pt x="414" y="1021"/>
                  </a:cubicBezTo>
                  <a:cubicBezTo>
                    <a:pt x="146" y="1167"/>
                    <a:pt x="1" y="1361"/>
                    <a:pt x="49" y="1531"/>
                  </a:cubicBezTo>
                  <a:cubicBezTo>
                    <a:pt x="74" y="1701"/>
                    <a:pt x="268" y="1823"/>
                    <a:pt x="511" y="1847"/>
                  </a:cubicBezTo>
                  <a:cubicBezTo>
                    <a:pt x="511" y="1847"/>
                    <a:pt x="1118" y="1871"/>
                    <a:pt x="1774" y="1871"/>
                  </a:cubicBezTo>
                  <a:cubicBezTo>
                    <a:pt x="2867" y="1871"/>
                    <a:pt x="3523" y="1774"/>
                    <a:pt x="3717" y="1556"/>
                  </a:cubicBezTo>
                  <a:cubicBezTo>
                    <a:pt x="3839" y="1386"/>
                    <a:pt x="3863" y="1167"/>
                    <a:pt x="3766" y="973"/>
                  </a:cubicBezTo>
                  <a:cubicBezTo>
                    <a:pt x="3620" y="681"/>
                    <a:pt x="3353" y="438"/>
                    <a:pt x="3037" y="365"/>
                  </a:cubicBezTo>
                  <a:cubicBezTo>
                    <a:pt x="2989" y="365"/>
                    <a:pt x="2940" y="390"/>
                    <a:pt x="2916" y="414"/>
                  </a:cubicBezTo>
                  <a:cubicBezTo>
                    <a:pt x="2819" y="171"/>
                    <a:pt x="2600" y="25"/>
                    <a:pt x="2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4" name="Google Shape;174;p18"/>
          <p:cNvGrpSpPr/>
          <p:nvPr/>
        </p:nvGrpSpPr>
        <p:grpSpPr>
          <a:xfrm rot="8903269">
            <a:off x="-62369" y="122447"/>
            <a:ext cx="1100970" cy="787624"/>
            <a:chOff x="1202177" y="4613417"/>
            <a:chExt cx="528376" cy="377939"/>
          </a:xfrm>
        </p:grpSpPr>
        <p:sp>
          <p:nvSpPr>
            <p:cNvPr id="175" name="Google Shape;175;p18"/>
            <p:cNvSpPr/>
            <p:nvPr/>
          </p:nvSpPr>
          <p:spPr>
            <a:xfrm>
              <a:off x="1564214" y="4671691"/>
              <a:ext cx="166339" cy="48340"/>
            </a:xfrm>
            <a:custGeom>
              <a:avLst/>
              <a:gdLst/>
              <a:ahLst/>
              <a:cxnLst/>
              <a:rect l="l" t="t" r="r" b="b"/>
              <a:pathLst>
                <a:path w="1507" h="438" extrusionOk="0">
                  <a:moveTo>
                    <a:pt x="1409" y="1"/>
                  </a:moveTo>
                  <a:lnTo>
                    <a:pt x="73" y="316"/>
                  </a:lnTo>
                  <a:cubicBezTo>
                    <a:pt x="25" y="316"/>
                    <a:pt x="0" y="341"/>
                    <a:pt x="25" y="389"/>
                  </a:cubicBezTo>
                  <a:cubicBezTo>
                    <a:pt x="25" y="414"/>
                    <a:pt x="49" y="438"/>
                    <a:pt x="73" y="438"/>
                  </a:cubicBezTo>
                  <a:lnTo>
                    <a:pt x="98" y="438"/>
                  </a:lnTo>
                  <a:lnTo>
                    <a:pt x="1434" y="122"/>
                  </a:lnTo>
                  <a:cubicBezTo>
                    <a:pt x="1506" y="122"/>
                    <a:pt x="1482" y="1"/>
                    <a:pt x="14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18"/>
            <p:cNvSpPr/>
            <p:nvPr/>
          </p:nvSpPr>
          <p:spPr>
            <a:xfrm>
              <a:off x="1602846" y="4613417"/>
              <a:ext cx="60708" cy="176363"/>
            </a:xfrm>
            <a:custGeom>
              <a:avLst/>
              <a:gdLst/>
              <a:ahLst/>
              <a:cxnLst/>
              <a:rect l="l" t="t" r="r" b="b"/>
              <a:pathLst>
                <a:path w="550" h="1598" extrusionOk="0">
                  <a:moveTo>
                    <a:pt x="77" y="0"/>
                  </a:moveTo>
                  <a:cubicBezTo>
                    <a:pt x="39" y="0"/>
                    <a:pt x="0" y="32"/>
                    <a:pt x="15" y="91"/>
                  </a:cubicBezTo>
                  <a:lnTo>
                    <a:pt x="403" y="1573"/>
                  </a:lnTo>
                  <a:cubicBezTo>
                    <a:pt x="428" y="1597"/>
                    <a:pt x="452" y="1597"/>
                    <a:pt x="476" y="1597"/>
                  </a:cubicBezTo>
                  <a:lnTo>
                    <a:pt x="501" y="1597"/>
                  </a:lnTo>
                  <a:cubicBezTo>
                    <a:pt x="525" y="1597"/>
                    <a:pt x="549" y="1549"/>
                    <a:pt x="525" y="1525"/>
                  </a:cubicBezTo>
                  <a:lnTo>
                    <a:pt x="136" y="43"/>
                  </a:lnTo>
                  <a:cubicBezTo>
                    <a:pt x="127" y="14"/>
                    <a:pt x="102" y="0"/>
                    <a:pt x="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18"/>
            <p:cNvSpPr/>
            <p:nvPr/>
          </p:nvSpPr>
          <p:spPr>
            <a:xfrm>
              <a:off x="1582978" y="4629421"/>
              <a:ext cx="104638" cy="138950"/>
            </a:xfrm>
            <a:custGeom>
              <a:avLst/>
              <a:gdLst/>
              <a:ahLst/>
              <a:cxnLst/>
              <a:rect l="l" t="t" r="r" b="b"/>
              <a:pathLst>
                <a:path w="948" h="1259" extrusionOk="0">
                  <a:moveTo>
                    <a:pt x="875" y="1"/>
                  </a:moveTo>
                  <a:cubicBezTo>
                    <a:pt x="857" y="1"/>
                    <a:pt x="838" y="7"/>
                    <a:pt x="826" y="19"/>
                  </a:cubicBezTo>
                  <a:lnTo>
                    <a:pt x="25" y="1161"/>
                  </a:lnTo>
                  <a:cubicBezTo>
                    <a:pt x="0" y="1185"/>
                    <a:pt x="0" y="1234"/>
                    <a:pt x="49" y="1258"/>
                  </a:cubicBezTo>
                  <a:lnTo>
                    <a:pt x="122" y="1258"/>
                  </a:lnTo>
                  <a:lnTo>
                    <a:pt x="924" y="92"/>
                  </a:lnTo>
                  <a:cubicBezTo>
                    <a:pt x="948" y="68"/>
                    <a:pt x="948" y="19"/>
                    <a:pt x="924" y="19"/>
                  </a:cubicBezTo>
                  <a:cubicBezTo>
                    <a:pt x="911" y="7"/>
                    <a:pt x="893" y="1"/>
                    <a:pt x="8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18"/>
            <p:cNvSpPr/>
            <p:nvPr/>
          </p:nvSpPr>
          <p:spPr>
            <a:xfrm>
              <a:off x="1548982" y="4644430"/>
              <a:ext cx="160158" cy="102419"/>
            </a:xfrm>
            <a:custGeom>
              <a:avLst/>
              <a:gdLst/>
              <a:ahLst/>
              <a:cxnLst/>
              <a:rect l="l" t="t" r="r" b="b"/>
              <a:pathLst>
                <a:path w="1451" h="928" extrusionOk="0">
                  <a:moveTo>
                    <a:pt x="115" y="1"/>
                  </a:moveTo>
                  <a:cubicBezTo>
                    <a:pt x="51" y="1"/>
                    <a:pt x="0" y="83"/>
                    <a:pt x="65" y="126"/>
                  </a:cubicBezTo>
                  <a:lnTo>
                    <a:pt x="1329" y="928"/>
                  </a:lnTo>
                  <a:lnTo>
                    <a:pt x="1377" y="928"/>
                  </a:lnTo>
                  <a:cubicBezTo>
                    <a:pt x="1426" y="928"/>
                    <a:pt x="1450" y="831"/>
                    <a:pt x="1402" y="806"/>
                  </a:cubicBezTo>
                  <a:lnTo>
                    <a:pt x="138" y="5"/>
                  </a:lnTo>
                  <a:cubicBezTo>
                    <a:pt x="130" y="2"/>
                    <a:pt x="123" y="1"/>
                    <a:pt x="1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18"/>
            <p:cNvSpPr/>
            <p:nvPr/>
          </p:nvSpPr>
          <p:spPr>
            <a:xfrm>
              <a:off x="1202177" y="4673346"/>
              <a:ext cx="177156" cy="151310"/>
            </a:xfrm>
            <a:custGeom>
              <a:avLst/>
              <a:gdLst/>
              <a:ahLst/>
              <a:cxnLst/>
              <a:rect l="l" t="t" r="r" b="b"/>
              <a:pathLst>
                <a:path w="1605" h="1371" extrusionOk="0">
                  <a:moveTo>
                    <a:pt x="924" y="131"/>
                  </a:moveTo>
                  <a:cubicBezTo>
                    <a:pt x="1216" y="131"/>
                    <a:pt x="1458" y="374"/>
                    <a:pt x="1483" y="690"/>
                  </a:cubicBezTo>
                  <a:cubicBezTo>
                    <a:pt x="1483" y="1019"/>
                    <a:pt x="1204" y="1248"/>
                    <a:pt x="911" y="1248"/>
                  </a:cubicBezTo>
                  <a:cubicBezTo>
                    <a:pt x="771" y="1248"/>
                    <a:pt x="629" y="1196"/>
                    <a:pt x="511" y="1079"/>
                  </a:cubicBezTo>
                  <a:cubicBezTo>
                    <a:pt x="171" y="739"/>
                    <a:pt x="414" y="131"/>
                    <a:pt x="924" y="131"/>
                  </a:cubicBezTo>
                  <a:close/>
                  <a:moveTo>
                    <a:pt x="907" y="1"/>
                  </a:moveTo>
                  <a:cubicBezTo>
                    <a:pt x="740" y="1"/>
                    <a:pt x="571" y="63"/>
                    <a:pt x="438" y="204"/>
                  </a:cubicBezTo>
                  <a:cubicBezTo>
                    <a:pt x="1" y="641"/>
                    <a:pt x="317" y="1370"/>
                    <a:pt x="924" y="1370"/>
                  </a:cubicBezTo>
                  <a:cubicBezTo>
                    <a:pt x="1288" y="1370"/>
                    <a:pt x="1604" y="1079"/>
                    <a:pt x="1604" y="690"/>
                  </a:cubicBezTo>
                  <a:cubicBezTo>
                    <a:pt x="1604" y="278"/>
                    <a:pt x="1258" y="1"/>
                    <a:pt x="9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18"/>
            <p:cNvSpPr/>
            <p:nvPr/>
          </p:nvSpPr>
          <p:spPr>
            <a:xfrm>
              <a:off x="1419143" y="4894566"/>
              <a:ext cx="115344" cy="96790"/>
            </a:xfrm>
            <a:custGeom>
              <a:avLst/>
              <a:gdLst/>
              <a:ahLst/>
              <a:cxnLst/>
              <a:rect l="l" t="t" r="r" b="b"/>
              <a:pathLst>
                <a:path w="1045" h="877" extrusionOk="0">
                  <a:moveTo>
                    <a:pt x="583" y="124"/>
                  </a:moveTo>
                  <a:cubicBezTo>
                    <a:pt x="753" y="124"/>
                    <a:pt x="899" y="269"/>
                    <a:pt x="899" y="439"/>
                  </a:cubicBezTo>
                  <a:cubicBezTo>
                    <a:pt x="899" y="622"/>
                    <a:pt x="741" y="747"/>
                    <a:pt x="587" y="747"/>
                  </a:cubicBezTo>
                  <a:cubicBezTo>
                    <a:pt x="515" y="747"/>
                    <a:pt x="443" y="720"/>
                    <a:pt x="389" y="658"/>
                  </a:cubicBezTo>
                  <a:cubicBezTo>
                    <a:pt x="195" y="464"/>
                    <a:pt x="316" y="124"/>
                    <a:pt x="583" y="124"/>
                  </a:cubicBezTo>
                  <a:close/>
                  <a:moveTo>
                    <a:pt x="584" y="0"/>
                  </a:moveTo>
                  <a:cubicBezTo>
                    <a:pt x="473" y="0"/>
                    <a:pt x="361" y="38"/>
                    <a:pt x="268" y="124"/>
                  </a:cubicBezTo>
                  <a:cubicBezTo>
                    <a:pt x="0" y="415"/>
                    <a:pt x="195" y="877"/>
                    <a:pt x="583" y="877"/>
                  </a:cubicBezTo>
                  <a:cubicBezTo>
                    <a:pt x="826" y="877"/>
                    <a:pt x="1021" y="682"/>
                    <a:pt x="1045" y="439"/>
                  </a:cubicBezTo>
                  <a:cubicBezTo>
                    <a:pt x="1045" y="175"/>
                    <a:pt x="820" y="0"/>
                    <a:pt x="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1" name="Google Shape;181;p18"/>
          <p:cNvGrpSpPr/>
          <p:nvPr/>
        </p:nvGrpSpPr>
        <p:grpSpPr>
          <a:xfrm>
            <a:off x="7224067" y="2171125"/>
            <a:ext cx="2525880" cy="1610799"/>
            <a:chOff x="7239867" y="1514550"/>
            <a:chExt cx="2525880" cy="1610799"/>
          </a:xfrm>
        </p:grpSpPr>
        <p:grpSp>
          <p:nvGrpSpPr>
            <p:cNvPr id="182" name="Google Shape;182;p18"/>
            <p:cNvGrpSpPr/>
            <p:nvPr/>
          </p:nvGrpSpPr>
          <p:grpSpPr>
            <a:xfrm>
              <a:off x="7346663" y="1514550"/>
              <a:ext cx="2419084" cy="1551618"/>
              <a:chOff x="7410211" y="1555307"/>
              <a:chExt cx="2355486" cy="1510826"/>
            </a:xfrm>
          </p:grpSpPr>
          <p:grpSp>
            <p:nvGrpSpPr>
              <p:cNvPr id="183" name="Google Shape;183;p18"/>
              <p:cNvGrpSpPr/>
              <p:nvPr/>
            </p:nvGrpSpPr>
            <p:grpSpPr>
              <a:xfrm>
                <a:off x="7410211" y="1555307"/>
                <a:ext cx="2355486" cy="1510826"/>
                <a:chOff x="761258" y="2062484"/>
                <a:chExt cx="1646502" cy="1056078"/>
              </a:xfrm>
            </p:grpSpPr>
            <p:sp>
              <p:nvSpPr>
                <p:cNvPr id="184" name="Google Shape;184;p18"/>
                <p:cNvSpPr/>
                <p:nvPr/>
              </p:nvSpPr>
              <p:spPr>
                <a:xfrm rot="-1481318">
                  <a:off x="1087094" y="2126891"/>
                  <a:ext cx="430227" cy="556678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" name="Google Shape;185;p18"/>
                <p:cNvSpPr/>
                <p:nvPr/>
              </p:nvSpPr>
              <p:spPr>
                <a:xfrm>
                  <a:off x="1415418" y="2201127"/>
                  <a:ext cx="5577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" name="Google Shape;186;p18"/>
                <p:cNvSpPr/>
                <p:nvPr/>
              </p:nvSpPr>
              <p:spPr>
                <a:xfrm>
                  <a:off x="761258" y="2379293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" name="Google Shape;187;p18"/>
                <p:cNvSpPr/>
                <p:nvPr/>
              </p:nvSpPr>
              <p:spPr>
                <a:xfrm>
                  <a:off x="899445" y="2606080"/>
                  <a:ext cx="469500" cy="469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8" name="Google Shape;188;p18"/>
                <p:cNvSpPr/>
                <p:nvPr/>
              </p:nvSpPr>
              <p:spPr>
                <a:xfrm>
                  <a:off x="1250808" y="2594534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9" name="Google Shape;189;p18"/>
                <p:cNvSpPr/>
                <p:nvPr/>
              </p:nvSpPr>
              <p:spPr>
                <a:xfrm rot="-2967336">
                  <a:off x="1706888" y="2475460"/>
                  <a:ext cx="622580" cy="492779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90" name="Google Shape;190;p18"/>
              <p:cNvSpPr/>
              <p:nvPr/>
            </p:nvSpPr>
            <p:spPr>
              <a:xfrm>
                <a:off x="793321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18"/>
              <p:cNvSpPr/>
              <p:nvPr/>
            </p:nvSpPr>
            <p:spPr>
              <a:xfrm>
                <a:off x="838646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92" name="Google Shape;192;p18"/>
            <p:cNvSpPr/>
            <p:nvPr/>
          </p:nvSpPr>
          <p:spPr>
            <a:xfrm>
              <a:off x="7239867" y="1792171"/>
              <a:ext cx="2256600" cy="1333178"/>
            </a:xfrm>
            <a:custGeom>
              <a:avLst/>
              <a:gdLst/>
              <a:ahLst/>
              <a:cxnLst/>
              <a:rect l="l" t="t" r="r" b="b"/>
              <a:pathLst>
                <a:path w="4957" h="2929" extrusionOk="0">
                  <a:moveTo>
                    <a:pt x="1215" y="718"/>
                  </a:moveTo>
                  <a:cubicBezTo>
                    <a:pt x="1312" y="743"/>
                    <a:pt x="1337" y="767"/>
                    <a:pt x="1361" y="815"/>
                  </a:cubicBezTo>
                  <a:cubicBezTo>
                    <a:pt x="1361" y="840"/>
                    <a:pt x="1312" y="888"/>
                    <a:pt x="1288" y="913"/>
                  </a:cubicBezTo>
                  <a:cubicBezTo>
                    <a:pt x="1264" y="913"/>
                    <a:pt x="1264" y="937"/>
                    <a:pt x="1215" y="937"/>
                  </a:cubicBezTo>
                  <a:cubicBezTo>
                    <a:pt x="1215" y="864"/>
                    <a:pt x="1215" y="815"/>
                    <a:pt x="1215" y="743"/>
                  </a:cubicBezTo>
                  <a:lnTo>
                    <a:pt x="1215" y="718"/>
                  </a:lnTo>
                  <a:close/>
                  <a:moveTo>
                    <a:pt x="2527" y="475"/>
                  </a:moveTo>
                  <a:cubicBezTo>
                    <a:pt x="2624" y="597"/>
                    <a:pt x="2673" y="767"/>
                    <a:pt x="2624" y="937"/>
                  </a:cubicBezTo>
                  <a:cubicBezTo>
                    <a:pt x="2601" y="983"/>
                    <a:pt x="2567" y="1007"/>
                    <a:pt x="2530" y="1007"/>
                  </a:cubicBezTo>
                  <a:cubicBezTo>
                    <a:pt x="2489" y="1007"/>
                    <a:pt x="2444" y="977"/>
                    <a:pt x="2405" y="913"/>
                  </a:cubicBezTo>
                  <a:cubicBezTo>
                    <a:pt x="2333" y="767"/>
                    <a:pt x="2381" y="573"/>
                    <a:pt x="2527" y="475"/>
                  </a:cubicBezTo>
                  <a:close/>
                  <a:moveTo>
                    <a:pt x="3984" y="1010"/>
                  </a:moveTo>
                  <a:lnTo>
                    <a:pt x="3984" y="1010"/>
                  </a:lnTo>
                  <a:cubicBezTo>
                    <a:pt x="4009" y="1107"/>
                    <a:pt x="3984" y="1228"/>
                    <a:pt x="3936" y="1326"/>
                  </a:cubicBezTo>
                  <a:cubicBezTo>
                    <a:pt x="3912" y="1350"/>
                    <a:pt x="3912" y="1350"/>
                    <a:pt x="3887" y="1350"/>
                  </a:cubicBezTo>
                  <a:cubicBezTo>
                    <a:pt x="3863" y="1350"/>
                    <a:pt x="3839" y="1326"/>
                    <a:pt x="3814" y="1326"/>
                  </a:cubicBezTo>
                  <a:cubicBezTo>
                    <a:pt x="3766" y="1277"/>
                    <a:pt x="3766" y="1277"/>
                    <a:pt x="3766" y="1204"/>
                  </a:cubicBezTo>
                  <a:cubicBezTo>
                    <a:pt x="3790" y="1131"/>
                    <a:pt x="3863" y="1058"/>
                    <a:pt x="3984" y="1010"/>
                  </a:cubicBezTo>
                  <a:close/>
                  <a:moveTo>
                    <a:pt x="1045" y="1860"/>
                  </a:moveTo>
                  <a:cubicBezTo>
                    <a:pt x="948" y="1957"/>
                    <a:pt x="851" y="2030"/>
                    <a:pt x="754" y="2079"/>
                  </a:cubicBezTo>
                  <a:cubicBezTo>
                    <a:pt x="778" y="1982"/>
                    <a:pt x="875" y="1909"/>
                    <a:pt x="972" y="1860"/>
                  </a:cubicBezTo>
                  <a:close/>
                  <a:moveTo>
                    <a:pt x="3159" y="1957"/>
                  </a:moveTo>
                  <a:cubicBezTo>
                    <a:pt x="3159" y="1957"/>
                    <a:pt x="3183" y="1957"/>
                    <a:pt x="3231" y="2006"/>
                  </a:cubicBezTo>
                  <a:cubicBezTo>
                    <a:pt x="3280" y="2054"/>
                    <a:pt x="3304" y="2152"/>
                    <a:pt x="3280" y="2224"/>
                  </a:cubicBezTo>
                  <a:cubicBezTo>
                    <a:pt x="3159" y="2127"/>
                    <a:pt x="3159" y="2006"/>
                    <a:pt x="3159" y="1957"/>
                  </a:cubicBezTo>
                  <a:close/>
                  <a:moveTo>
                    <a:pt x="1701" y="2030"/>
                  </a:moveTo>
                  <a:cubicBezTo>
                    <a:pt x="1750" y="2054"/>
                    <a:pt x="1798" y="2079"/>
                    <a:pt x="1822" y="2127"/>
                  </a:cubicBezTo>
                  <a:cubicBezTo>
                    <a:pt x="1847" y="2249"/>
                    <a:pt x="1822" y="2346"/>
                    <a:pt x="1774" y="2443"/>
                  </a:cubicBezTo>
                  <a:cubicBezTo>
                    <a:pt x="1677" y="2346"/>
                    <a:pt x="1628" y="2200"/>
                    <a:pt x="1652" y="2054"/>
                  </a:cubicBezTo>
                  <a:cubicBezTo>
                    <a:pt x="1652" y="2030"/>
                    <a:pt x="1677" y="2030"/>
                    <a:pt x="1677" y="2030"/>
                  </a:cubicBezTo>
                  <a:close/>
                  <a:moveTo>
                    <a:pt x="1688" y="116"/>
                  </a:moveTo>
                  <a:cubicBezTo>
                    <a:pt x="1796" y="116"/>
                    <a:pt x="1923" y="140"/>
                    <a:pt x="2065" y="184"/>
                  </a:cubicBezTo>
                  <a:cubicBezTo>
                    <a:pt x="2211" y="232"/>
                    <a:pt x="2333" y="305"/>
                    <a:pt x="2454" y="427"/>
                  </a:cubicBezTo>
                  <a:cubicBezTo>
                    <a:pt x="2284" y="548"/>
                    <a:pt x="2235" y="791"/>
                    <a:pt x="2333" y="961"/>
                  </a:cubicBezTo>
                  <a:cubicBezTo>
                    <a:pt x="2430" y="1083"/>
                    <a:pt x="2503" y="1131"/>
                    <a:pt x="2551" y="1131"/>
                  </a:cubicBezTo>
                  <a:cubicBezTo>
                    <a:pt x="2648" y="1107"/>
                    <a:pt x="2721" y="1058"/>
                    <a:pt x="2746" y="986"/>
                  </a:cubicBezTo>
                  <a:cubicBezTo>
                    <a:pt x="2794" y="791"/>
                    <a:pt x="2746" y="573"/>
                    <a:pt x="2624" y="427"/>
                  </a:cubicBezTo>
                  <a:cubicBezTo>
                    <a:pt x="2818" y="305"/>
                    <a:pt x="3061" y="232"/>
                    <a:pt x="3304" y="232"/>
                  </a:cubicBezTo>
                  <a:lnTo>
                    <a:pt x="3450" y="232"/>
                  </a:lnTo>
                  <a:cubicBezTo>
                    <a:pt x="3742" y="330"/>
                    <a:pt x="3960" y="597"/>
                    <a:pt x="3984" y="888"/>
                  </a:cubicBezTo>
                  <a:cubicBezTo>
                    <a:pt x="3839" y="937"/>
                    <a:pt x="3717" y="1034"/>
                    <a:pt x="3693" y="1180"/>
                  </a:cubicBezTo>
                  <a:cubicBezTo>
                    <a:pt x="3669" y="1277"/>
                    <a:pt x="3693" y="1350"/>
                    <a:pt x="3766" y="1423"/>
                  </a:cubicBezTo>
                  <a:cubicBezTo>
                    <a:pt x="3802" y="1459"/>
                    <a:pt x="3845" y="1477"/>
                    <a:pt x="3887" y="1477"/>
                  </a:cubicBezTo>
                  <a:cubicBezTo>
                    <a:pt x="3930" y="1477"/>
                    <a:pt x="3972" y="1459"/>
                    <a:pt x="4009" y="1423"/>
                  </a:cubicBezTo>
                  <a:cubicBezTo>
                    <a:pt x="4082" y="1277"/>
                    <a:pt x="4106" y="1131"/>
                    <a:pt x="4082" y="986"/>
                  </a:cubicBezTo>
                  <a:cubicBezTo>
                    <a:pt x="4130" y="986"/>
                    <a:pt x="4203" y="961"/>
                    <a:pt x="4252" y="961"/>
                  </a:cubicBezTo>
                  <a:cubicBezTo>
                    <a:pt x="4470" y="961"/>
                    <a:pt x="4640" y="1083"/>
                    <a:pt x="4738" y="1277"/>
                  </a:cubicBezTo>
                  <a:cubicBezTo>
                    <a:pt x="4835" y="1544"/>
                    <a:pt x="4810" y="1836"/>
                    <a:pt x="4665" y="2079"/>
                  </a:cubicBezTo>
                  <a:cubicBezTo>
                    <a:pt x="4483" y="2341"/>
                    <a:pt x="4201" y="2486"/>
                    <a:pt x="3902" y="2486"/>
                  </a:cubicBezTo>
                  <a:cubicBezTo>
                    <a:pt x="3841" y="2486"/>
                    <a:pt x="3779" y="2480"/>
                    <a:pt x="3717" y="2467"/>
                  </a:cubicBezTo>
                  <a:cubicBezTo>
                    <a:pt x="3572" y="2443"/>
                    <a:pt x="3450" y="2370"/>
                    <a:pt x="3353" y="2297"/>
                  </a:cubicBezTo>
                  <a:cubicBezTo>
                    <a:pt x="3401" y="2176"/>
                    <a:pt x="3377" y="2030"/>
                    <a:pt x="3304" y="1933"/>
                  </a:cubicBezTo>
                  <a:cubicBezTo>
                    <a:pt x="3244" y="1884"/>
                    <a:pt x="3189" y="1860"/>
                    <a:pt x="3143" y="1860"/>
                  </a:cubicBezTo>
                  <a:cubicBezTo>
                    <a:pt x="3098" y="1860"/>
                    <a:pt x="3061" y="1884"/>
                    <a:pt x="3037" y="1933"/>
                  </a:cubicBezTo>
                  <a:cubicBezTo>
                    <a:pt x="3037" y="2103"/>
                    <a:pt x="3086" y="2249"/>
                    <a:pt x="3231" y="2322"/>
                  </a:cubicBezTo>
                  <a:cubicBezTo>
                    <a:pt x="3071" y="2620"/>
                    <a:pt x="2781" y="2809"/>
                    <a:pt x="2442" y="2809"/>
                  </a:cubicBezTo>
                  <a:cubicBezTo>
                    <a:pt x="2422" y="2809"/>
                    <a:pt x="2402" y="2809"/>
                    <a:pt x="2381" y="2807"/>
                  </a:cubicBezTo>
                  <a:cubicBezTo>
                    <a:pt x="2187" y="2807"/>
                    <a:pt x="1968" y="2686"/>
                    <a:pt x="1847" y="2516"/>
                  </a:cubicBezTo>
                  <a:cubicBezTo>
                    <a:pt x="1920" y="2394"/>
                    <a:pt x="1968" y="2249"/>
                    <a:pt x="1920" y="2103"/>
                  </a:cubicBezTo>
                  <a:cubicBezTo>
                    <a:pt x="1895" y="2030"/>
                    <a:pt x="1822" y="1957"/>
                    <a:pt x="1725" y="1933"/>
                  </a:cubicBezTo>
                  <a:cubicBezTo>
                    <a:pt x="1712" y="1928"/>
                    <a:pt x="1699" y="1926"/>
                    <a:pt x="1685" y="1926"/>
                  </a:cubicBezTo>
                  <a:cubicBezTo>
                    <a:pt x="1627" y="1926"/>
                    <a:pt x="1575" y="1966"/>
                    <a:pt x="1555" y="2006"/>
                  </a:cubicBezTo>
                  <a:cubicBezTo>
                    <a:pt x="1531" y="2200"/>
                    <a:pt x="1580" y="2394"/>
                    <a:pt x="1725" y="2540"/>
                  </a:cubicBezTo>
                  <a:cubicBezTo>
                    <a:pt x="1604" y="2662"/>
                    <a:pt x="1434" y="2735"/>
                    <a:pt x="1264" y="2759"/>
                  </a:cubicBezTo>
                  <a:lnTo>
                    <a:pt x="1191" y="2759"/>
                  </a:lnTo>
                  <a:cubicBezTo>
                    <a:pt x="1045" y="2759"/>
                    <a:pt x="924" y="2686"/>
                    <a:pt x="826" y="2589"/>
                  </a:cubicBezTo>
                  <a:cubicBezTo>
                    <a:pt x="729" y="2467"/>
                    <a:pt x="705" y="2346"/>
                    <a:pt x="729" y="2224"/>
                  </a:cubicBezTo>
                  <a:cubicBezTo>
                    <a:pt x="924" y="2152"/>
                    <a:pt x="1167" y="1957"/>
                    <a:pt x="1142" y="1836"/>
                  </a:cubicBezTo>
                  <a:cubicBezTo>
                    <a:pt x="1142" y="1801"/>
                    <a:pt x="1118" y="1767"/>
                    <a:pt x="1052" y="1767"/>
                  </a:cubicBezTo>
                  <a:cubicBezTo>
                    <a:pt x="1025" y="1767"/>
                    <a:pt x="991" y="1773"/>
                    <a:pt x="948" y="1787"/>
                  </a:cubicBezTo>
                  <a:cubicBezTo>
                    <a:pt x="802" y="1836"/>
                    <a:pt x="681" y="1982"/>
                    <a:pt x="656" y="2152"/>
                  </a:cubicBezTo>
                  <a:cubicBezTo>
                    <a:pt x="638" y="2154"/>
                    <a:pt x="621" y="2155"/>
                    <a:pt x="603" y="2155"/>
                  </a:cubicBezTo>
                  <a:cubicBezTo>
                    <a:pt x="414" y="2155"/>
                    <a:pt x="286" y="2032"/>
                    <a:pt x="219" y="1787"/>
                  </a:cubicBezTo>
                  <a:cubicBezTo>
                    <a:pt x="98" y="1520"/>
                    <a:pt x="122" y="1228"/>
                    <a:pt x="243" y="961"/>
                  </a:cubicBezTo>
                  <a:cubicBezTo>
                    <a:pt x="389" y="791"/>
                    <a:pt x="608" y="694"/>
                    <a:pt x="851" y="694"/>
                  </a:cubicBezTo>
                  <a:lnTo>
                    <a:pt x="1142" y="694"/>
                  </a:lnTo>
                  <a:lnTo>
                    <a:pt x="1142" y="743"/>
                  </a:lnTo>
                  <a:cubicBezTo>
                    <a:pt x="1118" y="840"/>
                    <a:pt x="1142" y="937"/>
                    <a:pt x="1191" y="1010"/>
                  </a:cubicBezTo>
                  <a:cubicBezTo>
                    <a:pt x="1204" y="1036"/>
                    <a:pt x="1232" y="1056"/>
                    <a:pt x="1271" y="1056"/>
                  </a:cubicBezTo>
                  <a:cubicBezTo>
                    <a:pt x="1302" y="1056"/>
                    <a:pt x="1341" y="1043"/>
                    <a:pt x="1385" y="1010"/>
                  </a:cubicBezTo>
                  <a:cubicBezTo>
                    <a:pt x="1482" y="913"/>
                    <a:pt x="1507" y="888"/>
                    <a:pt x="1482" y="791"/>
                  </a:cubicBezTo>
                  <a:cubicBezTo>
                    <a:pt x="1458" y="718"/>
                    <a:pt x="1385" y="645"/>
                    <a:pt x="1239" y="621"/>
                  </a:cubicBezTo>
                  <a:cubicBezTo>
                    <a:pt x="1239" y="475"/>
                    <a:pt x="1288" y="330"/>
                    <a:pt x="1385" y="232"/>
                  </a:cubicBezTo>
                  <a:cubicBezTo>
                    <a:pt x="1452" y="152"/>
                    <a:pt x="1556" y="116"/>
                    <a:pt x="1688" y="116"/>
                  </a:cubicBezTo>
                  <a:close/>
                  <a:moveTo>
                    <a:pt x="1650" y="1"/>
                  </a:moveTo>
                  <a:cubicBezTo>
                    <a:pt x="1501" y="1"/>
                    <a:pt x="1380" y="43"/>
                    <a:pt x="1288" y="135"/>
                  </a:cubicBezTo>
                  <a:cubicBezTo>
                    <a:pt x="1191" y="257"/>
                    <a:pt x="1118" y="427"/>
                    <a:pt x="1118" y="597"/>
                  </a:cubicBezTo>
                  <a:cubicBezTo>
                    <a:pt x="1069" y="585"/>
                    <a:pt x="1021" y="579"/>
                    <a:pt x="972" y="579"/>
                  </a:cubicBezTo>
                  <a:cubicBezTo>
                    <a:pt x="924" y="579"/>
                    <a:pt x="875" y="585"/>
                    <a:pt x="826" y="597"/>
                  </a:cubicBezTo>
                  <a:cubicBezTo>
                    <a:pt x="559" y="597"/>
                    <a:pt x="316" y="694"/>
                    <a:pt x="146" y="888"/>
                  </a:cubicBezTo>
                  <a:cubicBezTo>
                    <a:pt x="1" y="1180"/>
                    <a:pt x="1" y="1520"/>
                    <a:pt x="122" y="1811"/>
                  </a:cubicBezTo>
                  <a:cubicBezTo>
                    <a:pt x="219" y="2152"/>
                    <a:pt x="414" y="2224"/>
                    <a:pt x="559" y="2224"/>
                  </a:cubicBezTo>
                  <a:lnTo>
                    <a:pt x="608" y="2224"/>
                  </a:lnTo>
                  <a:cubicBezTo>
                    <a:pt x="608" y="2394"/>
                    <a:pt x="656" y="2540"/>
                    <a:pt x="754" y="2637"/>
                  </a:cubicBezTo>
                  <a:cubicBezTo>
                    <a:pt x="851" y="2783"/>
                    <a:pt x="1021" y="2856"/>
                    <a:pt x="1191" y="2856"/>
                  </a:cubicBezTo>
                  <a:lnTo>
                    <a:pt x="1264" y="2856"/>
                  </a:lnTo>
                  <a:cubicBezTo>
                    <a:pt x="1458" y="2832"/>
                    <a:pt x="1652" y="2759"/>
                    <a:pt x="1774" y="2613"/>
                  </a:cubicBezTo>
                  <a:cubicBezTo>
                    <a:pt x="1944" y="2783"/>
                    <a:pt x="2163" y="2905"/>
                    <a:pt x="2381" y="2929"/>
                  </a:cubicBezTo>
                  <a:lnTo>
                    <a:pt x="2430" y="2929"/>
                  </a:lnTo>
                  <a:cubicBezTo>
                    <a:pt x="2794" y="2905"/>
                    <a:pt x="3134" y="2710"/>
                    <a:pt x="3304" y="2394"/>
                  </a:cubicBezTo>
                  <a:cubicBezTo>
                    <a:pt x="3426" y="2467"/>
                    <a:pt x="3547" y="2516"/>
                    <a:pt x="3693" y="2540"/>
                  </a:cubicBezTo>
                  <a:cubicBezTo>
                    <a:pt x="3766" y="2559"/>
                    <a:pt x="3841" y="2567"/>
                    <a:pt x="3916" y="2567"/>
                  </a:cubicBezTo>
                  <a:cubicBezTo>
                    <a:pt x="4239" y="2567"/>
                    <a:pt x="4560" y="2403"/>
                    <a:pt x="4738" y="2127"/>
                  </a:cubicBezTo>
                  <a:cubicBezTo>
                    <a:pt x="4932" y="1860"/>
                    <a:pt x="4956" y="1496"/>
                    <a:pt x="4835" y="1204"/>
                  </a:cubicBezTo>
                  <a:cubicBezTo>
                    <a:pt x="4738" y="986"/>
                    <a:pt x="4495" y="840"/>
                    <a:pt x="4252" y="840"/>
                  </a:cubicBezTo>
                  <a:cubicBezTo>
                    <a:pt x="4203" y="840"/>
                    <a:pt x="4130" y="840"/>
                    <a:pt x="4057" y="864"/>
                  </a:cubicBezTo>
                  <a:cubicBezTo>
                    <a:pt x="4033" y="500"/>
                    <a:pt x="3790" y="232"/>
                    <a:pt x="3450" y="135"/>
                  </a:cubicBezTo>
                  <a:cubicBezTo>
                    <a:pt x="3426" y="123"/>
                    <a:pt x="3395" y="117"/>
                    <a:pt x="3365" y="117"/>
                  </a:cubicBezTo>
                  <a:cubicBezTo>
                    <a:pt x="3335" y="117"/>
                    <a:pt x="3304" y="123"/>
                    <a:pt x="3280" y="135"/>
                  </a:cubicBezTo>
                  <a:cubicBezTo>
                    <a:pt x="3013" y="135"/>
                    <a:pt x="2746" y="208"/>
                    <a:pt x="2527" y="330"/>
                  </a:cubicBezTo>
                  <a:cubicBezTo>
                    <a:pt x="2405" y="232"/>
                    <a:pt x="2235" y="135"/>
                    <a:pt x="2090" y="87"/>
                  </a:cubicBezTo>
                  <a:cubicBezTo>
                    <a:pt x="1923" y="31"/>
                    <a:pt x="1776" y="1"/>
                    <a:pt x="1650" y="1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3" name="Google Shape;193;p18"/>
          <p:cNvSpPr/>
          <p:nvPr/>
        </p:nvSpPr>
        <p:spPr>
          <a:xfrm>
            <a:off x="-49275" y="4823551"/>
            <a:ext cx="1603944" cy="369024"/>
          </a:xfrm>
          <a:custGeom>
            <a:avLst/>
            <a:gdLst/>
            <a:ahLst/>
            <a:cxnLst/>
            <a:rect l="l" t="t" r="r" b="b"/>
            <a:pathLst>
              <a:path w="7289" h="1677" extrusionOk="0">
                <a:moveTo>
                  <a:pt x="2819" y="1"/>
                </a:moveTo>
                <a:lnTo>
                  <a:pt x="2114" y="1191"/>
                </a:lnTo>
                <a:lnTo>
                  <a:pt x="1604" y="268"/>
                </a:lnTo>
                <a:lnTo>
                  <a:pt x="1118" y="1361"/>
                </a:lnTo>
                <a:lnTo>
                  <a:pt x="584" y="754"/>
                </a:lnTo>
                <a:lnTo>
                  <a:pt x="1" y="1677"/>
                </a:lnTo>
                <a:lnTo>
                  <a:pt x="7289" y="1677"/>
                </a:lnTo>
                <a:lnTo>
                  <a:pt x="6657" y="559"/>
                </a:lnTo>
                <a:lnTo>
                  <a:pt x="6001" y="1191"/>
                </a:lnTo>
                <a:lnTo>
                  <a:pt x="5394" y="268"/>
                </a:lnTo>
                <a:lnTo>
                  <a:pt x="4738" y="1191"/>
                </a:lnTo>
                <a:lnTo>
                  <a:pt x="4252" y="1"/>
                </a:lnTo>
                <a:lnTo>
                  <a:pt x="3353" y="1118"/>
                </a:lnTo>
                <a:lnTo>
                  <a:pt x="281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18"/>
          <p:cNvSpPr/>
          <p:nvPr/>
        </p:nvSpPr>
        <p:spPr>
          <a:xfrm>
            <a:off x="1506177" y="4960727"/>
            <a:ext cx="1065936" cy="231849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8"/>
          <p:cNvSpPr/>
          <p:nvPr/>
        </p:nvSpPr>
        <p:spPr>
          <a:xfrm>
            <a:off x="6003929" y="4843706"/>
            <a:ext cx="1603952" cy="348870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18"/>
          <p:cNvSpPr/>
          <p:nvPr/>
        </p:nvSpPr>
        <p:spPr>
          <a:xfrm>
            <a:off x="7532351" y="4823550"/>
            <a:ext cx="1696695" cy="369025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18"/>
          <p:cNvSpPr/>
          <p:nvPr/>
        </p:nvSpPr>
        <p:spPr>
          <a:xfrm>
            <a:off x="3145661" y="4843706"/>
            <a:ext cx="1603952" cy="348870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18"/>
          <p:cNvSpPr/>
          <p:nvPr/>
        </p:nvSpPr>
        <p:spPr>
          <a:xfrm>
            <a:off x="4669614" y="4886410"/>
            <a:ext cx="1407648" cy="306163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8"/>
          <p:cNvSpPr/>
          <p:nvPr/>
        </p:nvSpPr>
        <p:spPr>
          <a:xfrm>
            <a:off x="2368255" y="4960727"/>
            <a:ext cx="1065936" cy="231849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0" name="Google Shape;200;p18"/>
          <p:cNvGrpSpPr/>
          <p:nvPr/>
        </p:nvGrpSpPr>
        <p:grpSpPr>
          <a:xfrm rot="615299" flipH="1">
            <a:off x="1158723" y="284141"/>
            <a:ext cx="1651645" cy="1499648"/>
            <a:chOff x="7844079" y="226727"/>
            <a:chExt cx="1373382" cy="1246993"/>
          </a:xfrm>
        </p:grpSpPr>
        <p:sp>
          <p:nvSpPr>
            <p:cNvPr id="201" name="Google Shape;201;p18"/>
            <p:cNvSpPr/>
            <p:nvPr/>
          </p:nvSpPr>
          <p:spPr>
            <a:xfrm rot="-1688081">
              <a:off x="8295818" y="1015024"/>
              <a:ext cx="222185" cy="222398"/>
            </a:xfrm>
            <a:custGeom>
              <a:avLst/>
              <a:gdLst/>
              <a:ahLst/>
              <a:cxnLst/>
              <a:rect l="l" t="t" r="r" b="b"/>
              <a:pathLst>
                <a:path w="1118" h="1119" extrusionOk="0">
                  <a:moveTo>
                    <a:pt x="607" y="98"/>
                  </a:moveTo>
                  <a:cubicBezTo>
                    <a:pt x="607" y="147"/>
                    <a:pt x="632" y="219"/>
                    <a:pt x="632" y="268"/>
                  </a:cubicBezTo>
                  <a:cubicBezTo>
                    <a:pt x="656" y="317"/>
                    <a:pt x="656" y="389"/>
                    <a:pt x="680" y="438"/>
                  </a:cubicBezTo>
                  <a:cubicBezTo>
                    <a:pt x="705" y="438"/>
                    <a:pt x="729" y="462"/>
                    <a:pt x="826" y="487"/>
                  </a:cubicBezTo>
                  <a:lnTo>
                    <a:pt x="972" y="560"/>
                  </a:lnTo>
                  <a:cubicBezTo>
                    <a:pt x="899" y="584"/>
                    <a:pt x="802" y="632"/>
                    <a:pt x="705" y="657"/>
                  </a:cubicBezTo>
                  <a:cubicBezTo>
                    <a:pt x="705" y="657"/>
                    <a:pt x="705" y="657"/>
                    <a:pt x="680" y="681"/>
                  </a:cubicBezTo>
                  <a:cubicBezTo>
                    <a:pt x="656" y="802"/>
                    <a:pt x="583" y="924"/>
                    <a:pt x="559" y="972"/>
                  </a:cubicBezTo>
                  <a:cubicBezTo>
                    <a:pt x="535" y="924"/>
                    <a:pt x="486" y="802"/>
                    <a:pt x="462" y="681"/>
                  </a:cubicBezTo>
                  <a:cubicBezTo>
                    <a:pt x="462" y="657"/>
                    <a:pt x="437" y="657"/>
                    <a:pt x="413" y="632"/>
                  </a:cubicBezTo>
                  <a:cubicBezTo>
                    <a:pt x="316" y="632"/>
                    <a:pt x="194" y="584"/>
                    <a:pt x="122" y="584"/>
                  </a:cubicBezTo>
                  <a:cubicBezTo>
                    <a:pt x="219" y="511"/>
                    <a:pt x="340" y="462"/>
                    <a:pt x="462" y="414"/>
                  </a:cubicBezTo>
                  <a:cubicBezTo>
                    <a:pt x="462" y="414"/>
                    <a:pt x="462" y="389"/>
                    <a:pt x="486" y="389"/>
                  </a:cubicBezTo>
                  <a:cubicBezTo>
                    <a:pt x="510" y="292"/>
                    <a:pt x="559" y="195"/>
                    <a:pt x="607" y="98"/>
                  </a:cubicBezTo>
                  <a:close/>
                  <a:moveTo>
                    <a:pt x="607" y="1"/>
                  </a:moveTo>
                  <a:cubicBezTo>
                    <a:pt x="583" y="1"/>
                    <a:pt x="535" y="1"/>
                    <a:pt x="389" y="341"/>
                  </a:cubicBezTo>
                  <a:cubicBezTo>
                    <a:pt x="24" y="487"/>
                    <a:pt x="0" y="560"/>
                    <a:pt x="0" y="560"/>
                  </a:cubicBezTo>
                  <a:cubicBezTo>
                    <a:pt x="0" y="584"/>
                    <a:pt x="0" y="608"/>
                    <a:pt x="0" y="608"/>
                  </a:cubicBezTo>
                  <a:cubicBezTo>
                    <a:pt x="0" y="632"/>
                    <a:pt x="49" y="657"/>
                    <a:pt x="364" y="730"/>
                  </a:cubicBezTo>
                  <a:cubicBezTo>
                    <a:pt x="462" y="1118"/>
                    <a:pt x="510" y="1118"/>
                    <a:pt x="535" y="1118"/>
                  </a:cubicBezTo>
                  <a:lnTo>
                    <a:pt x="559" y="1118"/>
                  </a:lnTo>
                  <a:cubicBezTo>
                    <a:pt x="583" y="1118"/>
                    <a:pt x="607" y="1118"/>
                    <a:pt x="777" y="754"/>
                  </a:cubicBezTo>
                  <a:cubicBezTo>
                    <a:pt x="875" y="705"/>
                    <a:pt x="996" y="681"/>
                    <a:pt x="1093" y="608"/>
                  </a:cubicBezTo>
                  <a:cubicBezTo>
                    <a:pt x="1118" y="608"/>
                    <a:pt x="1118" y="584"/>
                    <a:pt x="1118" y="560"/>
                  </a:cubicBezTo>
                  <a:cubicBezTo>
                    <a:pt x="1118" y="511"/>
                    <a:pt x="1045" y="487"/>
                    <a:pt x="875" y="414"/>
                  </a:cubicBezTo>
                  <a:lnTo>
                    <a:pt x="753" y="389"/>
                  </a:lnTo>
                  <a:cubicBezTo>
                    <a:pt x="753" y="341"/>
                    <a:pt x="729" y="317"/>
                    <a:pt x="729" y="268"/>
                  </a:cubicBezTo>
                  <a:cubicBezTo>
                    <a:pt x="729" y="171"/>
                    <a:pt x="680" y="98"/>
                    <a:pt x="656" y="25"/>
                  </a:cubicBezTo>
                  <a:cubicBezTo>
                    <a:pt x="632" y="1"/>
                    <a:pt x="632" y="1"/>
                    <a:pt x="6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18"/>
            <p:cNvSpPr/>
            <p:nvPr/>
          </p:nvSpPr>
          <p:spPr>
            <a:xfrm rot="-1688081">
              <a:off x="8403840" y="292330"/>
              <a:ext cx="164354" cy="141707"/>
            </a:xfrm>
            <a:custGeom>
              <a:avLst/>
              <a:gdLst/>
              <a:ahLst/>
              <a:cxnLst/>
              <a:rect l="l" t="t" r="r" b="b"/>
              <a:pathLst>
                <a:path w="827" h="713" extrusionOk="0">
                  <a:moveTo>
                    <a:pt x="462" y="105"/>
                  </a:moveTo>
                  <a:cubicBezTo>
                    <a:pt x="802" y="105"/>
                    <a:pt x="802" y="615"/>
                    <a:pt x="462" y="615"/>
                  </a:cubicBezTo>
                  <a:cubicBezTo>
                    <a:pt x="317" y="591"/>
                    <a:pt x="219" y="494"/>
                    <a:pt x="219" y="348"/>
                  </a:cubicBezTo>
                  <a:cubicBezTo>
                    <a:pt x="219" y="202"/>
                    <a:pt x="341" y="105"/>
                    <a:pt x="462" y="105"/>
                  </a:cubicBezTo>
                  <a:close/>
                  <a:moveTo>
                    <a:pt x="481" y="1"/>
                  </a:moveTo>
                  <a:cubicBezTo>
                    <a:pt x="392" y="1"/>
                    <a:pt x="299" y="33"/>
                    <a:pt x="219" y="105"/>
                  </a:cubicBezTo>
                  <a:cubicBezTo>
                    <a:pt x="1" y="324"/>
                    <a:pt x="171" y="688"/>
                    <a:pt x="462" y="712"/>
                  </a:cubicBezTo>
                  <a:cubicBezTo>
                    <a:pt x="657" y="712"/>
                    <a:pt x="827" y="542"/>
                    <a:pt x="827" y="348"/>
                  </a:cubicBezTo>
                  <a:cubicBezTo>
                    <a:pt x="827" y="136"/>
                    <a:pt x="663" y="1"/>
                    <a:pt x="4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18"/>
            <p:cNvSpPr/>
            <p:nvPr/>
          </p:nvSpPr>
          <p:spPr>
            <a:xfrm rot="-1688081">
              <a:off x="7886315" y="509903"/>
              <a:ext cx="222384" cy="213454"/>
            </a:xfrm>
            <a:custGeom>
              <a:avLst/>
              <a:gdLst/>
              <a:ahLst/>
              <a:cxnLst/>
              <a:rect l="l" t="t" r="r" b="b"/>
              <a:pathLst>
                <a:path w="1119" h="1074" extrusionOk="0">
                  <a:moveTo>
                    <a:pt x="681" y="441"/>
                  </a:moveTo>
                  <a:cubicBezTo>
                    <a:pt x="681" y="441"/>
                    <a:pt x="681" y="441"/>
                    <a:pt x="681" y="466"/>
                  </a:cubicBezTo>
                  <a:cubicBezTo>
                    <a:pt x="681" y="466"/>
                    <a:pt x="657" y="490"/>
                    <a:pt x="584" y="490"/>
                  </a:cubicBezTo>
                  <a:cubicBezTo>
                    <a:pt x="608" y="466"/>
                    <a:pt x="632" y="441"/>
                    <a:pt x="657" y="441"/>
                  </a:cubicBezTo>
                  <a:close/>
                  <a:moveTo>
                    <a:pt x="384" y="97"/>
                  </a:moveTo>
                  <a:cubicBezTo>
                    <a:pt x="401" y="97"/>
                    <a:pt x="420" y="98"/>
                    <a:pt x="438" y="101"/>
                  </a:cubicBezTo>
                  <a:cubicBezTo>
                    <a:pt x="559" y="101"/>
                    <a:pt x="681" y="126"/>
                    <a:pt x="778" y="150"/>
                  </a:cubicBezTo>
                  <a:cubicBezTo>
                    <a:pt x="924" y="199"/>
                    <a:pt x="1021" y="369"/>
                    <a:pt x="972" y="514"/>
                  </a:cubicBezTo>
                  <a:cubicBezTo>
                    <a:pt x="924" y="733"/>
                    <a:pt x="705" y="976"/>
                    <a:pt x="559" y="976"/>
                  </a:cubicBezTo>
                  <a:lnTo>
                    <a:pt x="511" y="976"/>
                  </a:lnTo>
                  <a:cubicBezTo>
                    <a:pt x="414" y="879"/>
                    <a:pt x="438" y="733"/>
                    <a:pt x="511" y="612"/>
                  </a:cubicBezTo>
                  <a:cubicBezTo>
                    <a:pt x="608" y="587"/>
                    <a:pt x="754" y="563"/>
                    <a:pt x="778" y="490"/>
                  </a:cubicBezTo>
                  <a:cubicBezTo>
                    <a:pt x="802" y="441"/>
                    <a:pt x="778" y="393"/>
                    <a:pt x="754" y="369"/>
                  </a:cubicBezTo>
                  <a:cubicBezTo>
                    <a:pt x="730" y="344"/>
                    <a:pt x="705" y="344"/>
                    <a:pt x="681" y="344"/>
                  </a:cubicBezTo>
                  <a:cubicBezTo>
                    <a:pt x="608" y="344"/>
                    <a:pt x="535" y="417"/>
                    <a:pt x="462" y="514"/>
                  </a:cubicBezTo>
                  <a:cubicBezTo>
                    <a:pt x="441" y="519"/>
                    <a:pt x="419" y="521"/>
                    <a:pt x="398" y="521"/>
                  </a:cubicBezTo>
                  <a:cubicBezTo>
                    <a:pt x="299" y="521"/>
                    <a:pt x="202" y="477"/>
                    <a:pt x="122" y="417"/>
                  </a:cubicBezTo>
                  <a:cubicBezTo>
                    <a:pt x="98" y="369"/>
                    <a:pt x="98" y="344"/>
                    <a:pt x="122" y="296"/>
                  </a:cubicBezTo>
                  <a:cubicBezTo>
                    <a:pt x="165" y="168"/>
                    <a:pt x="263" y="97"/>
                    <a:pt x="384" y="97"/>
                  </a:cubicBezTo>
                  <a:close/>
                  <a:moveTo>
                    <a:pt x="386" y="1"/>
                  </a:moveTo>
                  <a:cubicBezTo>
                    <a:pt x="230" y="1"/>
                    <a:pt x="69" y="97"/>
                    <a:pt x="25" y="271"/>
                  </a:cubicBezTo>
                  <a:cubicBezTo>
                    <a:pt x="1" y="344"/>
                    <a:pt x="1" y="417"/>
                    <a:pt x="49" y="466"/>
                  </a:cubicBezTo>
                  <a:cubicBezTo>
                    <a:pt x="147" y="563"/>
                    <a:pt x="292" y="612"/>
                    <a:pt x="414" y="612"/>
                  </a:cubicBezTo>
                  <a:cubicBezTo>
                    <a:pt x="341" y="733"/>
                    <a:pt x="341" y="927"/>
                    <a:pt x="462" y="1049"/>
                  </a:cubicBezTo>
                  <a:cubicBezTo>
                    <a:pt x="487" y="1073"/>
                    <a:pt x="511" y="1073"/>
                    <a:pt x="559" y="1073"/>
                  </a:cubicBezTo>
                  <a:cubicBezTo>
                    <a:pt x="754" y="1073"/>
                    <a:pt x="1021" y="782"/>
                    <a:pt x="1070" y="539"/>
                  </a:cubicBezTo>
                  <a:cubicBezTo>
                    <a:pt x="1118" y="320"/>
                    <a:pt x="997" y="126"/>
                    <a:pt x="827" y="77"/>
                  </a:cubicBezTo>
                  <a:cubicBezTo>
                    <a:pt x="705" y="29"/>
                    <a:pt x="584" y="4"/>
                    <a:pt x="438" y="4"/>
                  </a:cubicBezTo>
                  <a:cubicBezTo>
                    <a:pt x="421" y="2"/>
                    <a:pt x="403" y="1"/>
                    <a:pt x="3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18"/>
            <p:cNvSpPr/>
            <p:nvPr/>
          </p:nvSpPr>
          <p:spPr>
            <a:xfrm rot="-1688081">
              <a:off x="7968779" y="265401"/>
              <a:ext cx="217416" cy="213057"/>
            </a:xfrm>
            <a:custGeom>
              <a:avLst/>
              <a:gdLst/>
              <a:ahLst/>
              <a:cxnLst/>
              <a:rect l="l" t="t" r="r" b="b"/>
              <a:pathLst>
                <a:path w="1094" h="1072" extrusionOk="0">
                  <a:moveTo>
                    <a:pt x="484" y="620"/>
                  </a:moveTo>
                  <a:cubicBezTo>
                    <a:pt x="474" y="660"/>
                    <a:pt x="413" y="681"/>
                    <a:pt x="413" y="681"/>
                  </a:cubicBezTo>
                  <a:cubicBezTo>
                    <a:pt x="433" y="641"/>
                    <a:pt x="452" y="634"/>
                    <a:pt x="484" y="620"/>
                  </a:cubicBezTo>
                  <a:close/>
                  <a:moveTo>
                    <a:pt x="480" y="88"/>
                  </a:moveTo>
                  <a:cubicBezTo>
                    <a:pt x="512" y="88"/>
                    <a:pt x="542" y="105"/>
                    <a:pt x="559" y="122"/>
                  </a:cubicBezTo>
                  <a:cubicBezTo>
                    <a:pt x="607" y="243"/>
                    <a:pt x="607" y="365"/>
                    <a:pt x="559" y="486"/>
                  </a:cubicBezTo>
                  <a:cubicBezTo>
                    <a:pt x="462" y="486"/>
                    <a:pt x="389" y="535"/>
                    <a:pt x="340" y="608"/>
                  </a:cubicBezTo>
                  <a:cubicBezTo>
                    <a:pt x="316" y="632"/>
                    <a:pt x="316" y="681"/>
                    <a:pt x="340" y="681"/>
                  </a:cubicBezTo>
                  <a:cubicBezTo>
                    <a:pt x="365" y="729"/>
                    <a:pt x="389" y="753"/>
                    <a:pt x="437" y="753"/>
                  </a:cubicBezTo>
                  <a:cubicBezTo>
                    <a:pt x="535" y="753"/>
                    <a:pt x="607" y="632"/>
                    <a:pt x="632" y="559"/>
                  </a:cubicBezTo>
                  <a:lnTo>
                    <a:pt x="778" y="559"/>
                  </a:lnTo>
                  <a:cubicBezTo>
                    <a:pt x="790" y="555"/>
                    <a:pt x="804" y="553"/>
                    <a:pt x="818" y="553"/>
                  </a:cubicBezTo>
                  <a:cubicBezTo>
                    <a:pt x="883" y="553"/>
                    <a:pt x="956" y="596"/>
                    <a:pt x="996" y="656"/>
                  </a:cubicBezTo>
                  <a:cubicBezTo>
                    <a:pt x="996" y="681"/>
                    <a:pt x="996" y="729"/>
                    <a:pt x="972" y="753"/>
                  </a:cubicBezTo>
                  <a:cubicBezTo>
                    <a:pt x="850" y="899"/>
                    <a:pt x="656" y="972"/>
                    <a:pt x="462" y="972"/>
                  </a:cubicBezTo>
                  <a:cubicBezTo>
                    <a:pt x="449" y="974"/>
                    <a:pt x="437" y="975"/>
                    <a:pt x="424" y="975"/>
                  </a:cubicBezTo>
                  <a:cubicBezTo>
                    <a:pt x="268" y="975"/>
                    <a:pt x="122" y="838"/>
                    <a:pt x="122" y="681"/>
                  </a:cubicBezTo>
                  <a:cubicBezTo>
                    <a:pt x="97" y="511"/>
                    <a:pt x="146" y="316"/>
                    <a:pt x="243" y="170"/>
                  </a:cubicBezTo>
                  <a:cubicBezTo>
                    <a:pt x="292" y="122"/>
                    <a:pt x="365" y="98"/>
                    <a:pt x="437" y="98"/>
                  </a:cubicBezTo>
                  <a:cubicBezTo>
                    <a:pt x="452" y="90"/>
                    <a:pt x="466" y="88"/>
                    <a:pt x="480" y="88"/>
                  </a:cubicBezTo>
                  <a:close/>
                  <a:moveTo>
                    <a:pt x="437" y="0"/>
                  </a:moveTo>
                  <a:cubicBezTo>
                    <a:pt x="340" y="0"/>
                    <a:pt x="243" y="49"/>
                    <a:pt x="170" y="122"/>
                  </a:cubicBezTo>
                  <a:cubicBezTo>
                    <a:pt x="49" y="292"/>
                    <a:pt x="0" y="511"/>
                    <a:pt x="24" y="705"/>
                  </a:cubicBezTo>
                  <a:cubicBezTo>
                    <a:pt x="24" y="910"/>
                    <a:pt x="195" y="1072"/>
                    <a:pt x="396" y="1072"/>
                  </a:cubicBezTo>
                  <a:cubicBezTo>
                    <a:pt x="410" y="1072"/>
                    <a:pt x="423" y="1071"/>
                    <a:pt x="437" y="1069"/>
                  </a:cubicBezTo>
                  <a:cubicBezTo>
                    <a:pt x="656" y="1069"/>
                    <a:pt x="875" y="972"/>
                    <a:pt x="1045" y="826"/>
                  </a:cubicBezTo>
                  <a:cubicBezTo>
                    <a:pt x="1069" y="753"/>
                    <a:pt x="1093" y="705"/>
                    <a:pt x="1069" y="632"/>
                  </a:cubicBezTo>
                  <a:cubicBezTo>
                    <a:pt x="1006" y="548"/>
                    <a:pt x="906" y="482"/>
                    <a:pt x="801" y="482"/>
                  </a:cubicBezTo>
                  <a:cubicBezTo>
                    <a:pt x="785" y="482"/>
                    <a:pt x="769" y="483"/>
                    <a:pt x="753" y="486"/>
                  </a:cubicBezTo>
                  <a:lnTo>
                    <a:pt x="656" y="486"/>
                  </a:lnTo>
                  <a:cubicBezTo>
                    <a:pt x="705" y="365"/>
                    <a:pt x="680" y="219"/>
                    <a:pt x="632" y="98"/>
                  </a:cubicBezTo>
                  <a:cubicBezTo>
                    <a:pt x="583" y="49"/>
                    <a:pt x="510" y="0"/>
                    <a:pt x="4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18"/>
            <p:cNvSpPr/>
            <p:nvPr/>
          </p:nvSpPr>
          <p:spPr>
            <a:xfrm rot="-1688081">
              <a:off x="8097363" y="456906"/>
              <a:ext cx="198138" cy="172512"/>
            </a:xfrm>
            <a:custGeom>
              <a:avLst/>
              <a:gdLst/>
              <a:ahLst/>
              <a:cxnLst/>
              <a:rect l="l" t="t" r="r" b="b"/>
              <a:pathLst>
                <a:path w="997" h="868" extrusionOk="0">
                  <a:moveTo>
                    <a:pt x="405" y="1"/>
                  </a:moveTo>
                  <a:cubicBezTo>
                    <a:pt x="214" y="1"/>
                    <a:pt x="67" y="97"/>
                    <a:pt x="49" y="168"/>
                  </a:cubicBezTo>
                  <a:cubicBezTo>
                    <a:pt x="0" y="363"/>
                    <a:pt x="49" y="557"/>
                    <a:pt x="195" y="703"/>
                  </a:cubicBezTo>
                  <a:cubicBezTo>
                    <a:pt x="350" y="801"/>
                    <a:pt x="529" y="867"/>
                    <a:pt x="667" y="867"/>
                  </a:cubicBezTo>
                  <a:cubicBezTo>
                    <a:pt x="767" y="867"/>
                    <a:pt x="844" y="833"/>
                    <a:pt x="875" y="751"/>
                  </a:cubicBezTo>
                  <a:cubicBezTo>
                    <a:pt x="996" y="484"/>
                    <a:pt x="875" y="168"/>
                    <a:pt x="632" y="47"/>
                  </a:cubicBezTo>
                  <a:cubicBezTo>
                    <a:pt x="553" y="14"/>
                    <a:pt x="476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18"/>
            <p:cNvSpPr/>
            <p:nvPr/>
          </p:nvSpPr>
          <p:spPr>
            <a:xfrm rot="-1688081">
              <a:off x="8096253" y="485759"/>
              <a:ext cx="92014" cy="96790"/>
            </a:xfrm>
            <a:custGeom>
              <a:avLst/>
              <a:gdLst/>
              <a:ahLst/>
              <a:cxnLst/>
              <a:rect l="l" t="t" r="r" b="b"/>
              <a:pathLst>
                <a:path w="463" h="487" extrusionOk="0">
                  <a:moveTo>
                    <a:pt x="462" y="0"/>
                  </a:moveTo>
                  <a:lnTo>
                    <a:pt x="1" y="486"/>
                  </a:lnTo>
                  <a:cubicBezTo>
                    <a:pt x="1" y="486"/>
                    <a:pt x="438" y="98"/>
                    <a:pt x="4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18"/>
            <p:cNvSpPr/>
            <p:nvPr/>
          </p:nvSpPr>
          <p:spPr>
            <a:xfrm rot="-1688081">
              <a:off x="8086573" y="475658"/>
              <a:ext cx="111093" cy="116466"/>
            </a:xfrm>
            <a:custGeom>
              <a:avLst/>
              <a:gdLst/>
              <a:ahLst/>
              <a:cxnLst/>
              <a:rect l="l" t="t" r="r" b="b"/>
              <a:pathLst>
                <a:path w="559" h="586" extrusionOk="0">
                  <a:moveTo>
                    <a:pt x="504" y="1"/>
                  </a:moveTo>
                  <a:cubicBezTo>
                    <a:pt x="487" y="1"/>
                    <a:pt x="471" y="9"/>
                    <a:pt x="462" y="27"/>
                  </a:cubicBezTo>
                  <a:cubicBezTo>
                    <a:pt x="340" y="197"/>
                    <a:pt x="195" y="367"/>
                    <a:pt x="25" y="489"/>
                  </a:cubicBezTo>
                  <a:cubicBezTo>
                    <a:pt x="0" y="513"/>
                    <a:pt x="0" y="537"/>
                    <a:pt x="25" y="562"/>
                  </a:cubicBezTo>
                  <a:cubicBezTo>
                    <a:pt x="25" y="562"/>
                    <a:pt x="49" y="562"/>
                    <a:pt x="49" y="586"/>
                  </a:cubicBezTo>
                  <a:cubicBezTo>
                    <a:pt x="73" y="562"/>
                    <a:pt x="73" y="562"/>
                    <a:pt x="73" y="562"/>
                  </a:cubicBezTo>
                  <a:cubicBezTo>
                    <a:pt x="267" y="416"/>
                    <a:pt x="413" y="246"/>
                    <a:pt x="559" y="51"/>
                  </a:cubicBezTo>
                  <a:cubicBezTo>
                    <a:pt x="559" y="21"/>
                    <a:pt x="531" y="1"/>
                    <a:pt x="5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18"/>
            <p:cNvSpPr/>
            <p:nvPr/>
          </p:nvSpPr>
          <p:spPr>
            <a:xfrm rot="-1688081">
              <a:off x="8145749" y="485303"/>
              <a:ext cx="101553" cy="116068"/>
            </a:xfrm>
            <a:custGeom>
              <a:avLst/>
              <a:gdLst/>
              <a:ahLst/>
              <a:cxnLst/>
              <a:rect l="l" t="t" r="r" b="b"/>
              <a:pathLst>
                <a:path w="511" h="584" extrusionOk="0">
                  <a:moveTo>
                    <a:pt x="510" y="1"/>
                  </a:moveTo>
                  <a:lnTo>
                    <a:pt x="0" y="584"/>
                  </a:lnTo>
                  <a:cubicBezTo>
                    <a:pt x="194" y="390"/>
                    <a:pt x="365" y="195"/>
                    <a:pt x="5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18"/>
            <p:cNvSpPr/>
            <p:nvPr/>
          </p:nvSpPr>
          <p:spPr>
            <a:xfrm rot="-1688081">
              <a:off x="8132238" y="479541"/>
              <a:ext cx="125600" cy="132564"/>
            </a:xfrm>
            <a:custGeom>
              <a:avLst/>
              <a:gdLst/>
              <a:ahLst/>
              <a:cxnLst/>
              <a:rect l="l" t="t" r="r" b="b"/>
              <a:pathLst>
                <a:path w="632" h="667" extrusionOk="0">
                  <a:moveTo>
                    <a:pt x="563" y="1"/>
                  </a:moveTo>
                  <a:cubicBezTo>
                    <a:pt x="547" y="1"/>
                    <a:pt x="535" y="18"/>
                    <a:pt x="535" y="35"/>
                  </a:cubicBezTo>
                  <a:cubicBezTo>
                    <a:pt x="389" y="254"/>
                    <a:pt x="219" y="448"/>
                    <a:pt x="25" y="594"/>
                  </a:cubicBezTo>
                  <a:cubicBezTo>
                    <a:pt x="0" y="618"/>
                    <a:pt x="0" y="642"/>
                    <a:pt x="25" y="667"/>
                  </a:cubicBezTo>
                  <a:lnTo>
                    <a:pt x="97" y="667"/>
                  </a:lnTo>
                  <a:cubicBezTo>
                    <a:pt x="292" y="496"/>
                    <a:pt x="486" y="278"/>
                    <a:pt x="632" y="59"/>
                  </a:cubicBezTo>
                  <a:cubicBezTo>
                    <a:pt x="632" y="35"/>
                    <a:pt x="608" y="11"/>
                    <a:pt x="583" y="11"/>
                  </a:cubicBezTo>
                  <a:cubicBezTo>
                    <a:pt x="576" y="3"/>
                    <a:pt x="569" y="1"/>
                    <a:pt x="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18"/>
            <p:cNvSpPr/>
            <p:nvPr/>
          </p:nvSpPr>
          <p:spPr>
            <a:xfrm rot="-1688081">
              <a:off x="7848968" y="476562"/>
              <a:ext cx="144878" cy="57040"/>
            </a:xfrm>
            <a:custGeom>
              <a:avLst/>
              <a:gdLst/>
              <a:ahLst/>
              <a:cxnLst/>
              <a:rect l="l" t="t" r="r" b="b"/>
              <a:pathLst>
                <a:path w="729" h="287" extrusionOk="0">
                  <a:moveTo>
                    <a:pt x="254" y="0"/>
                  </a:moveTo>
                  <a:cubicBezTo>
                    <a:pt x="184" y="0"/>
                    <a:pt x="114" y="14"/>
                    <a:pt x="49" y="43"/>
                  </a:cubicBezTo>
                  <a:cubicBezTo>
                    <a:pt x="0" y="68"/>
                    <a:pt x="25" y="140"/>
                    <a:pt x="73" y="140"/>
                  </a:cubicBezTo>
                  <a:cubicBezTo>
                    <a:pt x="133" y="118"/>
                    <a:pt x="196" y="107"/>
                    <a:pt x="258" y="107"/>
                  </a:cubicBezTo>
                  <a:cubicBezTo>
                    <a:pt x="396" y="107"/>
                    <a:pt x="531" y="161"/>
                    <a:pt x="632" y="262"/>
                  </a:cubicBezTo>
                  <a:cubicBezTo>
                    <a:pt x="656" y="286"/>
                    <a:pt x="656" y="286"/>
                    <a:pt x="680" y="286"/>
                  </a:cubicBezTo>
                  <a:lnTo>
                    <a:pt x="705" y="286"/>
                  </a:lnTo>
                  <a:cubicBezTo>
                    <a:pt x="729" y="262"/>
                    <a:pt x="729" y="213"/>
                    <a:pt x="705" y="213"/>
                  </a:cubicBezTo>
                  <a:cubicBezTo>
                    <a:pt x="585" y="77"/>
                    <a:pt x="418" y="0"/>
                    <a:pt x="2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18"/>
            <p:cNvSpPr/>
            <p:nvPr/>
          </p:nvSpPr>
          <p:spPr>
            <a:xfrm rot="-1688081">
              <a:off x="8202326" y="503855"/>
              <a:ext cx="77308" cy="91821"/>
            </a:xfrm>
            <a:custGeom>
              <a:avLst/>
              <a:gdLst/>
              <a:ahLst/>
              <a:cxnLst/>
              <a:rect l="l" t="t" r="r" b="b"/>
              <a:pathLst>
                <a:path w="389" h="462" extrusionOk="0">
                  <a:moveTo>
                    <a:pt x="389" y="0"/>
                  </a:moveTo>
                  <a:lnTo>
                    <a:pt x="0" y="462"/>
                  </a:lnTo>
                  <a:cubicBezTo>
                    <a:pt x="0" y="462"/>
                    <a:pt x="364" y="146"/>
                    <a:pt x="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18"/>
            <p:cNvSpPr/>
            <p:nvPr/>
          </p:nvSpPr>
          <p:spPr>
            <a:xfrm rot="-1688081">
              <a:off x="8187819" y="494119"/>
              <a:ext cx="101553" cy="112491"/>
            </a:xfrm>
            <a:custGeom>
              <a:avLst/>
              <a:gdLst/>
              <a:ahLst/>
              <a:cxnLst/>
              <a:rect l="l" t="t" r="r" b="b"/>
              <a:pathLst>
                <a:path w="511" h="566" extrusionOk="0">
                  <a:moveTo>
                    <a:pt x="462" y="1"/>
                  </a:moveTo>
                  <a:cubicBezTo>
                    <a:pt x="444" y="1"/>
                    <a:pt x="425" y="19"/>
                    <a:pt x="413" y="55"/>
                  </a:cubicBezTo>
                  <a:cubicBezTo>
                    <a:pt x="389" y="152"/>
                    <a:pt x="170" y="371"/>
                    <a:pt x="24" y="468"/>
                  </a:cubicBezTo>
                  <a:cubicBezTo>
                    <a:pt x="0" y="493"/>
                    <a:pt x="0" y="517"/>
                    <a:pt x="24" y="541"/>
                  </a:cubicBezTo>
                  <a:cubicBezTo>
                    <a:pt x="24" y="541"/>
                    <a:pt x="49" y="565"/>
                    <a:pt x="73" y="565"/>
                  </a:cubicBezTo>
                  <a:cubicBezTo>
                    <a:pt x="73" y="565"/>
                    <a:pt x="73" y="541"/>
                    <a:pt x="73" y="541"/>
                  </a:cubicBezTo>
                  <a:cubicBezTo>
                    <a:pt x="122" y="493"/>
                    <a:pt x="486" y="225"/>
                    <a:pt x="510" y="55"/>
                  </a:cubicBezTo>
                  <a:cubicBezTo>
                    <a:pt x="498" y="19"/>
                    <a:pt x="480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18"/>
            <p:cNvSpPr/>
            <p:nvPr/>
          </p:nvSpPr>
          <p:spPr>
            <a:xfrm rot="-1688081">
              <a:off x="7905638" y="365861"/>
              <a:ext cx="77507" cy="138924"/>
            </a:xfrm>
            <a:custGeom>
              <a:avLst/>
              <a:gdLst/>
              <a:ahLst/>
              <a:cxnLst/>
              <a:rect l="l" t="t" r="r" b="b"/>
              <a:pathLst>
                <a:path w="390" h="699" extrusionOk="0">
                  <a:moveTo>
                    <a:pt x="158" y="0"/>
                  </a:moveTo>
                  <a:cubicBezTo>
                    <a:pt x="146" y="0"/>
                    <a:pt x="134" y="6"/>
                    <a:pt x="122" y="18"/>
                  </a:cubicBezTo>
                  <a:cubicBezTo>
                    <a:pt x="0" y="237"/>
                    <a:pt x="98" y="529"/>
                    <a:pt x="292" y="699"/>
                  </a:cubicBezTo>
                  <a:lnTo>
                    <a:pt x="365" y="699"/>
                  </a:lnTo>
                  <a:cubicBezTo>
                    <a:pt x="389" y="674"/>
                    <a:pt x="389" y="650"/>
                    <a:pt x="365" y="626"/>
                  </a:cubicBezTo>
                  <a:cubicBezTo>
                    <a:pt x="171" y="504"/>
                    <a:pt x="122" y="261"/>
                    <a:pt x="195" y="67"/>
                  </a:cubicBezTo>
                  <a:cubicBezTo>
                    <a:pt x="219" y="43"/>
                    <a:pt x="219" y="18"/>
                    <a:pt x="195" y="18"/>
                  </a:cubicBezTo>
                  <a:cubicBezTo>
                    <a:pt x="183" y="6"/>
                    <a:pt x="171" y="0"/>
                    <a:pt x="1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18"/>
            <p:cNvSpPr/>
            <p:nvPr/>
          </p:nvSpPr>
          <p:spPr>
            <a:xfrm rot="-1688081">
              <a:off x="8626261" y="406849"/>
              <a:ext cx="367262" cy="1041832"/>
            </a:xfrm>
            <a:custGeom>
              <a:avLst/>
              <a:gdLst/>
              <a:ahLst/>
              <a:cxnLst/>
              <a:rect l="l" t="t" r="r" b="b"/>
              <a:pathLst>
                <a:path w="1848" h="5242" extrusionOk="0">
                  <a:moveTo>
                    <a:pt x="156" y="1"/>
                  </a:moveTo>
                  <a:cubicBezTo>
                    <a:pt x="122" y="1"/>
                    <a:pt x="86" y="7"/>
                    <a:pt x="49" y="19"/>
                  </a:cubicBezTo>
                  <a:cubicBezTo>
                    <a:pt x="25" y="19"/>
                    <a:pt x="1" y="43"/>
                    <a:pt x="1" y="68"/>
                  </a:cubicBezTo>
                  <a:cubicBezTo>
                    <a:pt x="25" y="92"/>
                    <a:pt x="25" y="116"/>
                    <a:pt x="49" y="116"/>
                  </a:cubicBezTo>
                  <a:lnTo>
                    <a:pt x="74" y="92"/>
                  </a:lnTo>
                  <a:lnTo>
                    <a:pt x="244" y="92"/>
                  </a:lnTo>
                  <a:cubicBezTo>
                    <a:pt x="251" y="99"/>
                    <a:pt x="258" y="102"/>
                    <a:pt x="265" y="102"/>
                  </a:cubicBezTo>
                  <a:cubicBezTo>
                    <a:pt x="280" y="102"/>
                    <a:pt x="292" y="85"/>
                    <a:pt x="292" y="68"/>
                  </a:cubicBezTo>
                  <a:cubicBezTo>
                    <a:pt x="292" y="43"/>
                    <a:pt x="268" y="19"/>
                    <a:pt x="244" y="19"/>
                  </a:cubicBezTo>
                  <a:cubicBezTo>
                    <a:pt x="220" y="7"/>
                    <a:pt x="189" y="1"/>
                    <a:pt x="156" y="1"/>
                  </a:cubicBezTo>
                  <a:close/>
                  <a:moveTo>
                    <a:pt x="438" y="43"/>
                  </a:moveTo>
                  <a:cubicBezTo>
                    <a:pt x="414" y="43"/>
                    <a:pt x="390" y="68"/>
                    <a:pt x="390" y="92"/>
                  </a:cubicBezTo>
                  <a:cubicBezTo>
                    <a:pt x="390" y="116"/>
                    <a:pt x="390" y="141"/>
                    <a:pt x="414" y="141"/>
                  </a:cubicBezTo>
                  <a:cubicBezTo>
                    <a:pt x="487" y="165"/>
                    <a:pt x="535" y="165"/>
                    <a:pt x="584" y="189"/>
                  </a:cubicBezTo>
                  <a:lnTo>
                    <a:pt x="608" y="189"/>
                  </a:lnTo>
                  <a:cubicBezTo>
                    <a:pt x="632" y="189"/>
                    <a:pt x="632" y="189"/>
                    <a:pt x="657" y="165"/>
                  </a:cubicBezTo>
                  <a:cubicBezTo>
                    <a:pt x="657" y="141"/>
                    <a:pt x="657" y="116"/>
                    <a:pt x="632" y="116"/>
                  </a:cubicBezTo>
                  <a:cubicBezTo>
                    <a:pt x="560" y="92"/>
                    <a:pt x="511" y="68"/>
                    <a:pt x="438" y="43"/>
                  </a:cubicBezTo>
                  <a:close/>
                  <a:moveTo>
                    <a:pt x="778" y="195"/>
                  </a:moveTo>
                  <a:cubicBezTo>
                    <a:pt x="766" y="195"/>
                    <a:pt x="754" y="201"/>
                    <a:pt x="754" y="213"/>
                  </a:cubicBezTo>
                  <a:cubicBezTo>
                    <a:pt x="730" y="238"/>
                    <a:pt x="730" y="262"/>
                    <a:pt x="754" y="286"/>
                  </a:cubicBezTo>
                  <a:cubicBezTo>
                    <a:pt x="803" y="311"/>
                    <a:pt x="851" y="359"/>
                    <a:pt x="875" y="384"/>
                  </a:cubicBezTo>
                  <a:cubicBezTo>
                    <a:pt x="900" y="408"/>
                    <a:pt x="900" y="408"/>
                    <a:pt x="924" y="408"/>
                  </a:cubicBezTo>
                  <a:lnTo>
                    <a:pt x="973" y="408"/>
                  </a:lnTo>
                  <a:cubicBezTo>
                    <a:pt x="973" y="384"/>
                    <a:pt x="973" y="359"/>
                    <a:pt x="973" y="335"/>
                  </a:cubicBezTo>
                  <a:cubicBezTo>
                    <a:pt x="924" y="286"/>
                    <a:pt x="875" y="238"/>
                    <a:pt x="803" y="213"/>
                  </a:cubicBezTo>
                  <a:cubicBezTo>
                    <a:pt x="803" y="201"/>
                    <a:pt x="790" y="195"/>
                    <a:pt x="778" y="195"/>
                  </a:cubicBezTo>
                  <a:close/>
                  <a:moveTo>
                    <a:pt x="1033" y="438"/>
                  </a:moveTo>
                  <a:cubicBezTo>
                    <a:pt x="1021" y="438"/>
                    <a:pt x="1009" y="444"/>
                    <a:pt x="997" y="456"/>
                  </a:cubicBezTo>
                  <a:cubicBezTo>
                    <a:pt x="973" y="456"/>
                    <a:pt x="973" y="505"/>
                    <a:pt x="997" y="529"/>
                  </a:cubicBezTo>
                  <a:cubicBezTo>
                    <a:pt x="1021" y="578"/>
                    <a:pt x="1045" y="626"/>
                    <a:pt x="1070" y="675"/>
                  </a:cubicBezTo>
                  <a:cubicBezTo>
                    <a:pt x="1070" y="699"/>
                    <a:pt x="1094" y="724"/>
                    <a:pt x="1118" y="724"/>
                  </a:cubicBezTo>
                  <a:lnTo>
                    <a:pt x="1118" y="699"/>
                  </a:lnTo>
                  <a:cubicBezTo>
                    <a:pt x="1143" y="675"/>
                    <a:pt x="1167" y="651"/>
                    <a:pt x="1143" y="626"/>
                  </a:cubicBezTo>
                  <a:cubicBezTo>
                    <a:pt x="1118" y="578"/>
                    <a:pt x="1094" y="505"/>
                    <a:pt x="1070" y="456"/>
                  </a:cubicBezTo>
                  <a:cubicBezTo>
                    <a:pt x="1058" y="444"/>
                    <a:pt x="1045" y="438"/>
                    <a:pt x="1033" y="438"/>
                  </a:cubicBezTo>
                  <a:close/>
                  <a:moveTo>
                    <a:pt x="1143" y="796"/>
                  </a:moveTo>
                  <a:cubicBezTo>
                    <a:pt x="1118" y="821"/>
                    <a:pt x="1118" y="845"/>
                    <a:pt x="1118" y="869"/>
                  </a:cubicBezTo>
                  <a:cubicBezTo>
                    <a:pt x="1118" y="918"/>
                    <a:pt x="1143" y="991"/>
                    <a:pt x="1143" y="991"/>
                  </a:cubicBezTo>
                  <a:lnTo>
                    <a:pt x="1143" y="1039"/>
                  </a:lnTo>
                  <a:cubicBezTo>
                    <a:pt x="1143" y="1064"/>
                    <a:pt x="1167" y="1088"/>
                    <a:pt x="1191" y="1088"/>
                  </a:cubicBezTo>
                  <a:cubicBezTo>
                    <a:pt x="1215" y="1088"/>
                    <a:pt x="1240" y="1064"/>
                    <a:pt x="1240" y="1039"/>
                  </a:cubicBezTo>
                  <a:cubicBezTo>
                    <a:pt x="1240" y="1015"/>
                    <a:pt x="1240" y="1015"/>
                    <a:pt x="1240" y="991"/>
                  </a:cubicBezTo>
                  <a:cubicBezTo>
                    <a:pt x="1215" y="942"/>
                    <a:pt x="1215" y="894"/>
                    <a:pt x="1215" y="845"/>
                  </a:cubicBezTo>
                  <a:cubicBezTo>
                    <a:pt x="1191" y="821"/>
                    <a:pt x="1167" y="796"/>
                    <a:pt x="1143" y="796"/>
                  </a:cubicBezTo>
                  <a:close/>
                  <a:moveTo>
                    <a:pt x="1191" y="1185"/>
                  </a:moveTo>
                  <a:cubicBezTo>
                    <a:pt x="1167" y="1185"/>
                    <a:pt x="1143" y="1209"/>
                    <a:pt x="1143" y="1234"/>
                  </a:cubicBezTo>
                  <a:cubicBezTo>
                    <a:pt x="1143" y="1282"/>
                    <a:pt x="1143" y="1355"/>
                    <a:pt x="1118" y="1404"/>
                  </a:cubicBezTo>
                  <a:cubicBezTo>
                    <a:pt x="1118" y="1428"/>
                    <a:pt x="1143" y="1452"/>
                    <a:pt x="1167" y="1452"/>
                  </a:cubicBezTo>
                  <a:cubicBezTo>
                    <a:pt x="1191" y="1452"/>
                    <a:pt x="1215" y="1452"/>
                    <a:pt x="1215" y="1428"/>
                  </a:cubicBezTo>
                  <a:cubicBezTo>
                    <a:pt x="1215" y="1355"/>
                    <a:pt x="1240" y="1307"/>
                    <a:pt x="1240" y="1234"/>
                  </a:cubicBezTo>
                  <a:cubicBezTo>
                    <a:pt x="1240" y="1209"/>
                    <a:pt x="1215" y="1185"/>
                    <a:pt x="1191" y="1185"/>
                  </a:cubicBezTo>
                  <a:close/>
                  <a:moveTo>
                    <a:pt x="1107" y="1549"/>
                  </a:moveTo>
                  <a:cubicBezTo>
                    <a:pt x="1093" y="1549"/>
                    <a:pt x="1078" y="1557"/>
                    <a:pt x="1070" y="1574"/>
                  </a:cubicBezTo>
                  <a:cubicBezTo>
                    <a:pt x="1045" y="1622"/>
                    <a:pt x="997" y="1695"/>
                    <a:pt x="973" y="1744"/>
                  </a:cubicBezTo>
                  <a:cubicBezTo>
                    <a:pt x="948" y="1744"/>
                    <a:pt x="948" y="1792"/>
                    <a:pt x="973" y="1792"/>
                  </a:cubicBezTo>
                  <a:lnTo>
                    <a:pt x="1045" y="1792"/>
                  </a:lnTo>
                  <a:cubicBezTo>
                    <a:pt x="1094" y="1744"/>
                    <a:pt x="1118" y="1671"/>
                    <a:pt x="1143" y="1622"/>
                  </a:cubicBezTo>
                  <a:cubicBezTo>
                    <a:pt x="1158" y="1575"/>
                    <a:pt x="1133" y="1549"/>
                    <a:pt x="1107" y="1549"/>
                  </a:cubicBezTo>
                  <a:close/>
                  <a:moveTo>
                    <a:pt x="438" y="1792"/>
                  </a:moveTo>
                  <a:cubicBezTo>
                    <a:pt x="394" y="1792"/>
                    <a:pt x="390" y="1893"/>
                    <a:pt x="426" y="1893"/>
                  </a:cubicBezTo>
                  <a:cubicBezTo>
                    <a:pt x="430" y="1893"/>
                    <a:pt x="434" y="1892"/>
                    <a:pt x="438" y="1890"/>
                  </a:cubicBezTo>
                  <a:lnTo>
                    <a:pt x="632" y="1890"/>
                  </a:lnTo>
                  <a:cubicBezTo>
                    <a:pt x="657" y="1890"/>
                    <a:pt x="681" y="1890"/>
                    <a:pt x="681" y="1841"/>
                  </a:cubicBezTo>
                  <a:cubicBezTo>
                    <a:pt x="681" y="1817"/>
                    <a:pt x="657" y="1817"/>
                    <a:pt x="632" y="1792"/>
                  </a:cubicBezTo>
                  <a:close/>
                  <a:moveTo>
                    <a:pt x="244" y="1841"/>
                  </a:moveTo>
                  <a:cubicBezTo>
                    <a:pt x="171" y="1865"/>
                    <a:pt x="98" y="1914"/>
                    <a:pt x="74" y="1963"/>
                  </a:cubicBezTo>
                  <a:cubicBezTo>
                    <a:pt x="49" y="1987"/>
                    <a:pt x="49" y="2011"/>
                    <a:pt x="74" y="2011"/>
                  </a:cubicBezTo>
                  <a:cubicBezTo>
                    <a:pt x="74" y="2023"/>
                    <a:pt x="74" y="2029"/>
                    <a:pt x="77" y="2029"/>
                  </a:cubicBezTo>
                  <a:cubicBezTo>
                    <a:pt x="80" y="2029"/>
                    <a:pt x="86" y="2023"/>
                    <a:pt x="98" y="2011"/>
                  </a:cubicBezTo>
                  <a:cubicBezTo>
                    <a:pt x="98" y="2023"/>
                    <a:pt x="104" y="2029"/>
                    <a:pt x="110" y="2029"/>
                  </a:cubicBezTo>
                  <a:cubicBezTo>
                    <a:pt x="116" y="2029"/>
                    <a:pt x="122" y="2023"/>
                    <a:pt x="122" y="2011"/>
                  </a:cubicBezTo>
                  <a:cubicBezTo>
                    <a:pt x="171" y="1987"/>
                    <a:pt x="220" y="1938"/>
                    <a:pt x="268" y="1938"/>
                  </a:cubicBezTo>
                  <a:cubicBezTo>
                    <a:pt x="292" y="1938"/>
                    <a:pt x="317" y="1914"/>
                    <a:pt x="292" y="1865"/>
                  </a:cubicBezTo>
                  <a:cubicBezTo>
                    <a:pt x="292" y="1841"/>
                    <a:pt x="268" y="1841"/>
                    <a:pt x="244" y="1841"/>
                  </a:cubicBezTo>
                  <a:close/>
                  <a:moveTo>
                    <a:pt x="803" y="1841"/>
                  </a:moveTo>
                  <a:cubicBezTo>
                    <a:pt x="778" y="1841"/>
                    <a:pt x="754" y="1841"/>
                    <a:pt x="754" y="1865"/>
                  </a:cubicBezTo>
                  <a:cubicBezTo>
                    <a:pt x="754" y="1890"/>
                    <a:pt x="754" y="1914"/>
                    <a:pt x="778" y="1938"/>
                  </a:cubicBezTo>
                  <a:lnTo>
                    <a:pt x="705" y="1987"/>
                  </a:lnTo>
                  <a:cubicBezTo>
                    <a:pt x="681" y="2011"/>
                    <a:pt x="681" y="2035"/>
                    <a:pt x="705" y="2060"/>
                  </a:cubicBezTo>
                  <a:lnTo>
                    <a:pt x="754" y="2060"/>
                  </a:lnTo>
                  <a:cubicBezTo>
                    <a:pt x="754" y="2060"/>
                    <a:pt x="754" y="2060"/>
                    <a:pt x="754" y="2035"/>
                  </a:cubicBezTo>
                  <a:cubicBezTo>
                    <a:pt x="803" y="2011"/>
                    <a:pt x="827" y="1987"/>
                    <a:pt x="875" y="1938"/>
                  </a:cubicBezTo>
                  <a:lnTo>
                    <a:pt x="948" y="1963"/>
                  </a:lnTo>
                  <a:cubicBezTo>
                    <a:pt x="955" y="1970"/>
                    <a:pt x="963" y="1973"/>
                    <a:pt x="970" y="1973"/>
                  </a:cubicBezTo>
                  <a:cubicBezTo>
                    <a:pt x="987" y="1973"/>
                    <a:pt x="1004" y="1955"/>
                    <a:pt x="1021" y="1938"/>
                  </a:cubicBezTo>
                  <a:cubicBezTo>
                    <a:pt x="1021" y="1914"/>
                    <a:pt x="997" y="1890"/>
                    <a:pt x="997" y="1890"/>
                  </a:cubicBezTo>
                  <a:lnTo>
                    <a:pt x="900" y="1841"/>
                  </a:lnTo>
                  <a:close/>
                  <a:moveTo>
                    <a:pt x="1143" y="1993"/>
                  </a:moveTo>
                  <a:cubicBezTo>
                    <a:pt x="1130" y="1993"/>
                    <a:pt x="1118" y="1999"/>
                    <a:pt x="1118" y="2011"/>
                  </a:cubicBezTo>
                  <a:cubicBezTo>
                    <a:pt x="1094" y="2035"/>
                    <a:pt x="1094" y="2060"/>
                    <a:pt x="1118" y="2084"/>
                  </a:cubicBezTo>
                  <a:cubicBezTo>
                    <a:pt x="1167" y="2108"/>
                    <a:pt x="1191" y="2157"/>
                    <a:pt x="1240" y="2205"/>
                  </a:cubicBezTo>
                  <a:cubicBezTo>
                    <a:pt x="1240" y="2205"/>
                    <a:pt x="1264" y="2205"/>
                    <a:pt x="1264" y="2230"/>
                  </a:cubicBezTo>
                  <a:lnTo>
                    <a:pt x="1313" y="2230"/>
                  </a:lnTo>
                  <a:cubicBezTo>
                    <a:pt x="1337" y="2205"/>
                    <a:pt x="1337" y="2181"/>
                    <a:pt x="1313" y="2157"/>
                  </a:cubicBezTo>
                  <a:cubicBezTo>
                    <a:pt x="1264" y="2108"/>
                    <a:pt x="1215" y="2060"/>
                    <a:pt x="1167" y="2011"/>
                  </a:cubicBezTo>
                  <a:cubicBezTo>
                    <a:pt x="1167" y="1999"/>
                    <a:pt x="1155" y="1993"/>
                    <a:pt x="1143" y="1993"/>
                  </a:cubicBezTo>
                  <a:close/>
                  <a:moveTo>
                    <a:pt x="585" y="2074"/>
                  </a:moveTo>
                  <a:cubicBezTo>
                    <a:pt x="576" y="2074"/>
                    <a:pt x="567" y="2077"/>
                    <a:pt x="560" y="2084"/>
                  </a:cubicBezTo>
                  <a:cubicBezTo>
                    <a:pt x="511" y="2108"/>
                    <a:pt x="462" y="2133"/>
                    <a:pt x="414" y="2157"/>
                  </a:cubicBezTo>
                  <a:cubicBezTo>
                    <a:pt x="365" y="2157"/>
                    <a:pt x="365" y="2230"/>
                    <a:pt x="414" y="2254"/>
                  </a:cubicBezTo>
                  <a:lnTo>
                    <a:pt x="438" y="2230"/>
                  </a:lnTo>
                  <a:cubicBezTo>
                    <a:pt x="487" y="2205"/>
                    <a:pt x="560" y="2181"/>
                    <a:pt x="608" y="2157"/>
                  </a:cubicBezTo>
                  <a:cubicBezTo>
                    <a:pt x="632" y="2157"/>
                    <a:pt x="632" y="2133"/>
                    <a:pt x="632" y="2108"/>
                  </a:cubicBezTo>
                  <a:cubicBezTo>
                    <a:pt x="632" y="2091"/>
                    <a:pt x="608" y="2074"/>
                    <a:pt x="585" y="2074"/>
                  </a:cubicBezTo>
                  <a:close/>
                  <a:moveTo>
                    <a:pt x="49" y="2108"/>
                  </a:moveTo>
                  <a:cubicBezTo>
                    <a:pt x="25" y="2133"/>
                    <a:pt x="1" y="2157"/>
                    <a:pt x="25" y="2181"/>
                  </a:cubicBezTo>
                  <a:cubicBezTo>
                    <a:pt x="74" y="2230"/>
                    <a:pt x="147" y="2278"/>
                    <a:pt x="220" y="2278"/>
                  </a:cubicBezTo>
                  <a:lnTo>
                    <a:pt x="244" y="2278"/>
                  </a:lnTo>
                  <a:cubicBezTo>
                    <a:pt x="244" y="2278"/>
                    <a:pt x="268" y="2254"/>
                    <a:pt x="268" y="2230"/>
                  </a:cubicBezTo>
                  <a:cubicBezTo>
                    <a:pt x="268" y="2205"/>
                    <a:pt x="244" y="2181"/>
                    <a:pt x="220" y="2181"/>
                  </a:cubicBezTo>
                  <a:cubicBezTo>
                    <a:pt x="195" y="2181"/>
                    <a:pt x="122" y="2181"/>
                    <a:pt x="98" y="2133"/>
                  </a:cubicBezTo>
                  <a:cubicBezTo>
                    <a:pt x="98" y="2108"/>
                    <a:pt x="74" y="2108"/>
                    <a:pt x="49" y="2108"/>
                  </a:cubicBezTo>
                  <a:close/>
                  <a:moveTo>
                    <a:pt x="1361" y="2278"/>
                  </a:moveTo>
                  <a:cubicBezTo>
                    <a:pt x="1337" y="2303"/>
                    <a:pt x="1313" y="2327"/>
                    <a:pt x="1337" y="2351"/>
                  </a:cubicBezTo>
                  <a:cubicBezTo>
                    <a:pt x="1337" y="2400"/>
                    <a:pt x="1361" y="2448"/>
                    <a:pt x="1361" y="2521"/>
                  </a:cubicBezTo>
                  <a:cubicBezTo>
                    <a:pt x="1361" y="2546"/>
                    <a:pt x="1386" y="2570"/>
                    <a:pt x="1410" y="2570"/>
                  </a:cubicBezTo>
                  <a:cubicBezTo>
                    <a:pt x="1434" y="2570"/>
                    <a:pt x="1458" y="2546"/>
                    <a:pt x="1458" y="2521"/>
                  </a:cubicBezTo>
                  <a:cubicBezTo>
                    <a:pt x="1458" y="2448"/>
                    <a:pt x="1434" y="2375"/>
                    <a:pt x="1410" y="2327"/>
                  </a:cubicBezTo>
                  <a:cubicBezTo>
                    <a:pt x="1410" y="2303"/>
                    <a:pt x="1361" y="2278"/>
                    <a:pt x="1361" y="2278"/>
                  </a:cubicBezTo>
                  <a:close/>
                  <a:moveTo>
                    <a:pt x="1402" y="2657"/>
                  </a:moveTo>
                  <a:cubicBezTo>
                    <a:pt x="1383" y="2657"/>
                    <a:pt x="1378" y="2674"/>
                    <a:pt x="1361" y="2691"/>
                  </a:cubicBezTo>
                  <a:cubicBezTo>
                    <a:pt x="1361" y="2764"/>
                    <a:pt x="1337" y="2813"/>
                    <a:pt x="1313" y="2861"/>
                  </a:cubicBezTo>
                  <a:cubicBezTo>
                    <a:pt x="1313" y="2886"/>
                    <a:pt x="1337" y="2910"/>
                    <a:pt x="1361" y="2934"/>
                  </a:cubicBezTo>
                  <a:cubicBezTo>
                    <a:pt x="1386" y="2934"/>
                    <a:pt x="1410" y="2934"/>
                    <a:pt x="1410" y="2910"/>
                  </a:cubicBezTo>
                  <a:cubicBezTo>
                    <a:pt x="1434" y="2837"/>
                    <a:pt x="1458" y="2764"/>
                    <a:pt x="1458" y="2716"/>
                  </a:cubicBezTo>
                  <a:cubicBezTo>
                    <a:pt x="1458" y="2691"/>
                    <a:pt x="1458" y="2667"/>
                    <a:pt x="1434" y="2667"/>
                  </a:cubicBezTo>
                  <a:cubicBezTo>
                    <a:pt x="1420" y="2660"/>
                    <a:pt x="1410" y="2657"/>
                    <a:pt x="1402" y="2657"/>
                  </a:cubicBezTo>
                  <a:close/>
                  <a:moveTo>
                    <a:pt x="1288" y="3021"/>
                  </a:moveTo>
                  <a:cubicBezTo>
                    <a:pt x="1272" y="3021"/>
                    <a:pt x="1256" y="3031"/>
                    <a:pt x="1240" y="3031"/>
                  </a:cubicBezTo>
                  <a:lnTo>
                    <a:pt x="1167" y="3201"/>
                  </a:lnTo>
                  <a:cubicBezTo>
                    <a:pt x="1143" y="3226"/>
                    <a:pt x="1167" y="3250"/>
                    <a:pt x="1191" y="3274"/>
                  </a:cubicBezTo>
                  <a:cubicBezTo>
                    <a:pt x="1215" y="3274"/>
                    <a:pt x="1240" y="3274"/>
                    <a:pt x="1240" y="3250"/>
                  </a:cubicBezTo>
                  <a:cubicBezTo>
                    <a:pt x="1264" y="3201"/>
                    <a:pt x="1313" y="3153"/>
                    <a:pt x="1337" y="3080"/>
                  </a:cubicBezTo>
                  <a:cubicBezTo>
                    <a:pt x="1337" y="3056"/>
                    <a:pt x="1337" y="3031"/>
                    <a:pt x="1313" y="3031"/>
                  </a:cubicBezTo>
                  <a:cubicBezTo>
                    <a:pt x="1305" y="3023"/>
                    <a:pt x="1296" y="3021"/>
                    <a:pt x="1288" y="3021"/>
                  </a:cubicBezTo>
                  <a:close/>
                  <a:moveTo>
                    <a:pt x="1124" y="3351"/>
                  </a:moveTo>
                  <a:cubicBezTo>
                    <a:pt x="1112" y="3351"/>
                    <a:pt x="1101" y="3357"/>
                    <a:pt x="1094" y="3371"/>
                  </a:cubicBezTo>
                  <a:cubicBezTo>
                    <a:pt x="1045" y="3444"/>
                    <a:pt x="1021" y="3493"/>
                    <a:pt x="997" y="3542"/>
                  </a:cubicBezTo>
                  <a:cubicBezTo>
                    <a:pt x="973" y="3542"/>
                    <a:pt x="973" y="3566"/>
                    <a:pt x="997" y="3590"/>
                  </a:cubicBezTo>
                  <a:lnTo>
                    <a:pt x="1070" y="3590"/>
                  </a:lnTo>
                  <a:cubicBezTo>
                    <a:pt x="1094" y="3542"/>
                    <a:pt x="1143" y="3493"/>
                    <a:pt x="1167" y="3420"/>
                  </a:cubicBezTo>
                  <a:cubicBezTo>
                    <a:pt x="1184" y="3386"/>
                    <a:pt x="1153" y="3351"/>
                    <a:pt x="1124" y="3351"/>
                  </a:cubicBezTo>
                  <a:close/>
                  <a:moveTo>
                    <a:pt x="705" y="3566"/>
                  </a:moveTo>
                  <a:cubicBezTo>
                    <a:pt x="632" y="3566"/>
                    <a:pt x="560" y="3590"/>
                    <a:pt x="511" y="3639"/>
                  </a:cubicBezTo>
                  <a:cubicBezTo>
                    <a:pt x="487" y="3639"/>
                    <a:pt x="487" y="3687"/>
                    <a:pt x="511" y="3687"/>
                  </a:cubicBezTo>
                  <a:cubicBezTo>
                    <a:pt x="511" y="3699"/>
                    <a:pt x="511" y="3705"/>
                    <a:pt x="514" y="3705"/>
                  </a:cubicBezTo>
                  <a:cubicBezTo>
                    <a:pt x="517" y="3705"/>
                    <a:pt x="523" y="3699"/>
                    <a:pt x="535" y="3687"/>
                  </a:cubicBezTo>
                  <a:cubicBezTo>
                    <a:pt x="535" y="3687"/>
                    <a:pt x="535" y="3712"/>
                    <a:pt x="560" y="3712"/>
                  </a:cubicBezTo>
                  <a:cubicBezTo>
                    <a:pt x="608" y="3663"/>
                    <a:pt x="657" y="3663"/>
                    <a:pt x="705" y="3663"/>
                  </a:cubicBezTo>
                  <a:cubicBezTo>
                    <a:pt x="730" y="3663"/>
                    <a:pt x="754" y="3639"/>
                    <a:pt x="754" y="3614"/>
                  </a:cubicBezTo>
                  <a:cubicBezTo>
                    <a:pt x="754" y="3590"/>
                    <a:pt x="730" y="3566"/>
                    <a:pt x="705" y="3566"/>
                  </a:cubicBezTo>
                  <a:close/>
                  <a:moveTo>
                    <a:pt x="900" y="3590"/>
                  </a:moveTo>
                  <a:cubicBezTo>
                    <a:pt x="875" y="3590"/>
                    <a:pt x="851" y="3614"/>
                    <a:pt x="851" y="3639"/>
                  </a:cubicBezTo>
                  <a:cubicBezTo>
                    <a:pt x="827" y="3639"/>
                    <a:pt x="851" y="3663"/>
                    <a:pt x="851" y="3687"/>
                  </a:cubicBezTo>
                  <a:cubicBezTo>
                    <a:pt x="827" y="3736"/>
                    <a:pt x="778" y="3760"/>
                    <a:pt x="730" y="3809"/>
                  </a:cubicBezTo>
                  <a:cubicBezTo>
                    <a:pt x="730" y="3833"/>
                    <a:pt x="730" y="3857"/>
                    <a:pt x="730" y="3882"/>
                  </a:cubicBezTo>
                  <a:lnTo>
                    <a:pt x="803" y="3882"/>
                  </a:lnTo>
                  <a:cubicBezTo>
                    <a:pt x="851" y="3833"/>
                    <a:pt x="900" y="3784"/>
                    <a:pt x="948" y="3736"/>
                  </a:cubicBezTo>
                  <a:cubicBezTo>
                    <a:pt x="948" y="3736"/>
                    <a:pt x="948" y="3712"/>
                    <a:pt x="948" y="3712"/>
                  </a:cubicBezTo>
                  <a:cubicBezTo>
                    <a:pt x="973" y="3712"/>
                    <a:pt x="1021" y="3736"/>
                    <a:pt x="1045" y="3736"/>
                  </a:cubicBezTo>
                  <a:cubicBezTo>
                    <a:pt x="1053" y="3743"/>
                    <a:pt x="1060" y="3746"/>
                    <a:pt x="1067" y="3746"/>
                  </a:cubicBezTo>
                  <a:cubicBezTo>
                    <a:pt x="1084" y="3746"/>
                    <a:pt x="1101" y="3729"/>
                    <a:pt x="1118" y="3712"/>
                  </a:cubicBezTo>
                  <a:cubicBezTo>
                    <a:pt x="1118" y="3712"/>
                    <a:pt x="1118" y="3663"/>
                    <a:pt x="1094" y="3663"/>
                  </a:cubicBezTo>
                  <a:cubicBezTo>
                    <a:pt x="1021" y="3639"/>
                    <a:pt x="973" y="3614"/>
                    <a:pt x="900" y="3590"/>
                  </a:cubicBezTo>
                  <a:close/>
                  <a:moveTo>
                    <a:pt x="1231" y="3742"/>
                  </a:moveTo>
                  <a:cubicBezTo>
                    <a:pt x="1222" y="3742"/>
                    <a:pt x="1215" y="3748"/>
                    <a:pt x="1215" y="3760"/>
                  </a:cubicBezTo>
                  <a:cubicBezTo>
                    <a:pt x="1191" y="3784"/>
                    <a:pt x="1191" y="3809"/>
                    <a:pt x="1215" y="3833"/>
                  </a:cubicBezTo>
                  <a:cubicBezTo>
                    <a:pt x="1264" y="3857"/>
                    <a:pt x="1313" y="3882"/>
                    <a:pt x="1361" y="3930"/>
                  </a:cubicBezTo>
                  <a:lnTo>
                    <a:pt x="1386" y="3930"/>
                  </a:lnTo>
                  <a:cubicBezTo>
                    <a:pt x="1386" y="3930"/>
                    <a:pt x="1396" y="3941"/>
                    <a:pt x="1411" y="3941"/>
                  </a:cubicBezTo>
                  <a:cubicBezTo>
                    <a:pt x="1418" y="3941"/>
                    <a:pt x="1426" y="3938"/>
                    <a:pt x="1434" y="3930"/>
                  </a:cubicBezTo>
                  <a:cubicBezTo>
                    <a:pt x="1434" y="3930"/>
                    <a:pt x="1434" y="3882"/>
                    <a:pt x="1434" y="3882"/>
                  </a:cubicBezTo>
                  <a:cubicBezTo>
                    <a:pt x="1386" y="3833"/>
                    <a:pt x="1313" y="3784"/>
                    <a:pt x="1264" y="3760"/>
                  </a:cubicBezTo>
                  <a:cubicBezTo>
                    <a:pt x="1252" y="3748"/>
                    <a:pt x="1240" y="3742"/>
                    <a:pt x="1231" y="3742"/>
                  </a:cubicBezTo>
                  <a:close/>
                  <a:moveTo>
                    <a:pt x="462" y="3784"/>
                  </a:moveTo>
                  <a:cubicBezTo>
                    <a:pt x="438" y="3784"/>
                    <a:pt x="414" y="3809"/>
                    <a:pt x="438" y="3833"/>
                  </a:cubicBezTo>
                  <a:cubicBezTo>
                    <a:pt x="438" y="3906"/>
                    <a:pt x="487" y="3979"/>
                    <a:pt x="584" y="3979"/>
                  </a:cubicBezTo>
                  <a:lnTo>
                    <a:pt x="608" y="3979"/>
                  </a:lnTo>
                  <a:cubicBezTo>
                    <a:pt x="632" y="3979"/>
                    <a:pt x="657" y="3954"/>
                    <a:pt x="657" y="3906"/>
                  </a:cubicBezTo>
                  <a:cubicBezTo>
                    <a:pt x="632" y="3882"/>
                    <a:pt x="608" y="3882"/>
                    <a:pt x="584" y="3882"/>
                  </a:cubicBezTo>
                  <a:cubicBezTo>
                    <a:pt x="560" y="3882"/>
                    <a:pt x="511" y="3882"/>
                    <a:pt x="511" y="3809"/>
                  </a:cubicBezTo>
                  <a:cubicBezTo>
                    <a:pt x="511" y="3784"/>
                    <a:pt x="487" y="3784"/>
                    <a:pt x="462" y="3784"/>
                  </a:cubicBezTo>
                  <a:close/>
                  <a:moveTo>
                    <a:pt x="1520" y="3963"/>
                  </a:moveTo>
                  <a:cubicBezTo>
                    <a:pt x="1480" y="3963"/>
                    <a:pt x="1445" y="4014"/>
                    <a:pt x="1483" y="4052"/>
                  </a:cubicBezTo>
                  <a:cubicBezTo>
                    <a:pt x="1507" y="4100"/>
                    <a:pt x="1556" y="4149"/>
                    <a:pt x="1580" y="4197"/>
                  </a:cubicBezTo>
                  <a:cubicBezTo>
                    <a:pt x="1604" y="4197"/>
                    <a:pt x="1604" y="4222"/>
                    <a:pt x="1628" y="4222"/>
                  </a:cubicBezTo>
                  <a:lnTo>
                    <a:pt x="1628" y="4197"/>
                  </a:lnTo>
                  <a:lnTo>
                    <a:pt x="1653" y="4197"/>
                  </a:lnTo>
                  <a:cubicBezTo>
                    <a:pt x="1677" y="4197"/>
                    <a:pt x="1677" y="4173"/>
                    <a:pt x="1677" y="4149"/>
                  </a:cubicBezTo>
                  <a:cubicBezTo>
                    <a:pt x="1628" y="4100"/>
                    <a:pt x="1604" y="4027"/>
                    <a:pt x="1556" y="3979"/>
                  </a:cubicBezTo>
                  <a:cubicBezTo>
                    <a:pt x="1544" y="3967"/>
                    <a:pt x="1532" y="3963"/>
                    <a:pt x="1520" y="3963"/>
                  </a:cubicBezTo>
                  <a:close/>
                  <a:moveTo>
                    <a:pt x="1722" y="4285"/>
                  </a:moveTo>
                  <a:cubicBezTo>
                    <a:pt x="1716" y="4285"/>
                    <a:pt x="1708" y="4287"/>
                    <a:pt x="1701" y="4295"/>
                  </a:cubicBezTo>
                  <a:cubicBezTo>
                    <a:pt x="1677" y="4295"/>
                    <a:pt x="1653" y="4319"/>
                    <a:pt x="1677" y="4343"/>
                  </a:cubicBezTo>
                  <a:cubicBezTo>
                    <a:pt x="1701" y="4416"/>
                    <a:pt x="1726" y="4465"/>
                    <a:pt x="1726" y="4513"/>
                  </a:cubicBezTo>
                  <a:cubicBezTo>
                    <a:pt x="1726" y="4537"/>
                    <a:pt x="1750" y="4562"/>
                    <a:pt x="1774" y="4562"/>
                  </a:cubicBezTo>
                  <a:cubicBezTo>
                    <a:pt x="1799" y="4562"/>
                    <a:pt x="1823" y="4513"/>
                    <a:pt x="1823" y="4489"/>
                  </a:cubicBezTo>
                  <a:cubicBezTo>
                    <a:pt x="1799" y="4440"/>
                    <a:pt x="1774" y="4367"/>
                    <a:pt x="1750" y="4319"/>
                  </a:cubicBezTo>
                  <a:cubicBezTo>
                    <a:pt x="1750" y="4302"/>
                    <a:pt x="1738" y="4285"/>
                    <a:pt x="1722" y="4285"/>
                  </a:cubicBezTo>
                  <a:close/>
                  <a:moveTo>
                    <a:pt x="1799" y="4635"/>
                  </a:moveTo>
                  <a:cubicBezTo>
                    <a:pt x="1774" y="4659"/>
                    <a:pt x="1750" y="4683"/>
                    <a:pt x="1750" y="4708"/>
                  </a:cubicBezTo>
                  <a:lnTo>
                    <a:pt x="1750" y="4780"/>
                  </a:lnTo>
                  <a:lnTo>
                    <a:pt x="1750" y="4878"/>
                  </a:lnTo>
                  <a:cubicBezTo>
                    <a:pt x="1750" y="4902"/>
                    <a:pt x="1774" y="4926"/>
                    <a:pt x="1799" y="4926"/>
                  </a:cubicBezTo>
                  <a:cubicBezTo>
                    <a:pt x="1823" y="4926"/>
                    <a:pt x="1847" y="4902"/>
                    <a:pt x="1847" y="4878"/>
                  </a:cubicBezTo>
                  <a:lnTo>
                    <a:pt x="1847" y="4780"/>
                  </a:lnTo>
                  <a:lnTo>
                    <a:pt x="1847" y="4683"/>
                  </a:lnTo>
                  <a:cubicBezTo>
                    <a:pt x="1847" y="4659"/>
                    <a:pt x="1823" y="4635"/>
                    <a:pt x="1799" y="4635"/>
                  </a:cubicBezTo>
                  <a:close/>
                  <a:moveTo>
                    <a:pt x="1799" y="5023"/>
                  </a:moveTo>
                  <a:cubicBezTo>
                    <a:pt x="1774" y="5023"/>
                    <a:pt x="1750" y="5023"/>
                    <a:pt x="1750" y="5048"/>
                  </a:cubicBezTo>
                  <a:cubicBezTo>
                    <a:pt x="1726" y="5096"/>
                    <a:pt x="1726" y="5145"/>
                    <a:pt x="1726" y="5169"/>
                  </a:cubicBezTo>
                  <a:cubicBezTo>
                    <a:pt x="1701" y="5193"/>
                    <a:pt x="1726" y="5218"/>
                    <a:pt x="1750" y="5242"/>
                  </a:cubicBezTo>
                  <a:cubicBezTo>
                    <a:pt x="1774" y="5242"/>
                    <a:pt x="1799" y="5218"/>
                    <a:pt x="1799" y="5193"/>
                  </a:cubicBezTo>
                  <a:cubicBezTo>
                    <a:pt x="1823" y="5169"/>
                    <a:pt x="1823" y="5121"/>
                    <a:pt x="1823" y="5072"/>
                  </a:cubicBezTo>
                  <a:cubicBezTo>
                    <a:pt x="1847" y="5048"/>
                    <a:pt x="1823" y="5023"/>
                    <a:pt x="1799" y="50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" name="Google Shape;216;p19"/>
          <p:cNvGrpSpPr/>
          <p:nvPr/>
        </p:nvGrpSpPr>
        <p:grpSpPr>
          <a:xfrm flipH="1">
            <a:off x="7532356" y="3641559"/>
            <a:ext cx="884679" cy="1501939"/>
            <a:chOff x="-1056319" y="1385262"/>
            <a:chExt cx="212940" cy="361495"/>
          </a:xfrm>
        </p:grpSpPr>
        <p:sp>
          <p:nvSpPr>
            <p:cNvPr id="217" name="Google Shape;217;p19"/>
            <p:cNvSpPr/>
            <p:nvPr/>
          </p:nvSpPr>
          <p:spPr>
            <a:xfrm>
              <a:off x="-933315" y="1467563"/>
              <a:ext cx="27460" cy="279194"/>
            </a:xfrm>
            <a:custGeom>
              <a:avLst/>
              <a:gdLst/>
              <a:ahLst/>
              <a:cxnLst/>
              <a:rect l="l" t="t" r="r" b="b"/>
              <a:pathLst>
                <a:path w="705" h="7168" extrusionOk="0">
                  <a:moveTo>
                    <a:pt x="680" y="1"/>
                  </a:moveTo>
                  <a:cubicBezTo>
                    <a:pt x="656" y="1"/>
                    <a:pt x="632" y="25"/>
                    <a:pt x="632" y="50"/>
                  </a:cubicBezTo>
                  <a:cubicBezTo>
                    <a:pt x="608" y="292"/>
                    <a:pt x="0" y="6123"/>
                    <a:pt x="170" y="7119"/>
                  </a:cubicBezTo>
                  <a:cubicBezTo>
                    <a:pt x="170" y="7143"/>
                    <a:pt x="170" y="7167"/>
                    <a:pt x="195" y="7167"/>
                  </a:cubicBezTo>
                  <a:lnTo>
                    <a:pt x="219" y="7167"/>
                  </a:lnTo>
                  <a:cubicBezTo>
                    <a:pt x="243" y="7143"/>
                    <a:pt x="243" y="7119"/>
                    <a:pt x="243" y="7094"/>
                  </a:cubicBezTo>
                  <a:cubicBezTo>
                    <a:pt x="97" y="6123"/>
                    <a:pt x="705" y="122"/>
                    <a:pt x="705" y="74"/>
                  </a:cubicBezTo>
                  <a:cubicBezTo>
                    <a:pt x="705" y="25"/>
                    <a:pt x="705" y="25"/>
                    <a:pt x="6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19"/>
            <p:cNvSpPr/>
            <p:nvPr/>
          </p:nvSpPr>
          <p:spPr>
            <a:xfrm>
              <a:off x="-968331" y="1385262"/>
              <a:ext cx="124952" cy="123978"/>
            </a:xfrm>
            <a:custGeom>
              <a:avLst/>
              <a:gdLst/>
              <a:ahLst/>
              <a:cxnLst/>
              <a:rect l="l" t="t" r="r" b="b"/>
              <a:pathLst>
                <a:path w="3208" h="3183" extrusionOk="0">
                  <a:moveTo>
                    <a:pt x="1555" y="98"/>
                  </a:moveTo>
                  <a:cubicBezTo>
                    <a:pt x="1871" y="171"/>
                    <a:pt x="1871" y="705"/>
                    <a:pt x="1871" y="705"/>
                  </a:cubicBezTo>
                  <a:cubicBezTo>
                    <a:pt x="1871" y="729"/>
                    <a:pt x="1895" y="754"/>
                    <a:pt x="1920" y="754"/>
                  </a:cubicBezTo>
                  <a:cubicBezTo>
                    <a:pt x="1944" y="754"/>
                    <a:pt x="1968" y="754"/>
                    <a:pt x="1968" y="729"/>
                  </a:cubicBezTo>
                  <a:cubicBezTo>
                    <a:pt x="2065" y="535"/>
                    <a:pt x="2260" y="243"/>
                    <a:pt x="2381" y="243"/>
                  </a:cubicBezTo>
                  <a:cubicBezTo>
                    <a:pt x="2405" y="243"/>
                    <a:pt x="2430" y="243"/>
                    <a:pt x="2430" y="268"/>
                  </a:cubicBezTo>
                  <a:cubicBezTo>
                    <a:pt x="2600" y="389"/>
                    <a:pt x="2478" y="802"/>
                    <a:pt x="2405" y="948"/>
                  </a:cubicBezTo>
                  <a:cubicBezTo>
                    <a:pt x="2386" y="988"/>
                    <a:pt x="2414" y="1027"/>
                    <a:pt x="2452" y="1027"/>
                  </a:cubicBezTo>
                  <a:cubicBezTo>
                    <a:pt x="2460" y="1027"/>
                    <a:pt x="2469" y="1025"/>
                    <a:pt x="2478" y="1021"/>
                  </a:cubicBezTo>
                  <a:cubicBezTo>
                    <a:pt x="2600" y="972"/>
                    <a:pt x="2745" y="924"/>
                    <a:pt x="2891" y="924"/>
                  </a:cubicBezTo>
                  <a:cubicBezTo>
                    <a:pt x="2940" y="924"/>
                    <a:pt x="3013" y="924"/>
                    <a:pt x="3061" y="972"/>
                  </a:cubicBezTo>
                  <a:cubicBezTo>
                    <a:pt x="3061" y="972"/>
                    <a:pt x="3061" y="996"/>
                    <a:pt x="3061" y="996"/>
                  </a:cubicBezTo>
                  <a:cubicBezTo>
                    <a:pt x="3037" y="1142"/>
                    <a:pt x="2745" y="1409"/>
                    <a:pt x="2551" y="1580"/>
                  </a:cubicBezTo>
                  <a:cubicBezTo>
                    <a:pt x="2527" y="1580"/>
                    <a:pt x="2527" y="1604"/>
                    <a:pt x="2527" y="1628"/>
                  </a:cubicBezTo>
                  <a:cubicBezTo>
                    <a:pt x="2551" y="1628"/>
                    <a:pt x="2551" y="1652"/>
                    <a:pt x="2575" y="1652"/>
                  </a:cubicBezTo>
                  <a:cubicBezTo>
                    <a:pt x="2721" y="1652"/>
                    <a:pt x="3134" y="1725"/>
                    <a:pt x="3134" y="1920"/>
                  </a:cubicBezTo>
                  <a:cubicBezTo>
                    <a:pt x="3134" y="2114"/>
                    <a:pt x="2624" y="2163"/>
                    <a:pt x="2430" y="2163"/>
                  </a:cubicBezTo>
                  <a:cubicBezTo>
                    <a:pt x="2430" y="2163"/>
                    <a:pt x="2405" y="2163"/>
                    <a:pt x="2405" y="2187"/>
                  </a:cubicBezTo>
                  <a:cubicBezTo>
                    <a:pt x="2381" y="2211"/>
                    <a:pt x="2381" y="2211"/>
                    <a:pt x="2405" y="2235"/>
                  </a:cubicBezTo>
                  <a:cubicBezTo>
                    <a:pt x="2405" y="2235"/>
                    <a:pt x="2697" y="2551"/>
                    <a:pt x="2527" y="2794"/>
                  </a:cubicBezTo>
                  <a:cubicBezTo>
                    <a:pt x="2503" y="2818"/>
                    <a:pt x="2454" y="2843"/>
                    <a:pt x="2430" y="2843"/>
                  </a:cubicBezTo>
                  <a:cubicBezTo>
                    <a:pt x="2260" y="2843"/>
                    <a:pt x="1992" y="2503"/>
                    <a:pt x="1895" y="2381"/>
                  </a:cubicBezTo>
                  <a:cubicBezTo>
                    <a:pt x="1883" y="2369"/>
                    <a:pt x="1871" y="2363"/>
                    <a:pt x="1862" y="2363"/>
                  </a:cubicBezTo>
                  <a:cubicBezTo>
                    <a:pt x="1853" y="2363"/>
                    <a:pt x="1847" y="2369"/>
                    <a:pt x="1847" y="2381"/>
                  </a:cubicBezTo>
                  <a:cubicBezTo>
                    <a:pt x="1822" y="2381"/>
                    <a:pt x="1798" y="2405"/>
                    <a:pt x="1798" y="2430"/>
                  </a:cubicBezTo>
                  <a:cubicBezTo>
                    <a:pt x="1798" y="2430"/>
                    <a:pt x="1871" y="2964"/>
                    <a:pt x="1579" y="3086"/>
                  </a:cubicBezTo>
                  <a:lnTo>
                    <a:pt x="1507" y="3086"/>
                  </a:lnTo>
                  <a:cubicBezTo>
                    <a:pt x="1312" y="3086"/>
                    <a:pt x="1215" y="2624"/>
                    <a:pt x="1215" y="2454"/>
                  </a:cubicBezTo>
                  <a:cubicBezTo>
                    <a:pt x="1215" y="2430"/>
                    <a:pt x="1191" y="2430"/>
                    <a:pt x="1166" y="2430"/>
                  </a:cubicBezTo>
                  <a:cubicBezTo>
                    <a:pt x="1166" y="2430"/>
                    <a:pt x="1166" y="2454"/>
                    <a:pt x="1166" y="2454"/>
                  </a:cubicBezTo>
                  <a:cubicBezTo>
                    <a:pt x="1045" y="2551"/>
                    <a:pt x="899" y="2624"/>
                    <a:pt x="754" y="2624"/>
                  </a:cubicBezTo>
                  <a:cubicBezTo>
                    <a:pt x="656" y="2624"/>
                    <a:pt x="583" y="2600"/>
                    <a:pt x="511" y="2575"/>
                  </a:cubicBezTo>
                  <a:cubicBezTo>
                    <a:pt x="462" y="2551"/>
                    <a:pt x="413" y="2503"/>
                    <a:pt x="413" y="2454"/>
                  </a:cubicBezTo>
                  <a:cubicBezTo>
                    <a:pt x="389" y="2235"/>
                    <a:pt x="729" y="1871"/>
                    <a:pt x="875" y="1725"/>
                  </a:cubicBezTo>
                  <a:cubicBezTo>
                    <a:pt x="875" y="1701"/>
                    <a:pt x="875" y="1701"/>
                    <a:pt x="875" y="1677"/>
                  </a:cubicBezTo>
                  <a:cubicBezTo>
                    <a:pt x="851" y="1652"/>
                    <a:pt x="826" y="1652"/>
                    <a:pt x="826" y="1652"/>
                  </a:cubicBezTo>
                  <a:lnTo>
                    <a:pt x="705" y="1652"/>
                  </a:lnTo>
                  <a:cubicBezTo>
                    <a:pt x="535" y="1652"/>
                    <a:pt x="195" y="1628"/>
                    <a:pt x="146" y="1409"/>
                  </a:cubicBezTo>
                  <a:cubicBezTo>
                    <a:pt x="122" y="1385"/>
                    <a:pt x="122" y="1361"/>
                    <a:pt x="146" y="1337"/>
                  </a:cubicBezTo>
                  <a:cubicBezTo>
                    <a:pt x="219" y="1215"/>
                    <a:pt x="559" y="1191"/>
                    <a:pt x="826" y="1191"/>
                  </a:cubicBezTo>
                  <a:lnTo>
                    <a:pt x="851" y="1191"/>
                  </a:lnTo>
                  <a:cubicBezTo>
                    <a:pt x="899" y="1167"/>
                    <a:pt x="924" y="1118"/>
                    <a:pt x="875" y="1094"/>
                  </a:cubicBezTo>
                  <a:cubicBezTo>
                    <a:pt x="778" y="1021"/>
                    <a:pt x="511" y="778"/>
                    <a:pt x="511" y="608"/>
                  </a:cubicBezTo>
                  <a:cubicBezTo>
                    <a:pt x="511" y="559"/>
                    <a:pt x="511" y="535"/>
                    <a:pt x="535" y="511"/>
                  </a:cubicBezTo>
                  <a:cubicBezTo>
                    <a:pt x="583" y="486"/>
                    <a:pt x="608" y="462"/>
                    <a:pt x="656" y="462"/>
                  </a:cubicBezTo>
                  <a:cubicBezTo>
                    <a:pt x="899" y="511"/>
                    <a:pt x="1118" y="632"/>
                    <a:pt x="1312" y="778"/>
                  </a:cubicBezTo>
                  <a:lnTo>
                    <a:pt x="1361" y="778"/>
                  </a:lnTo>
                  <a:cubicBezTo>
                    <a:pt x="1385" y="754"/>
                    <a:pt x="1385" y="754"/>
                    <a:pt x="1385" y="729"/>
                  </a:cubicBezTo>
                  <a:cubicBezTo>
                    <a:pt x="1361" y="608"/>
                    <a:pt x="1337" y="268"/>
                    <a:pt x="1434" y="146"/>
                  </a:cubicBezTo>
                  <a:cubicBezTo>
                    <a:pt x="1458" y="98"/>
                    <a:pt x="1507" y="98"/>
                    <a:pt x="1555" y="98"/>
                  </a:cubicBezTo>
                  <a:close/>
                  <a:moveTo>
                    <a:pt x="1531" y="1"/>
                  </a:moveTo>
                  <a:cubicBezTo>
                    <a:pt x="1458" y="1"/>
                    <a:pt x="1385" y="25"/>
                    <a:pt x="1337" y="73"/>
                  </a:cubicBezTo>
                  <a:cubicBezTo>
                    <a:pt x="1239" y="243"/>
                    <a:pt x="1215" y="438"/>
                    <a:pt x="1239" y="632"/>
                  </a:cubicBezTo>
                  <a:cubicBezTo>
                    <a:pt x="1069" y="486"/>
                    <a:pt x="875" y="389"/>
                    <a:pt x="632" y="365"/>
                  </a:cubicBezTo>
                  <a:cubicBezTo>
                    <a:pt x="583" y="365"/>
                    <a:pt x="511" y="389"/>
                    <a:pt x="462" y="413"/>
                  </a:cubicBezTo>
                  <a:cubicBezTo>
                    <a:pt x="413" y="462"/>
                    <a:pt x="389" y="535"/>
                    <a:pt x="389" y="584"/>
                  </a:cubicBezTo>
                  <a:cubicBezTo>
                    <a:pt x="438" y="778"/>
                    <a:pt x="559" y="948"/>
                    <a:pt x="705" y="1069"/>
                  </a:cubicBezTo>
                  <a:cubicBezTo>
                    <a:pt x="511" y="1069"/>
                    <a:pt x="171" y="1118"/>
                    <a:pt x="49" y="1264"/>
                  </a:cubicBezTo>
                  <a:cubicBezTo>
                    <a:pt x="0" y="1312"/>
                    <a:pt x="0" y="1361"/>
                    <a:pt x="0" y="1434"/>
                  </a:cubicBezTo>
                  <a:cubicBezTo>
                    <a:pt x="73" y="1701"/>
                    <a:pt x="462" y="1725"/>
                    <a:pt x="681" y="1725"/>
                  </a:cubicBezTo>
                  <a:cubicBezTo>
                    <a:pt x="511" y="1895"/>
                    <a:pt x="243" y="2211"/>
                    <a:pt x="268" y="2454"/>
                  </a:cubicBezTo>
                  <a:cubicBezTo>
                    <a:pt x="292" y="2527"/>
                    <a:pt x="341" y="2600"/>
                    <a:pt x="413" y="2624"/>
                  </a:cubicBezTo>
                  <a:cubicBezTo>
                    <a:pt x="511" y="2673"/>
                    <a:pt x="608" y="2697"/>
                    <a:pt x="705" y="2697"/>
                  </a:cubicBezTo>
                  <a:cubicBezTo>
                    <a:pt x="851" y="2697"/>
                    <a:pt x="996" y="2648"/>
                    <a:pt x="1118" y="2551"/>
                  </a:cubicBezTo>
                  <a:cubicBezTo>
                    <a:pt x="1166" y="2746"/>
                    <a:pt x="1264" y="3183"/>
                    <a:pt x="1507" y="3183"/>
                  </a:cubicBezTo>
                  <a:cubicBezTo>
                    <a:pt x="1531" y="3183"/>
                    <a:pt x="1579" y="3183"/>
                    <a:pt x="1604" y="3159"/>
                  </a:cubicBezTo>
                  <a:cubicBezTo>
                    <a:pt x="1822" y="3037"/>
                    <a:pt x="1944" y="2794"/>
                    <a:pt x="1895" y="2551"/>
                  </a:cubicBezTo>
                  <a:lnTo>
                    <a:pt x="1895" y="2551"/>
                  </a:lnTo>
                  <a:cubicBezTo>
                    <a:pt x="2041" y="2721"/>
                    <a:pt x="2260" y="2940"/>
                    <a:pt x="2430" y="2940"/>
                  </a:cubicBezTo>
                  <a:cubicBezTo>
                    <a:pt x="2503" y="2940"/>
                    <a:pt x="2551" y="2916"/>
                    <a:pt x="2600" y="2867"/>
                  </a:cubicBezTo>
                  <a:cubicBezTo>
                    <a:pt x="2697" y="2648"/>
                    <a:pt x="2673" y="2405"/>
                    <a:pt x="2527" y="2260"/>
                  </a:cubicBezTo>
                  <a:cubicBezTo>
                    <a:pt x="2745" y="2235"/>
                    <a:pt x="3207" y="2163"/>
                    <a:pt x="3207" y="1920"/>
                  </a:cubicBezTo>
                  <a:cubicBezTo>
                    <a:pt x="3207" y="1677"/>
                    <a:pt x="2867" y="1604"/>
                    <a:pt x="2673" y="1580"/>
                  </a:cubicBezTo>
                  <a:cubicBezTo>
                    <a:pt x="2818" y="1434"/>
                    <a:pt x="3134" y="1191"/>
                    <a:pt x="3134" y="1021"/>
                  </a:cubicBezTo>
                  <a:cubicBezTo>
                    <a:pt x="3134" y="972"/>
                    <a:pt x="3110" y="948"/>
                    <a:pt x="3086" y="899"/>
                  </a:cubicBezTo>
                  <a:cubicBezTo>
                    <a:pt x="3037" y="851"/>
                    <a:pt x="2940" y="826"/>
                    <a:pt x="2867" y="826"/>
                  </a:cubicBezTo>
                  <a:cubicBezTo>
                    <a:pt x="2745" y="826"/>
                    <a:pt x="2624" y="851"/>
                    <a:pt x="2503" y="899"/>
                  </a:cubicBezTo>
                  <a:cubicBezTo>
                    <a:pt x="2551" y="729"/>
                    <a:pt x="2648" y="341"/>
                    <a:pt x="2478" y="195"/>
                  </a:cubicBezTo>
                  <a:cubicBezTo>
                    <a:pt x="2430" y="171"/>
                    <a:pt x="2405" y="146"/>
                    <a:pt x="2357" y="146"/>
                  </a:cubicBezTo>
                  <a:cubicBezTo>
                    <a:pt x="2187" y="146"/>
                    <a:pt x="2017" y="389"/>
                    <a:pt x="1920" y="559"/>
                  </a:cubicBezTo>
                  <a:cubicBezTo>
                    <a:pt x="1895" y="365"/>
                    <a:pt x="1798" y="73"/>
                    <a:pt x="15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19"/>
            <p:cNvSpPr/>
            <p:nvPr/>
          </p:nvSpPr>
          <p:spPr>
            <a:xfrm>
              <a:off x="-990104" y="1535297"/>
              <a:ext cx="60606" cy="203864"/>
            </a:xfrm>
            <a:custGeom>
              <a:avLst/>
              <a:gdLst/>
              <a:ahLst/>
              <a:cxnLst/>
              <a:rect l="l" t="t" r="r" b="b"/>
              <a:pathLst>
                <a:path w="1556" h="5234" extrusionOk="0">
                  <a:moveTo>
                    <a:pt x="70" y="1"/>
                  </a:moveTo>
                  <a:cubicBezTo>
                    <a:pt x="64" y="1"/>
                    <a:pt x="56" y="4"/>
                    <a:pt x="49" y="11"/>
                  </a:cubicBezTo>
                  <a:cubicBezTo>
                    <a:pt x="25" y="11"/>
                    <a:pt x="1" y="35"/>
                    <a:pt x="25" y="60"/>
                  </a:cubicBezTo>
                  <a:cubicBezTo>
                    <a:pt x="49" y="108"/>
                    <a:pt x="1458" y="3290"/>
                    <a:pt x="948" y="5185"/>
                  </a:cubicBezTo>
                  <a:cubicBezTo>
                    <a:pt x="948" y="5210"/>
                    <a:pt x="948" y="5234"/>
                    <a:pt x="972" y="5234"/>
                  </a:cubicBezTo>
                  <a:cubicBezTo>
                    <a:pt x="1021" y="5234"/>
                    <a:pt x="1045" y="5234"/>
                    <a:pt x="1045" y="5185"/>
                  </a:cubicBezTo>
                  <a:cubicBezTo>
                    <a:pt x="1555" y="3290"/>
                    <a:pt x="122" y="60"/>
                    <a:pt x="98" y="35"/>
                  </a:cubicBezTo>
                  <a:cubicBezTo>
                    <a:pt x="98" y="18"/>
                    <a:pt x="86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19"/>
            <p:cNvSpPr/>
            <p:nvPr/>
          </p:nvSpPr>
          <p:spPr>
            <a:xfrm>
              <a:off x="-1056319" y="1471965"/>
              <a:ext cx="125886" cy="123394"/>
            </a:xfrm>
            <a:custGeom>
              <a:avLst/>
              <a:gdLst/>
              <a:ahLst/>
              <a:cxnLst/>
              <a:rect l="l" t="t" r="r" b="b"/>
              <a:pathLst>
                <a:path w="3232" h="3168" extrusionOk="0">
                  <a:moveTo>
                    <a:pt x="1513" y="97"/>
                  </a:moveTo>
                  <a:cubicBezTo>
                    <a:pt x="1527" y="97"/>
                    <a:pt x="1541" y="99"/>
                    <a:pt x="1555" y="107"/>
                  </a:cubicBezTo>
                  <a:cubicBezTo>
                    <a:pt x="1871" y="155"/>
                    <a:pt x="1895" y="714"/>
                    <a:pt x="1895" y="714"/>
                  </a:cubicBezTo>
                  <a:cubicBezTo>
                    <a:pt x="1895" y="738"/>
                    <a:pt x="1895" y="738"/>
                    <a:pt x="1919" y="738"/>
                  </a:cubicBezTo>
                  <a:cubicBezTo>
                    <a:pt x="1926" y="745"/>
                    <a:pt x="1934" y="748"/>
                    <a:pt x="1940" y="748"/>
                  </a:cubicBezTo>
                  <a:cubicBezTo>
                    <a:pt x="1956" y="748"/>
                    <a:pt x="1968" y="731"/>
                    <a:pt x="1968" y="714"/>
                  </a:cubicBezTo>
                  <a:cubicBezTo>
                    <a:pt x="2065" y="544"/>
                    <a:pt x="2259" y="228"/>
                    <a:pt x="2381" y="228"/>
                  </a:cubicBezTo>
                  <a:cubicBezTo>
                    <a:pt x="2405" y="228"/>
                    <a:pt x="2430" y="252"/>
                    <a:pt x="2454" y="252"/>
                  </a:cubicBezTo>
                  <a:cubicBezTo>
                    <a:pt x="2600" y="398"/>
                    <a:pt x="2478" y="811"/>
                    <a:pt x="2430" y="957"/>
                  </a:cubicBezTo>
                  <a:cubicBezTo>
                    <a:pt x="2405" y="957"/>
                    <a:pt x="2405" y="981"/>
                    <a:pt x="2430" y="1005"/>
                  </a:cubicBezTo>
                  <a:lnTo>
                    <a:pt x="2478" y="1005"/>
                  </a:lnTo>
                  <a:cubicBezTo>
                    <a:pt x="2600" y="933"/>
                    <a:pt x="2745" y="908"/>
                    <a:pt x="2891" y="908"/>
                  </a:cubicBezTo>
                  <a:cubicBezTo>
                    <a:pt x="2940" y="908"/>
                    <a:pt x="3013" y="908"/>
                    <a:pt x="3061" y="957"/>
                  </a:cubicBezTo>
                  <a:cubicBezTo>
                    <a:pt x="3061" y="957"/>
                    <a:pt x="3061" y="981"/>
                    <a:pt x="3061" y="981"/>
                  </a:cubicBezTo>
                  <a:cubicBezTo>
                    <a:pt x="3037" y="1127"/>
                    <a:pt x="2745" y="1394"/>
                    <a:pt x="2551" y="1540"/>
                  </a:cubicBezTo>
                  <a:cubicBezTo>
                    <a:pt x="2551" y="1564"/>
                    <a:pt x="2527" y="1588"/>
                    <a:pt x="2527" y="1588"/>
                  </a:cubicBezTo>
                  <a:cubicBezTo>
                    <a:pt x="2551" y="1613"/>
                    <a:pt x="2551" y="1637"/>
                    <a:pt x="2575" y="1637"/>
                  </a:cubicBezTo>
                  <a:cubicBezTo>
                    <a:pt x="2575" y="1637"/>
                    <a:pt x="3134" y="1710"/>
                    <a:pt x="3134" y="1904"/>
                  </a:cubicBezTo>
                  <a:cubicBezTo>
                    <a:pt x="3134" y="2099"/>
                    <a:pt x="2624" y="2147"/>
                    <a:pt x="2454" y="2147"/>
                  </a:cubicBezTo>
                  <a:cubicBezTo>
                    <a:pt x="2430" y="2147"/>
                    <a:pt x="2405" y="2147"/>
                    <a:pt x="2405" y="2171"/>
                  </a:cubicBezTo>
                  <a:cubicBezTo>
                    <a:pt x="2381" y="2171"/>
                    <a:pt x="2381" y="2196"/>
                    <a:pt x="2405" y="2220"/>
                  </a:cubicBezTo>
                  <a:cubicBezTo>
                    <a:pt x="2405" y="2220"/>
                    <a:pt x="2697" y="2536"/>
                    <a:pt x="2527" y="2779"/>
                  </a:cubicBezTo>
                  <a:cubicBezTo>
                    <a:pt x="2502" y="2803"/>
                    <a:pt x="2478" y="2827"/>
                    <a:pt x="2430" y="2827"/>
                  </a:cubicBezTo>
                  <a:cubicBezTo>
                    <a:pt x="2259" y="2827"/>
                    <a:pt x="1992" y="2487"/>
                    <a:pt x="1895" y="2341"/>
                  </a:cubicBezTo>
                  <a:cubicBezTo>
                    <a:pt x="1895" y="2341"/>
                    <a:pt x="1884" y="2331"/>
                    <a:pt x="1870" y="2331"/>
                  </a:cubicBezTo>
                  <a:cubicBezTo>
                    <a:pt x="1863" y="2331"/>
                    <a:pt x="1855" y="2333"/>
                    <a:pt x="1846" y="2341"/>
                  </a:cubicBezTo>
                  <a:cubicBezTo>
                    <a:pt x="1822" y="2341"/>
                    <a:pt x="1822" y="2366"/>
                    <a:pt x="1822" y="2390"/>
                  </a:cubicBezTo>
                  <a:cubicBezTo>
                    <a:pt x="1822" y="2390"/>
                    <a:pt x="1895" y="2924"/>
                    <a:pt x="1579" y="3046"/>
                  </a:cubicBezTo>
                  <a:lnTo>
                    <a:pt x="1531" y="3046"/>
                  </a:lnTo>
                  <a:cubicBezTo>
                    <a:pt x="1336" y="3046"/>
                    <a:pt x="1239" y="2609"/>
                    <a:pt x="1215" y="2439"/>
                  </a:cubicBezTo>
                  <a:cubicBezTo>
                    <a:pt x="1215" y="2414"/>
                    <a:pt x="1191" y="2414"/>
                    <a:pt x="1191" y="2414"/>
                  </a:cubicBezTo>
                  <a:lnTo>
                    <a:pt x="1142" y="2414"/>
                  </a:lnTo>
                  <a:cubicBezTo>
                    <a:pt x="1021" y="2512"/>
                    <a:pt x="875" y="2584"/>
                    <a:pt x="705" y="2584"/>
                  </a:cubicBezTo>
                  <a:cubicBezTo>
                    <a:pt x="632" y="2584"/>
                    <a:pt x="535" y="2560"/>
                    <a:pt x="462" y="2536"/>
                  </a:cubicBezTo>
                  <a:cubicBezTo>
                    <a:pt x="413" y="2512"/>
                    <a:pt x="389" y="2463"/>
                    <a:pt x="365" y="2414"/>
                  </a:cubicBezTo>
                  <a:cubicBezTo>
                    <a:pt x="340" y="2220"/>
                    <a:pt x="705" y="1831"/>
                    <a:pt x="826" y="1686"/>
                  </a:cubicBezTo>
                  <a:cubicBezTo>
                    <a:pt x="851" y="1661"/>
                    <a:pt x="826" y="1613"/>
                    <a:pt x="802" y="1613"/>
                  </a:cubicBezTo>
                  <a:lnTo>
                    <a:pt x="656" y="1613"/>
                  </a:lnTo>
                  <a:cubicBezTo>
                    <a:pt x="510" y="1613"/>
                    <a:pt x="170" y="1588"/>
                    <a:pt x="122" y="1394"/>
                  </a:cubicBezTo>
                  <a:cubicBezTo>
                    <a:pt x="122" y="1370"/>
                    <a:pt x="122" y="1345"/>
                    <a:pt x="146" y="1321"/>
                  </a:cubicBezTo>
                  <a:cubicBezTo>
                    <a:pt x="219" y="1200"/>
                    <a:pt x="559" y="1175"/>
                    <a:pt x="826" y="1175"/>
                  </a:cubicBezTo>
                  <a:lnTo>
                    <a:pt x="875" y="1175"/>
                  </a:lnTo>
                  <a:cubicBezTo>
                    <a:pt x="875" y="1175"/>
                    <a:pt x="899" y="1151"/>
                    <a:pt x="923" y="1151"/>
                  </a:cubicBezTo>
                  <a:cubicBezTo>
                    <a:pt x="923" y="1127"/>
                    <a:pt x="899" y="1103"/>
                    <a:pt x="899" y="1078"/>
                  </a:cubicBezTo>
                  <a:cubicBezTo>
                    <a:pt x="802" y="1005"/>
                    <a:pt x="510" y="762"/>
                    <a:pt x="510" y="592"/>
                  </a:cubicBezTo>
                  <a:cubicBezTo>
                    <a:pt x="510" y="568"/>
                    <a:pt x="535" y="520"/>
                    <a:pt x="559" y="495"/>
                  </a:cubicBezTo>
                  <a:cubicBezTo>
                    <a:pt x="583" y="471"/>
                    <a:pt x="632" y="471"/>
                    <a:pt x="680" y="471"/>
                  </a:cubicBezTo>
                  <a:cubicBezTo>
                    <a:pt x="899" y="520"/>
                    <a:pt x="1142" y="617"/>
                    <a:pt x="1312" y="762"/>
                  </a:cubicBezTo>
                  <a:cubicBezTo>
                    <a:pt x="1324" y="775"/>
                    <a:pt x="1336" y="781"/>
                    <a:pt x="1345" y="781"/>
                  </a:cubicBezTo>
                  <a:cubicBezTo>
                    <a:pt x="1355" y="781"/>
                    <a:pt x="1361" y="775"/>
                    <a:pt x="1361" y="762"/>
                  </a:cubicBezTo>
                  <a:cubicBezTo>
                    <a:pt x="1385" y="762"/>
                    <a:pt x="1409" y="738"/>
                    <a:pt x="1385" y="714"/>
                  </a:cubicBezTo>
                  <a:cubicBezTo>
                    <a:pt x="1361" y="592"/>
                    <a:pt x="1336" y="252"/>
                    <a:pt x="1434" y="131"/>
                  </a:cubicBezTo>
                  <a:cubicBezTo>
                    <a:pt x="1451" y="114"/>
                    <a:pt x="1480" y="97"/>
                    <a:pt x="1513" y="97"/>
                  </a:cubicBezTo>
                  <a:close/>
                  <a:moveTo>
                    <a:pt x="1497" y="0"/>
                  </a:moveTo>
                  <a:cubicBezTo>
                    <a:pt x="1437" y="0"/>
                    <a:pt x="1373" y="28"/>
                    <a:pt x="1336" y="82"/>
                  </a:cubicBezTo>
                  <a:cubicBezTo>
                    <a:pt x="1263" y="252"/>
                    <a:pt x="1215" y="447"/>
                    <a:pt x="1263" y="617"/>
                  </a:cubicBezTo>
                  <a:cubicBezTo>
                    <a:pt x="1093" y="471"/>
                    <a:pt x="875" y="398"/>
                    <a:pt x="656" y="349"/>
                  </a:cubicBezTo>
                  <a:cubicBezTo>
                    <a:pt x="583" y="349"/>
                    <a:pt x="535" y="374"/>
                    <a:pt x="462" y="422"/>
                  </a:cubicBezTo>
                  <a:cubicBezTo>
                    <a:pt x="413" y="447"/>
                    <a:pt x="389" y="520"/>
                    <a:pt x="389" y="568"/>
                  </a:cubicBezTo>
                  <a:cubicBezTo>
                    <a:pt x="413" y="762"/>
                    <a:pt x="608" y="957"/>
                    <a:pt x="729" y="1054"/>
                  </a:cubicBezTo>
                  <a:cubicBezTo>
                    <a:pt x="510" y="1078"/>
                    <a:pt x="170" y="1103"/>
                    <a:pt x="49" y="1248"/>
                  </a:cubicBezTo>
                  <a:cubicBezTo>
                    <a:pt x="25" y="1297"/>
                    <a:pt x="0" y="1370"/>
                    <a:pt x="25" y="1418"/>
                  </a:cubicBezTo>
                  <a:cubicBezTo>
                    <a:pt x="73" y="1686"/>
                    <a:pt x="462" y="1710"/>
                    <a:pt x="680" y="1710"/>
                  </a:cubicBezTo>
                  <a:cubicBezTo>
                    <a:pt x="535" y="1880"/>
                    <a:pt x="243" y="2220"/>
                    <a:pt x="292" y="2439"/>
                  </a:cubicBezTo>
                  <a:cubicBezTo>
                    <a:pt x="292" y="2536"/>
                    <a:pt x="340" y="2584"/>
                    <a:pt x="438" y="2633"/>
                  </a:cubicBezTo>
                  <a:cubicBezTo>
                    <a:pt x="510" y="2682"/>
                    <a:pt x="608" y="2706"/>
                    <a:pt x="705" y="2706"/>
                  </a:cubicBezTo>
                  <a:cubicBezTo>
                    <a:pt x="875" y="2682"/>
                    <a:pt x="1021" y="2633"/>
                    <a:pt x="1142" y="2560"/>
                  </a:cubicBezTo>
                  <a:cubicBezTo>
                    <a:pt x="1166" y="2730"/>
                    <a:pt x="1263" y="3167"/>
                    <a:pt x="1531" y="3167"/>
                  </a:cubicBezTo>
                  <a:lnTo>
                    <a:pt x="1628" y="3167"/>
                  </a:lnTo>
                  <a:cubicBezTo>
                    <a:pt x="1822" y="3046"/>
                    <a:pt x="1944" y="2803"/>
                    <a:pt x="1919" y="2560"/>
                  </a:cubicBezTo>
                  <a:lnTo>
                    <a:pt x="1919" y="2560"/>
                  </a:lnTo>
                  <a:cubicBezTo>
                    <a:pt x="2041" y="2706"/>
                    <a:pt x="2259" y="2949"/>
                    <a:pt x="2454" y="2949"/>
                  </a:cubicBezTo>
                  <a:cubicBezTo>
                    <a:pt x="2502" y="2949"/>
                    <a:pt x="2575" y="2900"/>
                    <a:pt x="2600" y="2852"/>
                  </a:cubicBezTo>
                  <a:cubicBezTo>
                    <a:pt x="2721" y="2657"/>
                    <a:pt x="2697" y="2414"/>
                    <a:pt x="2551" y="2244"/>
                  </a:cubicBezTo>
                  <a:cubicBezTo>
                    <a:pt x="2745" y="2220"/>
                    <a:pt x="3231" y="2147"/>
                    <a:pt x="3231" y="1904"/>
                  </a:cubicBezTo>
                  <a:cubicBezTo>
                    <a:pt x="3231" y="1661"/>
                    <a:pt x="2891" y="1588"/>
                    <a:pt x="2697" y="1564"/>
                  </a:cubicBezTo>
                  <a:cubicBezTo>
                    <a:pt x="2842" y="1443"/>
                    <a:pt x="3134" y="1175"/>
                    <a:pt x="3134" y="1005"/>
                  </a:cubicBezTo>
                  <a:cubicBezTo>
                    <a:pt x="3134" y="981"/>
                    <a:pt x="3134" y="933"/>
                    <a:pt x="3110" y="908"/>
                  </a:cubicBezTo>
                  <a:cubicBezTo>
                    <a:pt x="3055" y="854"/>
                    <a:pt x="3000" y="826"/>
                    <a:pt x="2935" y="826"/>
                  </a:cubicBezTo>
                  <a:cubicBezTo>
                    <a:pt x="2914" y="826"/>
                    <a:pt x="2891" y="829"/>
                    <a:pt x="2867" y="835"/>
                  </a:cubicBezTo>
                  <a:cubicBezTo>
                    <a:pt x="2745" y="835"/>
                    <a:pt x="2624" y="860"/>
                    <a:pt x="2527" y="884"/>
                  </a:cubicBezTo>
                  <a:cubicBezTo>
                    <a:pt x="2575" y="714"/>
                    <a:pt x="2672" y="349"/>
                    <a:pt x="2478" y="179"/>
                  </a:cubicBezTo>
                  <a:cubicBezTo>
                    <a:pt x="2454" y="155"/>
                    <a:pt x="2405" y="155"/>
                    <a:pt x="2381" y="131"/>
                  </a:cubicBezTo>
                  <a:cubicBezTo>
                    <a:pt x="2211" y="131"/>
                    <a:pt x="2041" y="374"/>
                    <a:pt x="1944" y="544"/>
                  </a:cubicBezTo>
                  <a:cubicBezTo>
                    <a:pt x="1919" y="349"/>
                    <a:pt x="1822" y="58"/>
                    <a:pt x="1555" y="9"/>
                  </a:cubicBezTo>
                  <a:cubicBezTo>
                    <a:pt x="1537" y="3"/>
                    <a:pt x="1517" y="0"/>
                    <a:pt x="14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19"/>
            <p:cNvSpPr/>
            <p:nvPr/>
          </p:nvSpPr>
          <p:spPr>
            <a:xfrm>
              <a:off x="-933315" y="1418369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29" y="1"/>
                  </a:moveTo>
                  <a:cubicBezTo>
                    <a:pt x="340" y="1"/>
                    <a:pt x="0" y="317"/>
                    <a:pt x="0" y="705"/>
                  </a:cubicBezTo>
                  <a:cubicBezTo>
                    <a:pt x="0" y="1094"/>
                    <a:pt x="340" y="1410"/>
                    <a:pt x="729" y="1410"/>
                  </a:cubicBezTo>
                  <a:cubicBezTo>
                    <a:pt x="1118" y="1410"/>
                    <a:pt x="1434" y="1094"/>
                    <a:pt x="1434" y="705"/>
                  </a:cubicBezTo>
                  <a:cubicBezTo>
                    <a:pt x="1434" y="317"/>
                    <a:pt x="1118" y="1"/>
                    <a:pt x="7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19"/>
            <p:cNvSpPr/>
            <p:nvPr/>
          </p:nvSpPr>
          <p:spPr>
            <a:xfrm>
              <a:off x="-1021303" y="1507331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05" y="0"/>
                  </a:moveTo>
                  <a:cubicBezTo>
                    <a:pt x="316" y="0"/>
                    <a:pt x="0" y="316"/>
                    <a:pt x="0" y="705"/>
                  </a:cubicBezTo>
                  <a:cubicBezTo>
                    <a:pt x="0" y="1093"/>
                    <a:pt x="316" y="1409"/>
                    <a:pt x="705" y="1409"/>
                  </a:cubicBezTo>
                  <a:cubicBezTo>
                    <a:pt x="1118" y="1409"/>
                    <a:pt x="1433" y="1093"/>
                    <a:pt x="1433" y="705"/>
                  </a:cubicBezTo>
                  <a:cubicBezTo>
                    <a:pt x="1433" y="316"/>
                    <a:pt x="1118" y="0"/>
                    <a:pt x="7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3" name="Google Shape;223;p19"/>
          <p:cNvSpPr txBox="1">
            <a:spLocks noGrp="1"/>
          </p:cNvSpPr>
          <p:nvPr>
            <p:ph type="title" hasCustomPrompt="1"/>
          </p:nvPr>
        </p:nvSpPr>
        <p:spPr>
          <a:xfrm>
            <a:off x="1749750" y="1834775"/>
            <a:ext cx="5644500" cy="13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24" name="Google Shape;224;p19"/>
          <p:cNvSpPr txBox="1">
            <a:spLocks noGrp="1"/>
          </p:cNvSpPr>
          <p:nvPr>
            <p:ph type="body" idx="1"/>
          </p:nvPr>
        </p:nvSpPr>
        <p:spPr>
          <a:xfrm>
            <a:off x="1542750" y="3211625"/>
            <a:ext cx="6058500" cy="5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225" name="Google Shape;225;p19"/>
          <p:cNvGrpSpPr/>
          <p:nvPr/>
        </p:nvGrpSpPr>
        <p:grpSpPr>
          <a:xfrm flipH="1">
            <a:off x="7725441" y="1082982"/>
            <a:ext cx="2037701" cy="1610804"/>
            <a:chOff x="855987" y="2204128"/>
            <a:chExt cx="1217483" cy="962421"/>
          </a:xfrm>
        </p:grpSpPr>
        <p:grpSp>
          <p:nvGrpSpPr>
            <p:cNvPr id="226" name="Google Shape;226;p19"/>
            <p:cNvGrpSpPr/>
            <p:nvPr/>
          </p:nvGrpSpPr>
          <p:grpSpPr>
            <a:xfrm>
              <a:off x="855987" y="2204128"/>
              <a:ext cx="1146638" cy="962421"/>
              <a:chOff x="958238" y="2157575"/>
              <a:chExt cx="1115190" cy="936025"/>
            </a:xfrm>
          </p:grpSpPr>
          <p:sp>
            <p:nvSpPr>
              <p:cNvPr id="227" name="Google Shape;227;p19"/>
              <p:cNvSpPr/>
              <p:nvPr/>
            </p:nvSpPr>
            <p:spPr>
              <a:xfrm>
                <a:off x="1253863" y="215757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19"/>
              <p:cNvSpPr/>
              <p:nvPr/>
            </p:nvSpPr>
            <p:spPr>
              <a:xfrm>
                <a:off x="1441088" y="23251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" name="Google Shape;229;p19"/>
              <p:cNvSpPr/>
              <p:nvPr/>
            </p:nvSpPr>
            <p:spPr>
              <a:xfrm>
                <a:off x="997663" y="233495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19"/>
              <p:cNvSpPr/>
              <p:nvPr/>
            </p:nvSpPr>
            <p:spPr>
              <a:xfrm>
                <a:off x="958238" y="255172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" name="Google Shape;231;p19"/>
              <p:cNvSpPr/>
              <p:nvPr/>
            </p:nvSpPr>
            <p:spPr>
              <a:xfrm>
                <a:off x="1165163" y="26010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19"/>
              <p:cNvSpPr/>
              <p:nvPr/>
            </p:nvSpPr>
            <p:spPr>
              <a:xfrm>
                <a:off x="1450928" y="2561600"/>
                <a:ext cx="6225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3" name="Google Shape;233;p19"/>
            <p:cNvSpPr/>
            <p:nvPr/>
          </p:nvSpPr>
          <p:spPr>
            <a:xfrm>
              <a:off x="926851" y="2206843"/>
              <a:ext cx="1146619" cy="869887"/>
            </a:xfrm>
            <a:custGeom>
              <a:avLst/>
              <a:gdLst/>
              <a:ahLst/>
              <a:cxnLst/>
              <a:rect l="l" t="t" r="r" b="b"/>
              <a:pathLst>
                <a:path w="6074" h="4608" extrusionOk="0">
                  <a:moveTo>
                    <a:pt x="1749" y="936"/>
                  </a:moveTo>
                  <a:cubicBezTo>
                    <a:pt x="1968" y="985"/>
                    <a:pt x="2187" y="1131"/>
                    <a:pt x="2284" y="1325"/>
                  </a:cubicBezTo>
                  <a:cubicBezTo>
                    <a:pt x="2284" y="1398"/>
                    <a:pt x="2260" y="1446"/>
                    <a:pt x="2211" y="1471"/>
                  </a:cubicBezTo>
                  <a:cubicBezTo>
                    <a:pt x="2162" y="1519"/>
                    <a:pt x="2114" y="1519"/>
                    <a:pt x="2065" y="1544"/>
                  </a:cubicBezTo>
                  <a:cubicBezTo>
                    <a:pt x="1871" y="1544"/>
                    <a:pt x="1725" y="1276"/>
                    <a:pt x="1677" y="1155"/>
                  </a:cubicBezTo>
                  <a:lnTo>
                    <a:pt x="1677" y="1131"/>
                  </a:lnTo>
                  <a:cubicBezTo>
                    <a:pt x="1701" y="1058"/>
                    <a:pt x="1725" y="1009"/>
                    <a:pt x="1749" y="936"/>
                  </a:cubicBezTo>
                  <a:close/>
                  <a:moveTo>
                    <a:pt x="3936" y="1301"/>
                  </a:moveTo>
                  <a:lnTo>
                    <a:pt x="3936" y="1301"/>
                  </a:lnTo>
                  <a:cubicBezTo>
                    <a:pt x="3960" y="1446"/>
                    <a:pt x="3936" y="1616"/>
                    <a:pt x="3839" y="1762"/>
                  </a:cubicBezTo>
                  <a:cubicBezTo>
                    <a:pt x="3790" y="1714"/>
                    <a:pt x="3814" y="1495"/>
                    <a:pt x="3936" y="1301"/>
                  </a:cubicBezTo>
                  <a:close/>
                  <a:moveTo>
                    <a:pt x="750" y="2166"/>
                  </a:moveTo>
                  <a:cubicBezTo>
                    <a:pt x="776" y="2166"/>
                    <a:pt x="802" y="2169"/>
                    <a:pt x="826" y="2175"/>
                  </a:cubicBezTo>
                  <a:cubicBezTo>
                    <a:pt x="1142" y="2199"/>
                    <a:pt x="1264" y="2394"/>
                    <a:pt x="1264" y="2564"/>
                  </a:cubicBezTo>
                  <a:cubicBezTo>
                    <a:pt x="1264" y="2661"/>
                    <a:pt x="1166" y="2758"/>
                    <a:pt x="1045" y="2782"/>
                  </a:cubicBezTo>
                  <a:cubicBezTo>
                    <a:pt x="996" y="2758"/>
                    <a:pt x="924" y="2758"/>
                    <a:pt x="875" y="2734"/>
                  </a:cubicBezTo>
                  <a:cubicBezTo>
                    <a:pt x="705" y="2612"/>
                    <a:pt x="583" y="2442"/>
                    <a:pt x="535" y="2248"/>
                  </a:cubicBezTo>
                  <a:cubicBezTo>
                    <a:pt x="590" y="2193"/>
                    <a:pt x="672" y="2166"/>
                    <a:pt x="750" y="2166"/>
                  </a:cubicBezTo>
                  <a:close/>
                  <a:moveTo>
                    <a:pt x="5199" y="2588"/>
                  </a:moveTo>
                  <a:cubicBezTo>
                    <a:pt x="5078" y="2855"/>
                    <a:pt x="4883" y="3025"/>
                    <a:pt x="4762" y="3025"/>
                  </a:cubicBezTo>
                  <a:cubicBezTo>
                    <a:pt x="4713" y="3025"/>
                    <a:pt x="4665" y="3001"/>
                    <a:pt x="4640" y="2977"/>
                  </a:cubicBezTo>
                  <a:cubicBezTo>
                    <a:pt x="4567" y="2855"/>
                    <a:pt x="4592" y="2807"/>
                    <a:pt x="4592" y="2782"/>
                  </a:cubicBezTo>
                  <a:cubicBezTo>
                    <a:pt x="4640" y="2685"/>
                    <a:pt x="4883" y="2588"/>
                    <a:pt x="5150" y="2588"/>
                  </a:cubicBezTo>
                  <a:close/>
                  <a:moveTo>
                    <a:pt x="3596" y="3293"/>
                  </a:moveTo>
                  <a:cubicBezTo>
                    <a:pt x="3596" y="3293"/>
                    <a:pt x="3620" y="3317"/>
                    <a:pt x="3620" y="3317"/>
                  </a:cubicBezTo>
                  <a:cubicBezTo>
                    <a:pt x="3669" y="3390"/>
                    <a:pt x="3644" y="3608"/>
                    <a:pt x="3426" y="3851"/>
                  </a:cubicBezTo>
                  <a:cubicBezTo>
                    <a:pt x="3353" y="3754"/>
                    <a:pt x="3328" y="3633"/>
                    <a:pt x="3377" y="3511"/>
                  </a:cubicBezTo>
                  <a:cubicBezTo>
                    <a:pt x="3401" y="3414"/>
                    <a:pt x="3474" y="3341"/>
                    <a:pt x="3596" y="3317"/>
                  </a:cubicBezTo>
                  <a:lnTo>
                    <a:pt x="3596" y="3293"/>
                  </a:lnTo>
                  <a:close/>
                  <a:moveTo>
                    <a:pt x="1822" y="3366"/>
                  </a:moveTo>
                  <a:cubicBezTo>
                    <a:pt x="1847" y="3366"/>
                    <a:pt x="1944" y="3366"/>
                    <a:pt x="1968" y="3487"/>
                  </a:cubicBezTo>
                  <a:cubicBezTo>
                    <a:pt x="1944" y="3754"/>
                    <a:pt x="1798" y="3997"/>
                    <a:pt x="1555" y="4094"/>
                  </a:cubicBezTo>
                  <a:cubicBezTo>
                    <a:pt x="1482" y="3924"/>
                    <a:pt x="1507" y="3706"/>
                    <a:pt x="1604" y="3511"/>
                  </a:cubicBezTo>
                  <a:cubicBezTo>
                    <a:pt x="1652" y="3438"/>
                    <a:pt x="1725" y="3366"/>
                    <a:pt x="1822" y="3366"/>
                  </a:cubicBezTo>
                  <a:close/>
                  <a:moveTo>
                    <a:pt x="2745" y="159"/>
                  </a:moveTo>
                  <a:cubicBezTo>
                    <a:pt x="2867" y="159"/>
                    <a:pt x="3013" y="183"/>
                    <a:pt x="3158" y="256"/>
                  </a:cubicBezTo>
                  <a:cubicBezTo>
                    <a:pt x="3523" y="378"/>
                    <a:pt x="3814" y="693"/>
                    <a:pt x="3911" y="1058"/>
                  </a:cubicBezTo>
                  <a:cubicBezTo>
                    <a:pt x="3693" y="1325"/>
                    <a:pt x="3596" y="1714"/>
                    <a:pt x="3766" y="1859"/>
                  </a:cubicBezTo>
                  <a:cubicBezTo>
                    <a:pt x="3790" y="1908"/>
                    <a:pt x="3839" y="1932"/>
                    <a:pt x="3863" y="1932"/>
                  </a:cubicBezTo>
                  <a:cubicBezTo>
                    <a:pt x="3936" y="1932"/>
                    <a:pt x="3984" y="1884"/>
                    <a:pt x="4009" y="1835"/>
                  </a:cubicBezTo>
                  <a:cubicBezTo>
                    <a:pt x="4130" y="1616"/>
                    <a:pt x="4154" y="1349"/>
                    <a:pt x="4082" y="1106"/>
                  </a:cubicBezTo>
                  <a:cubicBezTo>
                    <a:pt x="4203" y="961"/>
                    <a:pt x="4397" y="863"/>
                    <a:pt x="4592" y="863"/>
                  </a:cubicBezTo>
                  <a:cubicBezTo>
                    <a:pt x="4762" y="863"/>
                    <a:pt x="4932" y="936"/>
                    <a:pt x="5053" y="1033"/>
                  </a:cubicBezTo>
                  <a:cubicBezTo>
                    <a:pt x="5466" y="1325"/>
                    <a:pt x="5466" y="1932"/>
                    <a:pt x="5272" y="2418"/>
                  </a:cubicBezTo>
                  <a:lnTo>
                    <a:pt x="5150" y="2418"/>
                  </a:lnTo>
                  <a:cubicBezTo>
                    <a:pt x="4907" y="2418"/>
                    <a:pt x="4567" y="2491"/>
                    <a:pt x="4470" y="2710"/>
                  </a:cubicBezTo>
                  <a:cubicBezTo>
                    <a:pt x="4397" y="2928"/>
                    <a:pt x="4543" y="3171"/>
                    <a:pt x="4762" y="3195"/>
                  </a:cubicBezTo>
                  <a:cubicBezTo>
                    <a:pt x="5029" y="3195"/>
                    <a:pt x="5248" y="2904"/>
                    <a:pt x="5369" y="2612"/>
                  </a:cubicBezTo>
                  <a:cubicBezTo>
                    <a:pt x="5612" y="2637"/>
                    <a:pt x="5806" y="2807"/>
                    <a:pt x="5879" y="3025"/>
                  </a:cubicBezTo>
                  <a:cubicBezTo>
                    <a:pt x="5903" y="3220"/>
                    <a:pt x="5831" y="3414"/>
                    <a:pt x="5685" y="3560"/>
                  </a:cubicBezTo>
                  <a:cubicBezTo>
                    <a:pt x="5320" y="3949"/>
                    <a:pt x="4810" y="4191"/>
                    <a:pt x="4252" y="4191"/>
                  </a:cubicBezTo>
                  <a:cubicBezTo>
                    <a:pt x="4082" y="4191"/>
                    <a:pt x="3887" y="4167"/>
                    <a:pt x="3741" y="4070"/>
                  </a:cubicBezTo>
                  <a:cubicBezTo>
                    <a:pt x="3669" y="4046"/>
                    <a:pt x="3620" y="4021"/>
                    <a:pt x="3571" y="3973"/>
                  </a:cubicBezTo>
                  <a:cubicBezTo>
                    <a:pt x="3814" y="3681"/>
                    <a:pt x="3887" y="3366"/>
                    <a:pt x="3766" y="3220"/>
                  </a:cubicBezTo>
                  <a:cubicBezTo>
                    <a:pt x="3717" y="3171"/>
                    <a:pt x="3669" y="3147"/>
                    <a:pt x="3596" y="3147"/>
                  </a:cubicBezTo>
                  <a:cubicBezTo>
                    <a:pt x="3426" y="3171"/>
                    <a:pt x="3280" y="3268"/>
                    <a:pt x="3231" y="3438"/>
                  </a:cubicBezTo>
                  <a:cubicBezTo>
                    <a:pt x="3158" y="3633"/>
                    <a:pt x="3207" y="3851"/>
                    <a:pt x="3328" y="3973"/>
                  </a:cubicBezTo>
                  <a:cubicBezTo>
                    <a:pt x="3037" y="4264"/>
                    <a:pt x="2648" y="4434"/>
                    <a:pt x="2260" y="4434"/>
                  </a:cubicBezTo>
                  <a:cubicBezTo>
                    <a:pt x="2215" y="4444"/>
                    <a:pt x="2169" y="4449"/>
                    <a:pt x="2124" y="4449"/>
                  </a:cubicBezTo>
                  <a:cubicBezTo>
                    <a:pt x="1946" y="4449"/>
                    <a:pt x="1768" y="4375"/>
                    <a:pt x="1652" y="4240"/>
                  </a:cubicBezTo>
                  <a:cubicBezTo>
                    <a:pt x="1944" y="4094"/>
                    <a:pt x="2138" y="3778"/>
                    <a:pt x="2138" y="3463"/>
                  </a:cubicBezTo>
                  <a:cubicBezTo>
                    <a:pt x="2116" y="3307"/>
                    <a:pt x="2013" y="3192"/>
                    <a:pt x="1865" y="3192"/>
                  </a:cubicBezTo>
                  <a:cubicBezTo>
                    <a:pt x="1851" y="3192"/>
                    <a:pt x="1837" y="3193"/>
                    <a:pt x="1822" y="3195"/>
                  </a:cubicBezTo>
                  <a:cubicBezTo>
                    <a:pt x="1677" y="3195"/>
                    <a:pt x="1531" y="3293"/>
                    <a:pt x="1458" y="3438"/>
                  </a:cubicBezTo>
                  <a:cubicBezTo>
                    <a:pt x="1337" y="3657"/>
                    <a:pt x="1312" y="3924"/>
                    <a:pt x="1409" y="4143"/>
                  </a:cubicBezTo>
                  <a:cubicBezTo>
                    <a:pt x="1361" y="4149"/>
                    <a:pt x="1314" y="4152"/>
                    <a:pt x="1268" y="4152"/>
                  </a:cubicBezTo>
                  <a:cubicBezTo>
                    <a:pt x="1130" y="4152"/>
                    <a:pt x="1002" y="4125"/>
                    <a:pt x="875" y="4070"/>
                  </a:cubicBezTo>
                  <a:cubicBezTo>
                    <a:pt x="535" y="3924"/>
                    <a:pt x="316" y="3633"/>
                    <a:pt x="268" y="3268"/>
                  </a:cubicBezTo>
                  <a:cubicBezTo>
                    <a:pt x="195" y="2977"/>
                    <a:pt x="243" y="2637"/>
                    <a:pt x="413" y="2370"/>
                  </a:cubicBezTo>
                  <a:cubicBezTo>
                    <a:pt x="486" y="2564"/>
                    <a:pt x="632" y="2734"/>
                    <a:pt x="802" y="2855"/>
                  </a:cubicBezTo>
                  <a:cubicBezTo>
                    <a:pt x="899" y="2880"/>
                    <a:pt x="972" y="2904"/>
                    <a:pt x="1069" y="2904"/>
                  </a:cubicBezTo>
                  <a:cubicBezTo>
                    <a:pt x="1264" y="2904"/>
                    <a:pt x="1434" y="2758"/>
                    <a:pt x="1434" y="2540"/>
                  </a:cubicBezTo>
                  <a:cubicBezTo>
                    <a:pt x="1434" y="2224"/>
                    <a:pt x="1166" y="1981"/>
                    <a:pt x="851" y="1981"/>
                  </a:cubicBezTo>
                  <a:cubicBezTo>
                    <a:pt x="828" y="1976"/>
                    <a:pt x="806" y="1974"/>
                    <a:pt x="784" y="1974"/>
                  </a:cubicBezTo>
                  <a:cubicBezTo>
                    <a:pt x="685" y="1974"/>
                    <a:pt x="590" y="2014"/>
                    <a:pt x="511" y="2054"/>
                  </a:cubicBezTo>
                  <a:cubicBezTo>
                    <a:pt x="438" y="1568"/>
                    <a:pt x="608" y="1058"/>
                    <a:pt x="1069" y="936"/>
                  </a:cubicBezTo>
                  <a:cubicBezTo>
                    <a:pt x="1194" y="901"/>
                    <a:pt x="1331" y="878"/>
                    <a:pt x="1463" y="878"/>
                  </a:cubicBezTo>
                  <a:cubicBezTo>
                    <a:pt x="1511" y="878"/>
                    <a:pt x="1558" y="881"/>
                    <a:pt x="1604" y="888"/>
                  </a:cubicBezTo>
                  <a:cubicBezTo>
                    <a:pt x="1555" y="1009"/>
                    <a:pt x="1507" y="1106"/>
                    <a:pt x="1507" y="1106"/>
                  </a:cubicBezTo>
                  <a:cubicBezTo>
                    <a:pt x="1507" y="1131"/>
                    <a:pt x="1507" y="1131"/>
                    <a:pt x="1507" y="1155"/>
                  </a:cubicBezTo>
                  <a:cubicBezTo>
                    <a:pt x="1531" y="1179"/>
                    <a:pt x="1725" y="1665"/>
                    <a:pt x="2065" y="1665"/>
                  </a:cubicBezTo>
                  <a:cubicBezTo>
                    <a:pt x="2162" y="1665"/>
                    <a:pt x="2235" y="1641"/>
                    <a:pt x="2308" y="1592"/>
                  </a:cubicBezTo>
                  <a:cubicBezTo>
                    <a:pt x="2405" y="1544"/>
                    <a:pt x="2478" y="1422"/>
                    <a:pt x="2454" y="1301"/>
                  </a:cubicBezTo>
                  <a:cubicBezTo>
                    <a:pt x="2357" y="1033"/>
                    <a:pt x="2114" y="839"/>
                    <a:pt x="1847" y="791"/>
                  </a:cubicBezTo>
                  <a:cubicBezTo>
                    <a:pt x="1992" y="426"/>
                    <a:pt x="2332" y="183"/>
                    <a:pt x="2745" y="159"/>
                  </a:cubicBezTo>
                  <a:close/>
                  <a:moveTo>
                    <a:pt x="2728" y="1"/>
                  </a:moveTo>
                  <a:cubicBezTo>
                    <a:pt x="2260" y="1"/>
                    <a:pt x="1815" y="296"/>
                    <a:pt x="1652" y="766"/>
                  </a:cubicBezTo>
                  <a:cubicBezTo>
                    <a:pt x="1569" y="748"/>
                    <a:pt x="1485" y="740"/>
                    <a:pt x="1403" y="740"/>
                  </a:cubicBezTo>
                  <a:cubicBezTo>
                    <a:pt x="1270" y="740"/>
                    <a:pt x="1141" y="760"/>
                    <a:pt x="1021" y="791"/>
                  </a:cubicBezTo>
                  <a:cubicBezTo>
                    <a:pt x="438" y="936"/>
                    <a:pt x="219" y="1616"/>
                    <a:pt x="341" y="2199"/>
                  </a:cubicBezTo>
                  <a:cubicBezTo>
                    <a:pt x="98" y="2515"/>
                    <a:pt x="0" y="2928"/>
                    <a:pt x="73" y="3317"/>
                  </a:cubicBezTo>
                  <a:cubicBezTo>
                    <a:pt x="146" y="3730"/>
                    <a:pt x="413" y="4070"/>
                    <a:pt x="802" y="4240"/>
                  </a:cubicBezTo>
                  <a:cubicBezTo>
                    <a:pt x="960" y="4293"/>
                    <a:pt x="1130" y="4332"/>
                    <a:pt x="1294" y="4332"/>
                  </a:cubicBezTo>
                  <a:cubicBezTo>
                    <a:pt x="1358" y="4332"/>
                    <a:pt x="1421" y="4326"/>
                    <a:pt x="1482" y="4313"/>
                  </a:cubicBezTo>
                  <a:cubicBezTo>
                    <a:pt x="1638" y="4491"/>
                    <a:pt x="1875" y="4607"/>
                    <a:pt x="2119" y="4607"/>
                  </a:cubicBezTo>
                  <a:cubicBezTo>
                    <a:pt x="2141" y="4607"/>
                    <a:pt x="2164" y="4606"/>
                    <a:pt x="2187" y="4604"/>
                  </a:cubicBezTo>
                  <a:lnTo>
                    <a:pt x="2260" y="4604"/>
                  </a:lnTo>
                  <a:cubicBezTo>
                    <a:pt x="2721" y="4580"/>
                    <a:pt x="3134" y="4410"/>
                    <a:pt x="3450" y="4094"/>
                  </a:cubicBezTo>
                  <a:cubicBezTo>
                    <a:pt x="3523" y="4143"/>
                    <a:pt x="3596" y="4191"/>
                    <a:pt x="3669" y="4240"/>
                  </a:cubicBezTo>
                  <a:cubicBezTo>
                    <a:pt x="3839" y="4313"/>
                    <a:pt x="4057" y="4361"/>
                    <a:pt x="4276" y="4361"/>
                  </a:cubicBezTo>
                  <a:cubicBezTo>
                    <a:pt x="4859" y="4361"/>
                    <a:pt x="5418" y="4094"/>
                    <a:pt x="5831" y="3681"/>
                  </a:cubicBezTo>
                  <a:cubicBezTo>
                    <a:pt x="6001" y="3487"/>
                    <a:pt x="6073" y="3244"/>
                    <a:pt x="6049" y="3001"/>
                  </a:cubicBezTo>
                  <a:cubicBezTo>
                    <a:pt x="5976" y="2710"/>
                    <a:pt x="5733" y="2491"/>
                    <a:pt x="5442" y="2467"/>
                  </a:cubicBezTo>
                  <a:cubicBezTo>
                    <a:pt x="5636" y="1908"/>
                    <a:pt x="5612" y="1252"/>
                    <a:pt x="5126" y="912"/>
                  </a:cubicBezTo>
                  <a:cubicBezTo>
                    <a:pt x="4972" y="781"/>
                    <a:pt x="4776" y="715"/>
                    <a:pt x="4580" y="715"/>
                  </a:cubicBezTo>
                  <a:cubicBezTo>
                    <a:pt x="4376" y="715"/>
                    <a:pt x="4170" y="787"/>
                    <a:pt x="4009" y="936"/>
                  </a:cubicBezTo>
                  <a:cubicBezTo>
                    <a:pt x="3887" y="548"/>
                    <a:pt x="3571" y="256"/>
                    <a:pt x="3207" y="110"/>
                  </a:cubicBezTo>
                  <a:cubicBezTo>
                    <a:pt x="3052" y="36"/>
                    <a:pt x="2889" y="1"/>
                    <a:pt x="27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4" name="Google Shape;234;p19"/>
          <p:cNvGrpSpPr/>
          <p:nvPr/>
        </p:nvGrpSpPr>
        <p:grpSpPr>
          <a:xfrm flipH="1">
            <a:off x="2898459" y="-686738"/>
            <a:ext cx="2525880" cy="1610799"/>
            <a:chOff x="7239867" y="1514550"/>
            <a:chExt cx="2525880" cy="1610799"/>
          </a:xfrm>
        </p:grpSpPr>
        <p:grpSp>
          <p:nvGrpSpPr>
            <p:cNvPr id="235" name="Google Shape;235;p19"/>
            <p:cNvGrpSpPr/>
            <p:nvPr/>
          </p:nvGrpSpPr>
          <p:grpSpPr>
            <a:xfrm>
              <a:off x="7346663" y="1514550"/>
              <a:ext cx="2419084" cy="1551618"/>
              <a:chOff x="7410211" y="1555307"/>
              <a:chExt cx="2355486" cy="1510826"/>
            </a:xfrm>
          </p:grpSpPr>
          <p:grpSp>
            <p:nvGrpSpPr>
              <p:cNvPr id="236" name="Google Shape;236;p19"/>
              <p:cNvGrpSpPr/>
              <p:nvPr/>
            </p:nvGrpSpPr>
            <p:grpSpPr>
              <a:xfrm>
                <a:off x="7410211" y="1555307"/>
                <a:ext cx="2355486" cy="1510826"/>
                <a:chOff x="761258" y="2062484"/>
                <a:chExt cx="1646502" cy="1056078"/>
              </a:xfrm>
            </p:grpSpPr>
            <p:sp>
              <p:nvSpPr>
                <p:cNvPr id="237" name="Google Shape;237;p19"/>
                <p:cNvSpPr/>
                <p:nvPr/>
              </p:nvSpPr>
              <p:spPr>
                <a:xfrm rot="-1481318">
                  <a:off x="1087094" y="2126891"/>
                  <a:ext cx="430227" cy="556678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8" name="Google Shape;238;p19"/>
                <p:cNvSpPr/>
                <p:nvPr/>
              </p:nvSpPr>
              <p:spPr>
                <a:xfrm>
                  <a:off x="1415418" y="2201127"/>
                  <a:ext cx="5577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9" name="Google Shape;239;p19"/>
                <p:cNvSpPr/>
                <p:nvPr/>
              </p:nvSpPr>
              <p:spPr>
                <a:xfrm>
                  <a:off x="761258" y="2379293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0" name="Google Shape;240;p19"/>
                <p:cNvSpPr/>
                <p:nvPr/>
              </p:nvSpPr>
              <p:spPr>
                <a:xfrm>
                  <a:off x="899445" y="2606080"/>
                  <a:ext cx="469500" cy="469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1" name="Google Shape;241;p19"/>
                <p:cNvSpPr/>
                <p:nvPr/>
              </p:nvSpPr>
              <p:spPr>
                <a:xfrm>
                  <a:off x="1250808" y="2594534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2" name="Google Shape;242;p19"/>
                <p:cNvSpPr/>
                <p:nvPr/>
              </p:nvSpPr>
              <p:spPr>
                <a:xfrm rot="-2967336">
                  <a:off x="1706888" y="2475460"/>
                  <a:ext cx="622580" cy="492779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243" name="Google Shape;243;p19"/>
              <p:cNvSpPr/>
              <p:nvPr/>
            </p:nvSpPr>
            <p:spPr>
              <a:xfrm>
                <a:off x="793321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19"/>
              <p:cNvSpPr/>
              <p:nvPr/>
            </p:nvSpPr>
            <p:spPr>
              <a:xfrm>
                <a:off x="838646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45" name="Google Shape;245;p19"/>
            <p:cNvSpPr/>
            <p:nvPr/>
          </p:nvSpPr>
          <p:spPr>
            <a:xfrm>
              <a:off x="7239867" y="1792171"/>
              <a:ext cx="2256600" cy="1333178"/>
            </a:xfrm>
            <a:custGeom>
              <a:avLst/>
              <a:gdLst/>
              <a:ahLst/>
              <a:cxnLst/>
              <a:rect l="l" t="t" r="r" b="b"/>
              <a:pathLst>
                <a:path w="4957" h="2929" extrusionOk="0">
                  <a:moveTo>
                    <a:pt x="1215" y="718"/>
                  </a:moveTo>
                  <a:cubicBezTo>
                    <a:pt x="1312" y="743"/>
                    <a:pt x="1337" y="767"/>
                    <a:pt x="1361" y="815"/>
                  </a:cubicBezTo>
                  <a:cubicBezTo>
                    <a:pt x="1361" y="840"/>
                    <a:pt x="1312" y="888"/>
                    <a:pt x="1288" y="913"/>
                  </a:cubicBezTo>
                  <a:cubicBezTo>
                    <a:pt x="1264" y="913"/>
                    <a:pt x="1264" y="937"/>
                    <a:pt x="1215" y="937"/>
                  </a:cubicBezTo>
                  <a:cubicBezTo>
                    <a:pt x="1215" y="864"/>
                    <a:pt x="1215" y="815"/>
                    <a:pt x="1215" y="743"/>
                  </a:cubicBezTo>
                  <a:lnTo>
                    <a:pt x="1215" y="718"/>
                  </a:lnTo>
                  <a:close/>
                  <a:moveTo>
                    <a:pt x="2527" y="475"/>
                  </a:moveTo>
                  <a:cubicBezTo>
                    <a:pt x="2624" y="597"/>
                    <a:pt x="2673" y="767"/>
                    <a:pt x="2624" y="937"/>
                  </a:cubicBezTo>
                  <a:cubicBezTo>
                    <a:pt x="2601" y="983"/>
                    <a:pt x="2567" y="1007"/>
                    <a:pt x="2530" y="1007"/>
                  </a:cubicBezTo>
                  <a:cubicBezTo>
                    <a:pt x="2489" y="1007"/>
                    <a:pt x="2444" y="977"/>
                    <a:pt x="2405" y="913"/>
                  </a:cubicBezTo>
                  <a:cubicBezTo>
                    <a:pt x="2333" y="767"/>
                    <a:pt x="2381" y="573"/>
                    <a:pt x="2527" y="475"/>
                  </a:cubicBezTo>
                  <a:close/>
                  <a:moveTo>
                    <a:pt x="3984" y="1010"/>
                  </a:moveTo>
                  <a:lnTo>
                    <a:pt x="3984" y="1010"/>
                  </a:lnTo>
                  <a:cubicBezTo>
                    <a:pt x="4009" y="1107"/>
                    <a:pt x="3984" y="1228"/>
                    <a:pt x="3936" y="1326"/>
                  </a:cubicBezTo>
                  <a:cubicBezTo>
                    <a:pt x="3912" y="1350"/>
                    <a:pt x="3912" y="1350"/>
                    <a:pt x="3887" y="1350"/>
                  </a:cubicBezTo>
                  <a:cubicBezTo>
                    <a:pt x="3863" y="1350"/>
                    <a:pt x="3839" y="1326"/>
                    <a:pt x="3814" y="1326"/>
                  </a:cubicBezTo>
                  <a:cubicBezTo>
                    <a:pt x="3766" y="1277"/>
                    <a:pt x="3766" y="1277"/>
                    <a:pt x="3766" y="1204"/>
                  </a:cubicBezTo>
                  <a:cubicBezTo>
                    <a:pt x="3790" y="1131"/>
                    <a:pt x="3863" y="1058"/>
                    <a:pt x="3984" y="1010"/>
                  </a:cubicBezTo>
                  <a:close/>
                  <a:moveTo>
                    <a:pt x="1045" y="1860"/>
                  </a:moveTo>
                  <a:cubicBezTo>
                    <a:pt x="948" y="1957"/>
                    <a:pt x="851" y="2030"/>
                    <a:pt x="754" y="2079"/>
                  </a:cubicBezTo>
                  <a:cubicBezTo>
                    <a:pt x="778" y="1982"/>
                    <a:pt x="875" y="1909"/>
                    <a:pt x="972" y="1860"/>
                  </a:cubicBezTo>
                  <a:close/>
                  <a:moveTo>
                    <a:pt x="3159" y="1957"/>
                  </a:moveTo>
                  <a:cubicBezTo>
                    <a:pt x="3159" y="1957"/>
                    <a:pt x="3183" y="1957"/>
                    <a:pt x="3231" y="2006"/>
                  </a:cubicBezTo>
                  <a:cubicBezTo>
                    <a:pt x="3280" y="2054"/>
                    <a:pt x="3304" y="2152"/>
                    <a:pt x="3280" y="2224"/>
                  </a:cubicBezTo>
                  <a:cubicBezTo>
                    <a:pt x="3159" y="2127"/>
                    <a:pt x="3159" y="2006"/>
                    <a:pt x="3159" y="1957"/>
                  </a:cubicBezTo>
                  <a:close/>
                  <a:moveTo>
                    <a:pt x="1701" y="2030"/>
                  </a:moveTo>
                  <a:cubicBezTo>
                    <a:pt x="1750" y="2054"/>
                    <a:pt x="1798" y="2079"/>
                    <a:pt x="1822" y="2127"/>
                  </a:cubicBezTo>
                  <a:cubicBezTo>
                    <a:pt x="1847" y="2249"/>
                    <a:pt x="1822" y="2346"/>
                    <a:pt x="1774" y="2443"/>
                  </a:cubicBezTo>
                  <a:cubicBezTo>
                    <a:pt x="1677" y="2346"/>
                    <a:pt x="1628" y="2200"/>
                    <a:pt x="1652" y="2054"/>
                  </a:cubicBezTo>
                  <a:cubicBezTo>
                    <a:pt x="1652" y="2030"/>
                    <a:pt x="1677" y="2030"/>
                    <a:pt x="1677" y="2030"/>
                  </a:cubicBezTo>
                  <a:close/>
                  <a:moveTo>
                    <a:pt x="1688" y="116"/>
                  </a:moveTo>
                  <a:cubicBezTo>
                    <a:pt x="1796" y="116"/>
                    <a:pt x="1923" y="140"/>
                    <a:pt x="2065" y="184"/>
                  </a:cubicBezTo>
                  <a:cubicBezTo>
                    <a:pt x="2211" y="232"/>
                    <a:pt x="2333" y="305"/>
                    <a:pt x="2454" y="427"/>
                  </a:cubicBezTo>
                  <a:cubicBezTo>
                    <a:pt x="2284" y="548"/>
                    <a:pt x="2235" y="791"/>
                    <a:pt x="2333" y="961"/>
                  </a:cubicBezTo>
                  <a:cubicBezTo>
                    <a:pt x="2430" y="1083"/>
                    <a:pt x="2503" y="1131"/>
                    <a:pt x="2551" y="1131"/>
                  </a:cubicBezTo>
                  <a:cubicBezTo>
                    <a:pt x="2648" y="1107"/>
                    <a:pt x="2721" y="1058"/>
                    <a:pt x="2746" y="986"/>
                  </a:cubicBezTo>
                  <a:cubicBezTo>
                    <a:pt x="2794" y="791"/>
                    <a:pt x="2746" y="573"/>
                    <a:pt x="2624" y="427"/>
                  </a:cubicBezTo>
                  <a:cubicBezTo>
                    <a:pt x="2818" y="305"/>
                    <a:pt x="3061" y="232"/>
                    <a:pt x="3304" y="232"/>
                  </a:cubicBezTo>
                  <a:lnTo>
                    <a:pt x="3450" y="232"/>
                  </a:lnTo>
                  <a:cubicBezTo>
                    <a:pt x="3742" y="330"/>
                    <a:pt x="3960" y="597"/>
                    <a:pt x="3984" y="888"/>
                  </a:cubicBezTo>
                  <a:cubicBezTo>
                    <a:pt x="3839" y="937"/>
                    <a:pt x="3717" y="1034"/>
                    <a:pt x="3693" y="1180"/>
                  </a:cubicBezTo>
                  <a:cubicBezTo>
                    <a:pt x="3669" y="1277"/>
                    <a:pt x="3693" y="1350"/>
                    <a:pt x="3766" y="1423"/>
                  </a:cubicBezTo>
                  <a:cubicBezTo>
                    <a:pt x="3802" y="1459"/>
                    <a:pt x="3845" y="1477"/>
                    <a:pt x="3887" y="1477"/>
                  </a:cubicBezTo>
                  <a:cubicBezTo>
                    <a:pt x="3930" y="1477"/>
                    <a:pt x="3972" y="1459"/>
                    <a:pt x="4009" y="1423"/>
                  </a:cubicBezTo>
                  <a:cubicBezTo>
                    <a:pt x="4082" y="1277"/>
                    <a:pt x="4106" y="1131"/>
                    <a:pt x="4082" y="986"/>
                  </a:cubicBezTo>
                  <a:cubicBezTo>
                    <a:pt x="4130" y="986"/>
                    <a:pt x="4203" y="961"/>
                    <a:pt x="4252" y="961"/>
                  </a:cubicBezTo>
                  <a:cubicBezTo>
                    <a:pt x="4470" y="961"/>
                    <a:pt x="4640" y="1083"/>
                    <a:pt x="4738" y="1277"/>
                  </a:cubicBezTo>
                  <a:cubicBezTo>
                    <a:pt x="4835" y="1544"/>
                    <a:pt x="4810" y="1836"/>
                    <a:pt x="4665" y="2079"/>
                  </a:cubicBezTo>
                  <a:cubicBezTo>
                    <a:pt x="4483" y="2341"/>
                    <a:pt x="4201" y="2486"/>
                    <a:pt x="3902" y="2486"/>
                  </a:cubicBezTo>
                  <a:cubicBezTo>
                    <a:pt x="3841" y="2486"/>
                    <a:pt x="3779" y="2480"/>
                    <a:pt x="3717" y="2467"/>
                  </a:cubicBezTo>
                  <a:cubicBezTo>
                    <a:pt x="3572" y="2443"/>
                    <a:pt x="3450" y="2370"/>
                    <a:pt x="3353" y="2297"/>
                  </a:cubicBezTo>
                  <a:cubicBezTo>
                    <a:pt x="3401" y="2176"/>
                    <a:pt x="3377" y="2030"/>
                    <a:pt x="3304" y="1933"/>
                  </a:cubicBezTo>
                  <a:cubicBezTo>
                    <a:pt x="3244" y="1884"/>
                    <a:pt x="3189" y="1860"/>
                    <a:pt x="3143" y="1860"/>
                  </a:cubicBezTo>
                  <a:cubicBezTo>
                    <a:pt x="3098" y="1860"/>
                    <a:pt x="3061" y="1884"/>
                    <a:pt x="3037" y="1933"/>
                  </a:cubicBezTo>
                  <a:cubicBezTo>
                    <a:pt x="3037" y="2103"/>
                    <a:pt x="3086" y="2249"/>
                    <a:pt x="3231" y="2322"/>
                  </a:cubicBezTo>
                  <a:cubicBezTo>
                    <a:pt x="3071" y="2620"/>
                    <a:pt x="2781" y="2809"/>
                    <a:pt x="2442" y="2809"/>
                  </a:cubicBezTo>
                  <a:cubicBezTo>
                    <a:pt x="2422" y="2809"/>
                    <a:pt x="2402" y="2809"/>
                    <a:pt x="2381" y="2807"/>
                  </a:cubicBezTo>
                  <a:cubicBezTo>
                    <a:pt x="2187" y="2807"/>
                    <a:pt x="1968" y="2686"/>
                    <a:pt x="1847" y="2516"/>
                  </a:cubicBezTo>
                  <a:cubicBezTo>
                    <a:pt x="1920" y="2394"/>
                    <a:pt x="1968" y="2249"/>
                    <a:pt x="1920" y="2103"/>
                  </a:cubicBezTo>
                  <a:cubicBezTo>
                    <a:pt x="1895" y="2030"/>
                    <a:pt x="1822" y="1957"/>
                    <a:pt x="1725" y="1933"/>
                  </a:cubicBezTo>
                  <a:cubicBezTo>
                    <a:pt x="1712" y="1928"/>
                    <a:pt x="1699" y="1926"/>
                    <a:pt x="1685" y="1926"/>
                  </a:cubicBezTo>
                  <a:cubicBezTo>
                    <a:pt x="1627" y="1926"/>
                    <a:pt x="1575" y="1966"/>
                    <a:pt x="1555" y="2006"/>
                  </a:cubicBezTo>
                  <a:cubicBezTo>
                    <a:pt x="1531" y="2200"/>
                    <a:pt x="1580" y="2394"/>
                    <a:pt x="1725" y="2540"/>
                  </a:cubicBezTo>
                  <a:cubicBezTo>
                    <a:pt x="1604" y="2662"/>
                    <a:pt x="1434" y="2735"/>
                    <a:pt x="1264" y="2759"/>
                  </a:cubicBezTo>
                  <a:lnTo>
                    <a:pt x="1191" y="2759"/>
                  </a:lnTo>
                  <a:cubicBezTo>
                    <a:pt x="1045" y="2759"/>
                    <a:pt x="924" y="2686"/>
                    <a:pt x="826" y="2589"/>
                  </a:cubicBezTo>
                  <a:cubicBezTo>
                    <a:pt x="729" y="2467"/>
                    <a:pt x="705" y="2346"/>
                    <a:pt x="729" y="2224"/>
                  </a:cubicBezTo>
                  <a:cubicBezTo>
                    <a:pt x="924" y="2152"/>
                    <a:pt x="1167" y="1957"/>
                    <a:pt x="1142" y="1836"/>
                  </a:cubicBezTo>
                  <a:cubicBezTo>
                    <a:pt x="1142" y="1801"/>
                    <a:pt x="1118" y="1767"/>
                    <a:pt x="1052" y="1767"/>
                  </a:cubicBezTo>
                  <a:cubicBezTo>
                    <a:pt x="1025" y="1767"/>
                    <a:pt x="991" y="1773"/>
                    <a:pt x="948" y="1787"/>
                  </a:cubicBezTo>
                  <a:cubicBezTo>
                    <a:pt x="802" y="1836"/>
                    <a:pt x="681" y="1982"/>
                    <a:pt x="656" y="2152"/>
                  </a:cubicBezTo>
                  <a:cubicBezTo>
                    <a:pt x="638" y="2154"/>
                    <a:pt x="621" y="2155"/>
                    <a:pt x="603" y="2155"/>
                  </a:cubicBezTo>
                  <a:cubicBezTo>
                    <a:pt x="414" y="2155"/>
                    <a:pt x="286" y="2032"/>
                    <a:pt x="219" y="1787"/>
                  </a:cubicBezTo>
                  <a:cubicBezTo>
                    <a:pt x="98" y="1520"/>
                    <a:pt x="122" y="1228"/>
                    <a:pt x="243" y="961"/>
                  </a:cubicBezTo>
                  <a:cubicBezTo>
                    <a:pt x="389" y="791"/>
                    <a:pt x="608" y="694"/>
                    <a:pt x="851" y="694"/>
                  </a:cubicBezTo>
                  <a:lnTo>
                    <a:pt x="1142" y="694"/>
                  </a:lnTo>
                  <a:lnTo>
                    <a:pt x="1142" y="743"/>
                  </a:lnTo>
                  <a:cubicBezTo>
                    <a:pt x="1118" y="840"/>
                    <a:pt x="1142" y="937"/>
                    <a:pt x="1191" y="1010"/>
                  </a:cubicBezTo>
                  <a:cubicBezTo>
                    <a:pt x="1204" y="1036"/>
                    <a:pt x="1232" y="1056"/>
                    <a:pt x="1271" y="1056"/>
                  </a:cubicBezTo>
                  <a:cubicBezTo>
                    <a:pt x="1302" y="1056"/>
                    <a:pt x="1341" y="1043"/>
                    <a:pt x="1385" y="1010"/>
                  </a:cubicBezTo>
                  <a:cubicBezTo>
                    <a:pt x="1482" y="913"/>
                    <a:pt x="1507" y="888"/>
                    <a:pt x="1482" y="791"/>
                  </a:cubicBezTo>
                  <a:cubicBezTo>
                    <a:pt x="1458" y="718"/>
                    <a:pt x="1385" y="645"/>
                    <a:pt x="1239" y="621"/>
                  </a:cubicBezTo>
                  <a:cubicBezTo>
                    <a:pt x="1239" y="475"/>
                    <a:pt x="1288" y="330"/>
                    <a:pt x="1385" y="232"/>
                  </a:cubicBezTo>
                  <a:cubicBezTo>
                    <a:pt x="1452" y="152"/>
                    <a:pt x="1556" y="116"/>
                    <a:pt x="1688" y="116"/>
                  </a:cubicBezTo>
                  <a:close/>
                  <a:moveTo>
                    <a:pt x="1650" y="1"/>
                  </a:moveTo>
                  <a:cubicBezTo>
                    <a:pt x="1501" y="1"/>
                    <a:pt x="1380" y="43"/>
                    <a:pt x="1288" y="135"/>
                  </a:cubicBezTo>
                  <a:cubicBezTo>
                    <a:pt x="1191" y="257"/>
                    <a:pt x="1118" y="427"/>
                    <a:pt x="1118" y="597"/>
                  </a:cubicBezTo>
                  <a:cubicBezTo>
                    <a:pt x="1069" y="585"/>
                    <a:pt x="1021" y="579"/>
                    <a:pt x="972" y="579"/>
                  </a:cubicBezTo>
                  <a:cubicBezTo>
                    <a:pt x="924" y="579"/>
                    <a:pt x="875" y="585"/>
                    <a:pt x="826" y="597"/>
                  </a:cubicBezTo>
                  <a:cubicBezTo>
                    <a:pt x="559" y="597"/>
                    <a:pt x="316" y="694"/>
                    <a:pt x="146" y="888"/>
                  </a:cubicBezTo>
                  <a:cubicBezTo>
                    <a:pt x="1" y="1180"/>
                    <a:pt x="1" y="1520"/>
                    <a:pt x="122" y="1811"/>
                  </a:cubicBezTo>
                  <a:cubicBezTo>
                    <a:pt x="219" y="2152"/>
                    <a:pt x="414" y="2224"/>
                    <a:pt x="559" y="2224"/>
                  </a:cubicBezTo>
                  <a:lnTo>
                    <a:pt x="608" y="2224"/>
                  </a:lnTo>
                  <a:cubicBezTo>
                    <a:pt x="608" y="2394"/>
                    <a:pt x="656" y="2540"/>
                    <a:pt x="754" y="2637"/>
                  </a:cubicBezTo>
                  <a:cubicBezTo>
                    <a:pt x="851" y="2783"/>
                    <a:pt x="1021" y="2856"/>
                    <a:pt x="1191" y="2856"/>
                  </a:cubicBezTo>
                  <a:lnTo>
                    <a:pt x="1264" y="2856"/>
                  </a:lnTo>
                  <a:cubicBezTo>
                    <a:pt x="1458" y="2832"/>
                    <a:pt x="1652" y="2759"/>
                    <a:pt x="1774" y="2613"/>
                  </a:cubicBezTo>
                  <a:cubicBezTo>
                    <a:pt x="1944" y="2783"/>
                    <a:pt x="2163" y="2905"/>
                    <a:pt x="2381" y="2929"/>
                  </a:cubicBezTo>
                  <a:lnTo>
                    <a:pt x="2430" y="2929"/>
                  </a:lnTo>
                  <a:cubicBezTo>
                    <a:pt x="2794" y="2905"/>
                    <a:pt x="3134" y="2710"/>
                    <a:pt x="3304" y="2394"/>
                  </a:cubicBezTo>
                  <a:cubicBezTo>
                    <a:pt x="3426" y="2467"/>
                    <a:pt x="3547" y="2516"/>
                    <a:pt x="3693" y="2540"/>
                  </a:cubicBezTo>
                  <a:cubicBezTo>
                    <a:pt x="3766" y="2559"/>
                    <a:pt x="3841" y="2567"/>
                    <a:pt x="3916" y="2567"/>
                  </a:cubicBezTo>
                  <a:cubicBezTo>
                    <a:pt x="4239" y="2567"/>
                    <a:pt x="4560" y="2403"/>
                    <a:pt x="4738" y="2127"/>
                  </a:cubicBezTo>
                  <a:cubicBezTo>
                    <a:pt x="4932" y="1860"/>
                    <a:pt x="4956" y="1496"/>
                    <a:pt x="4835" y="1204"/>
                  </a:cubicBezTo>
                  <a:cubicBezTo>
                    <a:pt x="4738" y="986"/>
                    <a:pt x="4495" y="840"/>
                    <a:pt x="4252" y="840"/>
                  </a:cubicBezTo>
                  <a:cubicBezTo>
                    <a:pt x="4203" y="840"/>
                    <a:pt x="4130" y="840"/>
                    <a:pt x="4057" y="864"/>
                  </a:cubicBezTo>
                  <a:cubicBezTo>
                    <a:pt x="4033" y="500"/>
                    <a:pt x="3790" y="232"/>
                    <a:pt x="3450" y="135"/>
                  </a:cubicBezTo>
                  <a:cubicBezTo>
                    <a:pt x="3426" y="123"/>
                    <a:pt x="3395" y="117"/>
                    <a:pt x="3365" y="117"/>
                  </a:cubicBezTo>
                  <a:cubicBezTo>
                    <a:pt x="3335" y="117"/>
                    <a:pt x="3304" y="123"/>
                    <a:pt x="3280" y="135"/>
                  </a:cubicBezTo>
                  <a:cubicBezTo>
                    <a:pt x="3013" y="135"/>
                    <a:pt x="2746" y="208"/>
                    <a:pt x="2527" y="330"/>
                  </a:cubicBezTo>
                  <a:cubicBezTo>
                    <a:pt x="2405" y="232"/>
                    <a:pt x="2235" y="135"/>
                    <a:pt x="2090" y="87"/>
                  </a:cubicBezTo>
                  <a:cubicBezTo>
                    <a:pt x="1923" y="31"/>
                    <a:pt x="1776" y="1"/>
                    <a:pt x="1650" y="1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6" name="Google Shape;246;p19"/>
          <p:cNvGrpSpPr/>
          <p:nvPr/>
        </p:nvGrpSpPr>
        <p:grpSpPr>
          <a:xfrm rot="615299" flipH="1">
            <a:off x="279423" y="1059091"/>
            <a:ext cx="1651645" cy="1499648"/>
            <a:chOff x="7844079" y="226727"/>
            <a:chExt cx="1373382" cy="1246993"/>
          </a:xfrm>
        </p:grpSpPr>
        <p:sp>
          <p:nvSpPr>
            <p:cNvPr id="247" name="Google Shape;247;p19"/>
            <p:cNvSpPr/>
            <p:nvPr/>
          </p:nvSpPr>
          <p:spPr>
            <a:xfrm rot="-1688081">
              <a:off x="8295818" y="1015024"/>
              <a:ext cx="222185" cy="222398"/>
            </a:xfrm>
            <a:custGeom>
              <a:avLst/>
              <a:gdLst/>
              <a:ahLst/>
              <a:cxnLst/>
              <a:rect l="l" t="t" r="r" b="b"/>
              <a:pathLst>
                <a:path w="1118" h="1119" extrusionOk="0">
                  <a:moveTo>
                    <a:pt x="607" y="98"/>
                  </a:moveTo>
                  <a:cubicBezTo>
                    <a:pt x="607" y="147"/>
                    <a:pt x="632" y="219"/>
                    <a:pt x="632" y="268"/>
                  </a:cubicBezTo>
                  <a:cubicBezTo>
                    <a:pt x="656" y="317"/>
                    <a:pt x="656" y="389"/>
                    <a:pt x="680" y="438"/>
                  </a:cubicBezTo>
                  <a:cubicBezTo>
                    <a:pt x="705" y="438"/>
                    <a:pt x="729" y="462"/>
                    <a:pt x="826" y="487"/>
                  </a:cubicBezTo>
                  <a:lnTo>
                    <a:pt x="972" y="560"/>
                  </a:lnTo>
                  <a:cubicBezTo>
                    <a:pt x="899" y="584"/>
                    <a:pt x="802" y="632"/>
                    <a:pt x="705" y="657"/>
                  </a:cubicBezTo>
                  <a:cubicBezTo>
                    <a:pt x="705" y="657"/>
                    <a:pt x="705" y="657"/>
                    <a:pt x="680" y="681"/>
                  </a:cubicBezTo>
                  <a:cubicBezTo>
                    <a:pt x="656" y="802"/>
                    <a:pt x="583" y="924"/>
                    <a:pt x="559" y="972"/>
                  </a:cubicBezTo>
                  <a:cubicBezTo>
                    <a:pt x="535" y="924"/>
                    <a:pt x="486" y="802"/>
                    <a:pt x="462" y="681"/>
                  </a:cubicBezTo>
                  <a:cubicBezTo>
                    <a:pt x="462" y="657"/>
                    <a:pt x="437" y="657"/>
                    <a:pt x="413" y="632"/>
                  </a:cubicBezTo>
                  <a:cubicBezTo>
                    <a:pt x="316" y="632"/>
                    <a:pt x="194" y="584"/>
                    <a:pt x="122" y="584"/>
                  </a:cubicBezTo>
                  <a:cubicBezTo>
                    <a:pt x="219" y="511"/>
                    <a:pt x="340" y="462"/>
                    <a:pt x="462" y="414"/>
                  </a:cubicBezTo>
                  <a:cubicBezTo>
                    <a:pt x="462" y="414"/>
                    <a:pt x="462" y="389"/>
                    <a:pt x="486" y="389"/>
                  </a:cubicBezTo>
                  <a:cubicBezTo>
                    <a:pt x="510" y="292"/>
                    <a:pt x="559" y="195"/>
                    <a:pt x="607" y="98"/>
                  </a:cubicBezTo>
                  <a:close/>
                  <a:moveTo>
                    <a:pt x="607" y="1"/>
                  </a:moveTo>
                  <a:cubicBezTo>
                    <a:pt x="583" y="1"/>
                    <a:pt x="535" y="1"/>
                    <a:pt x="389" y="341"/>
                  </a:cubicBezTo>
                  <a:cubicBezTo>
                    <a:pt x="24" y="487"/>
                    <a:pt x="0" y="560"/>
                    <a:pt x="0" y="560"/>
                  </a:cubicBezTo>
                  <a:cubicBezTo>
                    <a:pt x="0" y="584"/>
                    <a:pt x="0" y="608"/>
                    <a:pt x="0" y="608"/>
                  </a:cubicBezTo>
                  <a:cubicBezTo>
                    <a:pt x="0" y="632"/>
                    <a:pt x="49" y="657"/>
                    <a:pt x="364" y="730"/>
                  </a:cubicBezTo>
                  <a:cubicBezTo>
                    <a:pt x="462" y="1118"/>
                    <a:pt x="510" y="1118"/>
                    <a:pt x="535" y="1118"/>
                  </a:cubicBezTo>
                  <a:lnTo>
                    <a:pt x="559" y="1118"/>
                  </a:lnTo>
                  <a:cubicBezTo>
                    <a:pt x="583" y="1118"/>
                    <a:pt x="607" y="1118"/>
                    <a:pt x="777" y="754"/>
                  </a:cubicBezTo>
                  <a:cubicBezTo>
                    <a:pt x="875" y="705"/>
                    <a:pt x="996" y="681"/>
                    <a:pt x="1093" y="608"/>
                  </a:cubicBezTo>
                  <a:cubicBezTo>
                    <a:pt x="1118" y="608"/>
                    <a:pt x="1118" y="584"/>
                    <a:pt x="1118" y="560"/>
                  </a:cubicBezTo>
                  <a:cubicBezTo>
                    <a:pt x="1118" y="511"/>
                    <a:pt x="1045" y="487"/>
                    <a:pt x="875" y="414"/>
                  </a:cubicBezTo>
                  <a:lnTo>
                    <a:pt x="753" y="389"/>
                  </a:lnTo>
                  <a:cubicBezTo>
                    <a:pt x="753" y="341"/>
                    <a:pt x="729" y="317"/>
                    <a:pt x="729" y="268"/>
                  </a:cubicBezTo>
                  <a:cubicBezTo>
                    <a:pt x="729" y="171"/>
                    <a:pt x="680" y="98"/>
                    <a:pt x="656" y="25"/>
                  </a:cubicBezTo>
                  <a:cubicBezTo>
                    <a:pt x="632" y="1"/>
                    <a:pt x="632" y="1"/>
                    <a:pt x="6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19"/>
            <p:cNvSpPr/>
            <p:nvPr/>
          </p:nvSpPr>
          <p:spPr>
            <a:xfrm rot="-1688081">
              <a:off x="8403840" y="292330"/>
              <a:ext cx="164354" cy="141707"/>
            </a:xfrm>
            <a:custGeom>
              <a:avLst/>
              <a:gdLst/>
              <a:ahLst/>
              <a:cxnLst/>
              <a:rect l="l" t="t" r="r" b="b"/>
              <a:pathLst>
                <a:path w="827" h="713" extrusionOk="0">
                  <a:moveTo>
                    <a:pt x="462" y="105"/>
                  </a:moveTo>
                  <a:cubicBezTo>
                    <a:pt x="802" y="105"/>
                    <a:pt x="802" y="615"/>
                    <a:pt x="462" y="615"/>
                  </a:cubicBezTo>
                  <a:cubicBezTo>
                    <a:pt x="317" y="591"/>
                    <a:pt x="219" y="494"/>
                    <a:pt x="219" y="348"/>
                  </a:cubicBezTo>
                  <a:cubicBezTo>
                    <a:pt x="219" y="202"/>
                    <a:pt x="341" y="105"/>
                    <a:pt x="462" y="105"/>
                  </a:cubicBezTo>
                  <a:close/>
                  <a:moveTo>
                    <a:pt x="481" y="1"/>
                  </a:moveTo>
                  <a:cubicBezTo>
                    <a:pt x="392" y="1"/>
                    <a:pt x="299" y="33"/>
                    <a:pt x="219" y="105"/>
                  </a:cubicBezTo>
                  <a:cubicBezTo>
                    <a:pt x="1" y="324"/>
                    <a:pt x="171" y="688"/>
                    <a:pt x="462" y="712"/>
                  </a:cubicBezTo>
                  <a:cubicBezTo>
                    <a:pt x="657" y="712"/>
                    <a:pt x="827" y="542"/>
                    <a:pt x="827" y="348"/>
                  </a:cubicBezTo>
                  <a:cubicBezTo>
                    <a:pt x="827" y="136"/>
                    <a:pt x="663" y="1"/>
                    <a:pt x="4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19"/>
            <p:cNvSpPr/>
            <p:nvPr/>
          </p:nvSpPr>
          <p:spPr>
            <a:xfrm rot="-1688081">
              <a:off x="7886315" y="509903"/>
              <a:ext cx="222384" cy="213454"/>
            </a:xfrm>
            <a:custGeom>
              <a:avLst/>
              <a:gdLst/>
              <a:ahLst/>
              <a:cxnLst/>
              <a:rect l="l" t="t" r="r" b="b"/>
              <a:pathLst>
                <a:path w="1119" h="1074" extrusionOk="0">
                  <a:moveTo>
                    <a:pt x="681" y="441"/>
                  </a:moveTo>
                  <a:cubicBezTo>
                    <a:pt x="681" y="441"/>
                    <a:pt x="681" y="441"/>
                    <a:pt x="681" y="466"/>
                  </a:cubicBezTo>
                  <a:cubicBezTo>
                    <a:pt x="681" y="466"/>
                    <a:pt x="657" y="490"/>
                    <a:pt x="584" y="490"/>
                  </a:cubicBezTo>
                  <a:cubicBezTo>
                    <a:pt x="608" y="466"/>
                    <a:pt x="632" y="441"/>
                    <a:pt x="657" y="441"/>
                  </a:cubicBezTo>
                  <a:close/>
                  <a:moveTo>
                    <a:pt x="384" y="97"/>
                  </a:moveTo>
                  <a:cubicBezTo>
                    <a:pt x="401" y="97"/>
                    <a:pt x="420" y="98"/>
                    <a:pt x="438" y="101"/>
                  </a:cubicBezTo>
                  <a:cubicBezTo>
                    <a:pt x="559" y="101"/>
                    <a:pt x="681" y="126"/>
                    <a:pt x="778" y="150"/>
                  </a:cubicBezTo>
                  <a:cubicBezTo>
                    <a:pt x="924" y="199"/>
                    <a:pt x="1021" y="369"/>
                    <a:pt x="972" y="514"/>
                  </a:cubicBezTo>
                  <a:cubicBezTo>
                    <a:pt x="924" y="733"/>
                    <a:pt x="705" y="976"/>
                    <a:pt x="559" y="976"/>
                  </a:cubicBezTo>
                  <a:lnTo>
                    <a:pt x="511" y="976"/>
                  </a:lnTo>
                  <a:cubicBezTo>
                    <a:pt x="414" y="879"/>
                    <a:pt x="438" y="733"/>
                    <a:pt x="511" y="612"/>
                  </a:cubicBezTo>
                  <a:cubicBezTo>
                    <a:pt x="608" y="587"/>
                    <a:pt x="754" y="563"/>
                    <a:pt x="778" y="490"/>
                  </a:cubicBezTo>
                  <a:cubicBezTo>
                    <a:pt x="802" y="441"/>
                    <a:pt x="778" y="393"/>
                    <a:pt x="754" y="369"/>
                  </a:cubicBezTo>
                  <a:cubicBezTo>
                    <a:pt x="730" y="344"/>
                    <a:pt x="705" y="344"/>
                    <a:pt x="681" y="344"/>
                  </a:cubicBezTo>
                  <a:cubicBezTo>
                    <a:pt x="608" y="344"/>
                    <a:pt x="535" y="417"/>
                    <a:pt x="462" y="514"/>
                  </a:cubicBezTo>
                  <a:cubicBezTo>
                    <a:pt x="441" y="519"/>
                    <a:pt x="419" y="521"/>
                    <a:pt x="398" y="521"/>
                  </a:cubicBezTo>
                  <a:cubicBezTo>
                    <a:pt x="299" y="521"/>
                    <a:pt x="202" y="477"/>
                    <a:pt x="122" y="417"/>
                  </a:cubicBezTo>
                  <a:cubicBezTo>
                    <a:pt x="98" y="369"/>
                    <a:pt x="98" y="344"/>
                    <a:pt x="122" y="296"/>
                  </a:cubicBezTo>
                  <a:cubicBezTo>
                    <a:pt x="165" y="168"/>
                    <a:pt x="263" y="97"/>
                    <a:pt x="384" y="97"/>
                  </a:cubicBezTo>
                  <a:close/>
                  <a:moveTo>
                    <a:pt x="386" y="1"/>
                  </a:moveTo>
                  <a:cubicBezTo>
                    <a:pt x="230" y="1"/>
                    <a:pt x="69" y="97"/>
                    <a:pt x="25" y="271"/>
                  </a:cubicBezTo>
                  <a:cubicBezTo>
                    <a:pt x="1" y="344"/>
                    <a:pt x="1" y="417"/>
                    <a:pt x="49" y="466"/>
                  </a:cubicBezTo>
                  <a:cubicBezTo>
                    <a:pt x="147" y="563"/>
                    <a:pt x="292" y="612"/>
                    <a:pt x="414" y="612"/>
                  </a:cubicBezTo>
                  <a:cubicBezTo>
                    <a:pt x="341" y="733"/>
                    <a:pt x="341" y="927"/>
                    <a:pt x="462" y="1049"/>
                  </a:cubicBezTo>
                  <a:cubicBezTo>
                    <a:pt x="487" y="1073"/>
                    <a:pt x="511" y="1073"/>
                    <a:pt x="559" y="1073"/>
                  </a:cubicBezTo>
                  <a:cubicBezTo>
                    <a:pt x="754" y="1073"/>
                    <a:pt x="1021" y="782"/>
                    <a:pt x="1070" y="539"/>
                  </a:cubicBezTo>
                  <a:cubicBezTo>
                    <a:pt x="1118" y="320"/>
                    <a:pt x="997" y="126"/>
                    <a:pt x="827" y="77"/>
                  </a:cubicBezTo>
                  <a:cubicBezTo>
                    <a:pt x="705" y="29"/>
                    <a:pt x="584" y="4"/>
                    <a:pt x="438" y="4"/>
                  </a:cubicBezTo>
                  <a:cubicBezTo>
                    <a:pt x="421" y="2"/>
                    <a:pt x="403" y="1"/>
                    <a:pt x="3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19"/>
            <p:cNvSpPr/>
            <p:nvPr/>
          </p:nvSpPr>
          <p:spPr>
            <a:xfrm rot="-1688081">
              <a:off x="7968779" y="265401"/>
              <a:ext cx="217416" cy="213057"/>
            </a:xfrm>
            <a:custGeom>
              <a:avLst/>
              <a:gdLst/>
              <a:ahLst/>
              <a:cxnLst/>
              <a:rect l="l" t="t" r="r" b="b"/>
              <a:pathLst>
                <a:path w="1094" h="1072" extrusionOk="0">
                  <a:moveTo>
                    <a:pt x="484" y="620"/>
                  </a:moveTo>
                  <a:cubicBezTo>
                    <a:pt x="474" y="660"/>
                    <a:pt x="413" y="681"/>
                    <a:pt x="413" y="681"/>
                  </a:cubicBezTo>
                  <a:cubicBezTo>
                    <a:pt x="433" y="641"/>
                    <a:pt x="452" y="634"/>
                    <a:pt x="484" y="620"/>
                  </a:cubicBezTo>
                  <a:close/>
                  <a:moveTo>
                    <a:pt x="480" y="88"/>
                  </a:moveTo>
                  <a:cubicBezTo>
                    <a:pt x="512" y="88"/>
                    <a:pt x="542" y="105"/>
                    <a:pt x="559" y="122"/>
                  </a:cubicBezTo>
                  <a:cubicBezTo>
                    <a:pt x="607" y="243"/>
                    <a:pt x="607" y="365"/>
                    <a:pt x="559" y="486"/>
                  </a:cubicBezTo>
                  <a:cubicBezTo>
                    <a:pt x="462" y="486"/>
                    <a:pt x="389" y="535"/>
                    <a:pt x="340" y="608"/>
                  </a:cubicBezTo>
                  <a:cubicBezTo>
                    <a:pt x="316" y="632"/>
                    <a:pt x="316" y="681"/>
                    <a:pt x="340" y="681"/>
                  </a:cubicBezTo>
                  <a:cubicBezTo>
                    <a:pt x="365" y="729"/>
                    <a:pt x="389" y="753"/>
                    <a:pt x="437" y="753"/>
                  </a:cubicBezTo>
                  <a:cubicBezTo>
                    <a:pt x="535" y="753"/>
                    <a:pt x="607" y="632"/>
                    <a:pt x="632" y="559"/>
                  </a:cubicBezTo>
                  <a:lnTo>
                    <a:pt x="778" y="559"/>
                  </a:lnTo>
                  <a:cubicBezTo>
                    <a:pt x="790" y="555"/>
                    <a:pt x="804" y="553"/>
                    <a:pt x="818" y="553"/>
                  </a:cubicBezTo>
                  <a:cubicBezTo>
                    <a:pt x="883" y="553"/>
                    <a:pt x="956" y="596"/>
                    <a:pt x="996" y="656"/>
                  </a:cubicBezTo>
                  <a:cubicBezTo>
                    <a:pt x="996" y="681"/>
                    <a:pt x="996" y="729"/>
                    <a:pt x="972" y="753"/>
                  </a:cubicBezTo>
                  <a:cubicBezTo>
                    <a:pt x="850" y="899"/>
                    <a:pt x="656" y="972"/>
                    <a:pt x="462" y="972"/>
                  </a:cubicBezTo>
                  <a:cubicBezTo>
                    <a:pt x="449" y="974"/>
                    <a:pt x="437" y="975"/>
                    <a:pt x="424" y="975"/>
                  </a:cubicBezTo>
                  <a:cubicBezTo>
                    <a:pt x="268" y="975"/>
                    <a:pt x="122" y="838"/>
                    <a:pt x="122" y="681"/>
                  </a:cubicBezTo>
                  <a:cubicBezTo>
                    <a:pt x="97" y="511"/>
                    <a:pt x="146" y="316"/>
                    <a:pt x="243" y="170"/>
                  </a:cubicBezTo>
                  <a:cubicBezTo>
                    <a:pt x="292" y="122"/>
                    <a:pt x="365" y="98"/>
                    <a:pt x="437" y="98"/>
                  </a:cubicBezTo>
                  <a:cubicBezTo>
                    <a:pt x="452" y="90"/>
                    <a:pt x="466" y="88"/>
                    <a:pt x="480" y="88"/>
                  </a:cubicBezTo>
                  <a:close/>
                  <a:moveTo>
                    <a:pt x="437" y="0"/>
                  </a:moveTo>
                  <a:cubicBezTo>
                    <a:pt x="340" y="0"/>
                    <a:pt x="243" y="49"/>
                    <a:pt x="170" y="122"/>
                  </a:cubicBezTo>
                  <a:cubicBezTo>
                    <a:pt x="49" y="292"/>
                    <a:pt x="0" y="511"/>
                    <a:pt x="24" y="705"/>
                  </a:cubicBezTo>
                  <a:cubicBezTo>
                    <a:pt x="24" y="910"/>
                    <a:pt x="195" y="1072"/>
                    <a:pt x="396" y="1072"/>
                  </a:cubicBezTo>
                  <a:cubicBezTo>
                    <a:pt x="410" y="1072"/>
                    <a:pt x="423" y="1071"/>
                    <a:pt x="437" y="1069"/>
                  </a:cubicBezTo>
                  <a:cubicBezTo>
                    <a:pt x="656" y="1069"/>
                    <a:pt x="875" y="972"/>
                    <a:pt x="1045" y="826"/>
                  </a:cubicBezTo>
                  <a:cubicBezTo>
                    <a:pt x="1069" y="753"/>
                    <a:pt x="1093" y="705"/>
                    <a:pt x="1069" y="632"/>
                  </a:cubicBezTo>
                  <a:cubicBezTo>
                    <a:pt x="1006" y="548"/>
                    <a:pt x="906" y="482"/>
                    <a:pt x="801" y="482"/>
                  </a:cubicBezTo>
                  <a:cubicBezTo>
                    <a:pt x="785" y="482"/>
                    <a:pt x="769" y="483"/>
                    <a:pt x="753" y="486"/>
                  </a:cubicBezTo>
                  <a:lnTo>
                    <a:pt x="656" y="486"/>
                  </a:lnTo>
                  <a:cubicBezTo>
                    <a:pt x="705" y="365"/>
                    <a:pt x="680" y="219"/>
                    <a:pt x="632" y="98"/>
                  </a:cubicBezTo>
                  <a:cubicBezTo>
                    <a:pt x="583" y="49"/>
                    <a:pt x="510" y="0"/>
                    <a:pt x="4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9"/>
            <p:cNvSpPr/>
            <p:nvPr/>
          </p:nvSpPr>
          <p:spPr>
            <a:xfrm rot="-1688081">
              <a:off x="8097363" y="456906"/>
              <a:ext cx="198138" cy="172512"/>
            </a:xfrm>
            <a:custGeom>
              <a:avLst/>
              <a:gdLst/>
              <a:ahLst/>
              <a:cxnLst/>
              <a:rect l="l" t="t" r="r" b="b"/>
              <a:pathLst>
                <a:path w="997" h="868" extrusionOk="0">
                  <a:moveTo>
                    <a:pt x="405" y="1"/>
                  </a:moveTo>
                  <a:cubicBezTo>
                    <a:pt x="214" y="1"/>
                    <a:pt x="67" y="97"/>
                    <a:pt x="49" y="168"/>
                  </a:cubicBezTo>
                  <a:cubicBezTo>
                    <a:pt x="0" y="363"/>
                    <a:pt x="49" y="557"/>
                    <a:pt x="195" y="703"/>
                  </a:cubicBezTo>
                  <a:cubicBezTo>
                    <a:pt x="350" y="801"/>
                    <a:pt x="529" y="867"/>
                    <a:pt x="667" y="867"/>
                  </a:cubicBezTo>
                  <a:cubicBezTo>
                    <a:pt x="767" y="867"/>
                    <a:pt x="844" y="833"/>
                    <a:pt x="875" y="751"/>
                  </a:cubicBezTo>
                  <a:cubicBezTo>
                    <a:pt x="996" y="484"/>
                    <a:pt x="875" y="168"/>
                    <a:pt x="632" y="47"/>
                  </a:cubicBezTo>
                  <a:cubicBezTo>
                    <a:pt x="553" y="14"/>
                    <a:pt x="476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19"/>
            <p:cNvSpPr/>
            <p:nvPr/>
          </p:nvSpPr>
          <p:spPr>
            <a:xfrm rot="-1688081">
              <a:off x="8096253" y="485759"/>
              <a:ext cx="92014" cy="96790"/>
            </a:xfrm>
            <a:custGeom>
              <a:avLst/>
              <a:gdLst/>
              <a:ahLst/>
              <a:cxnLst/>
              <a:rect l="l" t="t" r="r" b="b"/>
              <a:pathLst>
                <a:path w="463" h="487" extrusionOk="0">
                  <a:moveTo>
                    <a:pt x="462" y="0"/>
                  </a:moveTo>
                  <a:lnTo>
                    <a:pt x="1" y="486"/>
                  </a:lnTo>
                  <a:cubicBezTo>
                    <a:pt x="1" y="486"/>
                    <a:pt x="438" y="98"/>
                    <a:pt x="4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19"/>
            <p:cNvSpPr/>
            <p:nvPr/>
          </p:nvSpPr>
          <p:spPr>
            <a:xfrm rot="-1688081">
              <a:off x="8086573" y="475658"/>
              <a:ext cx="111093" cy="116466"/>
            </a:xfrm>
            <a:custGeom>
              <a:avLst/>
              <a:gdLst/>
              <a:ahLst/>
              <a:cxnLst/>
              <a:rect l="l" t="t" r="r" b="b"/>
              <a:pathLst>
                <a:path w="559" h="586" extrusionOk="0">
                  <a:moveTo>
                    <a:pt x="504" y="1"/>
                  </a:moveTo>
                  <a:cubicBezTo>
                    <a:pt x="487" y="1"/>
                    <a:pt x="471" y="9"/>
                    <a:pt x="462" y="27"/>
                  </a:cubicBezTo>
                  <a:cubicBezTo>
                    <a:pt x="340" y="197"/>
                    <a:pt x="195" y="367"/>
                    <a:pt x="25" y="489"/>
                  </a:cubicBezTo>
                  <a:cubicBezTo>
                    <a:pt x="0" y="513"/>
                    <a:pt x="0" y="537"/>
                    <a:pt x="25" y="562"/>
                  </a:cubicBezTo>
                  <a:cubicBezTo>
                    <a:pt x="25" y="562"/>
                    <a:pt x="49" y="562"/>
                    <a:pt x="49" y="586"/>
                  </a:cubicBezTo>
                  <a:cubicBezTo>
                    <a:pt x="73" y="562"/>
                    <a:pt x="73" y="562"/>
                    <a:pt x="73" y="562"/>
                  </a:cubicBezTo>
                  <a:cubicBezTo>
                    <a:pt x="267" y="416"/>
                    <a:pt x="413" y="246"/>
                    <a:pt x="559" y="51"/>
                  </a:cubicBezTo>
                  <a:cubicBezTo>
                    <a:pt x="559" y="21"/>
                    <a:pt x="531" y="1"/>
                    <a:pt x="5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19"/>
            <p:cNvSpPr/>
            <p:nvPr/>
          </p:nvSpPr>
          <p:spPr>
            <a:xfrm rot="-1688081">
              <a:off x="8145749" y="485303"/>
              <a:ext cx="101553" cy="116068"/>
            </a:xfrm>
            <a:custGeom>
              <a:avLst/>
              <a:gdLst/>
              <a:ahLst/>
              <a:cxnLst/>
              <a:rect l="l" t="t" r="r" b="b"/>
              <a:pathLst>
                <a:path w="511" h="584" extrusionOk="0">
                  <a:moveTo>
                    <a:pt x="510" y="1"/>
                  </a:moveTo>
                  <a:lnTo>
                    <a:pt x="0" y="584"/>
                  </a:lnTo>
                  <a:cubicBezTo>
                    <a:pt x="194" y="390"/>
                    <a:pt x="365" y="195"/>
                    <a:pt x="5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19"/>
            <p:cNvSpPr/>
            <p:nvPr/>
          </p:nvSpPr>
          <p:spPr>
            <a:xfrm rot="-1688081">
              <a:off x="8132238" y="479541"/>
              <a:ext cx="125600" cy="132564"/>
            </a:xfrm>
            <a:custGeom>
              <a:avLst/>
              <a:gdLst/>
              <a:ahLst/>
              <a:cxnLst/>
              <a:rect l="l" t="t" r="r" b="b"/>
              <a:pathLst>
                <a:path w="632" h="667" extrusionOk="0">
                  <a:moveTo>
                    <a:pt x="563" y="1"/>
                  </a:moveTo>
                  <a:cubicBezTo>
                    <a:pt x="547" y="1"/>
                    <a:pt x="535" y="18"/>
                    <a:pt x="535" y="35"/>
                  </a:cubicBezTo>
                  <a:cubicBezTo>
                    <a:pt x="389" y="254"/>
                    <a:pt x="219" y="448"/>
                    <a:pt x="25" y="594"/>
                  </a:cubicBezTo>
                  <a:cubicBezTo>
                    <a:pt x="0" y="618"/>
                    <a:pt x="0" y="642"/>
                    <a:pt x="25" y="667"/>
                  </a:cubicBezTo>
                  <a:lnTo>
                    <a:pt x="97" y="667"/>
                  </a:lnTo>
                  <a:cubicBezTo>
                    <a:pt x="292" y="496"/>
                    <a:pt x="486" y="278"/>
                    <a:pt x="632" y="59"/>
                  </a:cubicBezTo>
                  <a:cubicBezTo>
                    <a:pt x="632" y="35"/>
                    <a:pt x="608" y="11"/>
                    <a:pt x="583" y="11"/>
                  </a:cubicBezTo>
                  <a:cubicBezTo>
                    <a:pt x="576" y="3"/>
                    <a:pt x="569" y="1"/>
                    <a:pt x="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19"/>
            <p:cNvSpPr/>
            <p:nvPr/>
          </p:nvSpPr>
          <p:spPr>
            <a:xfrm rot="-1688081">
              <a:off x="7848968" y="476562"/>
              <a:ext cx="144878" cy="57040"/>
            </a:xfrm>
            <a:custGeom>
              <a:avLst/>
              <a:gdLst/>
              <a:ahLst/>
              <a:cxnLst/>
              <a:rect l="l" t="t" r="r" b="b"/>
              <a:pathLst>
                <a:path w="729" h="287" extrusionOk="0">
                  <a:moveTo>
                    <a:pt x="254" y="0"/>
                  </a:moveTo>
                  <a:cubicBezTo>
                    <a:pt x="184" y="0"/>
                    <a:pt x="114" y="14"/>
                    <a:pt x="49" y="43"/>
                  </a:cubicBezTo>
                  <a:cubicBezTo>
                    <a:pt x="0" y="68"/>
                    <a:pt x="25" y="140"/>
                    <a:pt x="73" y="140"/>
                  </a:cubicBezTo>
                  <a:cubicBezTo>
                    <a:pt x="133" y="118"/>
                    <a:pt x="196" y="107"/>
                    <a:pt x="258" y="107"/>
                  </a:cubicBezTo>
                  <a:cubicBezTo>
                    <a:pt x="396" y="107"/>
                    <a:pt x="531" y="161"/>
                    <a:pt x="632" y="262"/>
                  </a:cubicBezTo>
                  <a:cubicBezTo>
                    <a:pt x="656" y="286"/>
                    <a:pt x="656" y="286"/>
                    <a:pt x="680" y="286"/>
                  </a:cubicBezTo>
                  <a:lnTo>
                    <a:pt x="705" y="286"/>
                  </a:lnTo>
                  <a:cubicBezTo>
                    <a:pt x="729" y="262"/>
                    <a:pt x="729" y="213"/>
                    <a:pt x="705" y="213"/>
                  </a:cubicBezTo>
                  <a:cubicBezTo>
                    <a:pt x="585" y="77"/>
                    <a:pt x="418" y="0"/>
                    <a:pt x="2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19"/>
            <p:cNvSpPr/>
            <p:nvPr/>
          </p:nvSpPr>
          <p:spPr>
            <a:xfrm rot="-1688081">
              <a:off x="8202326" y="503855"/>
              <a:ext cx="77308" cy="91821"/>
            </a:xfrm>
            <a:custGeom>
              <a:avLst/>
              <a:gdLst/>
              <a:ahLst/>
              <a:cxnLst/>
              <a:rect l="l" t="t" r="r" b="b"/>
              <a:pathLst>
                <a:path w="389" h="462" extrusionOk="0">
                  <a:moveTo>
                    <a:pt x="389" y="0"/>
                  </a:moveTo>
                  <a:lnTo>
                    <a:pt x="0" y="462"/>
                  </a:lnTo>
                  <a:cubicBezTo>
                    <a:pt x="0" y="462"/>
                    <a:pt x="364" y="146"/>
                    <a:pt x="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19"/>
            <p:cNvSpPr/>
            <p:nvPr/>
          </p:nvSpPr>
          <p:spPr>
            <a:xfrm rot="-1688081">
              <a:off x="8187819" y="494119"/>
              <a:ext cx="101553" cy="112491"/>
            </a:xfrm>
            <a:custGeom>
              <a:avLst/>
              <a:gdLst/>
              <a:ahLst/>
              <a:cxnLst/>
              <a:rect l="l" t="t" r="r" b="b"/>
              <a:pathLst>
                <a:path w="511" h="566" extrusionOk="0">
                  <a:moveTo>
                    <a:pt x="462" y="1"/>
                  </a:moveTo>
                  <a:cubicBezTo>
                    <a:pt x="444" y="1"/>
                    <a:pt x="425" y="19"/>
                    <a:pt x="413" y="55"/>
                  </a:cubicBezTo>
                  <a:cubicBezTo>
                    <a:pt x="389" y="152"/>
                    <a:pt x="170" y="371"/>
                    <a:pt x="24" y="468"/>
                  </a:cubicBezTo>
                  <a:cubicBezTo>
                    <a:pt x="0" y="493"/>
                    <a:pt x="0" y="517"/>
                    <a:pt x="24" y="541"/>
                  </a:cubicBezTo>
                  <a:cubicBezTo>
                    <a:pt x="24" y="541"/>
                    <a:pt x="49" y="565"/>
                    <a:pt x="73" y="565"/>
                  </a:cubicBezTo>
                  <a:cubicBezTo>
                    <a:pt x="73" y="565"/>
                    <a:pt x="73" y="541"/>
                    <a:pt x="73" y="541"/>
                  </a:cubicBezTo>
                  <a:cubicBezTo>
                    <a:pt x="122" y="493"/>
                    <a:pt x="486" y="225"/>
                    <a:pt x="510" y="55"/>
                  </a:cubicBezTo>
                  <a:cubicBezTo>
                    <a:pt x="498" y="19"/>
                    <a:pt x="480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9"/>
            <p:cNvSpPr/>
            <p:nvPr/>
          </p:nvSpPr>
          <p:spPr>
            <a:xfrm rot="-1688081">
              <a:off x="7905638" y="365861"/>
              <a:ext cx="77507" cy="138924"/>
            </a:xfrm>
            <a:custGeom>
              <a:avLst/>
              <a:gdLst/>
              <a:ahLst/>
              <a:cxnLst/>
              <a:rect l="l" t="t" r="r" b="b"/>
              <a:pathLst>
                <a:path w="390" h="699" extrusionOk="0">
                  <a:moveTo>
                    <a:pt x="158" y="0"/>
                  </a:moveTo>
                  <a:cubicBezTo>
                    <a:pt x="146" y="0"/>
                    <a:pt x="134" y="6"/>
                    <a:pt x="122" y="18"/>
                  </a:cubicBezTo>
                  <a:cubicBezTo>
                    <a:pt x="0" y="237"/>
                    <a:pt x="98" y="529"/>
                    <a:pt x="292" y="699"/>
                  </a:cubicBezTo>
                  <a:lnTo>
                    <a:pt x="365" y="699"/>
                  </a:lnTo>
                  <a:cubicBezTo>
                    <a:pt x="389" y="674"/>
                    <a:pt x="389" y="650"/>
                    <a:pt x="365" y="626"/>
                  </a:cubicBezTo>
                  <a:cubicBezTo>
                    <a:pt x="171" y="504"/>
                    <a:pt x="122" y="261"/>
                    <a:pt x="195" y="67"/>
                  </a:cubicBezTo>
                  <a:cubicBezTo>
                    <a:pt x="219" y="43"/>
                    <a:pt x="219" y="18"/>
                    <a:pt x="195" y="18"/>
                  </a:cubicBezTo>
                  <a:cubicBezTo>
                    <a:pt x="183" y="6"/>
                    <a:pt x="171" y="0"/>
                    <a:pt x="1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9"/>
            <p:cNvSpPr/>
            <p:nvPr/>
          </p:nvSpPr>
          <p:spPr>
            <a:xfrm rot="-1688081">
              <a:off x="8626261" y="406849"/>
              <a:ext cx="367262" cy="1041832"/>
            </a:xfrm>
            <a:custGeom>
              <a:avLst/>
              <a:gdLst/>
              <a:ahLst/>
              <a:cxnLst/>
              <a:rect l="l" t="t" r="r" b="b"/>
              <a:pathLst>
                <a:path w="1848" h="5242" extrusionOk="0">
                  <a:moveTo>
                    <a:pt x="156" y="1"/>
                  </a:moveTo>
                  <a:cubicBezTo>
                    <a:pt x="122" y="1"/>
                    <a:pt x="86" y="7"/>
                    <a:pt x="49" y="19"/>
                  </a:cubicBezTo>
                  <a:cubicBezTo>
                    <a:pt x="25" y="19"/>
                    <a:pt x="1" y="43"/>
                    <a:pt x="1" y="68"/>
                  </a:cubicBezTo>
                  <a:cubicBezTo>
                    <a:pt x="25" y="92"/>
                    <a:pt x="25" y="116"/>
                    <a:pt x="49" y="116"/>
                  </a:cubicBezTo>
                  <a:lnTo>
                    <a:pt x="74" y="92"/>
                  </a:lnTo>
                  <a:lnTo>
                    <a:pt x="244" y="92"/>
                  </a:lnTo>
                  <a:cubicBezTo>
                    <a:pt x="251" y="99"/>
                    <a:pt x="258" y="102"/>
                    <a:pt x="265" y="102"/>
                  </a:cubicBezTo>
                  <a:cubicBezTo>
                    <a:pt x="280" y="102"/>
                    <a:pt x="292" y="85"/>
                    <a:pt x="292" y="68"/>
                  </a:cubicBezTo>
                  <a:cubicBezTo>
                    <a:pt x="292" y="43"/>
                    <a:pt x="268" y="19"/>
                    <a:pt x="244" y="19"/>
                  </a:cubicBezTo>
                  <a:cubicBezTo>
                    <a:pt x="220" y="7"/>
                    <a:pt x="189" y="1"/>
                    <a:pt x="156" y="1"/>
                  </a:cubicBezTo>
                  <a:close/>
                  <a:moveTo>
                    <a:pt x="438" y="43"/>
                  </a:moveTo>
                  <a:cubicBezTo>
                    <a:pt x="414" y="43"/>
                    <a:pt x="390" y="68"/>
                    <a:pt x="390" y="92"/>
                  </a:cubicBezTo>
                  <a:cubicBezTo>
                    <a:pt x="390" y="116"/>
                    <a:pt x="390" y="141"/>
                    <a:pt x="414" y="141"/>
                  </a:cubicBezTo>
                  <a:cubicBezTo>
                    <a:pt x="487" y="165"/>
                    <a:pt x="535" y="165"/>
                    <a:pt x="584" y="189"/>
                  </a:cubicBezTo>
                  <a:lnTo>
                    <a:pt x="608" y="189"/>
                  </a:lnTo>
                  <a:cubicBezTo>
                    <a:pt x="632" y="189"/>
                    <a:pt x="632" y="189"/>
                    <a:pt x="657" y="165"/>
                  </a:cubicBezTo>
                  <a:cubicBezTo>
                    <a:pt x="657" y="141"/>
                    <a:pt x="657" y="116"/>
                    <a:pt x="632" y="116"/>
                  </a:cubicBezTo>
                  <a:cubicBezTo>
                    <a:pt x="560" y="92"/>
                    <a:pt x="511" y="68"/>
                    <a:pt x="438" y="43"/>
                  </a:cubicBezTo>
                  <a:close/>
                  <a:moveTo>
                    <a:pt x="778" y="195"/>
                  </a:moveTo>
                  <a:cubicBezTo>
                    <a:pt x="766" y="195"/>
                    <a:pt x="754" y="201"/>
                    <a:pt x="754" y="213"/>
                  </a:cubicBezTo>
                  <a:cubicBezTo>
                    <a:pt x="730" y="238"/>
                    <a:pt x="730" y="262"/>
                    <a:pt x="754" y="286"/>
                  </a:cubicBezTo>
                  <a:cubicBezTo>
                    <a:pt x="803" y="311"/>
                    <a:pt x="851" y="359"/>
                    <a:pt x="875" y="384"/>
                  </a:cubicBezTo>
                  <a:cubicBezTo>
                    <a:pt x="900" y="408"/>
                    <a:pt x="900" y="408"/>
                    <a:pt x="924" y="408"/>
                  </a:cubicBezTo>
                  <a:lnTo>
                    <a:pt x="973" y="408"/>
                  </a:lnTo>
                  <a:cubicBezTo>
                    <a:pt x="973" y="384"/>
                    <a:pt x="973" y="359"/>
                    <a:pt x="973" y="335"/>
                  </a:cubicBezTo>
                  <a:cubicBezTo>
                    <a:pt x="924" y="286"/>
                    <a:pt x="875" y="238"/>
                    <a:pt x="803" y="213"/>
                  </a:cubicBezTo>
                  <a:cubicBezTo>
                    <a:pt x="803" y="201"/>
                    <a:pt x="790" y="195"/>
                    <a:pt x="778" y="195"/>
                  </a:cubicBezTo>
                  <a:close/>
                  <a:moveTo>
                    <a:pt x="1033" y="438"/>
                  </a:moveTo>
                  <a:cubicBezTo>
                    <a:pt x="1021" y="438"/>
                    <a:pt x="1009" y="444"/>
                    <a:pt x="997" y="456"/>
                  </a:cubicBezTo>
                  <a:cubicBezTo>
                    <a:pt x="973" y="456"/>
                    <a:pt x="973" y="505"/>
                    <a:pt x="997" y="529"/>
                  </a:cubicBezTo>
                  <a:cubicBezTo>
                    <a:pt x="1021" y="578"/>
                    <a:pt x="1045" y="626"/>
                    <a:pt x="1070" y="675"/>
                  </a:cubicBezTo>
                  <a:cubicBezTo>
                    <a:pt x="1070" y="699"/>
                    <a:pt x="1094" y="724"/>
                    <a:pt x="1118" y="724"/>
                  </a:cubicBezTo>
                  <a:lnTo>
                    <a:pt x="1118" y="699"/>
                  </a:lnTo>
                  <a:cubicBezTo>
                    <a:pt x="1143" y="675"/>
                    <a:pt x="1167" y="651"/>
                    <a:pt x="1143" y="626"/>
                  </a:cubicBezTo>
                  <a:cubicBezTo>
                    <a:pt x="1118" y="578"/>
                    <a:pt x="1094" y="505"/>
                    <a:pt x="1070" y="456"/>
                  </a:cubicBezTo>
                  <a:cubicBezTo>
                    <a:pt x="1058" y="444"/>
                    <a:pt x="1045" y="438"/>
                    <a:pt x="1033" y="438"/>
                  </a:cubicBezTo>
                  <a:close/>
                  <a:moveTo>
                    <a:pt x="1143" y="796"/>
                  </a:moveTo>
                  <a:cubicBezTo>
                    <a:pt x="1118" y="821"/>
                    <a:pt x="1118" y="845"/>
                    <a:pt x="1118" y="869"/>
                  </a:cubicBezTo>
                  <a:cubicBezTo>
                    <a:pt x="1118" y="918"/>
                    <a:pt x="1143" y="991"/>
                    <a:pt x="1143" y="991"/>
                  </a:cubicBezTo>
                  <a:lnTo>
                    <a:pt x="1143" y="1039"/>
                  </a:lnTo>
                  <a:cubicBezTo>
                    <a:pt x="1143" y="1064"/>
                    <a:pt x="1167" y="1088"/>
                    <a:pt x="1191" y="1088"/>
                  </a:cubicBezTo>
                  <a:cubicBezTo>
                    <a:pt x="1215" y="1088"/>
                    <a:pt x="1240" y="1064"/>
                    <a:pt x="1240" y="1039"/>
                  </a:cubicBezTo>
                  <a:cubicBezTo>
                    <a:pt x="1240" y="1015"/>
                    <a:pt x="1240" y="1015"/>
                    <a:pt x="1240" y="991"/>
                  </a:cubicBezTo>
                  <a:cubicBezTo>
                    <a:pt x="1215" y="942"/>
                    <a:pt x="1215" y="894"/>
                    <a:pt x="1215" y="845"/>
                  </a:cubicBezTo>
                  <a:cubicBezTo>
                    <a:pt x="1191" y="821"/>
                    <a:pt x="1167" y="796"/>
                    <a:pt x="1143" y="796"/>
                  </a:cubicBezTo>
                  <a:close/>
                  <a:moveTo>
                    <a:pt x="1191" y="1185"/>
                  </a:moveTo>
                  <a:cubicBezTo>
                    <a:pt x="1167" y="1185"/>
                    <a:pt x="1143" y="1209"/>
                    <a:pt x="1143" y="1234"/>
                  </a:cubicBezTo>
                  <a:cubicBezTo>
                    <a:pt x="1143" y="1282"/>
                    <a:pt x="1143" y="1355"/>
                    <a:pt x="1118" y="1404"/>
                  </a:cubicBezTo>
                  <a:cubicBezTo>
                    <a:pt x="1118" y="1428"/>
                    <a:pt x="1143" y="1452"/>
                    <a:pt x="1167" y="1452"/>
                  </a:cubicBezTo>
                  <a:cubicBezTo>
                    <a:pt x="1191" y="1452"/>
                    <a:pt x="1215" y="1452"/>
                    <a:pt x="1215" y="1428"/>
                  </a:cubicBezTo>
                  <a:cubicBezTo>
                    <a:pt x="1215" y="1355"/>
                    <a:pt x="1240" y="1307"/>
                    <a:pt x="1240" y="1234"/>
                  </a:cubicBezTo>
                  <a:cubicBezTo>
                    <a:pt x="1240" y="1209"/>
                    <a:pt x="1215" y="1185"/>
                    <a:pt x="1191" y="1185"/>
                  </a:cubicBezTo>
                  <a:close/>
                  <a:moveTo>
                    <a:pt x="1107" y="1549"/>
                  </a:moveTo>
                  <a:cubicBezTo>
                    <a:pt x="1093" y="1549"/>
                    <a:pt x="1078" y="1557"/>
                    <a:pt x="1070" y="1574"/>
                  </a:cubicBezTo>
                  <a:cubicBezTo>
                    <a:pt x="1045" y="1622"/>
                    <a:pt x="997" y="1695"/>
                    <a:pt x="973" y="1744"/>
                  </a:cubicBezTo>
                  <a:cubicBezTo>
                    <a:pt x="948" y="1744"/>
                    <a:pt x="948" y="1792"/>
                    <a:pt x="973" y="1792"/>
                  </a:cubicBezTo>
                  <a:lnTo>
                    <a:pt x="1045" y="1792"/>
                  </a:lnTo>
                  <a:cubicBezTo>
                    <a:pt x="1094" y="1744"/>
                    <a:pt x="1118" y="1671"/>
                    <a:pt x="1143" y="1622"/>
                  </a:cubicBezTo>
                  <a:cubicBezTo>
                    <a:pt x="1158" y="1575"/>
                    <a:pt x="1133" y="1549"/>
                    <a:pt x="1107" y="1549"/>
                  </a:cubicBezTo>
                  <a:close/>
                  <a:moveTo>
                    <a:pt x="438" y="1792"/>
                  </a:moveTo>
                  <a:cubicBezTo>
                    <a:pt x="394" y="1792"/>
                    <a:pt x="390" y="1893"/>
                    <a:pt x="426" y="1893"/>
                  </a:cubicBezTo>
                  <a:cubicBezTo>
                    <a:pt x="430" y="1893"/>
                    <a:pt x="434" y="1892"/>
                    <a:pt x="438" y="1890"/>
                  </a:cubicBezTo>
                  <a:lnTo>
                    <a:pt x="632" y="1890"/>
                  </a:lnTo>
                  <a:cubicBezTo>
                    <a:pt x="657" y="1890"/>
                    <a:pt x="681" y="1890"/>
                    <a:pt x="681" y="1841"/>
                  </a:cubicBezTo>
                  <a:cubicBezTo>
                    <a:pt x="681" y="1817"/>
                    <a:pt x="657" y="1817"/>
                    <a:pt x="632" y="1792"/>
                  </a:cubicBezTo>
                  <a:close/>
                  <a:moveTo>
                    <a:pt x="244" y="1841"/>
                  </a:moveTo>
                  <a:cubicBezTo>
                    <a:pt x="171" y="1865"/>
                    <a:pt x="98" y="1914"/>
                    <a:pt x="74" y="1963"/>
                  </a:cubicBezTo>
                  <a:cubicBezTo>
                    <a:pt x="49" y="1987"/>
                    <a:pt x="49" y="2011"/>
                    <a:pt x="74" y="2011"/>
                  </a:cubicBezTo>
                  <a:cubicBezTo>
                    <a:pt x="74" y="2023"/>
                    <a:pt x="74" y="2029"/>
                    <a:pt x="77" y="2029"/>
                  </a:cubicBezTo>
                  <a:cubicBezTo>
                    <a:pt x="80" y="2029"/>
                    <a:pt x="86" y="2023"/>
                    <a:pt x="98" y="2011"/>
                  </a:cubicBezTo>
                  <a:cubicBezTo>
                    <a:pt x="98" y="2023"/>
                    <a:pt x="104" y="2029"/>
                    <a:pt x="110" y="2029"/>
                  </a:cubicBezTo>
                  <a:cubicBezTo>
                    <a:pt x="116" y="2029"/>
                    <a:pt x="122" y="2023"/>
                    <a:pt x="122" y="2011"/>
                  </a:cubicBezTo>
                  <a:cubicBezTo>
                    <a:pt x="171" y="1987"/>
                    <a:pt x="220" y="1938"/>
                    <a:pt x="268" y="1938"/>
                  </a:cubicBezTo>
                  <a:cubicBezTo>
                    <a:pt x="292" y="1938"/>
                    <a:pt x="317" y="1914"/>
                    <a:pt x="292" y="1865"/>
                  </a:cubicBezTo>
                  <a:cubicBezTo>
                    <a:pt x="292" y="1841"/>
                    <a:pt x="268" y="1841"/>
                    <a:pt x="244" y="1841"/>
                  </a:cubicBezTo>
                  <a:close/>
                  <a:moveTo>
                    <a:pt x="803" y="1841"/>
                  </a:moveTo>
                  <a:cubicBezTo>
                    <a:pt x="778" y="1841"/>
                    <a:pt x="754" y="1841"/>
                    <a:pt x="754" y="1865"/>
                  </a:cubicBezTo>
                  <a:cubicBezTo>
                    <a:pt x="754" y="1890"/>
                    <a:pt x="754" y="1914"/>
                    <a:pt x="778" y="1938"/>
                  </a:cubicBezTo>
                  <a:lnTo>
                    <a:pt x="705" y="1987"/>
                  </a:lnTo>
                  <a:cubicBezTo>
                    <a:pt x="681" y="2011"/>
                    <a:pt x="681" y="2035"/>
                    <a:pt x="705" y="2060"/>
                  </a:cubicBezTo>
                  <a:lnTo>
                    <a:pt x="754" y="2060"/>
                  </a:lnTo>
                  <a:cubicBezTo>
                    <a:pt x="754" y="2060"/>
                    <a:pt x="754" y="2060"/>
                    <a:pt x="754" y="2035"/>
                  </a:cubicBezTo>
                  <a:cubicBezTo>
                    <a:pt x="803" y="2011"/>
                    <a:pt x="827" y="1987"/>
                    <a:pt x="875" y="1938"/>
                  </a:cubicBezTo>
                  <a:lnTo>
                    <a:pt x="948" y="1963"/>
                  </a:lnTo>
                  <a:cubicBezTo>
                    <a:pt x="955" y="1970"/>
                    <a:pt x="963" y="1973"/>
                    <a:pt x="970" y="1973"/>
                  </a:cubicBezTo>
                  <a:cubicBezTo>
                    <a:pt x="987" y="1973"/>
                    <a:pt x="1004" y="1955"/>
                    <a:pt x="1021" y="1938"/>
                  </a:cubicBezTo>
                  <a:cubicBezTo>
                    <a:pt x="1021" y="1914"/>
                    <a:pt x="997" y="1890"/>
                    <a:pt x="997" y="1890"/>
                  </a:cubicBezTo>
                  <a:lnTo>
                    <a:pt x="900" y="1841"/>
                  </a:lnTo>
                  <a:close/>
                  <a:moveTo>
                    <a:pt x="1143" y="1993"/>
                  </a:moveTo>
                  <a:cubicBezTo>
                    <a:pt x="1130" y="1993"/>
                    <a:pt x="1118" y="1999"/>
                    <a:pt x="1118" y="2011"/>
                  </a:cubicBezTo>
                  <a:cubicBezTo>
                    <a:pt x="1094" y="2035"/>
                    <a:pt x="1094" y="2060"/>
                    <a:pt x="1118" y="2084"/>
                  </a:cubicBezTo>
                  <a:cubicBezTo>
                    <a:pt x="1167" y="2108"/>
                    <a:pt x="1191" y="2157"/>
                    <a:pt x="1240" y="2205"/>
                  </a:cubicBezTo>
                  <a:cubicBezTo>
                    <a:pt x="1240" y="2205"/>
                    <a:pt x="1264" y="2205"/>
                    <a:pt x="1264" y="2230"/>
                  </a:cubicBezTo>
                  <a:lnTo>
                    <a:pt x="1313" y="2230"/>
                  </a:lnTo>
                  <a:cubicBezTo>
                    <a:pt x="1337" y="2205"/>
                    <a:pt x="1337" y="2181"/>
                    <a:pt x="1313" y="2157"/>
                  </a:cubicBezTo>
                  <a:cubicBezTo>
                    <a:pt x="1264" y="2108"/>
                    <a:pt x="1215" y="2060"/>
                    <a:pt x="1167" y="2011"/>
                  </a:cubicBezTo>
                  <a:cubicBezTo>
                    <a:pt x="1167" y="1999"/>
                    <a:pt x="1155" y="1993"/>
                    <a:pt x="1143" y="1993"/>
                  </a:cubicBezTo>
                  <a:close/>
                  <a:moveTo>
                    <a:pt x="585" y="2074"/>
                  </a:moveTo>
                  <a:cubicBezTo>
                    <a:pt x="576" y="2074"/>
                    <a:pt x="567" y="2077"/>
                    <a:pt x="560" y="2084"/>
                  </a:cubicBezTo>
                  <a:cubicBezTo>
                    <a:pt x="511" y="2108"/>
                    <a:pt x="462" y="2133"/>
                    <a:pt x="414" y="2157"/>
                  </a:cubicBezTo>
                  <a:cubicBezTo>
                    <a:pt x="365" y="2157"/>
                    <a:pt x="365" y="2230"/>
                    <a:pt x="414" y="2254"/>
                  </a:cubicBezTo>
                  <a:lnTo>
                    <a:pt x="438" y="2230"/>
                  </a:lnTo>
                  <a:cubicBezTo>
                    <a:pt x="487" y="2205"/>
                    <a:pt x="560" y="2181"/>
                    <a:pt x="608" y="2157"/>
                  </a:cubicBezTo>
                  <a:cubicBezTo>
                    <a:pt x="632" y="2157"/>
                    <a:pt x="632" y="2133"/>
                    <a:pt x="632" y="2108"/>
                  </a:cubicBezTo>
                  <a:cubicBezTo>
                    <a:pt x="632" y="2091"/>
                    <a:pt x="608" y="2074"/>
                    <a:pt x="585" y="2074"/>
                  </a:cubicBezTo>
                  <a:close/>
                  <a:moveTo>
                    <a:pt x="49" y="2108"/>
                  </a:moveTo>
                  <a:cubicBezTo>
                    <a:pt x="25" y="2133"/>
                    <a:pt x="1" y="2157"/>
                    <a:pt x="25" y="2181"/>
                  </a:cubicBezTo>
                  <a:cubicBezTo>
                    <a:pt x="74" y="2230"/>
                    <a:pt x="147" y="2278"/>
                    <a:pt x="220" y="2278"/>
                  </a:cubicBezTo>
                  <a:lnTo>
                    <a:pt x="244" y="2278"/>
                  </a:lnTo>
                  <a:cubicBezTo>
                    <a:pt x="244" y="2278"/>
                    <a:pt x="268" y="2254"/>
                    <a:pt x="268" y="2230"/>
                  </a:cubicBezTo>
                  <a:cubicBezTo>
                    <a:pt x="268" y="2205"/>
                    <a:pt x="244" y="2181"/>
                    <a:pt x="220" y="2181"/>
                  </a:cubicBezTo>
                  <a:cubicBezTo>
                    <a:pt x="195" y="2181"/>
                    <a:pt x="122" y="2181"/>
                    <a:pt x="98" y="2133"/>
                  </a:cubicBezTo>
                  <a:cubicBezTo>
                    <a:pt x="98" y="2108"/>
                    <a:pt x="74" y="2108"/>
                    <a:pt x="49" y="2108"/>
                  </a:cubicBezTo>
                  <a:close/>
                  <a:moveTo>
                    <a:pt x="1361" y="2278"/>
                  </a:moveTo>
                  <a:cubicBezTo>
                    <a:pt x="1337" y="2303"/>
                    <a:pt x="1313" y="2327"/>
                    <a:pt x="1337" y="2351"/>
                  </a:cubicBezTo>
                  <a:cubicBezTo>
                    <a:pt x="1337" y="2400"/>
                    <a:pt x="1361" y="2448"/>
                    <a:pt x="1361" y="2521"/>
                  </a:cubicBezTo>
                  <a:cubicBezTo>
                    <a:pt x="1361" y="2546"/>
                    <a:pt x="1386" y="2570"/>
                    <a:pt x="1410" y="2570"/>
                  </a:cubicBezTo>
                  <a:cubicBezTo>
                    <a:pt x="1434" y="2570"/>
                    <a:pt x="1458" y="2546"/>
                    <a:pt x="1458" y="2521"/>
                  </a:cubicBezTo>
                  <a:cubicBezTo>
                    <a:pt x="1458" y="2448"/>
                    <a:pt x="1434" y="2375"/>
                    <a:pt x="1410" y="2327"/>
                  </a:cubicBezTo>
                  <a:cubicBezTo>
                    <a:pt x="1410" y="2303"/>
                    <a:pt x="1361" y="2278"/>
                    <a:pt x="1361" y="2278"/>
                  </a:cubicBezTo>
                  <a:close/>
                  <a:moveTo>
                    <a:pt x="1402" y="2657"/>
                  </a:moveTo>
                  <a:cubicBezTo>
                    <a:pt x="1383" y="2657"/>
                    <a:pt x="1378" y="2674"/>
                    <a:pt x="1361" y="2691"/>
                  </a:cubicBezTo>
                  <a:cubicBezTo>
                    <a:pt x="1361" y="2764"/>
                    <a:pt x="1337" y="2813"/>
                    <a:pt x="1313" y="2861"/>
                  </a:cubicBezTo>
                  <a:cubicBezTo>
                    <a:pt x="1313" y="2886"/>
                    <a:pt x="1337" y="2910"/>
                    <a:pt x="1361" y="2934"/>
                  </a:cubicBezTo>
                  <a:cubicBezTo>
                    <a:pt x="1386" y="2934"/>
                    <a:pt x="1410" y="2934"/>
                    <a:pt x="1410" y="2910"/>
                  </a:cubicBezTo>
                  <a:cubicBezTo>
                    <a:pt x="1434" y="2837"/>
                    <a:pt x="1458" y="2764"/>
                    <a:pt x="1458" y="2716"/>
                  </a:cubicBezTo>
                  <a:cubicBezTo>
                    <a:pt x="1458" y="2691"/>
                    <a:pt x="1458" y="2667"/>
                    <a:pt x="1434" y="2667"/>
                  </a:cubicBezTo>
                  <a:cubicBezTo>
                    <a:pt x="1420" y="2660"/>
                    <a:pt x="1410" y="2657"/>
                    <a:pt x="1402" y="2657"/>
                  </a:cubicBezTo>
                  <a:close/>
                  <a:moveTo>
                    <a:pt x="1288" y="3021"/>
                  </a:moveTo>
                  <a:cubicBezTo>
                    <a:pt x="1272" y="3021"/>
                    <a:pt x="1256" y="3031"/>
                    <a:pt x="1240" y="3031"/>
                  </a:cubicBezTo>
                  <a:lnTo>
                    <a:pt x="1167" y="3201"/>
                  </a:lnTo>
                  <a:cubicBezTo>
                    <a:pt x="1143" y="3226"/>
                    <a:pt x="1167" y="3250"/>
                    <a:pt x="1191" y="3274"/>
                  </a:cubicBezTo>
                  <a:cubicBezTo>
                    <a:pt x="1215" y="3274"/>
                    <a:pt x="1240" y="3274"/>
                    <a:pt x="1240" y="3250"/>
                  </a:cubicBezTo>
                  <a:cubicBezTo>
                    <a:pt x="1264" y="3201"/>
                    <a:pt x="1313" y="3153"/>
                    <a:pt x="1337" y="3080"/>
                  </a:cubicBezTo>
                  <a:cubicBezTo>
                    <a:pt x="1337" y="3056"/>
                    <a:pt x="1337" y="3031"/>
                    <a:pt x="1313" y="3031"/>
                  </a:cubicBezTo>
                  <a:cubicBezTo>
                    <a:pt x="1305" y="3023"/>
                    <a:pt x="1296" y="3021"/>
                    <a:pt x="1288" y="3021"/>
                  </a:cubicBezTo>
                  <a:close/>
                  <a:moveTo>
                    <a:pt x="1124" y="3351"/>
                  </a:moveTo>
                  <a:cubicBezTo>
                    <a:pt x="1112" y="3351"/>
                    <a:pt x="1101" y="3357"/>
                    <a:pt x="1094" y="3371"/>
                  </a:cubicBezTo>
                  <a:cubicBezTo>
                    <a:pt x="1045" y="3444"/>
                    <a:pt x="1021" y="3493"/>
                    <a:pt x="997" y="3542"/>
                  </a:cubicBezTo>
                  <a:cubicBezTo>
                    <a:pt x="973" y="3542"/>
                    <a:pt x="973" y="3566"/>
                    <a:pt x="997" y="3590"/>
                  </a:cubicBezTo>
                  <a:lnTo>
                    <a:pt x="1070" y="3590"/>
                  </a:lnTo>
                  <a:cubicBezTo>
                    <a:pt x="1094" y="3542"/>
                    <a:pt x="1143" y="3493"/>
                    <a:pt x="1167" y="3420"/>
                  </a:cubicBezTo>
                  <a:cubicBezTo>
                    <a:pt x="1184" y="3386"/>
                    <a:pt x="1153" y="3351"/>
                    <a:pt x="1124" y="3351"/>
                  </a:cubicBezTo>
                  <a:close/>
                  <a:moveTo>
                    <a:pt x="705" y="3566"/>
                  </a:moveTo>
                  <a:cubicBezTo>
                    <a:pt x="632" y="3566"/>
                    <a:pt x="560" y="3590"/>
                    <a:pt x="511" y="3639"/>
                  </a:cubicBezTo>
                  <a:cubicBezTo>
                    <a:pt x="487" y="3639"/>
                    <a:pt x="487" y="3687"/>
                    <a:pt x="511" y="3687"/>
                  </a:cubicBezTo>
                  <a:cubicBezTo>
                    <a:pt x="511" y="3699"/>
                    <a:pt x="511" y="3705"/>
                    <a:pt x="514" y="3705"/>
                  </a:cubicBezTo>
                  <a:cubicBezTo>
                    <a:pt x="517" y="3705"/>
                    <a:pt x="523" y="3699"/>
                    <a:pt x="535" y="3687"/>
                  </a:cubicBezTo>
                  <a:cubicBezTo>
                    <a:pt x="535" y="3687"/>
                    <a:pt x="535" y="3712"/>
                    <a:pt x="560" y="3712"/>
                  </a:cubicBezTo>
                  <a:cubicBezTo>
                    <a:pt x="608" y="3663"/>
                    <a:pt x="657" y="3663"/>
                    <a:pt x="705" y="3663"/>
                  </a:cubicBezTo>
                  <a:cubicBezTo>
                    <a:pt x="730" y="3663"/>
                    <a:pt x="754" y="3639"/>
                    <a:pt x="754" y="3614"/>
                  </a:cubicBezTo>
                  <a:cubicBezTo>
                    <a:pt x="754" y="3590"/>
                    <a:pt x="730" y="3566"/>
                    <a:pt x="705" y="3566"/>
                  </a:cubicBezTo>
                  <a:close/>
                  <a:moveTo>
                    <a:pt x="900" y="3590"/>
                  </a:moveTo>
                  <a:cubicBezTo>
                    <a:pt x="875" y="3590"/>
                    <a:pt x="851" y="3614"/>
                    <a:pt x="851" y="3639"/>
                  </a:cubicBezTo>
                  <a:cubicBezTo>
                    <a:pt x="827" y="3639"/>
                    <a:pt x="851" y="3663"/>
                    <a:pt x="851" y="3687"/>
                  </a:cubicBezTo>
                  <a:cubicBezTo>
                    <a:pt x="827" y="3736"/>
                    <a:pt x="778" y="3760"/>
                    <a:pt x="730" y="3809"/>
                  </a:cubicBezTo>
                  <a:cubicBezTo>
                    <a:pt x="730" y="3833"/>
                    <a:pt x="730" y="3857"/>
                    <a:pt x="730" y="3882"/>
                  </a:cubicBezTo>
                  <a:lnTo>
                    <a:pt x="803" y="3882"/>
                  </a:lnTo>
                  <a:cubicBezTo>
                    <a:pt x="851" y="3833"/>
                    <a:pt x="900" y="3784"/>
                    <a:pt x="948" y="3736"/>
                  </a:cubicBezTo>
                  <a:cubicBezTo>
                    <a:pt x="948" y="3736"/>
                    <a:pt x="948" y="3712"/>
                    <a:pt x="948" y="3712"/>
                  </a:cubicBezTo>
                  <a:cubicBezTo>
                    <a:pt x="973" y="3712"/>
                    <a:pt x="1021" y="3736"/>
                    <a:pt x="1045" y="3736"/>
                  </a:cubicBezTo>
                  <a:cubicBezTo>
                    <a:pt x="1053" y="3743"/>
                    <a:pt x="1060" y="3746"/>
                    <a:pt x="1067" y="3746"/>
                  </a:cubicBezTo>
                  <a:cubicBezTo>
                    <a:pt x="1084" y="3746"/>
                    <a:pt x="1101" y="3729"/>
                    <a:pt x="1118" y="3712"/>
                  </a:cubicBezTo>
                  <a:cubicBezTo>
                    <a:pt x="1118" y="3712"/>
                    <a:pt x="1118" y="3663"/>
                    <a:pt x="1094" y="3663"/>
                  </a:cubicBezTo>
                  <a:cubicBezTo>
                    <a:pt x="1021" y="3639"/>
                    <a:pt x="973" y="3614"/>
                    <a:pt x="900" y="3590"/>
                  </a:cubicBezTo>
                  <a:close/>
                  <a:moveTo>
                    <a:pt x="1231" y="3742"/>
                  </a:moveTo>
                  <a:cubicBezTo>
                    <a:pt x="1222" y="3742"/>
                    <a:pt x="1215" y="3748"/>
                    <a:pt x="1215" y="3760"/>
                  </a:cubicBezTo>
                  <a:cubicBezTo>
                    <a:pt x="1191" y="3784"/>
                    <a:pt x="1191" y="3809"/>
                    <a:pt x="1215" y="3833"/>
                  </a:cubicBezTo>
                  <a:cubicBezTo>
                    <a:pt x="1264" y="3857"/>
                    <a:pt x="1313" y="3882"/>
                    <a:pt x="1361" y="3930"/>
                  </a:cubicBezTo>
                  <a:lnTo>
                    <a:pt x="1386" y="3930"/>
                  </a:lnTo>
                  <a:cubicBezTo>
                    <a:pt x="1386" y="3930"/>
                    <a:pt x="1396" y="3941"/>
                    <a:pt x="1411" y="3941"/>
                  </a:cubicBezTo>
                  <a:cubicBezTo>
                    <a:pt x="1418" y="3941"/>
                    <a:pt x="1426" y="3938"/>
                    <a:pt x="1434" y="3930"/>
                  </a:cubicBezTo>
                  <a:cubicBezTo>
                    <a:pt x="1434" y="3930"/>
                    <a:pt x="1434" y="3882"/>
                    <a:pt x="1434" y="3882"/>
                  </a:cubicBezTo>
                  <a:cubicBezTo>
                    <a:pt x="1386" y="3833"/>
                    <a:pt x="1313" y="3784"/>
                    <a:pt x="1264" y="3760"/>
                  </a:cubicBezTo>
                  <a:cubicBezTo>
                    <a:pt x="1252" y="3748"/>
                    <a:pt x="1240" y="3742"/>
                    <a:pt x="1231" y="3742"/>
                  </a:cubicBezTo>
                  <a:close/>
                  <a:moveTo>
                    <a:pt x="462" y="3784"/>
                  </a:moveTo>
                  <a:cubicBezTo>
                    <a:pt x="438" y="3784"/>
                    <a:pt x="414" y="3809"/>
                    <a:pt x="438" y="3833"/>
                  </a:cubicBezTo>
                  <a:cubicBezTo>
                    <a:pt x="438" y="3906"/>
                    <a:pt x="487" y="3979"/>
                    <a:pt x="584" y="3979"/>
                  </a:cubicBezTo>
                  <a:lnTo>
                    <a:pt x="608" y="3979"/>
                  </a:lnTo>
                  <a:cubicBezTo>
                    <a:pt x="632" y="3979"/>
                    <a:pt x="657" y="3954"/>
                    <a:pt x="657" y="3906"/>
                  </a:cubicBezTo>
                  <a:cubicBezTo>
                    <a:pt x="632" y="3882"/>
                    <a:pt x="608" y="3882"/>
                    <a:pt x="584" y="3882"/>
                  </a:cubicBezTo>
                  <a:cubicBezTo>
                    <a:pt x="560" y="3882"/>
                    <a:pt x="511" y="3882"/>
                    <a:pt x="511" y="3809"/>
                  </a:cubicBezTo>
                  <a:cubicBezTo>
                    <a:pt x="511" y="3784"/>
                    <a:pt x="487" y="3784"/>
                    <a:pt x="462" y="3784"/>
                  </a:cubicBezTo>
                  <a:close/>
                  <a:moveTo>
                    <a:pt x="1520" y="3963"/>
                  </a:moveTo>
                  <a:cubicBezTo>
                    <a:pt x="1480" y="3963"/>
                    <a:pt x="1445" y="4014"/>
                    <a:pt x="1483" y="4052"/>
                  </a:cubicBezTo>
                  <a:cubicBezTo>
                    <a:pt x="1507" y="4100"/>
                    <a:pt x="1556" y="4149"/>
                    <a:pt x="1580" y="4197"/>
                  </a:cubicBezTo>
                  <a:cubicBezTo>
                    <a:pt x="1604" y="4197"/>
                    <a:pt x="1604" y="4222"/>
                    <a:pt x="1628" y="4222"/>
                  </a:cubicBezTo>
                  <a:lnTo>
                    <a:pt x="1628" y="4197"/>
                  </a:lnTo>
                  <a:lnTo>
                    <a:pt x="1653" y="4197"/>
                  </a:lnTo>
                  <a:cubicBezTo>
                    <a:pt x="1677" y="4197"/>
                    <a:pt x="1677" y="4173"/>
                    <a:pt x="1677" y="4149"/>
                  </a:cubicBezTo>
                  <a:cubicBezTo>
                    <a:pt x="1628" y="4100"/>
                    <a:pt x="1604" y="4027"/>
                    <a:pt x="1556" y="3979"/>
                  </a:cubicBezTo>
                  <a:cubicBezTo>
                    <a:pt x="1544" y="3967"/>
                    <a:pt x="1532" y="3963"/>
                    <a:pt x="1520" y="3963"/>
                  </a:cubicBezTo>
                  <a:close/>
                  <a:moveTo>
                    <a:pt x="1722" y="4285"/>
                  </a:moveTo>
                  <a:cubicBezTo>
                    <a:pt x="1716" y="4285"/>
                    <a:pt x="1708" y="4287"/>
                    <a:pt x="1701" y="4295"/>
                  </a:cubicBezTo>
                  <a:cubicBezTo>
                    <a:pt x="1677" y="4295"/>
                    <a:pt x="1653" y="4319"/>
                    <a:pt x="1677" y="4343"/>
                  </a:cubicBezTo>
                  <a:cubicBezTo>
                    <a:pt x="1701" y="4416"/>
                    <a:pt x="1726" y="4465"/>
                    <a:pt x="1726" y="4513"/>
                  </a:cubicBezTo>
                  <a:cubicBezTo>
                    <a:pt x="1726" y="4537"/>
                    <a:pt x="1750" y="4562"/>
                    <a:pt x="1774" y="4562"/>
                  </a:cubicBezTo>
                  <a:cubicBezTo>
                    <a:pt x="1799" y="4562"/>
                    <a:pt x="1823" y="4513"/>
                    <a:pt x="1823" y="4489"/>
                  </a:cubicBezTo>
                  <a:cubicBezTo>
                    <a:pt x="1799" y="4440"/>
                    <a:pt x="1774" y="4367"/>
                    <a:pt x="1750" y="4319"/>
                  </a:cubicBezTo>
                  <a:cubicBezTo>
                    <a:pt x="1750" y="4302"/>
                    <a:pt x="1738" y="4285"/>
                    <a:pt x="1722" y="4285"/>
                  </a:cubicBezTo>
                  <a:close/>
                  <a:moveTo>
                    <a:pt x="1799" y="4635"/>
                  </a:moveTo>
                  <a:cubicBezTo>
                    <a:pt x="1774" y="4659"/>
                    <a:pt x="1750" y="4683"/>
                    <a:pt x="1750" y="4708"/>
                  </a:cubicBezTo>
                  <a:lnTo>
                    <a:pt x="1750" y="4780"/>
                  </a:lnTo>
                  <a:lnTo>
                    <a:pt x="1750" y="4878"/>
                  </a:lnTo>
                  <a:cubicBezTo>
                    <a:pt x="1750" y="4902"/>
                    <a:pt x="1774" y="4926"/>
                    <a:pt x="1799" y="4926"/>
                  </a:cubicBezTo>
                  <a:cubicBezTo>
                    <a:pt x="1823" y="4926"/>
                    <a:pt x="1847" y="4902"/>
                    <a:pt x="1847" y="4878"/>
                  </a:cubicBezTo>
                  <a:lnTo>
                    <a:pt x="1847" y="4780"/>
                  </a:lnTo>
                  <a:lnTo>
                    <a:pt x="1847" y="4683"/>
                  </a:lnTo>
                  <a:cubicBezTo>
                    <a:pt x="1847" y="4659"/>
                    <a:pt x="1823" y="4635"/>
                    <a:pt x="1799" y="4635"/>
                  </a:cubicBezTo>
                  <a:close/>
                  <a:moveTo>
                    <a:pt x="1799" y="5023"/>
                  </a:moveTo>
                  <a:cubicBezTo>
                    <a:pt x="1774" y="5023"/>
                    <a:pt x="1750" y="5023"/>
                    <a:pt x="1750" y="5048"/>
                  </a:cubicBezTo>
                  <a:cubicBezTo>
                    <a:pt x="1726" y="5096"/>
                    <a:pt x="1726" y="5145"/>
                    <a:pt x="1726" y="5169"/>
                  </a:cubicBezTo>
                  <a:cubicBezTo>
                    <a:pt x="1701" y="5193"/>
                    <a:pt x="1726" y="5218"/>
                    <a:pt x="1750" y="5242"/>
                  </a:cubicBezTo>
                  <a:cubicBezTo>
                    <a:pt x="1774" y="5242"/>
                    <a:pt x="1799" y="5218"/>
                    <a:pt x="1799" y="5193"/>
                  </a:cubicBezTo>
                  <a:cubicBezTo>
                    <a:pt x="1823" y="5169"/>
                    <a:pt x="1823" y="5121"/>
                    <a:pt x="1823" y="5072"/>
                  </a:cubicBezTo>
                  <a:cubicBezTo>
                    <a:pt x="1847" y="5048"/>
                    <a:pt x="1823" y="5023"/>
                    <a:pt x="1799" y="50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1" name="Google Shape;261;p19"/>
          <p:cNvGrpSpPr/>
          <p:nvPr/>
        </p:nvGrpSpPr>
        <p:grpSpPr>
          <a:xfrm>
            <a:off x="875207" y="3470549"/>
            <a:ext cx="1020386" cy="1732392"/>
            <a:chOff x="-1056319" y="1385262"/>
            <a:chExt cx="212940" cy="361495"/>
          </a:xfrm>
        </p:grpSpPr>
        <p:sp>
          <p:nvSpPr>
            <p:cNvPr id="262" name="Google Shape;262;p19"/>
            <p:cNvSpPr/>
            <p:nvPr/>
          </p:nvSpPr>
          <p:spPr>
            <a:xfrm>
              <a:off x="-933315" y="1467563"/>
              <a:ext cx="27460" cy="279194"/>
            </a:xfrm>
            <a:custGeom>
              <a:avLst/>
              <a:gdLst/>
              <a:ahLst/>
              <a:cxnLst/>
              <a:rect l="l" t="t" r="r" b="b"/>
              <a:pathLst>
                <a:path w="705" h="7168" extrusionOk="0">
                  <a:moveTo>
                    <a:pt x="680" y="1"/>
                  </a:moveTo>
                  <a:cubicBezTo>
                    <a:pt x="656" y="1"/>
                    <a:pt x="632" y="25"/>
                    <a:pt x="632" y="50"/>
                  </a:cubicBezTo>
                  <a:cubicBezTo>
                    <a:pt x="608" y="292"/>
                    <a:pt x="0" y="6123"/>
                    <a:pt x="170" y="7119"/>
                  </a:cubicBezTo>
                  <a:cubicBezTo>
                    <a:pt x="170" y="7143"/>
                    <a:pt x="170" y="7167"/>
                    <a:pt x="195" y="7167"/>
                  </a:cubicBezTo>
                  <a:lnTo>
                    <a:pt x="219" y="7167"/>
                  </a:lnTo>
                  <a:cubicBezTo>
                    <a:pt x="243" y="7143"/>
                    <a:pt x="243" y="7119"/>
                    <a:pt x="243" y="7094"/>
                  </a:cubicBezTo>
                  <a:cubicBezTo>
                    <a:pt x="97" y="6123"/>
                    <a:pt x="705" y="122"/>
                    <a:pt x="705" y="74"/>
                  </a:cubicBezTo>
                  <a:cubicBezTo>
                    <a:pt x="705" y="25"/>
                    <a:pt x="705" y="25"/>
                    <a:pt x="6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19"/>
            <p:cNvSpPr/>
            <p:nvPr/>
          </p:nvSpPr>
          <p:spPr>
            <a:xfrm>
              <a:off x="-968331" y="1385262"/>
              <a:ext cx="124952" cy="123978"/>
            </a:xfrm>
            <a:custGeom>
              <a:avLst/>
              <a:gdLst/>
              <a:ahLst/>
              <a:cxnLst/>
              <a:rect l="l" t="t" r="r" b="b"/>
              <a:pathLst>
                <a:path w="3208" h="3183" extrusionOk="0">
                  <a:moveTo>
                    <a:pt x="1555" y="98"/>
                  </a:moveTo>
                  <a:cubicBezTo>
                    <a:pt x="1871" y="171"/>
                    <a:pt x="1871" y="705"/>
                    <a:pt x="1871" y="705"/>
                  </a:cubicBezTo>
                  <a:cubicBezTo>
                    <a:pt x="1871" y="729"/>
                    <a:pt x="1895" y="754"/>
                    <a:pt x="1920" y="754"/>
                  </a:cubicBezTo>
                  <a:cubicBezTo>
                    <a:pt x="1944" y="754"/>
                    <a:pt x="1968" y="754"/>
                    <a:pt x="1968" y="729"/>
                  </a:cubicBezTo>
                  <a:cubicBezTo>
                    <a:pt x="2065" y="535"/>
                    <a:pt x="2260" y="243"/>
                    <a:pt x="2381" y="243"/>
                  </a:cubicBezTo>
                  <a:cubicBezTo>
                    <a:pt x="2405" y="243"/>
                    <a:pt x="2430" y="243"/>
                    <a:pt x="2430" y="268"/>
                  </a:cubicBezTo>
                  <a:cubicBezTo>
                    <a:pt x="2600" y="389"/>
                    <a:pt x="2478" y="802"/>
                    <a:pt x="2405" y="948"/>
                  </a:cubicBezTo>
                  <a:cubicBezTo>
                    <a:pt x="2386" y="988"/>
                    <a:pt x="2414" y="1027"/>
                    <a:pt x="2452" y="1027"/>
                  </a:cubicBezTo>
                  <a:cubicBezTo>
                    <a:pt x="2460" y="1027"/>
                    <a:pt x="2469" y="1025"/>
                    <a:pt x="2478" y="1021"/>
                  </a:cubicBezTo>
                  <a:cubicBezTo>
                    <a:pt x="2600" y="972"/>
                    <a:pt x="2745" y="924"/>
                    <a:pt x="2891" y="924"/>
                  </a:cubicBezTo>
                  <a:cubicBezTo>
                    <a:pt x="2940" y="924"/>
                    <a:pt x="3013" y="924"/>
                    <a:pt x="3061" y="972"/>
                  </a:cubicBezTo>
                  <a:cubicBezTo>
                    <a:pt x="3061" y="972"/>
                    <a:pt x="3061" y="996"/>
                    <a:pt x="3061" y="996"/>
                  </a:cubicBezTo>
                  <a:cubicBezTo>
                    <a:pt x="3037" y="1142"/>
                    <a:pt x="2745" y="1409"/>
                    <a:pt x="2551" y="1580"/>
                  </a:cubicBezTo>
                  <a:cubicBezTo>
                    <a:pt x="2527" y="1580"/>
                    <a:pt x="2527" y="1604"/>
                    <a:pt x="2527" y="1628"/>
                  </a:cubicBezTo>
                  <a:cubicBezTo>
                    <a:pt x="2551" y="1628"/>
                    <a:pt x="2551" y="1652"/>
                    <a:pt x="2575" y="1652"/>
                  </a:cubicBezTo>
                  <a:cubicBezTo>
                    <a:pt x="2721" y="1652"/>
                    <a:pt x="3134" y="1725"/>
                    <a:pt x="3134" y="1920"/>
                  </a:cubicBezTo>
                  <a:cubicBezTo>
                    <a:pt x="3134" y="2114"/>
                    <a:pt x="2624" y="2163"/>
                    <a:pt x="2430" y="2163"/>
                  </a:cubicBezTo>
                  <a:cubicBezTo>
                    <a:pt x="2430" y="2163"/>
                    <a:pt x="2405" y="2163"/>
                    <a:pt x="2405" y="2187"/>
                  </a:cubicBezTo>
                  <a:cubicBezTo>
                    <a:pt x="2381" y="2211"/>
                    <a:pt x="2381" y="2211"/>
                    <a:pt x="2405" y="2235"/>
                  </a:cubicBezTo>
                  <a:cubicBezTo>
                    <a:pt x="2405" y="2235"/>
                    <a:pt x="2697" y="2551"/>
                    <a:pt x="2527" y="2794"/>
                  </a:cubicBezTo>
                  <a:cubicBezTo>
                    <a:pt x="2503" y="2818"/>
                    <a:pt x="2454" y="2843"/>
                    <a:pt x="2430" y="2843"/>
                  </a:cubicBezTo>
                  <a:cubicBezTo>
                    <a:pt x="2260" y="2843"/>
                    <a:pt x="1992" y="2503"/>
                    <a:pt x="1895" y="2381"/>
                  </a:cubicBezTo>
                  <a:cubicBezTo>
                    <a:pt x="1883" y="2369"/>
                    <a:pt x="1871" y="2363"/>
                    <a:pt x="1862" y="2363"/>
                  </a:cubicBezTo>
                  <a:cubicBezTo>
                    <a:pt x="1853" y="2363"/>
                    <a:pt x="1847" y="2369"/>
                    <a:pt x="1847" y="2381"/>
                  </a:cubicBezTo>
                  <a:cubicBezTo>
                    <a:pt x="1822" y="2381"/>
                    <a:pt x="1798" y="2405"/>
                    <a:pt x="1798" y="2430"/>
                  </a:cubicBezTo>
                  <a:cubicBezTo>
                    <a:pt x="1798" y="2430"/>
                    <a:pt x="1871" y="2964"/>
                    <a:pt x="1579" y="3086"/>
                  </a:cubicBezTo>
                  <a:lnTo>
                    <a:pt x="1507" y="3086"/>
                  </a:lnTo>
                  <a:cubicBezTo>
                    <a:pt x="1312" y="3086"/>
                    <a:pt x="1215" y="2624"/>
                    <a:pt x="1215" y="2454"/>
                  </a:cubicBezTo>
                  <a:cubicBezTo>
                    <a:pt x="1215" y="2430"/>
                    <a:pt x="1191" y="2430"/>
                    <a:pt x="1166" y="2430"/>
                  </a:cubicBezTo>
                  <a:cubicBezTo>
                    <a:pt x="1166" y="2430"/>
                    <a:pt x="1166" y="2454"/>
                    <a:pt x="1166" y="2454"/>
                  </a:cubicBezTo>
                  <a:cubicBezTo>
                    <a:pt x="1045" y="2551"/>
                    <a:pt x="899" y="2624"/>
                    <a:pt x="754" y="2624"/>
                  </a:cubicBezTo>
                  <a:cubicBezTo>
                    <a:pt x="656" y="2624"/>
                    <a:pt x="583" y="2600"/>
                    <a:pt x="511" y="2575"/>
                  </a:cubicBezTo>
                  <a:cubicBezTo>
                    <a:pt x="462" y="2551"/>
                    <a:pt x="413" y="2503"/>
                    <a:pt x="413" y="2454"/>
                  </a:cubicBezTo>
                  <a:cubicBezTo>
                    <a:pt x="389" y="2235"/>
                    <a:pt x="729" y="1871"/>
                    <a:pt x="875" y="1725"/>
                  </a:cubicBezTo>
                  <a:cubicBezTo>
                    <a:pt x="875" y="1701"/>
                    <a:pt x="875" y="1701"/>
                    <a:pt x="875" y="1677"/>
                  </a:cubicBezTo>
                  <a:cubicBezTo>
                    <a:pt x="851" y="1652"/>
                    <a:pt x="826" y="1652"/>
                    <a:pt x="826" y="1652"/>
                  </a:cubicBezTo>
                  <a:lnTo>
                    <a:pt x="705" y="1652"/>
                  </a:lnTo>
                  <a:cubicBezTo>
                    <a:pt x="535" y="1652"/>
                    <a:pt x="195" y="1628"/>
                    <a:pt x="146" y="1409"/>
                  </a:cubicBezTo>
                  <a:cubicBezTo>
                    <a:pt x="122" y="1385"/>
                    <a:pt x="122" y="1361"/>
                    <a:pt x="146" y="1337"/>
                  </a:cubicBezTo>
                  <a:cubicBezTo>
                    <a:pt x="219" y="1215"/>
                    <a:pt x="559" y="1191"/>
                    <a:pt x="826" y="1191"/>
                  </a:cubicBezTo>
                  <a:lnTo>
                    <a:pt x="851" y="1191"/>
                  </a:lnTo>
                  <a:cubicBezTo>
                    <a:pt x="899" y="1167"/>
                    <a:pt x="924" y="1118"/>
                    <a:pt x="875" y="1094"/>
                  </a:cubicBezTo>
                  <a:cubicBezTo>
                    <a:pt x="778" y="1021"/>
                    <a:pt x="511" y="778"/>
                    <a:pt x="511" y="608"/>
                  </a:cubicBezTo>
                  <a:cubicBezTo>
                    <a:pt x="511" y="559"/>
                    <a:pt x="511" y="535"/>
                    <a:pt x="535" y="511"/>
                  </a:cubicBezTo>
                  <a:cubicBezTo>
                    <a:pt x="583" y="486"/>
                    <a:pt x="608" y="462"/>
                    <a:pt x="656" y="462"/>
                  </a:cubicBezTo>
                  <a:cubicBezTo>
                    <a:pt x="899" y="511"/>
                    <a:pt x="1118" y="632"/>
                    <a:pt x="1312" y="778"/>
                  </a:cubicBezTo>
                  <a:lnTo>
                    <a:pt x="1361" y="778"/>
                  </a:lnTo>
                  <a:cubicBezTo>
                    <a:pt x="1385" y="754"/>
                    <a:pt x="1385" y="754"/>
                    <a:pt x="1385" y="729"/>
                  </a:cubicBezTo>
                  <a:cubicBezTo>
                    <a:pt x="1361" y="608"/>
                    <a:pt x="1337" y="268"/>
                    <a:pt x="1434" y="146"/>
                  </a:cubicBezTo>
                  <a:cubicBezTo>
                    <a:pt x="1458" y="98"/>
                    <a:pt x="1507" y="98"/>
                    <a:pt x="1555" y="98"/>
                  </a:cubicBezTo>
                  <a:close/>
                  <a:moveTo>
                    <a:pt x="1531" y="1"/>
                  </a:moveTo>
                  <a:cubicBezTo>
                    <a:pt x="1458" y="1"/>
                    <a:pt x="1385" y="25"/>
                    <a:pt x="1337" y="73"/>
                  </a:cubicBezTo>
                  <a:cubicBezTo>
                    <a:pt x="1239" y="243"/>
                    <a:pt x="1215" y="438"/>
                    <a:pt x="1239" y="632"/>
                  </a:cubicBezTo>
                  <a:cubicBezTo>
                    <a:pt x="1069" y="486"/>
                    <a:pt x="875" y="389"/>
                    <a:pt x="632" y="365"/>
                  </a:cubicBezTo>
                  <a:cubicBezTo>
                    <a:pt x="583" y="365"/>
                    <a:pt x="511" y="389"/>
                    <a:pt x="462" y="413"/>
                  </a:cubicBezTo>
                  <a:cubicBezTo>
                    <a:pt x="413" y="462"/>
                    <a:pt x="389" y="535"/>
                    <a:pt x="389" y="584"/>
                  </a:cubicBezTo>
                  <a:cubicBezTo>
                    <a:pt x="438" y="778"/>
                    <a:pt x="559" y="948"/>
                    <a:pt x="705" y="1069"/>
                  </a:cubicBezTo>
                  <a:cubicBezTo>
                    <a:pt x="511" y="1069"/>
                    <a:pt x="171" y="1118"/>
                    <a:pt x="49" y="1264"/>
                  </a:cubicBezTo>
                  <a:cubicBezTo>
                    <a:pt x="0" y="1312"/>
                    <a:pt x="0" y="1361"/>
                    <a:pt x="0" y="1434"/>
                  </a:cubicBezTo>
                  <a:cubicBezTo>
                    <a:pt x="73" y="1701"/>
                    <a:pt x="462" y="1725"/>
                    <a:pt x="681" y="1725"/>
                  </a:cubicBezTo>
                  <a:cubicBezTo>
                    <a:pt x="511" y="1895"/>
                    <a:pt x="243" y="2211"/>
                    <a:pt x="268" y="2454"/>
                  </a:cubicBezTo>
                  <a:cubicBezTo>
                    <a:pt x="292" y="2527"/>
                    <a:pt x="341" y="2600"/>
                    <a:pt x="413" y="2624"/>
                  </a:cubicBezTo>
                  <a:cubicBezTo>
                    <a:pt x="511" y="2673"/>
                    <a:pt x="608" y="2697"/>
                    <a:pt x="705" y="2697"/>
                  </a:cubicBezTo>
                  <a:cubicBezTo>
                    <a:pt x="851" y="2697"/>
                    <a:pt x="996" y="2648"/>
                    <a:pt x="1118" y="2551"/>
                  </a:cubicBezTo>
                  <a:cubicBezTo>
                    <a:pt x="1166" y="2746"/>
                    <a:pt x="1264" y="3183"/>
                    <a:pt x="1507" y="3183"/>
                  </a:cubicBezTo>
                  <a:cubicBezTo>
                    <a:pt x="1531" y="3183"/>
                    <a:pt x="1579" y="3183"/>
                    <a:pt x="1604" y="3159"/>
                  </a:cubicBezTo>
                  <a:cubicBezTo>
                    <a:pt x="1822" y="3037"/>
                    <a:pt x="1944" y="2794"/>
                    <a:pt x="1895" y="2551"/>
                  </a:cubicBezTo>
                  <a:lnTo>
                    <a:pt x="1895" y="2551"/>
                  </a:lnTo>
                  <a:cubicBezTo>
                    <a:pt x="2041" y="2721"/>
                    <a:pt x="2260" y="2940"/>
                    <a:pt x="2430" y="2940"/>
                  </a:cubicBezTo>
                  <a:cubicBezTo>
                    <a:pt x="2503" y="2940"/>
                    <a:pt x="2551" y="2916"/>
                    <a:pt x="2600" y="2867"/>
                  </a:cubicBezTo>
                  <a:cubicBezTo>
                    <a:pt x="2697" y="2648"/>
                    <a:pt x="2673" y="2405"/>
                    <a:pt x="2527" y="2260"/>
                  </a:cubicBezTo>
                  <a:cubicBezTo>
                    <a:pt x="2745" y="2235"/>
                    <a:pt x="3207" y="2163"/>
                    <a:pt x="3207" y="1920"/>
                  </a:cubicBezTo>
                  <a:cubicBezTo>
                    <a:pt x="3207" y="1677"/>
                    <a:pt x="2867" y="1604"/>
                    <a:pt x="2673" y="1580"/>
                  </a:cubicBezTo>
                  <a:cubicBezTo>
                    <a:pt x="2818" y="1434"/>
                    <a:pt x="3134" y="1191"/>
                    <a:pt x="3134" y="1021"/>
                  </a:cubicBezTo>
                  <a:cubicBezTo>
                    <a:pt x="3134" y="972"/>
                    <a:pt x="3110" y="948"/>
                    <a:pt x="3086" y="899"/>
                  </a:cubicBezTo>
                  <a:cubicBezTo>
                    <a:pt x="3037" y="851"/>
                    <a:pt x="2940" y="826"/>
                    <a:pt x="2867" y="826"/>
                  </a:cubicBezTo>
                  <a:cubicBezTo>
                    <a:pt x="2745" y="826"/>
                    <a:pt x="2624" y="851"/>
                    <a:pt x="2503" y="899"/>
                  </a:cubicBezTo>
                  <a:cubicBezTo>
                    <a:pt x="2551" y="729"/>
                    <a:pt x="2648" y="341"/>
                    <a:pt x="2478" y="195"/>
                  </a:cubicBezTo>
                  <a:cubicBezTo>
                    <a:pt x="2430" y="171"/>
                    <a:pt x="2405" y="146"/>
                    <a:pt x="2357" y="146"/>
                  </a:cubicBezTo>
                  <a:cubicBezTo>
                    <a:pt x="2187" y="146"/>
                    <a:pt x="2017" y="389"/>
                    <a:pt x="1920" y="559"/>
                  </a:cubicBezTo>
                  <a:cubicBezTo>
                    <a:pt x="1895" y="365"/>
                    <a:pt x="1798" y="73"/>
                    <a:pt x="15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19"/>
            <p:cNvSpPr/>
            <p:nvPr/>
          </p:nvSpPr>
          <p:spPr>
            <a:xfrm>
              <a:off x="-990104" y="1535297"/>
              <a:ext cx="60606" cy="203864"/>
            </a:xfrm>
            <a:custGeom>
              <a:avLst/>
              <a:gdLst/>
              <a:ahLst/>
              <a:cxnLst/>
              <a:rect l="l" t="t" r="r" b="b"/>
              <a:pathLst>
                <a:path w="1556" h="5234" extrusionOk="0">
                  <a:moveTo>
                    <a:pt x="70" y="1"/>
                  </a:moveTo>
                  <a:cubicBezTo>
                    <a:pt x="64" y="1"/>
                    <a:pt x="56" y="4"/>
                    <a:pt x="49" y="11"/>
                  </a:cubicBezTo>
                  <a:cubicBezTo>
                    <a:pt x="25" y="11"/>
                    <a:pt x="1" y="35"/>
                    <a:pt x="25" y="60"/>
                  </a:cubicBezTo>
                  <a:cubicBezTo>
                    <a:pt x="49" y="108"/>
                    <a:pt x="1458" y="3290"/>
                    <a:pt x="948" y="5185"/>
                  </a:cubicBezTo>
                  <a:cubicBezTo>
                    <a:pt x="948" y="5210"/>
                    <a:pt x="948" y="5234"/>
                    <a:pt x="972" y="5234"/>
                  </a:cubicBezTo>
                  <a:cubicBezTo>
                    <a:pt x="1021" y="5234"/>
                    <a:pt x="1045" y="5234"/>
                    <a:pt x="1045" y="5185"/>
                  </a:cubicBezTo>
                  <a:cubicBezTo>
                    <a:pt x="1555" y="3290"/>
                    <a:pt x="122" y="60"/>
                    <a:pt x="98" y="35"/>
                  </a:cubicBezTo>
                  <a:cubicBezTo>
                    <a:pt x="98" y="18"/>
                    <a:pt x="86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19"/>
            <p:cNvSpPr/>
            <p:nvPr/>
          </p:nvSpPr>
          <p:spPr>
            <a:xfrm>
              <a:off x="-1056319" y="1471965"/>
              <a:ext cx="125886" cy="123394"/>
            </a:xfrm>
            <a:custGeom>
              <a:avLst/>
              <a:gdLst/>
              <a:ahLst/>
              <a:cxnLst/>
              <a:rect l="l" t="t" r="r" b="b"/>
              <a:pathLst>
                <a:path w="3232" h="3168" extrusionOk="0">
                  <a:moveTo>
                    <a:pt x="1513" y="97"/>
                  </a:moveTo>
                  <a:cubicBezTo>
                    <a:pt x="1527" y="97"/>
                    <a:pt x="1541" y="99"/>
                    <a:pt x="1555" y="107"/>
                  </a:cubicBezTo>
                  <a:cubicBezTo>
                    <a:pt x="1871" y="155"/>
                    <a:pt x="1895" y="714"/>
                    <a:pt x="1895" y="714"/>
                  </a:cubicBezTo>
                  <a:cubicBezTo>
                    <a:pt x="1895" y="738"/>
                    <a:pt x="1895" y="738"/>
                    <a:pt x="1919" y="738"/>
                  </a:cubicBezTo>
                  <a:cubicBezTo>
                    <a:pt x="1926" y="745"/>
                    <a:pt x="1934" y="748"/>
                    <a:pt x="1940" y="748"/>
                  </a:cubicBezTo>
                  <a:cubicBezTo>
                    <a:pt x="1956" y="748"/>
                    <a:pt x="1968" y="731"/>
                    <a:pt x="1968" y="714"/>
                  </a:cubicBezTo>
                  <a:cubicBezTo>
                    <a:pt x="2065" y="544"/>
                    <a:pt x="2259" y="228"/>
                    <a:pt x="2381" y="228"/>
                  </a:cubicBezTo>
                  <a:cubicBezTo>
                    <a:pt x="2405" y="228"/>
                    <a:pt x="2430" y="252"/>
                    <a:pt x="2454" y="252"/>
                  </a:cubicBezTo>
                  <a:cubicBezTo>
                    <a:pt x="2600" y="398"/>
                    <a:pt x="2478" y="811"/>
                    <a:pt x="2430" y="957"/>
                  </a:cubicBezTo>
                  <a:cubicBezTo>
                    <a:pt x="2405" y="957"/>
                    <a:pt x="2405" y="981"/>
                    <a:pt x="2430" y="1005"/>
                  </a:cubicBezTo>
                  <a:lnTo>
                    <a:pt x="2478" y="1005"/>
                  </a:lnTo>
                  <a:cubicBezTo>
                    <a:pt x="2600" y="933"/>
                    <a:pt x="2745" y="908"/>
                    <a:pt x="2891" y="908"/>
                  </a:cubicBezTo>
                  <a:cubicBezTo>
                    <a:pt x="2940" y="908"/>
                    <a:pt x="3013" y="908"/>
                    <a:pt x="3061" y="957"/>
                  </a:cubicBezTo>
                  <a:cubicBezTo>
                    <a:pt x="3061" y="957"/>
                    <a:pt x="3061" y="981"/>
                    <a:pt x="3061" y="981"/>
                  </a:cubicBezTo>
                  <a:cubicBezTo>
                    <a:pt x="3037" y="1127"/>
                    <a:pt x="2745" y="1394"/>
                    <a:pt x="2551" y="1540"/>
                  </a:cubicBezTo>
                  <a:cubicBezTo>
                    <a:pt x="2551" y="1564"/>
                    <a:pt x="2527" y="1588"/>
                    <a:pt x="2527" y="1588"/>
                  </a:cubicBezTo>
                  <a:cubicBezTo>
                    <a:pt x="2551" y="1613"/>
                    <a:pt x="2551" y="1637"/>
                    <a:pt x="2575" y="1637"/>
                  </a:cubicBezTo>
                  <a:cubicBezTo>
                    <a:pt x="2575" y="1637"/>
                    <a:pt x="3134" y="1710"/>
                    <a:pt x="3134" y="1904"/>
                  </a:cubicBezTo>
                  <a:cubicBezTo>
                    <a:pt x="3134" y="2099"/>
                    <a:pt x="2624" y="2147"/>
                    <a:pt x="2454" y="2147"/>
                  </a:cubicBezTo>
                  <a:cubicBezTo>
                    <a:pt x="2430" y="2147"/>
                    <a:pt x="2405" y="2147"/>
                    <a:pt x="2405" y="2171"/>
                  </a:cubicBezTo>
                  <a:cubicBezTo>
                    <a:pt x="2381" y="2171"/>
                    <a:pt x="2381" y="2196"/>
                    <a:pt x="2405" y="2220"/>
                  </a:cubicBezTo>
                  <a:cubicBezTo>
                    <a:pt x="2405" y="2220"/>
                    <a:pt x="2697" y="2536"/>
                    <a:pt x="2527" y="2779"/>
                  </a:cubicBezTo>
                  <a:cubicBezTo>
                    <a:pt x="2502" y="2803"/>
                    <a:pt x="2478" y="2827"/>
                    <a:pt x="2430" y="2827"/>
                  </a:cubicBezTo>
                  <a:cubicBezTo>
                    <a:pt x="2259" y="2827"/>
                    <a:pt x="1992" y="2487"/>
                    <a:pt x="1895" y="2341"/>
                  </a:cubicBezTo>
                  <a:cubicBezTo>
                    <a:pt x="1895" y="2341"/>
                    <a:pt x="1884" y="2331"/>
                    <a:pt x="1870" y="2331"/>
                  </a:cubicBezTo>
                  <a:cubicBezTo>
                    <a:pt x="1863" y="2331"/>
                    <a:pt x="1855" y="2333"/>
                    <a:pt x="1846" y="2341"/>
                  </a:cubicBezTo>
                  <a:cubicBezTo>
                    <a:pt x="1822" y="2341"/>
                    <a:pt x="1822" y="2366"/>
                    <a:pt x="1822" y="2390"/>
                  </a:cubicBezTo>
                  <a:cubicBezTo>
                    <a:pt x="1822" y="2390"/>
                    <a:pt x="1895" y="2924"/>
                    <a:pt x="1579" y="3046"/>
                  </a:cubicBezTo>
                  <a:lnTo>
                    <a:pt x="1531" y="3046"/>
                  </a:lnTo>
                  <a:cubicBezTo>
                    <a:pt x="1336" y="3046"/>
                    <a:pt x="1239" y="2609"/>
                    <a:pt x="1215" y="2439"/>
                  </a:cubicBezTo>
                  <a:cubicBezTo>
                    <a:pt x="1215" y="2414"/>
                    <a:pt x="1191" y="2414"/>
                    <a:pt x="1191" y="2414"/>
                  </a:cubicBezTo>
                  <a:lnTo>
                    <a:pt x="1142" y="2414"/>
                  </a:lnTo>
                  <a:cubicBezTo>
                    <a:pt x="1021" y="2512"/>
                    <a:pt x="875" y="2584"/>
                    <a:pt x="705" y="2584"/>
                  </a:cubicBezTo>
                  <a:cubicBezTo>
                    <a:pt x="632" y="2584"/>
                    <a:pt x="535" y="2560"/>
                    <a:pt x="462" y="2536"/>
                  </a:cubicBezTo>
                  <a:cubicBezTo>
                    <a:pt x="413" y="2512"/>
                    <a:pt x="389" y="2463"/>
                    <a:pt x="365" y="2414"/>
                  </a:cubicBezTo>
                  <a:cubicBezTo>
                    <a:pt x="340" y="2220"/>
                    <a:pt x="705" y="1831"/>
                    <a:pt x="826" y="1686"/>
                  </a:cubicBezTo>
                  <a:cubicBezTo>
                    <a:pt x="851" y="1661"/>
                    <a:pt x="826" y="1613"/>
                    <a:pt x="802" y="1613"/>
                  </a:cubicBezTo>
                  <a:lnTo>
                    <a:pt x="656" y="1613"/>
                  </a:lnTo>
                  <a:cubicBezTo>
                    <a:pt x="510" y="1613"/>
                    <a:pt x="170" y="1588"/>
                    <a:pt x="122" y="1394"/>
                  </a:cubicBezTo>
                  <a:cubicBezTo>
                    <a:pt x="122" y="1370"/>
                    <a:pt x="122" y="1345"/>
                    <a:pt x="146" y="1321"/>
                  </a:cubicBezTo>
                  <a:cubicBezTo>
                    <a:pt x="219" y="1200"/>
                    <a:pt x="559" y="1175"/>
                    <a:pt x="826" y="1175"/>
                  </a:cubicBezTo>
                  <a:lnTo>
                    <a:pt x="875" y="1175"/>
                  </a:lnTo>
                  <a:cubicBezTo>
                    <a:pt x="875" y="1175"/>
                    <a:pt x="899" y="1151"/>
                    <a:pt x="923" y="1151"/>
                  </a:cubicBezTo>
                  <a:cubicBezTo>
                    <a:pt x="923" y="1127"/>
                    <a:pt x="899" y="1103"/>
                    <a:pt x="899" y="1078"/>
                  </a:cubicBezTo>
                  <a:cubicBezTo>
                    <a:pt x="802" y="1005"/>
                    <a:pt x="510" y="762"/>
                    <a:pt x="510" y="592"/>
                  </a:cubicBezTo>
                  <a:cubicBezTo>
                    <a:pt x="510" y="568"/>
                    <a:pt x="535" y="520"/>
                    <a:pt x="559" y="495"/>
                  </a:cubicBezTo>
                  <a:cubicBezTo>
                    <a:pt x="583" y="471"/>
                    <a:pt x="632" y="471"/>
                    <a:pt x="680" y="471"/>
                  </a:cubicBezTo>
                  <a:cubicBezTo>
                    <a:pt x="899" y="520"/>
                    <a:pt x="1142" y="617"/>
                    <a:pt x="1312" y="762"/>
                  </a:cubicBezTo>
                  <a:cubicBezTo>
                    <a:pt x="1324" y="775"/>
                    <a:pt x="1336" y="781"/>
                    <a:pt x="1345" y="781"/>
                  </a:cubicBezTo>
                  <a:cubicBezTo>
                    <a:pt x="1355" y="781"/>
                    <a:pt x="1361" y="775"/>
                    <a:pt x="1361" y="762"/>
                  </a:cubicBezTo>
                  <a:cubicBezTo>
                    <a:pt x="1385" y="762"/>
                    <a:pt x="1409" y="738"/>
                    <a:pt x="1385" y="714"/>
                  </a:cubicBezTo>
                  <a:cubicBezTo>
                    <a:pt x="1361" y="592"/>
                    <a:pt x="1336" y="252"/>
                    <a:pt x="1434" y="131"/>
                  </a:cubicBezTo>
                  <a:cubicBezTo>
                    <a:pt x="1451" y="114"/>
                    <a:pt x="1480" y="97"/>
                    <a:pt x="1513" y="97"/>
                  </a:cubicBezTo>
                  <a:close/>
                  <a:moveTo>
                    <a:pt x="1497" y="0"/>
                  </a:moveTo>
                  <a:cubicBezTo>
                    <a:pt x="1437" y="0"/>
                    <a:pt x="1373" y="28"/>
                    <a:pt x="1336" y="82"/>
                  </a:cubicBezTo>
                  <a:cubicBezTo>
                    <a:pt x="1263" y="252"/>
                    <a:pt x="1215" y="447"/>
                    <a:pt x="1263" y="617"/>
                  </a:cubicBezTo>
                  <a:cubicBezTo>
                    <a:pt x="1093" y="471"/>
                    <a:pt x="875" y="398"/>
                    <a:pt x="656" y="349"/>
                  </a:cubicBezTo>
                  <a:cubicBezTo>
                    <a:pt x="583" y="349"/>
                    <a:pt x="535" y="374"/>
                    <a:pt x="462" y="422"/>
                  </a:cubicBezTo>
                  <a:cubicBezTo>
                    <a:pt x="413" y="447"/>
                    <a:pt x="389" y="520"/>
                    <a:pt x="389" y="568"/>
                  </a:cubicBezTo>
                  <a:cubicBezTo>
                    <a:pt x="413" y="762"/>
                    <a:pt x="608" y="957"/>
                    <a:pt x="729" y="1054"/>
                  </a:cubicBezTo>
                  <a:cubicBezTo>
                    <a:pt x="510" y="1078"/>
                    <a:pt x="170" y="1103"/>
                    <a:pt x="49" y="1248"/>
                  </a:cubicBezTo>
                  <a:cubicBezTo>
                    <a:pt x="25" y="1297"/>
                    <a:pt x="0" y="1370"/>
                    <a:pt x="25" y="1418"/>
                  </a:cubicBezTo>
                  <a:cubicBezTo>
                    <a:pt x="73" y="1686"/>
                    <a:pt x="462" y="1710"/>
                    <a:pt x="680" y="1710"/>
                  </a:cubicBezTo>
                  <a:cubicBezTo>
                    <a:pt x="535" y="1880"/>
                    <a:pt x="243" y="2220"/>
                    <a:pt x="292" y="2439"/>
                  </a:cubicBezTo>
                  <a:cubicBezTo>
                    <a:pt x="292" y="2536"/>
                    <a:pt x="340" y="2584"/>
                    <a:pt x="438" y="2633"/>
                  </a:cubicBezTo>
                  <a:cubicBezTo>
                    <a:pt x="510" y="2682"/>
                    <a:pt x="608" y="2706"/>
                    <a:pt x="705" y="2706"/>
                  </a:cubicBezTo>
                  <a:cubicBezTo>
                    <a:pt x="875" y="2682"/>
                    <a:pt x="1021" y="2633"/>
                    <a:pt x="1142" y="2560"/>
                  </a:cubicBezTo>
                  <a:cubicBezTo>
                    <a:pt x="1166" y="2730"/>
                    <a:pt x="1263" y="3167"/>
                    <a:pt x="1531" y="3167"/>
                  </a:cubicBezTo>
                  <a:lnTo>
                    <a:pt x="1628" y="3167"/>
                  </a:lnTo>
                  <a:cubicBezTo>
                    <a:pt x="1822" y="3046"/>
                    <a:pt x="1944" y="2803"/>
                    <a:pt x="1919" y="2560"/>
                  </a:cubicBezTo>
                  <a:lnTo>
                    <a:pt x="1919" y="2560"/>
                  </a:lnTo>
                  <a:cubicBezTo>
                    <a:pt x="2041" y="2706"/>
                    <a:pt x="2259" y="2949"/>
                    <a:pt x="2454" y="2949"/>
                  </a:cubicBezTo>
                  <a:cubicBezTo>
                    <a:pt x="2502" y="2949"/>
                    <a:pt x="2575" y="2900"/>
                    <a:pt x="2600" y="2852"/>
                  </a:cubicBezTo>
                  <a:cubicBezTo>
                    <a:pt x="2721" y="2657"/>
                    <a:pt x="2697" y="2414"/>
                    <a:pt x="2551" y="2244"/>
                  </a:cubicBezTo>
                  <a:cubicBezTo>
                    <a:pt x="2745" y="2220"/>
                    <a:pt x="3231" y="2147"/>
                    <a:pt x="3231" y="1904"/>
                  </a:cubicBezTo>
                  <a:cubicBezTo>
                    <a:pt x="3231" y="1661"/>
                    <a:pt x="2891" y="1588"/>
                    <a:pt x="2697" y="1564"/>
                  </a:cubicBezTo>
                  <a:cubicBezTo>
                    <a:pt x="2842" y="1443"/>
                    <a:pt x="3134" y="1175"/>
                    <a:pt x="3134" y="1005"/>
                  </a:cubicBezTo>
                  <a:cubicBezTo>
                    <a:pt x="3134" y="981"/>
                    <a:pt x="3134" y="933"/>
                    <a:pt x="3110" y="908"/>
                  </a:cubicBezTo>
                  <a:cubicBezTo>
                    <a:pt x="3055" y="854"/>
                    <a:pt x="3000" y="826"/>
                    <a:pt x="2935" y="826"/>
                  </a:cubicBezTo>
                  <a:cubicBezTo>
                    <a:pt x="2914" y="826"/>
                    <a:pt x="2891" y="829"/>
                    <a:pt x="2867" y="835"/>
                  </a:cubicBezTo>
                  <a:cubicBezTo>
                    <a:pt x="2745" y="835"/>
                    <a:pt x="2624" y="860"/>
                    <a:pt x="2527" y="884"/>
                  </a:cubicBezTo>
                  <a:cubicBezTo>
                    <a:pt x="2575" y="714"/>
                    <a:pt x="2672" y="349"/>
                    <a:pt x="2478" y="179"/>
                  </a:cubicBezTo>
                  <a:cubicBezTo>
                    <a:pt x="2454" y="155"/>
                    <a:pt x="2405" y="155"/>
                    <a:pt x="2381" y="131"/>
                  </a:cubicBezTo>
                  <a:cubicBezTo>
                    <a:pt x="2211" y="131"/>
                    <a:pt x="2041" y="374"/>
                    <a:pt x="1944" y="544"/>
                  </a:cubicBezTo>
                  <a:cubicBezTo>
                    <a:pt x="1919" y="349"/>
                    <a:pt x="1822" y="58"/>
                    <a:pt x="1555" y="9"/>
                  </a:cubicBezTo>
                  <a:cubicBezTo>
                    <a:pt x="1537" y="3"/>
                    <a:pt x="1517" y="0"/>
                    <a:pt x="14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9"/>
            <p:cNvSpPr/>
            <p:nvPr/>
          </p:nvSpPr>
          <p:spPr>
            <a:xfrm>
              <a:off x="-933315" y="1418369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29" y="1"/>
                  </a:moveTo>
                  <a:cubicBezTo>
                    <a:pt x="340" y="1"/>
                    <a:pt x="0" y="317"/>
                    <a:pt x="0" y="705"/>
                  </a:cubicBezTo>
                  <a:cubicBezTo>
                    <a:pt x="0" y="1094"/>
                    <a:pt x="340" y="1410"/>
                    <a:pt x="729" y="1410"/>
                  </a:cubicBezTo>
                  <a:cubicBezTo>
                    <a:pt x="1118" y="1410"/>
                    <a:pt x="1434" y="1094"/>
                    <a:pt x="1434" y="705"/>
                  </a:cubicBezTo>
                  <a:cubicBezTo>
                    <a:pt x="1434" y="317"/>
                    <a:pt x="1118" y="1"/>
                    <a:pt x="7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19"/>
            <p:cNvSpPr/>
            <p:nvPr/>
          </p:nvSpPr>
          <p:spPr>
            <a:xfrm>
              <a:off x="-1021303" y="1507331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05" y="0"/>
                  </a:moveTo>
                  <a:cubicBezTo>
                    <a:pt x="316" y="0"/>
                    <a:pt x="0" y="316"/>
                    <a:pt x="0" y="705"/>
                  </a:cubicBezTo>
                  <a:cubicBezTo>
                    <a:pt x="0" y="1093"/>
                    <a:pt x="316" y="1409"/>
                    <a:pt x="705" y="1409"/>
                  </a:cubicBezTo>
                  <a:cubicBezTo>
                    <a:pt x="1118" y="1409"/>
                    <a:pt x="1433" y="1093"/>
                    <a:pt x="1433" y="705"/>
                  </a:cubicBezTo>
                  <a:cubicBezTo>
                    <a:pt x="1433" y="316"/>
                    <a:pt x="1118" y="0"/>
                    <a:pt x="7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8" name="Google Shape;268;p19"/>
          <p:cNvSpPr/>
          <p:nvPr/>
        </p:nvSpPr>
        <p:spPr>
          <a:xfrm>
            <a:off x="-49275" y="4823551"/>
            <a:ext cx="1603944" cy="369024"/>
          </a:xfrm>
          <a:custGeom>
            <a:avLst/>
            <a:gdLst/>
            <a:ahLst/>
            <a:cxnLst/>
            <a:rect l="l" t="t" r="r" b="b"/>
            <a:pathLst>
              <a:path w="7289" h="1677" extrusionOk="0">
                <a:moveTo>
                  <a:pt x="2819" y="1"/>
                </a:moveTo>
                <a:lnTo>
                  <a:pt x="2114" y="1191"/>
                </a:lnTo>
                <a:lnTo>
                  <a:pt x="1604" y="268"/>
                </a:lnTo>
                <a:lnTo>
                  <a:pt x="1118" y="1361"/>
                </a:lnTo>
                <a:lnTo>
                  <a:pt x="584" y="754"/>
                </a:lnTo>
                <a:lnTo>
                  <a:pt x="1" y="1677"/>
                </a:lnTo>
                <a:lnTo>
                  <a:pt x="7289" y="1677"/>
                </a:lnTo>
                <a:lnTo>
                  <a:pt x="6657" y="559"/>
                </a:lnTo>
                <a:lnTo>
                  <a:pt x="6001" y="1191"/>
                </a:lnTo>
                <a:lnTo>
                  <a:pt x="5394" y="268"/>
                </a:lnTo>
                <a:lnTo>
                  <a:pt x="4738" y="1191"/>
                </a:lnTo>
                <a:lnTo>
                  <a:pt x="4252" y="1"/>
                </a:lnTo>
                <a:lnTo>
                  <a:pt x="3353" y="1118"/>
                </a:lnTo>
                <a:lnTo>
                  <a:pt x="281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9"/>
          <p:cNvSpPr/>
          <p:nvPr/>
        </p:nvSpPr>
        <p:spPr>
          <a:xfrm>
            <a:off x="1506177" y="4960727"/>
            <a:ext cx="1065936" cy="231849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9"/>
          <p:cNvSpPr/>
          <p:nvPr/>
        </p:nvSpPr>
        <p:spPr>
          <a:xfrm>
            <a:off x="6003929" y="4843706"/>
            <a:ext cx="1603952" cy="348870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9"/>
          <p:cNvSpPr/>
          <p:nvPr/>
        </p:nvSpPr>
        <p:spPr>
          <a:xfrm>
            <a:off x="7532351" y="4823550"/>
            <a:ext cx="1696695" cy="369025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9"/>
          <p:cNvSpPr/>
          <p:nvPr/>
        </p:nvSpPr>
        <p:spPr>
          <a:xfrm>
            <a:off x="3145661" y="4843706"/>
            <a:ext cx="1603952" cy="348870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9"/>
          <p:cNvSpPr/>
          <p:nvPr/>
        </p:nvSpPr>
        <p:spPr>
          <a:xfrm>
            <a:off x="4669614" y="4886410"/>
            <a:ext cx="1407648" cy="306163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9"/>
          <p:cNvSpPr/>
          <p:nvPr/>
        </p:nvSpPr>
        <p:spPr>
          <a:xfrm>
            <a:off x="2368255" y="4960727"/>
            <a:ext cx="1065936" cy="231849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4">
  <p:cSld name="CUSTOM_54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0"/>
          <p:cNvSpPr txBox="1">
            <a:spLocks noGrp="1"/>
          </p:cNvSpPr>
          <p:nvPr>
            <p:ph type="ctrTitle"/>
          </p:nvPr>
        </p:nvSpPr>
        <p:spPr>
          <a:xfrm>
            <a:off x="5417763" y="750775"/>
            <a:ext cx="2624100" cy="6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77" name="Google Shape;277;p20"/>
          <p:cNvSpPr txBox="1">
            <a:spLocks noGrp="1"/>
          </p:cNvSpPr>
          <p:nvPr>
            <p:ph type="subTitle" idx="1"/>
          </p:nvPr>
        </p:nvSpPr>
        <p:spPr>
          <a:xfrm>
            <a:off x="5417775" y="1435425"/>
            <a:ext cx="2624100" cy="5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Ubuntu"/>
              <a:buNone/>
              <a:defRPr sz="1400"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Ubuntu"/>
              <a:buNone/>
              <a:defRPr sz="1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Ubuntu"/>
              <a:buNone/>
              <a:defRPr sz="1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Ubuntu"/>
              <a:buNone/>
              <a:defRPr sz="1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Ubuntu"/>
              <a:buNone/>
              <a:defRPr sz="1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Ubuntu"/>
              <a:buNone/>
              <a:defRPr sz="1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Ubuntu"/>
              <a:buNone/>
              <a:defRPr sz="1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Ubuntu"/>
              <a:buNone/>
              <a:defRPr sz="1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Ubuntu"/>
              <a:buNone/>
              <a:defRPr sz="1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  <p:sp>
        <p:nvSpPr>
          <p:cNvPr id="278" name="Google Shape;278;p20"/>
          <p:cNvSpPr txBox="1">
            <a:spLocks noGrp="1"/>
          </p:cNvSpPr>
          <p:nvPr>
            <p:ph type="title" idx="2"/>
          </p:nvPr>
        </p:nvSpPr>
        <p:spPr>
          <a:xfrm>
            <a:off x="3486938" y="583625"/>
            <a:ext cx="2154000" cy="15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10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grpSp>
        <p:nvGrpSpPr>
          <p:cNvPr id="279" name="Google Shape;279;p20"/>
          <p:cNvGrpSpPr/>
          <p:nvPr/>
        </p:nvGrpSpPr>
        <p:grpSpPr>
          <a:xfrm>
            <a:off x="200426" y="2455157"/>
            <a:ext cx="2037701" cy="1610804"/>
            <a:chOff x="855987" y="2204128"/>
            <a:chExt cx="1217483" cy="962421"/>
          </a:xfrm>
        </p:grpSpPr>
        <p:grpSp>
          <p:nvGrpSpPr>
            <p:cNvPr id="280" name="Google Shape;280;p20"/>
            <p:cNvGrpSpPr/>
            <p:nvPr/>
          </p:nvGrpSpPr>
          <p:grpSpPr>
            <a:xfrm>
              <a:off x="855987" y="2204128"/>
              <a:ext cx="1146638" cy="962421"/>
              <a:chOff x="958238" y="2157575"/>
              <a:chExt cx="1115190" cy="936025"/>
            </a:xfrm>
          </p:grpSpPr>
          <p:sp>
            <p:nvSpPr>
              <p:cNvPr id="281" name="Google Shape;281;p20"/>
              <p:cNvSpPr/>
              <p:nvPr/>
            </p:nvSpPr>
            <p:spPr>
              <a:xfrm>
                <a:off x="1253863" y="215757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" name="Google Shape;282;p20"/>
              <p:cNvSpPr/>
              <p:nvPr/>
            </p:nvSpPr>
            <p:spPr>
              <a:xfrm>
                <a:off x="1441088" y="23251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20"/>
              <p:cNvSpPr/>
              <p:nvPr/>
            </p:nvSpPr>
            <p:spPr>
              <a:xfrm>
                <a:off x="997663" y="233495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20"/>
              <p:cNvSpPr/>
              <p:nvPr/>
            </p:nvSpPr>
            <p:spPr>
              <a:xfrm>
                <a:off x="958238" y="2551725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20"/>
              <p:cNvSpPr/>
              <p:nvPr/>
            </p:nvSpPr>
            <p:spPr>
              <a:xfrm>
                <a:off x="1165163" y="2601000"/>
                <a:ext cx="4926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" name="Google Shape;286;p20"/>
              <p:cNvSpPr/>
              <p:nvPr/>
            </p:nvSpPr>
            <p:spPr>
              <a:xfrm>
                <a:off x="1450928" y="2561600"/>
                <a:ext cx="622500" cy="4926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87" name="Google Shape;287;p20"/>
            <p:cNvSpPr/>
            <p:nvPr/>
          </p:nvSpPr>
          <p:spPr>
            <a:xfrm>
              <a:off x="926851" y="2206843"/>
              <a:ext cx="1146619" cy="869887"/>
            </a:xfrm>
            <a:custGeom>
              <a:avLst/>
              <a:gdLst/>
              <a:ahLst/>
              <a:cxnLst/>
              <a:rect l="l" t="t" r="r" b="b"/>
              <a:pathLst>
                <a:path w="6074" h="4608" extrusionOk="0">
                  <a:moveTo>
                    <a:pt x="1749" y="936"/>
                  </a:moveTo>
                  <a:cubicBezTo>
                    <a:pt x="1968" y="985"/>
                    <a:pt x="2187" y="1131"/>
                    <a:pt x="2284" y="1325"/>
                  </a:cubicBezTo>
                  <a:cubicBezTo>
                    <a:pt x="2284" y="1398"/>
                    <a:pt x="2260" y="1446"/>
                    <a:pt x="2211" y="1471"/>
                  </a:cubicBezTo>
                  <a:cubicBezTo>
                    <a:pt x="2162" y="1519"/>
                    <a:pt x="2114" y="1519"/>
                    <a:pt x="2065" y="1544"/>
                  </a:cubicBezTo>
                  <a:cubicBezTo>
                    <a:pt x="1871" y="1544"/>
                    <a:pt x="1725" y="1276"/>
                    <a:pt x="1677" y="1155"/>
                  </a:cubicBezTo>
                  <a:lnTo>
                    <a:pt x="1677" y="1131"/>
                  </a:lnTo>
                  <a:cubicBezTo>
                    <a:pt x="1701" y="1058"/>
                    <a:pt x="1725" y="1009"/>
                    <a:pt x="1749" y="936"/>
                  </a:cubicBezTo>
                  <a:close/>
                  <a:moveTo>
                    <a:pt x="3936" y="1301"/>
                  </a:moveTo>
                  <a:lnTo>
                    <a:pt x="3936" y="1301"/>
                  </a:lnTo>
                  <a:cubicBezTo>
                    <a:pt x="3960" y="1446"/>
                    <a:pt x="3936" y="1616"/>
                    <a:pt x="3839" y="1762"/>
                  </a:cubicBezTo>
                  <a:cubicBezTo>
                    <a:pt x="3790" y="1714"/>
                    <a:pt x="3814" y="1495"/>
                    <a:pt x="3936" y="1301"/>
                  </a:cubicBezTo>
                  <a:close/>
                  <a:moveTo>
                    <a:pt x="750" y="2166"/>
                  </a:moveTo>
                  <a:cubicBezTo>
                    <a:pt x="776" y="2166"/>
                    <a:pt x="802" y="2169"/>
                    <a:pt x="826" y="2175"/>
                  </a:cubicBezTo>
                  <a:cubicBezTo>
                    <a:pt x="1142" y="2199"/>
                    <a:pt x="1264" y="2394"/>
                    <a:pt x="1264" y="2564"/>
                  </a:cubicBezTo>
                  <a:cubicBezTo>
                    <a:pt x="1264" y="2661"/>
                    <a:pt x="1166" y="2758"/>
                    <a:pt x="1045" y="2782"/>
                  </a:cubicBezTo>
                  <a:cubicBezTo>
                    <a:pt x="996" y="2758"/>
                    <a:pt x="924" y="2758"/>
                    <a:pt x="875" y="2734"/>
                  </a:cubicBezTo>
                  <a:cubicBezTo>
                    <a:pt x="705" y="2612"/>
                    <a:pt x="583" y="2442"/>
                    <a:pt x="535" y="2248"/>
                  </a:cubicBezTo>
                  <a:cubicBezTo>
                    <a:pt x="590" y="2193"/>
                    <a:pt x="672" y="2166"/>
                    <a:pt x="750" y="2166"/>
                  </a:cubicBezTo>
                  <a:close/>
                  <a:moveTo>
                    <a:pt x="5199" y="2588"/>
                  </a:moveTo>
                  <a:cubicBezTo>
                    <a:pt x="5078" y="2855"/>
                    <a:pt x="4883" y="3025"/>
                    <a:pt x="4762" y="3025"/>
                  </a:cubicBezTo>
                  <a:cubicBezTo>
                    <a:pt x="4713" y="3025"/>
                    <a:pt x="4665" y="3001"/>
                    <a:pt x="4640" y="2977"/>
                  </a:cubicBezTo>
                  <a:cubicBezTo>
                    <a:pt x="4567" y="2855"/>
                    <a:pt x="4592" y="2807"/>
                    <a:pt x="4592" y="2782"/>
                  </a:cubicBezTo>
                  <a:cubicBezTo>
                    <a:pt x="4640" y="2685"/>
                    <a:pt x="4883" y="2588"/>
                    <a:pt x="5150" y="2588"/>
                  </a:cubicBezTo>
                  <a:close/>
                  <a:moveTo>
                    <a:pt x="3596" y="3293"/>
                  </a:moveTo>
                  <a:cubicBezTo>
                    <a:pt x="3596" y="3293"/>
                    <a:pt x="3620" y="3317"/>
                    <a:pt x="3620" y="3317"/>
                  </a:cubicBezTo>
                  <a:cubicBezTo>
                    <a:pt x="3669" y="3390"/>
                    <a:pt x="3644" y="3608"/>
                    <a:pt x="3426" y="3851"/>
                  </a:cubicBezTo>
                  <a:cubicBezTo>
                    <a:pt x="3353" y="3754"/>
                    <a:pt x="3328" y="3633"/>
                    <a:pt x="3377" y="3511"/>
                  </a:cubicBezTo>
                  <a:cubicBezTo>
                    <a:pt x="3401" y="3414"/>
                    <a:pt x="3474" y="3341"/>
                    <a:pt x="3596" y="3317"/>
                  </a:cubicBezTo>
                  <a:lnTo>
                    <a:pt x="3596" y="3293"/>
                  </a:lnTo>
                  <a:close/>
                  <a:moveTo>
                    <a:pt x="1822" y="3366"/>
                  </a:moveTo>
                  <a:cubicBezTo>
                    <a:pt x="1847" y="3366"/>
                    <a:pt x="1944" y="3366"/>
                    <a:pt x="1968" y="3487"/>
                  </a:cubicBezTo>
                  <a:cubicBezTo>
                    <a:pt x="1944" y="3754"/>
                    <a:pt x="1798" y="3997"/>
                    <a:pt x="1555" y="4094"/>
                  </a:cubicBezTo>
                  <a:cubicBezTo>
                    <a:pt x="1482" y="3924"/>
                    <a:pt x="1507" y="3706"/>
                    <a:pt x="1604" y="3511"/>
                  </a:cubicBezTo>
                  <a:cubicBezTo>
                    <a:pt x="1652" y="3438"/>
                    <a:pt x="1725" y="3366"/>
                    <a:pt x="1822" y="3366"/>
                  </a:cubicBezTo>
                  <a:close/>
                  <a:moveTo>
                    <a:pt x="2745" y="159"/>
                  </a:moveTo>
                  <a:cubicBezTo>
                    <a:pt x="2867" y="159"/>
                    <a:pt x="3013" y="183"/>
                    <a:pt x="3158" y="256"/>
                  </a:cubicBezTo>
                  <a:cubicBezTo>
                    <a:pt x="3523" y="378"/>
                    <a:pt x="3814" y="693"/>
                    <a:pt x="3911" y="1058"/>
                  </a:cubicBezTo>
                  <a:cubicBezTo>
                    <a:pt x="3693" y="1325"/>
                    <a:pt x="3596" y="1714"/>
                    <a:pt x="3766" y="1859"/>
                  </a:cubicBezTo>
                  <a:cubicBezTo>
                    <a:pt x="3790" y="1908"/>
                    <a:pt x="3839" y="1932"/>
                    <a:pt x="3863" y="1932"/>
                  </a:cubicBezTo>
                  <a:cubicBezTo>
                    <a:pt x="3936" y="1932"/>
                    <a:pt x="3984" y="1884"/>
                    <a:pt x="4009" y="1835"/>
                  </a:cubicBezTo>
                  <a:cubicBezTo>
                    <a:pt x="4130" y="1616"/>
                    <a:pt x="4154" y="1349"/>
                    <a:pt x="4082" y="1106"/>
                  </a:cubicBezTo>
                  <a:cubicBezTo>
                    <a:pt x="4203" y="961"/>
                    <a:pt x="4397" y="863"/>
                    <a:pt x="4592" y="863"/>
                  </a:cubicBezTo>
                  <a:cubicBezTo>
                    <a:pt x="4762" y="863"/>
                    <a:pt x="4932" y="936"/>
                    <a:pt x="5053" y="1033"/>
                  </a:cubicBezTo>
                  <a:cubicBezTo>
                    <a:pt x="5466" y="1325"/>
                    <a:pt x="5466" y="1932"/>
                    <a:pt x="5272" y="2418"/>
                  </a:cubicBezTo>
                  <a:lnTo>
                    <a:pt x="5150" y="2418"/>
                  </a:lnTo>
                  <a:cubicBezTo>
                    <a:pt x="4907" y="2418"/>
                    <a:pt x="4567" y="2491"/>
                    <a:pt x="4470" y="2710"/>
                  </a:cubicBezTo>
                  <a:cubicBezTo>
                    <a:pt x="4397" y="2928"/>
                    <a:pt x="4543" y="3171"/>
                    <a:pt x="4762" y="3195"/>
                  </a:cubicBezTo>
                  <a:cubicBezTo>
                    <a:pt x="5029" y="3195"/>
                    <a:pt x="5248" y="2904"/>
                    <a:pt x="5369" y="2612"/>
                  </a:cubicBezTo>
                  <a:cubicBezTo>
                    <a:pt x="5612" y="2637"/>
                    <a:pt x="5806" y="2807"/>
                    <a:pt x="5879" y="3025"/>
                  </a:cubicBezTo>
                  <a:cubicBezTo>
                    <a:pt x="5903" y="3220"/>
                    <a:pt x="5831" y="3414"/>
                    <a:pt x="5685" y="3560"/>
                  </a:cubicBezTo>
                  <a:cubicBezTo>
                    <a:pt x="5320" y="3949"/>
                    <a:pt x="4810" y="4191"/>
                    <a:pt x="4252" y="4191"/>
                  </a:cubicBezTo>
                  <a:cubicBezTo>
                    <a:pt x="4082" y="4191"/>
                    <a:pt x="3887" y="4167"/>
                    <a:pt x="3741" y="4070"/>
                  </a:cubicBezTo>
                  <a:cubicBezTo>
                    <a:pt x="3669" y="4046"/>
                    <a:pt x="3620" y="4021"/>
                    <a:pt x="3571" y="3973"/>
                  </a:cubicBezTo>
                  <a:cubicBezTo>
                    <a:pt x="3814" y="3681"/>
                    <a:pt x="3887" y="3366"/>
                    <a:pt x="3766" y="3220"/>
                  </a:cubicBezTo>
                  <a:cubicBezTo>
                    <a:pt x="3717" y="3171"/>
                    <a:pt x="3669" y="3147"/>
                    <a:pt x="3596" y="3147"/>
                  </a:cubicBezTo>
                  <a:cubicBezTo>
                    <a:pt x="3426" y="3171"/>
                    <a:pt x="3280" y="3268"/>
                    <a:pt x="3231" y="3438"/>
                  </a:cubicBezTo>
                  <a:cubicBezTo>
                    <a:pt x="3158" y="3633"/>
                    <a:pt x="3207" y="3851"/>
                    <a:pt x="3328" y="3973"/>
                  </a:cubicBezTo>
                  <a:cubicBezTo>
                    <a:pt x="3037" y="4264"/>
                    <a:pt x="2648" y="4434"/>
                    <a:pt x="2260" y="4434"/>
                  </a:cubicBezTo>
                  <a:cubicBezTo>
                    <a:pt x="2215" y="4444"/>
                    <a:pt x="2169" y="4449"/>
                    <a:pt x="2124" y="4449"/>
                  </a:cubicBezTo>
                  <a:cubicBezTo>
                    <a:pt x="1946" y="4449"/>
                    <a:pt x="1768" y="4375"/>
                    <a:pt x="1652" y="4240"/>
                  </a:cubicBezTo>
                  <a:cubicBezTo>
                    <a:pt x="1944" y="4094"/>
                    <a:pt x="2138" y="3778"/>
                    <a:pt x="2138" y="3463"/>
                  </a:cubicBezTo>
                  <a:cubicBezTo>
                    <a:pt x="2116" y="3307"/>
                    <a:pt x="2013" y="3192"/>
                    <a:pt x="1865" y="3192"/>
                  </a:cubicBezTo>
                  <a:cubicBezTo>
                    <a:pt x="1851" y="3192"/>
                    <a:pt x="1837" y="3193"/>
                    <a:pt x="1822" y="3195"/>
                  </a:cubicBezTo>
                  <a:cubicBezTo>
                    <a:pt x="1677" y="3195"/>
                    <a:pt x="1531" y="3293"/>
                    <a:pt x="1458" y="3438"/>
                  </a:cubicBezTo>
                  <a:cubicBezTo>
                    <a:pt x="1337" y="3657"/>
                    <a:pt x="1312" y="3924"/>
                    <a:pt x="1409" y="4143"/>
                  </a:cubicBezTo>
                  <a:cubicBezTo>
                    <a:pt x="1361" y="4149"/>
                    <a:pt x="1314" y="4152"/>
                    <a:pt x="1268" y="4152"/>
                  </a:cubicBezTo>
                  <a:cubicBezTo>
                    <a:pt x="1130" y="4152"/>
                    <a:pt x="1002" y="4125"/>
                    <a:pt x="875" y="4070"/>
                  </a:cubicBezTo>
                  <a:cubicBezTo>
                    <a:pt x="535" y="3924"/>
                    <a:pt x="316" y="3633"/>
                    <a:pt x="268" y="3268"/>
                  </a:cubicBezTo>
                  <a:cubicBezTo>
                    <a:pt x="195" y="2977"/>
                    <a:pt x="243" y="2637"/>
                    <a:pt x="413" y="2370"/>
                  </a:cubicBezTo>
                  <a:cubicBezTo>
                    <a:pt x="486" y="2564"/>
                    <a:pt x="632" y="2734"/>
                    <a:pt x="802" y="2855"/>
                  </a:cubicBezTo>
                  <a:cubicBezTo>
                    <a:pt x="899" y="2880"/>
                    <a:pt x="972" y="2904"/>
                    <a:pt x="1069" y="2904"/>
                  </a:cubicBezTo>
                  <a:cubicBezTo>
                    <a:pt x="1264" y="2904"/>
                    <a:pt x="1434" y="2758"/>
                    <a:pt x="1434" y="2540"/>
                  </a:cubicBezTo>
                  <a:cubicBezTo>
                    <a:pt x="1434" y="2224"/>
                    <a:pt x="1166" y="1981"/>
                    <a:pt x="851" y="1981"/>
                  </a:cubicBezTo>
                  <a:cubicBezTo>
                    <a:pt x="828" y="1976"/>
                    <a:pt x="806" y="1974"/>
                    <a:pt x="784" y="1974"/>
                  </a:cubicBezTo>
                  <a:cubicBezTo>
                    <a:pt x="685" y="1974"/>
                    <a:pt x="590" y="2014"/>
                    <a:pt x="511" y="2054"/>
                  </a:cubicBezTo>
                  <a:cubicBezTo>
                    <a:pt x="438" y="1568"/>
                    <a:pt x="608" y="1058"/>
                    <a:pt x="1069" y="936"/>
                  </a:cubicBezTo>
                  <a:cubicBezTo>
                    <a:pt x="1194" y="901"/>
                    <a:pt x="1331" y="878"/>
                    <a:pt x="1463" y="878"/>
                  </a:cubicBezTo>
                  <a:cubicBezTo>
                    <a:pt x="1511" y="878"/>
                    <a:pt x="1558" y="881"/>
                    <a:pt x="1604" y="888"/>
                  </a:cubicBezTo>
                  <a:cubicBezTo>
                    <a:pt x="1555" y="1009"/>
                    <a:pt x="1507" y="1106"/>
                    <a:pt x="1507" y="1106"/>
                  </a:cubicBezTo>
                  <a:cubicBezTo>
                    <a:pt x="1507" y="1131"/>
                    <a:pt x="1507" y="1131"/>
                    <a:pt x="1507" y="1155"/>
                  </a:cubicBezTo>
                  <a:cubicBezTo>
                    <a:pt x="1531" y="1179"/>
                    <a:pt x="1725" y="1665"/>
                    <a:pt x="2065" y="1665"/>
                  </a:cubicBezTo>
                  <a:cubicBezTo>
                    <a:pt x="2162" y="1665"/>
                    <a:pt x="2235" y="1641"/>
                    <a:pt x="2308" y="1592"/>
                  </a:cubicBezTo>
                  <a:cubicBezTo>
                    <a:pt x="2405" y="1544"/>
                    <a:pt x="2478" y="1422"/>
                    <a:pt x="2454" y="1301"/>
                  </a:cubicBezTo>
                  <a:cubicBezTo>
                    <a:pt x="2357" y="1033"/>
                    <a:pt x="2114" y="839"/>
                    <a:pt x="1847" y="791"/>
                  </a:cubicBezTo>
                  <a:cubicBezTo>
                    <a:pt x="1992" y="426"/>
                    <a:pt x="2332" y="183"/>
                    <a:pt x="2745" y="159"/>
                  </a:cubicBezTo>
                  <a:close/>
                  <a:moveTo>
                    <a:pt x="2728" y="1"/>
                  </a:moveTo>
                  <a:cubicBezTo>
                    <a:pt x="2260" y="1"/>
                    <a:pt x="1815" y="296"/>
                    <a:pt x="1652" y="766"/>
                  </a:cubicBezTo>
                  <a:cubicBezTo>
                    <a:pt x="1569" y="748"/>
                    <a:pt x="1485" y="740"/>
                    <a:pt x="1403" y="740"/>
                  </a:cubicBezTo>
                  <a:cubicBezTo>
                    <a:pt x="1270" y="740"/>
                    <a:pt x="1141" y="760"/>
                    <a:pt x="1021" y="791"/>
                  </a:cubicBezTo>
                  <a:cubicBezTo>
                    <a:pt x="438" y="936"/>
                    <a:pt x="219" y="1616"/>
                    <a:pt x="341" y="2199"/>
                  </a:cubicBezTo>
                  <a:cubicBezTo>
                    <a:pt x="98" y="2515"/>
                    <a:pt x="0" y="2928"/>
                    <a:pt x="73" y="3317"/>
                  </a:cubicBezTo>
                  <a:cubicBezTo>
                    <a:pt x="146" y="3730"/>
                    <a:pt x="413" y="4070"/>
                    <a:pt x="802" y="4240"/>
                  </a:cubicBezTo>
                  <a:cubicBezTo>
                    <a:pt x="960" y="4293"/>
                    <a:pt x="1130" y="4332"/>
                    <a:pt x="1294" y="4332"/>
                  </a:cubicBezTo>
                  <a:cubicBezTo>
                    <a:pt x="1358" y="4332"/>
                    <a:pt x="1421" y="4326"/>
                    <a:pt x="1482" y="4313"/>
                  </a:cubicBezTo>
                  <a:cubicBezTo>
                    <a:pt x="1638" y="4491"/>
                    <a:pt x="1875" y="4607"/>
                    <a:pt x="2119" y="4607"/>
                  </a:cubicBezTo>
                  <a:cubicBezTo>
                    <a:pt x="2141" y="4607"/>
                    <a:pt x="2164" y="4606"/>
                    <a:pt x="2187" y="4604"/>
                  </a:cubicBezTo>
                  <a:lnTo>
                    <a:pt x="2260" y="4604"/>
                  </a:lnTo>
                  <a:cubicBezTo>
                    <a:pt x="2721" y="4580"/>
                    <a:pt x="3134" y="4410"/>
                    <a:pt x="3450" y="4094"/>
                  </a:cubicBezTo>
                  <a:cubicBezTo>
                    <a:pt x="3523" y="4143"/>
                    <a:pt x="3596" y="4191"/>
                    <a:pt x="3669" y="4240"/>
                  </a:cubicBezTo>
                  <a:cubicBezTo>
                    <a:pt x="3839" y="4313"/>
                    <a:pt x="4057" y="4361"/>
                    <a:pt x="4276" y="4361"/>
                  </a:cubicBezTo>
                  <a:cubicBezTo>
                    <a:pt x="4859" y="4361"/>
                    <a:pt x="5418" y="4094"/>
                    <a:pt x="5831" y="3681"/>
                  </a:cubicBezTo>
                  <a:cubicBezTo>
                    <a:pt x="6001" y="3487"/>
                    <a:pt x="6073" y="3244"/>
                    <a:pt x="6049" y="3001"/>
                  </a:cubicBezTo>
                  <a:cubicBezTo>
                    <a:pt x="5976" y="2710"/>
                    <a:pt x="5733" y="2491"/>
                    <a:pt x="5442" y="2467"/>
                  </a:cubicBezTo>
                  <a:cubicBezTo>
                    <a:pt x="5636" y="1908"/>
                    <a:pt x="5612" y="1252"/>
                    <a:pt x="5126" y="912"/>
                  </a:cubicBezTo>
                  <a:cubicBezTo>
                    <a:pt x="4972" y="781"/>
                    <a:pt x="4776" y="715"/>
                    <a:pt x="4580" y="715"/>
                  </a:cubicBezTo>
                  <a:cubicBezTo>
                    <a:pt x="4376" y="715"/>
                    <a:pt x="4170" y="787"/>
                    <a:pt x="4009" y="936"/>
                  </a:cubicBezTo>
                  <a:cubicBezTo>
                    <a:pt x="3887" y="548"/>
                    <a:pt x="3571" y="256"/>
                    <a:pt x="3207" y="110"/>
                  </a:cubicBezTo>
                  <a:cubicBezTo>
                    <a:pt x="3052" y="36"/>
                    <a:pt x="2889" y="1"/>
                    <a:pt x="27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8" name="Google Shape;288;p20"/>
          <p:cNvGrpSpPr/>
          <p:nvPr/>
        </p:nvGrpSpPr>
        <p:grpSpPr>
          <a:xfrm>
            <a:off x="7904655" y="1601462"/>
            <a:ext cx="2525880" cy="1610799"/>
            <a:chOff x="7239867" y="1514550"/>
            <a:chExt cx="2525880" cy="1610799"/>
          </a:xfrm>
        </p:grpSpPr>
        <p:grpSp>
          <p:nvGrpSpPr>
            <p:cNvPr id="289" name="Google Shape;289;p20"/>
            <p:cNvGrpSpPr/>
            <p:nvPr/>
          </p:nvGrpSpPr>
          <p:grpSpPr>
            <a:xfrm>
              <a:off x="7346663" y="1514550"/>
              <a:ext cx="2419084" cy="1551618"/>
              <a:chOff x="7410211" y="1555307"/>
              <a:chExt cx="2355486" cy="1510826"/>
            </a:xfrm>
          </p:grpSpPr>
          <p:grpSp>
            <p:nvGrpSpPr>
              <p:cNvPr id="290" name="Google Shape;290;p20"/>
              <p:cNvGrpSpPr/>
              <p:nvPr/>
            </p:nvGrpSpPr>
            <p:grpSpPr>
              <a:xfrm>
                <a:off x="7410211" y="1555307"/>
                <a:ext cx="2355486" cy="1510826"/>
                <a:chOff x="761258" y="2062484"/>
                <a:chExt cx="1646502" cy="1056078"/>
              </a:xfrm>
            </p:grpSpPr>
            <p:sp>
              <p:nvSpPr>
                <p:cNvPr id="291" name="Google Shape;291;p20"/>
                <p:cNvSpPr/>
                <p:nvPr/>
              </p:nvSpPr>
              <p:spPr>
                <a:xfrm rot="-1481318">
                  <a:off x="1087094" y="2126891"/>
                  <a:ext cx="430227" cy="556678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2" name="Google Shape;292;p20"/>
                <p:cNvSpPr/>
                <p:nvPr/>
              </p:nvSpPr>
              <p:spPr>
                <a:xfrm>
                  <a:off x="1415418" y="2201127"/>
                  <a:ext cx="5577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3" name="Google Shape;293;p20"/>
                <p:cNvSpPr/>
                <p:nvPr/>
              </p:nvSpPr>
              <p:spPr>
                <a:xfrm>
                  <a:off x="761258" y="2379293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4" name="Google Shape;294;p20"/>
                <p:cNvSpPr/>
                <p:nvPr/>
              </p:nvSpPr>
              <p:spPr>
                <a:xfrm>
                  <a:off x="899445" y="2606080"/>
                  <a:ext cx="469500" cy="469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5" name="Google Shape;295;p20"/>
                <p:cNvSpPr/>
                <p:nvPr/>
              </p:nvSpPr>
              <p:spPr>
                <a:xfrm>
                  <a:off x="1250808" y="2594534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6" name="Google Shape;296;p20"/>
                <p:cNvSpPr/>
                <p:nvPr/>
              </p:nvSpPr>
              <p:spPr>
                <a:xfrm rot="-2967336">
                  <a:off x="1706888" y="2475460"/>
                  <a:ext cx="622580" cy="492779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297" name="Google Shape;297;p20"/>
              <p:cNvSpPr/>
              <p:nvPr/>
            </p:nvSpPr>
            <p:spPr>
              <a:xfrm>
                <a:off x="793321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" name="Google Shape;298;p20"/>
              <p:cNvSpPr/>
              <p:nvPr/>
            </p:nvSpPr>
            <p:spPr>
              <a:xfrm>
                <a:off x="838646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99" name="Google Shape;299;p20"/>
            <p:cNvSpPr/>
            <p:nvPr/>
          </p:nvSpPr>
          <p:spPr>
            <a:xfrm>
              <a:off x="7239867" y="1792171"/>
              <a:ext cx="2256600" cy="1333178"/>
            </a:xfrm>
            <a:custGeom>
              <a:avLst/>
              <a:gdLst/>
              <a:ahLst/>
              <a:cxnLst/>
              <a:rect l="l" t="t" r="r" b="b"/>
              <a:pathLst>
                <a:path w="4957" h="2929" extrusionOk="0">
                  <a:moveTo>
                    <a:pt x="1215" y="718"/>
                  </a:moveTo>
                  <a:cubicBezTo>
                    <a:pt x="1312" y="743"/>
                    <a:pt x="1337" y="767"/>
                    <a:pt x="1361" y="815"/>
                  </a:cubicBezTo>
                  <a:cubicBezTo>
                    <a:pt x="1361" y="840"/>
                    <a:pt x="1312" y="888"/>
                    <a:pt x="1288" y="913"/>
                  </a:cubicBezTo>
                  <a:cubicBezTo>
                    <a:pt x="1264" y="913"/>
                    <a:pt x="1264" y="937"/>
                    <a:pt x="1215" y="937"/>
                  </a:cubicBezTo>
                  <a:cubicBezTo>
                    <a:pt x="1215" y="864"/>
                    <a:pt x="1215" y="815"/>
                    <a:pt x="1215" y="743"/>
                  </a:cubicBezTo>
                  <a:lnTo>
                    <a:pt x="1215" y="718"/>
                  </a:lnTo>
                  <a:close/>
                  <a:moveTo>
                    <a:pt x="2527" y="475"/>
                  </a:moveTo>
                  <a:cubicBezTo>
                    <a:pt x="2624" y="597"/>
                    <a:pt x="2673" y="767"/>
                    <a:pt x="2624" y="937"/>
                  </a:cubicBezTo>
                  <a:cubicBezTo>
                    <a:pt x="2601" y="983"/>
                    <a:pt x="2567" y="1007"/>
                    <a:pt x="2530" y="1007"/>
                  </a:cubicBezTo>
                  <a:cubicBezTo>
                    <a:pt x="2489" y="1007"/>
                    <a:pt x="2444" y="977"/>
                    <a:pt x="2405" y="913"/>
                  </a:cubicBezTo>
                  <a:cubicBezTo>
                    <a:pt x="2333" y="767"/>
                    <a:pt x="2381" y="573"/>
                    <a:pt x="2527" y="475"/>
                  </a:cubicBezTo>
                  <a:close/>
                  <a:moveTo>
                    <a:pt x="3984" y="1010"/>
                  </a:moveTo>
                  <a:lnTo>
                    <a:pt x="3984" y="1010"/>
                  </a:lnTo>
                  <a:cubicBezTo>
                    <a:pt x="4009" y="1107"/>
                    <a:pt x="3984" y="1228"/>
                    <a:pt x="3936" y="1326"/>
                  </a:cubicBezTo>
                  <a:cubicBezTo>
                    <a:pt x="3912" y="1350"/>
                    <a:pt x="3912" y="1350"/>
                    <a:pt x="3887" y="1350"/>
                  </a:cubicBezTo>
                  <a:cubicBezTo>
                    <a:pt x="3863" y="1350"/>
                    <a:pt x="3839" y="1326"/>
                    <a:pt x="3814" y="1326"/>
                  </a:cubicBezTo>
                  <a:cubicBezTo>
                    <a:pt x="3766" y="1277"/>
                    <a:pt x="3766" y="1277"/>
                    <a:pt x="3766" y="1204"/>
                  </a:cubicBezTo>
                  <a:cubicBezTo>
                    <a:pt x="3790" y="1131"/>
                    <a:pt x="3863" y="1058"/>
                    <a:pt x="3984" y="1010"/>
                  </a:cubicBezTo>
                  <a:close/>
                  <a:moveTo>
                    <a:pt x="1045" y="1860"/>
                  </a:moveTo>
                  <a:cubicBezTo>
                    <a:pt x="948" y="1957"/>
                    <a:pt x="851" y="2030"/>
                    <a:pt x="754" y="2079"/>
                  </a:cubicBezTo>
                  <a:cubicBezTo>
                    <a:pt x="778" y="1982"/>
                    <a:pt x="875" y="1909"/>
                    <a:pt x="972" y="1860"/>
                  </a:cubicBezTo>
                  <a:close/>
                  <a:moveTo>
                    <a:pt x="3159" y="1957"/>
                  </a:moveTo>
                  <a:cubicBezTo>
                    <a:pt x="3159" y="1957"/>
                    <a:pt x="3183" y="1957"/>
                    <a:pt x="3231" y="2006"/>
                  </a:cubicBezTo>
                  <a:cubicBezTo>
                    <a:pt x="3280" y="2054"/>
                    <a:pt x="3304" y="2152"/>
                    <a:pt x="3280" y="2224"/>
                  </a:cubicBezTo>
                  <a:cubicBezTo>
                    <a:pt x="3159" y="2127"/>
                    <a:pt x="3159" y="2006"/>
                    <a:pt x="3159" y="1957"/>
                  </a:cubicBezTo>
                  <a:close/>
                  <a:moveTo>
                    <a:pt x="1701" y="2030"/>
                  </a:moveTo>
                  <a:cubicBezTo>
                    <a:pt x="1750" y="2054"/>
                    <a:pt x="1798" y="2079"/>
                    <a:pt x="1822" y="2127"/>
                  </a:cubicBezTo>
                  <a:cubicBezTo>
                    <a:pt x="1847" y="2249"/>
                    <a:pt x="1822" y="2346"/>
                    <a:pt x="1774" y="2443"/>
                  </a:cubicBezTo>
                  <a:cubicBezTo>
                    <a:pt x="1677" y="2346"/>
                    <a:pt x="1628" y="2200"/>
                    <a:pt x="1652" y="2054"/>
                  </a:cubicBezTo>
                  <a:cubicBezTo>
                    <a:pt x="1652" y="2030"/>
                    <a:pt x="1677" y="2030"/>
                    <a:pt x="1677" y="2030"/>
                  </a:cubicBezTo>
                  <a:close/>
                  <a:moveTo>
                    <a:pt x="1688" y="116"/>
                  </a:moveTo>
                  <a:cubicBezTo>
                    <a:pt x="1796" y="116"/>
                    <a:pt x="1923" y="140"/>
                    <a:pt x="2065" y="184"/>
                  </a:cubicBezTo>
                  <a:cubicBezTo>
                    <a:pt x="2211" y="232"/>
                    <a:pt x="2333" y="305"/>
                    <a:pt x="2454" y="427"/>
                  </a:cubicBezTo>
                  <a:cubicBezTo>
                    <a:pt x="2284" y="548"/>
                    <a:pt x="2235" y="791"/>
                    <a:pt x="2333" y="961"/>
                  </a:cubicBezTo>
                  <a:cubicBezTo>
                    <a:pt x="2430" y="1083"/>
                    <a:pt x="2503" y="1131"/>
                    <a:pt x="2551" y="1131"/>
                  </a:cubicBezTo>
                  <a:cubicBezTo>
                    <a:pt x="2648" y="1107"/>
                    <a:pt x="2721" y="1058"/>
                    <a:pt x="2746" y="986"/>
                  </a:cubicBezTo>
                  <a:cubicBezTo>
                    <a:pt x="2794" y="791"/>
                    <a:pt x="2746" y="573"/>
                    <a:pt x="2624" y="427"/>
                  </a:cubicBezTo>
                  <a:cubicBezTo>
                    <a:pt x="2818" y="305"/>
                    <a:pt x="3061" y="232"/>
                    <a:pt x="3304" y="232"/>
                  </a:cubicBezTo>
                  <a:lnTo>
                    <a:pt x="3450" y="232"/>
                  </a:lnTo>
                  <a:cubicBezTo>
                    <a:pt x="3742" y="330"/>
                    <a:pt x="3960" y="597"/>
                    <a:pt x="3984" y="888"/>
                  </a:cubicBezTo>
                  <a:cubicBezTo>
                    <a:pt x="3839" y="937"/>
                    <a:pt x="3717" y="1034"/>
                    <a:pt x="3693" y="1180"/>
                  </a:cubicBezTo>
                  <a:cubicBezTo>
                    <a:pt x="3669" y="1277"/>
                    <a:pt x="3693" y="1350"/>
                    <a:pt x="3766" y="1423"/>
                  </a:cubicBezTo>
                  <a:cubicBezTo>
                    <a:pt x="3802" y="1459"/>
                    <a:pt x="3845" y="1477"/>
                    <a:pt x="3887" y="1477"/>
                  </a:cubicBezTo>
                  <a:cubicBezTo>
                    <a:pt x="3930" y="1477"/>
                    <a:pt x="3972" y="1459"/>
                    <a:pt x="4009" y="1423"/>
                  </a:cubicBezTo>
                  <a:cubicBezTo>
                    <a:pt x="4082" y="1277"/>
                    <a:pt x="4106" y="1131"/>
                    <a:pt x="4082" y="986"/>
                  </a:cubicBezTo>
                  <a:cubicBezTo>
                    <a:pt x="4130" y="986"/>
                    <a:pt x="4203" y="961"/>
                    <a:pt x="4252" y="961"/>
                  </a:cubicBezTo>
                  <a:cubicBezTo>
                    <a:pt x="4470" y="961"/>
                    <a:pt x="4640" y="1083"/>
                    <a:pt x="4738" y="1277"/>
                  </a:cubicBezTo>
                  <a:cubicBezTo>
                    <a:pt x="4835" y="1544"/>
                    <a:pt x="4810" y="1836"/>
                    <a:pt x="4665" y="2079"/>
                  </a:cubicBezTo>
                  <a:cubicBezTo>
                    <a:pt x="4483" y="2341"/>
                    <a:pt x="4201" y="2486"/>
                    <a:pt x="3902" y="2486"/>
                  </a:cubicBezTo>
                  <a:cubicBezTo>
                    <a:pt x="3841" y="2486"/>
                    <a:pt x="3779" y="2480"/>
                    <a:pt x="3717" y="2467"/>
                  </a:cubicBezTo>
                  <a:cubicBezTo>
                    <a:pt x="3572" y="2443"/>
                    <a:pt x="3450" y="2370"/>
                    <a:pt x="3353" y="2297"/>
                  </a:cubicBezTo>
                  <a:cubicBezTo>
                    <a:pt x="3401" y="2176"/>
                    <a:pt x="3377" y="2030"/>
                    <a:pt x="3304" y="1933"/>
                  </a:cubicBezTo>
                  <a:cubicBezTo>
                    <a:pt x="3244" y="1884"/>
                    <a:pt x="3189" y="1860"/>
                    <a:pt x="3143" y="1860"/>
                  </a:cubicBezTo>
                  <a:cubicBezTo>
                    <a:pt x="3098" y="1860"/>
                    <a:pt x="3061" y="1884"/>
                    <a:pt x="3037" y="1933"/>
                  </a:cubicBezTo>
                  <a:cubicBezTo>
                    <a:pt x="3037" y="2103"/>
                    <a:pt x="3086" y="2249"/>
                    <a:pt x="3231" y="2322"/>
                  </a:cubicBezTo>
                  <a:cubicBezTo>
                    <a:pt x="3071" y="2620"/>
                    <a:pt x="2781" y="2809"/>
                    <a:pt x="2442" y="2809"/>
                  </a:cubicBezTo>
                  <a:cubicBezTo>
                    <a:pt x="2422" y="2809"/>
                    <a:pt x="2402" y="2809"/>
                    <a:pt x="2381" y="2807"/>
                  </a:cubicBezTo>
                  <a:cubicBezTo>
                    <a:pt x="2187" y="2807"/>
                    <a:pt x="1968" y="2686"/>
                    <a:pt x="1847" y="2516"/>
                  </a:cubicBezTo>
                  <a:cubicBezTo>
                    <a:pt x="1920" y="2394"/>
                    <a:pt x="1968" y="2249"/>
                    <a:pt x="1920" y="2103"/>
                  </a:cubicBezTo>
                  <a:cubicBezTo>
                    <a:pt x="1895" y="2030"/>
                    <a:pt x="1822" y="1957"/>
                    <a:pt x="1725" y="1933"/>
                  </a:cubicBezTo>
                  <a:cubicBezTo>
                    <a:pt x="1712" y="1928"/>
                    <a:pt x="1699" y="1926"/>
                    <a:pt x="1685" y="1926"/>
                  </a:cubicBezTo>
                  <a:cubicBezTo>
                    <a:pt x="1627" y="1926"/>
                    <a:pt x="1575" y="1966"/>
                    <a:pt x="1555" y="2006"/>
                  </a:cubicBezTo>
                  <a:cubicBezTo>
                    <a:pt x="1531" y="2200"/>
                    <a:pt x="1580" y="2394"/>
                    <a:pt x="1725" y="2540"/>
                  </a:cubicBezTo>
                  <a:cubicBezTo>
                    <a:pt x="1604" y="2662"/>
                    <a:pt x="1434" y="2735"/>
                    <a:pt x="1264" y="2759"/>
                  </a:cubicBezTo>
                  <a:lnTo>
                    <a:pt x="1191" y="2759"/>
                  </a:lnTo>
                  <a:cubicBezTo>
                    <a:pt x="1045" y="2759"/>
                    <a:pt x="924" y="2686"/>
                    <a:pt x="826" y="2589"/>
                  </a:cubicBezTo>
                  <a:cubicBezTo>
                    <a:pt x="729" y="2467"/>
                    <a:pt x="705" y="2346"/>
                    <a:pt x="729" y="2224"/>
                  </a:cubicBezTo>
                  <a:cubicBezTo>
                    <a:pt x="924" y="2152"/>
                    <a:pt x="1167" y="1957"/>
                    <a:pt x="1142" y="1836"/>
                  </a:cubicBezTo>
                  <a:cubicBezTo>
                    <a:pt x="1142" y="1801"/>
                    <a:pt x="1118" y="1767"/>
                    <a:pt x="1052" y="1767"/>
                  </a:cubicBezTo>
                  <a:cubicBezTo>
                    <a:pt x="1025" y="1767"/>
                    <a:pt x="991" y="1773"/>
                    <a:pt x="948" y="1787"/>
                  </a:cubicBezTo>
                  <a:cubicBezTo>
                    <a:pt x="802" y="1836"/>
                    <a:pt x="681" y="1982"/>
                    <a:pt x="656" y="2152"/>
                  </a:cubicBezTo>
                  <a:cubicBezTo>
                    <a:pt x="638" y="2154"/>
                    <a:pt x="621" y="2155"/>
                    <a:pt x="603" y="2155"/>
                  </a:cubicBezTo>
                  <a:cubicBezTo>
                    <a:pt x="414" y="2155"/>
                    <a:pt x="286" y="2032"/>
                    <a:pt x="219" y="1787"/>
                  </a:cubicBezTo>
                  <a:cubicBezTo>
                    <a:pt x="98" y="1520"/>
                    <a:pt x="122" y="1228"/>
                    <a:pt x="243" y="961"/>
                  </a:cubicBezTo>
                  <a:cubicBezTo>
                    <a:pt x="389" y="791"/>
                    <a:pt x="608" y="694"/>
                    <a:pt x="851" y="694"/>
                  </a:cubicBezTo>
                  <a:lnTo>
                    <a:pt x="1142" y="694"/>
                  </a:lnTo>
                  <a:lnTo>
                    <a:pt x="1142" y="743"/>
                  </a:lnTo>
                  <a:cubicBezTo>
                    <a:pt x="1118" y="840"/>
                    <a:pt x="1142" y="937"/>
                    <a:pt x="1191" y="1010"/>
                  </a:cubicBezTo>
                  <a:cubicBezTo>
                    <a:pt x="1204" y="1036"/>
                    <a:pt x="1232" y="1056"/>
                    <a:pt x="1271" y="1056"/>
                  </a:cubicBezTo>
                  <a:cubicBezTo>
                    <a:pt x="1302" y="1056"/>
                    <a:pt x="1341" y="1043"/>
                    <a:pt x="1385" y="1010"/>
                  </a:cubicBezTo>
                  <a:cubicBezTo>
                    <a:pt x="1482" y="913"/>
                    <a:pt x="1507" y="888"/>
                    <a:pt x="1482" y="791"/>
                  </a:cubicBezTo>
                  <a:cubicBezTo>
                    <a:pt x="1458" y="718"/>
                    <a:pt x="1385" y="645"/>
                    <a:pt x="1239" y="621"/>
                  </a:cubicBezTo>
                  <a:cubicBezTo>
                    <a:pt x="1239" y="475"/>
                    <a:pt x="1288" y="330"/>
                    <a:pt x="1385" y="232"/>
                  </a:cubicBezTo>
                  <a:cubicBezTo>
                    <a:pt x="1452" y="152"/>
                    <a:pt x="1556" y="116"/>
                    <a:pt x="1688" y="116"/>
                  </a:cubicBezTo>
                  <a:close/>
                  <a:moveTo>
                    <a:pt x="1650" y="1"/>
                  </a:moveTo>
                  <a:cubicBezTo>
                    <a:pt x="1501" y="1"/>
                    <a:pt x="1380" y="43"/>
                    <a:pt x="1288" y="135"/>
                  </a:cubicBezTo>
                  <a:cubicBezTo>
                    <a:pt x="1191" y="257"/>
                    <a:pt x="1118" y="427"/>
                    <a:pt x="1118" y="597"/>
                  </a:cubicBezTo>
                  <a:cubicBezTo>
                    <a:pt x="1069" y="585"/>
                    <a:pt x="1021" y="579"/>
                    <a:pt x="972" y="579"/>
                  </a:cubicBezTo>
                  <a:cubicBezTo>
                    <a:pt x="924" y="579"/>
                    <a:pt x="875" y="585"/>
                    <a:pt x="826" y="597"/>
                  </a:cubicBezTo>
                  <a:cubicBezTo>
                    <a:pt x="559" y="597"/>
                    <a:pt x="316" y="694"/>
                    <a:pt x="146" y="888"/>
                  </a:cubicBezTo>
                  <a:cubicBezTo>
                    <a:pt x="1" y="1180"/>
                    <a:pt x="1" y="1520"/>
                    <a:pt x="122" y="1811"/>
                  </a:cubicBezTo>
                  <a:cubicBezTo>
                    <a:pt x="219" y="2152"/>
                    <a:pt x="414" y="2224"/>
                    <a:pt x="559" y="2224"/>
                  </a:cubicBezTo>
                  <a:lnTo>
                    <a:pt x="608" y="2224"/>
                  </a:lnTo>
                  <a:cubicBezTo>
                    <a:pt x="608" y="2394"/>
                    <a:pt x="656" y="2540"/>
                    <a:pt x="754" y="2637"/>
                  </a:cubicBezTo>
                  <a:cubicBezTo>
                    <a:pt x="851" y="2783"/>
                    <a:pt x="1021" y="2856"/>
                    <a:pt x="1191" y="2856"/>
                  </a:cubicBezTo>
                  <a:lnTo>
                    <a:pt x="1264" y="2856"/>
                  </a:lnTo>
                  <a:cubicBezTo>
                    <a:pt x="1458" y="2832"/>
                    <a:pt x="1652" y="2759"/>
                    <a:pt x="1774" y="2613"/>
                  </a:cubicBezTo>
                  <a:cubicBezTo>
                    <a:pt x="1944" y="2783"/>
                    <a:pt x="2163" y="2905"/>
                    <a:pt x="2381" y="2929"/>
                  </a:cubicBezTo>
                  <a:lnTo>
                    <a:pt x="2430" y="2929"/>
                  </a:lnTo>
                  <a:cubicBezTo>
                    <a:pt x="2794" y="2905"/>
                    <a:pt x="3134" y="2710"/>
                    <a:pt x="3304" y="2394"/>
                  </a:cubicBezTo>
                  <a:cubicBezTo>
                    <a:pt x="3426" y="2467"/>
                    <a:pt x="3547" y="2516"/>
                    <a:pt x="3693" y="2540"/>
                  </a:cubicBezTo>
                  <a:cubicBezTo>
                    <a:pt x="3766" y="2559"/>
                    <a:pt x="3841" y="2567"/>
                    <a:pt x="3916" y="2567"/>
                  </a:cubicBezTo>
                  <a:cubicBezTo>
                    <a:pt x="4239" y="2567"/>
                    <a:pt x="4560" y="2403"/>
                    <a:pt x="4738" y="2127"/>
                  </a:cubicBezTo>
                  <a:cubicBezTo>
                    <a:pt x="4932" y="1860"/>
                    <a:pt x="4956" y="1496"/>
                    <a:pt x="4835" y="1204"/>
                  </a:cubicBezTo>
                  <a:cubicBezTo>
                    <a:pt x="4738" y="986"/>
                    <a:pt x="4495" y="840"/>
                    <a:pt x="4252" y="840"/>
                  </a:cubicBezTo>
                  <a:cubicBezTo>
                    <a:pt x="4203" y="840"/>
                    <a:pt x="4130" y="840"/>
                    <a:pt x="4057" y="864"/>
                  </a:cubicBezTo>
                  <a:cubicBezTo>
                    <a:pt x="4033" y="500"/>
                    <a:pt x="3790" y="232"/>
                    <a:pt x="3450" y="135"/>
                  </a:cubicBezTo>
                  <a:cubicBezTo>
                    <a:pt x="3426" y="123"/>
                    <a:pt x="3395" y="117"/>
                    <a:pt x="3365" y="117"/>
                  </a:cubicBezTo>
                  <a:cubicBezTo>
                    <a:pt x="3335" y="117"/>
                    <a:pt x="3304" y="123"/>
                    <a:pt x="3280" y="135"/>
                  </a:cubicBezTo>
                  <a:cubicBezTo>
                    <a:pt x="3013" y="135"/>
                    <a:pt x="2746" y="208"/>
                    <a:pt x="2527" y="330"/>
                  </a:cubicBezTo>
                  <a:cubicBezTo>
                    <a:pt x="2405" y="232"/>
                    <a:pt x="2235" y="135"/>
                    <a:pt x="2090" y="87"/>
                  </a:cubicBezTo>
                  <a:cubicBezTo>
                    <a:pt x="1923" y="31"/>
                    <a:pt x="1776" y="1"/>
                    <a:pt x="1650" y="1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0" name="Google Shape;300;p20"/>
          <p:cNvGrpSpPr/>
          <p:nvPr/>
        </p:nvGrpSpPr>
        <p:grpSpPr>
          <a:xfrm rot="-1272558" flipH="1">
            <a:off x="7559393" y="3262088"/>
            <a:ext cx="1415633" cy="2385311"/>
            <a:chOff x="-653265" y="1899986"/>
            <a:chExt cx="171302" cy="288619"/>
          </a:xfrm>
        </p:grpSpPr>
        <p:sp>
          <p:nvSpPr>
            <p:cNvPr id="301" name="Google Shape;301;p20"/>
            <p:cNvSpPr/>
            <p:nvPr/>
          </p:nvSpPr>
          <p:spPr>
            <a:xfrm>
              <a:off x="-527106" y="1913930"/>
              <a:ext cx="45143" cy="47052"/>
            </a:xfrm>
            <a:custGeom>
              <a:avLst/>
              <a:gdLst/>
              <a:ahLst/>
              <a:cxnLst/>
              <a:rect l="l" t="t" r="r" b="b"/>
              <a:pathLst>
                <a:path w="1159" h="1208" extrusionOk="0">
                  <a:moveTo>
                    <a:pt x="626" y="1"/>
                  </a:moveTo>
                  <a:cubicBezTo>
                    <a:pt x="368" y="1"/>
                    <a:pt x="163" y="396"/>
                    <a:pt x="163" y="396"/>
                  </a:cubicBezTo>
                  <a:cubicBezTo>
                    <a:pt x="0" y="997"/>
                    <a:pt x="317" y="1207"/>
                    <a:pt x="551" y="1207"/>
                  </a:cubicBezTo>
                  <a:cubicBezTo>
                    <a:pt x="666" y="1207"/>
                    <a:pt x="762" y="1156"/>
                    <a:pt x="770" y="1076"/>
                  </a:cubicBezTo>
                  <a:cubicBezTo>
                    <a:pt x="794" y="833"/>
                    <a:pt x="479" y="736"/>
                    <a:pt x="479" y="736"/>
                  </a:cubicBezTo>
                  <a:cubicBezTo>
                    <a:pt x="479" y="736"/>
                    <a:pt x="1159" y="396"/>
                    <a:pt x="819" y="80"/>
                  </a:cubicBezTo>
                  <a:cubicBezTo>
                    <a:pt x="753" y="23"/>
                    <a:pt x="688" y="1"/>
                    <a:pt x="6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20"/>
            <p:cNvSpPr/>
            <p:nvPr/>
          </p:nvSpPr>
          <p:spPr>
            <a:xfrm>
              <a:off x="-564303" y="1911944"/>
              <a:ext cx="42728" cy="46273"/>
            </a:xfrm>
            <a:custGeom>
              <a:avLst/>
              <a:gdLst/>
              <a:ahLst/>
              <a:cxnLst/>
              <a:rect l="l" t="t" r="r" b="b"/>
              <a:pathLst>
                <a:path w="1097" h="1188" extrusionOk="0">
                  <a:moveTo>
                    <a:pt x="548" y="1"/>
                  </a:moveTo>
                  <a:cubicBezTo>
                    <a:pt x="491" y="1"/>
                    <a:pt x="429" y="17"/>
                    <a:pt x="365" y="58"/>
                  </a:cubicBezTo>
                  <a:cubicBezTo>
                    <a:pt x="0" y="301"/>
                    <a:pt x="680" y="738"/>
                    <a:pt x="680" y="738"/>
                  </a:cubicBezTo>
                  <a:cubicBezTo>
                    <a:pt x="680" y="738"/>
                    <a:pt x="340" y="811"/>
                    <a:pt x="340" y="1030"/>
                  </a:cubicBezTo>
                  <a:cubicBezTo>
                    <a:pt x="349" y="1120"/>
                    <a:pt x="464" y="1188"/>
                    <a:pt x="597" y="1188"/>
                  </a:cubicBezTo>
                  <a:cubicBezTo>
                    <a:pt x="821" y="1188"/>
                    <a:pt x="1097" y="1000"/>
                    <a:pt x="1021" y="422"/>
                  </a:cubicBezTo>
                  <a:cubicBezTo>
                    <a:pt x="1021" y="422"/>
                    <a:pt x="835" y="1"/>
                    <a:pt x="5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20"/>
            <p:cNvSpPr/>
            <p:nvPr/>
          </p:nvSpPr>
          <p:spPr>
            <a:xfrm>
              <a:off x="-525509" y="1900921"/>
              <a:ext cx="20838" cy="20877"/>
            </a:xfrm>
            <a:custGeom>
              <a:avLst/>
              <a:gdLst/>
              <a:ahLst/>
              <a:cxnLst/>
              <a:rect l="l" t="t" r="r" b="b"/>
              <a:pathLst>
                <a:path w="535" h="536" extrusionOk="0">
                  <a:moveTo>
                    <a:pt x="462" y="1"/>
                  </a:moveTo>
                  <a:cubicBezTo>
                    <a:pt x="292" y="25"/>
                    <a:pt x="0" y="195"/>
                    <a:pt x="49" y="487"/>
                  </a:cubicBezTo>
                  <a:cubicBezTo>
                    <a:pt x="49" y="511"/>
                    <a:pt x="73" y="535"/>
                    <a:pt x="97" y="535"/>
                  </a:cubicBezTo>
                  <a:lnTo>
                    <a:pt x="122" y="535"/>
                  </a:lnTo>
                  <a:cubicBezTo>
                    <a:pt x="146" y="535"/>
                    <a:pt x="146" y="511"/>
                    <a:pt x="146" y="487"/>
                  </a:cubicBezTo>
                  <a:cubicBezTo>
                    <a:pt x="97" y="171"/>
                    <a:pt x="462" y="98"/>
                    <a:pt x="486" y="98"/>
                  </a:cubicBezTo>
                  <a:cubicBezTo>
                    <a:pt x="510" y="74"/>
                    <a:pt x="535" y="49"/>
                    <a:pt x="510" y="25"/>
                  </a:cubicBezTo>
                  <a:cubicBezTo>
                    <a:pt x="510" y="1"/>
                    <a:pt x="486" y="1"/>
                    <a:pt x="4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20"/>
            <p:cNvSpPr/>
            <p:nvPr/>
          </p:nvSpPr>
          <p:spPr>
            <a:xfrm>
              <a:off x="-540660" y="1899986"/>
              <a:ext cx="17060" cy="20838"/>
            </a:xfrm>
            <a:custGeom>
              <a:avLst/>
              <a:gdLst/>
              <a:ahLst/>
              <a:cxnLst/>
              <a:rect l="l" t="t" r="r" b="b"/>
              <a:pathLst>
                <a:path w="438" h="535" extrusionOk="0">
                  <a:moveTo>
                    <a:pt x="49" y="1"/>
                  </a:moveTo>
                  <a:cubicBezTo>
                    <a:pt x="1" y="1"/>
                    <a:pt x="1" y="25"/>
                    <a:pt x="1" y="49"/>
                  </a:cubicBezTo>
                  <a:cubicBezTo>
                    <a:pt x="1" y="98"/>
                    <a:pt x="25" y="98"/>
                    <a:pt x="49" y="98"/>
                  </a:cubicBezTo>
                  <a:cubicBezTo>
                    <a:pt x="98" y="98"/>
                    <a:pt x="146" y="122"/>
                    <a:pt x="195" y="146"/>
                  </a:cubicBezTo>
                  <a:cubicBezTo>
                    <a:pt x="292" y="243"/>
                    <a:pt x="341" y="365"/>
                    <a:pt x="341" y="511"/>
                  </a:cubicBezTo>
                  <a:cubicBezTo>
                    <a:pt x="341" y="535"/>
                    <a:pt x="365" y="535"/>
                    <a:pt x="389" y="535"/>
                  </a:cubicBezTo>
                  <a:cubicBezTo>
                    <a:pt x="414" y="535"/>
                    <a:pt x="438" y="511"/>
                    <a:pt x="438" y="486"/>
                  </a:cubicBezTo>
                  <a:cubicBezTo>
                    <a:pt x="438" y="341"/>
                    <a:pt x="365" y="171"/>
                    <a:pt x="243" y="73"/>
                  </a:cubicBezTo>
                  <a:cubicBezTo>
                    <a:pt x="195" y="25"/>
                    <a:pt x="122" y="1"/>
                    <a:pt x="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20"/>
            <p:cNvSpPr/>
            <p:nvPr/>
          </p:nvSpPr>
          <p:spPr>
            <a:xfrm>
              <a:off x="-653265" y="1974731"/>
              <a:ext cx="137260" cy="213874"/>
            </a:xfrm>
            <a:custGeom>
              <a:avLst/>
              <a:gdLst/>
              <a:ahLst/>
              <a:cxnLst/>
              <a:rect l="l" t="t" r="r" b="b"/>
              <a:pathLst>
                <a:path w="3524" h="5491" extrusionOk="0">
                  <a:moveTo>
                    <a:pt x="3353" y="1"/>
                  </a:moveTo>
                  <a:cubicBezTo>
                    <a:pt x="3329" y="25"/>
                    <a:pt x="3329" y="49"/>
                    <a:pt x="3329" y="73"/>
                  </a:cubicBezTo>
                  <a:cubicBezTo>
                    <a:pt x="3353" y="122"/>
                    <a:pt x="3377" y="171"/>
                    <a:pt x="3377" y="244"/>
                  </a:cubicBezTo>
                  <a:cubicBezTo>
                    <a:pt x="3377" y="268"/>
                    <a:pt x="3402" y="268"/>
                    <a:pt x="3426" y="268"/>
                  </a:cubicBezTo>
                  <a:cubicBezTo>
                    <a:pt x="3450" y="268"/>
                    <a:pt x="3475" y="244"/>
                    <a:pt x="3475" y="219"/>
                  </a:cubicBezTo>
                  <a:cubicBezTo>
                    <a:pt x="3450" y="98"/>
                    <a:pt x="3426" y="25"/>
                    <a:pt x="3426" y="25"/>
                  </a:cubicBezTo>
                  <a:cubicBezTo>
                    <a:pt x="3402" y="1"/>
                    <a:pt x="3377" y="1"/>
                    <a:pt x="3353" y="1"/>
                  </a:cubicBezTo>
                  <a:close/>
                  <a:moveTo>
                    <a:pt x="3465" y="377"/>
                  </a:moveTo>
                  <a:cubicBezTo>
                    <a:pt x="3438" y="377"/>
                    <a:pt x="3414" y="389"/>
                    <a:pt x="3426" y="414"/>
                  </a:cubicBezTo>
                  <a:cubicBezTo>
                    <a:pt x="3426" y="462"/>
                    <a:pt x="3426" y="535"/>
                    <a:pt x="3426" y="584"/>
                  </a:cubicBezTo>
                  <a:lnTo>
                    <a:pt x="3426" y="608"/>
                  </a:lnTo>
                  <a:cubicBezTo>
                    <a:pt x="3426" y="632"/>
                    <a:pt x="3450" y="656"/>
                    <a:pt x="3475" y="656"/>
                  </a:cubicBezTo>
                  <a:cubicBezTo>
                    <a:pt x="3499" y="656"/>
                    <a:pt x="3499" y="632"/>
                    <a:pt x="3523" y="632"/>
                  </a:cubicBezTo>
                  <a:lnTo>
                    <a:pt x="3523" y="584"/>
                  </a:lnTo>
                  <a:cubicBezTo>
                    <a:pt x="3523" y="535"/>
                    <a:pt x="3523" y="486"/>
                    <a:pt x="3523" y="414"/>
                  </a:cubicBezTo>
                  <a:cubicBezTo>
                    <a:pt x="3523" y="389"/>
                    <a:pt x="3493" y="377"/>
                    <a:pt x="3465" y="377"/>
                  </a:cubicBezTo>
                  <a:close/>
                  <a:moveTo>
                    <a:pt x="3450" y="754"/>
                  </a:moveTo>
                  <a:cubicBezTo>
                    <a:pt x="3426" y="754"/>
                    <a:pt x="3402" y="754"/>
                    <a:pt x="3402" y="778"/>
                  </a:cubicBezTo>
                  <a:cubicBezTo>
                    <a:pt x="3402" y="851"/>
                    <a:pt x="3377" y="899"/>
                    <a:pt x="3353" y="948"/>
                  </a:cubicBezTo>
                  <a:cubicBezTo>
                    <a:pt x="3329" y="972"/>
                    <a:pt x="3353" y="997"/>
                    <a:pt x="3377" y="1021"/>
                  </a:cubicBezTo>
                  <a:lnTo>
                    <a:pt x="3402" y="1021"/>
                  </a:lnTo>
                  <a:cubicBezTo>
                    <a:pt x="3426" y="1021"/>
                    <a:pt x="3426" y="997"/>
                    <a:pt x="3426" y="997"/>
                  </a:cubicBezTo>
                  <a:cubicBezTo>
                    <a:pt x="3450" y="924"/>
                    <a:pt x="3475" y="875"/>
                    <a:pt x="3499" y="802"/>
                  </a:cubicBezTo>
                  <a:cubicBezTo>
                    <a:pt x="3499" y="778"/>
                    <a:pt x="3475" y="754"/>
                    <a:pt x="3450" y="754"/>
                  </a:cubicBezTo>
                  <a:close/>
                  <a:moveTo>
                    <a:pt x="2576" y="899"/>
                  </a:moveTo>
                  <a:cubicBezTo>
                    <a:pt x="2503" y="924"/>
                    <a:pt x="2430" y="997"/>
                    <a:pt x="2406" y="1045"/>
                  </a:cubicBezTo>
                  <a:cubicBezTo>
                    <a:pt x="2406" y="1069"/>
                    <a:pt x="2406" y="1118"/>
                    <a:pt x="2430" y="1118"/>
                  </a:cubicBezTo>
                  <a:lnTo>
                    <a:pt x="2454" y="1118"/>
                  </a:lnTo>
                  <a:cubicBezTo>
                    <a:pt x="2479" y="1118"/>
                    <a:pt x="2479" y="1118"/>
                    <a:pt x="2503" y="1094"/>
                  </a:cubicBezTo>
                  <a:cubicBezTo>
                    <a:pt x="2503" y="1045"/>
                    <a:pt x="2551" y="1021"/>
                    <a:pt x="2600" y="997"/>
                  </a:cubicBezTo>
                  <a:cubicBezTo>
                    <a:pt x="2649" y="972"/>
                    <a:pt x="2624" y="899"/>
                    <a:pt x="2576" y="899"/>
                  </a:cubicBezTo>
                  <a:close/>
                  <a:moveTo>
                    <a:pt x="2722" y="948"/>
                  </a:moveTo>
                  <a:cubicBezTo>
                    <a:pt x="2697" y="972"/>
                    <a:pt x="2697" y="997"/>
                    <a:pt x="2722" y="1021"/>
                  </a:cubicBezTo>
                  <a:cubicBezTo>
                    <a:pt x="2770" y="1045"/>
                    <a:pt x="2794" y="1094"/>
                    <a:pt x="2819" y="1142"/>
                  </a:cubicBezTo>
                  <a:cubicBezTo>
                    <a:pt x="2843" y="1167"/>
                    <a:pt x="2843" y="1167"/>
                    <a:pt x="2867" y="1167"/>
                  </a:cubicBezTo>
                  <a:lnTo>
                    <a:pt x="2916" y="1191"/>
                  </a:lnTo>
                  <a:cubicBezTo>
                    <a:pt x="2916" y="1167"/>
                    <a:pt x="2940" y="1142"/>
                    <a:pt x="2916" y="1118"/>
                  </a:cubicBezTo>
                  <a:cubicBezTo>
                    <a:pt x="2892" y="1045"/>
                    <a:pt x="2843" y="997"/>
                    <a:pt x="2794" y="948"/>
                  </a:cubicBezTo>
                  <a:close/>
                  <a:moveTo>
                    <a:pt x="3268" y="1078"/>
                  </a:moveTo>
                  <a:cubicBezTo>
                    <a:pt x="3256" y="1078"/>
                    <a:pt x="3243" y="1082"/>
                    <a:pt x="3232" y="1094"/>
                  </a:cubicBezTo>
                  <a:cubicBezTo>
                    <a:pt x="3207" y="1142"/>
                    <a:pt x="3159" y="1167"/>
                    <a:pt x="3110" y="1215"/>
                  </a:cubicBezTo>
                  <a:cubicBezTo>
                    <a:pt x="3086" y="1215"/>
                    <a:pt x="3086" y="1239"/>
                    <a:pt x="3110" y="1264"/>
                  </a:cubicBezTo>
                  <a:cubicBezTo>
                    <a:pt x="3110" y="1288"/>
                    <a:pt x="3134" y="1288"/>
                    <a:pt x="3159" y="1288"/>
                  </a:cubicBezTo>
                  <a:cubicBezTo>
                    <a:pt x="3207" y="1264"/>
                    <a:pt x="3256" y="1215"/>
                    <a:pt x="3305" y="1167"/>
                  </a:cubicBezTo>
                  <a:cubicBezTo>
                    <a:pt x="3342" y="1129"/>
                    <a:pt x="3308" y="1078"/>
                    <a:pt x="3268" y="1078"/>
                  </a:cubicBezTo>
                  <a:close/>
                  <a:moveTo>
                    <a:pt x="2469" y="1197"/>
                  </a:moveTo>
                  <a:cubicBezTo>
                    <a:pt x="2460" y="1197"/>
                    <a:pt x="2454" y="1203"/>
                    <a:pt x="2454" y="1215"/>
                  </a:cubicBezTo>
                  <a:cubicBezTo>
                    <a:pt x="2430" y="1215"/>
                    <a:pt x="2406" y="1264"/>
                    <a:pt x="2430" y="1264"/>
                  </a:cubicBezTo>
                  <a:cubicBezTo>
                    <a:pt x="2479" y="1337"/>
                    <a:pt x="2527" y="1385"/>
                    <a:pt x="2600" y="1385"/>
                  </a:cubicBezTo>
                  <a:lnTo>
                    <a:pt x="2624" y="1410"/>
                  </a:lnTo>
                  <a:cubicBezTo>
                    <a:pt x="2649" y="1410"/>
                    <a:pt x="2673" y="1385"/>
                    <a:pt x="2673" y="1361"/>
                  </a:cubicBezTo>
                  <a:cubicBezTo>
                    <a:pt x="2673" y="1337"/>
                    <a:pt x="2649" y="1288"/>
                    <a:pt x="2624" y="1288"/>
                  </a:cubicBezTo>
                  <a:cubicBezTo>
                    <a:pt x="2576" y="1288"/>
                    <a:pt x="2527" y="1264"/>
                    <a:pt x="2503" y="1215"/>
                  </a:cubicBezTo>
                  <a:cubicBezTo>
                    <a:pt x="2491" y="1203"/>
                    <a:pt x="2479" y="1197"/>
                    <a:pt x="2469" y="1197"/>
                  </a:cubicBezTo>
                  <a:close/>
                  <a:moveTo>
                    <a:pt x="2958" y="1253"/>
                  </a:moveTo>
                  <a:cubicBezTo>
                    <a:pt x="2954" y="1253"/>
                    <a:pt x="2948" y="1256"/>
                    <a:pt x="2940" y="1264"/>
                  </a:cubicBezTo>
                  <a:cubicBezTo>
                    <a:pt x="2916" y="1264"/>
                    <a:pt x="2892" y="1264"/>
                    <a:pt x="2892" y="1288"/>
                  </a:cubicBezTo>
                  <a:lnTo>
                    <a:pt x="2794" y="1312"/>
                  </a:lnTo>
                  <a:cubicBezTo>
                    <a:pt x="2790" y="1310"/>
                    <a:pt x="2786" y="1309"/>
                    <a:pt x="2782" y="1309"/>
                  </a:cubicBezTo>
                  <a:cubicBezTo>
                    <a:pt x="2746" y="1309"/>
                    <a:pt x="2750" y="1410"/>
                    <a:pt x="2794" y="1410"/>
                  </a:cubicBezTo>
                  <a:cubicBezTo>
                    <a:pt x="2843" y="1410"/>
                    <a:pt x="2867" y="1385"/>
                    <a:pt x="2916" y="1385"/>
                  </a:cubicBezTo>
                  <a:cubicBezTo>
                    <a:pt x="2916" y="1410"/>
                    <a:pt x="2916" y="1458"/>
                    <a:pt x="2916" y="1482"/>
                  </a:cubicBezTo>
                  <a:cubicBezTo>
                    <a:pt x="2916" y="1507"/>
                    <a:pt x="2940" y="1531"/>
                    <a:pt x="2964" y="1531"/>
                  </a:cubicBezTo>
                  <a:lnTo>
                    <a:pt x="2989" y="1531"/>
                  </a:lnTo>
                  <a:cubicBezTo>
                    <a:pt x="3013" y="1531"/>
                    <a:pt x="3037" y="1507"/>
                    <a:pt x="3037" y="1482"/>
                  </a:cubicBezTo>
                  <a:cubicBezTo>
                    <a:pt x="3013" y="1434"/>
                    <a:pt x="3013" y="1410"/>
                    <a:pt x="3013" y="1361"/>
                  </a:cubicBezTo>
                  <a:cubicBezTo>
                    <a:pt x="3037" y="1361"/>
                    <a:pt x="3037" y="1337"/>
                    <a:pt x="3037" y="1312"/>
                  </a:cubicBezTo>
                  <a:cubicBezTo>
                    <a:pt x="3013" y="1288"/>
                    <a:pt x="3013" y="1264"/>
                    <a:pt x="2989" y="1264"/>
                  </a:cubicBezTo>
                  <a:cubicBezTo>
                    <a:pt x="2973" y="1264"/>
                    <a:pt x="2967" y="1253"/>
                    <a:pt x="2958" y="1253"/>
                  </a:cubicBezTo>
                  <a:close/>
                  <a:moveTo>
                    <a:pt x="2989" y="1628"/>
                  </a:moveTo>
                  <a:cubicBezTo>
                    <a:pt x="2964" y="1628"/>
                    <a:pt x="2940" y="1652"/>
                    <a:pt x="2940" y="1677"/>
                  </a:cubicBezTo>
                  <a:cubicBezTo>
                    <a:pt x="2916" y="1725"/>
                    <a:pt x="2916" y="1798"/>
                    <a:pt x="2892" y="1847"/>
                  </a:cubicBezTo>
                  <a:cubicBezTo>
                    <a:pt x="2892" y="1871"/>
                    <a:pt x="2916" y="1895"/>
                    <a:pt x="2940" y="1895"/>
                  </a:cubicBezTo>
                  <a:cubicBezTo>
                    <a:pt x="2964" y="1895"/>
                    <a:pt x="2989" y="1895"/>
                    <a:pt x="2989" y="1871"/>
                  </a:cubicBezTo>
                  <a:cubicBezTo>
                    <a:pt x="3013" y="1798"/>
                    <a:pt x="3013" y="1750"/>
                    <a:pt x="3037" y="1677"/>
                  </a:cubicBezTo>
                  <a:cubicBezTo>
                    <a:pt x="3037" y="1652"/>
                    <a:pt x="3013" y="1628"/>
                    <a:pt x="2989" y="1628"/>
                  </a:cubicBezTo>
                  <a:close/>
                  <a:moveTo>
                    <a:pt x="1628" y="1993"/>
                  </a:moveTo>
                  <a:cubicBezTo>
                    <a:pt x="1604" y="1993"/>
                    <a:pt x="1580" y="2017"/>
                    <a:pt x="1580" y="2041"/>
                  </a:cubicBezTo>
                  <a:cubicBezTo>
                    <a:pt x="1580" y="2065"/>
                    <a:pt x="1604" y="2090"/>
                    <a:pt x="1628" y="2090"/>
                  </a:cubicBezTo>
                  <a:cubicBezTo>
                    <a:pt x="1677" y="2090"/>
                    <a:pt x="1726" y="2090"/>
                    <a:pt x="1750" y="2114"/>
                  </a:cubicBezTo>
                  <a:lnTo>
                    <a:pt x="1823" y="2114"/>
                  </a:lnTo>
                  <a:cubicBezTo>
                    <a:pt x="1823" y="2114"/>
                    <a:pt x="1847" y="2114"/>
                    <a:pt x="1847" y="2090"/>
                  </a:cubicBezTo>
                  <a:cubicBezTo>
                    <a:pt x="1847" y="2065"/>
                    <a:pt x="1847" y="2041"/>
                    <a:pt x="1823" y="2017"/>
                  </a:cubicBezTo>
                  <a:lnTo>
                    <a:pt x="1798" y="2017"/>
                  </a:lnTo>
                  <a:cubicBezTo>
                    <a:pt x="1750" y="1993"/>
                    <a:pt x="1677" y="1993"/>
                    <a:pt x="1628" y="1993"/>
                  </a:cubicBezTo>
                  <a:close/>
                  <a:moveTo>
                    <a:pt x="2892" y="1993"/>
                  </a:moveTo>
                  <a:cubicBezTo>
                    <a:pt x="2867" y="1993"/>
                    <a:pt x="2843" y="1993"/>
                    <a:pt x="2819" y="2017"/>
                  </a:cubicBezTo>
                  <a:cubicBezTo>
                    <a:pt x="2794" y="2065"/>
                    <a:pt x="2770" y="2114"/>
                    <a:pt x="2722" y="2163"/>
                  </a:cubicBezTo>
                  <a:cubicBezTo>
                    <a:pt x="2722" y="2187"/>
                    <a:pt x="2722" y="2211"/>
                    <a:pt x="2722" y="2235"/>
                  </a:cubicBezTo>
                  <a:lnTo>
                    <a:pt x="2794" y="2235"/>
                  </a:lnTo>
                  <a:cubicBezTo>
                    <a:pt x="2843" y="2187"/>
                    <a:pt x="2867" y="2114"/>
                    <a:pt x="2916" y="2065"/>
                  </a:cubicBezTo>
                  <a:cubicBezTo>
                    <a:pt x="2916" y="2041"/>
                    <a:pt x="2916" y="2017"/>
                    <a:pt x="2892" y="1993"/>
                  </a:cubicBezTo>
                  <a:close/>
                  <a:moveTo>
                    <a:pt x="1968" y="2144"/>
                  </a:moveTo>
                  <a:cubicBezTo>
                    <a:pt x="1956" y="2144"/>
                    <a:pt x="1944" y="2150"/>
                    <a:pt x="1944" y="2163"/>
                  </a:cubicBezTo>
                  <a:cubicBezTo>
                    <a:pt x="1920" y="2163"/>
                    <a:pt x="1920" y="2211"/>
                    <a:pt x="1944" y="2211"/>
                  </a:cubicBezTo>
                  <a:cubicBezTo>
                    <a:pt x="1993" y="2260"/>
                    <a:pt x="2017" y="2284"/>
                    <a:pt x="2066" y="2333"/>
                  </a:cubicBezTo>
                  <a:lnTo>
                    <a:pt x="2114" y="2333"/>
                  </a:lnTo>
                  <a:cubicBezTo>
                    <a:pt x="2114" y="2357"/>
                    <a:pt x="2139" y="2357"/>
                    <a:pt x="2139" y="2357"/>
                  </a:cubicBezTo>
                  <a:cubicBezTo>
                    <a:pt x="2163" y="2333"/>
                    <a:pt x="2163" y="2308"/>
                    <a:pt x="2139" y="2284"/>
                  </a:cubicBezTo>
                  <a:cubicBezTo>
                    <a:pt x="2114" y="2235"/>
                    <a:pt x="2066" y="2187"/>
                    <a:pt x="1993" y="2163"/>
                  </a:cubicBezTo>
                  <a:cubicBezTo>
                    <a:pt x="1993" y="2150"/>
                    <a:pt x="1981" y="2144"/>
                    <a:pt x="1968" y="2144"/>
                  </a:cubicBezTo>
                  <a:close/>
                  <a:moveTo>
                    <a:pt x="1531" y="2114"/>
                  </a:moveTo>
                  <a:cubicBezTo>
                    <a:pt x="1507" y="2114"/>
                    <a:pt x="1483" y="2138"/>
                    <a:pt x="1483" y="2163"/>
                  </a:cubicBezTo>
                  <a:cubicBezTo>
                    <a:pt x="1483" y="2235"/>
                    <a:pt x="1507" y="2308"/>
                    <a:pt x="1555" y="2357"/>
                  </a:cubicBezTo>
                  <a:cubicBezTo>
                    <a:pt x="1555" y="2357"/>
                    <a:pt x="1580" y="2381"/>
                    <a:pt x="1604" y="2381"/>
                  </a:cubicBezTo>
                  <a:cubicBezTo>
                    <a:pt x="1604" y="2381"/>
                    <a:pt x="1628" y="2381"/>
                    <a:pt x="1628" y="2357"/>
                  </a:cubicBezTo>
                  <a:cubicBezTo>
                    <a:pt x="1653" y="2357"/>
                    <a:pt x="1653" y="2308"/>
                    <a:pt x="1628" y="2308"/>
                  </a:cubicBezTo>
                  <a:cubicBezTo>
                    <a:pt x="1580" y="2260"/>
                    <a:pt x="1580" y="2211"/>
                    <a:pt x="1555" y="2163"/>
                  </a:cubicBezTo>
                  <a:cubicBezTo>
                    <a:pt x="1580" y="2138"/>
                    <a:pt x="1555" y="2114"/>
                    <a:pt x="1531" y="2114"/>
                  </a:cubicBezTo>
                  <a:close/>
                  <a:moveTo>
                    <a:pt x="2637" y="2266"/>
                  </a:moveTo>
                  <a:cubicBezTo>
                    <a:pt x="2624" y="2266"/>
                    <a:pt x="2612" y="2272"/>
                    <a:pt x="2600" y="2284"/>
                  </a:cubicBezTo>
                  <a:cubicBezTo>
                    <a:pt x="2551" y="2308"/>
                    <a:pt x="2503" y="2333"/>
                    <a:pt x="2454" y="2357"/>
                  </a:cubicBezTo>
                  <a:cubicBezTo>
                    <a:pt x="2406" y="2381"/>
                    <a:pt x="2406" y="2406"/>
                    <a:pt x="2430" y="2430"/>
                  </a:cubicBezTo>
                  <a:cubicBezTo>
                    <a:pt x="2430" y="2454"/>
                    <a:pt x="2430" y="2454"/>
                    <a:pt x="2454" y="2454"/>
                  </a:cubicBezTo>
                  <a:lnTo>
                    <a:pt x="2503" y="2430"/>
                  </a:lnTo>
                  <a:cubicBezTo>
                    <a:pt x="2551" y="2406"/>
                    <a:pt x="2600" y="2381"/>
                    <a:pt x="2673" y="2333"/>
                  </a:cubicBezTo>
                  <a:cubicBezTo>
                    <a:pt x="2673" y="2333"/>
                    <a:pt x="2673" y="2284"/>
                    <a:pt x="2673" y="2284"/>
                  </a:cubicBezTo>
                  <a:cubicBezTo>
                    <a:pt x="2661" y="2272"/>
                    <a:pt x="2649" y="2266"/>
                    <a:pt x="2637" y="2266"/>
                  </a:cubicBezTo>
                  <a:close/>
                  <a:moveTo>
                    <a:pt x="1748" y="2395"/>
                  </a:moveTo>
                  <a:cubicBezTo>
                    <a:pt x="1726" y="2395"/>
                    <a:pt x="1701" y="2413"/>
                    <a:pt x="1701" y="2430"/>
                  </a:cubicBezTo>
                  <a:cubicBezTo>
                    <a:pt x="1677" y="2454"/>
                    <a:pt x="1701" y="2478"/>
                    <a:pt x="1726" y="2478"/>
                  </a:cubicBezTo>
                  <a:cubicBezTo>
                    <a:pt x="1774" y="2527"/>
                    <a:pt x="1847" y="2527"/>
                    <a:pt x="1920" y="2551"/>
                  </a:cubicBezTo>
                  <a:cubicBezTo>
                    <a:pt x="1968" y="2527"/>
                    <a:pt x="1968" y="2478"/>
                    <a:pt x="1920" y="2454"/>
                  </a:cubicBezTo>
                  <a:cubicBezTo>
                    <a:pt x="1871" y="2454"/>
                    <a:pt x="1823" y="2430"/>
                    <a:pt x="1774" y="2406"/>
                  </a:cubicBezTo>
                  <a:cubicBezTo>
                    <a:pt x="1767" y="2398"/>
                    <a:pt x="1758" y="2395"/>
                    <a:pt x="1748" y="2395"/>
                  </a:cubicBezTo>
                  <a:close/>
                  <a:moveTo>
                    <a:pt x="2208" y="2395"/>
                  </a:moveTo>
                  <a:cubicBezTo>
                    <a:pt x="2201" y="2395"/>
                    <a:pt x="2194" y="2398"/>
                    <a:pt x="2187" y="2406"/>
                  </a:cubicBezTo>
                  <a:cubicBezTo>
                    <a:pt x="2163" y="2406"/>
                    <a:pt x="2139" y="2430"/>
                    <a:pt x="2139" y="2454"/>
                  </a:cubicBezTo>
                  <a:lnTo>
                    <a:pt x="2090" y="2454"/>
                  </a:lnTo>
                  <a:cubicBezTo>
                    <a:pt x="2066" y="2454"/>
                    <a:pt x="2041" y="2478"/>
                    <a:pt x="2041" y="2503"/>
                  </a:cubicBezTo>
                  <a:cubicBezTo>
                    <a:pt x="2041" y="2527"/>
                    <a:pt x="2066" y="2551"/>
                    <a:pt x="2090" y="2551"/>
                  </a:cubicBezTo>
                  <a:lnTo>
                    <a:pt x="2187" y="2551"/>
                  </a:lnTo>
                  <a:cubicBezTo>
                    <a:pt x="2187" y="2551"/>
                    <a:pt x="2187" y="2576"/>
                    <a:pt x="2187" y="2600"/>
                  </a:cubicBezTo>
                  <a:lnTo>
                    <a:pt x="2187" y="2624"/>
                  </a:lnTo>
                  <a:cubicBezTo>
                    <a:pt x="2163" y="2648"/>
                    <a:pt x="2187" y="2673"/>
                    <a:pt x="2211" y="2673"/>
                  </a:cubicBezTo>
                  <a:lnTo>
                    <a:pt x="2236" y="2673"/>
                  </a:lnTo>
                  <a:cubicBezTo>
                    <a:pt x="2260" y="2673"/>
                    <a:pt x="2260" y="2648"/>
                    <a:pt x="2260" y="2624"/>
                  </a:cubicBezTo>
                  <a:lnTo>
                    <a:pt x="2260" y="2600"/>
                  </a:lnTo>
                  <a:cubicBezTo>
                    <a:pt x="2260" y="2576"/>
                    <a:pt x="2260" y="2551"/>
                    <a:pt x="2260" y="2527"/>
                  </a:cubicBezTo>
                  <a:lnTo>
                    <a:pt x="2284" y="2527"/>
                  </a:lnTo>
                  <a:cubicBezTo>
                    <a:pt x="2333" y="2478"/>
                    <a:pt x="2309" y="2430"/>
                    <a:pt x="2260" y="2430"/>
                  </a:cubicBezTo>
                  <a:lnTo>
                    <a:pt x="2236" y="2430"/>
                  </a:lnTo>
                  <a:cubicBezTo>
                    <a:pt x="2236" y="2413"/>
                    <a:pt x="2224" y="2395"/>
                    <a:pt x="2208" y="2395"/>
                  </a:cubicBezTo>
                  <a:close/>
                  <a:moveTo>
                    <a:pt x="2158" y="2774"/>
                  </a:moveTo>
                  <a:cubicBezTo>
                    <a:pt x="2147" y="2774"/>
                    <a:pt x="2139" y="2780"/>
                    <a:pt x="2139" y="2794"/>
                  </a:cubicBezTo>
                  <a:cubicBezTo>
                    <a:pt x="2090" y="2843"/>
                    <a:pt x="2066" y="2891"/>
                    <a:pt x="2041" y="2940"/>
                  </a:cubicBezTo>
                  <a:cubicBezTo>
                    <a:pt x="2017" y="2964"/>
                    <a:pt x="2017" y="2989"/>
                    <a:pt x="2041" y="3013"/>
                  </a:cubicBezTo>
                  <a:lnTo>
                    <a:pt x="2090" y="3013"/>
                  </a:lnTo>
                  <a:cubicBezTo>
                    <a:pt x="2139" y="2964"/>
                    <a:pt x="2187" y="2916"/>
                    <a:pt x="2211" y="2843"/>
                  </a:cubicBezTo>
                  <a:cubicBezTo>
                    <a:pt x="2229" y="2808"/>
                    <a:pt x="2185" y="2774"/>
                    <a:pt x="2158" y="2774"/>
                  </a:cubicBezTo>
                  <a:close/>
                  <a:moveTo>
                    <a:pt x="1943" y="3045"/>
                  </a:moveTo>
                  <a:cubicBezTo>
                    <a:pt x="1934" y="3045"/>
                    <a:pt x="1926" y="3050"/>
                    <a:pt x="1920" y="3061"/>
                  </a:cubicBezTo>
                  <a:cubicBezTo>
                    <a:pt x="1871" y="3086"/>
                    <a:pt x="1798" y="3134"/>
                    <a:pt x="1750" y="3183"/>
                  </a:cubicBezTo>
                  <a:cubicBezTo>
                    <a:pt x="1701" y="3207"/>
                    <a:pt x="1726" y="3256"/>
                    <a:pt x="1774" y="3256"/>
                  </a:cubicBezTo>
                  <a:lnTo>
                    <a:pt x="1798" y="3256"/>
                  </a:lnTo>
                  <a:cubicBezTo>
                    <a:pt x="1798" y="3256"/>
                    <a:pt x="1823" y="3256"/>
                    <a:pt x="1823" y="3231"/>
                  </a:cubicBezTo>
                  <a:cubicBezTo>
                    <a:pt x="1871" y="3207"/>
                    <a:pt x="1920" y="3159"/>
                    <a:pt x="1968" y="3134"/>
                  </a:cubicBezTo>
                  <a:cubicBezTo>
                    <a:pt x="2006" y="3097"/>
                    <a:pt x="1971" y="3045"/>
                    <a:pt x="1943" y="3045"/>
                  </a:cubicBezTo>
                  <a:close/>
                  <a:moveTo>
                    <a:pt x="1634" y="3269"/>
                  </a:moveTo>
                  <a:cubicBezTo>
                    <a:pt x="1623" y="3269"/>
                    <a:pt x="1612" y="3272"/>
                    <a:pt x="1604" y="3280"/>
                  </a:cubicBezTo>
                  <a:lnTo>
                    <a:pt x="1580" y="3304"/>
                  </a:lnTo>
                  <a:lnTo>
                    <a:pt x="1458" y="3377"/>
                  </a:lnTo>
                  <a:cubicBezTo>
                    <a:pt x="1434" y="3377"/>
                    <a:pt x="1434" y="3402"/>
                    <a:pt x="1434" y="3426"/>
                  </a:cubicBezTo>
                  <a:cubicBezTo>
                    <a:pt x="1434" y="3450"/>
                    <a:pt x="1458" y="3450"/>
                    <a:pt x="1483" y="3450"/>
                  </a:cubicBezTo>
                  <a:lnTo>
                    <a:pt x="1507" y="3450"/>
                  </a:lnTo>
                  <a:lnTo>
                    <a:pt x="1653" y="3377"/>
                  </a:lnTo>
                  <a:lnTo>
                    <a:pt x="1677" y="3353"/>
                  </a:lnTo>
                  <a:cubicBezTo>
                    <a:pt x="1701" y="3329"/>
                    <a:pt x="1701" y="3304"/>
                    <a:pt x="1677" y="3280"/>
                  </a:cubicBezTo>
                  <a:cubicBezTo>
                    <a:pt x="1677" y="3280"/>
                    <a:pt x="1655" y="3269"/>
                    <a:pt x="1634" y="3269"/>
                  </a:cubicBezTo>
                  <a:close/>
                  <a:moveTo>
                    <a:pt x="1303" y="3461"/>
                  </a:moveTo>
                  <a:cubicBezTo>
                    <a:pt x="1292" y="3461"/>
                    <a:pt x="1278" y="3465"/>
                    <a:pt x="1264" y="3474"/>
                  </a:cubicBezTo>
                  <a:lnTo>
                    <a:pt x="1118" y="3572"/>
                  </a:lnTo>
                  <a:cubicBezTo>
                    <a:pt x="1094" y="3572"/>
                    <a:pt x="1094" y="3620"/>
                    <a:pt x="1118" y="3620"/>
                  </a:cubicBezTo>
                  <a:cubicBezTo>
                    <a:pt x="1118" y="3644"/>
                    <a:pt x="1143" y="3644"/>
                    <a:pt x="1167" y="3644"/>
                  </a:cubicBezTo>
                  <a:lnTo>
                    <a:pt x="1337" y="3547"/>
                  </a:lnTo>
                  <a:cubicBezTo>
                    <a:pt x="1376" y="3528"/>
                    <a:pt x="1352" y="3461"/>
                    <a:pt x="1303" y="3461"/>
                  </a:cubicBezTo>
                  <a:close/>
                  <a:moveTo>
                    <a:pt x="1006" y="3651"/>
                  </a:moveTo>
                  <a:cubicBezTo>
                    <a:pt x="997" y="3651"/>
                    <a:pt x="985" y="3657"/>
                    <a:pt x="972" y="3669"/>
                  </a:cubicBezTo>
                  <a:lnTo>
                    <a:pt x="802" y="3766"/>
                  </a:lnTo>
                  <a:cubicBezTo>
                    <a:pt x="778" y="3766"/>
                    <a:pt x="778" y="3814"/>
                    <a:pt x="802" y="3839"/>
                  </a:cubicBezTo>
                  <a:lnTo>
                    <a:pt x="851" y="3839"/>
                  </a:lnTo>
                  <a:cubicBezTo>
                    <a:pt x="900" y="3814"/>
                    <a:pt x="972" y="3766"/>
                    <a:pt x="1021" y="3742"/>
                  </a:cubicBezTo>
                  <a:cubicBezTo>
                    <a:pt x="1045" y="3717"/>
                    <a:pt x="1045" y="3693"/>
                    <a:pt x="1021" y="3669"/>
                  </a:cubicBezTo>
                  <a:cubicBezTo>
                    <a:pt x="1021" y="3657"/>
                    <a:pt x="1015" y="3651"/>
                    <a:pt x="1006" y="3651"/>
                  </a:cubicBezTo>
                  <a:close/>
                  <a:moveTo>
                    <a:pt x="657" y="3863"/>
                  </a:moveTo>
                  <a:lnTo>
                    <a:pt x="487" y="3985"/>
                  </a:lnTo>
                  <a:cubicBezTo>
                    <a:pt x="487" y="4009"/>
                    <a:pt x="487" y="4033"/>
                    <a:pt x="487" y="4057"/>
                  </a:cubicBezTo>
                  <a:lnTo>
                    <a:pt x="560" y="4057"/>
                  </a:lnTo>
                  <a:lnTo>
                    <a:pt x="705" y="3936"/>
                  </a:lnTo>
                  <a:cubicBezTo>
                    <a:pt x="730" y="3912"/>
                    <a:pt x="730" y="3887"/>
                    <a:pt x="705" y="3863"/>
                  </a:cubicBezTo>
                  <a:close/>
                  <a:moveTo>
                    <a:pt x="385" y="4101"/>
                  </a:moveTo>
                  <a:cubicBezTo>
                    <a:pt x="379" y="4101"/>
                    <a:pt x="372" y="4103"/>
                    <a:pt x="365" y="4106"/>
                  </a:cubicBezTo>
                  <a:cubicBezTo>
                    <a:pt x="317" y="4155"/>
                    <a:pt x="268" y="4203"/>
                    <a:pt x="219" y="4252"/>
                  </a:cubicBezTo>
                  <a:cubicBezTo>
                    <a:pt x="219" y="4276"/>
                    <a:pt x="219" y="4300"/>
                    <a:pt x="219" y="4325"/>
                  </a:cubicBezTo>
                  <a:lnTo>
                    <a:pt x="292" y="4325"/>
                  </a:lnTo>
                  <a:cubicBezTo>
                    <a:pt x="341" y="4276"/>
                    <a:pt x="389" y="4227"/>
                    <a:pt x="438" y="4179"/>
                  </a:cubicBezTo>
                  <a:cubicBezTo>
                    <a:pt x="459" y="4158"/>
                    <a:pt x="426" y="4101"/>
                    <a:pt x="385" y="4101"/>
                  </a:cubicBezTo>
                  <a:close/>
                  <a:moveTo>
                    <a:pt x="137" y="4379"/>
                  </a:moveTo>
                  <a:cubicBezTo>
                    <a:pt x="128" y="4379"/>
                    <a:pt x="122" y="4385"/>
                    <a:pt x="122" y="4397"/>
                  </a:cubicBezTo>
                  <a:cubicBezTo>
                    <a:pt x="74" y="4470"/>
                    <a:pt x="49" y="4519"/>
                    <a:pt x="25" y="4592"/>
                  </a:cubicBezTo>
                  <a:cubicBezTo>
                    <a:pt x="25" y="4616"/>
                    <a:pt x="25" y="4640"/>
                    <a:pt x="49" y="4640"/>
                  </a:cubicBezTo>
                  <a:lnTo>
                    <a:pt x="98" y="4640"/>
                  </a:lnTo>
                  <a:cubicBezTo>
                    <a:pt x="98" y="4640"/>
                    <a:pt x="122" y="4640"/>
                    <a:pt x="122" y="4616"/>
                  </a:cubicBezTo>
                  <a:cubicBezTo>
                    <a:pt x="147" y="4568"/>
                    <a:pt x="171" y="4495"/>
                    <a:pt x="195" y="4446"/>
                  </a:cubicBezTo>
                  <a:cubicBezTo>
                    <a:pt x="195" y="4422"/>
                    <a:pt x="195" y="4397"/>
                    <a:pt x="171" y="4397"/>
                  </a:cubicBezTo>
                  <a:cubicBezTo>
                    <a:pt x="159" y="4385"/>
                    <a:pt x="147" y="4379"/>
                    <a:pt x="137" y="4379"/>
                  </a:cubicBezTo>
                  <a:close/>
                  <a:moveTo>
                    <a:pt x="49" y="4738"/>
                  </a:moveTo>
                  <a:cubicBezTo>
                    <a:pt x="25" y="4738"/>
                    <a:pt x="1" y="4762"/>
                    <a:pt x="1" y="4786"/>
                  </a:cubicBezTo>
                  <a:cubicBezTo>
                    <a:pt x="1" y="4859"/>
                    <a:pt x="25" y="4908"/>
                    <a:pt x="25" y="4981"/>
                  </a:cubicBezTo>
                  <a:cubicBezTo>
                    <a:pt x="49" y="5005"/>
                    <a:pt x="49" y="5005"/>
                    <a:pt x="74" y="5005"/>
                  </a:cubicBezTo>
                  <a:lnTo>
                    <a:pt x="98" y="5005"/>
                  </a:lnTo>
                  <a:cubicBezTo>
                    <a:pt x="122" y="5005"/>
                    <a:pt x="122" y="4981"/>
                    <a:pt x="122" y="4956"/>
                  </a:cubicBezTo>
                  <a:cubicBezTo>
                    <a:pt x="98" y="4908"/>
                    <a:pt x="98" y="4835"/>
                    <a:pt x="98" y="4786"/>
                  </a:cubicBezTo>
                  <a:cubicBezTo>
                    <a:pt x="98" y="4762"/>
                    <a:pt x="74" y="4738"/>
                    <a:pt x="49" y="4738"/>
                  </a:cubicBezTo>
                  <a:close/>
                  <a:moveTo>
                    <a:pt x="144" y="5092"/>
                  </a:moveTo>
                  <a:cubicBezTo>
                    <a:pt x="136" y="5092"/>
                    <a:pt x="129" y="5095"/>
                    <a:pt x="122" y="5102"/>
                  </a:cubicBezTo>
                  <a:cubicBezTo>
                    <a:pt x="98" y="5102"/>
                    <a:pt x="98" y="5151"/>
                    <a:pt x="98" y="5175"/>
                  </a:cubicBezTo>
                  <a:cubicBezTo>
                    <a:pt x="147" y="5223"/>
                    <a:pt x="171" y="5272"/>
                    <a:pt x="219" y="5321"/>
                  </a:cubicBezTo>
                  <a:cubicBezTo>
                    <a:pt x="219" y="5345"/>
                    <a:pt x="244" y="5345"/>
                    <a:pt x="244" y="5345"/>
                  </a:cubicBezTo>
                  <a:lnTo>
                    <a:pt x="292" y="5345"/>
                  </a:lnTo>
                  <a:cubicBezTo>
                    <a:pt x="292" y="5321"/>
                    <a:pt x="292" y="5296"/>
                    <a:pt x="292" y="5272"/>
                  </a:cubicBezTo>
                  <a:cubicBezTo>
                    <a:pt x="244" y="5223"/>
                    <a:pt x="219" y="5175"/>
                    <a:pt x="195" y="5126"/>
                  </a:cubicBezTo>
                  <a:cubicBezTo>
                    <a:pt x="178" y="5109"/>
                    <a:pt x="161" y="5092"/>
                    <a:pt x="144" y="5092"/>
                  </a:cubicBezTo>
                  <a:close/>
                  <a:moveTo>
                    <a:pt x="365" y="5400"/>
                  </a:moveTo>
                  <a:cubicBezTo>
                    <a:pt x="353" y="5400"/>
                    <a:pt x="341" y="5406"/>
                    <a:pt x="341" y="5418"/>
                  </a:cubicBezTo>
                  <a:cubicBezTo>
                    <a:pt x="317" y="5442"/>
                    <a:pt x="317" y="5466"/>
                    <a:pt x="341" y="5491"/>
                  </a:cubicBezTo>
                  <a:lnTo>
                    <a:pt x="389" y="5491"/>
                  </a:lnTo>
                  <a:cubicBezTo>
                    <a:pt x="414" y="5466"/>
                    <a:pt x="414" y="5442"/>
                    <a:pt x="389" y="5418"/>
                  </a:cubicBezTo>
                  <a:cubicBezTo>
                    <a:pt x="389" y="5406"/>
                    <a:pt x="377" y="5400"/>
                    <a:pt x="365" y="54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6" name="Google Shape;306;p20"/>
          <p:cNvGrpSpPr/>
          <p:nvPr/>
        </p:nvGrpSpPr>
        <p:grpSpPr>
          <a:xfrm>
            <a:off x="1269521" y="295319"/>
            <a:ext cx="1860620" cy="811048"/>
            <a:chOff x="3965010" y="571479"/>
            <a:chExt cx="1651682" cy="719972"/>
          </a:xfrm>
        </p:grpSpPr>
        <p:grpSp>
          <p:nvGrpSpPr>
            <p:cNvPr id="307" name="Google Shape;307;p20"/>
            <p:cNvGrpSpPr/>
            <p:nvPr/>
          </p:nvGrpSpPr>
          <p:grpSpPr>
            <a:xfrm>
              <a:off x="3965010" y="571479"/>
              <a:ext cx="1446820" cy="719972"/>
              <a:chOff x="3953250" y="571500"/>
              <a:chExt cx="1383325" cy="766825"/>
            </a:xfrm>
          </p:grpSpPr>
          <p:grpSp>
            <p:nvGrpSpPr>
              <p:cNvPr id="308" name="Google Shape;308;p20"/>
              <p:cNvGrpSpPr/>
              <p:nvPr/>
            </p:nvGrpSpPr>
            <p:grpSpPr>
              <a:xfrm>
                <a:off x="3953250" y="571500"/>
                <a:ext cx="1383165" cy="669650"/>
                <a:chOff x="897088" y="2374675"/>
                <a:chExt cx="1383165" cy="669650"/>
              </a:xfrm>
            </p:grpSpPr>
            <p:sp>
              <p:nvSpPr>
                <p:cNvPr id="309" name="Google Shape;309;p20"/>
                <p:cNvSpPr/>
                <p:nvPr/>
              </p:nvSpPr>
              <p:spPr>
                <a:xfrm>
                  <a:off x="1135613" y="2416700"/>
                  <a:ext cx="622500" cy="622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0" name="Google Shape;310;p20"/>
                <p:cNvSpPr/>
                <p:nvPr/>
              </p:nvSpPr>
              <p:spPr>
                <a:xfrm>
                  <a:off x="1479050" y="2374675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1" name="Google Shape;311;p20"/>
                <p:cNvSpPr/>
                <p:nvPr/>
              </p:nvSpPr>
              <p:spPr>
                <a:xfrm>
                  <a:off x="897088" y="2689700"/>
                  <a:ext cx="492600" cy="354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2" name="Google Shape;312;p20"/>
                <p:cNvSpPr/>
                <p:nvPr/>
              </p:nvSpPr>
              <p:spPr>
                <a:xfrm>
                  <a:off x="1657753" y="2551725"/>
                  <a:ext cx="6225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313" name="Google Shape;313;p20"/>
              <p:cNvSpPr/>
              <p:nvPr/>
            </p:nvSpPr>
            <p:spPr>
              <a:xfrm>
                <a:off x="3972775" y="907225"/>
                <a:ext cx="1363800" cy="4311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14" name="Google Shape;314;p20"/>
            <p:cNvSpPr/>
            <p:nvPr/>
          </p:nvSpPr>
          <p:spPr>
            <a:xfrm>
              <a:off x="4006544" y="571481"/>
              <a:ext cx="1610148" cy="660750"/>
            </a:xfrm>
            <a:custGeom>
              <a:avLst/>
              <a:gdLst/>
              <a:ahLst/>
              <a:cxnLst/>
              <a:rect l="l" t="t" r="r" b="b"/>
              <a:pathLst>
                <a:path w="3864" h="1872" extrusionOk="0">
                  <a:moveTo>
                    <a:pt x="1847" y="365"/>
                  </a:moveTo>
                  <a:cubicBezTo>
                    <a:pt x="1920" y="487"/>
                    <a:pt x="1920" y="633"/>
                    <a:pt x="1871" y="754"/>
                  </a:cubicBezTo>
                  <a:lnTo>
                    <a:pt x="1847" y="754"/>
                  </a:lnTo>
                  <a:cubicBezTo>
                    <a:pt x="1847" y="754"/>
                    <a:pt x="1823" y="754"/>
                    <a:pt x="1798" y="705"/>
                  </a:cubicBezTo>
                  <a:cubicBezTo>
                    <a:pt x="1774" y="608"/>
                    <a:pt x="1774" y="487"/>
                    <a:pt x="1847" y="390"/>
                  </a:cubicBezTo>
                  <a:lnTo>
                    <a:pt x="1847" y="365"/>
                  </a:lnTo>
                  <a:close/>
                  <a:moveTo>
                    <a:pt x="2891" y="584"/>
                  </a:moveTo>
                  <a:lnTo>
                    <a:pt x="2891" y="608"/>
                  </a:lnTo>
                  <a:cubicBezTo>
                    <a:pt x="2940" y="754"/>
                    <a:pt x="2940" y="900"/>
                    <a:pt x="2867" y="948"/>
                  </a:cubicBezTo>
                  <a:cubicBezTo>
                    <a:pt x="2831" y="960"/>
                    <a:pt x="2806" y="967"/>
                    <a:pt x="2791" y="967"/>
                  </a:cubicBezTo>
                  <a:cubicBezTo>
                    <a:pt x="2776" y="967"/>
                    <a:pt x="2770" y="960"/>
                    <a:pt x="2770" y="948"/>
                  </a:cubicBezTo>
                  <a:cubicBezTo>
                    <a:pt x="2770" y="803"/>
                    <a:pt x="2794" y="681"/>
                    <a:pt x="2891" y="584"/>
                  </a:cubicBezTo>
                  <a:close/>
                  <a:moveTo>
                    <a:pt x="754" y="1021"/>
                  </a:moveTo>
                  <a:cubicBezTo>
                    <a:pt x="851" y="1021"/>
                    <a:pt x="924" y="1070"/>
                    <a:pt x="972" y="1143"/>
                  </a:cubicBezTo>
                  <a:cubicBezTo>
                    <a:pt x="997" y="1216"/>
                    <a:pt x="972" y="1288"/>
                    <a:pt x="899" y="1337"/>
                  </a:cubicBezTo>
                  <a:cubicBezTo>
                    <a:pt x="887" y="1349"/>
                    <a:pt x="875" y="1355"/>
                    <a:pt x="863" y="1355"/>
                  </a:cubicBezTo>
                  <a:cubicBezTo>
                    <a:pt x="851" y="1355"/>
                    <a:pt x="839" y="1349"/>
                    <a:pt x="827" y="1337"/>
                  </a:cubicBezTo>
                  <a:cubicBezTo>
                    <a:pt x="754" y="1240"/>
                    <a:pt x="754" y="1143"/>
                    <a:pt x="754" y="1045"/>
                  </a:cubicBezTo>
                  <a:lnTo>
                    <a:pt x="754" y="1021"/>
                  </a:lnTo>
                  <a:close/>
                  <a:moveTo>
                    <a:pt x="2357" y="74"/>
                  </a:moveTo>
                  <a:cubicBezTo>
                    <a:pt x="2600" y="122"/>
                    <a:pt x="2794" y="268"/>
                    <a:pt x="2867" y="487"/>
                  </a:cubicBezTo>
                  <a:cubicBezTo>
                    <a:pt x="2746" y="608"/>
                    <a:pt x="2673" y="778"/>
                    <a:pt x="2697" y="973"/>
                  </a:cubicBezTo>
                  <a:cubicBezTo>
                    <a:pt x="2725" y="1015"/>
                    <a:pt x="2745" y="1041"/>
                    <a:pt x="2786" y="1041"/>
                  </a:cubicBezTo>
                  <a:cubicBezTo>
                    <a:pt x="2815" y="1041"/>
                    <a:pt x="2855" y="1027"/>
                    <a:pt x="2916" y="997"/>
                  </a:cubicBezTo>
                  <a:cubicBezTo>
                    <a:pt x="3061" y="924"/>
                    <a:pt x="3037" y="681"/>
                    <a:pt x="2964" y="487"/>
                  </a:cubicBezTo>
                  <a:cubicBezTo>
                    <a:pt x="2989" y="462"/>
                    <a:pt x="3013" y="462"/>
                    <a:pt x="3061" y="462"/>
                  </a:cubicBezTo>
                  <a:cubicBezTo>
                    <a:pt x="3329" y="535"/>
                    <a:pt x="3572" y="730"/>
                    <a:pt x="3693" y="997"/>
                  </a:cubicBezTo>
                  <a:cubicBezTo>
                    <a:pt x="3766" y="1143"/>
                    <a:pt x="3766" y="1337"/>
                    <a:pt x="3644" y="1483"/>
                  </a:cubicBezTo>
                  <a:cubicBezTo>
                    <a:pt x="3474" y="1677"/>
                    <a:pt x="2819" y="1799"/>
                    <a:pt x="1774" y="1799"/>
                  </a:cubicBezTo>
                  <a:cubicBezTo>
                    <a:pt x="1118" y="1799"/>
                    <a:pt x="535" y="1750"/>
                    <a:pt x="535" y="1750"/>
                  </a:cubicBezTo>
                  <a:cubicBezTo>
                    <a:pt x="316" y="1726"/>
                    <a:pt x="195" y="1653"/>
                    <a:pt x="146" y="1507"/>
                  </a:cubicBezTo>
                  <a:cubicBezTo>
                    <a:pt x="98" y="1386"/>
                    <a:pt x="219" y="1216"/>
                    <a:pt x="438" y="1118"/>
                  </a:cubicBezTo>
                  <a:cubicBezTo>
                    <a:pt x="511" y="1070"/>
                    <a:pt x="584" y="1045"/>
                    <a:pt x="681" y="1045"/>
                  </a:cubicBezTo>
                  <a:cubicBezTo>
                    <a:pt x="657" y="1167"/>
                    <a:pt x="705" y="1288"/>
                    <a:pt x="778" y="1410"/>
                  </a:cubicBezTo>
                  <a:cubicBezTo>
                    <a:pt x="808" y="1440"/>
                    <a:pt x="857" y="1461"/>
                    <a:pt x="901" y="1461"/>
                  </a:cubicBezTo>
                  <a:cubicBezTo>
                    <a:pt x="928" y="1461"/>
                    <a:pt x="954" y="1453"/>
                    <a:pt x="972" y="1434"/>
                  </a:cubicBezTo>
                  <a:cubicBezTo>
                    <a:pt x="1070" y="1361"/>
                    <a:pt x="1118" y="1240"/>
                    <a:pt x="1094" y="1118"/>
                  </a:cubicBezTo>
                  <a:cubicBezTo>
                    <a:pt x="1045" y="1021"/>
                    <a:pt x="924" y="924"/>
                    <a:pt x="802" y="924"/>
                  </a:cubicBezTo>
                  <a:cubicBezTo>
                    <a:pt x="851" y="681"/>
                    <a:pt x="1021" y="462"/>
                    <a:pt x="1264" y="365"/>
                  </a:cubicBezTo>
                  <a:cubicBezTo>
                    <a:pt x="1395" y="278"/>
                    <a:pt x="1517" y="234"/>
                    <a:pt x="1621" y="234"/>
                  </a:cubicBezTo>
                  <a:cubicBezTo>
                    <a:pt x="1689" y="234"/>
                    <a:pt x="1750" y="254"/>
                    <a:pt x="1798" y="292"/>
                  </a:cubicBezTo>
                  <a:cubicBezTo>
                    <a:pt x="1701" y="414"/>
                    <a:pt x="1677" y="584"/>
                    <a:pt x="1750" y="730"/>
                  </a:cubicBezTo>
                  <a:cubicBezTo>
                    <a:pt x="1750" y="778"/>
                    <a:pt x="1798" y="827"/>
                    <a:pt x="1871" y="827"/>
                  </a:cubicBezTo>
                  <a:cubicBezTo>
                    <a:pt x="1895" y="827"/>
                    <a:pt x="1920" y="803"/>
                    <a:pt x="1944" y="778"/>
                  </a:cubicBezTo>
                  <a:cubicBezTo>
                    <a:pt x="2041" y="633"/>
                    <a:pt x="2017" y="438"/>
                    <a:pt x="1920" y="292"/>
                  </a:cubicBezTo>
                  <a:cubicBezTo>
                    <a:pt x="1993" y="220"/>
                    <a:pt x="2090" y="147"/>
                    <a:pt x="2187" y="122"/>
                  </a:cubicBezTo>
                  <a:cubicBezTo>
                    <a:pt x="2236" y="98"/>
                    <a:pt x="2308" y="98"/>
                    <a:pt x="2357" y="74"/>
                  </a:cubicBezTo>
                  <a:close/>
                  <a:moveTo>
                    <a:pt x="2333" y="1"/>
                  </a:moveTo>
                  <a:cubicBezTo>
                    <a:pt x="2260" y="1"/>
                    <a:pt x="2211" y="25"/>
                    <a:pt x="2138" y="50"/>
                  </a:cubicBezTo>
                  <a:cubicBezTo>
                    <a:pt x="2017" y="74"/>
                    <a:pt x="1920" y="147"/>
                    <a:pt x="1823" y="244"/>
                  </a:cubicBezTo>
                  <a:cubicBezTo>
                    <a:pt x="1756" y="188"/>
                    <a:pt x="1674" y="158"/>
                    <a:pt x="1579" y="158"/>
                  </a:cubicBezTo>
                  <a:cubicBezTo>
                    <a:pt x="1466" y="158"/>
                    <a:pt x="1336" y="200"/>
                    <a:pt x="1191" y="292"/>
                  </a:cubicBezTo>
                  <a:cubicBezTo>
                    <a:pt x="924" y="414"/>
                    <a:pt x="754" y="657"/>
                    <a:pt x="681" y="948"/>
                  </a:cubicBezTo>
                  <a:cubicBezTo>
                    <a:pt x="584" y="948"/>
                    <a:pt x="487" y="973"/>
                    <a:pt x="414" y="1021"/>
                  </a:cubicBezTo>
                  <a:cubicBezTo>
                    <a:pt x="146" y="1167"/>
                    <a:pt x="1" y="1361"/>
                    <a:pt x="49" y="1531"/>
                  </a:cubicBezTo>
                  <a:cubicBezTo>
                    <a:pt x="74" y="1701"/>
                    <a:pt x="268" y="1823"/>
                    <a:pt x="511" y="1847"/>
                  </a:cubicBezTo>
                  <a:cubicBezTo>
                    <a:pt x="511" y="1847"/>
                    <a:pt x="1118" y="1871"/>
                    <a:pt x="1774" y="1871"/>
                  </a:cubicBezTo>
                  <a:cubicBezTo>
                    <a:pt x="2867" y="1871"/>
                    <a:pt x="3523" y="1774"/>
                    <a:pt x="3717" y="1556"/>
                  </a:cubicBezTo>
                  <a:cubicBezTo>
                    <a:pt x="3839" y="1386"/>
                    <a:pt x="3863" y="1167"/>
                    <a:pt x="3766" y="973"/>
                  </a:cubicBezTo>
                  <a:cubicBezTo>
                    <a:pt x="3620" y="681"/>
                    <a:pt x="3353" y="438"/>
                    <a:pt x="3037" y="365"/>
                  </a:cubicBezTo>
                  <a:cubicBezTo>
                    <a:pt x="2989" y="365"/>
                    <a:pt x="2940" y="390"/>
                    <a:pt x="2916" y="414"/>
                  </a:cubicBezTo>
                  <a:cubicBezTo>
                    <a:pt x="2819" y="171"/>
                    <a:pt x="2600" y="25"/>
                    <a:pt x="2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5" name="Google Shape;315;p20"/>
          <p:cNvSpPr/>
          <p:nvPr/>
        </p:nvSpPr>
        <p:spPr>
          <a:xfrm>
            <a:off x="-49275" y="4823551"/>
            <a:ext cx="1603944" cy="369024"/>
          </a:xfrm>
          <a:custGeom>
            <a:avLst/>
            <a:gdLst/>
            <a:ahLst/>
            <a:cxnLst/>
            <a:rect l="l" t="t" r="r" b="b"/>
            <a:pathLst>
              <a:path w="7289" h="1677" extrusionOk="0">
                <a:moveTo>
                  <a:pt x="2819" y="1"/>
                </a:moveTo>
                <a:lnTo>
                  <a:pt x="2114" y="1191"/>
                </a:lnTo>
                <a:lnTo>
                  <a:pt x="1604" y="268"/>
                </a:lnTo>
                <a:lnTo>
                  <a:pt x="1118" y="1361"/>
                </a:lnTo>
                <a:lnTo>
                  <a:pt x="584" y="754"/>
                </a:lnTo>
                <a:lnTo>
                  <a:pt x="1" y="1677"/>
                </a:lnTo>
                <a:lnTo>
                  <a:pt x="7289" y="1677"/>
                </a:lnTo>
                <a:lnTo>
                  <a:pt x="6657" y="559"/>
                </a:lnTo>
                <a:lnTo>
                  <a:pt x="6001" y="1191"/>
                </a:lnTo>
                <a:lnTo>
                  <a:pt x="5394" y="268"/>
                </a:lnTo>
                <a:lnTo>
                  <a:pt x="4738" y="1191"/>
                </a:lnTo>
                <a:lnTo>
                  <a:pt x="4252" y="1"/>
                </a:lnTo>
                <a:lnTo>
                  <a:pt x="3353" y="1118"/>
                </a:lnTo>
                <a:lnTo>
                  <a:pt x="281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0"/>
          <p:cNvSpPr/>
          <p:nvPr/>
        </p:nvSpPr>
        <p:spPr>
          <a:xfrm>
            <a:off x="1506177" y="4960727"/>
            <a:ext cx="1065936" cy="231849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20"/>
          <p:cNvSpPr/>
          <p:nvPr/>
        </p:nvSpPr>
        <p:spPr>
          <a:xfrm>
            <a:off x="6003929" y="4843706"/>
            <a:ext cx="1603952" cy="348870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20"/>
          <p:cNvSpPr/>
          <p:nvPr/>
        </p:nvSpPr>
        <p:spPr>
          <a:xfrm>
            <a:off x="7532351" y="4823550"/>
            <a:ext cx="1696695" cy="369025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20"/>
          <p:cNvSpPr/>
          <p:nvPr/>
        </p:nvSpPr>
        <p:spPr>
          <a:xfrm>
            <a:off x="3145661" y="4843706"/>
            <a:ext cx="1603952" cy="348870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0"/>
          <p:cNvSpPr/>
          <p:nvPr/>
        </p:nvSpPr>
        <p:spPr>
          <a:xfrm>
            <a:off x="4669614" y="4886410"/>
            <a:ext cx="1407648" cy="306163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0"/>
          <p:cNvSpPr/>
          <p:nvPr/>
        </p:nvSpPr>
        <p:spPr>
          <a:xfrm>
            <a:off x="2368255" y="4960727"/>
            <a:ext cx="1065936" cy="231849"/>
          </a:xfrm>
          <a:custGeom>
            <a:avLst/>
            <a:gdLst/>
            <a:ahLst/>
            <a:cxnLst/>
            <a:rect l="l" t="t" r="r" b="b"/>
            <a:pathLst>
              <a:path w="6147" h="1337" extrusionOk="0">
                <a:moveTo>
                  <a:pt x="2842" y="1"/>
                </a:moveTo>
                <a:lnTo>
                  <a:pt x="2259" y="924"/>
                </a:lnTo>
                <a:lnTo>
                  <a:pt x="1676" y="171"/>
                </a:lnTo>
                <a:lnTo>
                  <a:pt x="1191" y="972"/>
                </a:lnTo>
                <a:lnTo>
                  <a:pt x="535" y="365"/>
                </a:lnTo>
                <a:lnTo>
                  <a:pt x="0" y="1337"/>
                </a:lnTo>
                <a:lnTo>
                  <a:pt x="6146" y="1337"/>
                </a:lnTo>
                <a:lnTo>
                  <a:pt x="5587" y="268"/>
                </a:lnTo>
                <a:lnTo>
                  <a:pt x="4956" y="948"/>
                </a:lnTo>
                <a:cubicBezTo>
                  <a:pt x="4954" y="953"/>
                  <a:pt x="4951" y="956"/>
                  <a:pt x="4946" y="956"/>
                </a:cubicBezTo>
                <a:cubicBezTo>
                  <a:pt x="4857" y="956"/>
                  <a:pt x="4227" y="195"/>
                  <a:pt x="4227" y="195"/>
                </a:cubicBezTo>
                <a:lnTo>
                  <a:pt x="3620" y="900"/>
                </a:lnTo>
                <a:lnTo>
                  <a:pt x="284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1"/>
          <p:cNvSpPr txBox="1">
            <a:spLocks noGrp="1"/>
          </p:cNvSpPr>
          <p:nvPr>
            <p:ph type="title"/>
          </p:nvPr>
        </p:nvSpPr>
        <p:spPr>
          <a:xfrm>
            <a:off x="753825" y="420100"/>
            <a:ext cx="744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324" name="Google Shape;324;p21"/>
          <p:cNvGrpSpPr/>
          <p:nvPr/>
        </p:nvGrpSpPr>
        <p:grpSpPr>
          <a:xfrm rot="-1245393" flipH="1">
            <a:off x="-285811" y="202889"/>
            <a:ext cx="1373390" cy="1247000"/>
            <a:chOff x="7844079" y="226727"/>
            <a:chExt cx="1373382" cy="1246993"/>
          </a:xfrm>
        </p:grpSpPr>
        <p:sp>
          <p:nvSpPr>
            <p:cNvPr id="325" name="Google Shape;325;p21"/>
            <p:cNvSpPr/>
            <p:nvPr/>
          </p:nvSpPr>
          <p:spPr>
            <a:xfrm rot="-1688081">
              <a:off x="8403840" y="292330"/>
              <a:ext cx="164354" cy="141707"/>
            </a:xfrm>
            <a:custGeom>
              <a:avLst/>
              <a:gdLst/>
              <a:ahLst/>
              <a:cxnLst/>
              <a:rect l="l" t="t" r="r" b="b"/>
              <a:pathLst>
                <a:path w="827" h="713" extrusionOk="0">
                  <a:moveTo>
                    <a:pt x="462" y="105"/>
                  </a:moveTo>
                  <a:cubicBezTo>
                    <a:pt x="802" y="105"/>
                    <a:pt x="802" y="615"/>
                    <a:pt x="462" y="615"/>
                  </a:cubicBezTo>
                  <a:cubicBezTo>
                    <a:pt x="317" y="591"/>
                    <a:pt x="219" y="494"/>
                    <a:pt x="219" y="348"/>
                  </a:cubicBezTo>
                  <a:cubicBezTo>
                    <a:pt x="219" y="202"/>
                    <a:pt x="341" y="105"/>
                    <a:pt x="462" y="105"/>
                  </a:cubicBezTo>
                  <a:close/>
                  <a:moveTo>
                    <a:pt x="481" y="1"/>
                  </a:moveTo>
                  <a:cubicBezTo>
                    <a:pt x="392" y="1"/>
                    <a:pt x="299" y="33"/>
                    <a:pt x="219" y="105"/>
                  </a:cubicBezTo>
                  <a:cubicBezTo>
                    <a:pt x="1" y="324"/>
                    <a:pt x="171" y="688"/>
                    <a:pt x="462" y="712"/>
                  </a:cubicBezTo>
                  <a:cubicBezTo>
                    <a:pt x="657" y="712"/>
                    <a:pt x="827" y="542"/>
                    <a:pt x="827" y="348"/>
                  </a:cubicBezTo>
                  <a:cubicBezTo>
                    <a:pt x="827" y="136"/>
                    <a:pt x="663" y="1"/>
                    <a:pt x="481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21"/>
            <p:cNvSpPr/>
            <p:nvPr/>
          </p:nvSpPr>
          <p:spPr>
            <a:xfrm rot="-1688081">
              <a:off x="7886315" y="509903"/>
              <a:ext cx="222384" cy="213454"/>
            </a:xfrm>
            <a:custGeom>
              <a:avLst/>
              <a:gdLst/>
              <a:ahLst/>
              <a:cxnLst/>
              <a:rect l="l" t="t" r="r" b="b"/>
              <a:pathLst>
                <a:path w="1119" h="1074" extrusionOk="0">
                  <a:moveTo>
                    <a:pt x="681" y="441"/>
                  </a:moveTo>
                  <a:cubicBezTo>
                    <a:pt x="681" y="441"/>
                    <a:pt x="681" y="441"/>
                    <a:pt x="681" y="466"/>
                  </a:cubicBezTo>
                  <a:cubicBezTo>
                    <a:pt x="681" y="466"/>
                    <a:pt x="657" y="490"/>
                    <a:pt x="584" y="490"/>
                  </a:cubicBezTo>
                  <a:cubicBezTo>
                    <a:pt x="608" y="466"/>
                    <a:pt x="632" y="441"/>
                    <a:pt x="657" y="441"/>
                  </a:cubicBezTo>
                  <a:close/>
                  <a:moveTo>
                    <a:pt x="384" y="97"/>
                  </a:moveTo>
                  <a:cubicBezTo>
                    <a:pt x="401" y="97"/>
                    <a:pt x="420" y="98"/>
                    <a:pt x="438" y="101"/>
                  </a:cubicBezTo>
                  <a:cubicBezTo>
                    <a:pt x="559" y="101"/>
                    <a:pt x="681" y="126"/>
                    <a:pt x="778" y="150"/>
                  </a:cubicBezTo>
                  <a:cubicBezTo>
                    <a:pt x="924" y="199"/>
                    <a:pt x="1021" y="369"/>
                    <a:pt x="972" y="514"/>
                  </a:cubicBezTo>
                  <a:cubicBezTo>
                    <a:pt x="924" y="733"/>
                    <a:pt x="705" y="976"/>
                    <a:pt x="559" y="976"/>
                  </a:cubicBezTo>
                  <a:lnTo>
                    <a:pt x="511" y="976"/>
                  </a:lnTo>
                  <a:cubicBezTo>
                    <a:pt x="414" y="879"/>
                    <a:pt x="438" y="733"/>
                    <a:pt x="511" y="612"/>
                  </a:cubicBezTo>
                  <a:cubicBezTo>
                    <a:pt x="608" y="587"/>
                    <a:pt x="754" y="563"/>
                    <a:pt x="778" y="490"/>
                  </a:cubicBezTo>
                  <a:cubicBezTo>
                    <a:pt x="802" y="441"/>
                    <a:pt x="778" y="393"/>
                    <a:pt x="754" y="369"/>
                  </a:cubicBezTo>
                  <a:cubicBezTo>
                    <a:pt x="730" y="344"/>
                    <a:pt x="705" y="344"/>
                    <a:pt x="681" y="344"/>
                  </a:cubicBezTo>
                  <a:cubicBezTo>
                    <a:pt x="608" y="344"/>
                    <a:pt x="535" y="417"/>
                    <a:pt x="462" y="514"/>
                  </a:cubicBezTo>
                  <a:cubicBezTo>
                    <a:pt x="441" y="519"/>
                    <a:pt x="419" y="521"/>
                    <a:pt x="398" y="521"/>
                  </a:cubicBezTo>
                  <a:cubicBezTo>
                    <a:pt x="299" y="521"/>
                    <a:pt x="202" y="477"/>
                    <a:pt x="122" y="417"/>
                  </a:cubicBezTo>
                  <a:cubicBezTo>
                    <a:pt x="98" y="369"/>
                    <a:pt x="98" y="344"/>
                    <a:pt x="122" y="296"/>
                  </a:cubicBezTo>
                  <a:cubicBezTo>
                    <a:pt x="165" y="168"/>
                    <a:pt x="263" y="97"/>
                    <a:pt x="384" y="97"/>
                  </a:cubicBezTo>
                  <a:close/>
                  <a:moveTo>
                    <a:pt x="386" y="1"/>
                  </a:moveTo>
                  <a:cubicBezTo>
                    <a:pt x="230" y="1"/>
                    <a:pt x="69" y="97"/>
                    <a:pt x="25" y="271"/>
                  </a:cubicBezTo>
                  <a:cubicBezTo>
                    <a:pt x="1" y="344"/>
                    <a:pt x="1" y="417"/>
                    <a:pt x="49" y="466"/>
                  </a:cubicBezTo>
                  <a:cubicBezTo>
                    <a:pt x="147" y="563"/>
                    <a:pt x="292" y="612"/>
                    <a:pt x="414" y="612"/>
                  </a:cubicBezTo>
                  <a:cubicBezTo>
                    <a:pt x="341" y="733"/>
                    <a:pt x="341" y="927"/>
                    <a:pt x="462" y="1049"/>
                  </a:cubicBezTo>
                  <a:cubicBezTo>
                    <a:pt x="487" y="1073"/>
                    <a:pt x="511" y="1073"/>
                    <a:pt x="559" y="1073"/>
                  </a:cubicBezTo>
                  <a:cubicBezTo>
                    <a:pt x="754" y="1073"/>
                    <a:pt x="1021" y="782"/>
                    <a:pt x="1070" y="539"/>
                  </a:cubicBezTo>
                  <a:cubicBezTo>
                    <a:pt x="1118" y="320"/>
                    <a:pt x="997" y="126"/>
                    <a:pt x="827" y="77"/>
                  </a:cubicBezTo>
                  <a:cubicBezTo>
                    <a:pt x="705" y="29"/>
                    <a:pt x="584" y="4"/>
                    <a:pt x="438" y="4"/>
                  </a:cubicBezTo>
                  <a:cubicBezTo>
                    <a:pt x="421" y="2"/>
                    <a:pt x="403" y="1"/>
                    <a:pt x="386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21"/>
            <p:cNvSpPr/>
            <p:nvPr/>
          </p:nvSpPr>
          <p:spPr>
            <a:xfrm rot="-1688081">
              <a:off x="7968779" y="265401"/>
              <a:ext cx="217416" cy="213057"/>
            </a:xfrm>
            <a:custGeom>
              <a:avLst/>
              <a:gdLst/>
              <a:ahLst/>
              <a:cxnLst/>
              <a:rect l="l" t="t" r="r" b="b"/>
              <a:pathLst>
                <a:path w="1094" h="1072" extrusionOk="0">
                  <a:moveTo>
                    <a:pt x="484" y="620"/>
                  </a:moveTo>
                  <a:cubicBezTo>
                    <a:pt x="474" y="660"/>
                    <a:pt x="413" y="681"/>
                    <a:pt x="413" y="681"/>
                  </a:cubicBezTo>
                  <a:cubicBezTo>
                    <a:pt x="433" y="641"/>
                    <a:pt x="452" y="634"/>
                    <a:pt x="484" y="620"/>
                  </a:cubicBezTo>
                  <a:close/>
                  <a:moveTo>
                    <a:pt x="480" y="88"/>
                  </a:moveTo>
                  <a:cubicBezTo>
                    <a:pt x="512" y="88"/>
                    <a:pt x="542" y="105"/>
                    <a:pt x="559" y="122"/>
                  </a:cubicBezTo>
                  <a:cubicBezTo>
                    <a:pt x="607" y="243"/>
                    <a:pt x="607" y="365"/>
                    <a:pt x="559" y="486"/>
                  </a:cubicBezTo>
                  <a:cubicBezTo>
                    <a:pt x="462" y="486"/>
                    <a:pt x="389" y="535"/>
                    <a:pt x="340" y="608"/>
                  </a:cubicBezTo>
                  <a:cubicBezTo>
                    <a:pt x="316" y="632"/>
                    <a:pt x="316" y="681"/>
                    <a:pt x="340" y="681"/>
                  </a:cubicBezTo>
                  <a:cubicBezTo>
                    <a:pt x="365" y="729"/>
                    <a:pt x="389" y="753"/>
                    <a:pt x="437" y="753"/>
                  </a:cubicBezTo>
                  <a:cubicBezTo>
                    <a:pt x="535" y="753"/>
                    <a:pt x="607" y="632"/>
                    <a:pt x="632" y="559"/>
                  </a:cubicBezTo>
                  <a:lnTo>
                    <a:pt x="778" y="559"/>
                  </a:lnTo>
                  <a:cubicBezTo>
                    <a:pt x="790" y="555"/>
                    <a:pt x="804" y="553"/>
                    <a:pt x="818" y="553"/>
                  </a:cubicBezTo>
                  <a:cubicBezTo>
                    <a:pt x="883" y="553"/>
                    <a:pt x="956" y="596"/>
                    <a:pt x="996" y="656"/>
                  </a:cubicBezTo>
                  <a:cubicBezTo>
                    <a:pt x="996" y="681"/>
                    <a:pt x="996" y="729"/>
                    <a:pt x="972" y="753"/>
                  </a:cubicBezTo>
                  <a:cubicBezTo>
                    <a:pt x="850" y="899"/>
                    <a:pt x="656" y="972"/>
                    <a:pt x="462" y="972"/>
                  </a:cubicBezTo>
                  <a:cubicBezTo>
                    <a:pt x="449" y="974"/>
                    <a:pt x="437" y="975"/>
                    <a:pt x="424" y="975"/>
                  </a:cubicBezTo>
                  <a:cubicBezTo>
                    <a:pt x="268" y="975"/>
                    <a:pt x="122" y="838"/>
                    <a:pt x="122" y="681"/>
                  </a:cubicBezTo>
                  <a:cubicBezTo>
                    <a:pt x="97" y="511"/>
                    <a:pt x="146" y="316"/>
                    <a:pt x="243" y="170"/>
                  </a:cubicBezTo>
                  <a:cubicBezTo>
                    <a:pt x="292" y="122"/>
                    <a:pt x="365" y="98"/>
                    <a:pt x="437" y="98"/>
                  </a:cubicBezTo>
                  <a:cubicBezTo>
                    <a:pt x="452" y="90"/>
                    <a:pt x="466" y="88"/>
                    <a:pt x="480" y="88"/>
                  </a:cubicBezTo>
                  <a:close/>
                  <a:moveTo>
                    <a:pt x="437" y="0"/>
                  </a:moveTo>
                  <a:cubicBezTo>
                    <a:pt x="340" y="0"/>
                    <a:pt x="243" y="49"/>
                    <a:pt x="170" y="122"/>
                  </a:cubicBezTo>
                  <a:cubicBezTo>
                    <a:pt x="49" y="292"/>
                    <a:pt x="0" y="511"/>
                    <a:pt x="24" y="705"/>
                  </a:cubicBezTo>
                  <a:cubicBezTo>
                    <a:pt x="24" y="910"/>
                    <a:pt x="195" y="1072"/>
                    <a:pt x="396" y="1072"/>
                  </a:cubicBezTo>
                  <a:cubicBezTo>
                    <a:pt x="410" y="1072"/>
                    <a:pt x="423" y="1071"/>
                    <a:pt x="437" y="1069"/>
                  </a:cubicBezTo>
                  <a:cubicBezTo>
                    <a:pt x="656" y="1069"/>
                    <a:pt x="875" y="972"/>
                    <a:pt x="1045" y="826"/>
                  </a:cubicBezTo>
                  <a:cubicBezTo>
                    <a:pt x="1069" y="753"/>
                    <a:pt x="1093" y="705"/>
                    <a:pt x="1069" y="632"/>
                  </a:cubicBezTo>
                  <a:cubicBezTo>
                    <a:pt x="1006" y="548"/>
                    <a:pt x="906" y="482"/>
                    <a:pt x="801" y="482"/>
                  </a:cubicBezTo>
                  <a:cubicBezTo>
                    <a:pt x="785" y="482"/>
                    <a:pt x="769" y="483"/>
                    <a:pt x="753" y="486"/>
                  </a:cubicBezTo>
                  <a:lnTo>
                    <a:pt x="656" y="486"/>
                  </a:lnTo>
                  <a:cubicBezTo>
                    <a:pt x="705" y="365"/>
                    <a:pt x="680" y="219"/>
                    <a:pt x="632" y="98"/>
                  </a:cubicBezTo>
                  <a:cubicBezTo>
                    <a:pt x="583" y="49"/>
                    <a:pt x="510" y="0"/>
                    <a:pt x="437" y="0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21"/>
            <p:cNvSpPr/>
            <p:nvPr/>
          </p:nvSpPr>
          <p:spPr>
            <a:xfrm rot="-1688081">
              <a:off x="8097363" y="456906"/>
              <a:ext cx="198138" cy="172512"/>
            </a:xfrm>
            <a:custGeom>
              <a:avLst/>
              <a:gdLst/>
              <a:ahLst/>
              <a:cxnLst/>
              <a:rect l="l" t="t" r="r" b="b"/>
              <a:pathLst>
                <a:path w="997" h="868" extrusionOk="0">
                  <a:moveTo>
                    <a:pt x="405" y="1"/>
                  </a:moveTo>
                  <a:cubicBezTo>
                    <a:pt x="214" y="1"/>
                    <a:pt x="67" y="97"/>
                    <a:pt x="49" y="168"/>
                  </a:cubicBezTo>
                  <a:cubicBezTo>
                    <a:pt x="0" y="363"/>
                    <a:pt x="49" y="557"/>
                    <a:pt x="195" y="703"/>
                  </a:cubicBezTo>
                  <a:cubicBezTo>
                    <a:pt x="350" y="801"/>
                    <a:pt x="529" y="867"/>
                    <a:pt x="667" y="867"/>
                  </a:cubicBezTo>
                  <a:cubicBezTo>
                    <a:pt x="767" y="867"/>
                    <a:pt x="844" y="833"/>
                    <a:pt x="875" y="751"/>
                  </a:cubicBezTo>
                  <a:cubicBezTo>
                    <a:pt x="996" y="484"/>
                    <a:pt x="875" y="168"/>
                    <a:pt x="632" y="47"/>
                  </a:cubicBezTo>
                  <a:cubicBezTo>
                    <a:pt x="553" y="14"/>
                    <a:pt x="476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21"/>
            <p:cNvSpPr/>
            <p:nvPr/>
          </p:nvSpPr>
          <p:spPr>
            <a:xfrm rot="-1688081">
              <a:off x="8096253" y="485759"/>
              <a:ext cx="92014" cy="96790"/>
            </a:xfrm>
            <a:custGeom>
              <a:avLst/>
              <a:gdLst/>
              <a:ahLst/>
              <a:cxnLst/>
              <a:rect l="l" t="t" r="r" b="b"/>
              <a:pathLst>
                <a:path w="463" h="487" extrusionOk="0">
                  <a:moveTo>
                    <a:pt x="462" y="0"/>
                  </a:moveTo>
                  <a:lnTo>
                    <a:pt x="1" y="486"/>
                  </a:lnTo>
                  <a:cubicBezTo>
                    <a:pt x="1" y="486"/>
                    <a:pt x="438" y="98"/>
                    <a:pt x="4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21"/>
            <p:cNvSpPr/>
            <p:nvPr/>
          </p:nvSpPr>
          <p:spPr>
            <a:xfrm rot="-1688081">
              <a:off x="8086573" y="475658"/>
              <a:ext cx="111093" cy="116466"/>
            </a:xfrm>
            <a:custGeom>
              <a:avLst/>
              <a:gdLst/>
              <a:ahLst/>
              <a:cxnLst/>
              <a:rect l="l" t="t" r="r" b="b"/>
              <a:pathLst>
                <a:path w="559" h="586" extrusionOk="0">
                  <a:moveTo>
                    <a:pt x="504" y="1"/>
                  </a:moveTo>
                  <a:cubicBezTo>
                    <a:pt x="487" y="1"/>
                    <a:pt x="471" y="9"/>
                    <a:pt x="462" y="27"/>
                  </a:cubicBezTo>
                  <a:cubicBezTo>
                    <a:pt x="340" y="197"/>
                    <a:pt x="195" y="367"/>
                    <a:pt x="25" y="489"/>
                  </a:cubicBezTo>
                  <a:cubicBezTo>
                    <a:pt x="0" y="513"/>
                    <a:pt x="0" y="537"/>
                    <a:pt x="25" y="562"/>
                  </a:cubicBezTo>
                  <a:cubicBezTo>
                    <a:pt x="25" y="562"/>
                    <a:pt x="49" y="562"/>
                    <a:pt x="49" y="586"/>
                  </a:cubicBezTo>
                  <a:cubicBezTo>
                    <a:pt x="73" y="562"/>
                    <a:pt x="73" y="562"/>
                    <a:pt x="73" y="562"/>
                  </a:cubicBezTo>
                  <a:cubicBezTo>
                    <a:pt x="267" y="416"/>
                    <a:pt x="413" y="246"/>
                    <a:pt x="559" y="51"/>
                  </a:cubicBezTo>
                  <a:cubicBezTo>
                    <a:pt x="559" y="21"/>
                    <a:pt x="531" y="1"/>
                    <a:pt x="504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21"/>
            <p:cNvSpPr/>
            <p:nvPr/>
          </p:nvSpPr>
          <p:spPr>
            <a:xfrm rot="-1688081">
              <a:off x="8145749" y="485303"/>
              <a:ext cx="101553" cy="116068"/>
            </a:xfrm>
            <a:custGeom>
              <a:avLst/>
              <a:gdLst/>
              <a:ahLst/>
              <a:cxnLst/>
              <a:rect l="l" t="t" r="r" b="b"/>
              <a:pathLst>
                <a:path w="511" h="584" extrusionOk="0">
                  <a:moveTo>
                    <a:pt x="510" y="1"/>
                  </a:moveTo>
                  <a:lnTo>
                    <a:pt x="0" y="584"/>
                  </a:lnTo>
                  <a:cubicBezTo>
                    <a:pt x="194" y="390"/>
                    <a:pt x="365" y="195"/>
                    <a:pt x="5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21"/>
            <p:cNvSpPr/>
            <p:nvPr/>
          </p:nvSpPr>
          <p:spPr>
            <a:xfrm rot="-1688081">
              <a:off x="8132238" y="479541"/>
              <a:ext cx="125600" cy="132564"/>
            </a:xfrm>
            <a:custGeom>
              <a:avLst/>
              <a:gdLst/>
              <a:ahLst/>
              <a:cxnLst/>
              <a:rect l="l" t="t" r="r" b="b"/>
              <a:pathLst>
                <a:path w="632" h="667" extrusionOk="0">
                  <a:moveTo>
                    <a:pt x="563" y="1"/>
                  </a:moveTo>
                  <a:cubicBezTo>
                    <a:pt x="547" y="1"/>
                    <a:pt x="535" y="18"/>
                    <a:pt x="535" y="35"/>
                  </a:cubicBezTo>
                  <a:cubicBezTo>
                    <a:pt x="389" y="254"/>
                    <a:pt x="219" y="448"/>
                    <a:pt x="25" y="594"/>
                  </a:cubicBezTo>
                  <a:cubicBezTo>
                    <a:pt x="0" y="618"/>
                    <a:pt x="0" y="642"/>
                    <a:pt x="25" y="667"/>
                  </a:cubicBezTo>
                  <a:lnTo>
                    <a:pt x="97" y="667"/>
                  </a:lnTo>
                  <a:cubicBezTo>
                    <a:pt x="292" y="496"/>
                    <a:pt x="486" y="278"/>
                    <a:pt x="632" y="59"/>
                  </a:cubicBezTo>
                  <a:cubicBezTo>
                    <a:pt x="632" y="35"/>
                    <a:pt x="608" y="11"/>
                    <a:pt x="583" y="11"/>
                  </a:cubicBezTo>
                  <a:cubicBezTo>
                    <a:pt x="576" y="3"/>
                    <a:pt x="569" y="1"/>
                    <a:pt x="563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21"/>
            <p:cNvSpPr/>
            <p:nvPr/>
          </p:nvSpPr>
          <p:spPr>
            <a:xfrm rot="-1688081">
              <a:off x="7848968" y="476562"/>
              <a:ext cx="144878" cy="57040"/>
            </a:xfrm>
            <a:custGeom>
              <a:avLst/>
              <a:gdLst/>
              <a:ahLst/>
              <a:cxnLst/>
              <a:rect l="l" t="t" r="r" b="b"/>
              <a:pathLst>
                <a:path w="729" h="287" extrusionOk="0">
                  <a:moveTo>
                    <a:pt x="254" y="0"/>
                  </a:moveTo>
                  <a:cubicBezTo>
                    <a:pt x="184" y="0"/>
                    <a:pt x="114" y="14"/>
                    <a:pt x="49" y="43"/>
                  </a:cubicBezTo>
                  <a:cubicBezTo>
                    <a:pt x="0" y="68"/>
                    <a:pt x="25" y="140"/>
                    <a:pt x="73" y="140"/>
                  </a:cubicBezTo>
                  <a:cubicBezTo>
                    <a:pt x="133" y="118"/>
                    <a:pt x="196" y="107"/>
                    <a:pt x="258" y="107"/>
                  </a:cubicBezTo>
                  <a:cubicBezTo>
                    <a:pt x="396" y="107"/>
                    <a:pt x="531" y="161"/>
                    <a:pt x="632" y="262"/>
                  </a:cubicBezTo>
                  <a:cubicBezTo>
                    <a:pt x="656" y="286"/>
                    <a:pt x="656" y="286"/>
                    <a:pt x="680" y="286"/>
                  </a:cubicBezTo>
                  <a:lnTo>
                    <a:pt x="705" y="286"/>
                  </a:lnTo>
                  <a:cubicBezTo>
                    <a:pt x="729" y="262"/>
                    <a:pt x="729" y="213"/>
                    <a:pt x="705" y="213"/>
                  </a:cubicBezTo>
                  <a:cubicBezTo>
                    <a:pt x="585" y="77"/>
                    <a:pt x="418" y="0"/>
                    <a:pt x="254" y="0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21"/>
            <p:cNvSpPr/>
            <p:nvPr/>
          </p:nvSpPr>
          <p:spPr>
            <a:xfrm rot="-1688081">
              <a:off x="8202326" y="503855"/>
              <a:ext cx="77308" cy="91821"/>
            </a:xfrm>
            <a:custGeom>
              <a:avLst/>
              <a:gdLst/>
              <a:ahLst/>
              <a:cxnLst/>
              <a:rect l="l" t="t" r="r" b="b"/>
              <a:pathLst>
                <a:path w="389" h="462" extrusionOk="0">
                  <a:moveTo>
                    <a:pt x="389" y="0"/>
                  </a:moveTo>
                  <a:lnTo>
                    <a:pt x="0" y="462"/>
                  </a:lnTo>
                  <a:cubicBezTo>
                    <a:pt x="0" y="462"/>
                    <a:pt x="364" y="146"/>
                    <a:pt x="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21"/>
            <p:cNvSpPr/>
            <p:nvPr/>
          </p:nvSpPr>
          <p:spPr>
            <a:xfrm rot="-1688081">
              <a:off x="8187819" y="494119"/>
              <a:ext cx="101553" cy="112491"/>
            </a:xfrm>
            <a:custGeom>
              <a:avLst/>
              <a:gdLst/>
              <a:ahLst/>
              <a:cxnLst/>
              <a:rect l="l" t="t" r="r" b="b"/>
              <a:pathLst>
                <a:path w="511" h="566" extrusionOk="0">
                  <a:moveTo>
                    <a:pt x="462" y="1"/>
                  </a:moveTo>
                  <a:cubicBezTo>
                    <a:pt x="444" y="1"/>
                    <a:pt x="425" y="19"/>
                    <a:pt x="413" y="55"/>
                  </a:cubicBezTo>
                  <a:cubicBezTo>
                    <a:pt x="389" y="152"/>
                    <a:pt x="170" y="371"/>
                    <a:pt x="24" y="468"/>
                  </a:cubicBezTo>
                  <a:cubicBezTo>
                    <a:pt x="0" y="493"/>
                    <a:pt x="0" y="517"/>
                    <a:pt x="24" y="541"/>
                  </a:cubicBezTo>
                  <a:cubicBezTo>
                    <a:pt x="24" y="541"/>
                    <a:pt x="49" y="565"/>
                    <a:pt x="73" y="565"/>
                  </a:cubicBezTo>
                  <a:cubicBezTo>
                    <a:pt x="73" y="565"/>
                    <a:pt x="73" y="541"/>
                    <a:pt x="73" y="541"/>
                  </a:cubicBezTo>
                  <a:cubicBezTo>
                    <a:pt x="122" y="493"/>
                    <a:pt x="486" y="225"/>
                    <a:pt x="510" y="55"/>
                  </a:cubicBezTo>
                  <a:cubicBezTo>
                    <a:pt x="498" y="19"/>
                    <a:pt x="480" y="1"/>
                    <a:pt x="462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21"/>
            <p:cNvSpPr/>
            <p:nvPr/>
          </p:nvSpPr>
          <p:spPr>
            <a:xfrm rot="-1688081">
              <a:off x="7905638" y="365861"/>
              <a:ext cx="77507" cy="138924"/>
            </a:xfrm>
            <a:custGeom>
              <a:avLst/>
              <a:gdLst/>
              <a:ahLst/>
              <a:cxnLst/>
              <a:rect l="l" t="t" r="r" b="b"/>
              <a:pathLst>
                <a:path w="390" h="699" extrusionOk="0">
                  <a:moveTo>
                    <a:pt x="158" y="0"/>
                  </a:moveTo>
                  <a:cubicBezTo>
                    <a:pt x="146" y="0"/>
                    <a:pt x="134" y="6"/>
                    <a:pt x="122" y="18"/>
                  </a:cubicBezTo>
                  <a:cubicBezTo>
                    <a:pt x="0" y="237"/>
                    <a:pt x="98" y="529"/>
                    <a:pt x="292" y="699"/>
                  </a:cubicBezTo>
                  <a:lnTo>
                    <a:pt x="365" y="699"/>
                  </a:lnTo>
                  <a:cubicBezTo>
                    <a:pt x="389" y="674"/>
                    <a:pt x="389" y="650"/>
                    <a:pt x="365" y="626"/>
                  </a:cubicBezTo>
                  <a:cubicBezTo>
                    <a:pt x="171" y="504"/>
                    <a:pt x="122" y="261"/>
                    <a:pt x="195" y="67"/>
                  </a:cubicBezTo>
                  <a:cubicBezTo>
                    <a:pt x="219" y="43"/>
                    <a:pt x="219" y="18"/>
                    <a:pt x="195" y="18"/>
                  </a:cubicBezTo>
                  <a:cubicBezTo>
                    <a:pt x="183" y="6"/>
                    <a:pt x="171" y="0"/>
                    <a:pt x="158" y="0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21"/>
            <p:cNvSpPr/>
            <p:nvPr/>
          </p:nvSpPr>
          <p:spPr>
            <a:xfrm rot="-1688081">
              <a:off x="8626261" y="406849"/>
              <a:ext cx="367262" cy="1041832"/>
            </a:xfrm>
            <a:custGeom>
              <a:avLst/>
              <a:gdLst/>
              <a:ahLst/>
              <a:cxnLst/>
              <a:rect l="l" t="t" r="r" b="b"/>
              <a:pathLst>
                <a:path w="1848" h="5242" extrusionOk="0">
                  <a:moveTo>
                    <a:pt x="156" y="1"/>
                  </a:moveTo>
                  <a:cubicBezTo>
                    <a:pt x="122" y="1"/>
                    <a:pt x="86" y="7"/>
                    <a:pt x="49" y="19"/>
                  </a:cubicBezTo>
                  <a:cubicBezTo>
                    <a:pt x="25" y="19"/>
                    <a:pt x="1" y="43"/>
                    <a:pt x="1" y="68"/>
                  </a:cubicBezTo>
                  <a:cubicBezTo>
                    <a:pt x="25" y="92"/>
                    <a:pt x="25" y="116"/>
                    <a:pt x="49" y="116"/>
                  </a:cubicBezTo>
                  <a:lnTo>
                    <a:pt x="74" y="92"/>
                  </a:lnTo>
                  <a:lnTo>
                    <a:pt x="244" y="92"/>
                  </a:lnTo>
                  <a:cubicBezTo>
                    <a:pt x="251" y="99"/>
                    <a:pt x="258" y="102"/>
                    <a:pt x="265" y="102"/>
                  </a:cubicBezTo>
                  <a:cubicBezTo>
                    <a:pt x="280" y="102"/>
                    <a:pt x="292" y="85"/>
                    <a:pt x="292" y="68"/>
                  </a:cubicBezTo>
                  <a:cubicBezTo>
                    <a:pt x="292" y="43"/>
                    <a:pt x="268" y="19"/>
                    <a:pt x="244" y="19"/>
                  </a:cubicBezTo>
                  <a:cubicBezTo>
                    <a:pt x="220" y="7"/>
                    <a:pt x="189" y="1"/>
                    <a:pt x="156" y="1"/>
                  </a:cubicBezTo>
                  <a:close/>
                  <a:moveTo>
                    <a:pt x="438" y="43"/>
                  </a:moveTo>
                  <a:cubicBezTo>
                    <a:pt x="414" y="43"/>
                    <a:pt x="390" y="68"/>
                    <a:pt x="390" y="92"/>
                  </a:cubicBezTo>
                  <a:cubicBezTo>
                    <a:pt x="390" y="116"/>
                    <a:pt x="390" y="141"/>
                    <a:pt x="414" y="141"/>
                  </a:cubicBezTo>
                  <a:cubicBezTo>
                    <a:pt x="487" y="165"/>
                    <a:pt x="535" y="165"/>
                    <a:pt x="584" y="189"/>
                  </a:cubicBezTo>
                  <a:lnTo>
                    <a:pt x="608" y="189"/>
                  </a:lnTo>
                  <a:cubicBezTo>
                    <a:pt x="632" y="189"/>
                    <a:pt x="632" y="189"/>
                    <a:pt x="657" y="165"/>
                  </a:cubicBezTo>
                  <a:cubicBezTo>
                    <a:pt x="657" y="141"/>
                    <a:pt x="657" y="116"/>
                    <a:pt x="632" y="116"/>
                  </a:cubicBezTo>
                  <a:cubicBezTo>
                    <a:pt x="560" y="92"/>
                    <a:pt x="511" y="68"/>
                    <a:pt x="438" y="43"/>
                  </a:cubicBezTo>
                  <a:close/>
                  <a:moveTo>
                    <a:pt x="778" y="195"/>
                  </a:moveTo>
                  <a:cubicBezTo>
                    <a:pt x="766" y="195"/>
                    <a:pt x="754" y="201"/>
                    <a:pt x="754" y="213"/>
                  </a:cubicBezTo>
                  <a:cubicBezTo>
                    <a:pt x="730" y="238"/>
                    <a:pt x="730" y="262"/>
                    <a:pt x="754" y="286"/>
                  </a:cubicBezTo>
                  <a:cubicBezTo>
                    <a:pt x="803" y="311"/>
                    <a:pt x="851" y="359"/>
                    <a:pt x="875" y="384"/>
                  </a:cubicBezTo>
                  <a:cubicBezTo>
                    <a:pt x="900" y="408"/>
                    <a:pt x="900" y="408"/>
                    <a:pt x="924" y="408"/>
                  </a:cubicBezTo>
                  <a:lnTo>
                    <a:pt x="973" y="408"/>
                  </a:lnTo>
                  <a:cubicBezTo>
                    <a:pt x="973" y="384"/>
                    <a:pt x="973" y="359"/>
                    <a:pt x="973" y="335"/>
                  </a:cubicBezTo>
                  <a:cubicBezTo>
                    <a:pt x="924" y="286"/>
                    <a:pt x="875" y="238"/>
                    <a:pt x="803" y="213"/>
                  </a:cubicBezTo>
                  <a:cubicBezTo>
                    <a:pt x="803" y="201"/>
                    <a:pt x="790" y="195"/>
                    <a:pt x="778" y="195"/>
                  </a:cubicBezTo>
                  <a:close/>
                  <a:moveTo>
                    <a:pt x="1033" y="438"/>
                  </a:moveTo>
                  <a:cubicBezTo>
                    <a:pt x="1021" y="438"/>
                    <a:pt x="1009" y="444"/>
                    <a:pt x="997" y="456"/>
                  </a:cubicBezTo>
                  <a:cubicBezTo>
                    <a:pt x="973" y="456"/>
                    <a:pt x="973" y="505"/>
                    <a:pt x="997" y="529"/>
                  </a:cubicBezTo>
                  <a:cubicBezTo>
                    <a:pt x="1021" y="578"/>
                    <a:pt x="1045" y="626"/>
                    <a:pt x="1070" y="675"/>
                  </a:cubicBezTo>
                  <a:cubicBezTo>
                    <a:pt x="1070" y="699"/>
                    <a:pt x="1094" y="724"/>
                    <a:pt x="1118" y="724"/>
                  </a:cubicBezTo>
                  <a:lnTo>
                    <a:pt x="1118" y="699"/>
                  </a:lnTo>
                  <a:cubicBezTo>
                    <a:pt x="1143" y="675"/>
                    <a:pt x="1167" y="651"/>
                    <a:pt x="1143" y="626"/>
                  </a:cubicBezTo>
                  <a:cubicBezTo>
                    <a:pt x="1118" y="578"/>
                    <a:pt x="1094" y="505"/>
                    <a:pt x="1070" y="456"/>
                  </a:cubicBezTo>
                  <a:cubicBezTo>
                    <a:pt x="1058" y="444"/>
                    <a:pt x="1045" y="438"/>
                    <a:pt x="1033" y="438"/>
                  </a:cubicBezTo>
                  <a:close/>
                  <a:moveTo>
                    <a:pt x="1143" y="796"/>
                  </a:moveTo>
                  <a:cubicBezTo>
                    <a:pt x="1118" y="821"/>
                    <a:pt x="1118" y="845"/>
                    <a:pt x="1118" y="869"/>
                  </a:cubicBezTo>
                  <a:cubicBezTo>
                    <a:pt x="1118" y="918"/>
                    <a:pt x="1143" y="991"/>
                    <a:pt x="1143" y="991"/>
                  </a:cubicBezTo>
                  <a:lnTo>
                    <a:pt x="1143" y="1039"/>
                  </a:lnTo>
                  <a:cubicBezTo>
                    <a:pt x="1143" y="1064"/>
                    <a:pt x="1167" y="1088"/>
                    <a:pt x="1191" y="1088"/>
                  </a:cubicBezTo>
                  <a:cubicBezTo>
                    <a:pt x="1215" y="1088"/>
                    <a:pt x="1240" y="1064"/>
                    <a:pt x="1240" y="1039"/>
                  </a:cubicBezTo>
                  <a:cubicBezTo>
                    <a:pt x="1240" y="1015"/>
                    <a:pt x="1240" y="1015"/>
                    <a:pt x="1240" y="991"/>
                  </a:cubicBezTo>
                  <a:cubicBezTo>
                    <a:pt x="1215" y="942"/>
                    <a:pt x="1215" y="894"/>
                    <a:pt x="1215" y="845"/>
                  </a:cubicBezTo>
                  <a:cubicBezTo>
                    <a:pt x="1191" y="821"/>
                    <a:pt x="1167" y="796"/>
                    <a:pt x="1143" y="796"/>
                  </a:cubicBezTo>
                  <a:close/>
                  <a:moveTo>
                    <a:pt x="1191" y="1185"/>
                  </a:moveTo>
                  <a:cubicBezTo>
                    <a:pt x="1167" y="1185"/>
                    <a:pt x="1143" y="1209"/>
                    <a:pt x="1143" y="1234"/>
                  </a:cubicBezTo>
                  <a:cubicBezTo>
                    <a:pt x="1143" y="1282"/>
                    <a:pt x="1143" y="1355"/>
                    <a:pt x="1118" y="1404"/>
                  </a:cubicBezTo>
                  <a:cubicBezTo>
                    <a:pt x="1118" y="1428"/>
                    <a:pt x="1143" y="1452"/>
                    <a:pt x="1167" y="1452"/>
                  </a:cubicBezTo>
                  <a:cubicBezTo>
                    <a:pt x="1191" y="1452"/>
                    <a:pt x="1215" y="1452"/>
                    <a:pt x="1215" y="1428"/>
                  </a:cubicBezTo>
                  <a:cubicBezTo>
                    <a:pt x="1215" y="1355"/>
                    <a:pt x="1240" y="1307"/>
                    <a:pt x="1240" y="1234"/>
                  </a:cubicBezTo>
                  <a:cubicBezTo>
                    <a:pt x="1240" y="1209"/>
                    <a:pt x="1215" y="1185"/>
                    <a:pt x="1191" y="1185"/>
                  </a:cubicBezTo>
                  <a:close/>
                  <a:moveTo>
                    <a:pt x="1107" y="1549"/>
                  </a:moveTo>
                  <a:cubicBezTo>
                    <a:pt x="1093" y="1549"/>
                    <a:pt x="1078" y="1557"/>
                    <a:pt x="1070" y="1574"/>
                  </a:cubicBezTo>
                  <a:cubicBezTo>
                    <a:pt x="1045" y="1622"/>
                    <a:pt x="997" y="1695"/>
                    <a:pt x="973" y="1744"/>
                  </a:cubicBezTo>
                  <a:cubicBezTo>
                    <a:pt x="948" y="1744"/>
                    <a:pt x="948" y="1792"/>
                    <a:pt x="973" y="1792"/>
                  </a:cubicBezTo>
                  <a:lnTo>
                    <a:pt x="1045" y="1792"/>
                  </a:lnTo>
                  <a:cubicBezTo>
                    <a:pt x="1094" y="1744"/>
                    <a:pt x="1118" y="1671"/>
                    <a:pt x="1143" y="1622"/>
                  </a:cubicBezTo>
                  <a:cubicBezTo>
                    <a:pt x="1158" y="1575"/>
                    <a:pt x="1133" y="1549"/>
                    <a:pt x="1107" y="1549"/>
                  </a:cubicBezTo>
                  <a:close/>
                  <a:moveTo>
                    <a:pt x="438" y="1792"/>
                  </a:moveTo>
                  <a:cubicBezTo>
                    <a:pt x="394" y="1792"/>
                    <a:pt x="390" y="1893"/>
                    <a:pt x="426" y="1893"/>
                  </a:cubicBezTo>
                  <a:cubicBezTo>
                    <a:pt x="430" y="1893"/>
                    <a:pt x="434" y="1892"/>
                    <a:pt x="438" y="1890"/>
                  </a:cubicBezTo>
                  <a:lnTo>
                    <a:pt x="632" y="1890"/>
                  </a:lnTo>
                  <a:cubicBezTo>
                    <a:pt x="657" y="1890"/>
                    <a:pt x="681" y="1890"/>
                    <a:pt x="681" y="1841"/>
                  </a:cubicBezTo>
                  <a:cubicBezTo>
                    <a:pt x="681" y="1817"/>
                    <a:pt x="657" y="1817"/>
                    <a:pt x="632" y="1792"/>
                  </a:cubicBezTo>
                  <a:close/>
                  <a:moveTo>
                    <a:pt x="244" y="1841"/>
                  </a:moveTo>
                  <a:cubicBezTo>
                    <a:pt x="171" y="1865"/>
                    <a:pt x="98" y="1914"/>
                    <a:pt x="74" y="1963"/>
                  </a:cubicBezTo>
                  <a:cubicBezTo>
                    <a:pt x="49" y="1987"/>
                    <a:pt x="49" y="2011"/>
                    <a:pt x="74" y="2011"/>
                  </a:cubicBezTo>
                  <a:cubicBezTo>
                    <a:pt x="74" y="2023"/>
                    <a:pt x="74" y="2029"/>
                    <a:pt x="77" y="2029"/>
                  </a:cubicBezTo>
                  <a:cubicBezTo>
                    <a:pt x="80" y="2029"/>
                    <a:pt x="86" y="2023"/>
                    <a:pt x="98" y="2011"/>
                  </a:cubicBezTo>
                  <a:cubicBezTo>
                    <a:pt x="98" y="2023"/>
                    <a:pt x="104" y="2029"/>
                    <a:pt x="110" y="2029"/>
                  </a:cubicBezTo>
                  <a:cubicBezTo>
                    <a:pt x="116" y="2029"/>
                    <a:pt x="122" y="2023"/>
                    <a:pt x="122" y="2011"/>
                  </a:cubicBezTo>
                  <a:cubicBezTo>
                    <a:pt x="171" y="1987"/>
                    <a:pt x="220" y="1938"/>
                    <a:pt x="268" y="1938"/>
                  </a:cubicBezTo>
                  <a:cubicBezTo>
                    <a:pt x="292" y="1938"/>
                    <a:pt x="317" y="1914"/>
                    <a:pt x="292" y="1865"/>
                  </a:cubicBezTo>
                  <a:cubicBezTo>
                    <a:pt x="292" y="1841"/>
                    <a:pt x="268" y="1841"/>
                    <a:pt x="244" y="1841"/>
                  </a:cubicBezTo>
                  <a:close/>
                  <a:moveTo>
                    <a:pt x="803" y="1841"/>
                  </a:moveTo>
                  <a:cubicBezTo>
                    <a:pt x="778" y="1841"/>
                    <a:pt x="754" y="1841"/>
                    <a:pt x="754" y="1865"/>
                  </a:cubicBezTo>
                  <a:cubicBezTo>
                    <a:pt x="754" y="1890"/>
                    <a:pt x="754" y="1914"/>
                    <a:pt x="778" y="1938"/>
                  </a:cubicBezTo>
                  <a:lnTo>
                    <a:pt x="705" y="1987"/>
                  </a:lnTo>
                  <a:cubicBezTo>
                    <a:pt x="681" y="2011"/>
                    <a:pt x="681" y="2035"/>
                    <a:pt x="705" y="2060"/>
                  </a:cubicBezTo>
                  <a:lnTo>
                    <a:pt x="754" y="2060"/>
                  </a:lnTo>
                  <a:cubicBezTo>
                    <a:pt x="754" y="2060"/>
                    <a:pt x="754" y="2060"/>
                    <a:pt x="754" y="2035"/>
                  </a:cubicBezTo>
                  <a:cubicBezTo>
                    <a:pt x="803" y="2011"/>
                    <a:pt x="827" y="1987"/>
                    <a:pt x="875" y="1938"/>
                  </a:cubicBezTo>
                  <a:lnTo>
                    <a:pt x="948" y="1963"/>
                  </a:lnTo>
                  <a:cubicBezTo>
                    <a:pt x="955" y="1970"/>
                    <a:pt x="963" y="1973"/>
                    <a:pt x="970" y="1973"/>
                  </a:cubicBezTo>
                  <a:cubicBezTo>
                    <a:pt x="987" y="1973"/>
                    <a:pt x="1004" y="1955"/>
                    <a:pt x="1021" y="1938"/>
                  </a:cubicBezTo>
                  <a:cubicBezTo>
                    <a:pt x="1021" y="1914"/>
                    <a:pt x="997" y="1890"/>
                    <a:pt x="997" y="1890"/>
                  </a:cubicBezTo>
                  <a:lnTo>
                    <a:pt x="900" y="1841"/>
                  </a:lnTo>
                  <a:close/>
                  <a:moveTo>
                    <a:pt x="1143" y="1993"/>
                  </a:moveTo>
                  <a:cubicBezTo>
                    <a:pt x="1130" y="1993"/>
                    <a:pt x="1118" y="1999"/>
                    <a:pt x="1118" y="2011"/>
                  </a:cubicBezTo>
                  <a:cubicBezTo>
                    <a:pt x="1094" y="2035"/>
                    <a:pt x="1094" y="2060"/>
                    <a:pt x="1118" y="2084"/>
                  </a:cubicBezTo>
                  <a:cubicBezTo>
                    <a:pt x="1167" y="2108"/>
                    <a:pt x="1191" y="2157"/>
                    <a:pt x="1240" y="2205"/>
                  </a:cubicBezTo>
                  <a:cubicBezTo>
                    <a:pt x="1240" y="2205"/>
                    <a:pt x="1264" y="2205"/>
                    <a:pt x="1264" y="2230"/>
                  </a:cubicBezTo>
                  <a:lnTo>
                    <a:pt x="1313" y="2230"/>
                  </a:lnTo>
                  <a:cubicBezTo>
                    <a:pt x="1337" y="2205"/>
                    <a:pt x="1337" y="2181"/>
                    <a:pt x="1313" y="2157"/>
                  </a:cubicBezTo>
                  <a:cubicBezTo>
                    <a:pt x="1264" y="2108"/>
                    <a:pt x="1215" y="2060"/>
                    <a:pt x="1167" y="2011"/>
                  </a:cubicBezTo>
                  <a:cubicBezTo>
                    <a:pt x="1167" y="1999"/>
                    <a:pt x="1155" y="1993"/>
                    <a:pt x="1143" y="1993"/>
                  </a:cubicBezTo>
                  <a:close/>
                  <a:moveTo>
                    <a:pt x="585" y="2074"/>
                  </a:moveTo>
                  <a:cubicBezTo>
                    <a:pt x="576" y="2074"/>
                    <a:pt x="567" y="2077"/>
                    <a:pt x="560" y="2084"/>
                  </a:cubicBezTo>
                  <a:cubicBezTo>
                    <a:pt x="511" y="2108"/>
                    <a:pt x="462" y="2133"/>
                    <a:pt x="414" y="2157"/>
                  </a:cubicBezTo>
                  <a:cubicBezTo>
                    <a:pt x="365" y="2157"/>
                    <a:pt x="365" y="2230"/>
                    <a:pt x="414" y="2254"/>
                  </a:cubicBezTo>
                  <a:lnTo>
                    <a:pt x="438" y="2230"/>
                  </a:lnTo>
                  <a:cubicBezTo>
                    <a:pt x="487" y="2205"/>
                    <a:pt x="560" y="2181"/>
                    <a:pt x="608" y="2157"/>
                  </a:cubicBezTo>
                  <a:cubicBezTo>
                    <a:pt x="632" y="2157"/>
                    <a:pt x="632" y="2133"/>
                    <a:pt x="632" y="2108"/>
                  </a:cubicBezTo>
                  <a:cubicBezTo>
                    <a:pt x="632" y="2091"/>
                    <a:pt x="608" y="2074"/>
                    <a:pt x="585" y="2074"/>
                  </a:cubicBezTo>
                  <a:close/>
                  <a:moveTo>
                    <a:pt x="49" y="2108"/>
                  </a:moveTo>
                  <a:cubicBezTo>
                    <a:pt x="25" y="2133"/>
                    <a:pt x="1" y="2157"/>
                    <a:pt x="25" y="2181"/>
                  </a:cubicBezTo>
                  <a:cubicBezTo>
                    <a:pt x="74" y="2230"/>
                    <a:pt x="147" y="2278"/>
                    <a:pt x="220" y="2278"/>
                  </a:cubicBezTo>
                  <a:lnTo>
                    <a:pt x="244" y="2278"/>
                  </a:lnTo>
                  <a:cubicBezTo>
                    <a:pt x="244" y="2278"/>
                    <a:pt x="268" y="2254"/>
                    <a:pt x="268" y="2230"/>
                  </a:cubicBezTo>
                  <a:cubicBezTo>
                    <a:pt x="268" y="2205"/>
                    <a:pt x="244" y="2181"/>
                    <a:pt x="220" y="2181"/>
                  </a:cubicBezTo>
                  <a:cubicBezTo>
                    <a:pt x="195" y="2181"/>
                    <a:pt x="122" y="2181"/>
                    <a:pt x="98" y="2133"/>
                  </a:cubicBezTo>
                  <a:cubicBezTo>
                    <a:pt x="98" y="2108"/>
                    <a:pt x="74" y="2108"/>
                    <a:pt x="49" y="2108"/>
                  </a:cubicBezTo>
                  <a:close/>
                  <a:moveTo>
                    <a:pt x="1361" y="2278"/>
                  </a:moveTo>
                  <a:cubicBezTo>
                    <a:pt x="1337" y="2303"/>
                    <a:pt x="1313" y="2327"/>
                    <a:pt x="1337" y="2351"/>
                  </a:cubicBezTo>
                  <a:cubicBezTo>
                    <a:pt x="1337" y="2400"/>
                    <a:pt x="1361" y="2448"/>
                    <a:pt x="1361" y="2521"/>
                  </a:cubicBezTo>
                  <a:cubicBezTo>
                    <a:pt x="1361" y="2546"/>
                    <a:pt x="1386" y="2570"/>
                    <a:pt x="1410" y="2570"/>
                  </a:cubicBezTo>
                  <a:cubicBezTo>
                    <a:pt x="1434" y="2570"/>
                    <a:pt x="1458" y="2546"/>
                    <a:pt x="1458" y="2521"/>
                  </a:cubicBezTo>
                  <a:cubicBezTo>
                    <a:pt x="1458" y="2448"/>
                    <a:pt x="1434" y="2375"/>
                    <a:pt x="1410" y="2327"/>
                  </a:cubicBezTo>
                  <a:cubicBezTo>
                    <a:pt x="1410" y="2303"/>
                    <a:pt x="1361" y="2278"/>
                    <a:pt x="1361" y="2278"/>
                  </a:cubicBezTo>
                  <a:close/>
                  <a:moveTo>
                    <a:pt x="1402" y="2657"/>
                  </a:moveTo>
                  <a:cubicBezTo>
                    <a:pt x="1383" y="2657"/>
                    <a:pt x="1378" y="2674"/>
                    <a:pt x="1361" y="2691"/>
                  </a:cubicBezTo>
                  <a:cubicBezTo>
                    <a:pt x="1361" y="2764"/>
                    <a:pt x="1337" y="2813"/>
                    <a:pt x="1313" y="2861"/>
                  </a:cubicBezTo>
                  <a:cubicBezTo>
                    <a:pt x="1313" y="2886"/>
                    <a:pt x="1337" y="2910"/>
                    <a:pt x="1361" y="2934"/>
                  </a:cubicBezTo>
                  <a:cubicBezTo>
                    <a:pt x="1386" y="2934"/>
                    <a:pt x="1410" y="2934"/>
                    <a:pt x="1410" y="2910"/>
                  </a:cubicBezTo>
                  <a:cubicBezTo>
                    <a:pt x="1434" y="2837"/>
                    <a:pt x="1458" y="2764"/>
                    <a:pt x="1458" y="2716"/>
                  </a:cubicBezTo>
                  <a:cubicBezTo>
                    <a:pt x="1458" y="2691"/>
                    <a:pt x="1458" y="2667"/>
                    <a:pt x="1434" y="2667"/>
                  </a:cubicBezTo>
                  <a:cubicBezTo>
                    <a:pt x="1420" y="2660"/>
                    <a:pt x="1410" y="2657"/>
                    <a:pt x="1402" y="2657"/>
                  </a:cubicBezTo>
                  <a:close/>
                  <a:moveTo>
                    <a:pt x="1288" y="3021"/>
                  </a:moveTo>
                  <a:cubicBezTo>
                    <a:pt x="1272" y="3021"/>
                    <a:pt x="1256" y="3031"/>
                    <a:pt x="1240" y="3031"/>
                  </a:cubicBezTo>
                  <a:lnTo>
                    <a:pt x="1167" y="3201"/>
                  </a:lnTo>
                  <a:cubicBezTo>
                    <a:pt x="1143" y="3226"/>
                    <a:pt x="1167" y="3250"/>
                    <a:pt x="1191" y="3274"/>
                  </a:cubicBezTo>
                  <a:cubicBezTo>
                    <a:pt x="1215" y="3274"/>
                    <a:pt x="1240" y="3274"/>
                    <a:pt x="1240" y="3250"/>
                  </a:cubicBezTo>
                  <a:cubicBezTo>
                    <a:pt x="1264" y="3201"/>
                    <a:pt x="1313" y="3153"/>
                    <a:pt x="1337" y="3080"/>
                  </a:cubicBezTo>
                  <a:cubicBezTo>
                    <a:pt x="1337" y="3056"/>
                    <a:pt x="1337" y="3031"/>
                    <a:pt x="1313" y="3031"/>
                  </a:cubicBezTo>
                  <a:cubicBezTo>
                    <a:pt x="1305" y="3023"/>
                    <a:pt x="1296" y="3021"/>
                    <a:pt x="1288" y="3021"/>
                  </a:cubicBezTo>
                  <a:close/>
                  <a:moveTo>
                    <a:pt x="1124" y="3351"/>
                  </a:moveTo>
                  <a:cubicBezTo>
                    <a:pt x="1112" y="3351"/>
                    <a:pt x="1101" y="3357"/>
                    <a:pt x="1094" y="3371"/>
                  </a:cubicBezTo>
                  <a:cubicBezTo>
                    <a:pt x="1045" y="3444"/>
                    <a:pt x="1021" y="3493"/>
                    <a:pt x="997" y="3542"/>
                  </a:cubicBezTo>
                  <a:cubicBezTo>
                    <a:pt x="973" y="3542"/>
                    <a:pt x="973" y="3566"/>
                    <a:pt x="997" y="3590"/>
                  </a:cubicBezTo>
                  <a:lnTo>
                    <a:pt x="1070" y="3590"/>
                  </a:lnTo>
                  <a:cubicBezTo>
                    <a:pt x="1094" y="3542"/>
                    <a:pt x="1143" y="3493"/>
                    <a:pt x="1167" y="3420"/>
                  </a:cubicBezTo>
                  <a:cubicBezTo>
                    <a:pt x="1184" y="3386"/>
                    <a:pt x="1153" y="3351"/>
                    <a:pt x="1124" y="3351"/>
                  </a:cubicBezTo>
                  <a:close/>
                  <a:moveTo>
                    <a:pt x="705" y="3566"/>
                  </a:moveTo>
                  <a:cubicBezTo>
                    <a:pt x="632" y="3566"/>
                    <a:pt x="560" y="3590"/>
                    <a:pt x="511" y="3639"/>
                  </a:cubicBezTo>
                  <a:cubicBezTo>
                    <a:pt x="487" y="3639"/>
                    <a:pt x="487" y="3687"/>
                    <a:pt x="511" y="3687"/>
                  </a:cubicBezTo>
                  <a:cubicBezTo>
                    <a:pt x="511" y="3699"/>
                    <a:pt x="511" y="3705"/>
                    <a:pt x="514" y="3705"/>
                  </a:cubicBezTo>
                  <a:cubicBezTo>
                    <a:pt x="517" y="3705"/>
                    <a:pt x="523" y="3699"/>
                    <a:pt x="535" y="3687"/>
                  </a:cubicBezTo>
                  <a:cubicBezTo>
                    <a:pt x="535" y="3687"/>
                    <a:pt x="535" y="3712"/>
                    <a:pt x="560" y="3712"/>
                  </a:cubicBezTo>
                  <a:cubicBezTo>
                    <a:pt x="608" y="3663"/>
                    <a:pt x="657" y="3663"/>
                    <a:pt x="705" y="3663"/>
                  </a:cubicBezTo>
                  <a:cubicBezTo>
                    <a:pt x="730" y="3663"/>
                    <a:pt x="754" y="3639"/>
                    <a:pt x="754" y="3614"/>
                  </a:cubicBezTo>
                  <a:cubicBezTo>
                    <a:pt x="754" y="3590"/>
                    <a:pt x="730" y="3566"/>
                    <a:pt x="705" y="3566"/>
                  </a:cubicBezTo>
                  <a:close/>
                  <a:moveTo>
                    <a:pt x="900" y="3590"/>
                  </a:moveTo>
                  <a:cubicBezTo>
                    <a:pt x="875" y="3590"/>
                    <a:pt x="851" y="3614"/>
                    <a:pt x="851" y="3639"/>
                  </a:cubicBezTo>
                  <a:cubicBezTo>
                    <a:pt x="827" y="3639"/>
                    <a:pt x="851" y="3663"/>
                    <a:pt x="851" y="3687"/>
                  </a:cubicBezTo>
                  <a:cubicBezTo>
                    <a:pt x="827" y="3736"/>
                    <a:pt x="778" y="3760"/>
                    <a:pt x="730" y="3809"/>
                  </a:cubicBezTo>
                  <a:cubicBezTo>
                    <a:pt x="730" y="3833"/>
                    <a:pt x="730" y="3857"/>
                    <a:pt x="730" y="3882"/>
                  </a:cubicBezTo>
                  <a:lnTo>
                    <a:pt x="803" y="3882"/>
                  </a:lnTo>
                  <a:cubicBezTo>
                    <a:pt x="851" y="3833"/>
                    <a:pt x="900" y="3784"/>
                    <a:pt x="948" y="3736"/>
                  </a:cubicBezTo>
                  <a:cubicBezTo>
                    <a:pt x="948" y="3736"/>
                    <a:pt x="948" y="3712"/>
                    <a:pt x="948" y="3712"/>
                  </a:cubicBezTo>
                  <a:cubicBezTo>
                    <a:pt x="973" y="3712"/>
                    <a:pt x="1021" y="3736"/>
                    <a:pt x="1045" y="3736"/>
                  </a:cubicBezTo>
                  <a:cubicBezTo>
                    <a:pt x="1053" y="3743"/>
                    <a:pt x="1060" y="3746"/>
                    <a:pt x="1067" y="3746"/>
                  </a:cubicBezTo>
                  <a:cubicBezTo>
                    <a:pt x="1084" y="3746"/>
                    <a:pt x="1101" y="3729"/>
                    <a:pt x="1118" y="3712"/>
                  </a:cubicBezTo>
                  <a:cubicBezTo>
                    <a:pt x="1118" y="3712"/>
                    <a:pt x="1118" y="3663"/>
                    <a:pt x="1094" y="3663"/>
                  </a:cubicBezTo>
                  <a:cubicBezTo>
                    <a:pt x="1021" y="3639"/>
                    <a:pt x="973" y="3614"/>
                    <a:pt x="900" y="3590"/>
                  </a:cubicBezTo>
                  <a:close/>
                  <a:moveTo>
                    <a:pt x="1231" y="3742"/>
                  </a:moveTo>
                  <a:cubicBezTo>
                    <a:pt x="1222" y="3742"/>
                    <a:pt x="1215" y="3748"/>
                    <a:pt x="1215" y="3760"/>
                  </a:cubicBezTo>
                  <a:cubicBezTo>
                    <a:pt x="1191" y="3784"/>
                    <a:pt x="1191" y="3809"/>
                    <a:pt x="1215" y="3833"/>
                  </a:cubicBezTo>
                  <a:cubicBezTo>
                    <a:pt x="1264" y="3857"/>
                    <a:pt x="1313" y="3882"/>
                    <a:pt x="1361" y="3930"/>
                  </a:cubicBezTo>
                  <a:lnTo>
                    <a:pt x="1386" y="3930"/>
                  </a:lnTo>
                  <a:cubicBezTo>
                    <a:pt x="1386" y="3930"/>
                    <a:pt x="1396" y="3941"/>
                    <a:pt x="1411" y="3941"/>
                  </a:cubicBezTo>
                  <a:cubicBezTo>
                    <a:pt x="1418" y="3941"/>
                    <a:pt x="1426" y="3938"/>
                    <a:pt x="1434" y="3930"/>
                  </a:cubicBezTo>
                  <a:cubicBezTo>
                    <a:pt x="1434" y="3930"/>
                    <a:pt x="1434" y="3882"/>
                    <a:pt x="1434" y="3882"/>
                  </a:cubicBezTo>
                  <a:cubicBezTo>
                    <a:pt x="1386" y="3833"/>
                    <a:pt x="1313" y="3784"/>
                    <a:pt x="1264" y="3760"/>
                  </a:cubicBezTo>
                  <a:cubicBezTo>
                    <a:pt x="1252" y="3748"/>
                    <a:pt x="1240" y="3742"/>
                    <a:pt x="1231" y="3742"/>
                  </a:cubicBezTo>
                  <a:close/>
                  <a:moveTo>
                    <a:pt x="462" y="3784"/>
                  </a:moveTo>
                  <a:cubicBezTo>
                    <a:pt x="438" y="3784"/>
                    <a:pt x="414" y="3809"/>
                    <a:pt x="438" y="3833"/>
                  </a:cubicBezTo>
                  <a:cubicBezTo>
                    <a:pt x="438" y="3906"/>
                    <a:pt x="487" y="3979"/>
                    <a:pt x="584" y="3979"/>
                  </a:cubicBezTo>
                  <a:lnTo>
                    <a:pt x="608" y="3979"/>
                  </a:lnTo>
                  <a:cubicBezTo>
                    <a:pt x="632" y="3979"/>
                    <a:pt x="657" y="3954"/>
                    <a:pt x="657" y="3906"/>
                  </a:cubicBezTo>
                  <a:cubicBezTo>
                    <a:pt x="632" y="3882"/>
                    <a:pt x="608" y="3882"/>
                    <a:pt x="584" y="3882"/>
                  </a:cubicBezTo>
                  <a:cubicBezTo>
                    <a:pt x="560" y="3882"/>
                    <a:pt x="511" y="3882"/>
                    <a:pt x="511" y="3809"/>
                  </a:cubicBezTo>
                  <a:cubicBezTo>
                    <a:pt x="511" y="3784"/>
                    <a:pt x="487" y="3784"/>
                    <a:pt x="462" y="3784"/>
                  </a:cubicBezTo>
                  <a:close/>
                  <a:moveTo>
                    <a:pt x="1520" y="3963"/>
                  </a:moveTo>
                  <a:cubicBezTo>
                    <a:pt x="1480" y="3963"/>
                    <a:pt x="1445" y="4014"/>
                    <a:pt x="1483" y="4052"/>
                  </a:cubicBezTo>
                  <a:cubicBezTo>
                    <a:pt x="1507" y="4100"/>
                    <a:pt x="1556" y="4149"/>
                    <a:pt x="1580" y="4197"/>
                  </a:cubicBezTo>
                  <a:cubicBezTo>
                    <a:pt x="1604" y="4197"/>
                    <a:pt x="1604" y="4222"/>
                    <a:pt x="1628" y="4222"/>
                  </a:cubicBezTo>
                  <a:lnTo>
                    <a:pt x="1628" y="4197"/>
                  </a:lnTo>
                  <a:lnTo>
                    <a:pt x="1653" y="4197"/>
                  </a:lnTo>
                  <a:cubicBezTo>
                    <a:pt x="1677" y="4197"/>
                    <a:pt x="1677" y="4173"/>
                    <a:pt x="1677" y="4149"/>
                  </a:cubicBezTo>
                  <a:cubicBezTo>
                    <a:pt x="1628" y="4100"/>
                    <a:pt x="1604" y="4027"/>
                    <a:pt x="1556" y="3979"/>
                  </a:cubicBezTo>
                  <a:cubicBezTo>
                    <a:pt x="1544" y="3967"/>
                    <a:pt x="1532" y="3963"/>
                    <a:pt x="1520" y="3963"/>
                  </a:cubicBezTo>
                  <a:close/>
                  <a:moveTo>
                    <a:pt x="1722" y="4285"/>
                  </a:moveTo>
                  <a:cubicBezTo>
                    <a:pt x="1716" y="4285"/>
                    <a:pt x="1708" y="4287"/>
                    <a:pt x="1701" y="4295"/>
                  </a:cubicBezTo>
                  <a:cubicBezTo>
                    <a:pt x="1677" y="4295"/>
                    <a:pt x="1653" y="4319"/>
                    <a:pt x="1677" y="4343"/>
                  </a:cubicBezTo>
                  <a:cubicBezTo>
                    <a:pt x="1701" y="4416"/>
                    <a:pt x="1726" y="4465"/>
                    <a:pt x="1726" y="4513"/>
                  </a:cubicBezTo>
                  <a:cubicBezTo>
                    <a:pt x="1726" y="4537"/>
                    <a:pt x="1750" y="4562"/>
                    <a:pt x="1774" y="4562"/>
                  </a:cubicBezTo>
                  <a:cubicBezTo>
                    <a:pt x="1799" y="4562"/>
                    <a:pt x="1823" y="4513"/>
                    <a:pt x="1823" y="4489"/>
                  </a:cubicBezTo>
                  <a:cubicBezTo>
                    <a:pt x="1799" y="4440"/>
                    <a:pt x="1774" y="4367"/>
                    <a:pt x="1750" y="4319"/>
                  </a:cubicBezTo>
                  <a:cubicBezTo>
                    <a:pt x="1750" y="4302"/>
                    <a:pt x="1738" y="4285"/>
                    <a:pt x="1722" y="4285"/>
                  </a:cubicBezTo>
                  <a:close/>
                  <a:moveTo>
                    <a:pt x="1799" y="4635"/>
                  </a:moveTo>
                  <a:cubicBezTo>
                    <a:pt x="1774" y="4659"/>
                    <a:pt x="1750" y="4683"/>
                    <a:pt x="1750" y="4708"/>
                  </a:cubicBezTo>
                  <a:lnTo>
                    <a:pt x="1750" y="4780"/>
                  </a:lnTo>
                  <a:lnTo>
                    <a:pt x="1750" y="4878"/>
                  </a:lnTo>
                  <a:cubicBezTo>
                    <a:pt x="1750" y="4902"/>
                    <a:pt x="1774" y="4926"/>
                    <a:pt x="1799" y="4926"/>
                  </a:cubicBezTo>
                  <a:cubicBezTo>
                    <a:pt x="1823" y="4926"/>
                    <a:pt x="1847" y="4902"/>
                    <a:pt x="1847" y="4878"/>
                  </a:cubicBezTo>
                  <a:lnTo>
                    <a:pt x="1847" y="4780"/>
                  </a:lnTo>
                  <a:lnTo>
                    <a:pt x="1847" y="4683"/>
                  </a:lnTo>
                  <a:cubicBezTo>
                    <a:pt x="1847" y="4659"/>
                    <a:pt x="1823" y="4635"/>
                    <a:pt x="1799" y="4635"/>
                  </a:cubicBezTo>
                  <a:close/>
                  <a:moveTo>
                    <a:pt x="1799" y="5023"/>
                  </a:moveTo>
                  <a:cubicBezTo>
                    <a:pt x="1774" y="5023"/>
                    <a:pt x="1750" y="5023"/>
                    <a:pt x="1750" y="5048"/>
                  </a:cubicBezTo>
                  <a:cubicBezTo>
                    <a:pt x="1726" y="5096"/>
                    <a:pt x="1726" y="5145"/>
                    <a:pt x="1726" y="5169"/>
                  </a:cubicBezTo>
                  <a:cubicBezTo>
                    <a:pt x="1701" y="5193"/>
                    <a:pt x="1726" y="5218"/>
                    <a:pt x="1750" y="5242"/>
                  </a:cubicBezTo>
                  <a:cubicBezTo>
                    <a:pt x="1774" y="5242"/>
                    <a:pt x="1799" y="5218"/>
                    <a:pt x="1799" y="5193"/>
                  </a:cubicBezTo>
                  <a:cubicBezTo>
                    <a:pt x="1823" y="5169"/>
                    <a:pt x="1823" y="5121"/>
                    <a:pt x="1823" y="5072"/>
                  </a:cubicBezTo>
                  <a:cubicBezTo>
                    <a:pt x="1847" y="5048"/>
                    <a:pt x="1823" y="5023"/>
                    <a:pt x="1799" y="50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8" name="Google Shape;338;p21"/>
          <p:cNvGrpSpPr/>
          <p:nvPr/>
        </p:nvGrpSpPr>
        <p:grpSpPr>
          <a:xfrm flipH="1">
            <a:off x="8280522" y="3957734"/>
            <a:ext cx="708344" cy="1228537"/>
            <a:chOff x="-1056319" y="1385262"/>
            <a:chExt cx="212940" cy="369285"/>
          </a:xfrm>
        </p:grpSpPr>
        <p:sp>
          <p:nvSpPr>
            <p:cNvPr id="339" name="Google Shape;339;p21"/>
            <p:cNvSpPr/>
            <p:nvPr/>
          </p:nvSpPr>
          <p:spPr>
            <a:xfrm>
              <a:off x="-933315" y="1467563"/>
              <a:ext cx="27460" cy="279194"/>
            </a:xfrm>
            <a:custGeom>
              <a:avLst/>
              <a:gdLst/>
              <a:ahLst/>
              <a:cxnLst/>
              <a:rect l="l" t="t" r="r" b="b"/>
              <a:pathLst>
                <a:path w="705" h="7168" extrusionOk="0">
                  <a:moveTo>
                    <a:pt x="680" y="1"/>
                  </a:moveTo>
                  <a:cubicBezTo>
                    <a:pt x="656" y="1"/>
                    <a:pt x="632" y="25"/>
                    <a:pt x="632" y="50"/>
                  </a:cubicBezTo>
                  <a:cubicBezTo>
                    <a:pt x="608" y="292"/>
                    <a:pt x="0" y="6123"/>
                    <a:pt x="170" y="7119"/>
                  </a:cubicBezTo>
                  <a:cubicBezTo>
                    <a:pt x="170" y="7143"/>
                    <a:pt x="170" y="7167"/>
                    <a:pt x="195" y="7167"/>
                  </a:cubicBezTo>
                  <a:lnTo>
                    <a:pt x="219" y="7167"/>
                  </a:lnTo>
                  <a:cubicBezTo>
                    <a:pt x="243" y="7143"/>
                    <a:pt x="243" y="7119"/>
                    <a:pt x="243" y="7094"/>
                  </a:cubicBezTo>
                  <a:cubicBezTo>
                    <a:pt x="97" y="6123"/>
                    <a:pt x="705" y="122"/>
                    <a:pt x="705" y="74"/>
                  </a:cubicBezTo>
                  <a:cubicBezTo>
                    <a:pt x="705" y="25"/>
                    <a:pt x="705" y="25"/>
                    <a:pt x="6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21"/>
            <p:cNvSpPr/>
            <p:nvPr/>
          </p:nvSpPr>
          <p:spPr>
            <a:xfrm>
              <a:off x="-968331" y="1385262"/>
              <a:ext cx="124952" cy="123978"/>
            </a:xfrm>
            <a:custGeom>
              <a:avLst/>
              <a:gdLst/>
              <a:ahLst/>
              <a:cxnLst/>
              <a:rect l="l" t="t" r="r" b="b"/>
              <a:pathLst>
                <a:path w="3208" h="3183" extrusionOk="0">
                  <a:moveTo>
                    <a:pt x="1555" y="98"/>
                  </a:moveTo>
                  <a:cubicBezTo>
                    <a:pt x="1871" y="171"/>
                    <a:pt x="1871" y="705"/>
                    <a:pt x="1871" y="705"/>
                  </a:cubicBezTo>
                  <a:cubicBezTo>
                    <a:pt x="1871" y="729"/>
                    <a:pt x="1895" y="754"/>
                    <a:pt x="1920" y="754"/>
                  </a:cubicBezTo>
                  <a:cubicBezTo>
                    <a:pt x="1944" y="754"/>
                    <a:pt x="1968" y="754"/>
                    <a:pt x="1968" y="729"/>
                  </a:cubicBezTo>
                  <a:cubicBezTo>
                    <a:pt x="2065" y="535"/>
                    <a:pt x="2260" y="243"/>
                    <a:pt x="2381" y="243"/>
                  </a:cubicBezTo>
                  <a:cubicBezTo>
                    <a:pt x="2405" y="243"/>
                    <a:pt x="2430" y="243"/>
                    <a:pt x="2430" y="268"/>
                  </a:cubicBezTo>
                  <a:cubicBezTo>
                    <a:pt x="2600" y="389"/>
                    <a:pt x="2478" y="802"/>
                    <a:pt x="2405" y="948"/>
                  </a:cubicBezTo>
                  <a:cubicBezTo>
                    <a:pt x="2386" y="988"/>
                    <a:pt x="2414" y="1027"/>
                    <a:pt x="2452" y="1027"/>
                  </a:cubicBezTo>
                  <a:cubicBezTo>
                    <a:pt x="2460" y="1027"/>
                    <a:pt x="2469" y="1025"/>
                    <a:pt x="2478" y="1021"/>
                  </a:cubicBezTo>
                  <a:cubicBezTo>
                    <a:pt x="2600" y="972"/>
                    <a:pt x="2745" y="924"/>
                    <a:pt x="2891" y="924"/>
                  </a:cubicBezTo>
                  <a:cubicBezTo>
                    <a:pt x="2940" y="924"/>
                    <a:pt x="3013" y="924"/>
                    <a:pt x="3061" y="972"/>
                  </a:cubicBezTo>
                  <a:cubicBezTo>
                    <a:pt x="3061" y="972"/>
                    <a:pt x="3061" y="996"/>
                    <a:pt x="3061" y="996"/>
                  </a:cubicBezTo>
                  <a:cubicBezTo>
                    <a:pt x="3037" y="1142"/>
                    <a:pt x="2745" y="1409"/>
                    <a:pt x="2551" y="1580"/>
                  </a:cubicBezTo>
                  <a:cubicBezTo>
                    <a:pt x="2527" y="1580"/>
                    <a:pt x="2527" y="1604"/>
                    <a:pt x="2527" y="1628"/>
                  </a:cubicBezTo>
                  <a:cubicBezTo>
                    <a:pt x="2551" y="1628"/>
                    <a:pt x="2551" y="1652"/>
                    <a:pt x="2575" y="1652"/>
                  </a:cubicBezTo>
                  <a:cubicBezTo>
                    <a:pt x="2721" y="1652"/>
                    <a:pt x="3134" y="1725"/>
                    <a:pt x="3134" y="1920"/>
                  </a:cubicBezTo>
                  <a:cubicBezTo>
                    <a:pt x="3134" y="2114"/>
                    <a:pt x="2624" y="2163"/>
                    <a:pt x="2430" y="2163"/>
                  </a:cubicBezTo>
                  <a:cubicBezTo>
                    <a:pt x="2430" y="2163"/>
                    <a:pt x="2405" y="2163"/>
                    <a:pt x="2405" y="2187"/>
                  </a:cubicBezTo>
                  <a:cubicBezTo>
                    <a:pt x="2381" y="2211"/>
                    <a:pt x="2381" y="2211"/>
                    <a:pt x="2405" y="2235"/>
                  </a:cubicBezTo>
                  <a:cubicBezTo>
                    <a:pt x="2405" y="2235"/>
                    <a:pt x="2697" y="2551"/>
                    <a:pt x="2527" y="2794"/>
                  </a:cubicBezTo>
                  <a:cubicBezTo>
                    <a:pt x="2503" y="2818"/>
                    <a:pt x="2454" y="2843"/>
                    <a:pt x="2430" y="2843"/>
                  </a:cubicBezTo>
                  <a:cubicBezTo>
                    <a:pt x="2260" y="2843"/>
                    <a:pt x="1992" y="2503"/>
                    <a:pt x="1895" y="2381"/>
                  </a:cubicBezTo>
                  <a:cubicBezTo>
                    <a:pt x="1883" y="2369"/>
                    <a:pt x="1871" y="2363"/>
                    <a:pt x="1862" y="2363"/>
                  </a:cubicBezTo>
                  <a:cubicBezTo>
                    <a:pt x="1853" y="2363"/>
                    <a:pt x="1847" y="2369"/>
                    <a:pt x="1847" y="2381"/>
                  </a:cubicBezTo>
                  <a:cubicBezTo>
                    <a:pt x="1822" y="2381"/>
                    <a:pt x="1798" y="2405"/>
                    <a:pt x="1798" y="2430"/>
                  </a:cubicBezTo>
                  <a:cubicBezTo>
                    <a:pt x="1798" y="2430"/>
                    <a:pt x="1871" y="2964"/>
                    <a:pt x="1579" y="3086"/>
                  </a:cubicBezTo>
                  <a:lnTo>
                    <a:pt x="1507" y="3086"/>
                  </a:lnTo>
                  <a:cubicBezTo>
                    <a:pt x="1312" y="3086"/>
                    <a:pt x="1215" y="2624"/>
                    <a:pt x="1215" y="2454"/>
                  </a:cubicBezTo>
                  <a:cubicBezTo>
                    <a:pt x="1215" y="2430"/>
                    <a:pt x="1191" y="2430"/>
                    <a:pt x="1166" y="2430"/>
                  </a:cubicBezTo>
                  <a:cubicBezTo>
                    <a:pt x="1166" y="2430"/>
                    <a:pt x="1166" y="2454"/>
                    <a:pt x="1166" y="2454"/>
                  </a:cubicBezTo>
                  <a:cubicBezTo>
                    <a:pt x="1045" y="2551"/>
                    <a:pt x="899" y="2624"/>
                    <a:pt x="754" y="2624"/>
                  </a:cubicBezTo>
                  <a:cubicBezTo>
                    <a:pt x="656" y="2624"/>
                    <a:pt x="583" y="2600"/>
                    <a:pt x="511" y="2575"/>
                  </a:cubicBezTo>
                  <a:cubicBezTo>
                    <a:pt x="462" y="2551"/>
                    <a:pt x="413" y="2503"/>
                    <a:pt x="413" y="2454"/>
                  </a:cubicBezTo>
                  <a:cubicBezTo>
                    <a:pt x="389" y="2235"/>
                    <a:pt x="729" y="1871"/>
                    <a:pt x="875" y="1725"/>
                  </a:cubicBezTo>
                  <a:cubicBezTo>
                    <a:pt x="875" y="1701"/>
                    <a:pt x="875" y="1701"/>
                    <a:pt x="875" y="1677"/>
                  </a:cubicBezTo>
                  <a:cubicBezTo>
                    <a:pt x="851" y="1652"/>
                    <a:pt x="826" y="1652"/>
                    <a:pt x="826" y="1652"/>
                  </a:cubicBezTo>
                  <a:lnTo>
                    <a:pt x="705" y="1652"/>
                  </a:lnTo>
                  <a:cubicBezTo>
                    <a:pt x="535" y="1652"/>
                    <a:pt x="195" y="1628"/>
                    <a:pt x="146" y="1409"/>
                  </a:cubicBezTo>
                  <a:cubicBezTo>
                    <a:pt x="122" y="1385"/>
                    <a:pt x="122" y="1361"/>
                    <a:pt x="146" y="1337"/>
                  </a:cubicBezTo>
                  <a:cubicBezTo>
                    <a:pt x="219" y="1215"/>
                    <a:pt x="559" y="1191"/>
                    <a:pt x="826" y="1191"/>
                  </a:cubicBezTo>
                  <a:lnTo>
                    <a:pt x="851" y="1191"/>
                  </a:lnTo>
                  <a:cubicBezTo>
                    <a:pt x="899" y="1167"/>
                    <a:pt x="924" y="1118"/>
                    <a:pt x="875" y="1094"/>
                  </a:cubicBezTo>
                  <a:cubicBezTo>
                    <a:pt x="778" y="1021"/>
                    <a:pt x="511" y="778"/>
                    <a:pt x="511" y="608"/>
                  </a:cubicBezTo>
                  <a:cubicBezTo>
                    <a:pt x="511" y="559"/>
                    <a:pt x="511" y="535"/>
                    <a:pt x="535" y="511"/>
                  </a:cubicBezTo>
                  <a:cubicBezTo>
                    <a:pt x="583" y="486"/>
                    <a:pt x="608" y="462"/>
                    <a:pt x="656" y="462"/>
                  </a:cubicBezTo>
                  <a:cubicBezTo>
                    <a:pt x="899" y="511"/>
                    <a:pt x="1118" y="632"/>
                    <a:pt x="1312" y="778"/>
                  </a:cubicBezTo>
                  <a:lnTo>
                    <a:pt x="1361" y="778"/>
                  </a:lnTo>
                  <a:cubicBezTo>
                    <a:pt x="1385" y="754"/>
                    <a:pt x="1385" y="754"/>
                    <a:pt x="1385" y="729"/>
                  </a:cubicBezTo>
                  <a:cubicBezTo>
                    <a:pt x="1361" y="608"/>
                    <a:pt x="1337" y="268"/>
                    <a:pt x="1434" y="146"/>
                  </a:cubicBezTo>
                  <a:cubicBezTo>
                    <a:pt x="1458" y="98"/>
                    <a:pt x="1507" y="98"/>
                    <a:pt x="1555" y="98"/>
                  </a:cubicBezTo>
                  <a:close/>
                  <a:moveTo>
                    <a:pt x="1531" y="1"/>
                  </a:moveTo>
                  <a:cubicBezTo>
                    <a:pt x="1458" y="1"/>
                    <a:pt x="1385" y="25"/>
                    <a:pt x="1337" y="73"/>
                  </a:cubicBezTo>
                  <a:cubicBezTo>
                    <a:pt x="1239" y="243"/>
                    <a:pt x="1215" y="438"/>
                    <a:pt x="1239" y="632"/>
                  </a:cubicBezTo>
                  <a:cubicBezTo>
                    <a:pt x="1069" y="486"/>
                    <a:pt x="875" y="389"/>
                    <a:pt x="632" y="365"/>
                  </a:cubicBezTo>
                  <a:cubicBezTo>
                    <a:pt x="583" y="365"/>
                    <a:pt x="511" y="389"/>
                    <a:pt x="462" y="413"/>
                  </a:cubicBezTo>
                  <a:cubicBezTo>
                    <a:pt x="413" y="462"/>
                    <a:pt x="389" y="535"/>
                    <a:pt x="389" y="584"/>
                  </a:cubicBezTo>
                  <a:cubicBezTo>
                    <a:pt x="438" y="778"/>
                    <a:pt x="559" y="948"/>
                    <a:pt x="705" y="1069"/>
                  </a:cubicBezTo>
                  <a:cubicBezTo>
                    <a:pt x="511" y="1069"/>
                    <a:pt x="171" y="1118"/>
                    <a:pt x="49" y="1264"/>
                  </a:cubicBezTo>
                  <a:cubicBezTo>
                    <a:pt x="0" y="1312"/>
                    <a:pt x="0" y="1361"/>
                    <a:pt x="0" y="1434"/>
                  </a:cubicBezTo>
                  <a:cubicBezTo>
                    <a:pt x="73" y="1701"/>
                    <a:pt x="462" y="1725"/>
                    <a:pt x="681" y="1725"/>
                  </a:cubicBezTo>
                  <a:cubicBezTo>
                    <a:pt x="511" y="1895"/>
                    <a:pt x="243" y="2211"/>
                    <a:pt x="268" y="2454"/>
                  </a:cubicBezTo>
                  <a:cubicBezTo>
                    <a:pt x="292" y="2527"/>
                    <a:pt x="341" y="2600"/>
                    <a:pt x="413" y="2624"/>
                  </a:cubicBezTo>
                  <a:cubicBezTo>
                    <a:pt x="511" y="2673"/>
                    <a:pt x="608" y="2697"/>
                    <a:pt x="705" y="2697"/>
                  </a:cubicBezTo>
                  <a:cubicBezTo>
                    <a:pt x="851" y="2697"/>
                    <a:pt x="996" y="2648"/>
                    <a:pt x="1118" y="2551"/>
                  </a:cubicBezTo>
                  <a:cubicBezTo>
                    <a:pt x="1166" y="2746"/>
                    <a:pt x="1264" y="3183"/>
                    <a:pt x="1507" y="3183"/>
                  </a:cubicBezTo>
                  <a:cubicBezTo>
                    <a:pt x="1531" y="3183"/>
                    <a:pt x="1579" y="3183"/>
                    <a:pt x="1604" y="3159"/>
                  </a:cubicBezTo>
                  <a:cubicBezTo>
                    <a:pt x="1822" y="3037"/>
                    <a:pt x="1944" y="2794"/>
                    <a:pt x="1895" y="2551"/>
                  </a:cubicBezTo>
                  <a:lnTo>
                    <a:pt x="1895" y="2551"/>
                  </a:lnTo>
                  <a:cubicBezTo>
                    <a:pt x="2041" y="2721"/>
                    <a:pt x="2260" y="2940"/>
                    <a:pt x="2430" y="2940"/>
                  </a:cubicBezTo>
                  <a:cubicBezTo>
                    <a:pt x="2503" y="2940"/>
                    <a:pt x="2551" y="2916"/>
                    <a:pt x="2600" y="2867"/>
                  </a:cubicBezTo>
                  <a:cubicBezTo>
                    <a:pt x="2697" y="2648"/>
                    <a:pt x="2673" y="2405"/>
                    <a:pt x="2527" y="2260"/>
                  </a:cubicBezTo>
                  <a:cubicBezTo>
                    <a:pt x="2745" y="2235"/>
                    <a:pt x="3207" y="2163"/>
                    <a:pt x="3207" y="1920"/>
                  </a:cubicBezTo>
                  <a:cubicBezTo>
                    <a:pt x="3207" y="1677"/>
                    <a:pt x="2867" y="1604"/>
                    <a:pt x="2673" y="1580"/>
                  </a:cubicBezTo>
                  <a:cubicBezTo>
                    <a:pt x="2818" y="1434"/>
                    <a:pt x="3134" y="1191"/>
                    <a:pt x="3134" y="1021"/>
                  </a:cubicBezTo>
                  <a:cubicBezTo>
                    <a:pt x="3134" y="972"/>
                    <a:pt x="3110" y="948"/>
                    <a:pt x="3086" y="899"/>
                  </a:cubicBezTo>
                  <a:cubicBezTo>
                    <a:pt x="3037" y="851"/>
                    <a:pt x="2940" y="826"/>
                    <a:pt x="2867" y="826"/>
                  </a:cubicBezTo>
                  <a:cubicBezTo>
                    <a:pt x="2745" y="826"/>
                    <a:pt x="2624" y="851"/>
                    <a:pt x="2503" y="899"/>
                  </a:cubicBezTo>
                  <a:cubicBezTo>
                    <a:pt x="2551" y="729"/>
                    <a:pt x="2648" y="341"/>
                    <a:pt x="2478" y="195"/>
                  </a:cubicBezTo>
                  <a:cubicBezTo>
                    <a:pt x="2430" y="171"/>
                    <a:pt x="2405" y="146"/>
                    <a:pt x="2357" y="146"/>
                  </a:cubicBezTo>
                  <a:cubicBezTo>
                    <a:pt x="2187" y="146"/>
                    <a:pt x="2017" y="389"/>
                    <a:pt x="1920" y="559"/>
                  </a:cubicBezTo>
                  <a:cubicBezTo>
                    <a:pt x="1895" y="365"/>
                    <a:pt x="1798" y="73"/>
                    <a:pt x="15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21"/>
            <p:cNvSpPr/>
            <p:nvPr/>
          </p:nvSpPr>
          <p:spPr>
            <a:xfrm>
              <a:off x="-990104" y="1535297"/>
              <a:ext cx="60606" cy="203864"/>
            </a:xfrm>
            <a:custGeom>
              <a:avLst/>
              <a:gdLst/>
              <a:ahLst/>
              <a:cxnLst/>
              <a:rect l="l" t="t" r="r" b="b"/>
              <a:pathLst>
                <a:path w="1556" h="5234" extrusionOk="0">
                  <a:moveTo>
                    <a:pt x="70" y="1"/>
                  </a:moveTo>
                  <a:cubicBezTo>
                    <a:pt x="64" y="1"/>
                    <a:pt x="56" y="4"/>
                    <a:pt x="49" y="11"/>
                  </a:cubicBezTo>
                  <a:cubicBezTo>
                    <a:pt x="25" y="11"/>
                    <a:pt x="1" y="35"/>
                    <a:pt x="25" y="60"/>
                  </a:cubicBezTo>
                  <a:cubicBezTo>
                    <a:pt x="49" y="108"/>
                    <a:pt x="1458" y="3290"/>
                    <a:pt x="948" y="5185"/>
                  </a:cubicBezTo>
                  <a:cubicBezTo>
                    <a:pt x="948" y="5210"/>
                    <a:pt x="948" y="5234"/>
                    <a:pt x="972" y="5234"/>
                  </a:cubicBezTo>
                  <a:cubicBezTo>
                    <a:pt x="1021" y="5234"/>
                    <a:pt x="1045" y="5234"/>
                    <a:pt x="1045" y="5185"/>
                  </a:cubicBezTo>
                  <a:cubicBezTo>
                    <a:pt x="1555" y="3290"/>
                    <a:pt x="122" y="60"/>
                    <a:pt x="98" y="35"/>
                  </a:cubicBezTo>
                  <a:cubicBezTo>
                    <a:pt x="98" y="18"/>
                    <a:pt x="86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21"/>
            <p:cNvSpPr/>
            <p:nvPr/>
          </p:nvSpPr>
          <p:spPr>
            <a:xfrm>
              <a:off x="-1056319" y="1471965"/>
              <a:ext cx="125886" cy="123394"/>
            </a:xfrm>
            <a:custGeom>
              <a:avLst/>
              <a:gdLst/>
              <a:ahLst/>
              <a:cxnLst/>
              <a:rect l="l" t="t" r="r" b="b"/>
              <a:pathLst>
                <a:path w="3232" h="3168" extrusionOk="0">
                  <a:moveTo>
                    <a:pt x="1513" y="97"/>
                  </a:moveTo>
                  <a:cubicBezTo>
                    <a:pt x="1527" y="97"/>
                    <a:pt x="1541" y="99"/>
                    <a:pt x="1555" y="107"/>
                  </a:cubicBezTo>
                  <a:cubicBezTo>
                    <a:pt x="1871" y="155"/>
                    <a:pt x="1895" y="714"/>
                    <a:pt x="1895" y="714"/>
                  </a:cubicBezTo>
                  <a:cubicBezTo>
                    <a:pt x="1895" y="738"/>
                    <a:pt x="1895" y="738"/>
                    <a:pt x="1919" y="738"/>
                  </a:cubicBezTo>
                  <a:cubicBezTo>
                    <a:pt x="1926" y="745"/>
                    <a:pt x="1934" y="748"/>
                    <a:pt x="1940" y="748"/>
                  </a:cubicBezTo>
                  <a:cubicBezTo>
                    <a:pt x="1956" y="748"/>
                    <a:pt x="1968" y="731"/>
                    <a:pt x="1968" y="714"/>
                  </a:cubicBezTo>
                  <a:cubicBezTo>
                    <a:pt x="2065" y="544"/>
                    <a:pt x="2259" y="228"/>
                    <a:pt x="2381" y="228"/>
                  </a:cubicBezTo>
                  <a:cubicBezTo>
                    <a:pt x="2405" y="228"/>
                    <a:pt x="2430" y="252"/>
                    <a:pt x="2454" y="252"/>
                  </a:cubicBezTo>
                  <a:cubicBezTo>
                    <a:pt x="2600" y="398"/>
                    <a:pt x="2478" y="811"/>
                    <a:pt x="2430" y="957"/>
                  </a:cubicBezTo>
                  <a:cubicBezTo>
                    <a:pt x="2405" y="957"/>
                    <a:pt x="2405" y="981"/>
                    <a:pt x="2430" y="1005"/>
                  </a:cubicBezTo>
                  <a:lnTo>
                    <a:pt x="2478" y="1005"/>
                  </a:lnTo>
                  <a:cubicBezTo>
                    <a:pt x="2600" y="933"/>
                    <a:pt x="2745" y="908"/>
                    <a:pt x="2891" y="908"/>
                  </a:cubicBezTo>
                  <a:cubicBezTo>
                    <a:pt x="2940" y="908"/>
                    <a:pt x="3013" y="908"/>
                    <a:pt x="3061" y="957"/>
                  </a:cubicBezTo>
                  <a:cubicBezTo>
                    <a:pt x="3061" y="957"/>
                    <a:pt x="3061" y="981"/>
                    <a:pt x="3061" y="981"/>
                  </a:cubicBezTo>
                  <a:cubicBezTo>
                    <a:pt x="3037" y="1127"/>
                    <a:pt x="2745" y="1394"/>
                    <a:pt x="2551" y="1540"/>
                  </a:cubicBezTo>
                  <a:cubicBezTo>
                    <a:pt x="2551" y="1564"/>
                    <a:pt x="2527" y="1588"/>
                    <a:pt x="2527" y="1588"/>
                  </a:cubicBezTo>
                  <a:cubicBezTo>
                    <a:pt x="2551" y="1613"/>
                    <a:pt x="2551" y="1637"/>
                    <a:pt x="2575" y="1637"/>
                  </a:cubicBezTo>
                  <a:cubicBezTo>
                    <a:pt x="2575" y="1637"/>
                    <a:pt x="3134" y="1710"/>
                    <a:pt x="3134" y="1904"/>
                  </a:cubicBezTo>
                  <a:cubicBezTo>
                    <a:pt x="3134" y="2099"/>
                    <a:pt x="2624" y="2147"/>
                    <a:pt x="2454" y="2147"/>
                  </a:cubicBezTo>
                  <a:cubicBezTo>
                    <a:pt x="2430" y="2147"/>
                    <a:pt x="2405" y="2147"/>
                    <a:pt x="2405" y="2171"/>
                  </a:cubicBezTo>
                  <a:cubicBezTo>
                    <a:pt x="2381" y="2171"/>
                    <a:pt x="2381" y="2196"/>
                    <a:pt x="2405" y="2220"/>
                  </a:cubicBezTo>
                  <a:cubicBezTo>
                    <a:pt x="2405" y="2220"/>
                    <a:pt x="2697" y="2536"/>
                    <a:pt x="2527" y="2779"/>
                  </a:cubicBezTo>
                  <a:cubicBezTo>
                    <a:pt x="2502" y="2803"/>
                    <a:pt x="2478" y="2827"/>
                    <a:pt x="2430" y="2827"/>
                  </a:cubicBezTo>
                  <a:cubicBezTo>
                    <a:pt x="2259" y="2827"/>
                    <a:pt x="1992" y="2487"/>
                    <a:pt x="1895" y="2341"/>
                  </a:cubicBezTo>
                  <a:cubicBezTo>
                    <a:pt x="1895" y="2341"/>
                    <a:pt x="1884" y="2331"/>
                    <a:pt x="1870" y="2331"/>
                  </a:cubicBezTo>
                  <a:cubicBezTo>
                    <a:pt x="1863" y="2331"/>
                    <a:pt x="1855" y="2333"/>
                    <a:pt x="1846" y="2341"/>
                  </a:cubicBezTo>
                  <a:cubicBezTo>
                    <a:pt x="1822" y="2341"/>
                    <a:pt x="1822" y="2366"/>
                    <a:pt x="1822" y="2390"/>
                  </a:cubicBezTo>
                  <a:cubicBezTo>
                    <a:pt x="1822" y="2390"/>
                    <a:pt x="1895" y="2924"/>
                    <a:pt x="1579" y="3046"/>
                  </a:cubicBezTo>
                  <a:lnTo>
                    <a:pt x="1531" y="3046"/>
                  </a:lnTo>
                  <a:cubicBezTo>
                    <a:pt x="1336" y="3046"/>
                    <a:pt x="1239" y="2609"/>
                    <a:pt x="1215" y="2439"/>
                  </a:cubicBezTo>
                  <a:cubicBezTo>
                    <a:pt x="1215" y="2414"/>
                    <a:pt x="1191" y="2414"/>
                    <a:pt x="1191" y="2414"/>
                  </a:cubicBezTo>
                  <a:lnTo>
                    <a:pt x="1142" y="2414"/>
                  </a:lnTo>
                  <a:cubicBezTo>
                    <a:pt x="1021" y="2512"/>
                    <a:pt x="875" y="2584"/>
                    <a:pt x="705" y="2584"/>
                  </a:cubicBezTo>
                  <a:cubicBezTo>
                    <a:pt x="632" y="2584"/>
                    <a:pt x="535" y="2560"/>
                    <a:pt x="462" y="2536"/>
                  </a:cubicBezTo>
                  <a:cubicBezTo>
                    <a:pt x="413" y="2512"/>
                    <a:pt x="389" y="2463"/>
                    <a:pt x="365" y="2414"/>
                  </a:cubicBezTo>
                  <a:cubicBezTo>
                    <a:pt x="340" y="2220"/>
                    <a:pt x="705" y="1831"/>
                    <a:pt x="826" y="1686"/>
                  </a:cubicBezTo>
                  <a:cubicBezTo>
                    <a:pt x="851" y="1661"/>
                    <a:pt x="826" y="1613"/>
                    <a:pt x="802" y="1613"/>
                  </a:cubicBezTo>
                  <a:lnTo>
                    <a:pt x="656" y="1613"/>
                  </a:lnTo>
                  <a:cubicBezTo>
                    <a:pt x="510" y="1613"/>
                    <a:pt x="170" y="1588"/>
                    <a:pt x="122" y="1394"/>
                  </a:cubicBezTo>
                  <a:cubicBezTo>
                    <a:pt x="122" y="1370"/>
                    <a:pt x="122" y="1345"/>
                    <a:pt x="146" y="1321"/>
                  </a:cubicBezTo>
                  <a:cubicBezTo>
                    <a:pt x="219" y="1200"/>
                    <a:pt x="559" y="1175"/>
                    <a:pt x="826" y="1175"/>
                  </a:cubicBezTo>
                  <a:lnTo>
                    <a:pt x="875" y="1175"/>
                  </a:lnTo>
                  <a:cubicBezTo>
                    <a:pt x="875" y="1175"/>
                    <a:pt x="899" y="1151"/>
                    <a:pt x="923" y="1151"/>
                  </a:cubicBezTo>
                  <a:cubicBezTo>
                    <a:pt x="923" y="1127"/>
                    <a:pt x="899" y="1103"/>
                    <a:pt x="899" y="1078"/>
                  </a:cubicBezTo>
                  <a:cubicBezTo>
                    <a:pt x="802" y="1005"/>
                    <a:pt x="510" y="762"/>
                    <a:pt x="510" y="592"/>
                  </a:cubicBezTo>
                  <a:cubicBezTo>
                    <a:pt x="510" y="568"/>
                    <a:pt x="535" y="520"/>
                    <a:pt x="559" y="495"/>
                  </a:cubicBezTo>
                  <a:cubicBezTo>
                    <a:pt x="583" y="471"/>
                    <a:pt x="632" y="471"/>
                    <a:pt x="680" y="471"/>
                  </a:cubicBezTo>
                  <a:cubicBezTo>
                    <a:pt x="899" y="520"/>
                    <a:pt x="1142" y="617"/>
                    <a:pt x="1312" y="762"/>
                  </a:cubicBezTo>
                  <a:cubicBezTo>
                    <a:pt x="1324" y="775"/>
                    <a:pt x="1336" y="781"/>
                    <a:pt x="1345" y="781"/>
                  </a:cubicBezTo>
                  <a:cubicBezTo>
                    <a:pt x="1355" y="781"/>
                    <a:pt x="1361" y="775"/>
                    <a:pt x="1361" y="762"/>
                  </a:cubicBezTo>
                  <a:cubicBezTo>
                    <a:pt x="1385" y="762"/>
                    <a:pt x="1409" y="738"/>
                    <a:pt x="1385" y="714"/>
                  </a:cubicBezTo>
                  <a:cubicBezTo>
                    <a:pt x="1361" y="592"/>
                    <a:pt x="1336" y="252"/>
                    <a:pt x="1434" y="131"/>
                  </a:cubicBezTo>
                  <a:cubicBezTo>
                    <a:pt x="1451" y="114"/>
                    <a:pt x="1480" y="97"/>
                    <a:pt x="1513" y="97"/>
                  </a:cubicBezTo>
                  <a:close/>
                  <a:moveTo>
                    <a:pt x="1497" y="0"/>
                  </a:moveTo>
                  <a:cubicBezTo>
                    <a:pt x="1437" y="0"/>
                    <a:pt x="1373" y="28"/>
                    <a:pt x="1336" y="82"/>
                  </a:cubicBezTo>
                  <a:cubicBezTo>
                    <a:pt x="1263" y="252"/>
                    <a:pt x="1215" y="447"/>
                    <a:pt x="1263" y="617"/>
                  </a:cubicBezTo>
                  <a:cubicBezTo>
                    <a:pt x="1093" y="471"/>
                    <a:pt x="875" y="398"/>
                    <a:pt x="656" y="349"/>
                  </a:cubicBezTo>
                  <a:cubicBezTo>
                    <a:pt x="583" y="349"/>
                    <a:pt x="535" y="374"/>
                    <a:pt x="462" y="422"/>
                  </a:cubicBezTo>
                  <a:cubicBezTo>
                    <a:pt x="413" y="447"/>
                    <a:pt x="389" y="520"/>
                    <a:pt x="389" y="568"/>
                  </a:cubicBezTo>
                  <a:cubicBezTo>
                    <a:pt x="413" y="762"/>
                    <a:pt x="608" y="957"/>
                    <a:pt x="729" y="1054"/>
                  </a:cubicBezTo>
                  <a:cubicBezTo>
                    <a:pt x="510" y="1078"/>
                    <a:pt x="170" y="1103"/>
                    <a:pt x="49" y="1248"/>
                  </a:cubicBezTo>
                  <a:cubicBezTo>
                    <a:pt x="25" y="1297"/>
                    <a:pt x="0" y="1370"/>
                    <a:pt x="25" y="1418"/>
                  </a:cubicBezTo>
                  <a:cubicBezTo>
                    <a:pt x="73" y="1686"/>
                    <a:pt x="462" y="1710"/>
                    <a:pt x="680" y="1710"/>
                  </a:cubicBezTo>
                  <a:cubicBezTo>
                    <a:pt x="535" y="1880"/>
                    <a:pt x="243" y="2220"/>
                    <a:pt x="292" y="2439"/>
                  </a:cubicBezTo>
                  <a:cubicBezTo>
                    <a:pt x="292" y="2536"/>
                    <a:pt x="340" y="2584"/>
                    <a:pt x="438" y="2633"/>
                  </a:cubicBezTo>
                  <a:cubicBezTo>
                    <a:pt x="510" y="2682"/>
                    <a:pt x="608" y="2706"/>
                    <a:pt x="705" y="2706"/>
                  </a:cubicBezTo>
                  <a:cubicBezTo>
                    <a:pt x="875" y="2682"/>
                    <a:pt x="1021" y="2633"/>
                    <a:pt x="1142" y="2560"/>
                  </a:cubicBezTo>
                  <a:cubicBezTo>
                    <a:pt x="1166" y="2730"/>
                    <a:pt x="1263" y="3167"/>
                    <a:pt x="1531" y="3167"/>
                  </a:cubicBezTo>
                  <a:lnTo>
                    <a:pt x="1628" y="3167"/>
                  </a:lnTo>
                  <a:cubicBezTo>
                    <a:pt x="1822" y="3046"/>
                    <a:pt x="1944" y="2803"/>
                    <a:pt x="1919" y="2560"/>
                  </a:cubicBezTo>
                  <a:lnTo>
                    <a:pt x="1919" y="2560"/>
                  </a:lnTo>
                  <a:cubicBezTo>
                    <a:pt x="2041" y="2706"/>
                    <a:pt x="2259" y="2949"/>
                    <a:pt x="2454" y="2949"/>
                  </a:cubicBezTo>
                  <a:cubicBezTo>
                    <a:pt x="2502" y="2949"/>
                    <a:pt x="2575" y="2900"/>
                    <a:pt x="2600" y="2852"/>
                  </a:cubicBezTo>
                  <a:cubicBezTo>
                    <a:pt x="2721" y="2657"/>
                    <a:pt x="2697" y="2414"/>
                    <a:pt x="2551" y="2244"/>
                  </a:cubicBezTo>
                  <a:cubicBezTo>
                    <a:pt x="2745" y="2220"/>
                    <a:pt x="3231" y="2147"/>
                    <a:pt x="3231" y="1904"/>
                  </a:cubicBezTo>
                  <a:cubicBezTo>
                    <a:pt x="3231" y="1661"/>
                    <a:pt x="2891" y="1588"/>
                    <a:pt x="2697" y="1564"/>
                  </a:cubicBezTo>
                  <a:cubicBezTo>
                    <a:pt x="2842" y="1443"/>
                    <a:pt x="3134" y="1175"/>
                    <a:pt x="3134" y="1005"/>
                  </a:cubicBezTo>
                  <a:cubicBezTo>
                    <a:pt x="3134" y="981"/>
                    <a:pt x="3134" y="933"/>
                    <a:pt x="3110" y="908"/>
                  </a:cubicBezTo>
                  <a:cubicBezTo>
                    <a:pt x="3055" y="854"/>
                    <a:pt x="3000" y="826"/>
                    <a:pt x="2935" y="826"/>
                  </a:cubicBezTo>
                  <a:cubicBezTo>
                    <a:pt x="2914" y="826"/>
                    <a:pt x="2891" y="829"/>
                    <a:pt x="2867" y="835"/>
                  </a:cubicBezTo>
                  <a:cubicBezTo>
                    <a:pt x="2745" y="835"/>
                    <a:pt x="2624" y="860"/>
                    <a:pt x="2527" y="884"/>
                  </a:cubicBezTo>
                  <a:cubicBezTo>
                    <a:pt x="2575" y="714"/>
                    <a:pt x="2672" y="349"/>
                    <a:pt x="2478" y="179"/>
                  </a:cubicBezTo>
                  <a:cubicBezTo>
                    <a:pt x="2454" y="155"/>
                    <a:pt x="2405" y="155"/>
                    <a:pt x="2381" y="131"/>
                  </a:cubicBezTo>
                  <a:cubicBezTo>
                    <a:pt x="2211" y="131"/>
                    <a:pt x="2041" y="374"/>
                    <a:pt x="1944" y="544"/>
                  </a:cubicBezTo>
                  <a:cubicBezTo>
                    <a:pt x="1919" y="349"/>
                    <a:pt x="1822" y="58"/>
                    <a:pt x="1555" y="9"/>
                  </a:cubicBezTo>
                  <a:cubicBezTo>
                    <a:pt x="1537" y="3"/>
                    <a:pt x="1517" y="0"/>
                    <a:pt x="14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21"/>
            <p:cNvSpPr/>
            <p:nvPr/>
          </p:nvSpPr>
          <p:spPr>
            <a:xfrm>
              <a:off x="-933315" y="1418369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29" y="1"/>
                  </a:moveTo>
                  <a:cubicBezTo>
                    <a:pt x="340" y="1"/>
                    <a:pt x="0" y="317"/>
                    <a:pt x="0" y="705"/>
                  </a:cubicBezTo>
                  <a:cubicBezTo>
                    <a:pt x="0" y="1094"/>
                    <a:pt x="340" y="1410"/>
                    <a:pt x="729" y="1410"/>
                  </a:cubicBezTo>
                  <a:cubicBezTo>
                    <a:pt x="1118" y="1410"/>
                    <a:pt x="1434" y="1094"/>
                    <a:pt x="1434" y="705"/>
                  </a:cubicBezTo>
                  <a:cubicBezTo>
                    <a:pt x="1434" y="317"/>
                    <a:pt x="1118" y="1"/>
                    <a:pt x="7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21"/>
            <p:cNvSpPr/>
            <p:nvPr/>
          </p:nvSpPr>
          <p:spPr>
            <a:xfrm>
              <a:off x="-1021303" y="1507331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05" y="0"/>
                  </a:moveTo>
                  <a:cubicBezTo>
                    <a:pt x="316" y="0"/>
                    <a:pt x="0" y="316"/>
                    <a:pt x="0" y="705"/>
                  </a:cubicBezTo>
                  <a:cubicBezTo>
                    <a:pt x="0" y="1093"/>
                    <a:pt x="316" y="1409"/>
                    <a:pt x="705" y="1409"/>
                  </a:cubicBezTo>
                  <a:cubicBezTo>
                    <a:pt x="1118" y="1409"/>
                    <a:pt x="1433" y="1093"/>
                    <a:pt x="1433" y="705"/>
                  </a:cubicBezTo>
                  <a:cubicBezTo>
                    <a:pt x="1433" y="316"/>
                    <a:pt x="1118" y="0"/>
                    <a:pt x="7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21"/>
            <p:cNvSpPr/>
            <p:nvPr/>
          </p:nvSpPr>
          <p:spPr>
            <a:xfrm>
              <a:off x="-1029833" y="1690513"/>
              <a:ext cx="173717" cy="64034"/>
            </a:xfrm>
            <a:custGeom>
              <a:avLst/>
              <a:gdLst/>
              <a:ahLst/>
              <a:cxnLst/>
              <a:rect l="l" t="t" r="r" b="b"/>
              <a:pathLst>
                <a:path w="4460" h="1644" extrusionOk="0">
                  <a:moveTo>
                    <a:pt x="2533" y="0"/>
                  </a:moveTo>
                  <a:cubicBezTo>
                    <a:pt x="2511" y="0"/>
                    <a:pt x="2492" y="11"/>
                    <a:pt x="2478" y="34"/>
                  </a:cubicBezTo>
                  <a:cubicBezTo>
                    <a:pt x="2308" y="253"/>
                    <a:pt x="1920" y="763"/>
                    <a:pt x="1920" y="763"/>
                  </a:cubicBezTo>
                  <a:cubicBezTo>
                    <a:pt x="1920" y="763"/>
                    <a:pt x="1830" y="97"/>
                    <a:pt x="1603" y="97"/>
                  </a:cubicBezTo>
                  <a:cubicBezTo>
                    <a:pt x="1567" y="97"/>
                    <a:pt x="1526" y="115"/>
                    <a:pt x="1482" y="156"/>
                  </a:cubicBezTo>
                  <a:cubicBezTo>
                    <a:pt x="1288" y="350"/>
                    <a:pt x="1094" y="544"/>
                    <a:pt x="924" y="739"/>
                  </a:cubicBezTo>
                  <a:cubicBezTo>
                    <a:pt x="924" y="739"/>
                    <a:pt x="672" y="73"/>
                    <a:pt x="493" y="73"/>
                  </a:cubicBezTo>
                  <a:cubicBezTo>
                    <a:pt x="464" y="73"/>
                    <a:pt x="437" y="91"/>
                    <a:pt x="413" y="131"/>
                  </a:cubicBezTo>
                  <a:cubicBezTo>
                    <a:pt x="243" y="617"/>
                    <a:pt x="98" y="1103"/>
                    <a:pt x="0" y="1613"/>
                  </a:cubicBezTo>
                  <a:cubicBezTo>
                    <a:pt x="0" y="1613"/>
                    <a:pt x="1039" y="1644"/>
                    <a:pt x="2099" y="1644"/>
                  </a:cubicBezTo>
                  <a:cubicBezTo>
                    <a:pt x="3158" y="1644"/>
                    <a:pt x="4239" y="1613"/>
                    <a:pt x="4324" y="1492"/>
                  </a:cubicBezTo>
                  <a:cubicBezTo>
                    <a:pt x="4459" y="1289"/>
                    <a:pt x="4115" y="108"/>
                    <a:pt x="3813" y="108"/>
                  </a:cubicBezTo>
                  <a:cubicBezTo>
                    <a:pt x="3789" y="108"/>
                    <a:pt x="3765" y="115"/>
                    <a:pt x="3741" y="131"/>
                  </a:cubicBezTo>
                  <a:cubicBezTo>
                    <a:pt x="3523" y="350"/>
                    <a:pt x="3353" y="642"/>
                    <a:pt x="3280" y="933"/>
                  </a:cubicBezTo>
                  <a:cubicBezTo>
                    <a:pt x="3280" y="933"/>
                    <a:pt x="2744" y="0"/>
                    <a:pt x="2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21"/>
            <p:cNvSpPr/>
            <p:nvPr/>
          </p:nvSpPr>
          <p:spPr>
            <a:xfrm>
              <a:off x="-886965" y="1718791"/>
              <a:ext cx="8569" cy="31511"/>
            </a:xfrm>
            <a:custGeom>
              <a:avLst/>
              <a:gdLst/>
              <a:ahLst/>
              <a:cxnLst/>
              <a:rect l="l" t="t" r="r" b="b"/>
              <a:pathLst>
                <a:path w="220" h="809" extrusionOk="0">
                  <a:moveTo>
                    <a:pt x="159" y="1"/>
                  </a:moveTo>
                  <a:cubicBezTo>
                    <a:pt x="140" y="1"/>
                    <a:pt x="122" y="13"/>
                    <a:pt x="122" y="37"/>
                  </a:cubicBezTo>
                  <a:cubicBezTo>
                    <a:pt x="122" y="256"/>
                    <a:pt x="98" y="499"/>
                    <a:pt x="25" y="741"/>
                  </a:cubicBezTo>
                  <a:cubicBezTo>
                    <a:pt x="1" y="741"/>
                    <a:pt x="1" y="790"/>
                    <a:pt x="25" y="790"/>
                  </a:cubicBezTo>
                  <a:lnTo>
                    <a:pt x="49" y="790"/>
                  </a:lnTo>
                  <a:cubicBezTo>
                    <a:pt x="49" y="802"/>
                    <a:pt x="55" y="808"/>
                    <a:pt x="64" y="808"/>
                  </a:cubicBezTo>
                  <a:cubicBezTo>
                    <a:pt x="73" y="808"/>
                    <a:pt x="86" y="802"/>
                    <a:pt x="98" y="790"/>
                  </a:cubicBezTo>
                  <a:cubicBezTo>
                    <a:pt x="195" y="547"/>
                    <a:pt x="219" y="280"/>
                    <a:pt x="195" y="37"/>
                  </a:cubicBezTo>
                  <a:cubicBezTo>
                    <a:pt x="195" y="13"/>
                    <a:pt x="177" y="1"/>
                    <a:pt x="1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21"/>
            <p:cNvSpPr/>
            <p:nvPr/>
          </p:nvSpPr>
          <p:spPr>
            <a:xfrm>
              <a:off x="-931446" y="1708859"/>
              <a:ext cx="10478" cy="40742"/>
            </a:xfrm>
            <a:custGeom>
              <a:avLst/>
              <a:gdLst/>
              <a:ahLst/>
              <a:cxnLst/>
              <a:rect l="l" t="t" r="r" b="b"/>
              <a:pathLst>
                <a:path w="269" h="1046" extrusionOk="0">
                  <a:moveTo>
                    <a:pt x="147" y="0"/>
                  </a:moveTo>
                  <a:cubicBezTo>
                    <a:pt x="122" y="0"/>
                    <a:pt x="98" y="25"/>
                    <a:pt x="122" y="49"/>
                  </a:cubicBezTo>
                  <a:cubicBezTo>
                    <a:pt x="147" y="365"/>
                    <a:pt x="122" y="875"/>
                    <a:pt x="1" y="948"/>
                  </a:cubicBezTo>
                  <a:cubicBezTo>
                    <a:pt x="1" y="972"/>
                    <a:pt x="1" y="996"/>
                    <a:pt x="1" y="1021"/>
                  </a:cubicBezTo>
                  <a:cubicBezTo>
                    <a:pt x="25" y="1021"/>
                    <a:pt x="25" y="1045"/>
                    <a:pt x="49" y="1045"/>
                  </a:cubicBezTo>
                  <a:lnTo>
                    <a:pt x="74" y="1045"/>
                  </a:lnTo>
                  <a:cubicBezTo>
                    <a:pt x="268" y="924"/>
                    <a:pt x="195" y="195"/>
                    <a:pt x="195" y="49"/>
                  </a:cubicBezTo>
                  <a:cubicBezTo>
                    <a:pt x="195" y="0"/>
                    <a:pt x="171" y="0"/>
                    <a:pt x="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21"/>
            <p:cNvSpPr/>
            <p:nvPr/>
          </p:nvSpPr>
          <p:spPr>
            <a:xfrm>
              <a:off x="-976861" y="1713571"/>
              <a:ext cx="6660" cy="34120"/>
            </a:xfrm>
            <a:custGeom>
              <a:avLst/>
              <a:gdLst/>
              <a:ahLst/>
              <a:cxnLst/>
              <a:rect l="l" t="t" r="r" b="b"/>
              <a:pathLst>
                <a:path w="171" h="876" extrusionOk="0">
                  <a:moveTo>
                    <a:pt x="122" y="1"/>
                  </a:moveTo>
                  <a:cubicBezTo>
                    <a:pt x="98" y="1"/>
                    <a:pt x="74" y="25"/>
                    <a:pt x="74" y="50"/>
                  </a:cubicBezTo>
                  <a:cubicBezTo>
                    <a:pt x="74" y="317"/>
                    <a:pt x="49" y="560"/>
                    <a:pt x="1" y="827"/>
                  </a:cubicBezTo>
                  <a:cubicBezTo>
                    <a:pt x="1" y="851"/>
                    <a:pt x="1" y="875"/>
                    <a:pt x="49" y="875"/>
                  </a:cubicBezTo>
                  <a:cubicBezTo>
                    <a:pt x="74" y="875"/>
                    <a:pt x="98" y="875"/>
                    <a:pt x="98" y="851"/>
                  </a:cubicBezTo>
                  <a:cubicBezTo>
                    <a:pt x="147" y="584"/>
                    <a:pt x="171" y="317"/>
                    <a:pt x="171" y="50"/>
                  </a:cubicBezTo>
                  <a:cubicBezTo>
                    <a:pt x="171" y="25"/>
                    <a:pt x="147" y="1"/>
                    <a:pt x="1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21"/>
            <p:cNvSpPr/>
            <p:nvPr/>
          </p:nvSpPr>
          <p:spPr>
            <a:xfrm>
              <a:off x="-1015656" y="1710767"/>
              <a:ext cx="10478" cy="35990"/>
            </a:xfrm>
            <a:custGeom>
              <a:avLst/>
              <a:gdLst/>
              <a:ahLst/>
              <a:cxnLst/>
              <a:rect l="l" t="t" r="r" b="b"/>
              <a:pathLst>
                <a:path w="269" h="924" extrusionOk="0">
                  <a:moveTo>
                    <a:pt x="98" y="0"/>
                  </a:moveTo>
                  <a:cubicBezTo>
                    <a:pt x="74" y="0"/>
                    <a:pt x="49" y="0"/>
                    <a:pt x="25" y="24"/>
                  </a:cubicBezTo>
                  <a:cubicBezTo>
                    <a:pt x="1" y="316"/>
                    <a:pt x="49" y="607"/>
                    <a:pt x="171" y="899"/>
                  </a:cubicBezTo>
                  <a:cubicBezTo>
                    <a:pt x="171" y="899"/>
                    <a:pt x="195" y="923"/>
                    <a:pt x="195" y="923"/>
                  </a:cubicBezTo>
                  <a:lnTo>
                    <a:pt x="219" y="923"/>
                  </a:lnTo>
                  <a:cubicBezTo>
                    <a:pt x="244" y="899"/>
                    <a:pt x="268" y="875"/>
                    <a:pt x="244" y="850"/>
                  </a:cubicBezTo>
                  <a:cubicBezTo>
                    <a:pt x="147" y="607"/>
                    <a:pt x="98" y="316"/>
                    <a:pt x="122" y="49"/>
                  </a:cubicBezTo>
                  <a:cubicBezTo>
                    <a:pt x="122" y="24"/>
                    <a:pt x="122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0" name="Google Shape;350;p21"/>
          <p:cNvGrpSpPr/>
          <p:nvPr/>
        </p:nvGrpSpPr>
        <p:grpSpPr>
          <a:xfrm flipH="1">
            <a:off x="131949" y="4459555"/>
            <a:ext cx="537854" cy="555858"/>
            <a:chOff x="5294267" y="4624350"/>
            <a:chExt cx="383005" cy="395854"/>
          </a:xfrm>
        </p:grpSpPr>
        <p:sp>
          <p:nvSpPr>
            <p:cNvPr id="351" name="Google Shape;351;p21"/>
            <p:cNvSpPr/>
            <p:nvPr/>
          </p:nvSpPr>
          <p:spPr>
            <a:xfrm>
              <a:off x="5358550" y="4859712"/>
              <a:ext cx="58369" cy="160492"/>
            </a:xfrm>
            <a:custGeom>
              <a:avLst/>
              <a:gdLst/>
              <a:ahLst/>
              <a:cxnLst/>
              <a:rect l="l" t="t" r="r" b="b"/>
              <a:pathLst>
                <a:path w="671" h="1845" extrusionOk="0">
                  <a:moveTo>
                    <a:pt x="106" y="0"/>
                  </a:moveTo>
                  <a:cubicBezTo>
                    <a:pt x="55" y="0"/>
                    <a:pt x="0" y="47"/>
                    <a:pt x="15" y="119"/>
                  </a:cubicBezTo>
                  <a:lnTo>
                    <a:pt x="501" y="1796"/>
                  </a:lnTo>
                  <a:cubicBezTo>
                    <a:pt x="501" y="1820"/>
                    <a:pt x="525" y="1844"/>
                    <a:pt x="573" y="1844"/>
                  </a:cubicBezTo>
                  <a:lnTo>
                    <a:pt x="598" y="1844"/>
                  </a:lnTo>
                  <a:cubicBezTo>
                    <a:pt x="646" y="1844"/>
                    <a:pt x="671" y="1796"/>
                    <a:pt x="646" y="1747"/>
                  </a:cubicBezTo>
                  <a:lnTo>
                    <a:pt x="185" y="71"/>
                  </a:lnTo>
                  <a:cubicBezTo>
                    <a:pt x="175" y="22"/>
                    <a:pt x="141" y="0"/>
                    <a:pt x="1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21"/>
            <p:cNvSpPr/>
            <p:nvPr/>
          </p:nvSpPr>
          <p:spPr>
            <a:xfrm>
              <a:off x="5294267" y="4894594"/>
              <a:ext cx="175454" cy="68546"/>
            </a:xfrm>
            <a:custGeom>
              <a:avLst/>
              <a:gdLst/>
              <a:ahLst/>
              <a:cxnLst/>
              <a:rect l="l" t="t" r="r" b="b"/>
              <a:pathLst>
                <a:path w="2017" h="788" extrusionOk="0">
                  <a:moveTo>
                    <a:pt x="1934" y="0"/>
                  </a:moveTo>
                  <a:cubicBezTo>
                    <a:pt x="1921" y="0"/>
                    <a:pt x="1908" y="3"/>
                    <a:pt x="1895" y="10"/>
                  </a:cubicBezTo>
                  <a:lnTo>
                    <a:pt x="49" y="617"/>
                  </a:lnTo>
                  <a:cubicBezTo>
                    <a:pt x="25" y="642"/>
                    <a:pt x="1" y="666"/>
                    <a:pt x="1" y="714"/>
                  </a:cubicBezTo>
                  <a:cubicBezTo>
                    <a:pt x="1" y="739"/>
                    <a:pt x="49" y="763"/>
                    <a:pt x="74" y="763"/>
                  </a:cubicBezTo>
                  <a:lnTo>
                    <a:pt x="98" y="787"/>
                  </a:lnTo>
                  <a:lnTo>
                    <a:pt x="1944" y="180"/>
                  </a:lnTo>
                  <a:cubicBezTo>
                    <a:pt x="1993" y="156"/>
                    <a:pt x="2017" y="107"/>
                    <a:pt x="1993" y="59"/>
                  </a:cubicBezTo>
                  <a:cubicBezTo>
                    <a:pt x="1993" y="23"/>
                    <a:pt x="1967" y="0"/>
                    <a:pt x="1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21"/>
            <p:cNvSpPr/>
            <p:nvPr/>
          </p:nvSpPr>
          <p:spPr>
            <a:xfrm>
              <a:off x="5310447" y="4883895"/>
              <a:ext cx="150836" cy="94033"/>
            </a:xfrm>
            <a:custGeom>
              <a:avLst/>
              <a:gdLst/>
              <a:ahLst/>
              <a:cxnLst/>
              <a:rect l="l" t="t" r="r" b="b"/>
              <a:pathLst>
                <a:path w="1734" h="1081" extrusionOk="0">
                  <a:moveTo>
                    <a:pt x="110" y="0"/>
                  </a:moveTo>
                  <a:cubicBezTo>
                    <a:pt x="38" y="0"/>
                    <a:pt x="0" y="92"/>
                    <a:pt x="82" y="133"/>
                  </a:cubicBezTo>
                  <a:lnTo>
                    <a:pt x="1588" y="1080"/>
                  </a:lnTo>
                  <a:lnTo>
                    <a:pt x="1637" y="1080"/>
                  </a:lnTo>
                  <a:cubicBezTo>
                    <a:pt x="1661" y="1080"/>
                    <a:pt x="1685" y="1080"/>
                    <a:pt x="1709" y="1056"/>
                  </a:cubicBezTo>
                  <a:cubicBezTo>
                    <a:pt x="1734" y="1007"/>
                    <a:pt x="1709" y="959"/>
                    <a:pt x="1685" y="935"/>
                  </a:cubicBezTo>
                  <a:lnTo>
                    <a:pt x="155" y="11"/>
                  </a:lnTo>
                  <a:cubicBezTo>
                    <a:pt x="139" y="4"/>
                    <a:pt x="124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21"/>
            <p:cNvSpPr/>
            <p:nvPr/>
          </p:nvSpPr>
          <p:spPr>
            <a:xfrm>
              <a:off x="5340805" y="4845446"/>
              <a:ext cx="97252" cy="157795"/>
            </a:xfrm>
            <a:custGeom>
              <a:avLst/>
              <a:gdLst/>
              <a:ahLst/>
              <a:cxnLst/>
              <a:rect l="l" t="t" r="r" b="b"/>
              <a:pathLst>
                <a:path w="1118" h="1814" extrusionOk="0">
                  <a:moveTo>
                    <a:pt x="1010" y="0"/>
                  </a:moveTo>
                  <a:cubicBezTo>
                    <a:pt x="984" y="0"/>
                    <a:pt x="962" y="12"/>
                    <a:pt x="947" y="41"/>
                  </a:cubicBezTo>
                  <a:lnTo>
                    <a:pt x="24" y="1717"/>
                  </a:lnTo>
                  <a:cubicBezTo>
                    <a:pt x="0" y="1741"/>
                    <a:pt x="24" y="1790"/>
                    <a:pt x="49" y="1814"/>
                  </a:cubicBezTo>
                  <a:lnTo>
                    <a:pt x="97" y="1814"/>
                  </a:lnTo>
                  <a:cubicBezTo>
                    <a:pt x="122" y="1814"/>
                    <a:pt x="146" y="1814"/>
                    <a:pt x="170" y="1790"/>
                  </a:cubicBezTo>
                  <a:lnTo>
                    <a:pt x="1093" y="113"/>
                  </a:lnTo>
                  <a:cubicBezTo>
                    <a:pt x="1118" y="89"/>
                    <a:pt x="1093" y="41"/>
                    <a:pt x="1069" y="16"/>
                  </a:cubicBezTo>
                  <a:cubicBezTo>
                    <a:pt x="1049" y="6"/>
                    <a:pt x="1029" y="0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21"/>
            <p:cNvSpPr/>
            <p:nvPr/>
          </p:nvSpPr>
          <p:spPr>
            <a:xfrm>
              <a:off x="5499297" y="4624350"/>
              <a:ext cx="175454" cy="150575"/>
            </a:xfrm>
            <a:custGeom>
              <a:avLst/>
              <a:gdLst/>
              <a:ahLst/>
              <a:cxnLst/>
              <a:rect l="l" t="t" r="r" b="b"/>
              <a:pathLst>
                <a:path w="2017" h="1731" extrusionOk="0">
                  <a:moveTo>
                    <a:pt x="1166" y="175"/>
                  </a:moveTo>
                  <a:cubicBezTo>
                    <a:pt x="1555" y="175"/>
                    <a:pt x="1871" y="467"/>
                    <a:pt x="1871" y="856"/>
                  </a:cubicBezTo>
                  <a:cubicBezTo>
                    <a:pt x="1871" y="1285"/>
                    <a:pt x="1511" y="1569"/>
                    <a:pt x="1144" y="1569"/>
                  </a:cubicBezTo>
                  <a:cubicBezTo>
                    <a:pt x="971" y="1569"/>
                    <a:pt x="796" y="1506"/>
                    <a:pt x="656" y="1366"/>
                  </a:cubicBezTo>
                  <a:cubicBezTo>
                    <a:pt x="219" y="929"/>
                    <a:pt x="534" y="175"/>
                    <a:pt x="1166" y="175"/>
                  </a:cubicBezTo>
                  <a:close/>
                  <a:moveTo>
                    <a:pt x="1142" y="1"/>
                  </a:moveTo>
                  <a:cubicBezTo>
                    <a:pt x="930" y="1"/>
                    <a:pt x="714" y="77"/>
                    <a:pt x="534" y="248"/>
                  </a:cubicBezTo>
                  <a:cubicBezTo>
                    <a:pt x="0" y="807"/>
                    <a:pt x="389" y="1730"/>
                    <a:pt x="1166" y="1730"/>
                  </a:cubicBezTo>
                  <a:cubicBezTo>
                    <a:pt x="1628" y="1730"/>
                    <a:pt x="2016" y="1342"/>
                    <a:pt x="2016" y="856"/>
                  </a:cubicBezTo>
                  <a:cubicBezTo>
                    <a:pt x="2016" y="344"/>
                    <a:pt x="1590" y="1"/>
                    <a:pt x="11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21"/>
            <p:cNvSpPr/>
            <p:nvPr/>
          </p:nvSpPr>
          <p:spPr>
            <a:xfrm>
              <a:off x="5615653" y="4833656"/>
              <a:ext cx="32352" cy="88957"/>
            </a:xfrm>
            <a:custGeom>
              <a:avLst/>
              <a:gdLst/>
              <a:ahLst/>
              <a:cxnLst/>
              <a:rect l="l" t="t" r="r" b="b"/>
              <a:pathLst>
                <a:path w="671" h="1845" extrusionOk="0">
                  <a:moveTo>
                    <a:pt x="106" y="0"/>
                  </a:moveTo>
                  <a:cubicBezTo>
                    <a:pt x="55" y="0"/>
                    <a:pt x="0" y="47"/>
                    <a:pt x="15" y="119"/>
                  </a:cubicBezTo>
                  <a:lnTo>
                    <a:pt x="501" y="1796"/>
                  </a:lnTo>
                  <a:cubicBezTo>
                    <a:pt x="501" y="1820"/>
                    <a:pt x="525" y="1844"/>
                    <a:pt x="573" y="1844"/>
                  </a:cubicBezTo>
                  <a:lnTo>
                    <a:pt x="598" y="1844"/>
                  </a:lnTo>
                  <a:cubicBezTo>
                    <a:pt x="646" y="1844"/>
                    <a:pt x="671" y="1796"/>
                    <a:pt x="646" y="1747"/>
                  </a:cubicBezTo>
                  <a:lnTo>
                    <a:pt x="185" y="71"/>
                  </a:lnTo>
                  <a:cubicBezTo>
                    <a:pt x="175" y="22"/>
                    <a:pt x="141" y="0"/>
                    <a:pt x="1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21"/>
            <p:cNvSpPr/>
            <p:nvPr/>
          </p:nvSpPr>
          <p:spPr>
            <a:xfrm>
              <a:off x="5580022" y="4852990"/>
              <a:ext cx="97250" cy="37993"/>
            </a:xfrm>
            <a:custGeom>
              <a:avLst/>
              <a:gdLst/>
              <a:ahLst/>
              <a:cxnLst/>
              <a:rect l="l" t="t" r="r" b="b"/>
              <a:pathLst>
                <a:path w="2017" h="788" extrusionOk="0">
                  <a:moveTo>
                    <a:pt x="1934" y="0"/>
                  </a:moveTo>
                  <a:cubicBezTo>
                    <a:pt x="1921" y="0"/>
                    <a:pt x="1908" y="3"/>
                    <a:pt x="1895" y="10"/>
                  </a:cubicBezTo>
                  <a:lnTo>
                    <a:pt x="49" y="617"/>
                  </a:lnTo>
                  <a:cubicBezTo>
                    <a:pt x="25" y="642"/>
                    <a:pt x="1" y="666"/>
                    <a:pt x="1" y="714"/>
                  </a:cubicBezTo>
                  <a:cubicBezTo>
                    <a:pt x="1" y="739"/>
                    <a:pt x="49" y="763"/>
                    <a:pt x="74" y="763"/>
                  </a:cubicBezTo>
                  <a:lnTo>
                    <a:pt x="98" y="787"/>
                  </a:lnTo>
                  <a:lnTo>
                    <a:pt x="1944" y="180"/>
                  </a:lnTo>
                  <a:cubicBezTo>
                    <a:pt x="1993" y="156"/>
                    <a:pt x="2017" y="107"/>
                    <a:pt x="1993" y="59"/>
                  </a:cubicBezTo>
                  <a:cubicBezTo>
                    <a:pt x="1993" y="23"/>
                    <a:pt x="1967" y="0"/>
                    <a:pt x="1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21"/>
            <p:cNvSpPr/>
            <p:nvPr/>
          </p:nvSpPr>
          <p:spPr>
            <a:xfrm>
              <a:off x="5588990" y="4847059"/>
              <a:ext cx="83605" cy="52120"/>
            </a:xfrm>
            <a:custGeom>
              <a:avLst/>
              <a:gdLst/>
              <a:ahLst/>
              <a:cxnLst/>
              <a:rect l="l" t="t" r="r" b="b"/>
              <a:pathLst>
                <a:path w="1734" h="1081" extrusionOk="0">
                  <a:moveTo>
                    <a:pt x="110" y="0"/>
                  </a:moveTo>
                  <a:cubicBezTo>
                    <a:pt x="38" y="0"/>
                    <a:pt x="0" y="92"/>
                    <a:pt x="82" y="133"/>
                  </a:cubicBezTo>
                  <a:lnTo>
                    <a:pt x="1588" y="1080"/>
                  </a:lnTo>
                  <a:lnTo>
                    <a:pt x="1637" y="1080"/>
                  </a:lnTo>
                  <a:cubicBezTo>
                    <a:pt x="1661" y="1080"/>
                    <a:pt x="1685" y="1080"/>
                    <a:pt x="1709" y="1056"/>
                  </a:cubicBezTo>
                  <a:cubicBezTo>
                    <a:pt x="1734" y="1007"/>
                    <a:pt x="1709" y="959"/>
                    <a:pt x="1685" y="935"/>
                  </a:cubicBezTo>
                  <a:lnTo>
                    <a:pt x="155" y="11"/>
                  </a:lnTo>
                  <a:cubicBezTo>
                    <a:pt x="139" y="4"/>
                    <a:pt x="124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21"/>
            <p:cNvSpPr/>
            <p:nvPr/>
          </p:nvSpPr>
          <p:spPr>
            <a:xfrm>
              <a:off x="5605817" y="4825749"/>
              <a:ext cx="53904" cy="87462"/>
            </a:xfrm>
            <a:custGeom>
              <a:avLst/>
              <a:gdLst/>
              <a:ahLst/>
              <a:cxnLst/>
              <a:rect l="l" t="t" r="r" b="b"/>
              <a:pathLst>
                <a:path w="1118" h="1814" extrusionOk="0">
                  <a:moveTo>
                    <a:pt x="1010" y="0"/>
                  </a:moveTo>
                  <a:cubicBezTo>
                    <a:pt x="984" y="0"/>
                    <a:pt x="962" y="12"/>
                    <a:pt x="947" y="41"/>
                  </a:cubicBezTo>
                  <a:lnTo>
                    <a:pt x="24" y="1717"/>
                  </a:lnTo>
                  <a:cubicBezTo>
                    <a:pt x="0" y="1741"/>
                    <a:pt x="24" y="1790"/>
                    <a:pt x="49" y="1814"/>
                  </a:cubicBezTo>
                  <a:lnTo>
                    <a:pt x="97" y="1814"/>
                  </a:lnTo>
                  <a:cubicBezTo>
                    <a:pt x="122" y="1814"/>
                    <a:pt x="146" y="1814"/>
                    <a:pt x="170" y="1790"/>
                  </a:cubicBezTo>
                  <a:lnTo>
                    <a:pt x="1093" y="113"/>
                  </a:lnTo>
                  <a:cubicBezTo>
                    <a:pt x="1118" y="89"/>
                    <a:pt x="1093" y="41"/>
                    <a:pt x="1069" y="16"/>
                  </a:cubicBezTo>
                  <a:cubicBezTo>
                    <a:pt x="1049" y="6"/>
                    <a:pt x="1029" y="0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0" name="Google Shape;360;p21"/>
          <p:cNvGrpSpPr/>
          <p:nvPr/>
        </p:nvGrpSpPr>
        <p:grpSpPr>
          <a:xfrm rot="-7204672" flipH="1">
            <a:off x="8450532" y="285652"/>
            <a:ext cx="537852" cy="273046"/>
            <a:chOff x="5294267" y="4825749"/>
            <a:chExt cx="383005" cy="194455"/>
          </a:xfrm>
        </p:grpSpPr>
        <p:sp>
          <p:nvSpPr>
            <p:cNvPr id="361" name="Google Shape;361;p21"/>
            <p:cNvSpPr/>
            <p:nvPr/>
          </p:nvSpPr>
          <p:spPr>
            <a:xfrm>
              <a:off x="5358550" y="4859712"/>
              <a:ext cx="58369" cy="160492"/>
            </a:xfrm>
            <a:custGeom>
              <a:avLst/>
              <a:gdLst/>
              <a:ahLst/>
              <a:cxnLst/>
              <a:rect l="l" t="t" r="r" b="b"/>
              <a:pathLst>
                <a:path w="671" h="1845" extrusionOk="0">
                  <a:moveTo>
                    <a:pt x="106" y="0"/>
                  </a:moveTo>
                  <a:cubicBezTo>
                    <a:pt x="55" y="0"/>
                    <a:pt x="0" y="47"/>
                    <a:pt x="15" y="119"/>
                  </a:cubicBezTo>
                  <a:lnTo>
                    <a:pt x="501" y="1796"/>
                  </a:lnTo>
                  <a:cubicBezTo>
                    <a:pt x="501" y="1820"/>
                    <a:pt x="525" y="1844"/>
                    <a:pt x="573" y="1844"/>
                  </a:cubicBezTo>
                  <a:lnTo>
                    <a:pt x="598" y="1844"/>
                  </a:lnTo>
                  <a:cubicBezTo>
                    <a:pt x="646" y="1844"/>
                    <a:pt x="671" y="1796"/>
                    <a:pt x="646" y="1747"/>
                  </a:cubicBezTo>
                  <a:lnTo>
                    <a:pt x="185" y="71"/>
                  </a:lnTo>
                  <a:cubicBezTo>
                    <a:pt x="175" y="22"/>
                    <a:pt x="141" y="0"/>
                    <a:pt x="1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21"/>
            <p:cNvSpPr/>
            <p:nvPr/>
          </p:nvSpPr>
          <p:spPr>
            <a:xfrm>
              <a:off x="5294267" y="4894594"/>
              <a:ext cx="175454" cy="68546"/>
            </a:xfrm>
            <a:custGeom>
              <a:avLst/>
              <a:gdLst/>
              <a:ahLst/>
              <a:cxnLst/>
              <a:rect l="l" t="t" r="r" b="b"/>
              <a:pathLst>
                <a:path w="2017" h="788" extrusionOk="0">
                  <a:moveTo>
                    <a:pt x="1934" y="0"/>
                  </a:moveTo>
                  <a:cubicBezTo>
                    <a:pt x="1921" y="0"/>
                    <a:pt x="1908" y="3"/>
                    <a:pt x="1895" y="10"/>
                  </a:cubicBezTo>
                  <a:lnTo>
                    <a:pt x="49" y="617"/>
                  </a:lnTo>
                  <a:cubicBezTo>
                    <a:pt x="25" y="642"/>
                    <a:pt x="1" y="666"/>
                    <a:pt x="1" y="714"/>
                  </a:cubicBezTo>
                  <a:cubicBezTo>
                    <a:pt x="1" y="739"/>
                    <a:pt x="49" y="763"/>
                    <a:pt x="74" y="763"/>
                  </a:cubicBezTo>
                  <a:lnTo>
                    <a:pt x="98" y="787"/>
                  </a:lnTo>
                  <a:lnTo>
                    <a:pt x="1944" y="180"/>
                  </a:lnTo>
                  <a:cubicBezTo>
                    <a:pt x="1993" y="156"/>
                    <a:pt x="2017" y="107"/>
                    <a:pt x="1993" y="59"/>
                  </a:cubicBezTo>
                  <a:cubicBezTo>
                    <a:pt x="1993" y="23"/>
                    <a:pt x="1967" y="0"/>
                    <a:pt x="1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21"/>
            <p:cNvSpPr/>
            <p:nvPr/>
          </p:nvSpPr>
          <p:spPr>
            <a:xfrm>
              <a:off x="5310447" y="4883895"/>
              <a:ext cx="150836" cy="94033"/>
            </a:xfrm>
            <a:custGeom>
              <a:avLst/>
              <a:gdLst/>
              <a:ahLst/>
              <a:cxnLst/>
              <a:rect l="l" t="t" r="r" b="b"/>
              <a:pathLst>
                <a:path w="1734" h="1081" extrusionOk="0">
                  <a:moveTo>
                    <a:pt x="110" y="0"/>
                  </a:moveTo>
                  <a:cubicBezTo>
                    <a:pt x="38" y="0"/>
                    <a:pt x="0" y="92"/>
                    <a:pt x="82" y="133"/>
                  </a:cubicBezTo>
                  <a:lnTo>
                    <a:pt x="1588" y="1080"/>
                  </a:lnTo>
                  <a:lnTo>
                    <a:pt x="1637" y="1080"/>
                  </a:lnTo>
                  <a:cubicBezTo>
                    <a:pt x="1661" y="1080"/>
                    <a:pt x="1685" y="1080"/>
                    <a:pt x="1709" y="1056"/>
                  </a:cubicBezTo>
                  <a:cubicBezTo>
                    <a:pt x="1734" y="1007"/>
                    <a:pt x="1709" y="959"/>
                    <a:pt x="1685" y="935"/>
                  </a:cubicBezTo>
                  <a:lnTo>
                    <a:pt x="155" y="11"/>
                  </a:lnTo>
                  <a:cubicBezTo>
                    <a:pt x="139" y="4"/>
                    <a:pt x="124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21"/>
            <p:cNvSpPr/>
            <p:nvPr/>
          </p:nvSpPr>
          <p:spPr>
            <a:xfrm>
              <a:off x="5340805" y="4845446"/>
              <a:ext cx="97252" cy="157795"/>
            </a:xfrm>
            <a:custGeom>
              <a:avLst/>
              <a:gdLst/>
              <a:ahLst/>
              <a:cxnLst/>
              <a:rect l="l" t="t" r="r" b="b"/>
              <a:pathLst>
                <a:path w="1118" h="1814" extrusionOk="0">
                  <a:moveTo>
                    <a:pt x="1010" y="0"/>
                  </a:moveTo>
                  <a:cubicBezTo>
                    <a:pt x="984" y="0"/>
                    <a:pt x="962" y="12"/>
                    <a:pt x="947" y="41"/>
                  </a:cubicBezTo>
                  <a:lnTo>
                    <a:pt x="24" y="1717"/>
                  </a:lnTo>
                  <a:cubicBezTo>
                    <a:pt x="0" y="1741"/>
                    <a:pt x="24" y="1790"/>
                    <a:pt x="49" y="1814"/>
                  </a:cubicBezTo>
                  <a:lnTo>
                    <a:pt x="97" y="1814"/>
                  </a:lnTo>
                  <a:cubicBezTo>
                    <a:pt x="122" y="1814"/>
                    <a:pt x="146" y="1814"/>
                    <a:pt x="170" y="1790"/>
                  </a:cubicBezTo>
                  <a:lnTo>
                    <a:pt x="1093" y="113"/>
                  </a:lnTo>
                  <a:cubicBezTo>
                    <a:pt x="1118" y="89"/>
                    <a:pt x="1093" y="41"/>
                    <a:pt x="1069" y="16"/>
                  </a:cubicBezTo>
                  <a:cubicBezTo>
                    <a:pt x="1049" y="6"/>
                    <a:pt x="1029" y="0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21"/>
            <p:cNvSpPr/>
            <p:nvPr/>
          </p:nvSpPr>
          <p:spPr>
            <a:xfrm>
              <a:off x="5615653" y="4833656"/>
              <a:ext cx="32352" cy="88957"/>
            </a:xfrm>
            <a:custGeom>
              <a:avLst/>
              <a:gdLst/>
              <a:ahLst/>
              <a:cxnLst/>
              <a:rect l="l" t="t" r="r" b="b"/>
              <a:pathLst>
                <a:path w="671" h="1845" extrusionOk="0">
                  <a:moveTo>
                    <a:pt x="106" y="0"/>
                  </a:moveTo>
                  <a:cubicBezTo>
                    <a:pt x="55" y="0"/>
                    <a:pt x="0" y="47"/>
                    <a:pt x="15" y="119"/>
                  </a:cubicBezTo>
                  <a:lnTo>
                    <a:pt x="501" y="1796"/>
                  </a:lnTo>
                  <a:cubicBezTo>
                    <a:pt x="501" y="1820"/>
                    <a:pt x="525" y="1844"/>
                    <a:pt x="573" y="1844"/>
                  </a:cubicBezTo>
                  <a:lnTo>
                    <a:pt x="598" y="1844"/>
                  </a:lnTo>
                  <a:cubicBezTo>
                    <a:pt x="646" y="1844"/>
                    <a:pt x="671" y="1796"/>
                    <a:pt x="646" y="1747"/>
                  </a:cubicBezTo>
                  <a:lnTo>
                    <a:pt x="185" y="71"/>
                  </a:lnTo>
                  <a:cubicBezTo>
                    <a:pt x="175" y="22"/>
                    <a:pt x="141" y="0"/>
                    <a:pt x="1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21"/>
            <p:cNvSpPr/>
            <p:nvPr/>
          </p:nvSpPr>
          <p:spPr>
            <a:xfrm>
              <a:off x="5580022" y="4852990"/>
              <a:ext cx="97250" cy="37993"/>
            </a:xfrm>
            <a:custGeom>
              <a:avLst/>
              <a:gdLst/>
              <a:ahLst/>
              <a:cxnLst/>
              <a:rect l="l" t="t" r="r" b="b"/>
              <a:pathLst>
                <a:path w="2017" h="788" extrusionOk="0">
                  <a:moveTo>
                    <a:pt x="1934" y="0"/>
                  </a:moveTo>
                  <a:cubicBezTo>
                    <a:pt x="1921" y="0"/>
                    <a:pt x="1908" y="3"/>
                    <a:pt x="1895" y="10"/>
                  </a:cubicBezTo>
                  <a:lnTo>
                    <a:pt x="49" y="617"/>
                  </a:lnTo>
                  <a:cubicBezTo>
                    <a:pt x="25" y="642"/>
                    <a:pt x="1" y="666"/>
                    <a:pt x="1" y="714"/>
                  </a:cubicBezTo>
                  <a:cubicBezTo>
                    <a:pt x="1" y="739"/>
                    <a:pt x="49" y="763"/>
                    <a:pt x="74" y="763"/>
                  </a:cubicBezTo>
                  <a:lnTo>
                    <a:pt x="98" y="787"/>
                  </a:lnTo>
                  <a:lnTo>
                    <a:pt x="1944" y="180"/>
                  </a:lnTo>
                  <a:cubicBezTo>
                    <a:pt x="1993" y="156"/>
                    <a:pt x="2017" y="107"/>
                    <a:pt x="1993" y="59"/>
                  </a:cubicBezTo>
                  <a:cubicBezTo>
                    <a:pt x="1993" y="23"/>
                    <a:pt x="1967" y="0"/>
                    <a:pt x="1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21"/>
            <p:cNvSpPr/>
            <p:nvPr/>
          </p:nvSpPr>
          <p:spPr>
            <a:xfrm>
              <a:off x="5588990" y="4847059"/>
              <a:ext cx="83605" cy="52120"/>
            </a:xfrm>
            <a:custGeom>
              <a:avLst/>
              <a:gdLst/>
              <a:ahLst/>
              <a:cxnLst/>
              <a:rect l="l" t="t" r="r" b="b"/>
              <a:pathLst>
                <a:path w="1734" h="1081" extrusionOk="0">
                  <a:moveTo>
                    <a:pt x="110" y="0"/>
                  </a:moveTo>
                  <a:cubicBezTo>
                    <a:pt x="38" y="0"/>
                    <a:pt x="0" y="92"/>
                    <a:pt x="82" y="133"/>
                  </a:cubicBezTo>
                  <a:lnTo>
                    <a:pt x="1588" y="1080"/>
                  </a:lnTo>
                  <a:lnTo>
                    <a:pt x="1637" y="1080"/>
                  </a:lnTo>
                  <a:cubicBezTo>
                    <a:pt x="1661" y="1080"/>
                    <a:pt x="1685" y="1080"/>
                    <a:pt x="1709" y="1056"/>
                  </a:cubicBezTo>
                  <a:cubicBezTo>
                    <a:pt x="1734" y="1007"/>
                    <a:pt x="1709" y="959"/>
                    <a:pt x="1685" y="935"/>
                  </a:cubicBezTo>
                  <a:lnTo>
                    <a:pt x="155" y="11"/>
                  </a:lnTo>
                  <a:cubicBezTo>
                    <a:pt x="139" y="4"/>
                    <a:pt x="124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21"/>
            <p:cNvSpPr/>
            <p:nvPr/>
          </p:nvSpPr>
          <p:spPr>
            <a:xfrm>
              <a:off x="5605817" y="4825749"/>
              <a:ext cx="53904" cy="87462"/>
            </a:xfrm>
            <a:custGeom>
              <a:avLst/>
              <a:gdLst/>
              <a:ahLst/>
              <a:cxnLst/>
              <a:rect l="l" t="t" r="r" b="b"/>
              <a:pathLst>
                <a:path w="1118" h="1814" extrusionOk="0">
                  <a:moveTo>
                    <a:pt x="1010" y="0"/>
                  </a:moveTo>
                  <a:cubicBezTo>
                    <a:pt x="984" y="0"/>
                    <a:pt x="962" y="12"/>
                    <a:pt x="947" y="41"/>
                  </a:cubicBezTo>
                  <a:lnTo>
                    <a:pt x="24" y="1717"/>
                  </a:lnTo>
                  <a:cubicBezTo>
                    <a:pt x="0" y="1741"/>
                    <a:pt x="24" y="1790"/>
                    <a:pt x="49" y="1814"/>
                  </a:cubicBezTo>
                  <a:lnTo>
                    <a:pt x="97" y="1814"/>
                  </a:lnTo>
                  <a:cubicBezTo>
                    <a:pt x="122" y="1814"/>
                    <a:pt x="146" y="1814"/>
                    <a:pt x="170" y="1790"/>
                  </a:cubicBezTo>
                  <a:lnTo>
                    <a:pt x="1093" y="113"/>
                  </a:lnTo>
                  <a:cubicBezTo>
                    <a:pt x="1118" y="89"/>
                    <a:pt x="1093" y="41"/>
                    <a:pt x="1069" y="16"/>
                  </a:cubicBezTo>
                  <a:cubicBezTo>
                    <a:pt x="1049" y="6"/>
                    <a:pt x="1029" y="0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2"/>
          <p:cNvSpPr txBox="1">
            <a:spLocks noGrp="1"/>
          </p:cNvSpPr>
          <p:nvPr>
            <p:ph type="subTitle" idx="1"/>
          </p:nvPr>
        </p:nvSpPr>
        <p:spPr>
          <a:xfrm>
            <a:off x="872800" y="3903800"/>
            <a:ext cx="2651100" cy="8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  <p:sp>
        <p:nvSpPr>
          <p:cNvPr id="371" name="Google Shape;371;p22"/>
          <p:cNvSpPr txBox="1">
            <a:spLocks noGrp="1"/>
          </p:cNvSpPr>
          <p:nvPr>
            <p:ph type="subTitle" idx="2"/>
          </p:nvPr>
        </p:nvSpPr>
        <p:spPr>
          <a:xfrm>
            <a:off x="5620100" y="3903800"/>
            <a:ext cx="2651100" cy="8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  <p:grpSp>
        <p:nvGrpSpPr>
          <p:cNvPr id="372" name="Google Shape;372;p22"/>
          <p:cNvGrpSpPr/>
          <p:nvPr/>
        </p:nvGrpSpPr>
        <p:grpSpPr>
          <a:xfrm flipH="1">
            <a:off x="6927918" y="8"/>
            <a:ext cx="2010095" cy="1281874"/>
            <a:chOff x="7239867" y="1514550"/>
            <a:chExt cx="2525880" cy="1610799"/>
          </a:xfrm>
        </p:grpSpPr>
        <p:grpSp>
          <p:nvGrpSpPr>
            <p:cNvPr id="373" name="Google Shape;373;p22"/>
            <p:cNvGrpSpPr/>
            <p:nvPr/>
          </p:nvGrpSpPr>
          <p:grpSpPr>
            <a:xfrm>
              <a:off x="7346663" y="1514550"/>
              <a:ext cx="2419084" cy="1551618"/>
              <a:chOff x="7410211" y="1555307"/>
              <a:chExt cx="2355486" cy="1510826"/>
            </a:xfrm>
          </p:grpSpPr>
          <p:grpSp>
            <p:nvGrpSpPr>
              <p:cNvPr id="374" name="Google Shape;374;p22"/>
              <p:cNvGrpSpPr/>
              <p:nvPr/>
            </p:nvGrpSpPr>
            <p:grpSpPr>
              <a:xfrm>
                <a:off x="7410211" y="1555307"/>
                <a:ext cx="2355486" cy="1510826"/>
                <a:chOff x="761258" y="2062484"/>
                <a:chExt cx="1646502" cy="1056078"/>
              </a:xfrm>
            </p:grpSpPr>
            <p:sp>
              <p:nvSpPr>
                <p:cNvPr id="375" name="Google Shape;375;p22"/>
                <p:cNvSpPr/>
                <p:nvPr/>
              </p:nvSpPr>
              <p:spPr>
                <a:xfrm rot="-1481318">
                  <a:off x="1087094" y="2126891"/>
                  <a:ext cx="430227" cy="556678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6" name="Google Shape;376;p22"/>
                <p:cNvSpPr/>
                <p:nvPr/>
              </p:nvSpPr>
              <p:spPr>
                <a:xfrm>
                  <a:off x="1415418" y="2201127"/>
                  <a:ext cx="5577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7" name="Google Shape;377;p22"/>
                <p:cNvSpPr/>
                <p:nvPr/>
              </p:nvSpPr>
              <p:spPr>
                <a:xfrm>
                  <a:off x="761258" y="2379293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8" name="Google Shape;378;p22"/>
                <p:cNvSpPr/>
                <p:nvPr/>
              </p:nvSpPr>
              <p:spPr>
                <a:xfrm>
                  <a:off x="899445" y="2606080"/>
                  <a:ext cx="469500" cy="4695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9" name="Google Shape;379;p22"/>
                <p:cNvSpPr/>
                <p:nvPr/>
              </p:nvSpPr>
              <p:spPr>
                <a:xfrm>
                  <a:off x="1250808" y="2594534"/>
                  <a:ext cx="492600" cy="492600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0" name="Google Shape;380;p22"/>
                <p:cNvSpPr/>
                <p:nvPr/>
              </p:nvSpPr>
              <p:spPr>
                <a:xfrm rot="-2967336">
                  <a:off x="1706888" y="2475460"/>
                  <a:ext cx="622580" cy="492779"/>
                </a:xfrm>
                <a:prstGeom prst="ellipse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381" name="Google Shape;381;p22"/>
              <p:cNvSpPr/>
              <p:nvPr/>
            </p:nvSpPr>
            <p:spPr>
              <a:xfrm>
                <a:off x="793321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2" name="Google Shape;382;p22"/>
              <p:cNvSpPr/>
              <p:nvPr/>
            </p:nvSpPr>
            <p:spPr>
              <a:xfrm>
                <a:off x="8386462" y="2119383"/>
                <a:ext cx="704700" cy="7047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83" name="Google Shape;383;p22"/>
            <p:cNvSpPr/>
            <p:nvPr/>
          </p:nvSpPr>
          <p:spPr>
            <a:xfrm>
              <a:off x="7239867" y="1792171"/>
              <a:ext cx="2256600" cy="1333178"/>
            </a:xfrm>
            <a:custGeom>
              <a:avLst/>
              <a:gdLst/>
              <a:ahLst/>
              <a:cxnLst/>
              <a:rect l="l" t="t" r="r" b="b"/>
              <a:pathLst>
                <a:path w="4957" h="2929" extrusionOk="0">
                  <a:moveTo>
                    <a:pt x="1215" y="718"/>
                  </a:moveTo>
                  <a:cubicBezTo>
                    <a:pt x="1312" y="743"/>
                    <a:pt x="1337" y="767"/>
                    <a:pt x="1361" y="815"/>
                  </a:cubicBezTo>
                  <a:cubicBezTo>
                    <a:pt x="1361" y="840"/>
                    <a:pt x="1312" y="888"/>
                    <a:pt x="1288" y="913"/>
                  </a:cubicBezTo>
                  <a:cubicBezTo>
                    <a:pt x="1264" y="913"/>
                    <a:pt x="1264" y="937"/>
                    <a:pt x="1215" y="937"/>
                  </a:cubicBezTo>
                  <a:cubicBezTo>
                    <a:pt x="1215" y="864"/>
                    <a:pt x="1215" y="815"/>
                    <a:pt x="1215" y="743"/>
                  </a:cubicBezTo>
                  <a:lnTo>
                    <a:pt x="1215" y="718"/>
                  </a:lnTo>
                  <a:close/>
                  <a:moveTo>
                    <a:pt x="2527" y="475"/>
                  </a:moveTo>
                  <a:cubicBezTo>
                    <a:pt x="2624" y="597"/>
                    <a:pt x="2673" y="767"/>
                    <a:pt x="2624" y="937"/>
                  </a:cubicBezTo>
                  <a:cubicBezTo>
                    <a:pt x="2601" y="983"/>
                    <a:pt x="2567" y="1007"/>
                    <a:pt x="2530" y="1007"/>
                  </a:cubicBezTo>
                  <a:cubicBezTo>
                    <a:pt x="2489" y="1007"/>
                    <a:pt x="2444" y="977"/>
                    <a:pt x="2405" y="913"/>
                  </a:cubicBezTo>
                  <a:cubicBezTo>
                    <a:pt x="2333" y="767"/>
                    <a:pt x="2381" y="573"/>
                    <a:pt x="2527" y="475"/>
                  </a:cubicBezTo>
                  <a:close/>
                  <a:moveTo>
                    <a:pt x="3984" y="1010"/>
                  </a:moveTo>
                  <a:lnTo>
                    <a:pt x="3984" y="1010"/>
                  </a:lnTo>
                  <a:cubicBezTo>
                    <a:pt x="4009" y="1107"/>
                    <a:pt x="3984" y="1228"/>
                    <a:pt x="3936" y="1326"/>
                  </a:cubicBezTo>
                  <a:cubicBezTo>
                    <a:pt x="3912" y="1350"/>
                    <a:pt x="3912" y="1350"/>
                    <a:pt x="3887" y="1350"/>
                  </a:cubicBezTo>
                  <a:cubicBezTo>
                    <a:pt x="3863" y="1350"/>
                    <a:pt x="3839" y="1326"/>
                    <a:pt x="3814" y="1326"/>
                  </a:cubicBezTo>
                  <a:cubicBezTo>
                    <a:pt x="3766" y="1277"/>
                    <a:pt x="3766" y="1277"/>
                    <a:pt x="3766" y="1204"/>
                  </a:cubicBezTo>
                  <a:cubicBezTo>
                    <a:pt x="3790" y="1131"/>
                    <a:pt x="3863" y="1058"/>
                    <a:pt x="3984" y="1010"/>
                  </a:cubicBezTo>
                  <a:close/>
                  <a:moveTo>
                    <a:pt x="1045" y="1860"/>
                  </a:moveTo>
                  <a:cubicBezTo>
                    <a:pt x="948" y="1957"/>
                    <a:pt x="851" y="2030"/>
                    <a:pt x="754" y="2079"/>
                  </a:cubicBezTo>
                  <a:cubicBezTo>
                    <a:pt x="778" y="1982"/>
                    <a:pt x="875" y="1909"/>
                    <a:pt x="972" y="1860"/>
                  </a:cubicBezTo>
                  <a:close/>
                  <a:moveTo>
                    <a:pt x="3159" y="1957"/>
                  </a:moveTo>
                  <a:cubicBezTo>
                    <a:pt x="3159" y="1957"/>
                    <a:pt x="3183" y="1957"/>
                    <a:pt x="3231" y="2006"/>
                  </a:cubicBezTo>
                  <a:cubicBezTo>
                    <a:pt x="3280" y="2054"/>
                    <a:pt x="3304" y="2152"/>
                    <a:pt x="3280" y="2224"/>
                  </a:cubicBezTo>
                  <a:cubicBezTo>
                    <a:pt x="3159" y="2127"/>
                    <a:pt x="3159" y="2006"/>
                    <a:pt x="3159" y="1957"/>
                  </a:cubicBezTo>
                  <a:close/>
                  <a:moveTo>
                    <a:pt x="1701" y="2030"/>
                  </a:moveTo>
                  <a:cubicBezTo>
                    <a:pt x="1750" y="2054"/>
                    <a:pt x="1798" y="2079"/>
                    <a:pt x="1822" y="2127"/>
                  </a:cubicBezTo>
                  <a:cubicBezTo>
                    <a:pt x="1847" y="2249"/>
                    <a:pt x="1822" y="2346"/>
                    <a:pt x="1774" y="2443"/>
                  </a:cubicBezTo>
                  <a:cubicBezTo>
                    <a:pt x="1677" y="2346"/>
                    <a:pt x="1628" y="2200"/>
                    <a:pt x="1652" y="2054"/>
                  </a:cubicBezTo>
                  <a:cubicBezTo>
                    <a:pt x="1652" y="2030"/>
                    <a:pt x="1677" y="2030"/>
                    <a:pt x="1677" y="2030"/>
                  </a:cubicBezTo>
                  <a:close/>
                  <a:moveTo>
                    <a:pt x="1688" y="116"/>
                  </a:moveTo>
                  <a:cubicBezTo>
                    <a:pt x="1796" y="116"/>
                    <a:pt x="1923" y="140"/>
                    <a:pt x="2065" y="184"/>
                  </a:cubicBezTo>
                  <a:cubicBezTo>
                    <a:pt x="2211" y="232"/>
                    <a:pt x="2333" y="305"/>
                    <a:pt x="2454" y="427"/>
                  </a:cubicBezTo>
                  <a:cubicBezTo>
                    <a:pt x="2284" y="548"/>
                    <a:pt x="2235" y="791"/>
                    <a:pt x="2333" y="961"/>
                  </a:cubicBezTo>
                  <a:cubicBezTo>
                    <a:pt x="2430" y="1083"/>
                    <a:pt x="2503" y="1131"/>
                    <a:pt x="2551" y="1131"/>
                  </a:cubicBezTo>
                  <a:cubicBezTo>
                    <a:pt x="2648" y="1107"/>
                    <a:pt x="2721" y="1058"/>
                    <a:pt x="2746" y="986"/>
                  </a:cubicBezTo>
                  <a:cubicBezTo>
                    <a:pt x="2794" y="791"/>
                    <a:pt x="2746" y="573"/>
                    <a:pt x="2624" y="427"/>
                  </a:cubicBezTo>
                  <a:cubicBezTo>
                    <a:pt x="2818" y="305"/>
                    <a:pt x="3061" y="232"/>
                    <a:pt x="3304" y="232"/>
                  </a:cubicBezTo>
                  <a:lnTo>
                    <a:pt x="3450" y="232"/>
                  </a:lnTo>
                  <a:cubicBezTo>
                    <a:pt x="3742" y="330"/>
                    <a:pt x="3960" y="597"/>
                    <a:pt x="3984" y="888"/>
                  </a:cubicBezTo>
                  <a:cubicBezTo>
                    <a:pt x="3839" y="937"/>
                    <a:pt x="3717" y="1034"/>
                    <a:pt x="3693" y="1180"/>
                  </a:cubicBezTo>
                  <a:cubicBezTo>
                    <a:pt x="3669" y="1277"/>
                    <a:pt x="3693" y="1350"/>
                    <a:pt x="3766" y="1423"/>
                  </a:cubicBezTo>
                  <a:cubicBezTo>
                    <a:pt x="3802" y="1459"/>
                    <a:pt x="3845" y="1477"/>
                    <a:pt x="3887" y="1477"/>
                  </a:cubicBezTo>
                  <a:cubicBezTo>
                    <a:pt x="3930" y="1477"/>
                    <a:pt x="3972" y="1459"/>
                    <a:pt x="4009" y="1423"/>
                  </a:cubicBezTo>
                  <a:cubicBezTo>
                    <a:pt x="4082" y="1277"/>
                    <a:pt x="4106" y="1131"/>
                    <a:pt x="4082" y="986"/>
                  </a:cubicBezTo>
                  <a:cubicBezTo>
                    <a:pt x="4130" y="986"/>
                    <a:pt x="4203" y="961"/>
                    <a:pt x="4252" y="961"/>
                  </a:cubicBezTo>
                  <a:cubicBezTo>
                    <a:pt x="4470" y="961"/>
                    <a:pt x="4640" y="1083"/>
                    <a:pt x="4738" y="1277"/>
                  </a:cubicBezTo>
                  <a:cubicBezTo>
                    <a:pt x="4835" y="1544"/>
                    <a:pt x="4810" y="1836"/>
                    <a:pt x="4665" y="2079"/>
                  </a:cubicBezTo>
                  <a:cubicBezTo>
                    <a:pt x="4483" y="2341"/>
                    <a:pt x="4201" y="2486"/>
                    <a:pt x="3902" y="2486"/>
                  </a:cubicBezTo>
                  <a:cubicBezTo>
                    <a:pt x="3841" y="2486"/>
                    <a:pt x="3779" y="2480"/>
                    <a:pt x="3717" y="2467"/>
                  </a:cubicBezTo>
                  <a:cubicBezTo>
                    <a:pt x="3572" y="2443"/>
                    <a:pt x="3450" y="2370"/>
                    <a:pt x="3353" y="2297"/>
                  </a:cubicBezTo>
                  <a:cubicBezTo>
                    <a:pt x="3401" y="2176"/>
                    <a:pt x="3377" y="2030"/>
                    <a:pt x="3304" y="1933"/>
                  </a:cubicBezTo>
                  <a:cubicBezTo>
                    <a:pt x="3244" y="1884"/>
                    <a:pt x="3189" y="1860"/>
                    <a:pt x="3143" y="1860"/>
                  </a:cubicBezTo>
                  <a:cubicBezTo>
                    <a:pt x="3098" y="1860"/>
                    <a:pt x="3061" y="1884"/>
                    <a:pt x="3037" y="1933"/>
                  </a:cubicBezTo>
                  <a:cubicBezTo>
                    <a:pt x="3037" y="2103"/>
                    <a:pt x="3086" y="2249"/>
                    <a:pt x="3231" y="2322"/>
                  </a:cubicBezTo>
                  <a:cubicBezTo>
                    <a:pt x="3071" y="2620"/>
                    <a:pt x="2781" y="2809"/>
                    <a:pt x="2442" y="2809"/>
                  </a:cubicBezTo>
                  <a:cubicBezTo>
                    <a:pt x="2422" y="2809"/>
                    <a:pt x="2402" y="2809"/>
                    <a:pt x="2381" y="2807"/>
                  </a:cubicBezTo>
                  <a:cubicBezTo>
                    <a:pt x="2187" y="2807"/>
                    <a:pt x="1968" y="2686"/>
                    <a:pt x="1847" y="2516"/>
                  </a:cubicBezTo>
                  <a:cubicBezTo>
                    <a:pt x="1920" y="2394"/>
                    <a:pt x="1968" y="2249"/>
                    <a:pt x="1920" y="2103"/>
                  </a:cubicBezTo>
                  <a:cubicBezTo>
                    <a:pt x="1895" y="2030"/>
                    <a:pt x="1822" y="1957"/>
                    <a:pt x="1725" y="1933"/>
                  </a:cubicBezTo>
                  <a:cubicBezTo>
                    <a:pt x="1712" y="1928"/>
                    <a:pt x="1699" y="1926"/>
                    <a:pt x="1685" y="1926"/>
                  </a:cubicBezTo>
                  <a:cubicBezTo>
                    <a:pt x="1627" y="1926"/>
                    <a:pt x="1575" y="1966"/>
                    <a:pt x="1555" y="2006"/>
                  </a:cubicBezTo>
                  <a:cubicBezTo>
                    <a:pt x="1531" y="2200"/>
                    <a:pt x="1580" y="2394"/>
                    <a:pt x="1725" y="2540"/>
                  </a:cubicBezTo>
                  <a:cubicBezTo>
                    <a:pt x="1604" y="2662"/>
                    <a:pt x="1434" y="2735"/>
                    <a:pt x="1264" y="2759"/>
                  </a:cubicBezTo>
                  <a:lnTo>
                    <a:pt x="1191" y="2759"/>
                  </a:lnTo>
                  <a:cubicBezTo>
                    <a:pt x="1045" y="2759"/>
                    <a:pt x="924" y="2686"/>
                    <a:pt x="826" y="2589"/>
                  </a:cubicBezTo>
                  <a:cubicBezTo>
                    <a:pt x="729" y="2467"/>
                    <a:pt x="705" y="2346"/>
                    <a:pt x="729" y="2224"/>
                  </a:cubicBezTo>
                  <a:cubicBezTo>
                    <a:pt x="924" y="2152"/>
                    <a:pt x="1167" y="1957"/>
                    <a:pt x="1142" y="1836"/>
                  </a:cubicBezTo>
                  <a:cubicBezTo>
                    <a:pt x="1142" y="1801"/>
                    <a:pt x="1118" y="1767"/>
                    <a:pt x="1052" y="1767"/>
                  </a:cubicBezTo>
                  <a:cubicBezTo>
                    <a:pt x="1025" y="1767"/>
                    <a:pt x="991" y="1773"/>
                    <a:pt x="948" y="1787"/>
                  </a:cubicBezTo>
                  <a:cubicBezTo>
                    <a:pt x="802" y="1836"/>
                    <a:pt x="681" y="1982"/>
                    <a:pt x="656" y="2152"/>
                  </a:cubicBezTo>
                  <a:cubicBezTo>
                    <a:pt x="638" y="2154"/>
                    <a:pt x="621" y="2155"/>
                    <a:pt x="603" y="2155"/>
                  </a:cubicBezTo>
                  <a:cubicBezTo>
                    <a:pt x="414" y="2155"/>
                    <a:pt x="286" y="2032"/>
                    <a:pt x="219" y="1787"/>
                  </a:cubicBezTo>
                  <a:cubicBezTo>
                    <a:pt x="98" y="1520"/>
                    <a:pt x="122" y="1228"/>
                    <a:pt x="243" y="961"/>
                  </a:cubicBezTo>
                  <a:cubicBezTo>
                    <a:pt x="389" y="791"/>
                    <a:pt x="608" y="694"/>
                    <a:pt x="851" y="694"/>
                  </a:cubicBezTo>
                  <a:lnTo>
                    <a:pt x="1142" y="694"/>
                  </a:lnTo>
                  <a:lnTo>
                    <a:pt x="1142" y="743"/>
                  </a:lnTo>
                  <a:cubicBezTo>
                    <a:pt x="1118" y="840"/>
                    <a:pt x="1142" y="937"/>
                    <a:pt x="1191" y="1010"/>
                  </a:cubicBezTo>
                  <a:cubicBezTo>
                    <a:pt x="1204" y="1036"/>
                    <a:pt x="1232" y="1056"/>
                    <a:pt x="1271" y="1056"/>
                  </a:cubicBezTo>
                  <a:cubicBezTo>
                    <a:pt x="1302" y="1056"/>
                    <a:pt x="1341" y="1043"/>
                    <a:pt x="1385" y="1010"/>
                  </a:cubicBezTo>
                  <a:cubicBezTo>
                    <a:pt x="1482" y="913"/>
                    <a:pt x="1507" y="888"/>
                    <a:pt x="1482" y="791"/>
                  </a:cubicBezTo>
                  <a:cubicBezTo>
                    <a:pt x="1458" y="718"/>
                    <a:pt x="1385" y="645"/>
                    <a:pt x="1239" y="621"/>
                  </a:cubicBezTo>
                  <a:cubicBezTo>
                    <a:pt x="1239" y="475"/>
                    <a:pt x="1288" y="330"/>
                    <a:pt x="1385" y="232"/>
                  </a:cubicBezTo>
                  <a:cubicBezTo>
                    <a:pt x="1452" y="152"/>
                    <a:pt x="1556" y="116"/>
                    <a:pt x="1688" y="116"/>
                  </a:cubicBezTo>
                  <a:close/>
                  <a:moveTo>
                    <a:pt x="1650" y="1"/>
                  </a:moveTo>
                  <a:cubicBezTo>
                    <a:pt x="1501" y="1"/>
                    <a:pt x="1380" y="43"/>
                    <a:pt x="1288" y="135"/>
                  </a:cubicBezTo>
                  <a:cubicBezTo>
                    <a:pt x="1191" y="257"/>
                    <a:pt x="1118" y="427"/>
                    <a:pt x="1118" y="597"/>
                  </a:cubicBezTo>
                  <a:cubicBezTo>
                    <a:pt x="1069" y="585"/>
                    <a:pt x="1021" y="579"/>
                    <a:pt x="972" y="579"/>
                  </a:cubicBezTo>
                  <a:cubicBezTo>
                    <a:pt x="924" y="579"/>
                    <a:pt x="875" y="585"/>
                    <a:pt x="826" y="597"/>
                  </a:cubicBezTo>
                  <a:cubicBezTo>
                    <a:pt x="559" y="597"/>
                    <a:pt x="316" y="694"/>
                    <a:pt x="146" y="888"/>
                  </a:cubicBezTo>
                  <a:cubicBezTo>
                    <a:pt x="1" y="1180"/>
                    <a:pt x="1" y="1520"/>
                    <a:pt x="122" y="1811"/>
                  </a:cubicBezTo>
                  <a:cubicBezTo>
                    <a:pt x="219" y="2152"/>
                    <a:pt x="414" y="2224"/>
                    <a:pt x="559" y="2224"/>
                  </a:cubicBezTo>
                  <a:lnTo>
                    <a:pt x="608" y="2224"/>
                  </a:lnTo>
                  <a:cubicBezTo>
                    <a:pt x="608" y="2394"/>
                    <a:pt x="656" y="2540"/>
                    <a:pt x="754" y="2637"/>
                  </a:cubicBezTo>
                  <a:cubicBezTo>
                    <a:pt x="851" y="2783"/>
                    <a:pt x="1021" y="2856"/>
                    <a:pt x="1191" y="2856"/>
                  </a:cubicBezTo>
                  <a:lnTo>
                    <a:pt x="1264" y="2856"/>
                  </a:lnTo>
                  <a:cubicBezTo>
                    <a:pt x="1458" y="2832"/>
                    <a:pt x="1652" y="2759"/>
                    <a:pt x="1774" y="2613"/>
                  </a:cubicBezTo>
                  <a:cubicBezTo>
                    <a:pt x="1944" y="2783"/>
                    <a:pt x="2163" y="2905"/>
                    <a:pt x="2381" y="2929"/>
                  </a:cubicBezTo>
                  <a:lnTo>
                    <a:pt x="2430" y="2929"/>
                  </a:lnTo>
                  <a:cubicBezTo>
                    <a:pt x="2794" y="2905"/>
                    <a:pt x="3134" y="2710"/>
                    <a:pt x="3304" y="2394"/>
                  </a:cubicBezTo>
                  <a:cubicBezTo>
                    <a:pt x="3426" y="2467"/>
                    <a:pt x="3547" y="2516"/>
                    <a:pt x="3693" y="2540"/>
                  </a:cubicBezTo>
                  <a:cubicBezTo>
                    <a:pt x="3766" y="2559"/>
                    <a:pt x="3841" y="2567"/>
                    <a:pt x="3916" y="2567"/>
                  </a:cubicBezTo>
                  <a:cubicBezTo>
                    <a:pt x="4239" y="2567"/>
                    <a:pt x="4560" y="2403"/>
                    <a:pt x="4738" y="2127"/>
                  </a:cubicBezTo>
                  <a:cubicBezTo>
                    <a:pt x="4932" y="1860"/>
                    <a:pt x="4956" y="1496"/>
                    <a:pt x="4835" y="1204"/>
                  </a:cubicBezTo>
                  <a:cubicBezTo>
                    <a:pt x="4738" y="986"/>
                    <a:pt x="4495" y="840"/>
                    <a:pt x="4252" y="840"/>
                  </a:cubicBezTo>
                  <a:cubicBezTo>
                    <a:pt x="4203" y="840"/>
                    <a:pt x="4130" y="840"/>
                    <a:pt x="4057" y="864"/>
                  </a:cubicBezTo>
                  <a:cubicBezTo>
                    <a:pt x="4033" y="500"/>
                    <a:pt x="3790" y="232"/>
                    <a:pt x="3450" y="135"/>
                  </a:cubicBezTo>
                  <a:cubicBezTo>
                    <a:pt x="3426" y="123"/>
                    <a:pt x="3395" y="117"/>
                    <a:pt x="3365" y="117"/>
                  </a:cubicBezTo>
                  <a:cubicBezTo>
                    <a:pt x="3335" y="117"/>
                    <a:pt x="3304" y="123"/>
                    <a:pt x="3280" y="135"/>
                  </a:cubicBezTo>
                  <a:cubicBezTo>
                    <a:pt x="3013" y="135"/>
                    <a:pt x="2746" y="208"/>
                    <a:pt x="2527" y="330"/>
                  </a:cubicBezTo>
                  <a:cubicBezTo>
                    <a:pt x="2405" y="232"/>
                    <a:pt x="2235" y="135"/>
                    <a:pt x="2090" y="87"/>
                  </a:cubicBezTo>
                  <a:cubicBezTo>
                    <a:pt x="1923" y="31"/>
                    <a:pt x="1776" y="1"/>
                    <a:pt x="1650" y="1"/>
                  </a:cubicBezTo>
                  <a:close/>
                </a:path>
              </a:pathLst>
            </a:custGeom>
            <a:solidFill>
              <a:srgbClr val="261C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4" name="Google Shape;384;p22"/>
          <p:cNvGrpSpPr/>
          <p:nvPr/>
        </p:nvGrpSpPr>
        <p:grpSpPr>
          <a:xfrm rot="2398771">
            <a:off x="-128571" y="4514541"/>
            <a:ext cx="1016105" cy="607226"/>
            <a:chOff x="1202177" y="4613417"/>
            <a:chExt cx="528376" cy="315758"/>
          </a:xfrm>
        </p:grpSpPr>
        <p:sp>
          <p:nvSpPr>
            <p:cNvPr id="385" name="Google Shape;385;p22"/>
            <p:cNvSpPr/>
            <p:nvPr/>
          </p:nvSpPr>
          <p:spPr>
            <a:xfrm>
              <a:off x="1564214" y="4671691"/>
              <a:ext cx="166339" cy="48340"/>
            </a:xfrm>
            <a:custGeom>
              <a:avLst/>
              <a:gdLst/>
              <a:ahLst/>
              <a:cxnLst/>
              <a:rect l="l" t="t" r="r" b="b"/>
              <a:pathLst>
                <a:path w="1507" h="438" extrusionOk="0">
                  <a:moveTo>
                    <a:pt x="1409" y="1"/>
                  </a:moveTo>
                  <a:lnTo>
                    <a:pt x="73" y="316"/>
                  </a:lnTo>
                  <a:cubicBezTo>
                    <a:pt x="25" y="316"/>
                    <a:pt x="0" y="341"/>
                    <a:pt x="25" y="389"/>
                  </a:cubicBezTo>
                  <a:cubicBezTo>
                    <a:pt x="25" y="414"/>
                    <a:pt x="49" y="438"/>
                    <a:pt x="73" y="438"/>
                  </a:cubicBezTo>
                  <a:lnTo>
                    <a:pt x="98" y="438"/>
                  </a:lnTo>
                  <a:lnTo>
                    <a:pt x="1434" y="122"/>
                  </a:lnTo>
                  <a:cubicBezTo>
                    <a:pt x="1506" y="122"/>
                    <a:pt x="1482" y="1"/>
                    <a:pt x="1409" y="1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22"/>
            <p:cNvSpPr/>
            <p:nvPr/>
          </p:nvSpPr>
          <p:spPr>
            <a:xfrm>
              <a:off x="1602846" y="4613417"/>
              <a:ext cx="60708" cy="176363"/>
            </a:xfrm>
            <a:custGeom>
              <a:avLst/>
              <a:gdLst/>
              <a:ahLst/>
              <a:cxnLst/>
              <a:rect l="l" t="t" r="r" b="b"/>
              <a:pathLst>
                <a:path w="550" h="1598" extrusionOk="0">
                  <a:moveTo>
                    <a:pt x="77" y="0"/>
                  </a:moveTo>
                  <a:cubicBezTo>
                    <a:pt x="39" y="0"/>
                    <a:pt x="0" y="32"/>
                    <a:pt x="15" y="91"/>
                  </a:cubicBezTo>
                  <a:lnTo>
                    <a:pt x="403" y="1573"/>
                  </a:lnTo>
                  <a:cubicBezTo>
                    <a:pt x="428" y="1597"/>
                    <a:pt x="452" y="1597"/>
                    <a:pt x="476" y="1597"/>
                  </a:cubicBezTo>
                  <a:lnTo>
                    <a:pt x="501" y="1597"/>
                  </a:lnTo>
                  <a:cubicBezTo>
                    <a:pt x="525" y="1597"/>
                    <a:pt x="549" y="1549"/>
                    <a:pt x="525" y="1525"/>
                  </a:cubicBezTo>
                  <a:lnTo>
                    <a:pt x="136" y="43"/>
                  </a:lnTo>
                  <a:cubicBezTo>
                    <a:pt x="127" y="14"/>
                    <a:pt x="102" y="0"/>
                    <a:pt x="77" y="0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22"/>
            <p:cNvSpPr/>
            <p:nvPr/>
          </p:nvSpPr>
          <p:spPr>
            <a:xfrm>
              <a:off x="1582978" y="4629421"/>
              <a:ext cx="104638" cy="138950"/>
            </a:xfrm>
            <a:custGeom>
              <a:avLst/>
              <a:gdLst/>
              <a:ahLst/>
              <a:cxnLst/>
              <a:rect l="l" t="t" r="r" b="b"/>
              <a:pathLst>
                <a:path w="948" h="1259" extrusionOk="0">
                  <a:moveTo>
                    <a:pt x="875" y="1"/>
                  </a:moveTo>
                  <a:cubicBezTo>
                    <a:pt x="857" y="1"/>
                    <a:pt x="838" y="7"/>
                    <a:pt x="826" y="19"/>
                  </a:cubicBezTo>
                  <a:lnTo>
                    <a:pt x="25" y="1161"/>
                  </a:lnTo>
                  <a:cubicBezTo>
                    <a:pt x="0" y="1185"/>
                    <a:pt x="0" y="1234"/>
                    <a:pt x="49" y="1258"/>
                  </a:cubicBezTo>
                  <a:lnTo>
                    <a:pt x="122" y="1258"/>
                  </a:lnTo>
                  <a:lnTo>
                    <a:pt x="924" y="92"/>
                  </a:lnTo>
                  <a:cubicBezTo>
                    <a:pt x="948" y="68"/>
                    <a:pt x="948" y="19"/>
                    <a:pt x="924" y="19"/>
                  </a:cubicBezTo>
                  <a:cubicBezTo>
                    <a:pt x="911" y="7"/>
                    <a:pt x="893" y="1"/>
                    <a:pt x="875" y="1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22"/>
            <p:cNvSpPr/>
            <p:nvPr/>
          </p:nvSpPr>
          <p:spPr>
            <a:xfrm>
              <a:off x="1548982" y="4644430"/>
              <a:ext cx="160158" cy="102419"/>
            </a:xfrm>
            <a:custGeom>
              <a:avLst/>
              <a:gdLst/>
              <a:ahLst/>
              <a:cxnLst/>
              <a:rect l="l" t="t" r="r" b="b"/>
              <a:pathLst>
                <a:path w="1451" h="928" extrusionOk="0">
                  <a:moveTo>
                    <a:pt x="115" y="1"/>
                  </a:moveTo>
                  <a:cubicBezTo>
                    <a:pt x="51" y="1"/>
                    <a:pt x="0" y="83"/>
                    <a:pt x="65" y="126"/>
                  </a:cubicBezTo>
                  <a:lnTo>
                    <a:pt x="1329" y="928"/>
                  </a:lnTo>
                  <a:lnTo>
                    <a:pt x="1377" y="928"/>
                  </a:lnTo>
                  <a:cubicBezTo>
                    <a:pt x="1426" y="928"/>
                    <a:pt x="1450" y="831"/>
                    <a:pt x="1402" y="806"/>
                  </a:cubicBezTo>
                  <a:lnTo>
                    <a:pt x="138" y="5"/>
                  </a:lnTo>
                  <a:cubicBezTo>
                    <a:pt x="130" y="2"/>
                    <a:pt x="123" y="1"/>
                    <a:pt x="115" y="1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22"/>
            <p:cNvSpPr/>
            <p:nvPr/>
          </p:nvSpPr>
          <p:spPr>
            <a:xfrm>
              <a:off x="1202177" y="4673346"/>
              <a:ext cx="177156" cy="151310"/>
            </a:xfrm>
            <a:custGeom>
              <a:avLst/>
              <a:gdLst/>
              <a:ahLst/>
              <a:cxnLst/>
              <a:rect l="l" t="t" r="r" b="b"/>
              <a:pathLst>
                <a:path w="1605" h="1371" extrusionOk="0">
                  <a:moveTo>
                    <a:pt x="924" y="131"/>
                  </a:moveTo>
                  <a:cubicBezTo>
                    <a:pt x="1216" y="131"/>
                    <a:pt x="1458" y="374"/>
                    <a:pt x="1483" y="690"/>
                  </a:cubicBezTo>
                  <a:cubicBezTo>
                    <a:pt x="1483" y="1019"/>
                    <a:pt x="1204" y="1248"/>
                    <a:pt x="911" y="1248"/>
                  </a:cubicBezTo>
                  <a:cubicBezTo>
                    <a:pt x="771" y="1248"/>
                    <a:pt x="629" y="1196"/>
                    <a:pt x="511" y="1079"/>
                  </a:cubicBezTo>
                  <a:cubicBezTo>
                    <a:pt x="171" y="739"/>
                    <a:pt x="414" y="131"/>
                    <a:pt x="924" y="131"/>
                  </a:cubicBezTo>
                  <a:close/>
                  <a:moveTo>
                    <a:pt x="907" y="1"/>
                  </a:moveTo>
                  <a:cubicBezTo>
                    <a:pt x="740" y="1"/>
                    <a:pt x="571" y="63"/>
                    <a:pt x="438" y="204"/>
                  </a:cubicBezTo>
                  <a:cubicBezTo>
                    <a:pt x="1" y="641"/>
                    <a:pt x="317" y="1370"/>
                    <a:pt x="924" y="1370"/>
                  </a:cubicBezTo>
                  <a:cubicBezTo>
                    <a:pt x="1288" y="1370"/>
                    <a:pt x="1604" y="1079"/>
                    <a:pt x="1604" y="690"/>
                  </a:cubicBezTo>
                  <a:cubicBezTo>
                    <a:pt x="1604" y="278"/>
                    <a:pt x="1258" y="1"/>
                    <a:pt x="907" y="1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22"/>
            <p:cNvSpPr/>
            <p:nvPr/>
          </p:nvSpPr>
          <p:spPr>
            <a:xfrm>
              <a:off x="1389928" y="4832385"/>
              <a:ext cx="115344" cy="96790"/>
            </a:xfrm>
            <a:custGeom>
              <a:avLst/>
              <a:gdLst/>
              <a:ahLst/>
              <a:cxnLst/>
              <a:rect l="l" t="t" r="r" b="b"/>
              <a:pathLst>
                <a:path w="1045" h="877" extrusionOk="0">
                  <a:moveTo>
                    <a:pt x="583" y="124"/>
                  </a:moveTo>
                  <a:cubicBezTo>
                    <a:pt x="753" y="124"/>
                    <a:pt x="899" y="269"/>
                    <a:pt x="899" y="439"/>
                  </a:cubicBezTo>
                  <a:cubicBezTo>
                    <a:pt x="899" y="622"/>
                    <a:pt x="741" y="747"/>
                    <a:pt x="587" y="747"/>
                  </a:cubicBezTo>
                  <a:cubicBezTo>
                    <a:pt x="515" y="747"/>
                    <a:pt x="443" y="720"/>
                    <a:pt x="389" y="658"/>
                  </a:cubicBezTo>
                  <a:cubicBezTo>
                    <a:pt x="195" y="464"/>
                    <a:pt x="316" y="124"/>
                    <a:pt x="583" y="124"/>
                  </a:cubicBezTo>
                  <a:close/>
                  <a:moveTo>
                    <a:pt x="584" y="0"/>
                  </a:moveTo>
                  <a:cubicBezTo>
                    <a:pt x="473" y="0"/>
                    <a:pt x="361" y="38"/>
                    <a:pt x="268" y="124"/>
                  </a:cubicBezTo>
                  <a:cubicBezTo>
                    <a:pt x="0" y="415"/>
                    <a:pt x="195" y="877"/>
                    <a:pt x="583" y="877"/>
                  </a:cubicBezTo>
                  <a:cubicBezTo>
                    <a:pt x="826" y="877"/>
                    <a:pt x="1021" y="682"/>
                    <a:pt x="1045" y="439"/>
                  </a:cubicBezTo>
                  <a:cubicBezTo>
                    <a:pt x="1045" y="175"/>
                    <a:pt x="820" y="0"/>
                    <a:pt x="584" y="0"/>
                  </a:cubicBezTo>
                  <a:close/>
                </a:path>
              </a:pathLst>
            </a:custGeom>
            <a:solidFill>
              <a:srgbClr val="261B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1" name="Google Shape;391;p22"/>
          <p:cNvGrpSpPr/>
          <p:nvPr/>
        </p:nvGrpSpPr>
        <p:grpSpPr>
          <a:xfrm flipH="1">
            <a:off x="186991" y="158430"/>
            <a:ext cx="495544" cy="469263"/>
            <a:chOff x="2736573" y="4286656"/>
            <a:chExt cx="316076" cy="299294"/>
          </a:xfrm>
        </p:grpSpPr>
        <p:sp>
          <p:nvSpPr>
            <p:cNvPr id="392" name="Google Shape;392;p22"/>
            <p:cNvSpPr/>
            <p:nvPr/>
          </p:nvSpPr>
          <p:spPr>
            <a:xfrm>
              <a:off x="2867907" y="4291145"/>
              <a:ext cx="173578" cy="177388"/>
            </a:xfrm>
            <a:custGeom>
              <a:avLst/>
              <a:gdLst/>
              <a:ahLst/>
              <a:cxnLst/>
              <a:rect l="l" t="t" r="r" b="b"/>
              <a:pathLst>
                <a:path w="1508" h="1541" extrusionOk="0">
                  <a:moveTo>
                    <a:pt x="900" y="132"/>
                  </a:moveTo>
                  <a:lnTo>
                    <a:pt x="900" y="132"/>
                  </a:lnTo>
                  <a:cubicBezTo>
                    <a:pt x="778" y="472"/>
                    <a:pt x="608" y="812"/>
                    <a:pt x="390" y="1103"/>
                  </a:cubicBezTo>
                  <a:cubicBezTo>
                    <a:pt x="365" y="1128"/>
                    <a:pt x="365" y="1152"/>
                    <a:pt x="390" y="1176"/>
                  </a:cubicBezTo>
                  <a:cubicBezTo>
                    <a:pt x="402" y="1188"/>
                    <a:pt x="420" y="1194"/>
                    <a:pt x="435" y="1194"/>
                  </a:cubicBezTo>
                  <a:cubicBezTo>
                    <a:pt x="450" y="1194"/>
                    <a:pt x="463" y="1188"/>
                    <a:pt x="463" y="1176"/>
                  </a:cubicBezTo>
                  <a:cubicBezTo>
                    <a:pt x="705" y="1006"/>
                    <a:pt x="973" y="885"/>
                    <a:pt x="1264" y="812"/>
                  </a:cubicBezTo>
                  <a:cubicBezTo>
                    <a:pt x="1337" y="812"/>
                    <a:pt x="1361" y="860"/>
                    <a:pt x="1361" y="860"/>
                  </a:cubicBezTo>
                  <a:cubicBezTo>
                    <a:pt x="1361" y="860"/>
                    <a:pt x="1361" y="885"/>
                    <a:pt x="1361" y="885"/>
                  </a:cubicBezTo>
                  <a:cubicBezTo>
                    <a:pt x="1313" y="1030"/>
                    <a:pt x="875" y="1273"/>
                    <a:pt x="584" y="1395"/>
                  </a:cubicBezTo>
                  <a:lnTo>
                    <a:pt x="147" y="1055"/>
                  </a:lnTo>
                  <a:cubicBezTo>
                    <a:pt x="365" y="666"/>
                    <a:pt x="730" y="156"/>
                    <a:pt x="900" y="132"/>
                  </a:cubicBezTo>
                  <a:close/>
                  <a:moveTo>
                    <a:pt x="958" y="1"/>
                  </a:moveTo>
                  <a:cubicBezTo>
                    <a:pt x="948" y="1"/>
                    <a:pt x="937" y="4"/>
                    <a:pt x="924" y="10"/>
                  </a:cubicBezTo>
                  <a:cubicBezTo>
                    <a:pt x="608" y="10"/>
                    <a:pt x="122" y="860"/>
                    <a:pt x="25" y="1055"/>
                  </a:cubicBezTo>
                  <a:cubicBezTo>
                    <a:pt x="1" y="1079"/>
                    <a:pt x="1" y="1103"/>
                    <a:pt x="25" y="1128"/>
                  </a:cubicBezTo>
                  <a:lnTo>
                    <a:pt x="511" y="1516"/>
                  </a:lnTo>
                  <a:cubicBezTo>
                    <a:pt x="535" y="1516"/>
                    <a:pt x="535" y="1516"/>
                    <a:pt x="560" y="1540"/>
                  </a:cubicBezTo>
                  <a:lnTo>
                    <a:pt x="608" y="1540"/>
                  </a:lnTo>
                  <a:cubicBezTo>
                    <a:pt x="730" y="1468"/>
                    <a:pt x="1410" y="1200"/>
                    <a:pt x="1483" y="933"/>
                  </a:cubicBezTo>
                  <a:cubicBezTo>
                    <a:pt x="1507" y="885"/>
                    <a:pt x="1507" y="836"/>
                    <a:pt x="1483" y="787"/>
                  </a:cubicBezTo>
                  <a:cubicBezTo>
                    <a:pt x="1434" y="715"/>
                    <a:pt x="1361" y="690"/>
                    <a:pt x="1264" y="690"/>
                  </a:cubicBezTo>
                  <a:cubicBezTo>
                    <a:pt x="1046" y="715"/>
                    <a:pt x="851" y="787"/>
                    <a:pt x="657" y="909"/>
                  </a:cubicBezTo>
                  <a:cubicBezTo>
                    <a:pt x="851" y="617"/>
                    <a:pt x="1094" y="204"/>
                    <a:pt x="1021" y="59"/>
                  </a:cubicBezTo>
                  <a:cubicBezTo>
                    <a:pt x="1003" y="23"/>
                    <a:pt x="986" y="1"/>
                    <a:pt x="9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22"/>
            <p:cNvSpPr/>
            <p:nvPr/>
          </p:nvSpPr>
          <p:spPr>
            <a:xfrm>
              <a:off x="2775708" y="4407871"/>
              <a:ext cx="166672" cy="178079"/>
            </a:xfrm>
            <a:custGeom>
              <a:avLst/>
              <a:gdLst/>
              <a:ahLst/>
              <a:cxnLst/>
              <a:rect l="l" t="t" r="r" b="b"/>
              <a:pathLst>
                <a:path w="1448" h="1547" extrusionOk="0">
                  <a:moveTo>
                    <a:pt x="876" y="0"/>
                  </a:moveTo>
                  <a:cubicBezTo>
                    <a:pt x="862" y="0"/>
                    <a:pt x="846" y="6"/>
                    <a:pt x="826" y="16"/>
                  </a:cubicBezTo>
                  <a:cubicBezTo>
                    <a:pt x="802" y="41"/>
                    <a:pt x="73" y="551"/>
                    <a:pt x="25" y="1061"/>
                  </a:cubicBezTo>
                  <a:cubicBezTo>
                    <a:pt x="0" y="1207"/>
                    <a:pt x="73" y="1255"/>
                    <a:pt x="97" y="1255"/>
                  </a:cubicBezTo>
                  <a:cubicBezTo>
                    <a:pt x="104" y="1256"/>
                    <a:pt x="111" y="1257"/>
                    <a:pt x="118" y="1257"/>
                  </a:cubicBezTo>
                  <a:cubicBezTo>
                    <a:pt x="292" y="1257"/>
                    <a:pt x="593" y="978"/>
                    <a:pt x="826" y="745"/>
                  </a:cubicBezTo>
                  <a:lnTo>
                    <a:pt x="826" y="745"/>
                  </a:lnTo>
                  <a:cubicBezTo>
                    <a:pt x="705" y="964"/>
                    <a:pt x="681" y="1207"/>
                    <a:pt x="681" y="1450"/>
                  </a:cubicBezTo>
                  <a:cubicBezTo>
                    <a:pt x="705" y="1498"/>
                    <a:pt x="753" y="1547"/>
                    <a:pt x="826" y="1547"/>
                  </a:cubicBezTo>
                  <a:lnTo>
                    <a:pt x="851" y="1547"/>
                  </a:lnTo>
                  <a:cubicBezTo>
                    <a:pt x="1191" y="1547"/>
                    <a:pt x="1385" y="648"/>
                    <a:pt x="1434" y="478"/>
                  </a:cubicBezTo>
                  <a:cubicBezTo>
                    <a:pt x="1447" y="423"/>
                    <a:pt x="1415" y="392"/>
                    <a:pt x="1380" y="392"/>
                  </a:cubicBezTo>
                  <a:cubicBezTo>
                    <a:pt x="1352" y="392"/>
                    <a:pt x="1323" y="411"/>
                    <a:pt x="1312" y="454"/>
                  </a:cubicBezTo>
                  <a:cubicBezTo>
                    <a:pt x="1215" y="939"/>
                    <a:pt x="996" y="1425"/>
                    <a:pt x="851" y="1425"/>
                  </a:cubicBezTo>
                  <a:lnTo>
                    <a:pt x="826" y="1425"/>
                  </a:lnTo>
                  <a:cubicBezTo>
                    <a:pt x="753" y="1255"/>
                    <a:pt x="1069" y="551"/>
                    <a:pt x="1093" y="478"/>
                  </a:cubicBezTo>
                  <a:lnTo>
                    <a:pt x="1093" y="454"/>
                  </a:lnTo>
                  <a:cubicBezTo>
                    <a:pt x="1118" y="429"/>
                    <a:pt x="1093" y="405"/>
                    <a:pt x="1069" y="381"/>
                  </a:cubicBezTo>
                  <a:cubicBezTo>
                    <a:pt x="1057" y="369"/>
                    <a:pt x="1045" y="363"/>
                    <a:pt x="1033" y="363"/>
                  </a:cubicBezTo>
                  <a:cubicBezTo>
                    <a:pt x="1021" y="363"/>
                    <a:pt x="1008" y="369"/>
                    <a:pt x="996" y="381"/>
                  </a:cubicBezTo>
                  <a:cubicBezTo>
                    <a:pt x="759" y="642"/>
                    <a:pt x="267" y="1135"/>
                    <a:pt x="153" y="1135"/>
                  </a:cubicBezTo>
                  <a:cubicBezTo>
                    <a:pt x="151" y="1135"/>
                    <a:pt x="148" y="1134"/>
                    <a:pt x="146" y="1134"/>
                  </a:cubicBezTo>
                  <a:lnTo>
                    <a:pt x="146" y="1061"/>
                  </a:lnTo>
                  <a:cubicBezTo>
                    <a:pt x="195" y="624"/>
                    <a:pt x="899" y="114"/>
                    <a:pt x="899" y="114"/>
                  </a:cubicBezTo>
                  <a:cubicBezTo>
                    <a:pt x="948" y="89"/>
                    <a:pt x="948" y="65"/>
                    <a:pt x="923" y="41"/>
                  </a:cubicBezTo>
                  <a:cubicBezTo>
                    <a:pt x="909" y="12"/>
                    <a:pt x="895" y="0"/>
                    <a:pt x="8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22"/>
            <p:cNvSpPr/>
            <p:nvPr/>
          </p:nvSpPr>
          <p:spPr>
            <a:xfrm>
              <a:off x="2736573" y="4286656"/>
              <a:ext cx="137090" cy="122480"/>
            </a:xfrm>
            <a:custGeom>
              <a:avLst/>
              <a:gdLst/>
              <a:ahLst/>
              <a:cxnLst/>
              <a:rect l="l" t="t" r="r" b="b"/>
              <a:pathLst>
                <a:path w="1191" h="1064" extrusionOk="0">
                  <a:moveTo>
                    <a:pt x="923" y="0"/>
                  </a:moveTo>
                  <a:cubicBezTo>
                    <a:pt x="875" y="0"/>
                    <a:pt x="850" y="25"/>
                    <a:pt x="826" y="49"/>
                  </a:cubicBezTo>
                  <a:cubicBezTo>
                    <a:pt x="729" y="268"/>
                    <a:pt x="729" y="511"/>
                    <a:pt x="802" y="754"/>
                  </a:cubicBezTo>
                  <a:cubicBezTo>
                    <a:pt x="691" y="743"/>
                    <a:pt x="585" y="738"/>
                    <a:pt x="481" y="738"/>
                  </a:cubicBezTo>
                  <a:cubicBezTo>
                    <a:pt x="333" y="738"/>
                    <a:pt x="191" y="749"/>
                    <a:pt x="49" y="778"/>
                  </a:cubicBezTo>
                  <a:cubicBezTo>
                    <a:pt x="25" y="778"/>
                    <a:pt x="0" y="826"/>
                    <a:pt x="0" y="851"/>
                  </a:cubicBezTo>
                  <a:cubicBezTo>
                    <a:pt x="25" y="875"/>
                    <a:pt x="49" y="899"/>
                    <a:pt x="97" y="899"/>
                  </a:cubicBezTo>
                  <a:cubicBezTo>
                    <a:pt x="219" y="863"/>
                    <a:pt x="346" y="845"/>
                    <a:pt x="477" y="845"/>
                  </a:cubicBezTo>
                  <a:cubicBezTo>
                    <a:pt x="608" y="845"/>
                    <a:pt x="741" y="863"/>
                    <a:pt x="875" y="899"/>
                  </a:cubicBezTo>
                  <a:cubicBezTo>
                    <a:pt x="923" y="972"/>
                    <a:pt x="1021" y="1021"/>
                    <a:pt x="1093" y="1045"/>
                  </a:cubicBezTo>
                  <a:cubicBezTo>
                    <a:pt x="1106" y="1057"/>
                    <a:pt x="1118" y="1063"/>
                    <a:pt x="1130" y="1063"/>
                  </a:cubicBezTo>
                  <a:cubicBezTo>
                    <a:pt x="1142" y="1063"/>
                    <a:pt x="1154" y="1057"/>
                    <a:pt x="1166" y="1045"/>
                  </a:cubicBezTo>
                  <a:cubicBezTo>
                    <a:pt x="1191" y="1021"/>
                    <a:pt x="1191" y="996"/>
                    <a:pt x="1166" y="972"/>
                  </a:cubicBezTo>
                  <a:cubicBezTo>
                    <a:pt x="1118" y="899"/>
                    <a:pt x="1045" y="851"/>
                    <a:pt x="972" y="802"/>
                  </a:cubicBezTo>
                  <a:cubicBezTo>
                    <a:pt x="948" y="802"/>
                    <a:pt x="948" y="778"/>
                    <a:pt x="923" y="754"/>
                  </a:cubicBezTo>
                  <a:cubicBezTo>
                    <a:pt x="850" y="535"/>
                    <a:pt x="850" y="292"/>
                    <a:pt x="948" y="98"/>
                  </a:cubicBezTo>
                  <a:cubicBezTo>
                    <a:pt x="972" y="49"/>
                    <a:pt x="948" y="25"/>
                    <a:pt x="9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22"/>
            <p:cNvSpPr/>
            <p:nvPr/>
          </p:nvSpPr>
          <p:spPr>
            <a:xfrm>
              <a:off x="2921890" y="4453916"/>
              <a:ext cx="130759" cy="109702"/>
            </a:xfrm>
            <a:custGeom>
              <a:avLst/>
              <a:gdLst/>
              <a:ahLst/>
              <a:cxnLst/>
              <a:rect l="l" t="t" r="r" b="b"/>
              <a:pathLst>
                <a:path w="1136" h="953" extrusionOk="0">
                  <a:moveTo>
                    <a:pt x="110" y="0"/>
                  </a:moveTo>
                  <a:cubicBezTo>
                    <a:pt x="49" y="0"/>
                    <a:pt x="0" y="63"/>
                    <a:pt x="42" y="126"/>
                  </a:cubicBezTo>
                  <a:lnTo>
                    <a:pt x="1038" y="928"/>
                  </a:lnTo>
                  <a:cubicBezTo>
                    <a:pt x="1038" y="952"/>
                    <a:pt x="1062" y="952"/>
                    <a:pt x="1062" y="952"/>
                  </a:cubicBezTo>
                  <a:cubicBezTo>
                    <a:pt x="1087" y="952"/>
                    <a:pt x="1111" y="952"/>
                    <a:pt x="1111" y="928"/>
                  </a:cubicBezTo>
                  <a:cubicBezTo>
                    <a:pt x="1135" y="904"/>
                    <a:pt x="1135" y="855"/>
                    <a:pt x="1111" y="831"/>
                  </a:cubicBezTo>
                  <a:lnTo>
                    <a:pt x="139" y="5"/>
                  </a:lnTo>
                  <a:cubicBezTo>
                    <a:pt x="130" y="2"/>
                    <a:pt x="120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6" name="Google Shape;396;p22"/>
          <p:cNvGrpSpPr/>
          <p:nvPr/>
        </p:nvGrpSpPr>
        <p:grpSpPr>
          <a:xfrm rot="3680024">
            <a:off x="8423761" y="4492529"/>
            <a:ext cx="761917" cy="546733"/>
            <a:chOff x="6102329" y="3283426"/>
            <a:chExt cx="654777" cy="469888"/>
          </a:xfrm>
        </p:grpSpPr>
        <p:sp>
          <p:nvSpPr>
            <p:cNvPr id="397" name="Google Shape;397;p22"/>
            <p:cNvSpPr/>
            <p:nvPr/>
          </p:nvSpPr>
          <p:spPr>
            <a:xfrm>
              <a:off x="6149906" y="3283426"/>
              <a:ext cx="607200" cy="327381"/>
            </a:xfrm>
            <a:custGeom>
              <a:avLst/>
              <a:gdLst/>
              <a:ahLst/>
              <a:cxnLst/>
              <a:rect l="l" t="t" r="r" b="b"/>
              <a:pathLst>
                <a:path w="2795" h="1507" extrusionOk="0">
                  <a:moveTo>
                    <a:pt x="2697" y="0"/>
                  </a:moveTo>
                  <a:cubicBezTo>
                    <a:pt x="2697" y="22"/>
                    <a:pt x="1520" y="1418"/>
                    <a:pt x="435" y="1418"/>
                  </a:cubicBezTo>
                  <a:cubicBezTo>
                    <a:pt x="312" y="1418"/>
                    <a:pt x="191" y="1400"/>
                    <a:pt x="73" y="1361"/>
                  </a:cubicBezTo>
                  <a:cubicBezTo>
                    <a:pt x="66" y="1354"/>
                    <a:pt x="59" y="1351"/>
                    <a:pt x="52" y="1351"/>
                  </a:cubicBezTo>
                  <a:cubicBezTo>
                    <a:pt x="35" y="1351"/>
                    <a:pt x="18" y="1368"/>
                    <a:pt x="1" y="1385"/>
                  </a:cubicBezTo>
                  <a:cubicBezTo>
                    <a:pt x="1" y="1409"/>
                    <a:pt x="1" y="1434"/>
                    <a:pt x="25" y="1434"/>
                  </a:cubicBezTo>
                  <a:cubicBezTo>
                    <a:pt x="171" y="1482"/>
                    <a:pt x="292" y="1507"/>
                    <a:pt x="414" y="1507"/>
                  </a:cubicBezTo>
                  <a:cubicBezTo>
                    <a:pt x="948" y="1458"/>
                    <a:pt x="1458" y="1239"/>
                    <a:pt x="1871" y="899"/>
                  </a:cubicBezTo>
                  <a:cubicBezTo>
                    <a:pt x="2187" y="656"/>
                    <a:pt x="2503" y="389"/>
                    <a:pt x="2770" y="73"/>
                  </a:cubicBezTo>
                  <a:cubicBezTo>
                    <a:pt x="2794" y="49"/>
                    <a:pt x="2794" y="25"/>
                    <a:pt x="27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22"/>
            <p:cNvSpPr/>
            <p:nvPr/>
          </p:nvSpPr>
          <p:spPr>
            <a:xfrm>
              <a:off x="6218555" y="3499796"/>
              <a:ext cx="179662" cy="211375"/>
            </a:xfrm>
            <a:custGeom>
              <a:avLst/>
              <a:gdLst/>
              <a:ahLst/>
              <a:cxnLst/>
              <a:rect l="l" t="t" r="r" b="b"/>
              <a:pathLst>
                <a:path w="827" h="973" extrusionOk="0">
                  <a:moveTo>
                    <a:pt x="73" y="0"/>
                  </a:moveTo>
                  <a:cubicBezTo>
                    <a:pt x="49" y="0"/>
                    <a:pt x="25" y="25"/>
                    <a:pt x="25" y="49"/>
                  </a:cubicBezTo>
                  <a:cubicBezTo>
                    <a:pt x="0" y="49"/>
                    <a:pt x="25" y="98"/>
                    <a:pt x="49" y="98"/>
                  </a:cubicBezTo>
                  <a:cubicBezTo>
                    <a:pt x="268" y="170"/>
                    <a:pt x="511" y="243"/>
                    <a:pt x="729" y="341"/>
                  </a:cubicBezTo>
                  <a:cubicBezTo>
                    <a:pt x="559" y="559"/>
                    <a:pt x="340" y="729"/>
                    <a:pt x="122" y="875"/>
                  </a:cubicBezTo>
                  <a:cubicBezTo>
                    <a:pt x="98" y="899"/>
                    <a:pt x="98" y="924"/>
                    <a:pt x="122" y="948"/>
                  </a:cubicBezTo>
                  <a:cubicBezTo>
                    <a:pt x="122" y="948"/>
                    <a:pt x="146" y="972"/>
                    <a:pt x="146" y="972"/>
                  </a:cubicBezTo>
                  <a:cubicBezTo>
                    <a:pt x="170" y="948"/>
                    <a:pt x="170" y="948"/>
                    <a:pt x="170" y="948"/>
                  </a:cubicBezTo>
                  <a:cubicBezTo>
                    <a:pt x="365" y="802"/>
                    <a:pt x="826" y="462"/>
                    <a:pt x="826" y="341"/>
                  </a:cubicBezTo>
                  <a:cubicBezTo>
                    <a:pt x="826" y="316"/>
                    <a:pt x="802" y="292"/>
                    <a:pt x="778" y="292"/>
                  </a:cubicBezTo>
                  <a:cubicBezTo>
                    <a:pt x="559" y="170"/>
                    <a:pt x="316" y="98"/>
                    <a:pt x="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22"/>
            <p:cNvSpPr/>
            <p:nvPr/>
          </p:nvSpPr>
          <p:spPr>
            <a:xfrm>
              <a:off x="6367367" y="3409207"/>
              <a:ext cx="204862" cy="249174"/>
            </a:xfrm>
            <a:custGeom>
              <a:avLst/>
              <a:gdLst/>
              <a:ahLst/>
              <a:cxnLst/>
              <a:rect l="l" t="t" r="r" b="b"/>
              <a:pathLst>
                <a:path w="943" h="1147" extrusionOk="0">
                  <a:moveTo>
                    <a:pt x="53" y="1"/>
                  </a:moveTo>
                  <a:cubicBezTo>
                    <a:pt x="15" y="1"/>
                    <a:pt x="1" y="77"/>
                    <a:pt x="44" y="77"/>
                  </a:cubicBezTo>
                  <a:cubicBezTo>
                    <a:pt x="287" y="150"/>
                    <a:pt x="530" y="272"/>
                    <a:pt x="749" y="393"/>
                  </a:cubicBezTo>
                  <a:cubicBezTo>
                    <a:pt x="797" y="417"/>
                    <a:pt x="651" y="758"/>
                    <a:pt x="457" y="1073"/>
                  </a:cubicBezTo>
                  <a:cubicBezTo>
                    <a:pt x="433" y="1098"/>
                    <a:pt x="433" y="1122"/>
                    <a:pt x="457" y="1146"/>
                  </a:cubicBezTo>
                  <a:lnTo>
                    <a:pt x="481" y="1146"/>
                  </a:lnTo>
                  <a:cubicBezTo>
                    <a:pt x="506" y="1122"/>
                    <a:pt x="530" y="1122"/>
                    <a:pt x="530" y="1098"/>
                  </a:cubicBezTo>
                  <a:cubicBezTo>
                    <a:pt x="651" y="903"/>
                    <a:pt x="943" y="417"/>
                    <a:pt x="797" y="296"/>
                  </a:cubicBezTo>
                  <a:cubicBezTo>
                    <a:pt x="579" y="174"/>
                    <a:pt x="336" y="77"/>
                    <a:pt x="68" y="4"/>
                  </a:cubicBezTo>
                  <a:cubicBezTo>
                    <a:pt x="63" y="2"/>
                    <a:pt x="58" y="1"/>
                    <a:pt x="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22"/>
            <p:cNvSpPr/>
            <p:nvPr/>
          </p:nvSpPr>
          <p:spPr>
            <a:xfrm>
              <a:off x="6519439" y="3341429"/>
              <a:ext cx="174230" cy="179657"/>
            </a:xfrm>
            <a:custGeom>
              <a:avLst/>
              <a:gdLst/>
              <a:ahLst/>
              <a:cxnLst/>
              <a:rect l="l" t="t" r="r" b="b"/>
              <a:pathLst>
                <a:path w="802" h="827" extrusionOk="0">
                  <a:moveTo>
                    <a:pt x="24" y="1"/>
                  </a:moveTo>
                  <a:cubicBezTo>
                    <a:pt x="0" y="1"/>
                    <a:pt x="0" y="74"/>
                    <a:pt x="24" y="98"/>
                  </a:cubicBezTo>
                  <a:cubicBezTo>
                    <a:pt x="243" y="98"/>
                    <a:pt x="462" y="122"/>
                    <a:pt x="680" y="171"/>
                  </a:cubicBezTo>
                  <a:cubicBezTo>
                    <a:pt x="656" y="389"/>
                    <a:pt x="559" y="584"/>
                    <a:pt x="462" y="778"/>
                  </a:cubicBezTo>
                  <a:cubicBezTo>
                    <a:pt x="437" y="778"/>
                    <a:pt x="462" y="827"/>
                    <a:pt x="462" y="827"/>
                  </a:cubicBezTo>
                  <a:lnTo>
                    <a:pt x="486" y="827"/>
                  </a:lnTo>
                  <a:cubicBezTo>
                    <a:pt x="510" y="827"/>
                    <a:pt x="510" y="827"/>
                    <a:pt x="534" y="802"/>
                  </a:cubicBezTo>
                  <a:cubicBezTo>
                    <a:pt x="583" y="729"/>
                    <a:pt x="802" y="268"/>
                    <a:pt x="753" y="122"/>
                  </a:cubicBezTo>
                  <a:cubicBezTo>
                    <a:pt x="753" y="122"/>
                    <a:pt x="729" y="98"/>
                    <a:pt x="705" y="74"/>
                  </a:cubicBezTo>
                  <a:cubicBezTo>
                    <a:pt x="486" y="25"/>
                    <a:pt x="267" y="1"/>
                    <a:pt x="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22"/>
            <p:cNvSpPr/>
            <p:nvPr/>
          </p:nvSpPr>
          <p:spPr>
            <a:xfrm>
              <a:off x="6603730" y="3489151"/>
              <a:ext cx="74081" cy="74079"/>
            </a:xfrm>
            <a:custGeom>
              <a:avLst/>
              <a:gdLst/>
              <a:ahLst/>
              <a:cxnLst/>
              <a:rect l="l" t="t" r="r" b="b"/>
              <a:pathLst>
                <a:path w="341" h="341" extrusionOk="0">
                  <a:moveTo>
                    <a:pt x="171" y="1"/>
                  </a:moveTo>
                  <a:cubicBezTo>
                    <a:pt x="74" y="1"/>
                    <a:pt x="1" y="74"/>
                    <a:pt x="1" y="171"/>
                  </a:cubicBezTo>
                  <a:cubicBezTo>
                    <a:pt x="1" y="268"/>
                    <a:pt x="74" y="341"/>
                    <a:pt x="171" y="341"/>
                  </a:cubicBezTo>
                  <a:cubicBezTo>
                    <a:pt x="268" y="341"/>
                    <a:pt x="341" y="268"/>
                    <a:pt x="341" y="171"/>
                  </a:cubicBezTo>
                  <a:cubicBezTo>
                    <a:pt x="341" y="74"/>
                    <a:pt x="268" y="1"/>
                    <a:pt x="1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22"/>
            <p:cNvSpPr/>
            <p:nvPr/>
          </p:nvSpPr>
          <p:spPr>
            <a:xfrm>
              <a:off x="6487721" y="3299284"/>
              <a:ext cx="68867" cy="74079"/>
            </a:xfrm>
            <a:custGeom>
              <a:avLst/>
              <a:gdLst/>
              <a:ahLst/>
              <a:cxnLst/>
              <a:rect l="l" t="t" r="r" b="b"/>
              <a:pathLst>
                <a:path w="317" h="341" extrusionOk="0">
                  <a:moveTo>
                    <a:pt x="170" y="0"/>
                  </a:moveTo>
                  <a:cubicBezTo>
                    <a:pt x="73" y="0"/>
                    <a:pt x="0" y="73"/>
                    <a:pt x="0" y="170"/>
                  </a:cubicBezTo>
                  <a:cubicBezTo>
                    <a:pt x="0" y="268"/>
                    <a:pt x="73" y="340"/>
                    <a:pt x="170" y="340"/>
                  </a:cubicBezTo>
                  <a:cubicBezTo>
                    <a:pt x="243" y="340"/>
                    <a:pt x="316" y="268"/>
                    <a:pt x="316" y="170"/>
                  </a:cubicBezTo>
                  <a:cubicBezTo>
                    <a:pt x="316" y="73"/>
                    <a:pt x="243" y="0"/>
                    <a:pt x="1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22"/>
            <p:cNvSpPr/>
            <p:nvPr/>
          </p:nvSpPr>
          <p:spPr>
            <a:xfrm>
              <a:off x="6334564" y="3378359"/>
              <a:ext cx="74081" cy="74079"/>
            </a:xfrm>
            <a:custGeom>
              <a:avLst/>
              <a:gdLst/>
              <a:ahLst/>
              <a:cxnLst/>
              <a:rect l="l" t="t" r="r" b="b"/>
              <a:pathLst>
                <a:path w="341" h="341" extrusionOk="0">
                  <a:moveTo>
                    <a:pt x="171" y="1"/>
                  </a:moveTo>
                  <a:cubicBezTo>
                    <a:pt x="74" y="1"/>
                    <a:pt x="1" y="74"/>
                    <a:pt x="1" y="171"/>
                  </a:cubicBezTo>
                  <a:cubicBezTo>
                    <a:pt x="1" y="268"/>
                    <a:pt x="74" y="341"/>
                    <a:pt x="171" y="341"/>
                  </a:cubicBezTo>
                  <a:cubicBezTo>
                    <a:pt x="268" y="341"/>
                    <a:pt x="341" y="268"/>
                    <a:pt x="341" y="171"/>
                  </a:cubicBezTo>
                  <a:cubicBezTo>
                    <a:pt x="341" y="74"/>
                    <a:pt x="268" y="1"/>
                    <a:pt x="1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22"/>
            <p:cNvSpPr/>
            <p:nvPr/>
          </p:nvSpPr>
          <p:spPr>
            <a:xfrm>
              <a:off x="6424286" y="3626446"/>
              <a:ext cx="74081" cy="74079"/>
            </a:xfrm>
            <a:custGeom>
              <a:avLst/>
              <a:gdLst/>
              <a:ahLst/>
              <a:cxnLst/>
              <a:rect l="l" t="t" r="r" b="b"/>
              <a:pathLst>
                <a:path w="341" h="341" extrusionOk="0">
                  <a:moveTo>
                    <a:pt x="171" y="0"/>
                  </a:moveTo>
                  <a:cubicBezTo>
                    <a:pt x="74" y="0"/>
                    <a:pt x="1" y="73"/>
                    <a:pt x="1" y="170"/>
                  </a:cubicBezTo>
                  <a:cubicBezTo>
                    <a:pt x="1" y="268"/>
                    <a:pt x="74" y="341"/>
                    <a:pt x="171" y="341"/>
                  </a:cubicBezTo>
                  <a:cubicBezTo>
                    <a:pt x="268" y="341"/>
                    <a:pt x="341" y="268"/>
                    <a:pt x="341" y="170"/>
                  </a:cubicBezTo>
                  <a:cubicBezTo>
                    <a:pt x="341" y="73"/>
                    <a:pt x="268" y="0"/>
                    <a:pt x="1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22"/>
            <p:cNvSpPr/>
            <p:nvPr/>
          </p:nvSpPr>
          <p:spPr>
            <a:xfrm>
              <a:off x="6181623" y="3462865"/>
              <a:ext cx="74081" cy="68865"/>
            </a:xfrm>
            <a:custGeom>
              <a:avLst/>
              <a:gdLst/>
              <a:ahLst/>
              <a:cxnLst/>
              <a:rect l="l" t="t" r="r" b="b"/>
              <a:pathLst>
                <a:path w="341" h="317" extrusionOk="0">
                  <a:moveTo>
                    <a:pt x="170" y="0"/>
                  </a:moveTo>
                  <a:cubicBezTo>
                    <a:pt x="73" y="0"/>
                    <a:pt x="0" y="73"/>
                    <a:pt x="0" y="170"/>
                  </a:cubicBezTo>
                  <a:cubicBezTo>
                    <a:pt x="0" y="243"/>
                    <a:pt x="73" y="316"/>
                    <a:pt x="170" y="316"/>
                  </a:cubicBezTo>
                  <a:cubicBezTo>
                    <a:pt x="268" y="316"/>
                    <a:pt x="340" y="243"/>
                    <a:pt x="340" y="170"/>
                  </a:cubicBezTo>
                  <a:cubicBezTo>
                    <a:pt x="340" y="73"/>
                    <a:pt x="268" y="0"/>
                    <a:pt x="17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22"/>
            <p:cNvSpPr/>
            <p:nvPr/>
          </p:nvSpPr>
          <p:spPr>
            <a:xfrm>
              <a:off x="6102329" y="3547371"/>
              <a:ext cx="74298" cy="74079"/>
            </a:xfrm>
            <a:custGeom>
              <a:avLst/>
              <a:gdLst/>
              <a:ahLst/>
              <a:cxnLst/>
              <a:rect l="l" t="t" r="r" b="b"/>
              <a:pathLst>
                <a:path w="342" h="341" extrusionOk="0">
                  <a:moveTo>
                    <a:pt x="171" y="0"/>
                  </a:moveTo>
                  <a:cubicBezTo>
                    <a:pt x="98" y="0"/>
                    <a:pt x="1" y="73"/>
                    <a:pt x="1" y="170"/>
                  </a:cubicBezTo>
                  <a:cubicBezTo>
                    <a:pt x="1" y="267"/>
                    <a:pt x="98" y="340"/>
                    <a:pt x="171" y="340"/>
                  </a:cubicBezTo>
                  <a:cubicBezTo>
                    <a:pt x="268" y="340"/>
                    <a:pt x="341" y="267"/>
                    <a:pt x="341" y="170"/>
                  </a:cubicBezTo>
                  <a:cubicBezTo>
                    <a:pt x="341" y="73"/>
                    <a:pt x="268" y="0"/>
                    <a:pt x="17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22"/>
            <p:cNvSpPr/>
            <p:nvPr/>
          </p:nvSpPr>
          <p:spPr>
            <a:xfrm>
              <a:off x="6213341" y="3684449"/>
              <a:ext cx="74081" cy="68865"/>
            </a:xfrm>
            <a:custGeom>
              <a:avLst/>
              <a:gdLst/>
              <a:ahLst/>
              <a:cxnLst/>
              <a:rect l="l" t="t" r="r" b="b"/>
              <a:pathLst>
                <a:path w="341" h="317" extrusionOk="0">
                  <a:moveTo>
                    <a:pt x="170" y="1"/>
                  </a:moveTo>
                  <a:cubicBezTo>
                    <a:pt x="73" y="1"/>
                    <a:pt x="0" y="74"/>
                    <a:pt x="0" y="146"/>
                  </a:cubicBezTo>
                  <a:cubicBezTo>
                    <a:pt x="0" y="244"/>
                    <a:pt x="73" y="316"/>
                    <a:pt x="170" y="316"/>
                  </a:cubicBezTo>
                  <a:cubicBezTo>
                    <a:pt x="267" y="316"/>
                    <a:pt x="340" y="244"/>
                    <a:pt x="340" y="146"/>
                  </a:cubicBezTo>
                  <a:cubicBezTo>
                    <a:pt x="340" y="74"/>
                    <a:pt x="267" y="1"/>
                    <a:pt x="1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8" name="Google Shape;408;p22"/>
          <p:cNvSpPr txBox="1">
            <a:spLocks noGrp="1"/>
          </p:cNvSpPr>
          <p:nvPr>
            <p:ph type="title"/>
          </p:nvPr>
        </p:nvSpPr>
        <p:spPr>
          <a:xfrm>
            <a:off x="753825" y="420100"/>
            <a:ext cx="744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">
  <p:cSld name="CUSTOM_5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3"/>
          <p:cNvSpPr/>
          <p:nvPr/>
        </p:nvSpPr>
        <p:spPr>
          <a:xfrm>
            <a:off x="4888500" y="1110225"/>
            <a:ext cx="3381000" cy="3268200"/>
          </a:xfrm>
          <a:prstGeom prst="roundRect">
            <a:avLst>
              <a:gd name="adj" fmla="val 4556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23"/>
          <p:cNvSpPr/>
          <p:nvPr/>
        </p:nvSpPr>
        <p:spPr>
          <a:xfrm>
            <a:off x="1072700" y="1110225"/>
            <a:ext cx="3381000" cy="3268200"/>
          </a:xfrm>
          <a:prstGeom prst="roundRect">
            <a:avLst>
              <a:gd name="adj" fmla="val 4556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23"/>
          <p:cNvSpPr txBox="1">
            <a:spLocks noGrp="1"/>
          </p:cNvSpPr>
          <p:nvPr>
            <p:ph type="title"/>
          </p:nvPr>
        </p:nvSpPr>
        <p:spPr>
          <a:xfrm>
            <a:off x="898300" y="1496250"/>
            <a:ext cx="3529800" cy="8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endParaRPr/>
          </a:p>
        </p:txBody>
      </p:sp>
      <p:sp>
        <p:nvSpPr>
          <p:cNvPr id="413" name="Google Shape;413;p23"/>
          <p:cNvSpPr txBox="1">
            <a:spLocks noGrp="1"/>
          </p:cNvSpPr>
          <p:nvPr>
            <p:ph type="subTitle" idx="1"/>
          </p:nvPr>
        </p:nvSpPr>
        <p:spPr>
          <a:xfrm>
            <a:off x="898300" y="2233725"/>
            <a:ext cx="35298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  <p:sp>
        <p:nvSpPr>
          <p:cNvPr id="414" name="Google Shape;414;p23"/>
          <p:cNvSpPr txBox="1">
            <a:spLocks noGrp="1"/>
          </p:cNvSpPr>
          <p:nvPr>
            <p:ph type="title" idx="2"/>
          </p:nvPr>
        </p:nvSpPr>
        <p:spPr>
          <a:xfrm>
            <a:off x="4714038" y="1496250"/>
            <a:ext cx="3529800" cy="8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endParaRPr/>
          </a:p>
        </p:txBody>
      </p:sp>
      <p:sp>
        <p:nvSpPr>
          <p:cNvPr id="415" name="Google Shape;415;p23"/>
          <p:cNvSpPr txBox="1">
            <a:spLocks noGrp="1"/>
          </p:cNvSpPr>
          <p:nvPr>
            <p:ph type="subTitle" idx="3"/>
          </p:nvPr>
        </p:nvSpPr>
        <p:spPr>
          <a:xfrm>
            <a:off x="4714038" y="2233725"/>
            <a:ext cx="3529800" cy="4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 sz="14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fortaa"/>
              <a:buNone/>
              <a:defRPr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  <p:sp>
        <p:nvSpPr>
          <p:cNvPr id="416" name="Google Shape;416;p23"/>
          <p:cNvSpPr txBox="1">
            <a:spLocks noGrp="1"/>
          </p:cNvSpPr>
          <p:nvPr>
            <p:ph type="title" idx="4"/>
          </p:nvPr>
        </p:nvSpPr>
        <p:spPr>
          <a:xfrm>
            <a:off x="753825" y="420100"/>
            <a:ext cx="744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417" name="Google Shape;417;p23"/>
          <p:cNvGrpSpPr/>
          <p:nvPr/>
        </p:nvGrpSpPr>
        <p:grpSpPr>
          <a:xfrm rot="1245393">
            <a:off x="7896274" y="202889"/>
            <a:ext cx="1373390" cy="1247000"/>
            <a:chOff x="7844079" y="226727"/>
            <a:chExt cx="1373382" cy="1246993"/>
          </a:xfrm>
        </p:grpSpPr>
        <p:sp>
          <p:nvSpPr>
            <p:cNvPr id="418" name="Google Shape;418;p23"/>
            <p:cNvSpPr/>
            <p:nvPr/>
          </p:nvSpPr>
          <p:spPr>
            <a:xfrm rot="-1688081">
              <a:off x="8403840" y="292330"/>
              <a:ext cx="164354" cy="141707"/>
            </a:xfrm>
            <a:custGeom>
              <a:avLst/>
              <a:gdLst/>
              <a:ahLst/>
              <a:cxnLst/>
              <a:rect l="l" t="t" r="r" b="b"/>
              <a:pathLst>
                <a:path w="827" h="713" extrusionOk="0">
                  <a:moveTo>
                    <a:pt x="462" y="105"/>
                  </a:moveTo>
                  <a:cubicBezTo>
                    <a:pt x="802" y="105"/>
                    <a:pt x="802" y="615"/>
                    <a:pt x="462" y="615"/>
                  </a:cubicBezTo>
                  <a:cubicBezTo>
                    <a:pt x="317" y="591"/>
                    <a:pt x="219" y="494"/>
                    <a:pt x="219" y="348"/>
                  </a:cubicBezTo>
                  <a:cubicBezTo>
                    <a:pt x="219" y="202"/>
                    <a:pt x="341" y="105"/>
                    <a:pt x="462" y="105"/>
                  </a:cubicBezTo>
                  <a:close/>
                  <a:moveTo>
                    <a:pt x="481" y="1"/>
                  </a:moveTo>
                  <a:cubicBezTo>
                    <a:pt x="392" y="1"/>
                    <a:pt x="299" y="33"/>
                    <a:pt x="219" y="105"/>
                  </a:cubicBezTo>
                  <a:cubicBezTo>
                    <a:pt x="1" y="324"/>
                    <a:pt x="171" y="688"/>
                    <a:pt x="462" y="712"/>
                  </a:cubicBezTo>
                  <a:cubicBezTo>
                    <a:pt x="657" y="712"/>
                    <a:pt x="827" y="542"/>
                    <a:pt x="827" y="348"/>
                  </a:cubicBezTo>
                  <a:cubicBezTo>
                    <a:pt x="827" y="136"/>
                    <a:pt x="663" y="1"/>
                    <a:pt x="481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23"/>
            <p:cNvSpPr/>
            <p:nvPr/>
          </p:nvSpPr>
          <p:spPr>
            <a:xfrm rot="-1688081">
              <a:off x="7886315" y="509903"/>
              <a:ext cx="222384" cy="213454"/>
            </a:xfrm>
            <a:custGeom>
              <a:avLst/>
              <a:gdLst/>
              <a:ahLst/>
              <a:cxnLst/>
              <a:rect l="l" t="t" r="r" b="b"/>
              <a:pathLst>
                <a:path w="1119" h="1074" extrusionOk="0">
                  <a:moveTo>
                    <a:pt x="681" y="441"/>
                  </a:moveTo>
                  <a:cubicBezTo>
                    <a:pt x="681" y="441"/>
                    <a:pt x="681" y="441"/>
                    <a:pt x="681" y="466"/>
                  </a:cubicBezTo>
                  <a:cubicBezTo>
                    <a:pt x="681" y="466"/>
                    <a:pt x="657" y="490"/>
                    <a:pt x="584" y="490"/>
                  </a:cubicBezTo>
                  <a:cubicBezTo>
                    <a:pt x="608" y="466"/>
                    <a:pt x="632" y="441"/>
                    <a:pt x="657" y="441"/>
                  </a:cubicBezTo>
                  <a:close/>
                  <a:moveTo>
                    <a:pt x="384" y="97"/>
                  </a:moveTo>
                  <a:cubicBezTo>
                    <a:pt x="401" y="97"/>
                    <a:pt x="420" y="98"/>
                    <a:pt x="438" y="101"/>
                  </a:cubicBezTo>
                  <a:cubicBezTo>
                    <a:pt x="559" y="101"/>
                    <a:pt x="681" y="126"/>
                    <a:pt x="778" y="150"/>
                  </a:cubicBezTo>
                  <a:cubicBezTo>
                    <a:pt x="924" y="199"/>
                    <a:pt x="1021" y="369"/>
                    <a:pt x="972" y="514"/>
                  </a:cubicBezTo>
                  <a:cubicBezTo>
                    <a:pt x="924" y="733"/>
                    <a:pt x="705" y="976"/>
                    <a:pt x="559" y="976"/>
                  </a:cubicBezTo>
                  <a:lnTo>
                    <a:pt x="511" y="976"/>
                  </a:lnTo>
                  <a:cubicBezTo>
                    <a:pt x="414" y="879"/>
                    <a:pt x="438" y="733"/>
                    <a:pt x="511" y="612"/>
                  </a:cubicBezTo>
                  <a:cubicBezTo>
                    <a:pt x="608" y="587"/>
                    <a:pt x="754" y="563"/>
                    <a:pt x="778" y="490"/>
                  </a:cubicBezTo>
                  <a:cubicBezTo>
                    <a:pt x="802" y="441"/>
                    <a:pt x="778" y="393"/>
                    <a:pt x="754" y="369"/>
                  </a:cubicBezTo>
                  <a:cubicBezTo>
                    <a:pt x="730" y="344"/>
                    <a:pt x="705" y="344"/>
                    <a:pt x="681" y="344"/>
                  </a:cubicBezTo>
                  <a:cubicBezTo>
                    <a:pt x="608" y="344"/>
                    <a:pt x="535" y="417"/>
                    <a:pt x="462" y="514"/>
                  </a:cubicBezTo>
                  <a:cubicBezTo>
                    <a:pt x="441" y="519"/>
                    <a:pt x="419" y="521"/>
                    <a:pt x="398" y="521"/>
                  </a:cubicBezTo>
                  <a:cubicBezTo>
                    <a:pt x="299" y="521"/>
                    <a:pt x="202" y="477"/>
                    <a:pt x="122" y="417"/>
                  </a:cubicBezTo>
                  <a:cubicBezTo>
                    <a:pt x="98" y="369"/>
                    <a:pt x="98" y="344"/>
                    <a:pt x="122" y="296"/>
                  </a:cubicBezTo>
                  <a:cubicBezTo>
                    <a:pt x="165" y="168"/>
                    <a:pt x="263" y="97"/>
                    <a:pt x="384" y="97"/>
                  </a:cubicBezTo>
                  <a:close/>
                  <a:moveTo>
                    <a:pt x="386" y="1"/>
                  </a:moveTo>
                  <a:cubicBezTo>
                    <a:pt x="230" y="1"/>
                    <a:pt x="69" y="97"/>
                    <a:pt x="25" y="271"/>
                  </a:cubicBezTo>
                  <a:cubicBezTo>
                    <a:pt x="1" y="344"/>
                    <a:pt x="1" y="417"/>
                    <a:pt x="49" y="466"/>
                  </a:cubicBezTo>
                  <a:cubicBezTo>
                    <a:pt x="147" y="563"/>
                    <a:pt x="292" y="612"/>
                    <a:pt x="414" y="612"/>
                  </a:cubicBezTo>
                  <a:cubicBezTo>
                    <a:pt x="341" y="733"/>
                    <a:pt x="341" y="927"/>
                    <a:pt x="462" y="1049"/>
                  </a:cubicBezTo>
                  <a:cubicBezTo>
                    <a:pt x="487" y="1073"/>
                    <a:pt x="511" y="1073"/>
                    <a:pt x="559" y="1073"/>
                  </a:cubicBezTo>
                  <a:cubicBezTo>
                    <a:pt x="754" y="1073"/>
                    <a:pt x="1021" y="782"/>
                    <a:pt x="1070" y="539"/>
                  </a:cubicBezTo>
                  <a:cubicBezTo>
                    <a:pt x="1118" y="320"/>
                    <a:pt x="997" y="126"/>
                    <a:pt x="827" y="77"/>
                  </a:cubicBezTo>
                  <a:cubicBezTo>
                    <a:pt x="705" y="29"/>
                    <a:pt x="584" y="4"/>
                    <a:pt x="438" y="4"/>
                  </a:cubicBezTo>
                  <a:cubicBezTo>
                    <a:pt x="421" y="2"/>
                    <a:pt x="403" y="1"/>
                    <a:pt x="386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23"/>
            <p:cNvSpPr/>
            <p:nvPr/>
          </p:nvSpPr>
          <p:spPr>
            <a:xfrm rot="-1688081">
              <a:off x="7968779" y="265401"/>
              <a:ext cx="217416" cy="213057"/>
            </a:xfrm>
            <a:custGeom>
              <a:avLst/>
              <a:gdLst/>
              <a:ahLst/>
              <a:cxnLst/>
              <a:rect l="l" t="t" r="r" b="b"/>
              <a:pathLst>
                <a:path w="1094" h="1072" extrusionOk="0">
                  <a:moveTo>
                    <a:pt x="484" y="620"/>
                  </a:moveTo>
                  <a:cubicBezTo>
                    <a:pt x="474" y="660"/>
                    <a:pt x="413" y="681"/>
                    <a:pt x="413" y="681"/>
                  </a:cubicBezTo>
                  <a:cubicBezTo>
                    <a:pt x="433" y="641"/>
                    <a:pt x="452" y="634"/>
                    <a:pt x="484" y="620"/>
                  </a:cubicBezTo>
                  <a:close/>
                  <a:moveTo>
                    <a:pt x="480" y="88"/>
                  </a:moveTo>
                  <a:cubicBezTo>
                    <a:pt x="512" y="88"/>
                    <a:pt x="542" y="105"/>
                    <a:pt x="559" y="122"/>
                  </a:cubicBezTo>
                  <a:cubicBezTo>
                    <a:pt x="607" y="243"/>
                    <a:pt x="607" y="365"/>
                    <a:pt x="559" y="486"/>
                  </a:cubicBezTo>
                  <a:cubicBezTo>
                    <a:pt x="462" y="486"/>
                    <a:pt x="389" y="535"/>
                    <a:pt x="340" y="608"/>
                  </a:cubicBezTo>
                  <a:cubicBezTo>
                    <a:pt x="316" y="632"/>
                    <a:pt x="316" y="681"/>
                    <a:pt x="340" y="681"/>
                  </a:cubicBezTo>
                  <a:cubicBezTo>
                    <a:pt x="365" y="729"/>
                    <a:pt x="389" y="753"/>
                    <a:pt x="437" y="753"/>
                  </a:cubicBezTo>
                  <a:cubicBezTo>
                    <a:pt x="535" y="753"/>
                    <a:pt x="607" y="632"/>
                    <a:pt x="632" y="559"/>
                  </a:cubicBezTo>
                  <a:lnTo>
                    <a:pt x="778" y="559"/>
                  </a:lnTo>
                  <a:cubicBezTo>
                    <a:pt x="790" y="555"/>
                    <a:pt x="804" y="553"/>
                    <a:pt x="818" y="553"/>
                  </a:cubicBezTo>
                  <a:cubicBezTo>
                    <a:pt x="883" y="553"/>
                    <a:pt x="956" y="596"/>
                    <a:pt x="996" y="656"/>
                  </a:cubicBezTo>
                  <a:cubicBezTo>
                    <a:pt x="996" y="681"/>
                    <a:pt x="996" y="729"/>
                    <a:pt x="972" y="753"/>
                  </a:cubicBezTo>
                  <a:cubicBezTo>
                    <a:pt x="850" y="899"/>
                    <a:pt x="656" y="972"/>
                    <a:pt x="462" y="972"/>
                  </a:cubicBezTo>
                  <a:cubicBezTo>
                    <a:pt x="449" y="974"/>
                    <a:pt x="437" y="975"/>
                    <a:pt x="424" y="975"/>
                  </a:cubicBezTo>
                  <a:cubicBezTo>
                    <a:pt x="268" y="975"/>
                    <a:pt x="122" y="838"/>
                    <a:pt x="122" y="681"/>
                  </a:cubicBezTo>
                  <a:cubicBezTo>
                    <a:pt x="97" y="511"/>
                    <a:pt x="146" y="316"/>
                    <a:pt x="243" y="170"/>
                  </a:cubicBezTo>
                  <a:cubicBezTo>
                    <a:pt x="292" y="122"/>
                    <a:pt x="365" y="98"/>
                    <a:pt x="437" y="98"/>
                  </a:cubicBezTo>
                  <a:cubicBezTo>
                    <a:pt x="452" y="90"/>
                    <a:pt x="466" y="88"/>
                    <a:pt x="480" y="88"/>
                  </a:cubicBezTo>
                  <a:close/>
                  <a:moveTo>
                    <a:pt x="437" y="0"/>
                  </a:moveTo>
                  <a:cubicBezTo>
                    <a:pt x="340" y="0"/>
                    <a:pt x="243" y="49"/>
                    <a:pt x="170" y="122"/>
                  </a:cubicBezTo>
                  <a:cubicBezTo>
                    <a:pt x="49" y="292"/>
                    <a:pt x="0" y="511"/>
                    <a:pt x="24" y="705"/>
                  </a:cubicBezTo>
                  <a:cubicBezTo>
                    <a:pt x="24" y="910"/>
                    <a:pt x="195" y="1072"/>
                    <a:pt x="396" y="1072"/>
                  </a:cubicBezTo>
                  <a:cubicBezTo>
                    <a:pt x="410" y="1072"/>
                    <a:pt x="423" y="1071"/>
                    <a:pt x="437" y="1069"/>
                  </a:cubicBezTo>
                  <a:cubicBezTo>
                    <a:pt x="656" y="1069"/>
                    <a:pt x="875" y="972"/>
                    <a:pt x="1045" y="826"/>
                  </a:cubicBezTo>
                  <a:cubicBezTo>
                    <a:pt x="1069" y="753"/>
                    <a:pt x="1093" y="705"/>
                    <a:pt x="1069" y="632"/>
                  </a:cubicBezTo>
                  <a:cubicBezTo>
                    <a:pt x="1006" y="548"/>
                    <a:pt x="906" y="482"/>
                    <a:pt x="801" y="482"/>
                  </a:cubicBezTo>
                  <a:cubicBezTo>
                    <a:pt x="785" y="482"/>
                    <a:pt x="769" y="483"/>
                    <a:pt x="753" y="486"/>
                  </a:cubicBezTo>
                  <a:lnTo>
                    <a:pt x="656" y="486"/>
                  </a:lnTo>
                  <a:cubicBezTo>
                    <a:pt x="705" y="365"/>
                    <a:pt x="680" y="219"/>
                    <a:pt x="632" y="98"/>
                  </a:cubicBezTo>
                  <a:cubicBezTo>
                    <a:pt x="583" y="49"/>
                    <a:pt x="510" y="0"/>
                    <a:pt x="437" y="0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23"/>
            <p:cNvSpPr/>
            <p:nvPr/>
          </p:nvSpPr>
          <p:spPr>
            <a:xfrm rot="-1688081">
              <a:off x="8097363" y="456906"/>
              <a:ext cx="198138" cy="172512"/>
            </a:xfrm>
            <a:custGeom>
              <a:avLst/>
              <a:gdLst/>
              <a:ahLst/>
              <a:cxnLst/>
              <a:rect l="l" t="t" r="r" b="b"/>
              <a:pathLst>
                <a:path w="997" h="868" extrusionOk="0">
                  <a:moveTo>
                    <a:pt x="405" y="1"/>
                  </a:moveTo>
                  <a:cubicBezTo>
                    <a:pt x="214" y="1"/>
                    <a:pt x="67" y="97"/>
                    <a:pt x="49" y="168"/>
                  </a:cubicBezTo>
                  <a:cubicBezTo>
                    <a:pt x="0" y="363"/>
                    <a:pt x="49" y="557"/>
                    <a:pt x="195" y="703"/>
                  </a:cubicBezTo>
                  <a:cubicBezTo>
                    <a:pt x="350" y="801"/>
                    <a:pt x="529" y="867"/>
                    <a:pt x="667" y="867"/>
                  </a:cubicBezTo>
                  <a:cubicBezTo>
                    <a:pt x="767" y="867"/>
                    <a:pt x="844" y="833"/>
                    <a:pt x="875" y="751"/>
                  </a:cubicBezTo>
                  <a:cubicBezTo>
                    <a:pt x="996" y="484"/>
                    <a:pt x="875" y="168"/>
                    <a:pt x="632" y="47"/>
                  </a:cubicBezTo>
                  <a:cubicBezTo>
                    <a:pt x="553" y="14"/>
                    <a:pt x="476" y="1"/>
                    <a:pt x="4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23"/>
            <p:cNvSpPr/>
            <p:nvPr/>
          </p:nvSpPr>
          <p:spPr>
            <a:xfrm rot="-1688081">
              <a:off x="8096253" y="485759"/>
              <a:ext cx="92014" cy="96790"/>
            </a:xfrm>
            <a:custGeom>
              <a:avLst/>
              <a:gdLst/>
              <a:ahLst/>
              <a:cxnLst/>
              <a:rect l="l" t="t" r="r" b="b"/>
              <a:pathLst>
                <a:path w="463" h="487" extrusionOk="0">
                  <a:moveTo>
                    <a:pt x="462" y="0"/>
                  </a:moveTo>
                  <a:lnTo>
                    <a:pt x="1" y="486"/>
                  </a:lnTo>
                  <a:cubicBezTo>
                    <a:pt x="1" y="486"/>
                    <a:pt x="438" y="98"/>
                    <a:pt x="4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23"/>
            <p:cNvSpPr/>
            <p:nvPr/>
          </p:nvSpPr>
          <p:spPr>
            <a:xfrm rot="-1688081">
              <a:off x="8086573" y="475658"/>
              <a:ext cx="111093" cy="116466"/>
            </a:xfrm>
            <a:custGeom>
              <a:avLst/>
              <a:gdLst/>
              <a:ahLst/>
              <a:cxnLst/>
              <a:rect l="l" t="t" r="r" b="b"/>
              <a:pathLst>
                <a:path w="559" h="586" extrusionOk="0">
                  <a:moveTo>
                    <a:pt x="504" y="1"/>
                  </a:moveTo>
                  <a:cubicBezTo>
                    <a:pt x="487" y="1"/>
                    <a:pt x="471" y="9"/>
                    <a:pt x="462" y="27"/>
                  </a:cubicBezTo>
                  <a:cubicBezTo>
                    <a:pt x="340" y="197"/>
                    <a:pt x="195" y="367"/>
                    <a:pt x="25" y="489"/>
                  </a:cubicBezTo>
                  <a:cubicBezTo>
                    <a:pt x="0" y="513"/>
                    <a:pt x="0" y="537"/>
                    <a:pt x="25" y="562"/>
                  </a:cubicBezTo>
                  <a:cubicBezTo>
                    <a:pt x="25" y="562"/>
                    <a:pt x="49" y="562"/>
                    <a:pt x="49" y="586"/>
                  </a:cubicBezTo>
                  <a:cubicBezTo>
                    <a:pt x="73" y="562"/>
                    <a:pt x="73" y="562"/>
                    <a:pt x="73" y="562"/>
                  </a:cubicBezTo>
                  <a:cubicBezTo>
                    <a:pt x="267" y="416"/>
                    <a:pt x="413" y="246"/>
                    <a:pt x="559" y="51"/>
                  </a:cubicBezTo>
                  <a:cubicBezTo>
                    <a:pt x="559" y="21"/>
                    <a:pt x="531" y="1"/>
                    <a:pt x="504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23"/>
            <p:cNvSpPr/>
            <p:nvPr/>
          </p:nvSpPr>
          <p:spPr>
            <a:xfrm rot="-1688081">
              <a:off x="8145749" y="485303"/>
              <a:ext cx="101553" cy="116068"/>
            </a:xfrm>
            <a:custGeom>
              <a:avLst/>
              <a:gdLst/>
              <a:ahLst/>
              <a:cxnLst/>
              <a:rect l="l" t="t" r="r" b="b"/>
              <a:pathLst>
                <a:path w="511" h="584" extrusionOk="0">
                  <a:moveTo>
                    <a:pt x="510" y="1"/>
                  </a:moveTo>
                  <a:lnTo>
                    <a:pt x="0" y="584"/>
                  </a:lnTo>
                  <a:cubicBezTo>
                    <a:pt x="194" y="390"/>
                    <a:pt x="365" y="195"/>
                    <a:pt x="5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23"/>
            <p:cNvSpPr/>
            <p:nvPr/>
          </p:nvSpPr>
          <p:spPr>
            <a:xfrm rot="-1688081">
              <a:off x="8132238" y="479541"/>
              <a:ext cx="125600" cy="132564"/>
            </a:xfrm>
            <a:custGeom>
              <a:avLst/>
              <a:gdLst/>
              <a:ahLst/>
              <a:cxnLst/>
              <a:rect l="l" t="t" r="r" b="b"/>
              <a:pathLst>
                <a:path w="632" h="667" extrusionOk="0">
                  <a:moveTo>
                    <a:pt x="563" y="1"/>
                  </a:moveTo>
                  <a:cubicBezTo>
                    <a:pt x="547" y="1"/>
                    <a:pt x="535" y="18"/>
                    <a:pt x="535" y="35"/>
                  </a:cubicBezTo>
                  <a:cubicBezTo>
                    <a:pt x="389" y="254"/>
                    <a:pt x="219" y="448"/>
                    <a:pt x="25" y="594"/>
                  </a:cubicBezTo>
                  <a:cubicBezTo>
                    <a:pt x="0" y="618"/>
                    <a:pt x="0" y="642"/>
                    <a:pt x="25" y="667"/>
                  </a:cubicBezTo>
                  <a:lnTo>
                    <a:pt x="97" y="667"/>
                  </a:lnTo>
                  <a:cubicBezTo>
                    <a:pt x="292" y="496"/>
                    <a:pt x="486" y="278"/>
                    <a:pt x="632" y="59"/>
                  </a:cubicBezTo>
                  <a:cubicBezTo>
                    <a:pt x="632" y="35"/>
                    <a:pt x="608" y="11"/>
                    <a:pt x="583" y="11"/>
                  </a:cubicBezTo>
                  <a:cubicBezTo>
                    <a:pt x="576" y="3"/>
                    <a:pt x="569" y="1"/>
                    <a:pt x="563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23"/>
            <p:cNvSpPr/>
            <p:nvPr/>
          </p:nvSpPr>
          <p:spPr>
            <a:xfrm rot="-1688081">
              <a:off x="7848968" y="476562"/>
              <a:ext cx="144878" cy="57040"/>
            </a:xfrm>
            <a:custGeom>
              <a:avLst/>
              <a:gdLst/>
              <a:ahLst/>
              <a:cxnLst/>
              <a:rect l="l" t="t" r="r" b="b"/>
              <a:pathLst>
                <a:path w="729" h="287" extrusionOk="0">
                  <a:moveTo>
                    <a:pt x="254" y="0"/>
                  </a:moveTo>
                  <a:cubicBezTo>
                    <a:pt x="184" y="0"/>
                    <a:pt x="114" y="14"/>
                    <a:pt x="49" y="43"/>
                  </a:cubicBezTo>
                  <a:cubicBezTo>
                    <a:pt x="0" y="68"/>
                    <a:pt x="25" y="140"/>
                    <a:pt x="73" y="140"/>
                  </a:cubicBezTo>
                  <a:cubicBezTo>
                    <a:pt x="133" y="118"/>
                    <a:pt x="196" y="107"/>
                    <a:pt x="258" y="107"/>
                  </a:cubicBezTo>
                  <a:cubicBezTo>
                    <a:pt x="396" y="107"/>
                    <a:pt x="531" y="161"/>
                    <a:pt x="632" y="262"/>
                  </a:cubicBezTo>
                  <a:cubicBezTo>
                    <a:pt x="656" y="286"/>
                    <a:pt x="656" y="286"/>
                    <a:pt x="680" y="286"/>
                  </a:cubicBezTo>
                  <a:lnTo>
                    <a:pt x="705" y="286"/>
                  </a:lnTo>
                  <a:cubicBezTo>
                    <a:pt x="729" y="262"/>
                    <a:pt x="729" y="213"/>
                    <a:pt x="705" y="213"/>
                  </a:cubicBezTo>
                  <a:cubicBezTo>
                    <a:pt x="585" y="77"/>
                    <a:pt x="418" y="0"/>
                    <a:pt x="254" y="0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23"/>
            <p:cNvSpPr/>
            <p:nvPr/>
          </p:nvSpPr>
          <p:spPr>
            <a:xfrm rot="-1688081">
              <a:off x="8202326" y="503855"/>
              <a:ext cx="77308" cy="91821"/>
            </a:xfrm>
            <a:custGeom>
              <a:avLst/>
              <a:gdLst/>
              <a:ahLst/>
              <a:cxnLst/>
              <a:rect l="l" t="t" r="r" b="b"/>
              <a:pathLst>
                <a:path w="389" h="462" extrusionOk="0">
                  <a:moveTo>
                    <a:pt x="389" y="0"/>
                  </a:moveTo>
                  <a:lnTo>
                    <a:pt x="0" y="462"/>
                  </a:lnTo>
                  <a:cubicBezTo>
                    <a:pt x="0" y="462"/>
                    <a:pt x="364" y="146"/>
                    <a:pt x="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23"/>
            <p:cNvSpPr/>
            <p:nvPr/>
          </p:nvSpPr>
          <p:spPr>
            <a:xfrm rot="-1688081">
              <a:off x="8187819" y="494119"/>
              <a:ext cx="101553" cy="112491"/>
            </a:xfrm>
            <a:custGeom>
              <a:avLst/>
              <a:gdLst/>
              <a:ahLst/>
              <a:cxnLst/>
              <a:rect l="l" t="t" r="r" b="b"/>
              <a:pathLst>
                <a:path w="511" h="566" extrusionOk="0">
                  <a:moveTo>
                    <a:pt x="462" y="1"/>
                  </a:moveTo>
                  <a:cubicBezTo>
                    <a:pt x="444" y="1"/>
                    <a:pt x="425" y="19"/>
                    <a:pt x="413" y="55"/>
                  </a:cubicBezTo>
                  <a:cubicBezTo>
                    <a:pt x="389" y="152"/>
                    <a:pt x="170" y="371"/>
                    <a:pt x="24" y="468"/>
                  </a:cubicBezTo>
                  <a:cubicBezTo>
                    <a:pt x="0" y="493"/>
                    <a:pt x="0" y="517"/>
                    <a:pt x="24" y="541"/>
                  </a:cubicBezTo>
                  <a:cubicBezTo>
                    <a:pt x="24" y="541"/>
                    <a:pt x="49" y="565"/>
                    <a:pt x="73" y="565"/>
                  </a:cubicBezTo>
                  <a:cubicBezTo>
                    <a:pt x="73" y="565"/>
                    <a:pt x="73" y="541"/>
                    <a:pt x="73" y="541"/>
                  </a:cubicBezTo>
                  <a:cubicBezTo>
                    <a:pt x="122" y="493"/>
                    <a:pt x="486" y="225"/>
                    <a:pt x="510" y="55"/>
                  </a:cubicBezTo>
                  <a:cubicBezTo>
                    <a:pt x="498" y="19"/>
                    <a:pt x="480" y="1"/>
                    <a:pt x="462" y="1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23"/>
            <p:cNvSpPr/>
            <p:nvPr/>
          </p:nvSpPr>
          <p:spPr>
            <a:xfrm rot="-1688081">
              <a:off x="7905638" y="365861"/>
              <a:ext cx="77507" cy="138924"/>
            </a:xfrm>
            <a:custGeom>
              <a:avLst/>
              <a:gdLst/>
              <a:ahLst/>
              <a:cxnLst/>
              <a:rect l="l" t="t" r="r" b="b"/>
              <a:pathLst>
                <a:path w="390" h="699" extrusionOk="0">
                  <a:moveTo>
                    <a:pt x="158" y="0"/>
                  </a:moveTo>
                  <a:cubicBezTo>
                    <a:pt x="146" y="0"/>
                    <a:pt x="134" y="6"/>
                    <a:pt x="122" y="18"/>
                  </a:cubicBezTo>
                  <a:cubicBezTo>
                    <a:pt x="0" y="237"/>
                    <a:pt x="98" y="529"/>
                    <a:pt x="292" y="699"/>
                  </a:cubicBezTo>
                  <a:lnTo>
                    <a:pt x="365" y="699"/>
                  </a:lnTo>
                  <a:cubicBezTo>
                    <a:pt x="389" y="674"/>
                    <a:pt x="389" y="650"/>
                    <a:pt x="365" y="626"/>
                  </a:cubicBezTo>
                  <a:cubicBezTo>
                    <a:pt x="171" y="504"/>
                    <a:pt x="122" y="261"/>
                    <a:pt x="195" y="67"/>
                  </a:cubicBezTo>
                  <a:cubicBezTo>
                    <a:pt x="219" y="43"/>
                    <a:pt x="219" y="18"/>
                    <a:pt x="195" y="18"/>
                  </a:cubicBezTo>
                  <a:cubicBezTo>
                    <a:pt x="183" y="6"/>
                    <a:pt x="171" y="0"/>
                    <a:pt x="158" y="0"/>
                  </a:cubicBezTo>
                  <a:close/>
                </a:path>
              </a:pathLst>
            </a:custGeom>
            <a:solidFill>
              <a:srgbClr val="261D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23"/>
            <p:cNvSpPr/>
            <p:nvPr/>
          </p:nvSpPr>
          <p:spPr>
            <a:xfrm rot="-1688081">
              <a:off x="8626261" y="406849"/>
              <a:ext cx="367262" cy="1041832"/>
            </a:xfrm>
            <a:custGeom>
              <a:avLst/>
              <a:gdLst/>
              <a:ahLst/>
              <a:cxnLst/>
              <a:rect l="l" t="t" r="r" b="b"/>
              <a:pathLst>
                <a:path w="1848" h="5242" extrusionOk="0">
                  <a:moveTo>
                    <a:pt x="156" y="1"/>
                  </a:moveTo>
                  <a:cubicBezTo>
                    <a:pt x="122" y="1"/>
                    <a:pt x="86" y="7"/>
                    <a:pt x="49" y="19"/>
                  </a:cubicBezTo>
                  <a:cubicBezTo>
                    <a:pt x="25" y="19"/>
                    <a:pt x="1" y="43"/>
                    <a:pt x="1" y="68"/>
                  </a:cubicBezTo>
                  <a:cubicBezTo>
                    <a:pt x="25" y="92"/>
                    <a:pt x="25" y="116"/>
                    <a:pt x="49" y="116"/>
                  </a:cubicBezTo>
                  <a:lnTo>
                    <a:pt x="74" y="92"/>
                  </a:lnTo>
                  <a:lnTo>
                    <a:pt x="244" y="92"/>
                  </a:lnTo>
                  <a:cubicBezTo>
                    <a:pt x="251" y="99"/>
                    <a:pt x="258" y="102"/>
                    <a:pt x="265" y="102"/>
                  </a:cubicBezTo>
                  <a:cubicBezTo>
                    <a:pt x="280" y="102"/>
                    <a:pt x="292" y="85"/>
                    <a:pt x="292" y="68"/>
                  </a:cubicBezTo>
                  <a:cubicBezTo>
                    <a:pt x="292" y="43"/>
                    <a:pt x="268" y="19"/>
                    <a:pt x="244" y="19"/>
                  </a:cubicBezTo>
                  <a:cubicBezTo>
                    <a:pt x="220" y="7"/>
                    <a:pt x="189" y="1"/>
                    <a:pt x="156" y="1"/>
                  </a:cubicBezTo>
                  <a:close/>
                  <a:moveTo>
                    <a:pt x="438" y="43"/>
                  </a:moveTo>
                  <a:cubicBezTo>
                    <a:pt x="414" y="43"/>
                    <a:pt x="390" y="68"/>
                    <a:pt x="390" y="92"/>
                  </a:cubicBezTo>
                  <a:cubicBezTo>
                    <a:pt x="390" y="116"/>
                    <a:pt x="390" y="141"/>
                    <a:pt x="414" y="141"/>
                  </a:cubicBezTo>
                  <a:cubicBezTo>
                    <a:pt x="487" y="165"/>
                    <a:pt x="535" y="165"/>
                    <a:pt x="584" y="189"/>
                  </a:cubicBezTo>
                  <a:lnTo>
                    <a:pt x="608" y="189"/>
                  </a:lnTo>
                  <a:cubicBezTo>
                    <a:pt x="632" y="189"/>
                    <a:pt x="632" y="189"/>
                    <a:pt x="657" y="165"/>
                  </a:cubicBezTo>
                  <a:cubicBezTo>
                    <a:pt x="657" y="141"/>
                    <a:pt x="657" y="116"/>
                    <a:pt x="632" y="116"/>
                  </a:cubicBezTo>
                  <a:cubicBezTo>
                    <a:pt x="560" y="92"/>
                    <a:pt x="511" y="68"/>
                    <a:pt x="438" y="43"/>
                  </a:cubicBezTo>
                  <a:close/>
                  <a:moveTo>
                    <a:pt x="778" y="195"/>
                  </a:moveTo>
                  <a:cubicBezTo>
                    <a:pt x="766" y="195"/>
                    <a:pt x="754" y="201"/>
                    <a:pt x="754" y="213"/>
                  </a:cubicBezTo>
                  <a:cubicBezTo>
                    <a:pt x="730" y="238"/>
                    <a:pt x="730" y="262"/>
                    <a:pt x="754" y="286"/>
                  </a:cubicBezTo>
                  <a:cubicBezTo>
                    <a:pt x="803" y="311"/>
                    <a:pt x="851" y="359"/>
                    <a:pt x="875" y="384"/>
                  </a:cubicBezTo>
                  <a:cubicBezTo>
                    <a:pt x="900" y="408"/>
                    <a:pt x="900" y="408"/>
                    <a:pt x="924" y="408"/>
                  </a:cubicBezTo>
                  <a:lnTo>
                    <a:pt x="973" y="408"/>
                  </a:lnTo>
                  <a:cubicBezTo>
                    <a:pt x="973" y="384"/>
                    <a:pt x="973" y="359"/>
                    <a:pt x="973" y="335"/>
                  </a:cubicBezTo>
                  <a:cubicBezTo>
                    <a:pt x="924" y="286"/>
                    <a:pt x="875" y="238"/>
                    <a:pt x="803" y="213"/>
                  </a:cubicBezTo>
                  <a:cubicBezTo>
                    <a:pt x="803" y="201"/>
                    <a:pt x="790" y="195"/>
                    <a:pt x="778" y="195"/>
                  </a:cubicBezTo>
                  <a:close/>
                  <a:moveTo>
                    <a:pt x="1033" y="438"/>
                  </a:moveTo>
                  <a:cubicBezTo>
                    <a:pt x="1021" y="438"/>
                    <a:pt x="1009" y="444"/>
                    <a:pt x="997" y="456"/>
                  </a:cubicBezTo>
                  <a:cubicBezTo>
                    <a:pt x="973" y="456"/>
                    <a:pt x="973" y="505"/>
                    <a:pt x="997" y="529"/>
                  </a:cubicBezTo>
                  <a:cubicBezTo>
                    <a:pt x="1021" y="578"/>
                    <a:pt x="1045" y="626"/>
                    <a:pt x="1070" y="675"/>
                  </a:cubicBezTo>
                  <a:cubicBezTo>
                    <a:pt x="1070" y="699"/>
                    <a:pt x="1094" y="724"/>
                    <a:pt x="1118" y="724"/>
                  </a:cubicBezTo>
                  <a:lnTo>
                    <a:pt x="1118" y="699"/>
                  </a:lnTo>
                  <a:cubicBezTo>
                    <a:pt x="1143" y="675"/>
                    <a:pt x="1167" y="651"/>
                    <a:pt x="1143" y="626"/>
                  </a:cubicBezTo>
                  <a:cubicBezTo>
                    <a:pt x="1118" y="578"/>
                    <a:pt x="1094" y="505"/>
                    <a:pt x="1070" y="456"/>
                  </a:cubicBezTo>
                  <a:cubicBezTo>
                    <a:pt x="1058" y="444"/>
                    <a:pt x="1045" y="438"/>
                    <a:pt x="1033" y="438"/>
                  </a:cubicBezTo>
                  <a:close/>
                  <a:moveTo>
                    <a:pt x="1143" y="796"/>
                  </a:moveTo>
                  <a:cubicBezTo>
                    <a:pt x="1118" y="821"/>
                    <a:pt x="1118" y="845"/>
                    <a:pt x="1118" y="869"/>
                  </a:cubicBezTo>
                  <a:cubicBezTo>
                    <a:pt x="1118" y="918"/>
                    <a:pt x="1143" y="991"/>
                    <a:pt x="1143" y="991"/>
                  </a:cubicBezTo>
                  <a:lnTo>
                    <a:pt x="1143" y="1039"/>
                  </a:lnTo>
                  <a:cubicBezTo>
                    <a:pt x="1143" y="1064"/>
                    <a:pt x="1167" y="1088"/>
                    <a:pt x="1191" y="1088"/>
                  </a:cubicBezTo>
                  <a:cubicBezTo>
                    <a:pt x="1215" y="1088"/>
                    <a:pt x="1240" y="1064"/>
                    <a:pt x="1240" y="1039"/>
                  </a:cubicBezTo>
                  <a:cubicBezTo>
                    <a:pt x="1240" y="1015"/>
                    <a:pt x="1240" y="1015"/>
                    <a:pt x="1240" y="991"/>
                  </a:cubicBezTo>
                  <a:cubicBezTo>
                    <a:pt x="1215" y="942"/>
                    <a:pt x="1215" y="894"/>
                    <a:pt x="1215" y="845"/>
                  </a:cubicBezTo>
                  <a:cubicBezTo>
                    <a:pt x="1191" y="821"/>
                    <a:pt x="1167" y="796"/>
                    <a:pt x="1143" y="796"/>
                  </a:cubicBezTo>
                  <a:close/>
                  <a:moveTo>
                    <a:pt x="1191" y="1185"/>
                  </a:moveTo>
                  <a:cubicBezTo>
                    <a:pt x="1167" y="1185"/>
                    <a:pt x="1143" y="1209"/>
                    <a:pt x="1143" y="1234"/>
                  </a:cubicBezTo>
                  <a:cubicBezTo>
                    <a:pt x="1143" y="1282"/>
                    <a:pt x="1143" y="1355"/>
                    <a:pt x="1118" y="1404"/>
                  </a:cubicBezTo>
                  <a:cubicBezTo>
                    <a:pt x="1118" y="1428"/>
                    <a:pt x="1143" y="1452"/>
                    <a:pt x="1167" y="1452"/>
                  </a:cubicBezTo>
                  <a:cubicBezTo>
                    <a:pt x="1191" y="1452"/>
                    <a:pt x="1215" y="1452"/>
                    <a:pt x="1215" y="1428"/>
                  </a:cubicBezTo>
                  <a:cubicBezTo>
                    <a:pt x="1215" y="1355"/>
                    <a:pt x="1240" y="1307"/>
                    <a:pt x="1240" y="1234"/>
                  </a:cubicBezTo>
                  <a:cubicBezTo>
                    <a:pt x="1240" y="1209"/>
                    <a:pt x="1215" y="1185"/>
                    <a:pt x="1191" y="1185"/>
                  </a:cubicBezTo>
                  <a:close/>
                  <a:moveTo>
                    <a:pt x="1107" y="1549"/>
                  </a:moveTo>
                  <a:cubicBezTo>
                    <a:pt x="1093" y="1549"/>
                    <a:pt x="1078" y="1557"/>
                    <a:pt x="1070" y="1574"/>
                  </a:cubicBezTo>
                  <a:cubicBezTo>
                    <a:pt x="1045" y="1622"/>
                    <a:pt x="997" y="1695"/>
                    <a:pt x="973" y="1744"/>
                  </a:cubicBezTo>
                  <a:cubicBezTo>
                    <a:pt x="948" y="1744"/>
                    <a:pt x="948" y="1792"/>
                    <a:pt x="973" y="1792"/>
                  </a:cubicBezTo>
                  <a:lnTo>
                    <a:pt x="1045" y="1792"/>
                  </a:lnTo>
                  <a:cubicBezTo>
                    <a:pt x="1094" y="1744"/>
                    <a:pt x="1118" y="1671"/>
                    <a:pt x="1143" y="1622"/>
                  </a:cubicBezTo>
                  <a:cubicBezTo>
                    <a:pt x="1158" y="1575"/>
                    <a:pt x="1133" y="1549"/>
                    <a:pt x="1107" y="1549"/>
                  </a:cubicBezTo>
                  <a:close/>
                  <a:moveTo>
                    <a:pt x="438" y="1792"/>
                  </a:moveTo>
                  <a:cubicBezTo>
                    <a:pt x="394" y="1792"/>
                    <a:pt x="390" y="1893"/>
                    <a:pt x="426" y="1893"/>
                  </a:cubicBezTo>
                  <a:cubicBezTo>
                    <a:pt x="430" y="1893"/>
                    <a:pt x="434" y="1892"/>
                    <a:pt x="438" y="1890"/>
                  </a:cubicBezTo>
                  <a:lnTo>
                    <a:pt x="632" y="1890"/>
                  </a:lnTo>
                  <a:cubicBezTo>
                    <a:pt x="657" y="1890"/>
                    <a:pt x="681" y="1890"/>
                    <a:pt x="681" y="1841"/>
                  </a:cubicBezTo>
                  <a:cubicBezTo>
                    <a:pt x="681" y="1817"/>
                    <a:pt x="657" y="1817"/>
                    <a:pt x="632" y="1792"/>
                  </a:cubicBezTo>
                  <a:close/>
                  <a:moveTo>
                    <a:pt x="244" y="1841"/>
                  </a:moveTo>
                  <a:cubicBezTo>
                    <a:pt x="171" y="1865"/>
                    <a:pt x="98" y="1914"/>
                    <a:pt x="74" y="1963"/>
                  </a:cubicBezTo>
                  <a:cubicBezTo>
                    <a:pt x="49" y="1987"/>
                    <a:pt x="49" y="2011"/>
                    <a:pt x="74" y="2011"/>
                  </a:cubicBezTo>
                  <a:cubicBezTo>
                    <a:pt x="74" y="2023"/>
                    <a:pt x="74" y="2029"/>
                    <a:pt x="77" y="2029"/>
                  </a:cubicBezTo>
                  <a:cubicBezTo>
                    <a:pt x="80" y="2029"/>
                    <a:pt x="86" y="2023"/>
                    <a:pt x="98" y="2011"/>
                  </a:cubicBezTo>
                  <a:cubicBezTo>
                    <a:pt x="98" y="2023"/>
                    <a:pt x="104" y="2029"/>
                    <a:pt x="110" y="2029"/>
                  </a:cubicBezTo>
                  <a:cubicBezTo>
                    <a:pt x="116" y="2029"/>
                    <a:pt x="122" y="2023"/>
                    <a:pt x="122" y="2011"/>
                  </a:cubicBezTo>
                  <a:cubicBezTo>
                    <a:pt x="171" y="1987"/>
                    <a:pt x="220" y="1938"/>
                    <a:pt x="268" y="1938"/>
                  </a:cubicBezTo>
                  <a:cubicBezTo>
                    <a:pt x="292" y="1938"/>
                    <a:pt x="317" y="1914"/>
                    <a:pt x="292" y="1865"/>
                  </a:cubicBezTo>
                  <a:cubicBezTo>
                    <a:pt x="292" y="1841"/>
                    <a:pt x="268" y="1841"/>
                    <a:pt x="244" y="1841"/>
                  </a:cubicBezTo>
                  <a:close/>
                  <a:moveTo>
                    <a:pt x="803" y="1841"/>
                  </a:moveTo>
                  <a:cubicBezTo>
                    <a:pt x="778" y="1841"/>
                    <a:pt x="754" y="1841"/>
                    <a:pt x="754" y="1865"/>
                  </a:cubicBezTo>
                  <a:cubicBezTo>
                    <a:pt x="754" y="1890"/>
                    <a:pt x="754" y="1914"/>
                    <a:pt x="778" y="1938"/>
                  </a:cubicBezTo>
                  <a:lnTo>
                    <a:pt x="705" y="1987"/>
                  </a:lnTo>
                  <a:cubicBezTo>
                    <a:pt x="681" y="2011"/>
                    <a:pt x="681" y="2035"/>
                    <a:pt x="705" y="2060"/>
                  </a:cubicBezTo>
                  <a:lnTo>
                    <a:pt x="754" y="2060"/>
                  </a:lnTo>
                  <a:cubicBezTo>
                    <a:pt x="754" y="2060"/>
                    <a:pt x="754" y="2060"/>
                    <a:pt x="754" y="2035"/>
                  </a:cubicBezTo>
                  <a:cubicBezTo>
                    <a:pt x="803" y="2011"/>
                    <a:pt x="827" y="1987"/>
                    <a:pt x="875" y="1938"/>
                  </a:cubicBezTo>
                  <a:lnTo>
                    <a:pt x="948" y="1963"/>
                  </a:lnTo>
                  <a:cubicBezTo>
                    <a:pt x="955" y="1970"/>
                    <a:pt x="963" y="1973"/>
                    <a:pt x="970" y="1973"/>
                  </a:cubicBezTo>
                  <a:cubicBezTo>
                    <a:pt x="987" y="1973"/>
                    <a:pt x="1004" y="1955"/>
                    <a:pt x="1021" y="1938"/>
                  </a:cubicBezTo>
                  <a:cubicBezTo>
                    <a:pt x="1021" y="1914"/>
                    <a:pt x="997" y="1890"/>
                    <a:pt x="997" y="1890"/>
                  </a:cubicBezTo>
                  <a:lnTo>
                    <a:pt x="900" y="1841"/>
                  </a:lnTo>
                  <a:close/>
                  <a:moveTo>
                    <a:pt x="1143" y="1993"/>
                  </a:moveTo>
                  <a:cubicBezTo>
                    <a:pt x="1130" y="1993"/>
                    <a:pt x="1118" y="1999"/>
                    <a:pt x="1118" y="2011"/>
                  </a:cubicBezTo>
                  <a:cubicBezTo>
                    <a:pt x="1094" y="2035"/>
                    <a:pt x="1094" y="2060"/>
                    <a:pt x="1118" y="2084"/>
                  </a:cubicBezTo>
                  <a:cubicBezTo>
                    <a:pt x="1167" y="2108"/>
                    <a:pt x="1191" y="2157"/>
                    <a:pt x="1240" y="2205"/>
                  </a:cubicBezTo>
                  <a:cubicBezTo>
                    <a:pt x="1240" y="2205"/>
                    <a:pt x="1264" y="2205"/>
                    <a:pt x="1264" y="2230"/>
                  </a:cubicBezTo>
                  <a:lnTo>
                    <a:pt x="1313" y="2230"/>
                  </a:lnTo>
                  <a:cubicBezTo>
                    <a:pt x="1337" y="2205"/>
                    <a:pt x="1337" y="2181"/>
                    <a:pt x="1313" y="2157"/>
                  </a:cubicBezTo>
                  <a:cubicBezTo>
                    <a:pt x="1264" y="2108"/>
                    <a:pt x="1215" y="2060"/>
                    <a:pt x="1167" y="2011"/>
                  </a:cubicBezTo>
                  <a:cubicBezTo>
                    <a:pt x="1167" y="1999"/>
                    <a:pt x="1155" y="1993"/>
                    <a:pt x="1143" y="1993"/>
                  </a:cubicBezTo>
                  <a:close/>
                  <a:moveTo>
                    <a:pt x="585" y="2074"/>
                  </a:moveTo>
                  <a:cubicBezTo>
                    <a:pt x="576" y="2074"/>
                    <a:pt x="567" y="2077"/>
                    <a:pt x="560" y="2084"/>
                  </a:cubicBezTo>
                  <a:cubicBezTo>
                    <a:pt x="511" y="2108"/>
                    <a:pt x="462" y="2133"/>
                    <a:pt x="414" y="2157"/>
                  </a:cubicBezTo>
                  <a:cubicBezTo>
                    <a:pt x="365" y="2157"/>
                    <a:pt x="365" y="2230"/>
                    <a:pt x="414" y="2254"/>
                  </a:cubicBezTo>
                  <a:lnTo>
                    <a:pt x="438" y="2230"/>
                  </a:lnTo>
                  <a:cubicBezTo>
                    <a:pt x="487" y="2205"/>
                    <a:pt x="560" y="2181"/>
                    <a:pt x="608" y="2157"/>
                  </a:cubicBezTo>
                  <a:cubicBezTo>
                    <a:pt x="632" y="2157"/>
                    <a:pt x="632" y="2133"/>
                    <a:pt x="632" y="2108"/>
                  </a:cubicBezTo>
                  <a:cubicBezTo>
                    <a:pt x="632" y="2091"/>
                    <a:pt x="608" y="2074"/>
                    <a:pt x="585" y="2074"/>
                  </a:cubicBezTo>
                  <a:close/>
                  <a:moveTo>
                    <a:pt x="49" y="2108"/>
                  </a:moveTo>
                  <a:cubicBezTo>
                    <a:pt x="25" y="2133"/>
                    <a:pt x="1" y="2157"/>
                    <a:pt x="25" y="2181"/>
                  </a:cubicBezTo>
                  <a:cubicBezTo>
                    <a:pt x="74" y="2230"/>
                    <a:pt x="147" y="2278"/>
                    <a:pt x="220" y="2278"/>
                  </a:cubicBezTo>
                  <a:lnTo>
                    <a:pt x="244" y="2278"/>
                  </a:lnTo>
                  <a:cubicBezTo>
                    <a:pt x="244" y="2278"/>
                    <a:pt x="268" y="2254"/>
                    <a:pt x="268" y="2230"/>
                  </a:cubicBezTo>
                  <a:cubicBezTo>
                    <a:pt x="268" y="2205"/>
                    <a:pt x="244" y="2181"/>
                    <a:pt x="220" y="2181"/>
                  </a:cubicBezTo>
                  <a:cubicBezTo>
                    <a:pt x="195" y="2181"/>
                    <a:pt x="122" y="2181"/>
                    <a:pt x="98" y="2133"/>
                  </a:cubicBezTo>
                  <a:cubicBezTo>
                    <a:pt x="98" y="2108"/>
                    <a:pt x="74" y="2108"/>
                    <a:pt x="49" y="2108"/>
                  </a:cubicBezTo>
                  <a:close/>
                  <a:moveTo>
                    <a:pt x="1361" y="2278"/>
                  </a:moveTo>
                  <a:cubicBezTo>
                    <a:pt x="1337" y="2303"/>
                    <a:pt x="1313" y="2327"/>
                    <a:pt x="1337" y="2351"/>
                  </a:cubicBezTo>
                  <a:cubicBezTo>
                    <a:pt x="1337" y="2400"/>
                    <a:pt x="1361" y="2448"/>
                    <a:pt x="1361" y="2521"/>
                  </a:cubicBezTo>
                  <a:cubicBezTo>
                    <a:pt x="1361" y="2546"/>
                    <a:pt x="1386" y="2570"/>
                    <a:pt x="1410" y="2570"/>
                  </a:cubicBezTo>
                  <a:cubicBezTo>
                    <a:pt x="1434" y="2570"/>
                    <a:pt x="1458" y="2546"/>
                    <a:pt x="1458" y="2521"/>
                  </a:cubicBezTo>
                  <a:cubicBezTo>
                    <a:pt x="1458" y="2448"/>
                    <a:pt x="1434" y="2375"/>
                    <a:pt x="1410" y="2327"/>
                  </a:cubicBezTo>
                  <a:cubicBezTo>
                    <a:pt x="1410" y="2303"/>
                    <a:pt x="1361" y="2278"/>
                    <a:pt x="1361" y="2278"/>
                  </a:cubicBezTo>
                  <a:close/>
                  <a:moveTo>
                    <a:pt x="1402" y="2657"/>
                  </a:moveTo>
                  <a:cubicBezTo>
                    <a:pt x="1383" y="2657"/>
                    <a:pt x="1378" y="2674"/>
                    <a:pt x="1361" y="2691"/>
                  </a:cubicBezTo>
                  <a:cubicBezTo>
                    <a:pt x="1361" y="2764"/>
                    <a:pt x="1337" y="2813"/>
                    <a:pt x="1313" y="2861"/>
                  </a:cubicBezTo>
                  <a:cubicBezTo>
                    <a:pt x="1313" y="2886"/>
                    <a:pt x="1337" y="2910"/>
                    <a:pt x="1361" y="2934"/>
                  </a:cubicBezTo>
                  <a:cubicBezTo>
                    <a:pt x="1386" y="2934"/>
                    <a:pt x="1410" y="2934"/>
                    <a:pt x="1410" y="2910"/>
                  </a:cubicBezTo>
                  <a:cubicBezTo>
                    <a:pt x="1434" y="2837"/>
                    <a:pt x="1458" y="2764"/>
                    <a:pt x="1458" y="2716"/>
                  </a:cubicBezTo>
                  <a:cubicBezTo>
                    <a:pt x="1458" y="2691"/>
                    <a:pt x="1458" y="2667"/>
                    <a:pt x="1434" y="2667"/>
                  </a:cubicBezTo>
                  <a:cubicBezTo>
                    <a:pt x="1420" y="2660"/>
                    <a:pt x="1410" y="2657"/>
                    <a:pt x="1402" y="2657"/>
                  </a:cubicBezTo>
                  <a:close/>
                  <a:moveTo>
                    <a:pt x="1288" y="3021"/>
                  </a:moveTo>
                  <a:cubicBezTo>
                    <a:pt x="1272" y="3021"/>
                    <a:pt x="1256" y="3031"/>
                    <a:pt x="1240" y="3031"/>
                  </a:cubicBezTo>
                  <a:lnTo>
                    <a:pt x="1167" y="3201"/>
                  </a:lnTo>
                  <a:cubicBezTo>
                    <a:pt x="1143" y="3226"/>
                    <a:pt x="1167" y="3250"/>
                    <a:pt x="1191" y="3274"/>
                  </a:cubicBezTo>
                  <a:cubicBezTo>
                    <a:pt x="1215" y="3274"/>
                    <a:pt x="1240" y="3274"/>
                    <a:pt x="1240" y="3250"/>
                  </a:cubicBezTo>
                  <a:cubicBezTo>
                    <a:pt x="1264" y="3201"/>
                    <a:pt x="1313" y="3153"/>
                    <a:pt x="1337" y="3080"/>
                  </a:cubicBezTo>
                  <a:cubicBezTo>
                    <a:pt x="1337" y="3056"/>
                    <a:pt x="1337" y="3031"/>
                    <a:pt x="1313" y="3031"/>
                  </a:cubicBezTo>
                  <a:cubicBezTo>
                    <a:pt x="1305" y="3023"/>
                    <a:pt x="1296" y="3021"/>
                    <a:pt x="1288" y="3021"/>
                  </a:cubicBezTo>
                  <a:close/>
                  <a:moveTo>
                    <a:pt x="1124" y="3351"/>
                  </a:moveTo>
                  <a:cubicBezTo>
                    <a:pt x="1112" y="3351"/>
                    <a:pt x="1101" y="3357"/>
                    <a:pt x="1094" y="3371"/>
                  </a:cubicBezTo>
                  <a:cubicBezTo>
                    <a:pt x="1045" y="3444"/>
                    <a:pt x="1021" y="3493"/>
                    <a:pt x="997" y="3542"/>
                  </a:cubicBezTo>
                  <a:cubicBezTo>
                    <a:pt x="973" y="3542"/>
                    <a:pt x="973" y="3566"/>
                    <a:pt x="997" y="3590"/>
                  </a:cubicBezTo>
                  <a:lnTo>
                    <a:pt x="1070" y="3590"/>
                  </a:lnTo>
                  <a:cubicBezTo>
                    <a:pt x="1094" y="3542"/>
                    <a:pt x="1143" y="3493"/>
                    <a:pt x="1167" y="3420"/>
                  </a:cubicBezTo>
                  <a:cubicBezTo>
                    <a:pt x="1184" y="3386"/>
                    <a:pt x="1153" y="3351"/>
                    <a:pt x="1124" y="3351"/>
                  </a:cubicBezTo>
                  <a:close/>
                  <a:moveTo>
                    <a:pt x="705" y="3566"/>
                  </a:moveTo>
                  <a:cubicBezTo>
                    <a:pt x="632" y="3566"/>
                    <a:pt x="560" y="3590"/>
                    <a:pt x="511" y="3639"/>
                  </a:cubicBezTo>
                  <a:cubicBezTo>
                    <a:pt x="487" y="3639"/>
                    <a:pt x="487" y="3687"/>
                    <a:pt x="511" y="3687"/>
                  </a:cubicBezTo>
                  <a:cubicBezTo>
                    <a:pt x="511" y="3699"/>
                    <a:pt x="511" y="3705"/>
                    <a:pt x="514" y="3705"/>
                  </a:cubicBezTo>
                  <a:cubicBezTo>
                    <a:pt x="517" y="3705"/>
                    <a:pt x="523" y="3699"/>
                    <a:pt x="535" y="3687"/>
                  </a:cubicBezTo>
                  <a:cubicBezTo>
                    <a:pt x="535" y="3687"/>
                    <a:pt x="535" y="3712"/>
                    <a:pt x="560" y="3712"/>
                  </a:cubicBezTo>
                  <a:cubicBezTo>
                    <a:pt x="608" y="3663"/>
                    <a:pt x="657" y="3663"/>
                    <a:pt x="705" y="3663"/>
                  </a:cubicBezTo>
                  <a:cubicBezTo>
                    <a:pt x="730" y="3663"/>
                    <a:pt x="754" y="3639"/>
                    <a:pt x="754" y="3614"/>
                  </a:cubicBezTo>
                  <a:cubicBezTo>
                    <a:pt x="754" y="3590"/>
                    <a:pt x="730" y="3566"/>
                    <a:pt x="705" y="3566"/>
                  </a:cubicBezTo>
                  <a:close/>
                  <a:moveTo>
                    <a:pt x="900" y="3590"/>
                  </a:moveTo>
                  <a:cubicBezTo>
                    <a:pt x="875" y="3590"/>
                    <a:pt x="851" y="3614"/>
                    <a:pt x="851" y="3639"/>
                  </a:cubicBezTo>
                  <a:cubicBezTo>
                    <a:pt x="827" y="3639"/>
                    <a:pt x="851" y="3663"/>
                    <a:pt x="851" y="3687"/>
                  </a:cubicBezTo>
                  <a:cubicBezTo>
                    <a:pt x="827" y="3736"/>
                    <a:pt x="778" y="3760"/>
                    <a:pt x="730" y="3809"/>
                  </a:cubicBezTo>
                  <a:cubicBezTo>
                    <a:pt x="730" y="3833"/>
                    <a:pt x="730" y="3857"/>
                    <a:pt x="730" y="3882"/>
                  </a:cubicBezTo>
                  <a:lnTo>
                    <a:pt x="803" y="3882"/>
                  </a:lnTo>
                  <a:cubicBezTo>
                    <a:pt x="851" y="3833"/>
                    <a:pt x="900" y="3784"/>
                    <a:pt x="948" y="3736"/>
                  </a:cubicBezTo>
                  <a:cubicBezTo>
                    <a:pt x="948" y="3736"/>
                    <a:pt x="948" y="3712"/>
                    <a:pt x="948" y="3712"/>
                  </a:cubicBezTo>
                  <a:cubicBezTo>
                    <a:pt x="973" y="3712"/>
                    <a:pt x="1021" y="3736"/>
                    <a:pt x="1045" y="3736"/>
                  </a:cubicBezTo>
                  <a:cubicBezTo>
                    <a:pt x="1053" y="3743"/>
                    <a:pt x="1060" y="3746"/>
                    <a:pt x="1067" y="3746"/>
                  </a:cubicBezTo>
                  <a:cubicBezTo>
                    <a:pt x="1084" y="3746"/>
                    <a:pt x="1101" y="3729"/>
                    <a:pt x="1118" y="3712"/>
                  </a:cubicBezTo>
                  <a:cubicBezTo>
                    <a:pt x="1118" y="3712"/>
                    <a:pt x="1118" y="3663"/>
                    <a:pt x="1094" y="3663"/>
                  </a:cubicBezTo>
                  <a:cubicBezTo>
                    <a:pt x="1021" y="3639"/>
                    <a:pt x="973" y="3614"/>
                    <a:pt x="900" y="3590"/>
                  </a:cubicBezTo>
                  <a:close/>
                  <a:moveTo>
                    <a:pt x="1231" y="3742"/>
                  </a:moveTo>
                  <a:cubicBezTo>
                    <a:pt x="1222" y="3742"/>
                    <a:pt x="1215" y="3748"/>
                    <a:pt x="1215" y="3760"/>
                  </a:cubicBezTo>
                  <a:cubicBezTo>
                    <a:pt x="1191" y="3784"/>
                    <a:pt x="1191" y="3809"/>
                    <a:pt x="1215" y="3833"/>
                  </a:cubicBezTo>
                  <a:cubicBezTo>
                    <a:pt x="1264" y="3857"/>
                    <a:pt x="1313" y="3882"/>
                    <a:pt x="1361" y="3930"/>
                  </a:cubicBezTo>
                  <a:lnTo>
                    <a:pt x="1386" y="3930"/>
                  </a:lnTo>
                  <a:cubicBezTo>
                    <a:pt x="1386" y="3930"/>
                    <a:pt x="1396" y="3941"/>
                    <a:pt x="1411" y="3941"/>
                  </a:cubicBezTo>
                  <a:cubicBezTo>
                    <a:pt x="1418" y="3941"/>
                    <a:pt x="1426" y="3938"/>
                    <a:pt x="1434" y="3930"/>
                  </a:cubicBezTo>
                  <a:cubicBezTo>
                    <a:pt x="1434" y="3930"/>
                    <a:pt x="1434" y="3882"/>
                    <a:pt x="1434" y="3882"/>
                  </a:cubicBezTo>
                  <a:cubicBezTo>
                    <a:pt x="1386" y="3833"/>
                    <a:pt x="1313" y="3784"/>
                    <a:pt x="1264" y="3760"/>
                  </a:cubicBezTo>
                  <a:cubicBezTo>
                    <a:pt x="1252" y="3748"/>
                    <a:pt x="1240" y="3742"/>
                    <a:pt x="1231" y="3742"/>
                  </a:cubicBezTo>
                  <a:close/>
                  <a:moveTo>
                    <a:pt x="462" y="3784"/>
                  </a:moveTo>
                  <a:cubicBezTo>
                    <a:pt x="438" y="3784"/>
                    <a:pt x="414" y="3809"/>
                    <a:pt x="438" y="3833"/>
                  </a:cubicBezTo>
                  <a:cubicBezTo>
                    <a:pt x="438" y="3906"/>
                    <a:pt x="487" y="3979"/>
                    <a:pt x="584" y="3979"/>
                  </a:cubicBezTo>
                  <a:lnTo>
                    <a:pt x="608" y="3979"/>
                  </a:lnTo>
                  <a:cubicBezTo>
                    <a:pt x="632" y="3979"/>
                    <a:pt x="657" y="3954"/>
                    <a:pt x="657" y="3906"/>
                  </a:cubicBezTo>
                  <a:cubicBezTo>
                    <a:pt x="632" y="3882"/>
                    <a:pt x="608" y="3882"/>
                    <a:pt x="584" y="3882"/>
                  </a:cubicBezTo>
                  <a:cubicBezTo>
                    <a:pt x="560" y="3882"/>
                    <a:pt x="511" y="3882"/>
                    <a:pt x="511" y="3809"/>
                  </a:cubicBezTo>
                  <a:cubicBezTo>
                    <a:pt x="511" y="3784"/>
                    <a:pt x="487" y="3784"/>
                    <a:pt x="462" y="3784"/>
                  </a:cubicBezTo>
                  <a:close/>
                  <a:moveTo>
                    <a:pt x="1520" y="3963"/>
                  </a:moveTo>
                  <a:cubicBezTo>
                    <a:pt x="1480" y="3963"/>
                    <a:pt x="1445" y="4014"/>
                    <a:pt x="1483" y="4052"/>
                  </a:cubicBezTo>
                  <a:cubicBezTo>
                    <a:pt x="1507" y="4100"/>
                    <a:pt x="1556" y="4149"/>
                    <a:pt x="1580" y="4197"/>
                  </a:cubicBezTo>
                  <a:cubicBezTo>
                    <a:pt x="1604" y="4197"/>
                    <a:pt x="1604" y="4222"/>
                    <a:pt x="1628" y="4222"/>
                  </a:cubicBezTo>
                  <a:lnTo>
                    <a:pt x="1628" y="4197"/>
                  </a:lnTo>
                  <a:lnTo>
                    <a:pt x="1653" y="4197"/>
                  </a:lnTo>
                  <a:cubicBezTo>
                    <a:pt x="1677" y="4197"/>
                    <a:pt x="1677" y="4173"/>
                    <a:pt x="1677" y="4149"/>
                  </a:cubicBezTo>
                  <a:cubicBezTo>
                    <a:pt x="1628" y="4100"/>
                    <a:pt x="1604" y="4027"/>
                    <a:pt x="1556" y="3979"/>
                  </a:cubicBezTo>
                  <a:cubicBezTo>
                    <a:pt x="1544" y="3967"/>
                    <a:pt x="1532" y="3963"/>
                    <a:pt x="1520" y="3963"/>
                  </a:cubicBezTo>
                  <a:close/>
                  <a:moveTo>
                    <a:pt x="1722" y="4285"/>
                  </a:moveTo>
                  <a:cubicBezTo>
                    <a:pt x="1716" y="4285"/>
                    <a:pt x="1708" y="4287"/>
                    <a:pt x="1701" y="4295"/>
                  </a:cubicBezTo>
                  <a:cubicBezTo>
                    <a:pt x="1677" y="4295"/>
                    <a:pt x="1653" y="4319"/>
                    <a:pt x="1677" y="4343"/>
                  </a:cubicBezTo>
                  <a:cubicBezTo>
                    <a:pt x="1701" y="4416"/>
                    <a:pt x="1726" y="4465"/>
                    <a:pt x="1726" y="4513"/>
                  </a:cubicBezTo>
                  <a:cubicBezTo>
                    <a:pt x="1726" y="4537"/>
                    <a:pt x="1750" y="4562"/>
                    <a:pt x="1774" y="4562"/>
                  </a:cubicBezTo>
                  <a:cubicBezTo>
                    <a:pt x="1799" y="4562"/>
                    <a:pt x="1823" y="4513"/>
                    <a:pt x="1823" y="4489"/>
                  </a:cubicBezTo>
                  <a:cubicBezTo>
                    <a:pt x="1799" y="4440"/>
                    <a:pt x="1774" y="4367"/>
                    <a:pt x="1750" y="4319"/>
                  </a:cubicBezTo>
                  <a:cubicBezTo>
                    <a:pt x="1750" y="4302"/>
                    <a:pt x="1738" y="4285"/>
                    <a:pt x="1722" y="4285"/>
                  </a:cubicBezTo>
                  <a:close/>
                  <a:moveTo>
                    <a:pt x="1799" y="4635"/>
                  </a:moveTo>
                  <a:cubicBezTo>
                    <a:pt x="1774" y="4659"/>
                    <a:pt x="1750" y="4683"/>
                    <a:pt x="1750" y="4708"/>
                  </a:cubicBezTo>
                  <a:lnTo>
                    <a:pt x="1750" y="4780"/>
                  </a:lnTo>
                  <a:lnTo>
                    <a:pt x="1750" y="4878"/>
                  </a:lnTo>
                  <a:cubicBezTo>
                    <a:pt x="1750" y="4902"/>
                    <a:pt x="1774" y="4926"/>
                    <a:pt x="1799" y="4926"/>
                  </a:cubicBezTo>
                  <a:cubicBezTo>
                    <a:pt x="1823" y="4926"/>
                    <a:pt x="1847" y="4902"/>
                    <a:pt x="1847" y="4878"/>
                  </a:cubicBezTo>
                  <a:lnTo>
                    <a:pt x="1847" y="4780"/>
                  </a:lnTo>
                  <a:lnTo>
                    <a:pt x="1847" y="4683"/>
                  </a:lnTo>
                  <a:cubicBezTo>
                    <a:pt x="1847" y="4659"/>
                    <a:pt x="1823" y="4635"/>
                    <a:pt x="1799" y="4635"/>
                  </a:cubicBezTo>
                  <a:close/>
                  <a:moveTo>
                    <a:pt x="1799" y="5023"/>
                  </a:moveTo>
                  <a:cubicBezTo>
                    <a:pt x="1774" y="5023"/>
                    <a:pt x="1750" y="5023"/>
                    <a:pt x="1750" y="5048"/>
                  </a:cubicBezTo>
                  <a:cubicBezTo>
                    <a:pt x="1726" y="5096"/>
                    <a:pt x="1726" y="5145"/>
                    <a:pt x="1726" y="5169"/>
                  </a:cubicBezTo>
                  <a:cubicBezTo>
                    <a:pt x="1701" y="5193"/>
                    <a:pt x="1726" y="5218"/>
                    <a:pt x="1750" y="5242"/>
                  </a:cubicBezTo>
                  <a:cubicBezTo>
                    <a:pt x="1774" y="5242"/>
                    <a:pt x="1799" y="5218"/>
                    <a:pt x="1799" y="5193"/>
                  </a:cubicBezTo>
                  <a:cubicBezTo>
                    <a:pt x="1823" y="5169"/>
                    <a:pt x="1823" y="5121"/>
                    <a:pt x="1823" y="5072"/>
                  </a:cubicBezTo>
                  <a:cubicBezTo>
                    <a:pt x="1847" y="5048"/>
                    <a:pt x="1823" y="5023"/>
                    <a:pt x="1799" y="50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1" name="Google Shape;431;p23"/>
          <p:cNvGrpSpPr/>
          <p:nvPr/>
        </p:nvGrpSpPr>
        <p:grpSpPr>
          <a:xfrm>
            <a:off x="-5013" y="3957734"/>
            <a:ext cx="708344" cy="1228537"/>
            <a:chOff x="-1056319" y="1385262"/>
            <a:chExt cx="212940" cy="369285"/>
          </a:xfrm>
        </p:grpSpPr>
        <p:sp>
          <p:nvSpPr>
            <p:cNvPr id="432" name="Google Shape;432;p23"/>
            <p:cNvSpPr/>
            <p:nvPr/>
          </p:nvSpPr>
          <p:spPr>
            <a:xfrm>
              <a:off x="-933315" y="1467563"/>
              <a:ext cx="27460" cy="279194"/>
            </a:xfrm>
            <a:custGeom>
              <a:avLst/>
              <a:gdLst/>
              <a:ahLst/>
              <a:cxnLst/>
              <a:rect l="l" t="t" r="r" b="b"/>
              <a:pathLst>
                <a:path w="705" h="7168" extrusionOk="0">
                  <a:moveTo>
                    <a:pt x="680" y="1"/>
                  </a:moveTo>
                  <a:cubicBezTo>
                    <a:pt x="656" y="1"/>
                    <a:pt x="632" y="25"/>
                    <a:pt x="632" y="50"/>
                  </a:cubicBezTo>
                  <a:cubicBezTo>
                    <a:pt x="608" y="292"/>
                    <a:pt x="0" y="6123"/>
                    <a:pt x="170" y="7119"/>
                  </a:cubicBezTo>
                  <a:cubicBezTo>
                    <a:pt x="170" y="7143"/>
                    <a:pt x="170" y="7167"/>
                    <a:pt x="195" y="7167"/>
                  </a:cubicBezTo>
                  <a:lnTo>
                    <a:pt x="219" y="7167"/>
                  </a:lnTo>
                  <a:cubicBezTo>
                    <a:pt x="243" y="7143"/>
                    <a:pt x="243" y="7119"/>
                    <a:pt x="243" y="7094"/>
                  </a:cubicBezTo>
                  <a:cubicBezTo>
                    <a:pt x="97" y="6123"/>
                    <a:pt x="705" y="122"/>
                    <a:pt x="705" y="74"/>
                  </a:cubicBezTo>
                  <a:cubicBezTo>
                    <a:pt x="705" y="25"/>
                    <a:pt x="705" y="25"/>
                    <a:pt x="6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23"/>
            <p:cNvSpPr/>
            <p:nvPr/>
          </p:nvSpPr>
          <p:spPr>
            <a:xfrm>
              <a:off x="-968331" y="1385262"/>
              <a:ext cx="124952" cy="123978"/>
            </a:xfrm>
            <a:custGeom>
              <a:avLst/>
              <a:gdLst/>
              <a:ahLst/>
              <a:cxnLst/>
              <a:rect l="l" t="t" r="r" b="b"/>
              <a:pathLst>
                <a:path w="3208" h="3183" extrusionOk="0">
                  <a:moveTo>
                    <a:pt x="1555" y="98"/>
                  </a:moveTo>
                  <a:cubicBezTo>
                    <a:pt x="1871" y="171"/>
                    <a:pt x="1871" y="705"/>
                    <a:pt x="1871" y="705"/>
                  </a:cubicBezTo>
                  <a:cubicBezTo>
                    <a:pt x="1871" y="729"/>
                    <a:pt x="1895" y="754"/>
                    <a:pt x="1920" y="754"/>
                  </a:cubicBezTo>
                  <a:cubicBezTo>
                    <a:pt x="1944" y="754"/>
                    <a:pt x="1968" y="754"/>
                    <a:pt x="1968" y="729"/>
                  </a:cubicBezTo>
                  <a:cubicBezTo>
                    <a:pt x="2065" y="535"/>
                    <a:pt x="2260" y="243"/>
                    <a:pt x="2381" y="243"/>
                  </a:cubicBezTo>
                  <a:cubicBezTo>
                    <a:pt x="2405" y="243"/>
                    <a:pt x="2430" y="243"/>
                    <a:pt x="2430" y="268"/>
                  </a:cubicBezTo>
                  <a:cubicBezTo>
                    <a:pt x="2600" y="389"/>
                    <a:pt x="2478" y="802"/>
                    <a:pt x="2405" y="948"/>
                  </a:cubicBezTo>
                  <a:cubicBezTo>
                    <a:pt x="2386" y="988"/>
                    <a:pt x="2414" y="1027"/>
                    <a:pt x="2452" y="1027"/>
                  </a:cubicBezTo>
                  <a:cubicBezTo>
                    <a:pt x="2460" y="1027"/>
                    <a:pt x="2469" y="1025"/>
                    <a:pt x="2478" y="1021"/>
                  </a:cubicBezTo>
                  <a:cubicBezTo>
                    <a:pt x="2600" y="972"/>
                    <a:pt x="2745" y="924"/>
                    <a:pt x="2891" y="924"/>
                  </a:cubicBezTo>
                  <a:cubicBezTo>
                    <a:pt x="2940" y="924"/>
                    <a:pt x="3013" y="924"/>
                    <a:pt x="3061" y="972"/>
                  </a:cubicBezTo>
                  <a:cubicBezTo>
                    <a:pt x="3061" y="972"/>
                    <a:pt x="3061" y="996"/>
                    <a:pt x="3061" y="996"/>
                  </a:cubicBezTo>
                  <a:cubicBezTo>
                    <a:pt x="3037" y="1142"/>
                    <a:pt x="2745" y="1409"/>
                    <a:pt x="2551" y="1580"/>
                  </a:cubicBezTo>
                  <a:cubicBezTo>
                    <a:pt x="2527" y="1580"/>
                    <a:pt x="2527" y="1604"/>
                    <a:pt x="2527" y="1628"/>
                  </a:cubicBezTo>
                  <a:cubicBezTo>
                    <a:pt x="2551" y="1628"/>
                    <a:pt x="2551" y="1652"/>
                    <a:pt x="2575" y="1652"/>
                  </a:cubicBezTo>
                  <a:cubicBezTo>
                    <a:pt x="2721" y="1652"/>
                    <a:pt x="3134" y="1725"/>
                    <a:pt x="3134" y="1920"/>
                  </a:cubicBezTo>
                  <a:cubicBezTo>
                    <a:pt x="3134" y="2114"/>
                    <a:pt x="2624" y="2163"/>
                    <a:pt x="2430" y="2163"/>
                  </a:cubicBezTo>
                  <a:cubicBezTo>
                    <a:pt x="2430" y="2163"/>
                    <a:pt x="2405" y="2163"/>
                    <a:pt x="2405" y="2187"/>
                  </a:cubicBezTo>
                  <a:cubicBezTo>
                    <a:pt x="2381" y="2211"/>
                    <a:pt x="2381" y="2211"/>
                    <a:pt x="2405" y="2235"/>
                  </a:cubicBezTo>
                  <a:cubicBezTo>
                    <a:pt x="2405" y="2235"/>
                    <a:pt x="2697" y="2551"/>
                    <a:pt x="2527" y="2794"/>
                  </a:cubicBezTo>
                  <a:cubicBezTo>
                    <a:pt x="2503" y="2818"/>
                    <a:pt x="2454" y="2843"/>
                    <a:pt x="2430" y="2843"/>
                  </a:cubicBezTo>
                  <a:cubicBezTo>
                    <a:pt x="2260" y="2843"/>
                    <a:pt x="1992" y="2503"/>
                    <a:pt x="1895" y="2381"/>
                  </a:cubicBezTo>
                  <a:cubicBezTo>
                    <a:pt x="1883" y="2369"/>
                    <a:pt x="1871" y="2363"/>
                    <a:pt x="1862" y="2363"/>
                  </a:cubicBezTo>
                  <a:cubicBezTo>
                    <a:pt x="1853" y="2363"/>
                    <a:pt x="1847" y="2369"/>
                    <a:pt x="1847" y="2381"/>
                  </a:cubicBezTo>
                  <a:cubicBezTo>
                    <a:pt x="1822" y="2381"/>
                    <a:pt x="1798" y="2405"/>
                    <a:pt x="1798" y="2430"/>
                  </a:cubicBezTo>
                  <a:cubicBezTo>
                    <a:pt x="1798" y="2430"/>
                    <a:pt x="1871" y="2964"/>
                    <a:pt x="1579" y="3086"/>
                  </a:cubicBezTo>
                  <a:lnTo>
                    <a:pt x="1507" y="3086"/>
                  </a:lnTo>
                  <a:cubicBezTo>
                    <a:pt x="1312" y="3086"/>
                    <a:pt x="1215" y="2624"/>
                    <a:pt x="1215" y="2454"/>
                  </a:cubicBezTo>
                  <a:cubicBezTo>
                    <a:pt x="1215" y="2430"/>
                    <a:pt x="1191" y="2430"/>
                    <a:pt x="1166" y="2430"/>
                  </a:cubicBezTo>
                  <a:cubicBezTo>
                    <a:pt x="1166" y="2430"/>
                    <a:pt x="1166" y="2454"/>
                    <a:pt x="1166" y="2454"/>
                  </a:cubicBezTo>
                  <a:cubicBezTo>
                    <a:pt x="1045" y="2551"/>
                    <a:pt x="899" y="2624"/>
                    <a:pt x="754" y="2624"/>
                  </a:cubicBezTo>
                  <a:cubicBezTo>
                    <a:pt x="656" y="2624"/>
                    <a:pt x="583" y="2600"/>
                    <a:pt x="511" y="2575"/>
                  </a:cubicBezTo>
                  <a:cubicBezTo>
                    <a:pt x="462" y="2551"/>
                    <a:pt x="413" y="2503"/>
                    <a:pt x="413" y="2454"/>
                  </a:cubicBezTo>
                  <a:cubicBezTo>
                    <a:pt x="389" y="2235"/>
                    <a:pt x="729" y="1871"/>
                    <a:pt x="875" y="1725"/>
                  </a:cubicBezTo>
                  <a:cubicBezTo>
                    <a:pt x="875" y="1701"/>
                    <a:pt x="875" y="1701"/>
                    <a:pt x="875" y="1677"/>
                  </a:cubicBezTo>
                  <a:cubicBezTo>
                    <a:pt x="851" y="1652"/>
                    <a:pt x="826" y="1652"/>
                    <a:pt x="826" y="1652"/>
                  </a:cubicBezTo>
                  <a:lnTo>
                    <a:pt x="705" y="1652"/>
                  </a:lnTo>
                  <a:cubicBezTo>
                    <a:pt x="535" y="1652"/>
                    <a:pt x="195" y="1628"/>
                    <a:pt x="146" y="1409"/>
                  </a:cubicBezTo>
                  <a:cubicBezTo>
                    <a:pt x="122" y="1385"/>
                    <a:pt x="122" y="1361"/>
                    <a:pt x="146" y="1337"/>
                  </a:cubicBezTo>
                  <a:cubicBezTo>
                    <a:pt x="219" y="1215"/>
                    <a:pt x="559" y="1191"/>
                    <a:pt x="826" y="1191"/>
                  </a:cubicBezTo>
                  <a:lnTo>
                    <a:pt x="851" y="1191"/>
                  </a:lnTo>
                  <a:cubicBezTo>
                    <a:pt x="899" y="1167"/>
                    <a:pt x="924" y="1118"/>
                    <a:pt x="875" y="1094"/>
                  </a:cubicBezTo>
                  <a:cubicBezTo>
                    <a:pt x="778" y="1021"/>
                    <a:pt x="511" y="778"/>
                    <a:pt x="511" y="608"/>
                  </a:cubicBezTo>
                  <a:cubicBezTo>
                    <a:pt x="511" y="559"/>
                    <a:pt x="511" y="535"/>
                    <a:pt x="535" y="511"/>
                  </a:cubicBezTo>
                  <a:cubicBezTo>
                    <a:pt x="583" y="486"/>
                    <a:pt x="608" y="462"/>
                    <a:pt x="656" y="462"/>
                  </a:cubicBezTo>
                  <a:cubicBezTo>
                    <a:pt x="899" y="511"/>
                    <a:pt x="1118" y="632"/>
                    <a:pt x="1312" y="778"/>
                  </a:cubicBezTo>
                  <a:lnTo>
                    <a:pt x="1361" y="778"/>
                  </a:lnTo>
                  <a:cubicBezTo>
                    <a:pt x="1385" y="754"/>
                    <a:pt x="1385" y="754"/>
                    <a:pt x="1385" y="729"/>
                  </a:cubicBezTo>
                  <a:cubicBezTo>
                    <a:pt x="1361" y="608"/>
                    <a:pt x="1337" y="268"/>
                    <a:pt x="1434" y="146"/>
                  </a:cubicBezTo>
                  <a:cubicBezTo>
                    <a:pt x="1458" y="98"/>
                    <a:pt x="1507" y="98"/>
                    <a:pt x="1555" y="98"/>
                  </a:cubicBezTo>
                  <a:close/>
                  <a:moveTo>
                    <a:pt x="1531" y="1"/>
                  </a:moveTo>
                  <a:cubicBezTo>
                    <a:pt x="1458" y="1"/>
                    <a:pt x="1385" y="25"/>
                    <a:pt x="1337" y="73"/>
                  </a:cubicBezTo>
                  <a:cubicBezTo>
                    <a:pt x="1239" y="243"/>
                    <a:pt x="1215" y="438"/>
                    <a:pt x="1239" y="632"/>
                  </a:cubicBezTo>
                  <a:cubicBezTo>
                    <a:pt x="1069" y="486"/>
                    <a:pt x="875" y="389"/>
                    <a:pt x="632" y="365"/>
                  </a:cubicBezTo>
                  <a:cubicBezTo>
                    <a:pt x="583" y="365"/>
                    <a:pt x="511" y="389"/>
                    <a:pt x="462" y="413"/>
                  </a:cubicBezTo>
                  <a:cubicBezTo>
                    <a:pt x="413" y="462"/>
                    <a:pt x="389" y="535"/>
                    <a:pt x="389" y="584"/>
                  </a:cubicBezTo>
                  <a:cubicBezTo>
                    <a:pt x="438" y="778"/>
                    <a:pt x="559" y="948"/>
                    <a:pt x="705" y="1069"/>
                  </a:cubicBezTo>
                  <a:cubicBezTo>
                    <a:pt x="511" y="1069"/>
                    <a:pt x="171" y="1118"/>
                    <a:pt x="49" y="1264"/>
                  </a:cubicBezTo>
                  <a:cubicBezTo>
                    <a:pt x="0" y="1312"/>
                    <a:pt x="0" y="1361"/>
                    <a:pt x="0" y="1434"/>
                  </a:cubicBezTo>
                  <a:cubicBezTo>
                    <a:pt x="73" y="1701"/>
                    <a:pt x="462" y="1725"/>
                    <a:pt x="681" y="1725"/>
                  </a:cubicBezTo>
                  <a:cubicBezTo>
                    <a:pt x="511" y="1895"/>
                    <a:pt x="243" y="2211"/>
                    <a:pt x="268" y="2454"/>
                  </a:cubicBezTo>
                  <a:cubicBezTo>
                    <a:pt x="292" y="2527"/>
                    <a:pt x="341" y="2600"/>
                    <a:pt x="413" y="2624"/>
                  </a:cubicBezTo>
                  <a:cubicBezTo>
                    <a:pt x="511" y="2673"/>
                    <a:pt x="608" y="2697"/>
                    <a:pt x="705" y="2697"/>
                  </a:cubicBezTo>
                  <a:cubicBezTo>
                    <a:pt x="851" y="2697"/>
                    <a:pt x="996" y="2648"/>
                    <a:pt x="1118" y="2551"/>
                  </a:cubicBezTo>
                  <a:cubicBezTo>
                    <a:pt x="1166" y="2746"/>
                    <a:pt x="1264" y="3183"/>
                    <a:pt x="1507" y="3183"/>
                  </a:cubicBezTo>
                  <a:cubicBezTo>
                    <a:pt x="1531" y="3183"/>
                    <a:pt x="1579" y="3183"/>
                    <a:pt x="1604" y="3159"/>
                  </a:cubicBezTo>
                  <a:cubicBezTo>
                    <a:pt x="1822" y="3037"/>
                    <a:pt x="1944" y="2794"/>
                    <a:pt x="1895" y="2551"/>
                  </a:cubicBezTo>
                  <a:lnTo>
                    <a:pt x="1895" y="2551"/>
                  </a:lnTo>
                  <a:cubicBezTo>
                    <a:pt x="2041" y="2721"/>
                    <a:pt x="2260" y="2940"/>
                    <a:pt x="2430" y="2940"/>
                  </a:cubicBezTo>
                  <a:cubicBezTo>
                    <a:pt x="2503" y="2940"/>
                    <a:pt x="2551" y="2916"/>
                    <a:pt x="2600" y="2867"/>
                  </a:cubicBezTo>
                  <a:cubicBezTo>
                    <a:pt x="2697" y="2648"/>
                    <a:pt x="2673" y="2405"/>
                    <a:pt x="2527" y="2260"/>
                  </a:cubicBezTo>
                  <a:cubicBezTo>
                    <a:pt x="2745" y="2235"/>
                    <a:pt x="3207" y="2163"/>
                    <a:pt x="3207" y="1920"/>
                  </a:cubicBezTo>
                  <a:cubicBezTo>
                    <a:pt x="3207" y="1677"/>
                    <a:pt x="2867" y="1604"/>
                    <a:pt x="2673" y="1580"/>
                  </a:cubicBezTo>
                  <a:cubicBezTo>
                    <a:pt x="2818" y="1434"/>
                    <a:pt x="3134" y="1191"/>
                    <a:pt x="3134" y="1021"/>
                  </a:cubicBezTo>
                  <a:cubicBezTo>
                    <a:pt x="3134" y="972"/>
                    <a:pt x="3110" y="948"/>
                    <a:pt x="3086" y="899"/>
                  </a:cubicBezTo>
                  <a:cubicBezTo>
                    <a:pt x="3037" y="851"/>
                    <a:pt x="2940" y="826"/>
                    <a:pt x="2867" y="826"/>
                  </a:cubicBezTo>
                  <a:cubicBezTo>
                    <a:pt x="2745" y="826"/>
                    <a:pt x="2624" y="851"/>
                    <a:pt x="2503" y="899"/>
                  </a:cubicBezTo>
                  <a:cubicBezTo>
                    <a:pt x="2551" y="729"/>
                    <a:pt x="2648" y="341"/>
                    <a:pt x="2478" y="195"/>
                  </a:cubicBezTo>
                  <a:cubicBezTo>
                    <a:pt x="2430" y="171"/>
                    <a:pt x="2405" y="146"/>
                    <a:pt x="2357" y="146"/>
                  </a:cubicBezTo>
                  <a:cubicBezTo>
                    <a:pt x="2187" y="146"/>
                    <a:pt x="2017" y="389"/>
                    <a:pt x="1920" y="559"/>
                  </a:cubicBezTo>
                  <a:cubicBezTo>
                    <a:pt x="1895" y="365"/>
                    <a:pt x="1798" y="73"/>
                    <a:pt x="15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23"/>
            <p:cNvSpPr/>
            <p:nvPr/>
          </p:nvSpPr>
          <p:spPr>
            <a:xfrm>
              <a:off x="-990104" y="1535297"/>
              <a:ext cx="60606" cy="203864"/>
            </a:xfrm>
            <a:custGeom>
              <a:avLst/>
              <a:gdLst/>
              <a:ahLst/>
              <a:cxnLst/>
              <a:rect l="l" t="t" r="r" b="b"/>
              <a:pathLst>
                <a:path w="1556" h="5234" extrusionOk="0">
                  <a:moveTo>
                    <a:pt x="70" y="1"/>
                  </a:moveTo>
                  <a:cubicBezTo>
                    <a:pt x="64" y="1"/>
                    <a:pt x="56" y="4"/>
                    <a:pt x="49" y="11"/>
                  </a:cubicBezTo>
                  <a:cubicBezTo>
                    <a:pt x="25" y="11"/>
                    <a:pt x="1" y="35"/>
                    <a:pt x="25" y="60"/>
                  </a:cubicBezTo>
                  <a:cubicBezTo>
                    <a:pt x="49" y="108"/>
                    <a:pt x="1458" y="3290"/>
                    <a:pt x="948" y="5185"/>
                  </a:cubicBezTo>
                  <a:cubicBezTo>
                    <a:pt x="948" y="5210"/>
                    <a:pt x="948" y="5234"/>
                    <a:pt x="972" y="5234"/>
                  </a:cubicBezTo>
                  <a:cubicBezTo>
                    <a:pt x="1021" y="5234"/>
                    <a:pt x="1045" y="5234"/>
                    <a:pt x="1045" y="5185"/>
                  </a:cubicBezTo>
                  <a:cubicBezTo>
                    <a:pt x="1555" y="3290"/>
                    <a:pt x="122" y="60"/>
                    <a:pt x="98" y="35"/>
                  </a:cubicBezTo>
                  <a:cubicBezTo>
                    <a:pt x="98" y="18"/>
                    <a:pt x="86" y="1"/>
                    <a:pt x="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23"/>
            <p:cNvSpPr/>
            <p:nvPr/>
          </p:nvSpPr>
          <p:spPr>
            <a:xfrm>
              <a:off x="-1056319" y="1471965"/>
              <a:ext cx="125886" cy="123394"/>
            </a:xfrm>
            <a:custGeom>
              <a:avLst/>
              <a:gdLst/>
              <a:ahLst/>
              <a:cxnLst/>
              <a:rect l="l" t="t" r="r" b="b"/>
              <a:pathLst>
                <a:path w="3232" h="3168" extrusionOk="0">
                  <a:moveTo>
                    <a:pt x="1513" y="97"/>
                  </a:moveTo>
                  <a:cubicBezTo>
                    <a:pt x="1527" y="97"/>
                    <a:pt x="1541" y="99"/>
                    <a:pt x="1555" y="107"/>
                  </a:cubicBezTo>
                  <a:cubicBezTo>
                    <a:pt x="1871" y="155"/>
                    <a:pt x="1895" y="714"/>
                    <a:pt x="1895" y="714"/>
                  </a:cubicBezTo>
                  <a:cubicBezTo>
                    <a:pt x="1895" y="738"/>
                    <a:pt x="1895" y="738"/>
                    <a:pt x="1919" y="738"/>
                  </a:cubicBezTo>
                  <a:cubicBezTo>
                    <a:pt x="1926" y="745"/>
                    <a:pt x="1934" y="748"/>
                    <a:pt x="1940" y="748"/>
                  </a:cubicBezTo>
                  <a:cubicBezTo>
                    <a:pt x="1956" y="748"/>
                    <a:pt x="1968" y="731"/>
                    <a:pt x="1968" y="714"/>
                  </a:cubicBezTo>
                  <a:cubicBezTo>
                    <a:pt x="2065" y="544"/>
                    <a:pt x="2259" y="228"/>
                    <a:pt x="2381" y="228"/>
                  </a:cubicBezTo>
                  <a:cubicBezTo>
                    <a:pt x="2405" y="228"/>
                    <a:pt x="2430" y="252"/>
                    <a:pt x="2454" y="252"/>
                  </a:cubicBezTo>
                  <a:cubicBezTo>
                    <a:pt x="2600" y="398"/>
                    <a:pt x="2478" y="811"/>
                    <a:pt x="2430" y="957"/>
                  </a:cubicBezTo>
                  <a:cubicBezTo>
                    <a:pt x="2405" y="957"/>
                    <a:pt x="2405" y="981"/>
                    <a:pt x="2430" y="1005"/>
                  </a:cubicBezTo>
                  <a:lnTo>
                    <a:pt x="2478" y="1005"/>
                  </a:lnTo>
                  <a:cubicBezTo>
                    <a:pt x="2600" y="933"/>
                    <a:pt x="2745" y="908"/>
                    <a:pt x="2891" y="908"/>
                  </a:cubicBezTo>
                  <a:cubicBezTo>
                    <a:pt x="2940" y="908"/>
                    <a:pt x="3013" y="908"/>
                    <a:pt x="3061" y="957"/>
                  </a:cubicBezTo>
                  <a:cubicBezTo>
                    <a:pt x="3061" y="957"/>
                    <a:pt x="3061" y="981"/>
                    <a:pt x="3061" y="981"/>
                  </a:cubicBezTo>
                  <a:cubicBezTo>
                    <a:pt x="3037" y="1127"/>
                    <a:pt x="2745" y="1394"/>
                    <a:pt x="2551" y="1540"/>
                  </a:cubicBezTo>
                  <a:cubicBezTo>
                    <a:pt x="2551" y="1564"/>
                    <a:pt x="2527" y="1588"/>
                    <a:pt x="2527" y="1588"/>
                  </a:cubicBezTo>
                  <a:cubicBezTo>
                    <a:pt x="2551" y="1613"/>
                    <a:pt x="2551" y="1637"/>
                    <a:pt x="2575" y="1637"/>
                  </a:cubicBezTo>
                  <a:cubicBezTo>
                    <a:pt x="2575" y="1637"/>
                    <a:pt x="3134" y="1710"/>
                    <a:pt x="3134" y="1904"/>
                  </a:cubicBezTo>
                  <a:cubicBezTo>
                    <a:pt x="3134" y="2099"/>
                    <a:pt x="2624" y="2147"/>
                    <a:pt x="2454" y="2147"/>
                  </a:cubicBezTo>
                  <a:cubicBezTo>
                    <a:pt x="2430" y="2147"/>
                    <a:pt x="2405" y="2147"/>
                    <a:pt x="2405" y="2171"/>
                  </a:cubicBezTo>
                  <a:cubicBezTo>
                    <a:pt x="2381" y="2171"/>
                    <a:pt x="2381" y="2196"/>
                    <a:pt x="2405" y="2220"/>
                  </a:cubicBezTo>
                  <a:cubicBezTo>
                    <a:pt x="2405" y="2220"/>
                    <a:pt x="2697" y="2536"/>
                    <a:pt x="2527" y="2779"/>
                  </a:cubicBezTo>
                  <a:cubicBezTo>
                    <a:pt x="2502" y="2803"/>
                    <a:pt x="2478" y="2827"/>
                    <a:pt x="2430" y="2827"/>
                  </a:cubicBezTo>
                  <a:cubicBezTo>
                    <a:pt x="2259" y="2827"/>
                    <a:pt x="1992" y="2487"/>
                    <a:pt x="1895" y="2341"/>
                  </a:cubicBezTo>
                  <a:cubicBezTo>
                    <a:pt x="1895" y="2341"/>
                    <a:pt x="1884" y="2331"/>
                    <a:pt x="1870" y="2331"/>
                  </a:cubicBezTo>
                  <a:cubicBezTo>
                    <a:pt x="1863" y="2331"/>
                    <a:pt x="1855" y="2333"/>
                    <a:pt x="1846" y="2341"/>
                  </a:cubicBezTo>
                  <a:cubicBezTo>
                    <a:pt x="1822" y="2341"/>
                    <a:pt x="1822" y="2366"/>
                    <a:pt x="1822" y="2390"/>
                  </a:cubicBezTo>
                  <a:cubicBezTo>
                    <a:pt x="1822" y="2390"/>
                    <a:pt x="1895" y="2924"/>
                    <a:pt x="1579" y="3046"/>
                  </a:cubicBezTo>
                  <a:lnTo>
                    <a:pt x="1531" y="3046"/>
                  </a:lnTo>
                  <a:cubicBezTo>
                    <a:pt x="1336" y="3046"/>
                    <a:pt x="1239" y="2609"/>
                    <a:pt x="1215" y="2439"/>
                  </a:cubicBezTo>
                  <a:cubicBezTo>
                    <a:pt x="1215" y="2414"/>
                    <a:pt x="1191" y="2414"/>
                    <a:pt x="1191" y="2414"/>
                  </a:cubicBezTo>
                  <a:lnTo>
                    <a:pt x="1142" y="2414"/>
                  </a:lnTo>
                  <a:cubicBezTo>
                    <a:pt x="1021" y="2512"/>
                    <a:pt x="875" y="2584"/>
                    <a:pt x="705" y="2584"/>
                  </a:cubicBezTo>
                  <a:cubicBezTo>
                    <a:pt x="632" y="2584"/>
                    <a:pt x="535" y="2560"/>
                    <a:pt x="462" y="2536"/>
                  </a:cubicBezTo>
                  <a:cubicBezTo>
                    <a:pt x="413" y="2512"/>
                    <a:pt x="389" y="2463"/>
                    <a:pt x="365" y="2414"/>
                  </a:cubicBezTo>
                  <a:cubicBezTo>
                    <a:pt x="340" y="2220"/>
                    <a:pt x="705" y="1831"/>
                    <a:pt x="826" y="1686"/>
                  </a:cubicBezTo>
                  <a:cubicBezTo>
                    <a:pt x="851" y="1661"/>
                    <a:pt x="826" y="1613"/>
                    <a:pt x="802" y="1613"/>
                  </a:cubicBezTo>
                  <a:lnTo>
                    <a:pt x="656" y="1613"/>
                  </a:lnTo>
                  <a:cubicBezTo>
                    <a:pt x="510" y="1613"/>
                    <a:pt x="170" y="1588"/>
                    <a:pt x="122" y="1394"/>
                  </a:cubicBezTo>
                  <a:cubicBezTo>
                    <a:pt x="122" y="1370"/>
                    <a:pt x="122" y="1345"/>
                    <a:pt x="146" y="1321"/>
                  </a:cubicBezTo>
                  <a:cubicBezTo>
                    <a:pt x="219" y="1200"/>
                    <a:pt x="559" y="1175"/>
                    <a:pt x="826" y="1175"/>
                  </a:cubicBezTo>
                  <a:lnTo>
                    <a:pt x="875" y="1175"/>
                  </a:lnTo>
                  <a:cubicBezTo>
                    <a:pt x="875" y="1175"/>
                    <a:pt x="899" y="1151"/>
                    <a:pt x="923" y="1151"/>
                  </a:cubicBezTo>
                  <a:cubicBezTo>
                    <a:pt x="923" y="1127"/>
                    <a:pt x="899" y="1103"/>
                    <a:pt x="899" y="1078"/>
                  </a:cubicBezTo>
                  <a:cubicBezTo>
                    <a:pt x="802" y="1005"/>
                    <a:pt x="510" y="762"/>
                    <a:pt x="510" y="592"/>
                  </a:cubicBezTo>
                  <a:cubicBezTo>
                    <a:pt x="510" y="568"/>
                    <a:pt x="535" y="520"/>
                    <a:pt x="559" y="495"/>
                  </a:cubicBezTo>
                  <a:cubicBezTo>
                    <a:pt x="583" y="471"/>
                    <a:pt x="632" y="471"/>
                    <a:pt x="680" y="471"/>
                  </a:cubicBezTo>
                  <a:cubicBezTo>
                    <a:pt x="899" y="520"/>
                    <a:pt x="1142" y="617"/>
                    <a:pt x="1312" y="762"/>
                  </a:cubicBezTo>
                  <a:cubicBezTo>
                    <a:pt x="1324" y="775"/>
                    <a:pt x="1336" y="781"/>
                    <a:pt x="1345" y="781"/>
                  </a:cubicBezTo>
                  <a:cubicBezTo>
                    <a:pt x="1355" y="781"/>
                    <a:pt x="1361" y="775"/>
                    <a:pt x="1361" y="762"/>
                  </a:cubicBezTo>
                  <a:cubicBezTo>
                    <a:pt x="1385" y="762"/>
                    <a:pt x="1409" y="738"/>
                    <a:pt x="1385" y="714"/>
                  </a:cubicBezTo>
                  <a:cubicBezTo>
                    <a:pt x="1361" y="592"/>
                    <a:pt x="1336" y="252"/>
                    <a:pt x="1434" y="131"/>
                  </a:cubicBezTo>
                  <a:cubicBezTo>
                    <a:pt x="1451" y="114"/>
                    <a:pt x="1480" y="97"/>
                    <a:pt x="1513" y="97"/>
                  </a:cubicBezTo>
                  <a:close/>
                  <a:moveTo>
                    <a:pt x="1497" y="0"/>
                  </a:moveTo>
                  <a:cubicBezTo>
                    <a:pt x="1437" y="0"/>
                    <a:pt x="1373" y="28"/>
                    <a:pt x="1336" y="82"/>
                  </a:cubicBezTo>
                  <a:cubicBezTo>
                    <a:pt x="1263" y="252"/>
                    <a:pt x="1215" y="447"/>
                    <a:pt x="1263" y="617"/>
                  </a:cubicBezTo>
                  <a:cubicBezTo>
                    <a:pt x="1093" y="471"/>
                    <a:pt x="875" y="398"/>
                    <a:pt x="656" y="349"/>
                  </a:cubicBezTo>
                  <a:cubicBezTo>
                    <a:pt x="583" y="349"/>
                    <a:pt x="535" y="374"/>
                    <a:pt x="462" y="422"/>
                  </a:cubicBezTo>
                  <a:cubicBezTo>
                    <a:pt x="413" y="447"/>
                    <a:pt x="389" y="520"/>
                    <a:pt x="389" y="568"/>
                  </a:cubicBezTo>
                  <a:cubicBezTo>
                    <a:pt x="413" y="762"/>
                    <a:pt x="608" y="957"/>
                    <a:pt x="729" y="1054"/>
                  </a:cubicBezTo>
                  <a:cubicBezTo>
                    <a:pt x="510" y="1078"/>
                    <a:pt x="170" y="1103"/>
                    <a:pt x="49" y="1248"/>
                  </a:cubicBezTo>
                  <a:cubicBezTo>
                    <a:pt x="25" y="1297"/>
                    <a:pt x="0" y="1370"/>
                    <a:pt x="25" y="1418"/>
                  </a:cubicBezTo>
                  <a:cubicBezTo>
                    <a:pt x="73" y="1686"/>
                    <a:pt x="462" y="1710"/>
                    <a:pt x="680" y="1710"/>
                  </a:cubicBezTo>
                  <a:cubicBezTo>
                    <a:pt x="535" y="1880"/>
                    <a:pt x="243" y="2220"/>
                    <a:pt x="292" y="2439"/>
                  </a:cubicBezTo>
                  <a:cubicBezTo>
                    <a:pt x="292" y="2536"/>
                    <a:pt x="340" y="2584"/>
                    <a:pt x="438" y="2633"/>
                  </a:cubicBezTo>
                  <a:cubicBezTo>
                    <a:pt x="510" y="2682"/>
                    <a:pt x="608" y="2706"/>
                    <a:pt x="705" y="2706"/>
                  </a:cubicBezTo>
                  <a:cubicBezTo>
                    <a:pt x="875" y="2682"/>
                    <a:pt x="1021" y="2633"/>
                    <a:pt x="1142" y="2560"/>
                  </a:cubicBezTo>
                  <a:cubicBezTo>
                    <a:pt x="1166" y="2730"/>
                    <a:pt x="1263" y="3167"/>
                    <a:pt x="1531" y="3167"/>
                  </a:cubicBezTo>
                  <a:lnTo>
                    <a:pt x="1628" y="3167"/>
                  </a:lnTo>
                  <a:cubicBezTo>
                    <a:pt x="1822" y="3046"/>
                    <a:pt x="1944" y="2803"/>
                    <a:pt x="1919" y="2560"/>
                  </a:cubicBezTo>
                  <a:lnTo>
                    <a:pt x="1919" y="2560"/>
                  </a:lnTo>
                  <a:cubicBezTo>
                    <a:pt x="2041" y="2706"/>
                    <a:pt x="2259" y="2949"/>
                    <a:pt x="2454" y="2949"/>
                  </a:cubicBezTo>
                  <a:cubicBezTo>
                    <a:pt x="2502" y="2949"/>
                    <a:pt x="2575" y="2900"/>
                    <a:pt x="2600" y="2852"/>
                  </a:cubicBezTo>
                  <a:cubicBezTo>
                    <a:pt x="2721" y="2657"/>
                    <a:pt x="2697" y="2414"/>
                    <a:pt x="2551" y="2244"/>
                  </a:cubicBezTo>
                  <a:cubicBezTo>
                    <a:pt x="2745" y="2220"/>
                    <a:pt x="3231" y="2147"/>
                    <a:pt x="3231" y="1904"/>
                  </a:cubicBezTo>
                  <a:cubicBezTo>
                    <a:pt x="3231" y="1661"/>
                    <a:pt x="2891" y="1588"/>
                    <a:pt x="2697" y="1564"/>
                  </a:cubicBezTo>
                  <a:cubicBezTo>
                    <a:pt x="2842" y="1443"/>
                    <a:pt x="3134" y="1175"/>
                    <a:pt x="3134" y="1005"/>
                  </a:cubicBezTo>
                  <a:cubicBezTo>
                    <a:pt x="3134" y="981"/>
                    <a:pt x="3134" y="933"/>
                    <a:pt x="3110" y="908"/>
                  </a:cubicBezTo>
                  <a:cubicBezTo>
                    <a:pt x="3055" y="854"/>
                    <a:pt x="3000" y="826"/>
                    <a:pt x="2935" y="826"/>
                  </a:cubicBezTo>
                  <a:cubicBezTo>
                    <a:pt x="2914" y="826"/>
                    <a:pt x="2891" y="829"/>
                    <a:pt x="2867" y="835"/>
                  </a:cubicBezTo>
                  <a:cubicBezTo>
                    <a:pt x="2745" y="835"/>
                    <a:pt x="2624" y="860"/>
                    <a:pt x="2527" y="884"/>
                  </a:cubicBezTo>
                  <a:cubicBezTo>
                    <a:pt x="2575" y="714"/>
                    <a:pt x="2672" y="349"/>
                    <a:pt x="2478" y="179"/>
                  </a:cubicBezTo>
                  <a:cubicBezTo>
                    <a:pt x="2454" y="155"/>
                    <a:pt x="2405" y="155"/>
                    <a:pt x="2381" y="131"/>
                  </a:cubicBezTo>
                  <a:cubicBezTo>
                    <a:pt x="2211" y="131"/>
                    <a:pt x="2041" y="374"/>
                    <a:pt x="1944" y="544"/>
                  </a:cubicBezTo>
                  <a:cubicBezTo>
                    <a:pt x="1919" y="349"/>
                    <a:pt x="1822" y="58"/>
                    <a:pt x="1555" y="9"/>
                  </a:cubicBezTo>
                  <a:cubicBezTo>
                    <a:pt x="1537" y="3"/>
                    <a:pt x="1517" y="0"/>
                    <a:pt x="14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23"/>
            <p:cNvSpPr/>
            <p:nvPr/>
          </p:nvSpPr>
          <p:spPr>
            <a:xfrm>
              <a:off x="-933315" y="1418369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29" y="1"/>
                  </a:moveTo>
                  <a:cubicBezTo>
                    <a:pt x="340" y="1"/>
                    <a:pt x="0" y="317"/>
                    <a:pt x="0" y="705"/>
                  </a:cubicBezTo>
                  <a:cubicBezTo>
                    <a:pt x="0" y="1094"/>
                    <a:pt x="340" y="1410"/>
                    <a:pt x="729" y="1410"/>
                  </a:cubicBezTo>
                  <a:cubicBezTo>
                    <a:pt x="1118" y="1410"/>
                    <a:pt x="1434" y="1094"/>
                    <a:pt x="1434" y="705"/>
                  </a:cubicBezTo>
                  <a:cubicBezTo>
                    <a:pt x="1434" y="317"/>
                    <a:pt x="1118" y="1"/>
                    <a:pt x="7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23"/>
            <p:cNvSpPr/>
            <p:nvPr/>
          </p:nvSpPr>
          <p:spPr>
            <a:xfrm>
              <a:off x="-1021303" y="1507331"/>
              <a:ext cx="55854" cy="54919"/>
            </a:xfrm>
            <a:custGeom>
              <a:avLst/>
              <a:gdLst/>
              <a:ahLst/>
              <a:cxnLst/>
              <a:rect l="l" t="t" r="r" b="b"/>
              <a:pathLst>
                <a:path w="1434" h="1410" extrusionOk="0">
                  <a:moveTo>
                    <a:pt x="705" y="0"/>
                  </a:moveTo>
                  <a:cubicBezTo>
                    <a:pt x="316" y="0"/>
                    <a:pt x="0" y="316"/>
                    <a:pt x="0" y="705"/>
                  </a:cubicBezTo>
                  <a:cubicBezTo>
                    <a:pt x="0" y="1093"/>
                    <a:pt x="316" y="1409"/>
                    <a:pt x="705" y="1409"/>
                  </a:cubicBezTo>
                  <a:cubicBezTo>
                    <a:pt x="1118" y="1409"/>
                    <a:pt x="1433" y="1093"/>
                    <a:pt x="1433" y="705"/>
                  </a:cubicBezTo>
                  <a:cubicBezTo>
                    <a:pt x="1433" y="316"/>
                    <a:pt x="1118" y="0"/>
                    <a:pt x="7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23"/>
            <p:cNvSpPr/>
            <p:nvPr/>
          </p:nvSpPr>
          <p:spPr>
            <a:xfrm>
              <a:off x="-1029833" y="1690513"/>
              <a:ext cx="173717" cy="64034"/>
            </a:xfrm>
            <a:custGeom>
              <a:avLst/>
              <a:gdLst/>
              <a:ahLst/>
              <a:cxnLst/>
              <a:rect l="l" t="t" r="r" b="b"/>
              <a:pathLst>
                <a:path w="4460" h="1644" extrusionOk="0">
                  <a:moveTo>
                    <a:pt x="2533" y="0"/>
                  </a:moveTo>
                  <a:cubicBezTo>
                    <a:pt x="2511" y="0"/>
                    <a:pt x="2492" y="11"/>
                    <a:pt x="2478" y="34"/>
                  </a:cubicBezTo>
                  <a:cubicBezTo>
                    <a:pt x="2308" y="253"/>
                    <a:pt x="1920" y="763"/>
                    <a:pt x="1920" y="763"/>
                  </a:cubicBezTo>
                  <a:cubicBezTo>
                    <a:pt x="1920" y="763"/>
                    <a:pt x="1830" y="97"/>
                    <a:pt x="1603" y="97"/>
                  </a:cubicBezTo>
                  <a:cubicBezTo>
                    <a:pt x="1567" y="97"/>
                    <a:pt x="1526" y="115"/>
                    <a:pt x="1482" y="156"/>
                  </a:cubicBezTo>
                  <a:cubicBezTo>
                    <a:pt x="1288" y="350"/>
                    <a:pt x="1094" y="544"/>
                    <a:pt x="924" y="739"/>
                  </a:cubicBezTo>
                  <a:cubicBezTo>
                    <a:pt x="924" y="739"/>
                    <a:pt x="672" y="73"/>
                    <a:pt x="493" y="73"/>
                  </a:cubicBezTo>
                  <a:cubicBezTo>
                    <a:pt x="464" y="73"/>
                    <a:pt x="437" y="91"/>
                    <a:pt x="413" y="131"/>
                  </a:cubicBezTo>
                  <a:cubicBezTo>
                    <a:pt x="243" y="617"/>
                    <a:pt x="98" y="1103"/>
                    <a:pt x="0" y="1613"/>
                  </a:cubicBezTo>
                  <a:cubicBezTo>
                    <a:pt x="0" y="1613"/>
                    <a:pt x="1039" y="1644"/>
                    <a:pt x="2099" y="1644"/>
                  </a:cubicBezTo>
                  <a:cubicBezTo>
                    <a:pt x="3158" y="1644"/>
                    <a:pt x="4239" y="1613"/>
                    <a:pt x="4324" y="1492"/>
                  </a:cubicBezTo>
                  <a:cubicBezTo>
                    <a:pt x="4459" y="1289"/>
                    <a:pt x="4115" y="108"/>
                    <a:pt x="3813" y="108"/>
                  </a:cubicBezTo>
                  <a:cubicBezTo>
                    <a:pt x="3789" y="108"/>
                    <a:pt x="3765" y="115"/>
                    <a:pt x="3741" y="131"/>
                  </a:cubicBezTo>
                  <a:cubicBezTo>
                    <a:pt x="3523" y="350"/>
                    <a:pt x="3353" y="642"/>
                    <a:pt x="3280" y="933"/>
                  </a:cubicBezTo>
                  <a:cubicBezTo>
                    <a:pt x="3280" y="933"/>
                    <a:pt x="2744" y="0"/>
                    <a:pt x="25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23"/>
            <p:cNvSpPr/>
            <p:nvPr/>
          </p:nvSpPr>
          <p:spPr>
            <a:xfrm>
              <a:off x="-886965" y="1718791"/>
              <a:ext cx="8569" cy="31511"/>
            </a:xfrm>
            <a:custGeom>
              <a:avLst/>
              <a:gdLst/>
              <a:ahLst/>
              <a:cxnLst/>
              <a:rect l="l" t="t" r="r" b="b"/>
              <a:pathLst>
                <a:path w="220" h="809" extrusionOk="0">
                  <a:moveTo>
                    <a:pt x="159" y="1"/>
                  </a:moveTo>
                  <a:cubicBezTo>
                    <a:pt x="140" y="1"/>
                    <a:pt x="122" y="13"/>
                    <a:pt x="122" y="37"/>
                  </a:cubicBezTo>
                  <a:cubicBezTo>
                    <a:pt x="122" y="256"/>
                    <a:pt x="98" y="499"/>
                    <a:pt x="25" y="741"/>
                  </a:cubicBezTo>
                  <a:cubicBezTo>
                    <a:pt x="1" y="741"/>
                    <a:pt x="1" y="790"/>
                    <a:pt x="25" y="790"/>
                  </a:cubicBezTo>
                  <a:lnTo>
                    <a:pt x="49" y="790"/>
                  </a:lnTo>
                  <a:cubicBezTo>
                    <a:pt x="49" y="802"/>
                    <a:pt x="55" y="808"/>
                    <a:pt x="64" y="808"/>
                  </a:cubicBezTo>
                  <a:cubicBezTo>
                    <a:pt x="73" y="808"/>
                    <a:pt x="86" y="802"/>
                    <a:pt x="98" y="790"/>
                  </a:cubicBezTo>
                  <a:cubicBezTo>
                    <a:pt x="195" y="547"/>
                    <a:pt x="219" y="280"/>
                    <a:pt x="195" y="37"/>
                  </a:cubicBezTo>
                  <a:cubicBezTo>
                    <a:pt x="195" y="13"/>
                    <a:pt x="177" y="1"/>
                    <a:pt x="1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23"/>
            <p:cNvSpPr/>
            <p:nvPr/>
          </p:nvSpPr>
          <p:spPr>
            <a:xfrm>
              <a:off x="-931446" y="1708859"/>
              <a:ext cx="10478" cy="40742"/>
            </a:xfrm>
            <a:custGeom>
              <a:avLst/>
              <a:gdLst/>
              <a:ahLst/>
              <a:cxnLst/>
              <a:rect l="l" t="t" r="r" b="b"/>
              <a:pathLst>
                <a:path w="269" h="1046" extrusionOk="0">
                  <a:moveTo>
                    <a:pt x="147" y="0"/>
                  </a:moveTo>
                  <a:cubicBezTo>
                    <a:pt x="122" y="0"/>
                    <a:pt x="98" y="25"/>
                    <a:pt x="122" y="49"/>
                  </a:cubicBezTo>
                  <a:cubicBezTo>
                    <a:pt x="147" y="365"/>
                    <a:pt x="122" y="875"/>
                    <a:pt x="1" y="948"/>
                  </a:cubicBezTo>
                  <a:cubicBezTo>
                    <a:pt x="1" y="972"/>
                    <a:pt x="1" y="996"/>
                    <a:pt x="1" y="1021"/>
                  </a:cubicBezTo>
                  <a:cubicBezTo>
                    <a:pt x="25" y="1021"/>
                    <a:pt x="25" y="1045"/>
                    <a:pt x="49" y="1045"/>
                  </a:cubicBezTo>
                  <a:lnTo>
                    <a:pt x="74" y="1045"/>
                  </a:lnTo>
                  <a:cubicBezTo>
                    <a:pt x="268" y="924"/>
                    <a:pt x="195" y="195"/>
                    <a:pt x="195" y="49"/>
                  </a:cubicBezTo>
                  <a:cubicBezTo>
                    <a:pt x="195" y="0"/>
                    <a:pt x="171" y="0"/>
                    <a:pt x="1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23"/>
            <p:cNvSpPr/>
            <p:nvPr/>
          </p:nvSpPr>
          <p:spPr>
            <a:xfrm>
              <a:off x="-976861" y="1713571"/>
              <a:ext cx="6660" cy="34120"/>
            </a:xfrm>
            <a:custGeom>
              <a:avLst/>
              <a:gdLst/>
              <a:ahLst/>
              <a:cxnLst/>
              <a:rect l="l" t="t" r="r" b="b"/>
              <a:pathLst>
                <a:path w="171" h="876" extrusionOk="0">
                  <a:moveTo>
                    <a:pt x="122" y="1"/>
                  </a:moveTo>
                  <a:cubicBezTo>
                    <a:pt x="98" y="1"/>
                    <a:pt x="74" y="25"/>
                    <a:pt x="74" y="50"/>
                  </a:cubicBezTo>
                  <a:cubicBezTo>
                    <a:pt x="74" y="317"/>
                    <a:pt x="49" y="560"/>
                    <a:pt x="1" y="827"/>
                  </a:cubicBezTo>
                  <a:cubicBezTo>
                    <a:pt x="1" y="851"/>
                    <a:pt x="1" y="875"/>
                    <a:pt x="49" y="875"/>
                  </a:cubicBezTo>
                  <a:cubicBezTo>
                    <a:pt x="74" y="875"/>
                    <a:pt x="98" y="875"/>
                    <a:pt x="98" y="851"/>
                  </a:cubicBezTo>
                  <a:cubicBezTo>
                    <a:pt x="147" y="584"/>
                    <a:pt x="171" y="317"/>
                    <a:pt x="171" y="50"/>
                  </a:cubicBezTo>
                  <a:cubicBezTo>
                    <a:pt x="171" y="25"/>
                    <a:pt x="147" y="1"/>
                    <a:pt x="1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23"/>
            <p:cNvSpPr/>
            <p:nvPr/>
          </p:nvSpPr>
          <p:spPr>
            <a:xfrm>
              <a:off x="-1015656" y="1710767"/>
              <a:ext cx="10478" cy="35990"/>
            </a:xfrm>
            <a:custGeom>
              <a:avLst/>
              <a:gdLst/>
              <a:ahLst/>
              <a:cxnLst/>
              <a:rect l="l" t="t" r="r" b="b"/>
              <a:pathLst>
                <a:path w="269" h="924" extrusionOk="0">
                  <a:moveTo>
                    <a:pt x="98" y="0"/>
                  </a:moveTo>
                  <a:cubicBezTo>
                    <a:pt x="74" y="0"/>
                    <a:pt x="49" y="0"/>
                    <a:pt x="25" y="24"/>
                  </a:cubicBezTo>
                  <a:cubicBezTo>
                    <a:pt x="1" y="316"/>
                    <a:pt x="49" y="607"/>
                    <a:pt x="171" y="899"/>
                  </a:cubicBezTo>
                  <a:cubicBezTo>
                    <a:pt x="171" y="899"/>
                    <a:pt x="195" y="923"/>
                    <a:pt x="195" y="923"/>
                  </a:cubicBezTo>
                  <a:lnTo>
                    <a:pt x="219" y="923"/>
                  </a:lnTo>
                  <a:cubicBezTo>
                    <a:pt x="244" y="899"/>
                    <a:pt x="268" y="875"/>
                    <a:pt x="244" y="850"/>
                  </a:cubicBezTo>
                  <a:cubicBezTo>
                    <a:pt x="147" y="607"/>
                    <a:pt x="98" y="316"/>
                    <a:pt x="122" y="49"/>
                  </a:cubicBezTo>
                  <a:cubicBezTo>
                    <a:pt x="122" y="24"/>
                    <a:pt x="122" y="0"/>
                    <a:pt x="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3" name="Google Shape;443;p23"/>
          <p:cNvGrpSpPr/>
          <p:nvPr/>
        </p:nvGrpSpPr>
        <p:grpSpPr>
          <a:xfrm>
            <a:off x="8314050" y="4459555"/>
            <a:ext cx="537854" cy="555858"/>
            <a:chOff x="5294267" y="4624350"/>
            <a:chExt cx="383005" cy="395854"/>
          </a:xfrm>
        </p:grpSpPr>
        <p:sp>
          <p:nvSpPr>
            <p:cNvPr id="444" name="Google Shape;444;p23"/>
            <p:cNvSpPr/>
            <p:nvPr/>
          </p:nvSpPr>
          <p:spPr>
            <a:xfrm>
              <a:off x="5358550" y="4859712"/>
              <a:ext cx="58369" cy="160492"/>
            </a:xfrm>
            <a:custGeom>
              <a:avLst/>
              <a:gdLst/>
              <a:ahLst/>
              <a:cxnLst/>
              <a:rect l="l" t="t" r="r" b="b"/>
              <a:pathLst>
                <a:path w="671" h="1845" extrusionOk="0">
                  <a:moveTo>
                    <a:pt x="106" y="0"/>
                  </a:moveTo>
                  <a:cubicBezTo>
                    <a:pt x="55" y="0"/>
                    <a:pt x="0" y="47"/>
                    <a:pt x="15" y="119"/>
                  </a:cubicBezTo>
                  <a:lnTo>
                    <a:pt x="501" y="1796"/>
                  </a:lnTo>
                  <a:cubicBezTo>
                    <a:pt x="501" y="1820"/>
                    <a:pt x="525" y="1844"/>
                    <a:pt x="573" y="1844"/>
                  </a:cubicBezTo>
                  <a:lnTo>
                    <a:pt x="598" y="1844"/>
                  </a:lnTo>
                  <a:cubicBezTo>
                    <a:pt x="646" y="1844"/>
                    <a:pt x="671" y="1796"/>
                    <a:pt x="646" y="1747"/>
                  </a:cubicBezTo>
                  <a:lnTo>
                    <a:pt x="185" y="71"/>
                  </a:lnTo>
                  <a:cubicBezTo>
                    <a:pt x="175" y="22"/>
                    <a:pt x="141" y="0"/>
                    <a:pt x="1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23"/>
            <p:cNvSpPr/>
            <p:nvPr/>
          </p:nvSpPr>
          <p:spPr>
            <a:xfrm>
              <a:off x="5294267" y="4894594"/>
              <a:ext cx="175454" cy="68546"/>
            </a:xfrm>
            <a:custGeom>
              <a:avLst/>
              <a:gdLst/>
              <a:ahLst/>
              <a:cxnLst/>
              <a:rect l="l" t="t" r="r" b="b"/>
              <a:pathLst>
                <a:path w="2017" h="788" extrusionOk="0">
                  <a:moveTo>
                    <a:pt x="1934" y="0"/>
                  </a:moveTo>
                  <a:cubicBezTo>
                    <a:pt x="1921" y="0"/>
                    <a:pt x="1908" y="3"/>
                    <a:pt x="1895" y="10"/>
                  </a:cubicBezTo>
                  <a:lnTo>
                    <a:pt x="49" y="617"/>
                  </a:lnTo>
                  <a:cubicBezTo>
                    <a:pt x="25" y="642"/>
                    <a:pt x="1" y="666"/>
                    <a:pt x="1" y="714"/>
                  </a:cubicBezTo>
                  <a:cubicBezTo>
                    <a:pt x="1" y="739"/>
                    <a:pt x="49" y="763"/>
                    <a:pt x="74" y="763"/>
                  </a:cubicBezTo>
                  <a:lnTo>
                    <a:pt x="98" y="787"/>
                  </a:lnTo>
                  <a:lnTo>
                    <a:pt x="1944" y="180"/>
                  </a:lnTo>
                  <a:cubicBezTo>
                    <a:pt x="1993" y="156"/>
                    <a:pt x="2017" y="107"/>
                    <a:pt x="1993" y="59"/>
                  </a:cubicBezTo>
                  <a:cubicBezTo>
                    <a:pt x="1993" y="23"/>
                    <a:pt x="1967" y="0"/>
                    <a:pt x="1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23"/>
            <p:cNvSpPr/>
            <p:nvPr/>
          </p:nvSpPr>
          <p:spPr>
            <a:xfrm>
              <a:off x="5310447" y="4883895"/>
              <a:ext cx="150836" cy="94033"/>
            </a:xfrm>
            <a:custGeom>
              <a:avLst/>
              <a:gdLst/>
              <a:ahLst/>
              <a:cxnLst/>
              <a:rect l="l" t="t" r="r" b="b"/>
              <a:pathLst>
                <a:path w="1734" h="1081" extrusionOk="0">
                  <a:moveTo>
                    <a:pt x="110" y="0"/>
                  </a:moveTo>
                  <a:cubicBezTo>
                    <a:pt x="38" y="0"/>
                    <a:pt x="0" y="92"/>
                    <a:pt x="82" y="133"/>
                  </a:cubicBezTo>
                  <a:lnTo>
                    <a:pt x="1588" y="1080"/>
                  </a:lnTo>
                  <a:lnTo>
                    <a:pt x="1637" y="1080"/>
                  </a:lnTo>
                  <a:cubicBezTo>
                    <a:pt x="1661" y="1080"/>
                    <a:pt x="1685" y="1080"/>
                    <a:pt x="1709" y="1056"/>
                  </a:cubicBezTo>
                  <a:cubicBezTo>
                    <a:pt x="1734" y="1007"/>
                    <a:pt x="1709" y="959"/>
                    <a:pt x="1685" y="935"/>
                  </a:cubicBezTo>
                  <a:lnTo>
                    <a:pt x="155" y="11"/>
                  </a:lnTo>
                  <a:cubicBezTo>
                    <a:pt x="139" y="4"/>
                    <a:pt x="124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23"/>
            <p:cNvSpPr/>
            <p:nvPr/>
          </p:nvSpPr>
          <p:spPr>
            <a:xfrm>
              <a:off x="5340805" y="4845446"/>
              <a:ext cx="97252" cy="157795"/>
            </a:xfrm>
            <a:custGeom>
              <a:avLst/>
              <a:gdLst/>
              <a:ahLst/>
              <a:cxnLst/>
              <a:rect l="l" t="t" r="r" b="b"/>
              <a:pathLst>
                <a:path w="1118" h="1814" extrusionOk="0">
                  <a:moveTo>
                    <a:pt x="1010" y="0"/>
                  </a:moveTo>
                  <a:cubicBezTo>
                    <a:pt x="984" y="0"/>
                    <a:pt x="962" y="12"/>
                    <a:pt x="947" y="41"/>
                  </a:cubicBezTo>
                  <a:lnTo>
                    <a:pt x="24" y="1717"/>
                  </a:lnTo>
                  <a:cubicBezTo>
                    <a:pt x="0" y="1741"/>
                    <a:pt x="24" y="1790"/>
                    <a:pt x="49" y="1814"/>
                  </a:cubicBezTo>
                  <a:lnTo>
                    <a:pt x="97" y="1814"/>
                  </a:lnTo>
                  <a:cubicBezTo>
                    <a:pt x="122" y="1814"/>
                    <a:pt x="146" y="1814"/>
                    <a:pt x="170" y="1790"/>
                  </a:cubicBezTo>
                  <a:lnTo>
                    <a:pt x="1093" y="113"/>
                  </a:lnTo>
                  <a:cubicBezTo>
                    <a:pt x="1118" y="89"/>
                    <a:pt x="1093" y="41"/>
                    <a:pt x="1069" y="16"/>
                  </a:cubicBezTo>
                  <a:cubicBezTo>
                    <a:pt x="1049" y="6"/>
                    <a:pt x="1029" y="0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23"/>
            <p:cNvSpPr/>
            <p:nvPr/>
          </p:nvSpPr>
          <p:spPr>
            <a:xfrm>
              <a:off x="5499297" y="4624350"/>
              <a:ext cx="175454" cy="150575"/>
            </a:xfrm>
            <a:custGeom>
              <a:avLst/>
              <a:gdLst/>
              <a:ahLst/>
              <a:cxnLst/>
              <a:rect l="l" t="t" r="r" b="b"/>
              <a:pathLst>
                <a:path w="2017" h="1731" extrusionOk="0">
                  <a:moveTo>
                    <a:pt x="1166" y="175"/>
                  </a:moveTo>
                  <a:cubicBezTo>
                    <a:pt x="1555" y="175"/>
                    <a:pt x="1871" y="467"/>
                    <a:pt x="1871" y="856"/>
                  </a:cubicBezTo>
                  <a:cubicBezTo>
                    <a:pt x="1871" y="1285"/>
                    <a:pt x="1511" y="1569"/>
                    <a:pt x="1144" y="1569"/>
                  </a:cubicBezTo>
                  <a:cubicBezTo>
                    <a:pt x="971" y="1569"/>
                    <a:pt x="796" y="1506"/>
                    <a:pt x="656" y="1366"/>
                  </a:cubicBezTo>
                  <a:cubicBezTo>
                    <a:pt x="219" y="929"/>
                    <a:pt x="534" y="175"/>
                    <a:pt x="1166" y="175"/>
                  </a:cubicBezTo>
                  <a:close/>
                  <a:moveTo>
                    <a:pt x="1142" y="1"/>
                  </a:moveTo>
                  <a:cubicBezTo>
                    <a:pt x="930" y="1"/>
                    <a:pt x="714" y="77"/>
                    <a:pt x="534" y="248"/>
                  </a:cubicBezTo>
                  <a:cubicBezTo>
                    <a:pt x="0" y="807"/>
                    <a:pt x="389" y="1730"/>
                    <a:pt x="1166" y="1730"/>
                  </a:cubicBezTo>
                  <a:cubicBezTo>
                    <a:pt x="1628" y="1730"/>
                    <a:pt x="2016" y="1342"/>
                    <a:pt x="2016" y="856"/>
                  </a:cubicBezTo>
                  <a:cubicBezTo>
                    <a:pt x="2016" y="344"/>
                    <a:pt x="1590" y="1"/>
                    <a:pt x="11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23"/>
            <p:cNvSpPr/>
            <p:nvPr/>
          </p:nvSpPr>
          <p:spPr>
            <a:xfrm>
              <a:off x="5615653" y="4833656"/>
              <a:ext cx="32352" cy="88957"/>
            </a:xfrm>
            <a:custGeom>
              <a:avLst/>
              <a:gdLst/>
              <a:ahLst/>
              <a:cxnLst/>
              <a:rect l="l" t="t" r="r" b="b"/>
              <a:pathLst>
                <a:path w="671" h="1845" extrusionOk="0">
                  <a:moveTo>
                    <a:pt x="106" y="0"/>
                  </a:moveTo>
                  <a:cubicBezTo>
                    <a:pt x="55" y="0"/>
                    <a:pt x="0" y="47"/>
                    <a:pt x="15" y="119"/>
                  </a:cubicBezTo>
                  <a:lnTo>
                    <a:pt x="501" y="1796"/>
                  </a:lnTo>
                  <a:cubicBezTo>
                    <a:pt x="501" y="1820"/>
                    <a:pt x="525" y="1844"/>
                    <a:pt x="573" y="1844"/>
                  </a:cubicBezTo>
                  <a:lnTo>
                    <a:pt x="598" y="1844"/>
                  </a:lnTo>
                  <a:cubicBezTo>
                    <a:pt x="646" y="1844"/>
                    <a:pt x="671" y="1796"/>
                    <a:pt x="646" y="1747"/>
                  </a:cubicBezTo>
                  <a:lnTo>
                    <a:pt x="185" y="71"/>
                  </a:lnTo>
                  <a:cubicBezTo>
                    <a:pt x="175" y="22"/>
                    <a:pt x="141" y="0"/>
                    <a:pt x="1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23"/>
            <p:cNvSpPr/>
            <p:nvPr/>
          </p:nvSpPr>
          <p:spPr>
            <a:xfrm>
              <a:off x="5580022" y="4852990"/>
              <a:ext cx="97250" cy="37993"/>
            </a:xfrm>
            <a:custGeom>
              <a:avLst/>
              <a:gdLst/>
              <a:ahLst/>
              <a:cxnLst/>
              <a:rect l="l" t="t" r="r" b="b"/>
              <a:pathLst>
                <a:path w="2017" h="788" extrusionOk="0">
                  <a:moveTo>
                    <a:pt x="1934" y="0"/>
                  </a:moveTo>
                  <a:cubicBezTo>
                    <a:pt x="1921" y="0"/>
                    <a:pt x="1908" y="3"/>
                    <a:pt x="1895" y="10"/>
                  </a:cubicBezTo>
                  <a:lnTo>
                    <a:pt x="49" y="617"/>
                  </a:lnTo>
                  <a:cubicBezTo>
                    <a:pt x="25" y="642"/>
                    <a:pt x="1" y="666"/>
                    <a:pt x="1" y="714"/>
                  </a:cubicBezTo>
                  <a:cubicBezTo>
                    <a:pt x="1" y="739"/>
                    <a:pt x="49" y="763"/>
                    <a:pt x="74" y="763"/>
                  </a:cubicBezTo>
                  <a:lnTo>
                    <a:pt x="98" y="787"/>
                  </a:lnTo>
                  <a:lnTo>
                    <a:pt x="1944" y="180"/>
                  </a:lnTo>
                  <a:cubicBezTo>
                    <a:pt x="1993" y="156"/>
                    <a:pt x="2017" y="107"/>
                    <a:pt x="1993" y="59"/>
                  </a:cubicBezTo>
                  <a:cubicBezTo>
                    <a:pt x="1993" y="23"/>
                    <a:pt x="1967" y="0"/>
                    <a:pt x="1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23"/>
            <p:cNvSpPr/>
            <p:nvPr/>
          </p:nvSpPr>
          <p:spPr>
            <a:xfrm>
              <a:off x="5588990" y="4847059"/>
              <a:ext cx="83605" cy="52120"/>
            </a:xfrm>
            <a:custGeom>
              <a:avLst/>
              <a:gdLst/>
              <a:ahLst/>
              <a:cxnLst/>
              <a:rect l="l" t="t" r="r" b="b"/>
              <a:pathLst>
                <a:path w="1734" h="1081" extrusionOk="0">
                  <a:moveTo>
                    <a:pt x="110" y="0"/>
                  </a:moveTo>
                  <a:cubicBezTo>
                    <a:pt x="38" y="0"/>
                    <a:pt x="0" y="92"/>
                    <a:pt x="82" y="133"/>
                  </a:cubicBezTo>
                  <a:lnTo>
                    <a:pt x="1588" y="1080"/>
                  </a:lnTo>
                  <a:lnTo>
                    <a:pt x="1637" y="1080"/>
                  </a:lnTo>
                  <a:cubicBezTo>
                    <a:pt x="1661" y="1080"/>
                    <a:pt x="1685" y="1080"/>
                    <a:pt x="1709" y="1056"/>
                  </a:cubicBezTo>
                  <a:cubicBezTo>
                    <a:pt x="1734" y="1007"/>
                    <a:pt x="1709" y="959"/>
                    <a:pt x="1685" y="935"/>
                  </a:cubicBezTo>
                  <a:lnTo>
                    <a:pt x="155" y="11"/>
                  </a:lnTo>
                  <a:cubicBezTo>
                    <a:pt x="139" y="4"/>
                    <a:pt x="124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23"/>
            <p:cNvSpPr/>
            <p:nvPr/>
          </p:nvSpPr>
          <p:spPr>
            <a:xfrm>
              <a:off x="5605817" y="4825749"/>
              <a:ext cx="53904" cy="87462"/>
            </a:xfrm>
            <a:custGeom>
              <a:avLst/>
              <a:gdLst/>
              <a:ahLst/>
              <a:cxnLst/>
              <a:rect l="l" t="t" r="r" b="b"/>
              <a:pathLst>
                <a:path w="1118" h="1814" extrusionOk="0">
                  <a:moveTo>
                    <a:pt x="1010" y="0"/>
                  </a:moveTo>
                  <a:cubicBezTo>
                    <a:pt x="984" y="0"/>
                    <a:pt x="962" y="12"/>
                    <a:pt x="947" y="41"/>
                  </a:cubicBezTo>
                  <a:lnTo>
                    <a:pt x="24" y="1717"/>
                  </a:lnTo>
                  <a:cubicBezTo>
                    <a:pt x="0" y="1741"/>
                    <a:pt x="24" y="1790"/>
                    <a:pt x="49" y="1814"/>
                  </a:cubicBezTo>
                  <a:lnTo>
                    <a:pt x="97" y="1814"/>
                  </a:lnTo>
                  <a:cubicBezTo>
                    <a:pt x="122" y="1814"/>
                    <a:pt x="146" y="1814"/>
                    <a:pt x="170" y="1790"/>
                  </a:cubicBezTo>
                  <a:lnTo>
                    <a:pt x="1093" y="113"/>
                  </a:lnTo>
                  <a:cubicBezTo>
                    <a:pt x="1118" y="89"/>
                    <a:pt x="1093" y="41"/>
                    <a:pt x="1069" y="16"/>
                  </a:cubicBezTo>
                  <a:cubicBezTo>
                    <a:pt x="1049" y="6"/>
                    <a:pt x="1029" y="0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3" name="Google Shape;453;p23"/>
          <p:cNvGrpSpPr/>
          <p:nvPr/>
        </p:nvGrpSpPr>
        <p:grpSpPr>
          <a:xfrm rot="7204672">
            <a:off x="-4532" y="285652"/>
            <a:ext cx="537852" cy="273046"/>
            <a:chOff x="5294267" y="4825749"/>
            <a:chExt cx="383005" cy="194455"/>
          </a:xfrm>
        </p:grpSpPr>
        <p:sp>
          <p:nvSpPr>
            <p:cNvPr id="454" name="Google Shape;454;p23"/>
            <p:cNvSpPr/>
            <p:nvPr/>
          </p:nvSpPr>
          <p:spPr>
            <a:xfrm>
              <a:off x="5358550" y="4859712"/>
              <a:ext cx="58369" cy="160492"/>
            </a:xfrm>
            <a:custGeom>
              <a:avLst/>
              <a:gdLst/>
              <a:ahLst/>
              <a:cxnLst/>
              <a:rect l="l" t="t" r="r" b="b"/>
              <a:pathLst>
                <a:path w="671" h="1845" extrusionOk="0">
                  <a:moveTo>
                    <a:pt x="106" y="0"/>
                  </a:moveTo>
                  <a:cubicBezTo>
                    <a:pt x="55" y="0"/>
                    <a:pt x="0" y="47"/>
                    <a:pt x="15" y="119"/>
                  </a:cubicBezTo>
                  <a:lnTo>
                    <a:pt x="501" y="1796"/>
                  </a:lnTo>
                  <a:cubicBezTo>
                    <a:pt x="501" y="1820"/>
                    <a:pt x="525" y="1844"/>
                    <a:pt x="573" y="1844"/>
                  </a:cubicBezTo>
                  <a:lnTo>
                    <a:pt x="598" y="1844"/>
                  </a:lnTo>
                  <a:cubicBezTo>
                    <a:pt x="646" y="1844"/>
                    <a:pt x="671" y="1796"/>
                    <a:pt x="646" y="1747"/>
                  </a:cubicBezTo>
                  <a:lnTo>
                    <a:pt x="185" y="71"/>
                  </a:lnTo>
                  <a:cubicBezTo>
                    <a:pt x="175" y="22"/>
                    <a:pt x="141" y="0"/>
                    <a:pt x="1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23"/>
            <p:cNvSpPr/>
            <p:nvPr/>
          </p:nvSpPr>
          <p:spPr>
            <a:xfrm>
              <a:off x="5294267" y="4894594"/>
              <a:ext cx="175454" cy="68546"/>
            </a:xfrm>
            <a:custGeom>
              <a:avLst/>
              <a:gdLst/>
              <a:ahLst/>
              <a:cxnLst/>
              <a:rect l="l" t="t" r="r" b="b"/>
              <a:pathLst>
                <a:path w="2017" h="788" extrusionOk="0">
                  <a:moveTo>
                    <a:pt x="1934" y="0"/>
                  </a:moveTo>
                  <a:cubicBezTo>
                    <a:pt x="1921" y="0"/>
                    <a:pt x="1908" y="3"/>
                    <a:pt x="1895" y="10"/>
                  </a:cubicBezTo>
                  <a:lnTo>
                    <a:pt x="49" y="617"/>
                  </a:lnTo>
                  <a:cubicBezTo>
                    <a:pt x="25" y="642"/>
                    <a:pt x="1" y="666"/>
                    <a:pt x="1" y="714"/>
                  </a:cubicBezTo>
                  <a:cubicBezTo>
                    <a:pt x="1" y="739"/>
                    <a:pt x="49" y="763"/>
                    <a:pt x="74" y="763"/>
                  </a:cubicBezTo>
                  <a:lnTo>
                    <a:pt x="98" y="787"/>
                  </a:lnTo>
                  <a:lnTo>
                    <a:pt x="1944" y="180"/>
                  </a:lnTo>
                  <a:cubicBezTo>
                    <a:pt x="1993" y="156"/>
                    <a:pt x="2017" y="107"/>
                    <a:pt x="1993" y="59"/>
                  </a:cubicBezTo>
                  <a:cubicBezTo>
                    <a:pt x="1993" y="23"/>
                    <a:pt x="1967" y="0"/>
                    <a:pt x="1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23"/>
            <p:cNvSpPr/>
            <p:nvPr/>
          </p:nvSpPr>
          <p:spPr>
            <a:xfrm>
              <a:off x="5310447" y="4883895"/>
              <a:ext cx="150836" cy="94033"/>
            </a:xfrm>
            <a:custGeom>
              <a:avLst/>
              <a:gdLst/>
              <a:ahLst/>
              <a:cxnLst/>
              <a:rect l="l" t="t" r="r" b="b"/>
              <a:pathLst>
                <a:path w="1734" h="1081" extrusionOk="0">
                  <a:moveTo>
                    <a:pt x="110" y="0"/>
                  </a:moveTo>
                  <a:cubicBezTo>
                    <a:pt x="38" y="0"/>
                    <a:pt x="0" y="92"/>
                    <a:pt x="82" y="133"/>
                  </a:cubicBezTo>
                  <a:lnTo>
                    <a:pt x="1588" y="1080"/>
                  </a:lnTo>
                  <a:lnTo>
                    <a:pt x="1637" y="1080"/>
                  </a:lnTo>
                  <a:cubicBezTo>
                    <a:pt x="1661" y="1080"/>
                    <a:pt x="1685" y="1080"/>
                    <a:pt x="1709" y="1056"/>
                  </a:cubicBezTo>
                  <a:cubicBezTo>
                    <a:pt x="1734" y="1007"/>
                    <a:pt x="1709" y="959"/>
                    <a:pt x="1685" y="935"/>
                  </a:cubicBezTo>
                  <a:lnTo>
                    <a:pt x="155" y="11"/>
                  </a:lnTo>
                  <a:cubicBezTo>
                    <a:pt x="139" y="4"/>
                    <a:pt x="124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23"/>
            <p:cNvSpPr/>
            <p:nvPr/>
          </p:nvSpPr>
          <p:spPr>
            <a:xfrm>
              <a:off x="5340805" y="4845446"/>
              <a:ext cx="97252" cy="157795"/>
            </a:xfrm>
            <a:custGeom>
              <a:avLst/>
              <a:gdLst/>
              <a:ahLst/>
              <a:cxnLst/>
              <a:rect l="l" t="t" r="r" b="b"/>
              <a:pathLst>
                <a:path w="1118" h="1814" extrusionOk="0">
                  <a:moveTo>
                    <a:pt x="1010" y="0"/>
                  </a:moveTo>
                  <a:cubicBezTo>
                    <a:pt x="984" y="0"/>
                    <a:pt x="962" y="12"/>
                    <a:pt x="947" y="41"/>
                  </a:cubicBezTo>
                  <a:lnTo>
                    <a:pt x="24" y="1717"/>
                  </a:lnTo>
                  <a:cubicBezTo>
                    <a:pt x="0" y="1741"/>
                    <a:pt x="24" y="1790"/>
                    <a:pt x="49" y="1814"/>
                  </a:cubicBezTo>
                  <a:lnTo>
                    <a:pt x="97" y="1814"/>
                  </a:lnTo>
                  <a:cubicBezTo>
                    <a:pt x="122" y="1814"/>
                    <a:pt x="146" y="1814"/>
                    <a:pt x="170" y="1790"/>
                  </a:cubicBezTo>
                  <a:lnTo>
                    <a:pt x="1093" y="113"/>
                  </a:lnTo>
                  <a:cubicBezTo>
                    <a:pt x="1118" y="89"/>
                    <a:pt x="1093" y="41"/>
                    <a:pt x="1069" y="16"/>
                  </a:cubicBezTo>
                  <a:cubicBezTo>
                    <a:pt x="1049" y="6"/>
                    <a:pt x="1029" y="0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23"/>
            <p:cNvSpPr/>
            <p:nvPr/>
          </p:nvSpPr>
          <p:spPr>
            <a:xfrm>
              <a:off x="5615653" y="4833656"/>
              <a:ext cx="32352" cy="88957"/>
            </a:xfrm>
            <a:custGeom>
              <a:avLst/>
              <a:gdLst/>
              <a:ahLst/>
              <a:cxnLst/>
              <a:rect l="l" t="t" r="r" b="b"/>
              <a:pathLst>
                <a:path w="671" h="1845" extrusionOk="0">
                  <a:moveTo>
                    <a:pt x="106" y="0"/>
                  </a:moveTo>
                  <a:cubicBezTo>
                    <a:pt x="55" y="0"/>
                    <a:pt x="0" y="47"/>
                    <a:pt x="15" y="119"/>
                  </a:cubicBezTo>
                  <a:lnTo>
                    <a:pt x="501" y="1796"/>
                  </a:lnTo>
                  <a:cubicBezTo>
                    <a:pt x="501" y="1820"/>
                    <a:pt x="525" y="1844"/>
                    <a:pt x="573" y="1844"/>
                  </a:cubicBezTo>
                  <a:lnTo>
                    <a:pt x="598" y="1844"/>
                  </a:lnTo>
                  <a:cubicBezTo>
                    <a:pt x="646" y="1844"/>
                    <a:pt x="671" y="1796"/>
                    <a:pt x="646" y="1747"/>
                  </a:cubicBezTo>
                  <a:lnTo>
                    <a:pt x="185" y="71"/>
                  </a:lnTo>
                  <a:cubicBezTo>
                    <a:pt x="175" y="22"/>
                    <a:pt x="141" y="0"/>
                    <a:pt x="1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23"/>
            <p:cNvSpPr/>
            <p:nvPr/>
          </p:nvSpPr>
          <p:spPr>
            <a:xfrm>
              <a:off x="5580022" y="4852990"/>
              <a:ext cx="97250" cy="37993"/>
            </a:xfrm>
            <a:custGeom>
              <a:avLst/>
              <a:gdLst/>
              <a:ahLst/>
              <a:cxnLst/>
              <a:rect l="l" t="t" r="r" b="b"/>
              <a:pathLst>
                <a:path w="2017" h="788" extrusionOk="0">
                  <a:moveTo>
                    <a:pt x="1934" y="0"/>
                  </a:moveTo>
                  <a:cubicBezTo>
                    <a:pt x="1921" y="0"/>
                    <a:pt x="1908" y="3"/>
                    <a:pt x="1895" y="10"/>
                  </a:cubicBezTo>
                  <a:lnTo>
                    <a:pt x="49" y="617"/>
                  </a:lnTo>
                  <a:cubicBezTo>
                    <a:pt x="25" y="642"/>
                    <a:pt x="1" y="666"/>
                    <a:pt x="1" y="714"/>
                  </a:cubicBezTo>
                  <a:cubicBezTo>
                    <a:pt x="1" y="739"/>
                    <a:pt x="49" y="763"/>
                    <a:pt x="74" y="763"/>
                  </a:cubicBezTo>
                  <a:lnTo>
                    <a:pt x="98" y="787"/>
                  </a:lnTo>
                  <a:lnTo>
                    <a:pt x="1944" y="180"/>
                  </a:lnTo>
                  <a:cubicBezTo>
                    <a:pt x="1993" y="156"/>
                    <a:pt x="2017" y="107"/>
                    <a:pt x="1993" y="59"/>
                  </a:cubicBezTo>
                  <a:cubicBezTo>
                    <a:pt x="1993" y="23"/>
                    <a:pt x="1967" y="0"/>
                    <a:pt x="19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23"/>
            <p:cNvSpPr/>
            <p:nvPr/>
          </p:nvSpPr>
          <p:spPr>
            <a:xfrm>
              <a:off x="5588990" y="4847059"/>
              <a:ext cx="83605" cy="52120"/>
            </a:xfrm>
            <a:custGeom>
              <a:avLst/>
              <a:gdLst/>
              <a:ahLst/>
              <a:cxnLst/>
              <a:rect l="l" t="t" r="r" b="b"/>
              <a:pathLst>
                <a:path w="1734" h="1081" extrusionOk="0">
                  <a:moveTo>
                    <a:pt x="110" y="0"/>
                  </a:moveTo>
                  <a:cubicBezTo>
                    <a:pt x="38" y="0"/>
                    <a:pt x="0" y="92"/>
                    <a:pt x="82" y="133"/>
                  </a:cubicBezTo>
                  <a:lnTo>
                    <a:pt x="1588" y="1080"/>
                  </a:lnTo>
                  <a:lnTo>
                    <a:pt x="1637" y="1080"/>
                  </a:lnTo>
                  <a:cubicBezTo>
                    <a:pt x="1661" y="1080"/>
                    <a:pt x="1685" y="1080"/>
                    <a:pt x="1709" y="1056"/>
                  </a:cubicBezTo>
                  <a:cubicBezTo>
                    <a:pt x="1734" y="1007"/>
                    <a:pt x="1709" y="959"/>
                    <a:pt x="1685" y="935"/>
                  </a:cubicBezTo>
                  <a:lnTo>
                    <a:pt x="155" y="11"/>
                  </a:lnTo>
                  <a:cubicBezTo>
                    <a:pt x="139" y="4"/>
                    <a:pt x="124" y="0"/>
                    <a:pt x="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23"/>
            <p:cNvSpPr/>
            <p:nvPr/>
          </p:nvSpPr>
          <p:spPr>
            <a:xfrm>
              <a:off x="5605817" y="4825749"/>
              <a:ext cx="53904" cy="87462"/>
            </a:xfrm>
            <a:custGeom>
              <a:avLst/>
              <a:gdLst/>
              <a:ahLst/>
              <a:cxnLst/>
              <a:rect l="l" t="t" r="r" b="b"/>
              <a:pathLst>
                <a:path w="1118" h="1814" extrusionOk="0">
                  <a:moveTo>
                    <a:pt x="1010" y="0"/>
                  </a:moveTo>
                  <a:cubicBezTo>
                    <a:pt x="984" y="0"/>
                    <a:pt x="962" y="12"/>
                    <a:pt x="947" y="41"/>
                  </a:cubicBezTo>
                  <a:lnTo>
                    <a:pt x="24" y="1717"/>
                  </a:lnTo>
                  <a:cubicBezTo>
                    <a:pt x="0" y="1741"/>
                    <a:pt x="24" y="1790"/>
                    <a:pt x="49" y="1814"/>
                  </a:cubicBezTo>
                  <a:lnTo>
                    <a:pt x="97" y="1814"/>
                  </a:lnTo>
                  <a:cubicBezTo>
                    <a:pt x="122" y="1814"/>
                    <a:pt x="146" y="1814"/>
                    <a:pt x="170" y="1790"/>
                  </a:cubicBezTo>
                  <a:lnTo>
                    <a:pt x="1093" y="113"/>
                  </a:lnTo>
                  <a:cubicBezTo>
                    <a:pt x="1118" y="89"/>
                    <a:pt x="1093" y="41"/>
                    <a:pt x="1069" y="16"/>
                  </a:cubicBezTo>
                  <a:cubicBezTo>
                    <a:pt x="1049" y="6"/>
                    <a:pt x="1029" y="0"/>
                    <a:pt x="10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2" name="Google Shape;462;p23"/>
          <p:cNvSpPr/>
          <p:nvPr/>
        </p:nvSpPr>
        <p:spPr>
          <a:xfrm>
            <a:off x="4691850" y="1286150"/>
            <a:ext cx="3381000" cy="3268200"/>
          </a:xfrm>
          <a:prstGeom prst="roundRect">
            <a:avLst>
              <a:gd name="adj" fmla="val 4556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23"/>
          <p:cNvSpPr/>
          <p:nvPr/>
        </p:nvSpPr>
        <p:spPr>
          <a:xfrm>
            <a:off x="876050" y="1286150"/>
            <a:ext cx="3381000" cy="3268200"/>
          </a:xfrm>
          <a:prstGeom prst="roundRect">
            <a:avLst>
              <a:gd name="adj" fmla="val 4556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body" idx="1"/>
          </p:nvPr>
        </p:nvSpPr>
        <p:spPr>
          <a:xfrm>
            <a:off x="713825" y="1161025"/>
            <a:ext cx="7630200" cy="34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 sz="14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 sz="14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 sz="14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 sz="14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 sz="14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 sz="14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 sz="14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 sz="14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 sz="1400" b="0" i="0" u="none" strike="noStrike" cap="none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>
            <a:endParaRPr/>
          </a:p>
        </p:txBody>
      </p:sp>
      <p:sp>
        <p:nvSpPr>
          <p:cNvPr id="7" name="Google Shape;7;p14"/>
          <p:cNvSpPr txBox="1">
            <a:spLocks noGrp="1"/>
          </p:cNvSpPr>
          <p:nvPr>
            <p:ph type="title"/>
          </p:nvPr>
        </p:nvSpPr>
        <p:spPr>
          <a:xfrm>
            <a:off x="830025" y="227975"/>
            <a:ext cx="7028400" cy="5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Vibur"/>
              <a:buNone/>
              <a:defRPr sz="3500" b="0" i="0" u="none" strike="noStrike" cap="none">
                <a:solidFill>
                  <a:schemeClr val="dk1"/>
                </a:solidFill>
                <a:latin typeface="Vibur"/>
                <a:ea typeface="Vibur"/>
                <a:cs typeface="Vibur"/>
                <a:sym typeface="Vibu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Vibur"/>
              <a:buNone/>
              <a:defRPr sz="3500" b="0" i="0" u="none" strike="noStrike" cap="none">
                <a:solidFill>
                  <a:schemeClr val="dk1"/>
                </a:solidFill>
                <a:latin typeface="Vibur"/>
                <a:ea typeface="Vibur"/>
                <a:cs typeface="Vibur"/>
                <a:sym typeface="Vibur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Vibur"/>
              <a:buNone/>
              <a:defRPr sz="3500" b="0" i="0" u="none" strike="noStrike" cap="none">
                <a:solidFill>
                  <a:schemeClr val="dk1"/>
                </a:solidFill>
                <a:latin typeface="Vibur"/>
                <a:ea typeface="Vibur"/>
                <a:cs typeface="Vibur"/>
                <a:sym typeface="Vibur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Vibur"/>
              <a:buNone/>
              <a:defRPr sz="3500" b="0" i="0" u="none" strike="noStrike" cap="none">
                <a:solidFill>
                  <a:schemeClr val="dk1"/>
                </a:solidFill>
                <a:latin typeface="Vibur"/>
                <a:ea typeface="Vibur"/>
                <a:cs typeface="Vibur"/>
                <a:sym typeface="Vibur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Vibur"/>
              <a:buNone/>
              <a:defRPr sz="3500" b="0" i="0" u="none" strike="noStrike" cap="none">
                <a:solidFill>
                  <a:schemeClr val="dk1"/>
                </a:solidFill>
                <a:latin typeface="Vibur"/>
                <a:ea typeface="Vibur"/>
                <a:cs typeface="Vibur"/>
                <a:sym typeface="Vibur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Vibur"/>
              <a:buNone/>
              <a:defRPr sz="3500" b="0" i="0" u="none" strike="noStrike" cap="none">
                <a:solidFill>
                  <a:schemeClr val="dk1"/>
                </a:solidFill>
                <a:latin typeface="Vibur"/>
                <a:ea typeface="Vibur"/>
                <a:cs typeface="Vibur"/>
                <a:sym typeface="Vibur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Vibur"/>
              <a:buNone/>
              <a:defRPr sz="3500" b="0" i="0" u="none" strike="noStrike" cap="none">
                <a:solidFill>
                  <a:schemeClr val="dk1"/>
                </a:solidFill>
                <a:latin typeface="Vibur"/>
                <a:ea typeface="Vibur"/>
                <a:cs typeface="Vibur"/>
                <a:sym typeface="Vibur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Vibur"/>
              <a:buNone/>
              <a:defRPr sz="3500" b="0" i="0" u="none" strike="noStrike" cap="none">
                <a:solidFill>
                  <a:schemeClr val="dk1"/>
                </a:solidFill>
                <a:latin typeface="Vibur"/>
                <a:ea typeface="Vibur"/>
                <a:cs typeface="Vibur"/>
                <a:sym typeface="Vibur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Vibur"/>
              <a:buNone/>
              <a:defRPr sz="3500" b="0" i="0" u="none" strike="noStrike" cap="none">
                <a:solidFill>
                  <a:schemeClr val="dk1"/>
                </a:solidFill>
                <a:latin typeface="Vibur"/>
                <a:ea typeface="Vibur"/>
                <a:cs typeface="Vibur"/>
                <a:sym typeface="Vibur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roepsspellen.nl/kennismakingsspellen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-o09Y3RoTHw?feature=oembed" TargetMode="Externa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9.xml"/><Relationship Id="rId1" Type="http://schemas.openxmlformats.org/officeDocument/2006/relationships/video" Target="https://www.youtube.com/embed/24HeO_3RLRA?feature=oembed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s://www.rijksoverheid.nl/onderwerpen/passend-onderwijs/zorgplicht-en-samenwerken-scholen-passend-onderwijsverantwoordelijkheid-van-de-scholen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jksoverheid.nl/onderwerpen/passend-onderwij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tlnieuws.nl/nieuws/artikel/4988041/onderwijs-inspectie-leerplicht-ouders-school-kind-leerling-cito-iq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www.npostart.nl/VPWON_131103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jksoverheid.nl/onderwerpen/passend-onderwijs/verantwoordelijkheid-scholen-passend-onderwij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1&amp;v=wE818OWtLPU&amp;feature=emb_logo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DGtHfMOFI4" TargetMode="External"/><Relationship Id="rId2" Type="http://schemas.openxmlformats.org/officeDocument/2006/relationships/hyperlink" Target="https://www.steunpuntpassendonderwijs-povo.nl/inspiratie/op-weg-naar-inclusief-onderwijs-zo-doen-zij-dat-het-gele-par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1"/>
          <p:cNvSpPr txBox="1">
            <a:spLocks noGrp="1"/>
          </p:cNvSpPr>
          <p:nvPr>
            <p:ph type="subTitle" idx="1"/>
          </p:nvPr>
        </p:nvSpPr>
        <p:spPr>
          <a:xfrm>
            <a:off x="2322000" y="4240239"/>
            <a:ext cx="4500000" cy="4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/>
              <a:t>Start Schooljaar 2023-2024</a:t>
            </a:r>
            <a:endParaRPr dirty="0"/>
          </a:p>
        </p:txBody>
      </p:sp>
      <p:sp>
        <p:nvSpPr>
          <p:cNvPr id="666" name="Google Shape;666;p1"/>
          <p:cNvSpPr txBox="1">
            <a:spLocks noGrp="1"/>
          </p:cNvSpPr>
          <p:nvPr>
            <p:ph type="title"/>
          </p:nvPr>
        </p:nvSpPr>
        <p:spPr>
          <a:xfrm>
            <a:off x="2118747" y="1706267"/>
            <a:ext cx="5280977" cy="1559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nl-NL" sz="3600" dirty="0">
                <a:latin typeface="Arial"/>
                <a:ea typeface="Arial"/>
                <a:cs typeface="Arial"/>
                <a:sym typeface="Arial"/>
              </a:rPr>
              <a:t>Introductie</a:t>
            </a:r>
            <a:br>
              <a:rPr lang="nl-NL" sz="3600" dirty="0">
                <a:latin typeface="Arial"/>
                <a:ea typeface="Arial"/>
                <a:cs typeface="Arial"/>
                <a:sym typeface="Arial"/>
              </a:rPr>
            </a:br>
            <a:r>
              <a:rPr lang="nl-NL" sz="2400" i="1" dirty="0">
                <a:latin typeface="Arial"/>
                <a:ea typeface="Arial"/>
                <a:cs typeface="Arial"/>
                <a:sym typeface="Arial"/>
              </a:rPr>
              <a:t>keuzedeel: specialist passend onderwijs</a:t>
            </a:r>
            <a:endParaRPr sz="5400" i="1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p8"/>
          <p:cNvSpPr txBox="1">
            <a:spLocks noGrp="1"/>
          </p:cNvSpPr>
          <p:nvPr>
            <p:ph type="title"/>
          </p:nvPr>
        </p:nvSpPr>
        <p:spPr>
          <a:xfrm>
            <a:off x="932056" y="445562"/>
            <a:ext cx="744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nl-NL" sz="4000" dirty="0"/>
              <a:t>Opbouw van het keuzedeel </a:t>
            </a:r>
            <a:endParaRPr sz="4000" dirty="0"/>
          </a:p>
        </p:txBody>
      </p:sp>
      <p:sp>
        <p:nvSpPr>
          <p:cNvPr id="700" name="Google Shape;700;p8"/>
          <p:cNvSpPr/>
          <p:nvPr/>
        </p:nvSpPr>
        <p:spPr>
          <a:xfrm>
            <a:off x="1393322" y="1443688"/>
            <a:ext cx="6206700" cy="2931000"/>
          </a:xfrm>
          <a:prstGeom prst="roundRect">
            <a:avLst>
              <a:gd name="adj" fmla="val 6328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Verschillende gedragsproblemen / leerproblemen 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Verschillende vormen van onderwijs 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Observeren / plannen 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Gastlessen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Maken van opdrachten voor in het portfolio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nl-NL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Examen door middel van een CGI </a:t>
            </a:r>
            <a:endParaRPr sz="1800" dirty="0"/>
          </a:p>
        </p:txBody>
      </p:sp>
      <p:sp>
        <p:nvSpPr>
          <p:cNvPr id="701" name="Google Shape;701;p8"/>
          <p:cNvSpPr/>
          <p:nvPr/>
        </p:nvSpPr>
        <p:spPr>
          <a:xfrm>
            <a:off x="1372875" y="1443688"/>
            <a:ext cx="6206700" cy="2931000"/>
          </a:xfrm>
          <a:prstGeom prst="roundRect">
            <a:avLst>
              <a:gd name="adj" fmla="val 6328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p8"/>
          <p:cNvSpPr txBox="1">
            <a:spLocks noGrp="1"/>
          </p:cNvSpPr>
          <p:nvPr>
            <p:ph type="title"/>
          </p:nvPr>
        </p:nvSpPr>
        <p:spPr>
          <a:xfrm>
            <a:off x="753825" y="420100"/>
            <a:ext cx="744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nl-NL" dirty="0"/>
              <a:t>Globale planning</a:t>
            </a:r>
            <a:endParaRPr dirty="0"/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A55861AA-F6BC-418B-BA09-6832963AED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511934"/>
              </p:ext>
            </p:extLst>
          </p:nvPr>
        </p:nvGraphicFramePr>
        <p:xfrm>
          <a:off x="1627322" y="1185620"/>
          <a:ext cx="6059837" cy="36730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9069">
                  <a:extLst>
                    <a:ext uri="{9D8B030D-6E8A-4147-A177-3AD203B41FA5}">
                      <a16:colId xmlns:a16="http://schemas.microsoft.com/office/drawing/2014/main" val="2767327604"/>
                    </a:ext>
                  </a:extLst>
                </a:gridCol>
                <a:gridCol w="4460768">
                  <a:extLst>
                    <a:ext uri="{9D8B030D-6E8A-4147-A177-3AD203B41FA5}">
                      <a16:colId xmlns:a16="http://schemas.microsoft.com/office/drawing/2014/main" val="2762200056"/>
                    </a:ext>
                  </a:extLst>
                </a:gridCol>
              </a:tblGrid>
              <a:tr h="312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nl-NL" sz="900">
                          <a:effectLst/>
                        </a:rPr>
                        <a:t>Lessen deel 1 </a:t>
                      </a:r>
                    </a:p>
                    <a:p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 dirty="0">
                          <a:effectLst/>
                        </a:rPr>
                        <a:t>Onderwerp 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330736615"/>
                  </a:ext>
                </a:extLst>
              </a:tr>
              <a:tr h="795646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1 (Introductie) 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 dirty="0">
                          <a:effectLst/>
                        </a:rPr>
                        <a:t>Introductie van het keuzedeel</a:t>
                      </a:r>
                    </a:p>
                    <a:p>
                      <a:r>
                        <a:rPr lang="nl-NL" sz="900" dirty="0">
                          <a:effectLst/>
                        </a:rPr>
                        <a:t>Uitleg van de inhoud van het keuzedeel</a:t>
                      </a:r>
                    </a:p>
                    <a:p>
                      <a:r>
                        <a:rPr lang="nl-NL" sz="900" dirty="0">
                          <a:effectLst/>
                        </a:rPr>
                        <a:t>Wat is passend onderwijs?</a:t>
                      </a:r>
                    </a:p>
                    <a:p>
                      <a:r>
                        <a:rPr lang="nl-NL" sz="900" dirty="0">
                          <a:effectLst/>
                        </a:rPr>
                        <a:t>Afspraken / verwachtingen </a:t>
                      </a:r>
                    </a:p>
                    <a:p>
                      <a:r>
                        <a:rPr lang="nl-NL" sz="900" dirty="0">
                          <a:effectLst/>
                        </a:rPr>
                        <a:t>Eerste meting </a:t>
                      </a: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3981598956"/>
                  </a:ext>
                </a:extLst>
              </a:tr>
              <a:tr h="150888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2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Gedragsproblemen in de klas 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982183573"/>
                  </a:ext>
                </a:extLst>
              </a:tr>
              <a:tr h="150888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3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ADD / ADHD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1152056719"/>
                  </a:ext>
                </a:extLst>
              </a:tr>
              <a:tr h="150888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NLD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990588451"/>
                  </a:ext>
                </a:extLst>
              </a:tr>
              <a:tr h="150888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5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Meer- en hoogbegaafdheid 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1695198443"/>
                  </a:ext>
                </a:extLst>
              </a:tr>
              <a:tr h="150888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6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ASS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3972391400"/>
                  </a:ext>
                </a:extLst>
              </a:tr>
              <a:tr h="150888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7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ODD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254709153"/>
                  </a:ext>
                </a:extLst>
              </a:tr>
              <a:tr h="150888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8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Hechtingsstoornissen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3640958105"/>
                  </a:ext>
                </a:extLst>
              </a:tr>
              <a:tr h="150888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9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Angststoornissen / Faalangst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2017260412"/>
                  </a:ext>
                </a:extLst>
              </a:tr>
              <a:tr h="301777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10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Herhalingsles </a:t>
                      </a:r>
                    </a:p>
                    <a:p>
                      <a:r>
                        <a:rPr lang="nl-NL" sz="900">
                          <a:effectLst/>
                        </a:rPr>
                        <a:t>Uitleg eindopdracht 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3265137565"/>
                  </a:ext>
                </a:extLst>
              </a:tr>
              <a:tr h="150888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11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Dyslexie / Dyscalculie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1434291684"/>
                  </a:ext>
                </a:extLst>
              </a:tr>
              <a:tr h="150888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12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Verschillende clusters in het onderwijs (cluster 1 / 2)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1004259301"/>
                  </a:ext>
                </a:extLst>
              </a:tr>
              <a:tr h="150888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13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Verschillende clusters in het onderwijs (cluster 3 / 4) 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1667854025"/>
                  </a:ext>
                </a:extLst>
              </a:tr>
              <a:tr h="603553">
                <a:tc>
                  <a:txBody>
                    <a:bodyPr/>
                    <a:lstStyle/>
                    <a:p>
                      <a:r>
                        <a:rPr lang="nl-NL" sz="900">
                          <a:effectLst/>
                        </a:rPr>
                        <a:t>Les 14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tc>
                  <a:txBody>
                    <a:bodyPr/>
                    <a:lstStyle/>
                    <a:p>
                      <a:r>
                        <a:rPr lang="nl-NL" sz="900" dirty="0">
                          <a:effectLst/>
                        </a:rPr>
                        <a:t>Werken aan de opdracht </a:t>
                      </a:r>
                    </a:p>
                    <a:p>
                      <a:r>
                        <a:rPr lang="nl-NL" sz="900" dirty="0">
                          <a:effectLst/>
                        </a:rPr>
                        <a:t>Feedback moment </a:t>
                      </a:r>
                    </a:p>
                    <a:p>
                      <a:r>
                        <a:rPr lang="nl-NL" sz="900" dirty="0">
                          <a:effectLst/>
                        </a:rPr>
                        <a:t>Afronding deel 1 </a:t>
                      </a:r>
                    </a:p>
                    <a:p>
                      <a:r>
                        <a:rPr lang="nl-NL" sz="900" dirty="0">
                          <a:effectLst/>
                        </a:rPr>
                        <a:t>Tweede meting 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98" marR="56498" marT="0" marB="0"/>
                </a:tc>
                <a:extLst>
                  <a:ext uri="{0D108BD9-81ED-4DB2-BD59-A6C34878D82A}">
                    <a16:rowId xmlns:a16="http://schemas.microsoft.com/office/drawing/2014/main" val="2315560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415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4" name="Google Shape;694;p6"/>
          <p:cNvPicPr preferRelativeResize="0"/>
          <p:nvPr/>
        </p:nvPicPr>
        <p:blipFill rotWithShape="1">
          <a:blip r:embed="rId3">
            <a:alphaModFix/>
          </a:blip>
          <a:srcRect l="9186" t="37210" r="7093" b="19087"/>
          <a:stretch/>
        </p:blipFill>
        <p:spPr>
          <a:xfrm>
            <a:off x="1017767" y="1943101"/>
            <a:ext cx="7108466" cy="200703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0083E2BF-FB8A-4A18-9F08-CA0525F92ED1}"/>
              </a:ext>
            </a:extLst>
          </p:cNvPr>
          <p:cNvSpPr txBox="1"/>
          <p:nvPr/>
        </p:nvSpPr>
        <p:spPr>
          <a:xfrm>
            <a:off x="2461400" y="1193367"/>
            <a:ext cx="710846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Startpunt Portfolio (meting I)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2"/>
          <p:cNvSpPr txBox="1">
            <a:spLocks noGrp="1"/>
          </p:cNvSpPr>
          <p:nvPr>
            <p:ph type="title"/>
          </p:nvPr>
        </p:nvSpPr>
        <p:spPr>
          <a:xfrm>
            <a:off x="899325" y="656947"/>
            <a:ext cx="744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nl-NL" dirty="0">
                <a:latin typeface="Arial"/>
                <a:ea typeface="Arial"/>
                <a:cs typeface="Arial"/>
                <a:sym typeface="Arial"/>
              </a:rPr>
              <a:t>Kleine energizer! </a:t>
            </a:r>
            <a:br>
              <a:rPr lang="nl-NL" dirty="0">
                <a:latin typeface="Arial"/>
                <a:ea typeface="Arial"/>
                <a:cs typeface="Arial"/>
                <a:sym typeface="Arial"/>
              </a:rPr>
            </a:br>
            <a:r>
              <a:rPr lang="nl-NL" dirty="0">
                <a:latin typeface="Arial"/>
                <a:ea typeface="Arial"/>
                <a:cs typeface="Arial"/>
                <a:sym typeface="Arial"/>
              </a:rPr>
              <a:t> 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p2"/>
          <p:cNvSpPr txBox="1">
            <a:spLocks noGrp="1"/>
          </p:cNvSpPr>
          <p:nvPr>
            <p:ph type="body" idx="1"/>
          </p:nvPr>
        </p:nvSpPr>
        <p:spPr>
          <a:xfrm>
            <a:off x="753825" y="1084825"/>
            <a:ext cx="7590300" cy="3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>
              <a:hlinkClick r:id="rId3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Zoek mensen met de eigenschappen op de kaart.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Laat ze ook voorbeelden noemen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Wie heeft de kaart als eerste vol???</a:t>
            </a:r>
            <a:br>
              <a:rPr lang="nl-NL" sz="1800" dirty="0"/>
            </a:b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1270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9"/>
          <p:cNvSpPr txBox="1">
            <a:spLocks noGrp="1"/>
          </p:cNvSpPr>
          <p:nvPr>
            <p:ph type="subTitle" idx="1"/>
          </p:nvPr>
        </p:nvSpPr>
        <p:spPr>
          <a:xfrm>
            <a:off x="811594" y="4035535"/>
            <a:ext cx="2651100" cy="8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/>
              <a:t>Wat houdt passend onderwijs in?</a:t>
            </a:r>
            <a:endParaRPr dirty="0"/>
          </a:p>
        </p:txBody>
      </p:sp>
      <p:sp>
        <p:nvSpPr>
          <p:cNvPr id="707" name="Google Shape;707;p9"/>
          <p:cNvSpPr txBox="1">
            <a:spLocks noGrp="1"/>
          </p:cNvSpPr>
          <p:nvPr>
            <p:ph type="subTitle" idx="2"/>
          </p:nvPr>
        </p:nvSpPr>
        <p:spPr>
          <a:xfrm>
            <a:off x="5620100" y="3903800"/>
            <a:ext cx="2651100" cy="8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nl-NL" dirty="0"/>
              <a:t>Wat is mijn eigen ervaring met passend onderwijs? </a:t>
            </a:r>
            <a:endParaRPr dirty="0"/>
          </a:p>
        </p:txBody>
      </p:sp>
      <p:sp>
        <p:nvSpPr>
          <p:cNvPr id="708" name="Google Shape;708;p9"/>
          <p:cNvSpPr txBox="1">
            <a:spLocks noGrp="1"/>
          </p:cNvSpPr>
          <p:nvPr>
            <p:ph type="title"/>
          </p:nvPr>
        </p:nvSpPr>
        <p:spPr>
          <a:xfrm>
            <a:off x="637587" y="668072"/>
            <a:ext cx="6114808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nl-NL" sz="2800" dirty="0">
                <a:latin typeface="Arial"/>
                <a:ea typeface="Arial"/>
                <a:cs typeface="Arial"/>
                <a:sym typeface="Arial"/>
              </a:rPr>
              <a:t>Aan de slag met de volgende vragen:</a:t>
            </a:r>
            <a:br>
              <a:rPr lang="nl-NL" sz="2800" dirty="0">
                <a:latin typeface="Arial"/>
                <a:ea typeface="Arial"/>
                <a:cs typeface="Arial"/>
                <a:sym typeface="Arial"/>
              </a:rPr>
            </a:br>
            <a:r>
              <a:rPr lang="nl-NL" sz="2800" dirty="0"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nl-NL" dirty="0">
                <a:latin typeface="Arial"/>
                <a:ea typeface="Arial"/>
                <a:cs typeface="Arial"/>
                <a:sym typeface="Arial"/>
              </a:rPr>
            </a:br>
            <a:r>
              <a:rPr lang="nl-NL" sz="1800" dirty="0">
                <a:latin typeface="Arial"/>
                <a:ea typeface="Arial"/>
                <a:cs typeface="Arial"/>
                <a:sym typeface="Arial"/>
              </a:rPr>
              <a:t>In tweetallen (uitwerking naar keuze)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9"/>
          <p:cNvSpPr/>
          <p:nvPr/>
        </p:nvSpPr>
        <p:spPr>
          <a:xfrm>
            <a:off x="1881178" y="2023145"/>
            <a:ext cx="9581" cy="11338"/>
          </a:xfrm>
          <a:custGeom>
            <a:avLst/>
            <a:gdLst/>
            <a:ahLst/>
            <a:cxnLst/>
            <a:rect l="l" t="t" r="r" b="b"/>
            <a:pathLst>
              <a:path w="278" h="329" extrusionOk="0">
                <a:moveTo>
                  <a:pt x="231" y="0"/>
                </a:moveTo>
                <a:cubicBezTo>
                  <a:pt x="227" y="0"/>
                  <a:pt x="222" y="1"/>
                  <a:pt x="217" y="4"/>
                </a:cubicBezTo>
                <a:cubicBezTo>
                  <a:pt x="87" y="47"/>
                  <a:pt x="22" y="134"/>
                  <a:pt x="1" y="264"/>
                </a:cubicBezTo>
                <a:cubicBezTo>
                  <a:pt x="1" y="285"/>
                  <a:pt x="22" y="307"/>
                  <a:pt x="44" y="329"/>
                </a:cubicBezTo>
                <a:cubicBezTo>
                  <a:pt x="66" y="329"/>
                  <a:pt x="87" y="307"/>
                  <a:pt x="87" y="264"/>
                </a:cubicBezTo>
                <a:cubicBezTo>
                  <a:pt x="109" y="177"/>
                  <a:pt x="152" y="112"/>
                  <a:pt x="239" y="69"/>
                </a:cubicBezTo>
                <a:cubicBezTo>
                  <a:pt x="278" y="69"/>
                  <a:pt x="265" y="0"/>
                  <a:pt x="231" y="0"/>
                </a:cubicBezTo>
                <a:close/>
              </a:path>
            </a:pathLst>
          </a:custGeom>
          <a:solidFill>
            <a:srgbClr val="261C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9"/>
          <p:cNvSpPr/>
          <p:nvPr/>
        </p:nvSpPr>
        <p:spPr>
          <a:xfrm>
            <a:off x="1894618" y="2019527"/>
            <a:ext cx="10511" cy="10477"/>
          </a:xfrm>
          <a:custGeom>
            <a:avLst/>
            <a:gdLst/>
            <a:ahLst/>
            <a:cxnLst/>
            <a:rect l="l" t="t" r="r" b="b"/>
            <a:pathLst>
              <a:path w="305" h="304" extrusionOk="0">
                <a:moveTo>
                  <a:pt x="261" y="0"/>
                </a:moveTo>
                <a:cubicBezTo>
                  <a:pt x="153" y="44"/>
                  <a:pt x="44" y="130"/>
                  <a:pt x="23" y="239"/>
                </a:cubicBezTo>
                <a:cubicBezTo>
                  <a:pt x="1" y="260"/>
                  <a:pt x="23" y="282"/>
                  <a:pt x="44" y="304"/>
                </a:cubicBezTo>
                <a:lnTo>
                  <a:pt x="66" y="304"/>
                </a:lnTo>
                <a:cubicBezTo>
                  <a:pt x="66" y="304"/>
                  <a:pt x="88" y="282"/>
                  <a:pt x="109" y="260"/>
                </a:cubicBezTo>
                <a:cubicBezTo>
                  <a:pt x="131" y="174"/>
                  <a:pt x="196" y="130"/>
                  <a:pt x="283" y="87"/>
                </a:cubicBezTo>
                <a:cubicBezTo>
                  <a:pt x="304" y="87"/>
                  <a:pt x="304" y="65"/>
                  <a:pt x="304" y="44"/>
                </a:cubicBezTo>
                <a:cubicBezTo>
                  <a:pt x="304" y="22"/>
                  <a:pt x="283" y="0"/>
                  <a:pt x="261" y="0"/>
                </a:cubicBezTo>
                <a:close/>
              </a:path>
            </a:pathLst>
          </a:custGeom>
          <a:solidFill>
            <a:srgbClr val="261C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9"/>
          <p:cNvSpPr/>
          <p:nvPr/>
        </p:nvSpPr>
        <p:spPr>
          <a:xfrm>
            <a:off x="1906576" y="2009602"/>
            <a:ext cx="12751" cy="6961"/>
          </a:xfrm>
          <a:custGeom>
            <a:avLst/>
            <a:gdLst/>
            <a:ahLst/>
            <a:cxnLst/>
            <a:rect l="l" t="t" r="r" b="b"/>
            <a:pathLst>
              <a:path w="370" h="202" extrusionOk="0">
                <a:moveTo>
                  <a:pt x="270" y="1"/>
                </a:moveTo>
                <a:cubicBezTo>
                  <a:pt x="176" y="1"/>
                  <a:pt x="77" y="46"/>
                  <a:pt x="22" y="136"/>
                </a:cubicBezTo>
                <a:cubicBezTo>
                  <a:pt x="1" y="136"/>
                  <a:pt x="1" y="180"/>
                  <a:pt x="22" y="202"/>
                </a:cubicBezTo>
                <a:lnTo>
                  <a:pt x="44" y="202"/>
                </a:lnTo>
                <a:cubicBezTo>
                  <a:pt x="66" y="202"/>
                  <a:pt x="66" y="202"/>
                  <a:pt x="88" y="180"/>
                </a:cubicBezTo>
                <a:cubicBezTo>
                  <a:pt x="131" y="115"/>
                  <a:pt x="218" y="93"/>
                  <a:pt x="304" y="93"/>
                </a:cubicBezTo>
                <a:cubicBezTo>
                  <a:pt x="311" y="99"/>
                  <a:pt x="317" y="102"/>
                  <a:pt x="323" y="102"/>
                </a:cubicBezTo>
                <a:cubicBezTo>
                  <a:pt x="339" y="102"/>
                  <a:pt x="354" y="87"/>
                  <a:pt x="369" y="71"/>
                </a:cubicBezTo>
                <a:cubicBezTo>
                  <a:pt x="369" y="50"/>
                  <a:pt x="348" y="28"/>
                  <a:pt x="326" y="6"/>
                </a:cubicBezTo>
                <a:cubicBezTo>
                  <a:pt x="308" y="3"/>
                  <a:pt x="289" y="1"/>
                  <a:pt x="270" y="1"/>
                </a:cubicBezTo>
                <a:close/>
              </a:path>
            </a:pathLst>
          </a:custGeom>
          <a:solidFill>
            <a:srgbClr val="261C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9"/>
          <p:cNvSpPr/>
          <p:nvPr/>
        </p:nvSpPr>
        <p:spPr>
          <a:xfrm>
            <a:off x="1911056" y="2021560"/>
            <a:ext cx="12751" cy="6755"/>
          </a:xfrm>
          <a:custGeom>
            <a:avLst/>
            <a:gdLst/>
            <a:ahLst/>
            <a:cxnLst/>
            <a:rect l="l" t="t" r="r" b="b"/>
            <a:pathLst>
              <a:path w="370" h="196" extrusionOk="0">
                <a:moveTo>
                  <a:pt x="269" y="1"/>
                </a:moveTo>
                <a:cubicBezTo>
                  <a:pt x="175" y="1"/>
                  <a:pt x="76" y="43"/>
                  <a:pt x="23" y="115"/>
                </a:cubicBezTo>
                <a:cubicBezTo>
                  <a:pt x="1" y="136"/>
                  <a:pt x="1" y="180"/>
                  <a:pt x="23" y="180"/>
                </a:cubicBezTo>
                <a:cubicBezTo>
                  <a:pt x="23" y="191"/>
                  <a:pt x="28" y="196"/>
                  <a:pt x="33" y="196"/>
                </a:cubicBezTo>
                <a:cubicBezTo>
                  <a:pt x="39" y="196"/>
                  <a:pt x="44" y="191"/>
                  <a:pt x="44" y="180"/>
                </a:cubicBezTo>
                <a:cubicBezTo>
                  <a:pt x="55" y="191"/>
                  <a:pt x="60" y="196"/>
                  <a:pt x="66" y="196"/>
                </a:cubicBezTo>
                <a:cubicBezTo>
                  <a:pt x="71" y="196"/>
                  <a:pt x="77" y="191"/>
                  <a:pt x="88" y="180"/>
                </a:cubicBezTo>
                <a:cubicBezTo>
                  <a:pt x="153" y="115"/>
                  <a:pt x="218" y="93"/>
                  <a:pt x="304" y="93"/>
                </a:cubicBezTo>
                <a:cubicBezTo>
                  <a:pt x="311" y="99"/>
                  <a:pt x="319" y="102"/>
                  <a:pt x="327" y="102"/>
                </a:cubicBezTo>
                <a:cubicBezTo>
                  <a:pt x="348" y="102"/>
                  <a:pt x="369" y="87"/>
                  <a:pt x="369" y="71"/>
                </a:cubicBezTo>
                <a:cubicBezTo>
                  <a:pt x="369" y="50"/>
                  <a:pt x="348" y="6"/>
                  <a:pt x="326" y="6"/>
                </a:cubicBezTo>
                <a:cubicBezTo>
                  <a:pt x="307" y="3"/>
                  <a:pt x="288" y="1"/>
                  <a:pt x="269" y="1"/>
                </a:cubicBezTo>
                <a:close/>
              </a:path>
            </a:pathLst>
          </a:custGeom>
          <a:solidFill>
            <a:srgbClr val="261C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9"/>
          <p:cNvSpPr/>
          <p:nvPr/>
        </p:nvSpPr>
        <p:spPr>
          <a:xfrm>
            <a:off x="1924531" y="2012600"/>
            <a:ext cx="12717" cy="6961"/>
          </a:xfrm>
          <a:custGeom>
            <a:avLst/>
            <a:gdLst/>
            <a:ahLst/>
            <a:cxnLst/>
            <a:rect l="l" t="t" r="r" b="b"/>
            <a:pathLst>
              <a:path w="369" h="202" extrusionOk="0">
                <a:moveTo>
                  <a:pt x="270" y="1"/>
                </a:moveTo>
                <a:cubicBezTo>
                  <a:pt x="175" y="1"/>
                  <a:pt x="76" y="46"/>
                  <a:pt x="22" y="136"/>
                </a:cubicBezTo>
                <a:cubicBezTo>
                  <a:pt x="0" y="136"/>
                  <a:pt x="0" y="180"/>
                  <a:pt x="22" y="201"/>
                </a:cubicBezTo>
                <a:lnTo>
                  <a:pt x="43" y="201"/>
                </a:lnTo>
                <a:cubicBezTo>
                  <a:pt x="65" y="201"/>
                  <a:pt x="65" y="201"/>
                  <a:pt x="87" y="180"/>
                </a:cubicBezTo>
                <a:cubicBezTo>
                  <a:pt x="130" y="115"/>
                  <a:pt x="217" y="93"/>
                  <a:pt x="304" y="93"/>
                </a:cubicBezTo>
                <a:cubicBezTo>
                  <a:pt x="310" y="99"/>
                  <a:pt x="316" y="102"/>
                  <a:pt x="323" y="102"/>
                </a:cubicBezTo>
                <a:cubicBezTo>
                  <a:pt x="338" y="102"/>
                  <a:pt x="353" y="86"/>
                  <a:pt x="369" y="71"/>
                </a:cubicBezTo>
                <a:cubicBezTo>
                  <a:pt x="369" y="49"/>
                  <a:pt x="347" y="28"/>
                  <a:pt x="325" y="6"/>
                </a:cubicBezTo>
                <a:cubicBezTo>
                  <a:pt x="307" y="2"/>
                  <a:pt x="289" y="1"/>
                  <a:pt x="270" y="1"/>
                </a:cubicBezTo>
                <a:close/>
              </a:path>
            </a:pathLst>
          </a:custGeom>
          <a:solidFill>
            <a:srgbClr val="261C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p9"/>
          <p:cNvSpPr/>
          <p:nvPr/>
        </p:nvSpPr>
        <p:spPr>
          <a:xfrm>
            <a:off x="1887174" y="2035655"/>
            <a:ext cx="9718" cy="10787"/>
          </a:xfrm>
          <a:custGeom>
            <a:avLst/>
            <a:gdLst/>
            <a:ahLst/>
            <a:cxnLst/>
            <a:rect l="l" t="t" r="r" b="b"/>
            <a:pathLst>
              <a:path w="282" h="313" extrusionOk="0">
                <a:moveTo>
                  <a:pt x="240" y="0"/>
                </a:moveTo>
                <a:cubicBezTo>
                  <a:pt x="231" y="0"/>
                  <a:pt x="223" y="3"/>
                  <a:pt x="217" y="9"/>
                </a:cubicBezTo>
                <a:cubicBezTo>
                  <a:pt x="108" y="53"/>
                  <a:pt x="22" y="139"/>
                  <a:pt x="0" y="269"/>
                </a:cubicBezTo>
                <a:cubicBezTo>
                  <a:pt x="0" y="291"/>
                  <a:pt x="22" y="313"/>
                  <a:pt x="43" y="313"/>
                </a:cubicBezTo>
                <a:cubicBezTo>
                  <a:pt x="65" y="313"/>
                  <a:pt x="87" y="313"/>
                  <a:pt x="108" y="291"/>
                </a:cubicBezTo>
                <a:cubicBezTo>
                  <a:pt x="108" y="204"/>
                  <a:pt x="174" y="118"/>
                  <a:pt x="260" y="96"/>
                </a:cubicBezTo>
                <a:cubicBezTo>
                  <a:pt x="282" y="96"/>
                  <a:pt x="282" y="53"/>
                  <a:pt x="282" y="31"/>
                </a:cubicBezTo>
                <a:cubicBezTo>
                  <a:pt x="282" y="16"/>
                  <a:pt x="260" y="0"/>
                  <a:pt x="240" y="0"/>
                </a:cubicBezTo>
                <a:close/>
              </a:path>
            </a:pathLst>
          </a:custGeom>
          <a:solidFill>
            <a:srgbClr val="261C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p9"/>
          <p:cNvSpPr/>
          <p:nvPr/>
        </p:nvSpPr>
        <p:spPr>
          <a:xfrm>
            <a:off x="1872976" y="2038205"/>
            <a:ext cx="9718" cy="11235"/>
          </a:xfrm>
          <a:custGeom>
            <a:avLst/>
            <a:gdLst/>
            <a:ahLst/>
            <a:cxnLst/>
            <a:rect l="l" t="t" r="r" b="b"/>
            <a:pathLst>
              <a:path w="282" h="326" extrusionOk="0">
                <a:moveTo>
                  <a:pt x="217" y="0"/>
                </a:moveTo>
                <a:cubicBezTo>
                  <a:pt x="109" y="44"/>
                  <a:pt x="22" y="152"/>
                  <a:pt x="0" y="260"/>
                </a:cubicBezTo>
                <a:cubicBezTo>
                  <a:pt x="0" y="282"/>
                  <a:pt x="0" y="304"/>
                  <a:pt x="44" y="325"/>
                </a:cubicBezTo>
                <a:cubicBezTo>
                  <a:pt x="65" y="325"/>
                  <a:pt x="87" y="304"/>
                  <a:pt x="87" y="282"/>
                </a:cubicBezTo>
                <a:cubicBezTo>
                  <a:pt x="109" y="195"/>
                  <a:pt x="152" y="130"/>
                  <a:pt x="239" y="87"/>
                </a:cubicBezTo>
                <a:cubicBezTo>
                  <a:pt x="260" y="87"/>
                  <a:pt x="282" y="65"/>
                  <a:pt x="282" y="44"/>
                </a:cubicBezTo>
                <a:cubicBezTo>
                  <a:pt x="260" y="22"/>
                  <a:pt x="239" y="0"/>
                  <a:pt x="217" y="0"/>
                </a:cubicBezTo>
                <a:close/>
              </a:path>
            </a:pathLst>
          </a:custGeom>
          <a:solidFill>
            <a:srgbClr val="261C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9"/>
          <p:cNvSpPr/>
          <p:nvPr/>
        </p:nvSpPr>
        <p:spPr>
          <a:xfrm>
            <a:off x="2044804" y="2069773"/>
            <a:ext cx="6031" cy="12544"/>
          </a:xfrm>
          <a:custGeom>
            <a:avLst/>
            <a:gdLst/>
            <a:ahLst/>
            <a:cxnLst/>
            <a:rect l="l" t="t" r="r" b="b"/>
            <a:pathLst>
              <a:path w="175" h="364" extrusionOk="0">
                <a:moveTo>
                  <a:pt x="33" y="0"/>
                </a:moveTo>
                <a:cubicBezTo>
                  <a:pt x="22" y="0"/>
                  <a:pt x="12" y="6"/>
                  <a:pt x="1" y="16"/>
                </a:cubicBezTo>
                <a:cubicBezTo>
                  <a:pt x="1" y="16"/>
                  <a:pt x="1" y="60"/>
                  <a:pt x="1" y="82"/>
                </a:cubicBezTo>
                <a:cubicBezTo>
                  <a:pt x="66" y="147"/>
                  <a:pt x="87" y="233"/>
                  <a:pt x="66" y="320"/>
                </a:cubicBezTo>
                <a:cubicBezTo>
                  <a:pt x="44" y="342"/>
                  <a:pt x="44" y="363"/>
                  <a:pt x="87" y="363"/>
                </a:cubicBezTo>
                <a:cubicBezTo>
                  <a:pt x="109" y="363"/>
                  <a:pt x="131" y="342"/>
                  <a:pt x="131" y="342"/>
                </a:cubicBezTo>
                <a:cubicBezTo>
                  <a:pt x="174" y="212"/>
                  <a:pt x="152" y="103"/>
                  <a:pt x="66" y="16"/>
                </a:cubicBezTo>
                <a:cubicBezTo>
                  <a:pt x="55" y="6"/>
                  <a:pt x="44" y="0"/>
                  <a:pt x="33" y="0"/>
                </a:cubicBezTo>
                <a:close/>
              </a:path>
            </a:pathLst>
          </a:custGeom>
          <a:solidFill>
            <a:srgbClr val="261C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7" name="Google Shape;717;p9"/>
          <p:cNvGrpSpPr/>
          <p:nvPr/>
        </p:nvGrpSpPr>
        <p:grpSpPr>
          <a:xfrm>
            <a:off x="6038902" y="1938859"/>
            <a:ext cx="1813496" cy="1844222"/>
            <a:chOff x="451814" y="2209625"/>
            <a:chExt cx="873890" cy="888696"/>
          </a:xfrm>
        </p:grpSpPr>
        <p:sp>
          <p:nvSpPr>
            <p:cNvPr id="718" name="Google Shape;718;p9"/>
            <p:cNvSpPr/>
            <p:nvPr/>
          </p:nvSpPr>
          <p:spPr>
            <a:xfrm>
              <a:off x="521051" y="2209625"/>
              <a:ext cx="804653" cy="794816"/>
            </a:xfrm>
            <a:custGeom>
              <a:avLst/>
              <a:gdLst/>
              <a:ahLst/>
              <a:cxnLst/>
              <a:rect l="l" t="t" r="r" b="b"/>
              <a:pathLst>
                <a:path w="22905" h="22625" extrusionOk="0">
                  <a:moveTo>
                    <a:pt x="4726" y="1614"/>
                  </a:moveTo>
                  <a:cubicBezTo>
                    <a:pt x="2123" y="3724"/>
                    <a:pt x="333" y="10400"/>
                    <a:pt x="46" y="13586"/>
                  </a:cubicBezTo>
                  <a:cubicBezTo>
                    <a:pt x="-241" y="16772"/>
                    <a:pt x="1130" y="19227"/>
                    <a:pt x="3002" y="20730"/>
                  </a:cubicBezTo>
                  <a:cubicBezTo>
                    <a:pt x="4874" y="22233"/>
                    <a:pt x="8906" y="22512"/>
                    <a:pt x="11279" y="22602"/>
                  </a:cubicBezTo>
                  <a:cubicBezTo>
                    <a:pt x="13652" y="22692"/>
                    <a:pt x="15442" y="22298"/>
                    <a:pt x="17240" y="21272"/>
                  </a:cubicBezTo>
                  <a:cubicBezTo>
                    <a:pt x="19038" y="20246"/>
                    <a:pt x="21231" y="18489"/>
                    <a:pt x="22068" y="16444"/>
                  </a:cubicBezTo>
                  <a:cubicBezTo>
                    <a:pt x="22906" y="14399"/>
                    <a:pt x="23333" y="11591"/>
                    <a:pt x="22265" y="9004"/>
                  </a:cubicBezTo>
                  <a:cubicBezTo>
                    <a:pt x="21198" y="6417"/>
                    <a:pt x="18586" y="2156"/>
                    <a:pt x="15663" y="924"/>
                  </a:cubicBezTo>
                  <a:cubicBezTo>
                    <a:pt x="12740" y="-308"/>
                    <a:pt x="7329" y="-496"/>
                    <a:pt x="4726" y="161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9"/>
            <p:cNvSpPr/>
            <p:nvPr/>
          </p:nvSpPr>
          <p:spPr>
            <a:xfrm>
              <a:off x="451814" y="2303505"/>
              <a:ext cx="804653" cy="794816"/>
            </a:xfrm>
            <a:custGeom>
              <a:avLst/>
              <a:gdLst/>
              <a:ahLst/>
              <a:cxnLst/>
              <a:rect l="l" t="t" r="r" b="b"/>
              <a:pathLst>
                <a:path w="22905" h="22625" extrusionOk="0">
                  <a:moveTo>
                    <a:pt x="4726" y="1614"/>
                  </a:moveTo>
                  <a:cubicBezTo>
                    <a:pt x="2123" y="3724"/>
                    <a:pt x="333" y="10400"/>
                    <a:pt x="46" y="13586"/>
                  </a:cubicBezTo>
                  <a:cubicBezTo>
                    <a:pt x="-241" y="16772"/>
                    <a:pt x="1130" y="19227"/>
                    <a:pt x="3002" y="20730"/>
                  </a:cubicBezTo>
                  <a:cubicBezTo>
                    <a:pt x="4874" y="22233"/>
                    <a:pt x="8906" y="22512"/>
                    <a:pt x="11279" y="22602"/>
                  </a:cubicBezTo>
                  <a:cubicBezTo>
                    <a:pt x="13652" y="22692"/>
                    <a:pt x="15442" y="22298"/>
                    <a:pt x="17240" y="21272"/>
                  </a:cubicBezTo>
                  <a:cubicBezTo>
                    <a:pt x="19038" y="20246"/>
                    <a:pt x="21231" y="18489"/>
                    <a:pt x="22068" y="16444"/>
                  </a:cubicBezTo>
                  <a:cubicBezTo>
                    <a:pt x="22906" y="14399"/>
                    <a:pt x="23333" y="11591"/>
                    <a:pt x="22265" y="9004"/>
                  </a:cubicBezTo>
                  <a:cubicBezTo>
                    <a:pt x="21198" y="6417"/>
                    <a:pt x="18586" y="2156"/>
                    <a:pt x="15663" y="924"/>
                  </a:cubicBezTo>
                  <a:cubicBezTo>
                    <a:pt x="12740" y="-308"/>
                    <a:pt x="7329" y="-496"/>
                    <a:pt x="4726" y="161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0" name="Google Shape;720;p9"/>
          <p:cNvGrpSpPr/>
          <p:nvPr/>
        </p:nvGrpSpPr>
        <p:grpSpPr>
          <a:xfrm>
            <a:off x="1122617" y="2076983"/>
            <a:ext cx="1862412" cy="1891502"/>
            <a:chOff x="124550" y="3420216"/>
            <a:chExt cx="897461" cy="911479"/>
          </a:xfrm>
        </p:grpSpPr>
        <p:sp>
          <p:nvSpPr>
            <p:cNvPr id="721" name="Google Shape;721;p9"/>
            <p:cNvSpPr/>
            <p:nvPr/>
          </p:nvSpPr>
          <p:spPr>
            <a:xfrm>
              <a:off x="204852" y="3420216"/>
              <a:ext cx="817159" cy="826504"/>
            </a:xfrm>
            <a:custGeom>
              <a:avLst/>
              <a:gdLst/>
              <a:ahLst/>
              <a:cxnLst/>
              <a:rect l="l" t="t" r="r" b="b"/>
              <a:pathLst>
                <a:path w="23261" h="23527" extrusionOk="0">
                  <a:moveTo>
                    <a:pt x="5056" y="1442"/>
                  </a:moveTo>
                  <a:cubicBezTo>
                    <a:pt x="2395" y="3046"/>
                    <a:pt x="316" y="7189"/>
                    <a:pt x="29" y="10375"/>
                  </a:cubicBezTo>
                  <a:cubicBezTo>
                    <a:pt x="-258" y="13561"/>
                    <a:pt x="1624" y="18390"/>
                    <a:pt x="3332" y="20558"/>
                  </a:cubicBezTo>
                  <a:cubicBezTo>
                    <a:pt x="5040" y="22726"/>
                    <a:pt x="8003" y="23075"/>
                    <a:pt x="10277" y="23381"/>
                  </a:cubicBezTo>
                  <a:cubicBezTo>
                    <a:pt x="12551" y="23687"/>
                    <a:pt x="14957" y="23581"/>
                    <a:pt x="16977" y="22396"/>
                  </a:cubicBezTo>
                  <a:cubicBezTo>
                    <a:pt x="18997" y="21211"/>
                    <a:pt x="21462" y="18533"/>
                    <a:pt x="22398" y="16272"/>
                  </a:cubicBezTo>
                  <a:cubicBezTo>
                    <a:pt x="23334" y="14011"/>
                    <a:pt x="23663" y="11419"/>
                    <a:pt x="22595" y="8832"/>
                  </a:cubicBezTo>
                  <a:cubicBezTo>
                    <a:pt x="21528" y="6245"/>
                    <a:pt x="18916" y="1984"/>
                    <a:pt x="15993" y="752"/>
                  </a:cubicBezTo>
                  <a:cubicBezTo>
                    <a:pt x="13070" y="-480"/>
                    <a:pt x="7717" y="-162"/>
                    <a:pt x="5056" y="14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9"/>
            <p:cNvSpPr/>
            <p:nvPr/>
          </p:nvSpPr>
          <p:spPr>
            <a:xfrm>
              <a:off x="124550" y="3505191"/>
              <a:ext cx="817159" cy="826504"/>
            </a:xfrm>
            <a:custGeom>
              <a:avLst/>
              <a:gdLst/>
              <a:ahLst/>
              <a:cxnLst/>
              <a:rect l="l" t="t" r="r" b="b"/>
              <a:pathLst>
                <a:path w="23261" h="23527" extrusionOk="0">
                  <a:moveTo>
                    <a:pt x="5056" y="1442"/>
                  </a:moveTo>
                  <a:cubicBezTo>
                    <a:pt x="2395" y="3046"/>
                    <a:pt x="316" y="7189"/>
                    <a:pt x="29" y="10375"/>
                  </a:cubicBezTo>
                  <a:cubicBezTo>
                    <a:pt x="-258" y="13561"/>
                    <a:pt x="1624" y="18390"/>
                    <a:pt x="3332" y="20558"/>
                  </a:cubicBezTo>
                  <a:cubicBezTo>
                    <a:pt x="5040" y="22726"/>
                    <a:pt x="8003" y="23075"/>
                    <a:pt x="10277" y="23381"/>
                  </a:cubicBezTo>
                  <a:cubicBezTo>
                    <a:pt x="12551" y="23687"/>
                    <a:pt x="14957" y="23581"/>
                    <a:pt x="16977" y="22396"/>
                  </a:cubicBezTo>
                  <a:cubicBezTo>
                    <a:pt x="18997" y="21211"/>
                    <a:pt x="21462" y="18533"/>
                    <a:pt x="22398" y="16272"/>
                  </a:cubicBezTo>
                  <a:cubicBezTo>
                    <a:pt x="23334" y="14011"/>
                    <a:pt x="23663" y="11419"/>
                    <a:pt x="22595" y="8832"/>
                  </a:cubicBezTo>
                  <a:cubicBezTo>
                    <a:pt x="21528" y="6245"/>
                    <a:pt x="18916" y="1984"/>
                    <a:pt x="15993" y="752"/>
                  </a:cubicBezTo>
                  <a:cubicBezTo>
                    <a:pt x="13070" y="-480"/>
                    <a:pt x="7717" y="-162"/>
                    <a:pt x="5056" y="1442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5"/>
          <p:cNvSpPr txBox="1">
            <a:spLocks noGrp="1"/>
          </p:cNvSpPr>
          <p:nvPr>
            <p:ph type="title"/>
          </p:nvPr>
        </p:nvSpPr>
        <p:spPr>
          <a:xfrm>
            <a:off x="2651098" y="1249472"/>
            <a:ext cx="5585700" cy="31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nl-NL" sz="2400" dirty="0">
                <a:latin typeface="Arial"/>
                <a:ea typeface="Arial"/>
                <a:cs typeface="Arial"/>
                <a:sym typeface="Arial"/>
              </a:rPr>
              <a:t>Hoe staat het ervoor?</a:t>
            </a:r>
            <a:br>
              <a:rPr lang="nl-NL" sz="6600" dirty="0">
                <a:latin typeface="Arial"/>
                <a:ea typeface="Arial"/>
                <a:cs typeface="Arial"/>
                <a:sym typeface="Arial"/>
              </a:rPr>
            </a:br>
            <a:br>
              <a:rPr lang="nl-NL" sz="6600" dirty="0">
                <a:latin typeface="Arial"/>
                <a:ea typeface="Arial"/>
                <a:cs typeface="Arial"/>
                <a:sym typeface="Arial"/>
              </a:rPr>
            </a:br>
            <a:br>
              <a:rPr lang="nl-NL" sz="2800" dirty="0">
                <a:latin typeface="Arial"/>
                <a:ea typeface="Arial"/>
                <a:cs typeface="Arial"/>
                <a:sym typeface="Arial"/>
              </a:rPr>
            </a:br>
            <a:r>
              <a:rPr lang="nl-NL" sz="2800" dirty="0">
                <a:latin typeface="Arial"/>
                <a:ea typeface="Arial"/>
                <a:cs typeface="Arial"/>
                <a:sym typeface="Arial"/>
              </a:rPr>
              <a:t> </a:t>
            </a:r>
            <a:endParaRPr sz="28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Onlinemedia 1" title="Arie Slob over passend onderwijs | De Hofbar">
            <a:hlinkClick r:id="" action="ppaction://media"/>
            <a:extLst>
              <a:ext uri="{FF2B5EF4-FFF2-40B4-BE49-F238E27FC236}">
                <a16:creationId xmlns:a16="http://schemas.microsoft.com/office/drawing/2014/main" id="{0DC85AA5-5B66-448F-B6A8-34C6C7CD84A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87478" y="2190499"/>
            <a:ext cx="4169044" cy="235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9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10"/>
          <p:cNvSpPr txBox="1">
            <a:spLocks noGrp="1"/>
          </p:cNvSpPr>
          <p:nvPr>
            <p:ph type="title" idx="4"/>
          </p:nvPr>
        </p:nvSpPr>
        <p:spPr>
          <a:xfrm>
            <a:off x="753825" y="189579"/>
            <a:ext cx="744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nl-NL" dirty="0"/>
              <a:t>Passend onderwijs? Passend genoeg?</a:t>
            </a:r>
            <a:endParaRPr dirty="0"/>
          </a:p>
        </p:txBody>
      </p:sp>
      <p:sp>
        <p:nvSpPr>
          <p:cNvPr id="729" name="Google Shape;729;p10"/>
          <p:cNvSpPr txBox="1"/>
          <p:nvPr/>
        </p:nvSpPr>
        <p:spPr>
          <a:xfrm>
            <a:off x="5018189" y="1206782"/>
            <a:ext cx="3180436" cy="3747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29210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nl-NL" sz="800" b="1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Sinds 1 augustus 2014 hebben scholen </a:t>
            </a:r>
            <a:r>
              <a:rPr lang="nl-NL" sz="800" b="1" i="1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zorgplicht</a:t>
            </a:r>
            <a:r>
              <a:rPr lang="nl-NL" sz="800" b="1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 </a:t>
            </a:r>
            <a:endParaRPr sz="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29210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nl-NL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school moet een passende plek  zoeken, als een kind extra ondersteuning nodig heeft.</a:t>
            </a:r>
            <a:endParaRPr sz="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92100" marR="29210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nl-NL" sz="800" b="1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 zijn drie mogelijkheden</a:t>
            </a:r>
            <a:r>
              <a:rPr lang="nl-NL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3550" marR="292100" lvl="0" indent="-1714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-"/>
            </a:pPr>
            <a:r>
              <a:rPr lang="nl-NL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een aanbod op de eigen school (de school van aanmelding)</a:t>
            </a:r>
            <a:endParaRPr sz="1200" b="1" dirty="0"/>
          </a:p>
          <a:p>
            <a:pPr marL="463550" marR="292100" lvl="0" indent="-1714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-"/>
            </a:pPr>
            <a:r>
              <a:rPr lang="nl-NL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een aanbod op een andere reguliere school</a:t>
            </a:r>
            <a:endParaRPr sz="1200" b="1" dirty="0"/>
          </a:p>
          <a:p>
            <a:pPr marL="463550" marR="292100" lvl="0" indent="-1714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-"/>
            </a:pPr>
            <a:r>
              <a:rPr lang="nl-NL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een aanbod op een school voor (voortgezet) speciaal onderwijs</a:t>
            </a:r>
            <a:endParaRPr sz="1200" b="1" dirty="0"/>
          </a:p>
          <a:p>
            <a:pPr marL="0" marR="29210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nl-NL" sz="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 de zorgplicht wil de overheid voorkomen dat kinderen thuis komen te zitten, omdat er geen passend onderwijsaanbod voor ze </a:t>
            </a:r>
            <a:r>
              <a:rPr lang="nl-NL"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is.</a:t>
            </a:r>
            <a:endParaRPr sz="9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None/>
            </a:pPr>
            <a:br>
              <a:rPr lang="nl-NL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Onlinemedia 1" title="WAT NOU PASSEND ONDERWIJS">
            <a:hlinkClick r:id="" action="ppaction://media"/>
            <a:extLst>
              <a:ext uri="{FF2B5EF4-FFF2-40B4-BE49-F238E27FC236}">
                <a16:creationId xmlns:a16="http://schemas.microsoft.com/office/drawing/2014/main" id="{0B4FB6B9-623C-4119-9C4B-7FB6684C754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282369" y="1854200"/>
            <a:ext cx="2540000" cy="143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11"/>
          <p:cNvSpPr txBox="1">
            <a:spLocks noGrp="1"/>
          </p:cNvSpPr>
          <p:nvPr>
            <p:ph type="title"/>
          </p:nvPr>
        </p:nvSpPr>
        <p:spPr>
          <a:xfrm>
            <a:off x="3613998" y="532358"/>
            <a:ext cx="2937600" cy="4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nl-NL">
                <a:latin typeface="Arial"/>
                <a:ea typeface="Arial"/>
                <a:cs typeface="Arial"/>
                <a:sym typeface="Arial"/>
              </a:rPr>
              <a:t>Zorgplicht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11"/>
          <p:cNvSpPr txBox="1"/>
          <p:nvPr/>
        </p:nvSpPr>
        <p:spPr>
          <a:xfrm>
            <a:off x="271220" y="1371441"/>
            <a:ext cx="10135891" cy="2400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 de </a:t>
            </a:r>
            <a:r>
              <a:rPr lang="nl-NL" sz="10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invoering</a:t>
            </a:r>
            <a:r>
              <a:rPr lang="nl-NL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van passend onderwijs door de overheid hebben scholen </a:t>
            </a:r>
            <a:r>
              <a:rPr lang="nl-NL" sz="1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zorgplicht </a:t>
            </a:r>
            <a:r>
              <a:rPr lang="nl-NL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gekregen. </a:t>
            </a:r>
            <a:endParaRPr sz="1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nl-NL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School is verplicht te zorgen voor een </a:t>
            </a:r>
            <a:r>
              <a:rPr lang="nl-NL" sz="1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goede onderwijsplek </a:t>
            </a:r>
            <a:r>
              <a:rPr lang="nl-NL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voor leerlingen die extra ondersteuning nodig hebben</a:t>
            </a:r>
            <a:endParaRPr sz="1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nl-NL" sz="1000" b="0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Uitgangspunt is de school zelf. </a:t>
            </a:r>
            <a:endParaRPr sz="1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nl-NL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het ondersteuningsprofiel van de school staat beschreven wat valt onder basisondersteuning</a:t>
            </a:r>
            <a:endParaRPr sz="1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nl-NL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Kan de school niet de juiste ondersteuning bieden - dan overleg ouders -  in samenwerkingsverband gezocht naar andere opties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nl-NL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(andere reguliere school/ speciaal onderwijs)</a:t>
            </a:r>
            <a:endParaRPr sz="1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nl-NL" sz="1000" b="1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DOEL ZORGPLICHT:</a:t>
            </a:r>
            <a:r>
              <a:rPr lang="nl-NL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niet “leuren” met je kind, </a:t>
            </a:r>
            <a:r>
              <a:rPr lang="nl-NL" sz="1000" dirty="0"/>
              <a:t>en</a:t>
            </a:r>
            <a:r>
              <a:rPr lang="nl-NL" sz="1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dat kinderen niet tussen wal en schip vallen. ( thuis komen te zitten)</a:t>
            </a:r>
            <a:endParaRPr sz="1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D03BB-BD55-47A5-9A7C-D119D7694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9109" y="730063"/>
            <a:ext cx="5756744" cy="454800"/>
          </a:xfrm>
        </p:spPr>
        <p:txBody>
          <a:bodyPr/>
          <a:lstStyle/>
          <a:p>
            <a:r>
              <a:rPr lang="nl-NL" dirty="0">
                <a:latin typeface="+mj-lt"/>
              </a:rPr>
              <a:t>Opdracht: jouw BPV plek?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217EAA7-A9FF-4FDA-BC3D-270E27F51C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468" y="1758300"/>
            <a:ext cx="8500819" cy="2003250"/>
          </a:xfrm>
        </p:spPr>
        <p:txBody>
          <a:bodyPr/>
          <a:lstStyle/>
          <a:p>
            <a:endParaRPr lang="nl-NL" dirty="0">
              <a:latin typeface="+mj-lt"/>
            </a:endParaRPr>
          </a:p>
          <a:p>
            <a:r>
              <a:rPr lang="nl-NL" dirty="0">
                <a:latin typeface="+mj-lt"/>
              </a:rPr>
              <a:t>Zorgplan, zorg coördinatoren, Ib'er…..etc.</a:t>
            </a:r>
          </a:p>
          <a:p>
            <a:endParaRPr lang="nl-NL" dirty="0">
              <a:latin typeface="+mj-lt"/>
            </a:endParaRPr>
          </a:p>
          <a:p>
            <a:r>
              <a:rPr lang="nl-NL" dirty="0">
                <a:latin typeface="+mj-lt"/>
              </a:rPr>
              <a:t>Wat is er aanwezig en wat kan je online vinden?</a:t>
            </a:r>
          </a:p>
          <a:p>
            <a:endParaRPr lang="nl-NL" dirty="0">
              <a:latin typeface="+mj-lt"/>
            </a:endParaRPr>
          </a:p>
          <a:p>
            <a:r>
              <a:rPr lang="nl-NL" dirty="0">
                <a:latin typeface="+mj-lt"/>
              </a:rPr>
              <a:t>Wat kunnen/mogen we verwachten van een reguliere basisschool?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4698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12"/>
          <p:cNvSpPr txBox="1"/>
          <p:nvPr/>
        </p:nvSpPr>
        <p:spPr>
          <a:xfrm>
            <a:off x="2262753" y="390404"/>
            <a:ext cx="7028482" cy="4362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92100" marR="292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NL" sz="1100" b="0" i="0" u="none" strike="noStrike" cap="none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292100" marR="292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100" b="1" dirty="0">
                <a:latin typeface="Lato"/>
                <a:ea typeface="Lato"/>
                <a:cs typeface="Lato"/>
                <a:sym typeface="Lato"/>
              </a:rPr>
              <a:t>DOEL</a:t>
            </a:r>
          </a:p>
          <a:p>
            <a:pPr marL="292100" marR="292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nl-NL" sz="1100" dirty="0">
              <a:latin typeface="Lato"/>
              <a:ea typeface="Lato"/>
              <a:cs typeface="Lato"/>
              <a:sym typeface="Lato"/>
            </a:endParaRPr>
          </a:p>
          <a:p>
            <a:pPr marL="292100" marR="2921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100" b="0" i="0" u="none" strike="noStrike" cap="none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Met de invoering van passend onderwijs wil de overheid bereiken dat: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92100" marR="292100" lvl="0" indent="-8890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nl-NL" sz="1100" b="0" i="0" u="none" strike="noStrike" cap="none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Alle kinderen een passende plek in het onderwijs krijgen</a:t>
            </a:r>
            <a:endParaRPr sz="1100" dirty="0"/>
          </a:p>
          <a:p>
            <a:pPr marL="292100" marR="29210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nl-NL" sz="1100" b="0" i="0" u="none" strike="noStrike" cap="none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 principe een kind naar een reguliere school gaat en als dat niet kan, naar het speciaal onderwijs</a:t>
            </a:r>
            <a:endParaRPr sz="1100" dirty="0"/>
          </a:p>
          <a:p>
            <a:pPr marL="292100" marR="29210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nl-NL" sz="1100" b="0" i="0" u="none" strike="noStrike" cap="none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Scholen meer mogelijkheden krijgen voor ondersteuning op maat</a:t>
            </a:r>
            <a:endParaRPr sz="1100" dirty="0"/>
          </a:p>
          <a:p>
            <a:pPr marL="292100" marR="29210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nl-NL" sz="1100" b="0" i="0" u="none" strike="noStrike" cap="none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De mogelijkheden en de onderwijsbehoefte van kind bepalend zijn, niet de beperkingen</a:t>
            </a:r>
            <a:endParaRPr sz="1100" dirty="0"/>
          </a:p>
          <a:p>
            <a:pPr marL="292100" marR="292100" lvl="0" indent="-8890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nl-NL" sz="1100" b="0" i="0" u="none" strike="noStrike" cap="none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Kinderen niet meer langdurig thuis komen te zitten</a:t>
            </a:r>
            <a:endParaRPr lang="nl-NL" sz="1100" dirty="0">
              <a:latin typeface="Lato"/>
              <a:ea typeface="Lato"/>
              <a:cs typeface="Lato"/>
              <a:sym typeface="Lato"/>
            </a:endParaRPr>
          </a:p>
          <a:p>
            <a:pPr marL="203200" marR="292100" lvl="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nl-NL" sz="1100" dirty="0">
                <a:latin typeface="Lato"/>
                <a:ea typeface="Lato"/>
                <a:cs typeface="Lato"/>
                <a:sym typeface="Lato"/>
                <a:hlinkClick r:id="rId3"/>
              </a:rPr>
              <a:t>https://www.rtlnieuws.nl/nieuws/artikel/4988041/onderwijs-inspectie-leerplicht-ouders-school-kind-leerling-cito-iq</a:t>
            </a:r>
            <a:endParaRPr lang="nl-NL" sz="1100" dirty="0">
              <a:latin typeface="Lato"/>
              <a:ea typeface="Lato"/>
              <a:cs typeface="Lato"/>
              <a:sym typeface="Lato"/>
            </a:endParaRPr>
          </a:p>
          <a:p>
            <a:pPr marL="203200" marR="292100" lvl="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nl-NL" sz="1100" dirty="0">
                <a:latin typeface="Lato"/>
                <a:ea typeface="Lato"/>
                <a:cs typeface="Lato"/>
                <a:sym typeface="Lato"/>
                <a:hlinkClick r:id="rId4"/>
              </a:rPr>
              <a:t>https://www.npostart.nl/VPWON_1311036</a:t>
            </a:r>
            <a:endParaRPr lang="nl-NL" sz="1100" dirty="0">
              <a:latin typeface="Lato"/>
              <a:ea typeface="Lato"/>
              <a:cs typeface="Lato"/>
              <a:sym typeface="Lato"/>
            </a:endParaRPr>
          </a:p>
          <a:p>
            <a:pPr marL="203200" marR="292100" lvl="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1400"/>
            </a:pPr>
            <a:br>
              <a:rPr lang="nl-NL" sz="1100" dirty="0">
                <a:latin typeface="Lato"/>
                <a:ea typeface="Lato"/>
                <a:cs typeface="Lato"/>
                <a:sym typeface="Lato"/>
              </a:rPr>
            </a:br>
            <a:br>
              <a:rPr lang="nl-NL" sz="1100" dirty="0">
                <a:latin typeface="Lato"/>
                <a:ea typeface="Lato"/>
                <a:cs typeface="Lato"/>
                <a:sym typeface="Lato"/>
              </a:rPr>
            </a:br>
            <a:endParaRPr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2"/>
          <p:cNvSpPr txBox="1">
            <a:spLocks noGrp="1"/>
          </p:cNvSpPr>
          <p:nvPr>
            <p:ph type="title"/>
          </p:nvPr>
        </p:nvSpPr>
        <p:spPr>
          <a:xfrm>
            <a:off x="753825" y="420100"/>
            <a:ext cx="744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nl-NL">
                <a:latin typeface="Arial"/>
                <a:ea typeface="Arial"/>
                <a:cs typeface="Arial"/>
                <a:sym typeface="Arial"/>
              </a:rPr>
              <a:t>Kennismaking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p2"/>
          <p:cNvSpPr txBox="1">
            <a:spLocks noGrp="1"/>
          </p:cNvSpPr>
          <p:nvPr>
            <p:ph type="body" idx="1"/>
          </p:nvPr>
        </p:nvSpPr>
        <p:spPr>
          <a:xfrm>
            <a:off x="753825" y="1084825"/>
            <a:ext cx="7590300" cy="384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Wie ben ik en wie zijn jullie?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Afspraken rondom het keuzedeel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Werkwijze van het keuzedeel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13"/>
          <p:cNvSpPr txBox="1"/>
          <p:nvPr/>
        </p:nvSpPr>
        <p:spPr>
          <a:xfrm>
            <a:off x="516633" y="1099797"/>
            <a:ext cx="8499945" cy="3241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Basisondersteuning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nl-NL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Dit is de ondersteuning die </a:t>
            </a:r>
            <a:r>
              <a:rPr lang="nl-NL" sz="12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alle </a:t>
            </a:r>
            <a:r>
              <a:rPr lang="nl-NL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scholen binnen het samenwerkingsverband (in de regio) bieden. De scholen in het samenwerkingsverband maken hierover onderling afspraken. 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nl-NL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Bijvoorbeeld: hulp voor leerlingen met dyslexie, aanpak (ter voorkoming van) gedragsproblemen en extra begeleiding aan leerlingen die een meer of minder dan gemiddelde intelligentie hebben. 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nl-NL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school maakt een ontwikkelingsperspectief voor alle leerlingen die begeleiding krijgen bovenop de basisondersteuning (v.a. ongeveer groep 6). Hierin beschrijft de school de onderwijsdoelen voor die leerling.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br>
              <a:rPr lang="nl-NL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nl-NL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 welke samenwerkingsverbanden werkt jouw school/organisatie samen</a:t>
            </a:r>
            <a:r>
              <a:rPr lang="nl-NL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br>
              <a:rPr lang="nl-NL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5"/>
          <p:cNvSpPr txBox="1">
            <a:spLocks noGrp="1"/>
          </p:cNvSpPr>
          <p:nvPr>
            <p:ph type="title"/>
          </p:nvPr>
        </p:nvSpPr>
        <p:spPr>
          <a:xfrm>
            <a:off x="1698626" y="1456879"/>
            <a:ext cx="5585700" cy="31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nl-NL" sz="3200" dirty="0">
                <a:latin typeface="Arial"/>
                <a:ea typeface="Arial"/>
                <a:cs typeface="Arial"/>
                <a:sym typeface="Arial"/>
              </a:rPr>
              <a:t>Leervraag vandaag</a:t>
            </a:r>
            <a:br>
              <a:rPr lang="nl-NL" sz="3200" dirty="0">
                <a:latin typeface="Arial"/>
                <a:ea typeface="Arial"/>
                <a:cs typeface="Arial"/>
                <a:sym typeface="Arial"/>
              </a:rPr>
            </a:br>
            <a:br>
              <a:rPr lang="nl-NL" sz="3200" dirty="0">
                <a:latin typeface="Arial"/>
                <a:ea typeface="Arial"/>
                <a:cs typeface="Arial"/>
                <a:sym typeface="Arial"/>
              </a:rPr>
            </a:br>
            <a:r>
              <a:rPr lang="nl-NL" sz="3200" dirty="0">
                <a:latin typeface="Arial"/>
                <a:ea typeface="Arial"/>
                <a:cs typeface="Arial"/>
                <a:sym typeface="Arial"/>
              </a:rPr>
              <a:t>Wat houdt passend onderwijs in? </a:t>
            </a:r>
            <a:endParaRPr sz="32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13"/>
          <p:cNvSpPr txBox="1"/>
          <p:nvPr/>
        </p:nvSpPr>
        <p:spPr>
          <a:xfrm>
            <a:off x="3380438" y="555796"/>
            <a:ext cx="6905141" cy="1159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800" dirty="0"/>
              <a:t>Afsluiting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br>
              <a:rPr lang="nl-NL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A1E947EB-3DE2-40AF-84A3-326D8C345542}"/>
              </a:ext>
            </a:extLst>
          </p:cNvPr>
          <p:cNvSpPr txBox="1"/>
          <p:nvPr/>
        </p:nvSpPr>
        <p:spPr>
          <a:xfrm>
            <a:off x="0" y="1319918"/>
            <a:ext cx="907868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Start portfolio</a:t>
            </a:r>
            <a:br>
              <a:rPr lang="nl-NL" sz="2400" dirty="0"/>
            </a:br>
            <a:r>
              <a:rPr lang="nl-NL" sz="1800" dirty="0"/>
              <a:t>Voorblad</a:t>
            </a:r>
            <a:br>
              <a:rPr lang="nl-NL" sz="1800" dirty="0"/>
            </a:br>
            <a:r>
              <a:rPr lang="nl-NL" sz="1800" dirty="0"/>
              <a:t>Inhoudsopgave</a:t>
            </a:r>
            <a:br>
              <a:rPr lang="nl-NL" sz="1800" dirty="0"/>
            </a:br>
            <a:r>
              <a:rPr lang="nl-NL" sz="1800" dirty="0"/>
              <a:t>Inleiding (schrijf je later)</a:t>
            </a:r>
            <a:br>
              <a:rPr lang="nl-NL" sz="1800" dirty="0"/>
            </a:br>
            <a:r>
              <a:rPr lang="nl-NL" sz="1800" dirty="0"/>
              <a:t>Voorkennis + ervaring (max 1 A4)</a:t>
            </a:r>
            <a:br>
              <a:rPr lang="nl-NL" sz="1800" dirty="0"/>
            </a:br>
            <a:r>
              <a:rPr lang="nl-NL" sz="1800" dirty="0"/>
              <a:t>Meting 1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Volgende week: gedragsproblemen in de klas</a:t>
            </a:r>
          </a:p>
          <a:p>
            <a:r>
              <a:rPr lang="nl-NL" sz="2400" dirty="0"/>
              <a:t>     *  opdracht: inventariseer welke gedragsproblemen je op </a:t>
            </a:r>
          </a:p>
          <a:p>
            <a:r>
              <a:rPr lang="nl-NL" sz="2400" dirty="0"/>
              <a:t>         jouw stageplek tegenkomt. Welke hulp wordt daarvoor</a:t>
            </a:r>
          </a:p>
          <a:p>
            <a:r>
              <a:rPr lang="nl-NL" sz="2400" dirty="0"/>
              <a:t>         geboden?</a:t>
            </a:r>
            <a:br>
              <a:rPr lang="nl-NL" sz="2400" dirty="0"/>
            </a:br>
            <a:br>
              <a:rPr lang="nl-NL" sz="2400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1463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2"/>
          <p:cNvSpPr txBox="1">
            <a:spLocks noGrp="1"/>
          </p:cNvSpPr>
          <p:nvPr>
            <p:ph type="title"/>
          </p:nvPr>
        </p:nvSpPr>
        <p:spPr>
          <a:xfrm>
            <a:off x="753825" y="567334"/>
            <a:ext cx="744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nl-NL" sz="3600" dirty="0">
                <a:latin typeface="Arial"/>
                <a:ea typeface="Arial"/>
                <a:cs typeface="Arial"/>
                <a:sym typeface="Arial"/>
              </a:rPr>
              <a:t>Kennismaking </a:t>
            </a:r>
            <a:endParaRPr sz="3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p2"/>
          <p:cNvSpPr txBox="1">
            <a:spLocks noGrp="1"/>
          </p:cNvSpPr>
          <p:nvPr>
            <p:ph type="body" idx="1"/>
          </p:nvPr>
        </p:nvSpPr>
        <p:spPr>
          <a:xfrm>
            <a:off x="753825" y="1084825"/>
            <a:ext cx="7590300" cy="384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Waarom gekozen voor dit keuzedeel?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Wat zijn je verwachtingen?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Waar zou je blij van worden?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Heb je zelf ideeën voor gastsprekers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of bezoeken?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r>
              <a:rPr lang="nl-NL" sz="1800" dirty="0"/>
              <a:t>Zet je naam erbij!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lang="nl-NL"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Pts val="1100"/>
              <a:buFont typeface="Arial"/>
              <a:buNone/>
            </a:pPr>
            <a:endParaRPr dirty="0"/>
          </a:p>
        </p:txBody>
      </p:sp>
      <p:pic>
        <p:nvPicPr>
          <p:cNvPr id="1026" name="Picture 2" descr="QR code for this padlet">
            <a:extLst>
              <a:ext uri="{FF2B5EF4-FFF2-40B4-BE49-F238E27FC236}">
                <a16:creationId xmlns:a16="http://schemas.microsoft.com/office/drawing/2014/main" id="{1F91686C-8C7A-B30D-AC91-AD4816EE1E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950" y="1003040"/>
            <a:ext cx="3412175" cy="341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00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3"/>
          <p:cNvSpPr txBox="1">
            <a:spLocks noGrp="1"/>
          </p:cNvSpPr>
          <p:nvPr>
            <p:ph type="body" idx="1"/>
          </p:nvPr>
        </p:nvSpPr>
        <p:spPr>
          <a:xfrm>
            <a:off x="776850" y="1329374"/>
            <a:ext cx="7590300" cy="34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nl-NL" sz="1800" b="0" i="0" u="sng" strike="noStrike" dirty="0">
                <a:solidFill>
                  <a:srgbClr val="5E696C"/>
                </a:solidFill>
                <a:latin typeface="Lato"/>
                <a:ea typeface="Lato"/>
                <a:cs typeface="Lato"/>
                <a:sym typeface="Lato"/>
              </a:rPr>
              <a:t>Aan het eind van de les weten de studenten:</a:t>
            </a:r>
            <a:endParaRPr b="0" u="sng" dirty="0"/>
          </a:p>
          <a:p>
            <a:pPr marL="457200" lvl="0" indent="-3810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nl-NL" sz="1800" b="0" i="0" u="none" strike="noStrike" dirty="0">
                <a:solidFill>
                  <a:srgbClr val="5E696C"/>
                </a:solidFill>
                <a:latin typeface="Lato"/>
                <a:ea typeface="Lato"/>
                <a:cs typeface="Lato"/>
                <a:sym typeface="Lato"/>
              </a:rPr>
              <a:t>wat het keuzedeel (beknopt) inhoudt en hoe dit afgerond wordt</a:t>
            </a:r>
            <a:endParaRPr dirty="0"/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nl-NL" sz="1800" b="0" i="0" u="none" strike="noStrike" dirty="0">
                <a:solidFill>
                  <a:srgbClr val="5E696C"/>
                </a:solidFill>
                <a:latin typeface="Lato"/>
                <a:ea typeface="Lato"/>
                <a:cs typeface="Lato"/>
                <a:sym typeface="Lato"/>
              </a:rPr>
              <a:t>wat passend onderwijs inhoudt</a:t>
            </a:r>
            <a:endParaRPr dirty="0"/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nl-NL" sz="1800" b="0" i="0" u="none" strike="noStrike" dirty="0">
                <a:solidFill>
                  <a:srgbClr val="5E696C"/>
                </a:solidFill>
                <a:latin typeface="Lato"/>
                <a:ea typeface="Lato"/>
                <a:cs typeface="Lato"/>
                <a:sym typeface="Lato"/>
              </a:rPr>
              <a:t>wat wordt bedoeld met de zorgplicht</a:t>
            </a:r>
            <a:endParaRPr dirty="0"/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nl-NL" sz="1800" b="0" i="0" u="none" strike="noStrike" dirty="0">
                <a:solidFill>
                  <a:srgbClr val="5E696C"/>
                </a:solidFill>
                <a:latin typeface="Lato"/>
                <a:ea typeface="Lato"/>
                <a:cs typeface="Lato"/>
                <a:sym typeface="Lato"/>
              </a:rPr>
              <a:t>wat wordt bedoeld met basisondersteuning</a:t>
            </a:r>
            <a:endParaRPr dirty="0"/>
          </a:p>
          <a:p>
            <a:pPr marL="7620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None/>
            </a:pPr>
            <a:r>
              <a:rPr lang="nl-NL" sz="1800" b="0" u="sng" strike="noStrike" dirty="0">
                <a:solidFill>
                  <a:srgbClr val="5E696C"/>
                </a:solidFill>
                <a:latin typeface="Lato"/>
                <a:ea typeface="Lato"/>
                <a:cs typeface="Lato"/>
                <a:sym typeface="Lato"/>
              </a:rPr>
              <a:t>Aan het eind van de les hebben de studenten:</a:t>
            </a:r>
            <a:endParaRPr b="0" u="sng" dirty="0"/>
          </a:p>
          <a:p>
            <a:pPr marL="457200" lvl="0" indent="-3810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nl-NL" sz="1800" b="0" i="0" u="none" strike="noStrike" dirty="0">
                <a:solidFill>
                  <a:srgbClr val="5E696C"/>
                </a:solidFill>
                <a:latin typeface="Lato"/>
                <a:ea typeface="Lato"/>
                <a:cs typeface="Lato"/>
                <a:sym typeface="Lato"/>
              </a:rPr>
              <a:t>een start gemaakt met hun portfolio</a:t>
            </a:r>
            <a:endParaRPr dirty="0"/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nl-NL" sz="1800" b="0" i="0" u="none" strike="noStrike" dirty="0">
                <a:solidFill>
                  <a:srgbClr val="5E696C"/>
                </a:solidFill>
                <a:latin typeface="Lato"/>
                <a:ea typeface="Lato"/>
                <a:cs typeface="Lato"/>
                <a:sym typeface="Lato"/>
              </a:rPr>
              <a:t>inzicht gekregen in het kwalificatiedossier behorende bij dit keuzedeel</a:t>
            </a:r>
            <a:endParaRPr dirty="0"/>
          </a:p>
          <a:p>
            <a:pPr marL="457200" lvl="0" indent="-228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Work Sans"/>
              <a:buNone/>
            </a:pPr>
            <a:endParaRPr dirty="0"/>
          </a:p>
        </p:txBody>
      </p:sp>
      <p:sp>
        <p:nvSpPr>
          <p:cNvPr id="678" name="Google Shape;678;p3"/>
          <p:cNvSpPr txBox="1">
            <a:spLocks noGrp="1"/>
          </p:cNvSpPr>
          <p:nvPr>
            <p:ph type="title"/>
          </p:nvPr>
        </p:nvSpPr>
        <p:spPr>
          <a:xfrm>
            <a:off x="753825" y="420100"/>
            <a:ext cx="744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nl-NL">
                <a:latin typeface="Arial"/>
                <a:ea typeface="Arial"/>
                <a:cs typeface="Arial"/>
                <a:sym typeface="Arial"/>
              </a:rPr>
              <a:t>Doelen van deze les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5"/>
          <p:cNvSpPr txBox="1">
            <a:spLocks noGrp="1"/>
          </p:cNvSpPr>
          <p:nvPr>
            <p:ph type="title"/>
          </p:nvPr>
        </p:nvSpPr>
        <p:spPr>
          <a:xfrm>
            <a:off x="1779150" y="1627360"/>
            <a:ext cx="5585700" cy="31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nl-NL" sz="3200" dirty="0">
                <a:latin typeface="Arial"/>
                <a:ea typeface="Arial"/>
                <a:cs typeface="Arial"/>
                <a:sym typeface="Arial"/>
              </a:rPr>
              <a:t>Vandaag:</a:t>
            </a:r>
            <a:br>
              <a:rPr lang="nl-NL" sz="3200" dirty="0">
                <a:latin typeface="Arial"/>
                <a:ea typeface="Arial"/>
                <a:cs typeface="Arial"/>
                <a:sym typeface="Arial"/>
              </a:rPr>
            </a:br>
            <a:br>
              <a:rPr lang="nl-NL" sz="3200" dirty="0">
                <a:latin typeface="Arial"/>
                <a:ea typeface="Arial"/>
                <a:cs typeface="Arial"/>
                <a:sym typeface="Arial"/>
              </a:rPr>
            </a:br>
            <a:r>
              <a:rPr lang="nl-NL" sz="2400" i="1" dirty="0">
                <a:latin typeface="Arial"/>
                <a:ea typeface="Arial"/>
                <a:cs typeface="Arial"/>
                <a:sym typeface="Arial"/>
              </a:rPr>
              <a:t>Wat houdt passend onderwijs in? </a:t>
            </a:r>
            <a:endParaRPr sz="3200" i="1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6024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5"/>
          <p:cNvSpPr txBox="1">
            <a:spLocks noGrp="1"/>
          </p:cNvSpPr>
          <p:nvPr>
            <p:ph type="title"/>
          </p:nvPr>
        </p:nvSpPr>
        <p:spPr>
          <a:xfrm>
            <a:off x="1527194" y="538765"/>
            <a:ext cx="5585700" cy="1232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nl-NL" sz="4800" dirty="0">
                <a:latin typeface="Arial"/>
                <a:ea typeface="Arial"/>
                <a:cs typeface="Arial"/>
                <a:sym typeface="Arial"/>
              </a:rPr>
              <a:t>Voorkennis</a:t>
            </a:r>
            <a:br>
              <a:rPr lang="nl-NL" sz="2000" i="1" dirty="0">
                <a:latin typeface="Arial"/>
                <a:ea typeface="Arial"/>
                <a:cs typeface="Arial"/>
                <a:sym typeface="Arial"/>
              </a:rPr>
            </a:br>
            <a:r>
              <a:rPr lang="nl-NL" sz="2000" i="1" dirty="0">
                <a:latin typeface="Arial"/>
                <a:ea typeface="Arial"/>
                <a:cs typeface="Arial"/>
                <a:sym typeface="Arial"/>
              </a:rPr>
              <a:t>- wat weet je al over passend onderwijs? </a:t>
            </a:r>
            <a:br>
              <a:rPr lang="nl-NL" sz="1100" i="1" dirty="0">
                <a:latin typeface="Arial"/>
                <a:ea typeface="Arial"/>
                <a:cs typeface="Arial"/>
                <a:sym typeface="Arial"/>
              </a:rPr>
            </a:br>
            <a:r>
              <a:rPr lang="nl-NL" sz="2800" dirty="0">
                <a:latin typeface="Arial"/>
                <a:ea typeface="Arial"/>
                <a:cs typeface="Arial"/>
                <a:sym typeface="Arial"/>
              </a:rPr>
              <a:t> </a:t>
            </a:r>
            <a:endParaRPr sz="2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6B2F9AE-3F05-7C7D-1F5E-5858A7AEA12F}"/>
              </a:ext>
            </a:extLst>
          </p:cNvPr>
          <p:cNvSpPr txBox="1"/>
          <p:nvPr/>
        </p:nvSpPr>
        <p:spPr>
          <a:xfrm>
            <a:off x="1763487" y="2016579"/>
            <a:ext cx="56496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nl-NL" b="0" i="0" dirty="0">
                <a:solidFill>
                  <a:srgbClr val="202124"/>
                </a:solidFill>
                <a:effectLst/>
                <a:latin typeface="Google Sans"/>
              </a:rPr>
              <a:t>Wat houdt de Wet op passend onderwijs in?</a:t>
            </a:r>
            <a:endParaRPr lang="nl-NL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nl-NL" b="0" i="0" dirty="0">
                <a:solidFill>
                  <a:srgbClr val="040C28"/>
                </a:solidFill>
                <a:effectLst/>
                <a:latin typeface="Google Sans"/>
              </a:rPr>
              <a:t>Deze wet heeft als doel dat scholen in het funderend onderwijs op een zo efficiënt en effectief mogelijke manier passend onderwijs realiseren</a:t>
            </a:r>
            <a:r>
              <a:rPr lang="nl-NL" b="0" i="0" dirty="0">
                <a:solidFill>
                  <a:srgbClr val="4D5156"/>
                </a:solidFill>
                <a:effectLst/>
                <a:latin typeface="Google Sans"/>
              </a:rPr>
              <a:t>. De kern van de wet is de zorgplicht voor passend onderwijs. Scholen moeten deze zorgplicht vervullen voor alle leerlingen die extra ondersteuning nodig hebben.</a:t>
            </a:r>
            <a:endParaRPr lang="nl-NL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72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4"/>
          <p:cNvSpPr txBox="1"/>
          <p:nvPr/>
        </p:nvSpPr>
        <p:spPr>
          <a:xfrm>
            <a:off x="340042" y="4163321"/>
            <a:ext cx="474743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4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Animatie passend onderwijs en zorg voor jeugd - YouTube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4" name="Google Shape;684;p4" title="Animatie passend onderwijs en zorg voor jeug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16827" y="456959"/>
            <a:ext cx="6028464" cy="34060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697D484-63B1-329B-5DC1-4535891AA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3825" y="1084825"/>
            <a:ext cx="7590300" cy="866439"/>
          </a:xfrm>
        </p:spPr>
        <p:txBody>
          <a:bodyPr/>
          <a:lstStyle/>
          <a:p>
            <a:r>
              <a:rPr lang="nl-NL" sz="1400" dirty="0"/>
              <a:t>Bespreek in jullie groepje de stelling. Zorg dat je na 10 minuten aan de groep terug kunt geven wat jullie mening is. Onderbouw dit met argumenten. ( je kunt ook informatie op internet zoeken om argumenten te onderbouwen)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AC513C7-0949-CF2E-7B10-666643144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vinden jullie?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D98FF080-C909-B5FC-1ED2-E7926522F828}"/>
              </a:ext>
            </a:extLst>
          </p:cNvPr>
          <p:cNvSpPr txBox="1"/>
          <p:nvPr/>
        </p:nvSpPr>
        <p:spPr>
          <a:xfrm>
            <a:off x="1073491" y="2620737"/>
            <a:ext cx="69970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Passend onderwijs is gunstig voor alle leerlingen, ongeacht hun capaciteiten.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Leerlingen met speciale behoeften presteren beter in aparte klassen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Passend onderwijs vereist meer middelen en training van voor leraren</a:t>
            </a:r>
          </a:p>
          <a:p>
            <a:pPr marL="342900" indent="-342900">
              <a:buAutoNum type="arabicPeriod"/>
            </a:pPr>
            <a:endParaRPr lang="nl-NL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7160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4A742A2-F44A-29D1-95CF-D1D089E5D8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8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Naar inclusiever onderwijs I Zo doen zij dit: Het Gele Park - Steunpunt Passend Onderwijs (steunpuntpassendonderwijs-povo.nl)</a:t>
            </a:r>
            <a:endParaRPr lang="nl-N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620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sz="1800" i="1" kern="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Analyseer het artikel, wat waren de uitdagingen, aanpakken en resultaten</a:t>
            </a:r>
          </a:p>
          <a:p>
            <a:endParaRPr lang="nl-NL" sz="1800" i="1" dirty="0">
              <a:solidFill>
                <a:srgbClr val="000000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sz="1800" i="1" kern="100" dirty="0">
              <a:solidFill>
                <a:srgbClr val="000000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sz="1800" i="1" kern="100" dirty="0">
              <a:solidFill>
                <a:srgbClr val="000000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dirty="0">
                <a:hlinkClick r:id="rId3"/>
              </a:rPr>
              <a:t>(654) Opening het Gele Park Lichtenvoorde - YouTube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44EC273-BC06-BA65-5066-27B6C404F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Case-studie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4252811"/>
      </p:ext>
    </p:extLst>
  </p:cSld>
  <p:clrMapOvr>
    <a:masterClrMapping/>
  </p:clrMapOvr>
</p:sld>
</file>

<file path=ppt/theme/theme1.xml><?xml version="1.0" encoding="utf-8"?>
<a:theme xmlns:a="http://schemas.openxmlformats.org/drawingml/2006/main" name="Learning the Days of the Week by Slidesgo ">
  <a:themeElements>
    <a:clrScheme name="Simple Light">
      <a:dk1>
        <a:srgbClr val="000000"/>
      </a:dk1>
      <a:lt1>
        <a:srgbClr val="FFFFFF"/>
      </a:lt1>
      <a:dk2>
        <a:srgbClr val="BCDBF1"/>
      </a:dk2>
      <a:lt2>
        <a:srgbClr val="B4D5C9"/>
      </a:lt2>
      <a:accent1>
        <a:srgbClr val="86B98A"/>
      </a:accent1>
      <a:accent2>
        <a:srgbClr val="F6DC64"/>
      </a:accent2>
      <a:accent3>
        <a:srgbClr val="EEA74E"/>
      </a:accent3>
      <a:accent4>
        <a:srgbClr val="D9919A"/>
      </a:accent4>
      <a:accent5>
        <a:srgbClr val="D17D92"/>
      </a:accent5>
      <a:accent6>
        <a:srgbClr val="CDBBF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1054</Words>
  <Application>Microsoft Office PowerPoint</Application>
  <PresentationFormat>Diavoorstelling (16:9)</PresentationFormat>
  <Paragraphs>171</Paragraphs>
  <Slides>22</Slides>
  <Notes>19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15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38" baseType="lpstr">
      <vt:lpstr>Segoe UI</vt:lpstr>
      <vt:lpstr>Arial</vt:lpstr>
      <vt:lpstr>Comfortaa</vt:lpstr>
      <vt:lpstr>Google Sans</vt:lpstr>
      <vt:lpstr>Vibur</vt:lpstr>
      <vt:lpstr>Catamaran</vt:lpstr>
      <vt:lpstr>Ubuntu</vt:lpstr>
      <vt:lpstr>Work Sans</vt:lpstr>
      <vt:lpstr>Söhne</vt:lpstr>
      <vt:lpstr>Lato</vt:lpstr>
      <vt:lpstr>Fira Sans Extra Condensed Medium</vt:lpstr>
      <vt:lpstr>Arial</vt:lpstr>
      <vt:lpstr>Comfortaa Medium</vt:lpstr>
      <vt:lpstr>Roboto Slab Light</vt:lpstr>
      <vt:lpstr>Calibri</vt:lpstr>
      <vt:lpstr>Learning the Days of the Week by Slidesgo </vt:lpstr>
      <vt:lpstr>Introductie keuzedeel: specialist passend onderwijs</vt:lpstr>
      <vt:lpstr>Kennismaking </vt:lpstr>
      <vt:lpstr>Kennismaking </vt:lpstr>
      <vt:lpstr>Doelen van deze les</vt:lpstr>
      <vt:lpstr>Vandaag:  Wat houdt passend onderwijs in? </vt:lpstr>
      <vt:lpstr>Voorkennis - wat weet je al over passend onderwijs?   </vt:lpstr>
      <vt:lpstr>PowerPoint-presentatie</vt:lpstr>
      <vt:lpstr>Wat vinden jullie?</vt:lpstr>
      <vt:lpstr>Case-studie</vt:lpstr>
      <vt:lpstr>Opbouw van het keuzedeel </vt:lpstr>
      <vt:lpstr>Globale planning</vt:lpstr>
      <vt:lpstr>PowerPoint-presentatie</vt:lpstr>
      <vt:lpstr>Kleine energizer!   </vt:lpstr>
      <vt:lpstr>Aan de slag met de volgende vragen:   In tweetallen (uitwerking naar keuze)</vt:lpstr>
      <vt:lpstr>Hoe staat het ervoor?    </vt:lpstr>
      <vt:lpstr>Passend onderwijs? Passend genoeg?</vt:lpstr>
      <vt:lpstr>Zorgplicht</vt:lpstr>
      <vt:lpstr>Opdracht: jouw BPV plek?</vt:lpstr>
      <vt:lpstr>PowerPoint-presentatie</vt:lpstr>
      <vt:lpstr>PowerPoint-presentatie</vt:lpstr>
      <vt:lpstr>Leervraag vandaag  Wat houdt passend onderwijs in?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  keuzedeel “specialist passend onderwijs”</dc:title>
  <dc:creator>Loran Ressing</dc:creator>
  <cp:lastModifiedBy>Lieke Klooster</cp:lastModifiedBy>
  <cp:revision>4</cp:revision>
  <dcterms:modified xsi:type="dcterms:W3CDTF">2024-02-08T08:32:59Z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0x010100A39271FBD1B655478556AC9690AF30DC</vt:lpwstr>
  </property>
</Properties>
</file>