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oboto Slab"/>
      <p:regular r:id="rId14"/>
      <p:bold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bold.fntdata"/><Relationship Id="rId14" Type="http://schemas.openxmlformats.org/officeDocument/2006/relationships/font" Target="fonts/RobotoSlab-regular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417509c89b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417509c89b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417509c89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417509c89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417509c89b_0_4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417509c89b_0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417509c89b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417509c89b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17509c89b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417509c89b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417509c89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417509c89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417509c89b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417509c89b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4.png"/><Relationship Id="rId6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12.png"/><Relationship Id="rId7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Veel computers thuis, waar dan 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2300" y="915850"/>
            <a:ext cx="5955649" cy="39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1195825" y="156250"/>
            <a:ext cx="6250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Zitten jullie ook wel eens zo?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50" y="277475"/>
            <a:ext cx="4059106" cy="22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9500" y="2781200"/>
            <a:ext cx="3412400" cy="191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 rotWithShape="1">
          <a:blip r:embed="rId5">
            <a:alphaModFix/>
          </a:blip>
          <a:srcRect b="0" l="0" r="0" t="9999"/>
          <a:stretch/>
        </p:blipFill>
        <p:spPr>
          <a:xfrm>
            <a:off x="5918300" y="277475"/>
            <a:ext cx="2549275" cy="22942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425050" y="2862875"/>
            <a:ext cx="2268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Hebben jullie </a:t>
            </a: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thuis een…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-"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iPad?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-"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chromebook?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-"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tv?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-"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telefoon?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 rotWithShape="1">
          <a:blip r:embed="rId6">
            <a:alphaModFix/>
          </a:blip>
          <a:srcRect b="0" l="40415" r="0" t="0"/>
          <a:stretch/>
        </p:blipFill>
        <p:spPr>
          <a:xfrm>
            <a:off x="6654000" y="2781200"/>
            <a:ext cx="1771201" cy="191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Zit er in andere apparaten bij jullie thuis ook </a:t>
            </a:r>
            <a:r>
              <a:rPr lang="nl"/>
              <a:t>een computer, wat </a:t>
            </a:r>
            <a:r>
              <a:rPr lang="nl"/>
              <a:t>denk je </a:t>
            </a:r>
            <a:r>
              <a:rPr lang="nl"/>
              <a:t>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/>
        </p:nvSpPr>
        <p:spPr>
          <a:xfrm>
            <a:off x="1022200" y="373275"/>
            <a:ext cx="6250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Zou er in de vaatwasser een computertje zitten? Waarom wel/niet 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 in de koelkast? Of in de oven? 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Wie kan nog meer voorbeelden bedenken?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2650" y="1647100"/>
            <a:ext cx="2237075" cy="29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350" y="194590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4950" y="1647100"/>
            <a:ext cx="2799026" cy="279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Heb jij speelgoed waar ook een computer in zit?</a:t>
            </a:r>
            <a:endParaRPr/>
          </a:p>
        </p:txBody>
      </p:sp>
      <p:sp>
        <p:nvSpPr>
          <p:cNvPr id="97" name="Google Shape;97;p18"/>
          <p:cNvSpPr txBox="1"/>
          <p:nvPr/>
        </p:nvSpPr>
        <p:spPr>
          <a:xfrm>
            <a:off x="1878150" y="3352475"/>
            <a:ext cx="5387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welk speelgoed denk je ?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638" y="32843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7447" y="865750"/>
            <a:ext cx="1706000" cy="17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2900" y="3197947"/>
            <a:ext cx="2143125" cy="1649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21622" y="198150"/>
            <a:ext cx="3056926" cy="203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76113" y="2351313"/>
            <a:ext cx="2602613" cy="260261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2724700" y="198150"/>
            <a:ext cx="285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Computers in speelgoed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218125" y="2691825"/>
            <a:ext cx="453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Dit speelgoed heeft ook </a:t>
            </a:r>
            <a:r>
              <a:rPr lang="nl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elektriciteit</a:t>
            </a:r>
            <a:r>
              <a:rPr lang="nl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nodig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Wie kan nog meer apparaten noemen?</a:t>
            </a:r>
            <a:endParaRPr/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Denk aan: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nl"/>
              <a:t>Wasmachine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/>
              <a:t>A</a:t>
            </a:r>
            <a:r>
              <a:rPr lang="nl"/>
              <a:t>irfryer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/>
              <a:t>Naaimachine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/>
              <a:t>Horloge  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0"/>
          <p:cNvSpPr txBox="1"/>
          <p:nvPr/>
        </p:nvSpPr>
        <p:spPr>
          <a:xfrm>
            <a:off x="2465400" y="4116975"/>
            <a:ext cx="6250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27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Ga thuis maar eens op zoek!!!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