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9" r:id="rId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lorieke Sieberichs - Wieringa" initials="FS-W" lastIdx="1" clrIdx="0">
    <p:extLst>
      <p:ext uri="{19B8F6BF-5375-455C-9EA6-DF929625EA0E}">
        <p15:presenceInfo xmlns:p15="http://schemas.microsoft.com/office/powerpoint/2012/main" userId="S::fgb.wieringa@noorderpoort.nl::a29c250d-ca3b-4c44-9b64-abe5757b835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F5A6EC-CEEB-4E67-9FBC-CED19851F880}" v="45" dt="2021-11-19T20:00:06.824"/>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6" d="100"/>
          <a:sy n="86" d="100"/>
        </p:scale>
        <p:origin x="51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9AA95B-DD08-4401-AEA9-2B13131DD282}"/>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DF88022B-FA04-4D42-A4EF-D25589E0FF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51C9F0CA-8810-4C26-8C81-17B6E26826DF}"/>
              </a:ext>
            </a:extLst>
          </p:cNvPr>
          <p:cNvSpPr>
            <a:spLocks noGrp="1"/>
          </p:cNvSpPr>
          <p:nvPr>
            <p:ph type="dt" sz="half" idx="10"/>
          </p:nvPr>
        </p:nvSpPr>
        <p:spPr/>
        <p:txBody>
          <a:bodyPr/>
          <a:lstStyle/>
          <a:p>
            <a:fld id="{F9456098-C4D8-4C91-A3EE-949C729E2465}" type="datetimeFigureOut">
              <a:rPr lang="nl-NL" smtClean="0"/>
              <a:t>14-11-2023</a:t>
            </a:fld>
            <a:endParaRPr lang="nl-NL"/>
          </a:p>
        </p:txBody>
      </p:sp>
      <p:sp>
        <p:nvSpPr>
          <p:cNvPr id="5" name="Tijdelijke aanduiding voor voettekst 4">
            <a:extLst>
              <a:ext uri="{FF2B5EF4-FFF2-40B4-BE49-F238E27FC236}">
                <a16:creationId xmlns:a16="http://schemas.microsoft.com/office/drawing/2014/main" id="{17375B4B-0F4A-49E7-9619-4FCB7035A59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163A3A3-0D16-4786-A450-57C275D51B72}"/>
              </a:ext>
            </a:extLst>
          </p:cNvPr>
          <p:cNvSpPr>
            <a:spLocks noGrp="1"/>
          </p:cNvSpPr>
          <p:nvPr>
            <p:ph type="sldNum" sz="quarter" idx="12"/>
          </p:nvPr>
        </p:nvSpPr>
        <p:spPr/>
        <p:txBody>
          <a:bodyPr/>
          <a:lstStyle/>
          <a:p>
            <a:fld id="{EAEFB6DE-37FA-4B63-A70B-9E64F2D5D5FD}" type="slidenum">
              <a:rPr lang="nl-NL" smtClean="0"/>
              <a:t>‹nr.›</a:t>
            </a:fld>
            <a:endParaRPr lang="nl-NL"/>
          </a:p>
        </p:txBody>
      </p:sp>
    </p:spTree>
    <p:extLst>
      <p:ext uri="{BB962C8B-B14F-4D97-AF65-F5344CB8AC3E}">
        <p14:creationId xmlns:p14="http://schemas.microsoft.com/office/powerpoint/2010/main" val="3614465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F6132A-6DF8-44D0-A87D-9F89981D7F33}"/>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8950AA39-E466-45F0-AB73-C756BBBF7E44}"/>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DBB42F5-0674-4E9A-AA35-0B38E5D3FBD0}"/>
              </a:ext>
            </a:extLst>
          </p:cNvPr>
          <p:cNvSpPr>
            <a:spLocks noGrp="1"/>
          </p:cNvSpPr>
          <p:nvPr>
            <p:ph type="dt" sz="half" idx="10"/>
          </p:nvPr>
        </p:nvSpPr>
        <p:spPr/>
        <p:txBody>
          <a:bodyPr/>
          <a:lstStyle/>
          <a:p>
            <a:fld id="{F9456098-C4D8-4C91-A3EE-949C729E2465}" type="datetimeFigureOut">
              <a:rPr lang="nl-NL" smtClean="0"/>
              <a:t>14-11-2023</a:t>
            </a:fld>
            <a:endParaRPr lang="nl-NL"/>
          </a:p>
        </p:txBody>
      </p:sp>
      <p:sp>
        <p:nvSpPr>
          <p:cNvPr id="5" name="Tijdelijke aanduiding voor voettekst 4">
            <a:extLst>
              <a:ext uri="{FF2B5EF4-FFF2-40B4-BE49-F238E27FC236}">
                <a16:creationId xmlns:a16="http://schemas.microsoft.com/office/drawing/2014/main" id="{0E71B82F-50F2-42CD-9914-F66BED7DD77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F72074A-AFA0-43EC-BD90-DB45C88F02E6}"/>
              </a:ext>
            </a:extLst>
          </p:cNvPr>
          <p:cNvSpPr>
            <a:spLocks noGrp="1"/>
          </p:cNvSpPr>
          <p:nvPr>
            <p:ph type="sldNum" sz="quarter" idx="12"/>
          </p:nvPr>
        </p:nvSpPr>
        <p:spPr/>
        <p:txBody>
          <a:bodyPr/>
          <a:lstStyle/>
          <a:p>
            <a:fld id="{EAEFB6DE-37FA-4B63-A70B-9E64F2D5D5FD}" type="slidenum">
              <a:rPr lang="nl-NL" smtClean="0"/>
              <a:t>‹nr.›</a:t>
            </a:fld>
            <a:endParaRPr lang="nl-NL"/>
          </a:p>
        </p:txBody>
      </p:sp>
    </p:spTree>
    <p:extLst>
      <p:ext uri="{BB962C8B-B14F-4D97-AF65-F5344CB8AC3E}">
        <p14:creationId xmlns:p14="http://schemas.microsoft.com/office/powerpoint/2010/main" val="2013514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A21BB6FC-FFCC-42CD-923F-CA60A5F1A3B0}"/>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440FFD8B-F10E-4FFF-A73A-6EC9D9C8692D}"/>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2C39428-747E-4914-B715-8EE734D58363}"/>
              </a:ext>
            </a:extLst>
          </p:cNvPr>
          <p:cNvSpPr>
            <a:spLocks noGrp="1"/>
          </p:cNvSpPr>
          <p:nvPr>
            <p:ph type="dt" sz="half" idx="10"/>
          </p:nvPr>
        </p:nvSpPr>
        <p:spPr/>
        <p:txBody>
          <a:bodyPr/>
          <a:lstStyle/>
          <a:p>
            <a:fld id="{F9456098-C4D8-4C91-A3EE-949C729E2465}" type="datetimeFigureOut">
              <a:rPr lang="nl-NL" smtClean="0"/>
              <a:t>14-11-2023</a:t>
            </a:fld>
            <a:endParaRPr lang="nl-NL"/>
          </a:p>
        </p:txBody>
      </p:sp>
      <p:sp>
        <p:nvSpPr>
          <p:cNvPr id="5" name="Tijdelijke aanduiding voor voettekst 4">
            <a:extLst>
              <a:ext uri="{FF2B5EF4-FFF2-40B4-BE49-F238E27FC236}">
                <a16:creationId xmlns:a16="http://schemas.microsoft.com/office/drawing/2014/main" id="{6AD14128-A493-4FD0-A9C8-82C19441905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A42C8CF-8BC6-413A-9946-AFDD5D247CE7}"/>
              </a:ext>
            </a:extLst>
          </p:cNvPr>
          <p:cNvSpPr>
            <a:spLocks noGrp="1"/>
          </p:cNvSpPr>
          <p:nvPr>
            <p:ph type="sldNum" sz="quarter" idx="12"/>
          </p:nvPr>
        </p:nvSpPr>
        <p:spPr/>
        <p:txBody>
          <a:bodyPr/>
          <a:lstStyle/>
          <a:p>
            <a:fld id="{EAEFB6DE-37FA-4B63-A70B-9E64F2D5D5FD}" type="slidenum">
              <a:rPr lang="nl-NL" smtClean="0"/>
              <a:t>‹nr.›</a:t>
            </a:fld>
            <a:endParaRPr lang="nl-NL"/>
          </a:p>
        </p:txBody>
      </p:sp>
    </p:spTree>
    <p:extLst>
      <p:ext uri="{BB962C8B-B14F-4D97-AF65-F5344CB8AC3E}">
        <p14:creationId xmlns:p14="http://schemas.microsoft.com/office/powerpoint/2010/main" val="801332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BA5E6D-0B51-4395-B13B-9F0A8E7801E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C73029F-88F3-46E1-AC69-4DFBE6433341}"/>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B157DAA-42D4-4B85-94F7-19B1B1084BE8}"/>
              </a:ext>
            </a:extLst>
          </p:cNvPr>
          <p:cNvSpPr>
            <a:spLocks noGrp="1"/>
          </p:cNvSpPr>
          <p:nvPr>
            <p:ph type="dt" sz="half" idx="10"/>
          </p:nvPr>
        </p:nvSpPr>
        <p:spPr/>
        <p:txBody>
          <a:bodyPr/>
          <a:lstStyle/>
          <a:p>
            <a:fld id="{F9456098-C4D8-4C91-A3EE-949C729E2465}" type="datetimeFigureOut">
              <a:rPr lang="nl-NL" smtClean="0"/>
              <a:t>14-11-2023</a:t>
            </a:fld>
            <a:endParaRPr lang="nl-NL"/>
          </a:p>
        </p:txBody>
      </p:sp>
      <p:sp>
        <p:nvSpPr>
          <p:cNvPr id="5" name="Tijdelijke aanduiding voor voettekst 4">
            <a:extLst>
              <a:ext uri="{FF2B5EF4-FFF2-40B4-BE49-F238E27FC236}">
                <a16:creationId xmlns:a16="http://schemas.microsoft.com/office/drawing/2014/main" id="{3895B606-6594-4191-897B-8A1CA7ECADA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4AD4F9A-244C-42EB-843C-D34C098662E3}"/>
              </a:ext>
            </a:extLst>
          </p:cNvPr>
          <p:cNvSpPr>
            <a:spLocks noGrp="1"/>
          </p:cNvSpPr>
          <p:nvPr>
            <p:ph type="sldNum" sz="quarter" idx="12"/>
          </p:nvPr>
        </p:nvSpPr>
        <p:spPr/>
        <p:txBody>
          <a:bodyPr/>
          <a:lstStyle/>
          <a:p>
            <a:fld id="{EAEFB6DE-37FA-4B63-A70B-9E64F2D5D5FD}" type="slidenum">
              <a:rPr lang="nl-NL" smtClean="0"/>
              <a:t>‹nr.›</a:t>
            </a:fld>
            <a:endParaRPr lang="nl-NL"/>
          </a:p>
        </p:txBody>
      </p:sp>
    </p:spTree>
    <p:extLst>
      <p:ext uri="{BB962C8B-B14F-4D97-AF65-F5344CB8AC3E}">
        <p14:creationId xmlns:p14="http://schemas.microsoft.com/office/powerpoint/2010/main" val="3126325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E3A6CC-2069-4936-8C0B-D6F97778C37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CD5565D3-CCAD-448E-83DF-07B3446CF8A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E53769F-747F-4D01-9968-9E68A28FD40F}"/>
              </a:ext>
            </a:extLst>
          </p:cNvPr>
          <p:cNvSpPr>
            <a:spLocks noGrp="1"/>
          </p:cNvSpPr>
          <p:nvPr>
            <p:ph type="dt" sz="half" idx="10"/>
          </p:nvPr>
        </p:nvSpPr>
        <p:spPr/>
        <p:txBody>
          <a:bodyPr/>
          <a:lstStyle/>
          <a:p>
            <a:fld id="{F9456098-C4D8-4C91-A3EE-949C729E2465}" type="datetimeFigureOut">
              <a:rPr lang="nl-NL" smtClean="0"/>
              <a:t>14-11-2023</a:t>
            </a:fld>
            <a:endParaRPr lang="nl-NL"/>
          </a:p>
        </p:txBody>
      </p:sp>
      <p:sp>
        <p:nvSpPr>
          <p:cNvPr id="5" name="Tijdelijke aanduiding voor voettekst 4">
            <a:extLst>
              <a:ext uri="{FF2B5EF4-FFF2-40B4-BE49-F238E27FC236}">
                <a16:creationId xmlns:a16="http://schemas.microsoft.com/office/drawing/2014/main" id="{7329AA73-EF4B-46E8-BB26-73BFE00641C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7A32FDE-3F6F-4E14-ABDE-525BB617B704}"/>
              </a:ext>
            </a:extLst>
          </p:cNvPr>
          <p:cNvSpPr>
            <a:spLocks noGrp="1"/>
          </p:cNvSpPr>
          <p:nvPr>
            <p:ph type="sldNum" sz="quarter" idx="12"/>
          </p:nvPr>
        </p:nvSpPr>
        <p:spPr/>
        <p:txBody>
          <a:bodyPr/>
          <a:lstStyle/>
          <a:p>
            <a:fld id="{EAEFB6DE-37FA-4B63-A70B-9E64F2D5D5FD}" type="slidenum">
              <a:rPr lang="nl-NL" smtClean="0"/>
              <a:t>‹nr.›</a:t>
            </a:fld>
            <a:endParaRPr lang="nl-NL"/>
          </a:p>
        </p:txBody>
      </p:sp>
    </p:spTree>
    <p:extLst>
      <p:ext uri="{BB962C8B-B14F-4D97-AF65-F5344CB8AC3E}">
        <p14:creationId xmlns:p14="http://schemas.microsoft.com/office/powerpoint/2010/main" val="744038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94289C-BA57-4151-9D8E-F3749983188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13C8839-A9EB-469B-BE7A-F687BAB537DB}"/>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591E9BA4-7FD0-4DBE-909B-268C2F4EDA83}"/>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41D8E4A4-2A83-4C1C-8E3B-9A2129964BDE}"/>
              </a:ext>
            </a:extLst>
          </p:cNvPr>
          <p:cNvSpPr>
            <a:spLocks noGrp="1"/>
          </p:cNvSpPr>
          <p:nvPr>
            <p:ph type="dt" sz="half" idx="10"/>
          </p:nvPr>
        </p:nvSpPr>
        <p:spPr/>
        <p:txBody>
          <a:bodyPr/>
          <a:lstStyle/>
          <a:p>
            <a:fld id="{F9456098-C4D8-4C91-A3EE-949C729E2465}" type="datetimeFigureOut">
              <a:rPr lang="nl-NL" smtClean="0"/>
              <a:t>14-11-2023</a:t>
            </a:fld>
            <a:endParaRPr lang="nl-NL"/>
          </a:p>
        </p:txBody>
      </p:sp>
      <p:sp>
        <p:nvSpPr>
          <p:cNvPr id="6" name="Tijdelijke aanduiding voor voettekst 5">
            <a:extLst>
              <a:ext uri="{FF2B5EF4-FFF2-40B4-BE49-F238E27FC236}">
                <a16:creationId xmlns:a16="http://schemas.microsoft.com/office/drawing/2014/main" id="{10C08286-FB7F-435C-820C-B3E56C5A8D9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17FD571-9DC0-46F0-858E-D440965FFBD5}"/>
              </a:ext>
            </a:extLst>
          </p:cNvPr>
          <p:cNvSpPr>
            <a:spLocks noGrp="1"/>
          </p:cNvSpPr>
          <p:nvPr>
            <p:ph type="sldNum" sz="quarter" idx="12"/>
          </p:nvPr>
        </p:nvSpPr>
        <p:spPr/>
        <p:txBody>
          <a:bodyPr/>
          <a:lstStyle/>
          <a:p>
            <a:fld id="{EAEFB6DE-37FA-4B63-A70B-9E64F2D5D5FD}" type="slidenum">
              <a:rPr lang="nl-NL" smtClean="0"/>
              <a:t>‹nr.›</a:t>
            </a:fld>
            <a:endParaRPr lang="nl-NL"/>
          </a:p>
        </p:txBody>
      </p:sp>
    </p:spTree>
    <p:extLst>
      <p:ext uri="{BB962C8B-B14F-4D97-AF65-F5344CB8AC3E}">
        <p14:creationId xmlns:p14="http://schemas.microsoft.com/office/powerpoint/2010/main" val="1317242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1A81BD-04B2-4FD1-A617-1BC57631C1FA}"/>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95039F44-6FED-40AC-A49E-E5FE1B0B17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2763634D-B90B-4725-8898-34811A7144E4}"/>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B2350139-612D-4E16-B303-3086389B27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9322CC68-35AD-43A1-9F1B-817CECD5AF12}"/>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7AB5110D-16BB-490C-86CC-46C8C4137C49}"/>
              </a:ext>
            </a:extLst>
          </p:cNvPr>
          <p:cNvSpPr>
            <a:spLocks noGrp="1"/>
          </p:cNvSpPr>
          <p:nvPr>
            <p:ph type="dt" sz="half" idx="10"/>
          </p:nvPr>
        </p:nvSpPr>
        <p:spPr/>
        <p:txBody>
          <a:bodyPr/>
          <a:lstStyle/>
          <a:p>
            <a:fld id="{F9456098-C4D8-4C91-A3EE-949C729E2465}" type="datetimeFigureOut">
              <a:rPr lang="nl-NL" smtClean="0"/>
              <a:t>14-11-2023</a:t>
            </a:fld>
            <a:endParaRPr lang="nl-NL"/>
          </a:p>
        </p:txBody>
      </p:sp>
      <p:sp>
        <p:nvSpPr>
          <p:cNvPr id="8" name="Tijdelijke aanduiding voor voettekst 7">
            <a:extLst>
              <a:ext uri="{FF2B5EF4-FFF2-40B4-BE49-F238E27FC236}">
                <a16:creationId xmlns:a16="http://schemas.microsoft.com/office/drawing/2014/main" id="{2174FC83-3160-492D-8CCE-AD5E17834AB4}"/>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5093E12-959D-4CB7-AF9E-39A444A37D80}"/>
              </a:ext>
            </a:extLst>
          </p:cNvPr>
          <p:cNvSpPr>
            <a:spLocks noGrp="1"/>
          </p:cNvSpPr>
          <p:nvPr>
            <p:ph type="sldNum" sz="quarter" idx="12"/>
          </p:nvPr>
        </p:nvSpPr>
        <p:spPr/>
        <p:txBody>
          <a:bodyPr/>
          <a:lstStyle/>
          <a:p>
            <a:fld id="{EAEFB6DE-37FA-4B63-A70B-9E64F2D5D5FD}" type="slidenum">
              <a:rPr lang="nl-NL" smtClean="0"/>
              <a:t>‹nr.›</a:t>
            </a:fld>
            <a:endParaRPr lang="nl-NL"/>
          </a:p>
        </p:txBody>
      </p:sp>
    </p:spTree>
    <p:extLst>
      <p:ext uri="{BB962C8B-B14F-4D97-AF65-F5344CB8AC3E}">
        <p14:creationId xmlns:p14="http://schemas.microsoft.com/office/powerpoint/2010/main" val="3762897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352D20-6691-4199-9A18-E06BF1E04E62}"/>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F00B7E1E-01F5-41E9-99FC-74756064507F}"/>
              </a:ext>
            </a:extLst>
          </p:cNvPr>
          <p:cNvSpPr>
            <a:spLocks noGrp="1"/>
          </p:cNvSpPr>
          <p:nvPr>
            <p:ph type="dt" sz="half" idx="10"/>
          </p:nvPr>
        </p:nvSpPr>
        <p:spPr/>
        <p:txBody>
          <a:bodyPr/>
          <a:lstStyle/>
          <a:p>
            <a:fld id="{F9456098-C4D8-4C91-A3EE-949C729E2465}" type="datetimeFigureOut">
              <a:rPr lang="nl-NL" smtClean="0"/>
              <a:t>14-11-2023</a:t>
            </a:fld>
            <a:endParaRPr lang="nl-NL"/>
          </a:p>
        </p:txBody>
      </p:sp>
      <p:sp>
        <p:nvSpPr>
          <p:cNvPr id="4" name="Tijdelijke aanduiding voor voettekst 3">
            <a:extLst>
              <a:ext uri="{FF2B5EF4-FFF2-40B4-BE49-F238E27FC236}">
                <a16:creationId xmlns:a16="http://schemas.microsoft.com/office/drawing/2014/main" id="{F6017825-CF2E-4F5A-8659-4AA75F310A7B}"/>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2596C8F-79E1-4257-A66F-8C4AB552A627}"/>
              </a:ext>
            </a:extLst>
          </p:cNvPr>
          <p:cNvSpPr>
            <a:spLocks noGrp="1"/>
          </p:cNvSpPr>
          <p:nvPr>
            <p:ph type="sldNum" sz="quarter" idx="12"/>
          </p:nvPr>
        </p:nvSpPr>
        <p:spPr/>
        <p:txBody>
          <a:bodyPr/>
          <a:lstStyle/>
          <a:p>
            <a:fld id="{EAEFB6DE-37FA-4B63-A70B-9E64F2D5D5FD}" type="slidenum">
              <a:rPr lang="nl-NL" smtClean="0"/>
              <a:t>‹nr.›</a:t>
            </a:fld>
            <a:endParaRPr lang="nl-NL"/>
          </a:p>
        </p:txBody>
      </p:sp>
    </p:spTree>
    <p:extLst>
      <p:ext uri="{BB962C8B-B14F-4D97-AF65-F5344CB8AC3E}">
        <p14:creationId xmlns:p14="http://schemas.microsoft.com/office/powerpoint/2010/main" val="4009126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974B0F1F-4BB2-4B1A-94E7-F371FA8201D1}"/>
              </a:ext>
            </a:extLst>
          </p:cNvPr>
          <p:cNvSpPr>
            <a:spLocks noGrp="1"/>
          </p:cNvSpPr>
          <p:nvPr>
            <p:ph type="dt" sz="half" idx="10"/>
          </p:nvPr>
        </p:nvSpPr>
        <p:spPr/>
        <p:txBody>
          <a:bodyPr/>
          <a:lstStyle/>
          <a:p>
            <a:fld id="{F9456098-C4D8-4C91-A3EE-949C729E2465}" type="datetimeFigureOut">
              <a:rPr lang="nl-NL" smtClean="0"/>
              <a:t>14-11-2023</a:t>
            </a:fld>
            <a:endParaRPr lang="nl-NL"/>
          </a:p>
        </p:txBody>
      </p:sp>
      <p:sp>
        <p:nvSpPr>
          <p:cNvPr id="3" name="Tijdelijke aanduiding voor voettekst 2">
            <a:extLst>
              <a:ext uri="{FF2B5EF4-FFF2-40B4-BE49-F238E27FC236}">
                <a16:creationId xmlns:a16="http://schemas.microsoft.com/office/drawing/2014/main" id="{84C67396-D3DD-44EE-8E30-0E5157BE0EFF}"/>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0BD146D6-5B75-47EA-9469-EB0C4A3B723F}"/>
              </a:ext>
            </a:extLst>
          </p:cNvPr>
          <p:cNvSpPr>
            <a:spLocks noGrp="1"/>
          </p:cNvSpPr>
          <p:nvPr>
            <p:ph type="sldNum" sz="quarter" idx="12"/>
          </p:nvPr>
        </p:nvSpPr>
        <p:spPr/>
        <p:txBody>
          <a:bodyPr/>
          <a:lstStyle/>
          <a:p>
            <a:fld id="{EAEFB6DE-37FA-4B63-A70B-9E64F2D5D5FD}" type="slidenum">
              <a:rPr lang="nl-NL" smtClean="0"/>
              <a:t>‹nr.›</a:t>
            </a:fld>
            <a:endParaRPr lang="nl-NL"/>
          </a:p>
        </p:txBody>
      </p:sp>
    </p:spTree>
    <p:extLst>
      <p:ext uri="{BB962C8B-B14F-4D97-AF65-F5344CB8AC3E}">
        <p14:creationId xmlns:p14="http://schemas.microsoft.com/office/powerpoint/2010/main" val="197404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022265-3469-4E65-A3AC-04EFCB9D9E6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059D8CD-E11A-43E1-B02A-C994F39B38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9DB15E1-62DA-408A-A6B4-FF7E7AE8D6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33BA698-03E0-4920-ABEE-BFE542275E57}"/>
              </a:ext>
            </a:extLst>
          </p:cNvPr>
          <p:cNvSpPr>
            <a:spLocks noGrp="1"/>
          </p:cNvSpPr>
          <p:nvPr>
            <p:ph type="dt" sz="half" idx="10"/>
          </p:nvPr>
        </p:nvSpPr>
        <p:spPr/>
        <p:txBody>
          <a:bodyPr/>
          <a:lstStyle/>
          <a:p>
            <a:fld id="{F9456098-C4D8-4C91-A3EE-949C729E2465}" type="datetimeFigureOut">
              <a:rPr lang="nl-NL" smtClean="0"/>
              <a:t>14-11-2023</a:t>
            </a:fld>
            <a:endParaRPr lang="nl-NL"/>
          </a:p>
        </p:txBody>
      </p:sp>
      <p:sp>
        <p:nvSpPr>
          <p:cNvPr id="6" name="Tijdelijke aanduiding voor voettekst 5">
            <a:extLst>
              <a:ext uri="{FF2B5EF4-FFF2-40B4-BE49-F238E27FC236}">
                <a16:creationId xmlns:a16="http://schemas.microsoft.com/office/drawing/2014/main" id="{AC36AFE5-5366-4AFA-8AC4-FB0602C8039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1F7545B-C9FD-451A-AB25-DA7436E9C428}"/>
              </a:ext>
            </a:extLst>
          </p:cNvPr>
          <p:cNvSpPr>
            <a:spLocks noGrp="1"/>
          </p:cNvSpPr>
          <p:nvPr>
            <p:ph type="sldNum" sz="quarter" idx="12"/>
          </p:nvPr>
        </p:nvSpPr>
        <p:spPr/>
        <p:txBody>
          <a:bodyPr/>
          <a:lstStyle/>
          <a:p>
            <a:fld id="{EAEFB6DE-37FA-4B63-A70B-9E64F2D5D5FD}" type="slidenum">
              <a:rPr lang="nl-NL" smtClean="0"/>
              <a:t>‹nr.›</a:t>
            </a:fld>
            <a:endParaRPr lang="nl-NL"/>
          </a:p>
        </p:txBody>
      </p:sp>
    </p:spTree>
    <p:extLst>
      <p:ext uri="{BB962C8B-B14F-4D97-AF65-F5344CB8AC3E}">
        <p14:creationId xmlns:p14="http://schemas.microsoft.com/office/powerpoint/2010/main" val="2417971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E4572E-FE90-4308-8075-780FFC942BD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BADEFBF-40E1-45FC-9DAC-DDE19F9E76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676EBC69-EE25-4B0A-8C1B-7D99D375AE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82292F9-BBBD-42A9-BFEE-7DA1C0ECE701}"/>
              </a:ext>
            </a:extLst>
          </p:cNvPr>
          <p:cNvSpPr>
            <a:spLocks noGrp="1"/>
          </p:cNvSpPr>
          <p:nvPr>
            <p:ph type="dt" sz="half" idx="10"/>
          </p:nvPr>
        </p:nvSpPr>
        <p:spPr/>
        <p:txBody>
          <a:bodyPr/>
          <a:lstStyle/>
          <a:p>
            <a:fld id="{F9456098-C4D8-4C91-A3EE-949C729E2465}" type="datetimeFigureOut">
              <a:rPr lang="nl-NL" smtClean="0"/>
              <a:t>14-11-2023</a:t>
            </a:fld>
            <a:endParaRPr lang="nl-NL"/>
          </a:p>
        </p:txBody>
      </p:sp>
      <p:sp>
        <p:nvSpPr>
          <p:cNvPr id="6" name="Tijdelijke aanduiding voor voettekst 5">
            <a:extLst>
              <a:ext uri="{FF2B5EF4-FFF2-40B4-BE49-F238E27FC236}">
                <a16:creationId xmlns:a16="http://schemas.microsoft.com/office/drawing/2014/main" id="{937D0B07-BF48-46F3-ADAD-04616BF1D30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30D64C5-9CD3-4DE4-8985-5C23C0A93080}"/>
              </a:ext>
            </a:extLst>
          </p:cNvPr>
          <p:cNvSpPr>
            <a:spLocks noGrp="1"/>
          </p:cNvSpPr>
          <p:nvPr>
            <p:ph type="sldNum" sz="quarter" idx="12"/>
          </p:nvPr>
        </p:nvSpPr>
        <p:spPr/>
        <p:txBody>
          <a:bodyPr/>
          <a:lstStyle/>
          <a:p>
            <a:fld id="{EAEFB6DE-37FA-4B63-A70B-9E64F2D5D5FD}" type="slidenum">
              <a:rPr lang="nl-NL" smtClean="0"/>
              <a:t>‹nr.›</a:t>
            </a:fld>
            <a:endParaRPr lang="nl-NL"/>
          </a:p>
        </p:txBody>
      </p:sp>
    </p:spTree>
    <p:extLst>
      <p:ext uri="{BB962C8B-B14F-4D97-AF65-F5344CB8AC3E}">
        <p14:creationId xmlns:p14="http://schemas.microsoft.com/office/powerpoint/2010/main" val="2548834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70F57A4F-EB4B-4425-9494-7AFD74782F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3DB3DC03-915C-4222-8930-2E53C4AAD5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75F036A-B4AB-47F6-BF77-19F2AB35A2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456098-C4D8-4C91-A3EE-949C729E2465}" type="datetimeFigureOut">
              <a:rPr lang="nl-NL" smtClean="0"/>
              <a:t>14-11-2023</a:t>
            </a:fld>
            <a:endParaRPr lang="nl-NL"/>
          </a:p>
        </p:txBody>
      </p:sp>
      <p:sp>
        <p:nvSpPr>
          <p:cNvPr id="5" name="Tijdelijke aanduiding voor voettekst 4">
            <a:extLst>
              <a:ext uri="{FF2B5EF4-FFF2-40B4-BE49-F238E27FC236}">
                <a16:creationId xmlns:a16="http://schemas.microsoft.com/office/drawing/2014/main" id="{ABA5767C-D636-450A-AB54-D82F1EC736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2EEDC079-EA89-45DC-AFC1-BA3AA18454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EFB6DE-37FA-4B63-A70B-9E64F2D5D5FD}" type="slidenum">
              <a:rPr lang="nl-NL" smtClean="0"/>
              <a:t>‹nr.›</a:t>
            </a:fld>
            <a:endParaRPr lang="nl-NL"/>
          </a:p>
        </p:txBody>
      </p:sp>
    </p:spTree>
    <p:extLst>
      <p:ext uri="{BB962C8B-B14F-4D97-AF65-F5344CB8AC3E}">
        <p14:creationId xmlns:p14="http://schemas.microsoft.com/office/powerpoint/2010/main" val="2624541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03421FED-654A-48A7-ADD5-EF87BE90857E}"/>
              </a:ext>
            </a:extLst>
          </p:cNvPr>
          <p:cNvPicPr>
            <a:picLocks noChangeAspect="1"/>
          </p:cNvPicPr>
          <p:nvPr/>
        </p:nvPicPr>
        <p:blipFill rotWithShape="1">
          <a:blip r:embed="rId2"/>
          <a:srcRect t="13786" r="1" b="5927"/>
          <a:stretch/>
        </p:blipFill>
        <p:spPr>
          <a:xfrm>
            <a:off x="20" y="584909"/>
            <a:ext cx="5718616" cy="5509675"/>
          </a:xfrm>
          <a:custGeom>
            <a:avLst/>
            <a:gdLst/>
            <a:ahLst/>
            <a:cxnLst/>
            <a:rect l="l" t="t" r="r" b="b"/>
            <a:pathLst>
              <a:path w="5718636" h="5509675">
                <a:moveTo>
                  <a:pt x="0" y="0"/>
                </a:moveTo>
                <a:lnTo>
                  <a:pt x="2672821" y="0"/>
                </a:lnTo>
                <a:lnTo>
                  <a:pt x="2673116" y="639"/>
                </a:lnTo>
                <a:lnTo>
                  <a:pt x="3175662" y="639"/>
                </a:lnTo>
                <a:lnTo>
                  <a:pt x="5718636" y="5509675"/>
                </a:lnTo>
                <a:lnTo>
                  <a:pt x="502842" y="5509675"/>
                </a:lnTo>
                <a:lnTo>
                  <a:pt x="502842" y="5509036"/>
                </a:lnTo>
                <a:lnTo>
                  <a:pt x="0" y="5509036"/>
                </a:lnTo>
                <a:close/>
              </a:path>
            </a:pathLst>
          </a:custGeom>
        </p:spPr>
      </p:pic>
      <p:sp>
        <p:nvSpPr>
          <p:cNvPr id="9" name="Freeform: Shape 8">
            <a:extLst>
              <a:ext uri="{FF2B5EF4-FFF2-40B4-BE49-F238E27FC236}">
                <a16:creationId xmlns:a16="http://schemas.microsoft.com/office/drawing/2014/main" id="{17CDB40A-75BB-4498-A20B-59C3984A3A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842619" y="585526"/>
            <a:ext cx="8349381" cy="5509038"/>
          </a:xfrm>
          <a:custGeom>
            <a:avLst/>
            <a:gdLst>
              <a:gd name="connsiteX0" fmla="*/ 0 w 8349381"/>
              <a:gd name="connsiteY0" fmla="*/ 0 h 5509038"/>
              <a:gd name="connsiteX1" fmla="*/ 8349381 w 8349381"/>
              <a:gd name="connsiteY1" fmla="*/ 0 h 5509038"/>
              <a:gd name="connsiteX2" fmla="*/ 5806407 w 8349381"/>
              <a:gd name="connsiteY2" fmla="*/ 5509038 h 5509038"/>
              <a:gd name="connsiteX3" fmla="*/ 0 w 8349381"/>
              <a:gd name="connsiteY3" fmla="*/ 5509038 h 5509038"/>
            </a:gdLst>
            <a:ahLst/>
            <a:cxnLst>
              <a:cxn ang="0">
                <a:pos x="connsiteX0" y="connsiteY0"/>
              </a:cxn>
              <a:cxn ang="0">
                <a:pos x="connsiteX1" y="connsiteY1"/>
              </a:cxn>
              <a:cxn ang="0">
                <a:pos x="connsiteX2" y="connsiteY2"/>
              </a:cxn>
              <a:cxn ang="0">
                <a:pos x="connsiteX3" y="connsiteY3"/>
              </a:cxn>
            </a:cxnLst>
            <a:rect l="l" t="t" r="r" b="b"/>
            <a:pathLst>
              <a:path w="8349381" h="5509038">
                <a:moveTo>
                  <a:pt x="0" y="0"/>
                </a:moveTo>
                <a:lnTo>
                  <a:pt x="8349381" y="0"/>
                </a:lnTo>
                <a:lnTo>
                  <a:pt x="5806407" y="5509038"/>
                </a:lnTo>
                <a:lnTo>
                  <a:pt x="0" y="5509038"/>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lumMod val="95000"/>
                </a:schemeClr>
              </a:solidFill>
            </a:endParaRPr>
          </a:p>
        </p:txBody>
      </p:sp>
      <p:sp>
        <p:nvSpPr>
          <p:cNvPr id="3" name="Ondertitel 2">
            <a:extLst>
              <a:ext uri="{FF2B5EF4-FFF2-40B4-BE49-F238E27FC236}">
                <a16:creationId xmlns:a16="http://schemas.microsoft.com/office/drawing/2014/main" id="{4A623FB8-F1B3-4EF7-A9C5-0C1191770617}"/>
              </a:ext>
            </a:extLst>
          </p:cNvPr>
          <p:cNvSpPr>
            <a:spLocks noGrp="1"/>
          </p:cNvSpPr>
          <p:nvPr>
            <p:ph type="subTitle" idx="1"/>
          </p:nvPr>
        </p:nvSpPr>
        <p:spPr>
          <a:xfrm>
            <a:off x="5986272" y="3651047"/>
            <a:ext cx="5370576" cy="911117"/>
          </a:xfrm>
        </p:spPr>
        <p:txBody>
          <a:bodyPr>
            <a:normAutofit/>
          </a:bodyPr>
          <a:lstStyle/>
          <a:p>
            <a:pPr algn="l"/>
            <a:r>
              <a:rPr lang="nl-NL" sz="2000" dirty="0">
                <a:solidFill>
                  <a:srgbClr val="FFFFFF"/>
                </a:solidFill>
              </a:rPr>
              <a:t>Les 8: Muziek, Beeldend, Drama of Sport in een andere cultuur</a:t>
            </a:r>
          </a:p>
        </p:txBody>
      </p:sp>
      <p:sp>
        <p:nvSpPr>
          <p:cNvPr id="2" name="Titel 1">
            <a:extLst>
              <a:ext uri="{FF2B5EF4-FFF2-40B4-BE49-F238E27FC236}">
                <a16:creationId xmlns:a16="http://schemas.microsoft.com/office/drawing/2014/main" id="{7ED6C30D-C155-4B66-89F4-924EDAC2ACBD}"/>
              </a:ext>
            </a:extLst>
          </p:cNvPr>
          <p:cNvSpPr>
            <a:spLocks noGrp="1"/>
          </p:cNvSpPr>
          <p:nvPr>
            <p:ph type="ctrTitle"/>
          </p:nvPr>
        </p:nvSpPr>
        <p:spPr>
          <a:xfrm>
            <a:off x="5673747" y="1408814"/>
            <a:ext cx="5683102" cy="2235277"/>
          </a:xfrm>
        </p:spPr>
        <p:txBody>
          <a:bodyPr>
            <a:normAutofit/>
          </a:bodyPr>
          <a:lstStyle/>
          <a:p>
            <a:pPr algn="l"/>
            <a:r>
              <a:rPr lang="nl-NL" sz="5400">
                <a:solidFill>
                  <a:srgbClr val="FFFFFF"/>
                </a:solidFill>
              </a:rPr>
              <a:t>Module Diversiteit</a:t>
            </a:r>
          </a:p>
        </p:txBody>
      </p:sp>
    </p:spTree>
    <p:extLst>
      <p:ext uri="{BB962C8B-B14F-4D97-AF65-F5344CB8AC3E}">
        <p14:creationId xmlns:p14="http://schemas.microsoft.com/office/powerpoint/2010/main" val="626600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7E27DE37-7750-4D9D-B089-E2DA0B104FF1}"/>
              </a:ext>
            </a:extLst>
          </p:cNvPr>
          <p:cNvPicPr>
            <a:picLocks noChangeAspect="1"/>
          </p:cNvPicPr>
          <p:nvPr/>
        </p:nvPicPr>
        <p:blipFill>
          <a:blip r:embed="rId2"/>
          <a:stretch>
            <a:fillRect/>
          </a:stretch>
        </p:blipFill>
        <p:spPr>
          <a:xfrm>
            <a:off x="5845244" y="-8076"/>
            <a:ext cx="1952625" cy="2187851"/>
          </a:xfrm>
          <a:prstGeom prst="rect">
            <a:avLst/>
          </a:prstGeom>
        </p:spPr>
      </p:pic>
      <p:sp>
        <p:nvSpPr>
          <p:cNvPr id="4" name="Rechthoek 3">
            <a:extLst>
              <a:ext uri="{FF2B5EF4-FFF2-40B4-BE49-F238E27FC236}">
                <a16:creationId xmlns:a16="http://schemas.microsoft.com/office/drawing/2014/main" id="{8DF9EAB6-7F42-4FE5-BC87-E46FEBE31C3C}"/>
              </a:ext>
            </a:extLst>
          </p:cNvPr>
          <p:cNvSpPr/>
          <p:nvPr/>
        </p:nvSpPr>
        <p:spPr>
          <a:xfrm>
            <a:off x="3236837" y="544672"/>
            <a:ext cx="2608407" cy="923330"/>
          </a:xfrm>
          <a:prstGeom prst="rect">
            <a:avLst/>
          </a:prstGeom>
          <a:noFill/>
        </p:spPr>
        <p:txBody>
          <a:bodyPr wrap="non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5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Planning</a:t>
            </a:r>
          </a:p>
        </p:txBody>
      </p:sp>
      <p:graphicFrame>
        <p:nvGraphicFramePr>
          <p:cNvPr id="5" name="Tabel 5">
            <a:extLst>
              <a:ext uri="{FF2B5EF4-FFF2-40B4-BE49-F238E27FC236}">
                <a16:creationId xmlns:a16="http://schemas.microsoft.com/office/drawing/2014/main" id="{647D447B-86B7-8985-1D48-F9FE5AB11FE4}"/>
              </a:ext>
            </a:extLst>
          </p:cNvPr>
          <p:cNvGraphicFramePr>
            <a:graphicFrameLocks noGrp="1"/>
          </p:cNvGraphicFramePr>
          <p:nvPr>
            <p:extLst>
              <p:ext uri="{D42A27DB-BD31-4B8C-83A1-F6EECF244321}">
                <p14:modId xmlns:p14="http://schemas.microsoft.com/office/powerpoint/2010/main" val="2803193107"/>
              </p:ext>
            </p:extLst>
          </p:nvPr>
        </p:nvGraphicFramePr>
        <p:xfrm>
          <a:off x="1425134" y="2025712"/>
          <a:ext cx="8128000" cy="4526069"/>
        </p:xfrm>
        <a:graphic>
          <a:graphicData uri="http://schemas.openxmlformats.org/drawingml/2006/table">
            <a:tbl>
              <a:tblPr firstRow="1" bandRow="1">
                <a:tableStyleId>{5C22544A-7EE6-4342-B048-85BDC9FD1C3A}</a:tableStyleId>
              </a:tblPr>
              <a:tblGrid>
                <a:gridCol w="768350">
                  <a:extLst>
                    <a:ext uri="{9D8B030D-6E8A-4147-A177-3AD203B41FA5}">
                      <a16:colId xmlns:a16="http://schemas.microsoft.com/office/drawing/2014/main" val="734003745"/>
                    </a:ext>
                  </a:extLst>
                </a:gridCol>
                <a:gridCol w="7359650">
                  <a:extLst>
                    <a:ext uri="{9D8B030D-6E8A-4147-A177-3AD203B41FA5}">
                      <a16:colId xmlns:a16="http://schemas.microsoft.com/office/drawing/2014/main" val="725335706"/>
                    </a:ext>
                  </a:extLst>
                </a:gridCol>
              </a:tblGrid>
              <a:tr h="370840">
                <a:tc>
                  <a:txBody>
                    <a:bodyPr/>
                    <a:lstStyle/>
                    <a:p>
                      <a:pPr algn="ctr"/>
                      <a:endParaRPr lang="nl-NL" dirty="0"/>
                    </a:p>
                  </a:txBody>
                  <a:tcPr/>
                </a:tc>
                <a:tc>
                  <a:txBody>
                    <a:bodyPr/>
                    <a:lstStyle/>
                    <a:p>
                      <a:pPr algn="ctr"/>
                      <a:endParaRPr lang="nl-NL" dirty="0"/>
                    </a:p>
                  </a:txBody>
                  <a:tcPr/>
                </a:tc>
                <a:extLst>
                  <a:ext uri="{0D108BD9-81ED-4DB2-BD59-A6C34878D82A}">
                    <a16:rowId xmlns:a16="http://schemas.microsoft.com/office/drawing/2014/main" val="1706569993"/>
                  </a:ext>
                </a:extLst>
              </a:tr>
              <a:tr h="370840">
                <a:tc>
                  <a:txBody>
                    <a:bodyPr/>
                    <a:lstStyle/>
                    <a:p>
                      <a:pPr algn="ctr"/>
                      <a:r>
                        <a:rPr lang="nl-NL" dirty="0"/>
                        <a:t>1</a:t>
                      </a:r>
                    </a:p>
                  </a:txBody>
                  <a:tcPr/>
                </a:tc>
                <a:tc>
                  <a:txBody>
                    <a:bodyPr/>
                    <a:lstStyle/>
                    <a:p>
                      <a:pPr algn="ctr"/>
                      <a:r>
                        <a:rPr lang="nl-NL" sz="2400" dirty="0"/>
                        <a:t>Oriëntatie op (culturele) diversiteit</a:t>
                      </a:r>
                    </a:p>
                  </a:txBody>
                  <a:tcPr/>
                </a:tc>
                <a:extLst>
                  <a:ext uri="{0D108BD9-81ED-4DB2-BD59-A6C34878D82A}">
                    <a16:rowId xmlns:a16="http://schemas.microsoft.com/office/drawing/2014/main" val="1784931066"/>
                  </a:ext>
                </a:extLst>
              </a:tr>
              <a:tr h="370840">
                <a:tc>
                  <a:txBody>
                    <a:bodyPr/>
                    <a:lstStyle/>
                    <a:p>
                      <a:pPr algn="ctr"/>
                      <a:r>
                        <a:rPr lang="nl-NL" dirty="0"/>
                        <a:t>2/3</a:t>
                      </a:r>
                    </a:p>
                  </a:txBody>
                  <a:tcPr/>
                </a:tc>
                <a:tc>
                  <a:txBody>
                    <a:bodyPr/>
                    <a:lstStyle/>
                    <a:p>
                      <a:pPr algn="ctr"/>
                      <a:r>
                        <a:rPr lang="nl-NL" sz="2400" dirty="0"/>
                        <a:t>Kennis van culturen en godsdiensten</a:t>
                      </a:r>
                    </a:p>
                  </a:txBody>
                  <a:tcPr/>
                </a:tc>
                <a:extLst>
                  <a:ext uri="{0D108BD9-81ED-4DB2-BD59-A6C34878D82A}">
                    <a16:rowId xmlns:a16="http://schemas.microsoft.com/office/drawing/2014/main" val="3702194825"/>
                  </a:ext>
                </a:extLst>
              </a:tr>
              <a:tr h="370840">
                <a:tc>
                  <a:txBody>
                    <a:bodyPr/>
                    <a:lstStyle/>
                    <a:p>
                      <a:pPr algn="ctr"/>
                      <a:r>
                        <a:rPr lang="nl-NL" dirty="0"/>
                        <a:t>4</a:t>
                      </a:r>
                    </a:p>
                  </a:txBody>
                  <a:tcPr/>
                </a:tc>
                <a:tc>
                  <a:txBody>
                    <a:bodyPr/>
                    <a:lstStyle/>
                    <a:p>
                      <a:pPr algn="ctr"/>
                      <a:r>
                        <a:rPr lang="nl-NL" sz="2400" dirty="0">
                          <a:solidFill>
                            <a:schemeClr val="tx1"/>
                          </a:solidFill>
                        </a:rPr>
                        <a:t>Diversiteit in de groep: wat komt erbij kijken?</a:t>
                      </a:r>
                    </a:p>
                  </a:txBody>
                  <a:tcPr/>
                </a:tc>
                <a:extLst>
                  <a:ext uri="{0D108BD9-81ED-4DB2-BD59-A6C34878D82A}">
                    <a16:rowId xmlns:a16="http://schemas.microsoft.com/office/drawing/2014/main" val="2747663373"/>
                  </a:ext>
                </a:extLst>
              </a:tr>
              <a:tr h="370840">
                <a:tc>
                  <a:txBody>
                    <a:bodyPr/>
                    <a:lstStyle/>
                    <a:p>
                      <a:pPr algn="ctr"/>
                      <a:r>
                        <a:rPr lang="nl-NL" dirty="0"/>
                        <a:t>5</a:t>
                      </a:r>
                    </a:p>
                  </a:txBody>
                  <a:tcPr/>
                </a:tc>
                <a:tc>
                  <a:txBody>
                    <a:bodyPr/>
                    <a:lstStyle/>
                    <a:p>
                      <a:pPr algn="ctr"/>
                      <a:r>
                        <a:rPr lang="nl-NL" sz="2400" dirty="0"/>
                        <a:t>Omgaan met (verschillen tussen) jongens en meisjes</a:t>
                      </a:r>
                    </a:p>
                  </a:txBody>
                  <a:tcPr/>
                </a:tc>
                <a:extLst>
                  <a:ext uri="{0D108BD9-81ED-4DB2-BD59-A6C34878D82A}">
                    <a16:rowId xmlns:a16="http://schemas.microsoft.com/office/drawing/2014/main" val="1281024269"/>
                  </a:ext>
                </a:extLst>
              </a:tr>
              <a:tr h="370840">
                <a:tc>
                  <a:txBody>
                    <a:bodyPr/>
                    <a:lstStyle/>
                    <a:p>
                      <a:pPr algn="ctr"/>
                      <a:r>
                        <a:rPr lang="nl-NL" dirty="0"/>
                        <a:t>6</a:t>
                      </a:r>
                    </a:p>
                  </a:txBody>
                  <a:tcPr/>
                </a:tc>
                <a:tc>
                  <a:txBody>
                    <a:bodyPr/>
                    <a:lstStyle/>
                    <a:p>
                      <a:pPr algn="ctr"/>
                      <a:r>
                        <a:rPr lang="nl-NL" sz="2400" dirty="0"/>
                        <a:t>Diversiteit bij ouders: waar hou je rekening mee?</a:t>
                      </a:r>
                    </a:p>
                  </a:txBody>
                  <a:tcPr/>
                </a:tc>
                <a:extLst>
                  <a:ext uri="{0D108BD9-81ED-4DB2-BD59-A6C34878D82A}">
                    <a16:rowId xmlns:a16="http://schemas.microsoft.com/office/drawing/2014/main" val="3552334070"/>
                  </a:ext>
                </a:extLst>
              </a:tr>
              <a:tr h="589069">
                <a:tc>
                  <a:txBody>
                    <a:bodyPr/>
                    <a:lstStyle/>
                    <a:p>
                      <a:pPr algn="ctr"/>
                      <a:r>
                        <a:rPr lang="nl-NL" dirty="0"/>
                        <a:t>7</a:t>
                      </a:r>
                    </a:p>
                  </a:txBody>
                  <a:tcPr/>
                </a:tc>
                <a:tc>
                  <a:txBody>
                    <a:bodyPr/>
                    <a:lstStyle/>
                    <a:p>
                      <a:pPr algn="ctr"/>
                      <a:r>
                        <a:rPr lang="nl-NL" sz="2400" dirty="0"/>
                        <a:t>Diversiteit in de organisatie</a:t>
                      </a:r>
                    </a:p>
                  </a:txBody>
                  <a:tcPr/>
                </a:tc>
                <a:extLst>
                  <a:ext uri="{0D108BD9-81ED-4DB2-BD59-A6C34878D82A}">
                    <a16:rowId xmlns:a16="http://schemas.microsoft.com/office/drawing/2014/main" val="1902919429"/>
                  </a:ext>
                </a:extLst>
              </a:tr>
              <a:tr h="370840">
                <a:tc>
                  <a:txBody>
                    <a:bodyPr/>
                    <a:lstStyle/>
                    <a:p>
                      <a:pPr algn="ctr"/>
                      <a:r>
                        <a:rPr lang="nl-NL" dirty="0"/>
                        <a:t>8</a:t>
                      </a:r>
                    </a:p>
                  </a:txBody>
                  <a:tcPr/>
                </a:tc>
                <a:tc>
                  <a:txBody>
                    <a:bodyPr/>
                    <a:lstStyle/>
                    <a:p>
                      <a:pPr algn="ctr"/>
                      <a:r>
                        <a:rPr lang="nl-NL" sz="2400" dirty="0">
                          <a:highlight>
                            <a:srgbClr val="FFFF00"/>
                          </a:highlight>
                        </a:rPr>
                        <a:t>Muziek, beeldend, drama of sport in een andere cultuur</a:t>
                      </a:r>
                    </a:p>
                  </a:txBody>
                  <a:tcPr/>
                </a:tc>
                <a:extLst>
                  <a:ext uri="{0D108BD9-81ED-4DB2-BD59-A6C34878D82A}">
                    <a16:rowId xmlns:a16="http://schemas.microsoft.com/office/drawing/2014/main" val="3988094281"/>
                  </a:ext>
                </a:extLst>
              </a:tr>
              <a:tr h="370840">
                <a:tc>
                  <a:txBody>
                    <a:bodyPr/>
                    <a:lstStyle/>
                    <a:p>
                      <a:pPr algn="ctr"/>
                      <a:r>
                        <a:rPr lang="nl-NL" dirty="0"/>
                        <a:t>9</a:t>
                      </a:r>
                    </a:p>
                  </a:txBody>
                  <a:tcPr/>
                </a:tc>
                <a:tc>
                  <a:txBody>
                    <a:bodyPr/>
                    <a:lstStyle/>
                    <a:p>
                      <a:pPr algn="ctr"/>
                      <a:r>
                        <a:rPr lang="nl-NL" sz="2400" dirty="0"/>
                        <a:t>Afronden en inleveren tijdschrift + Evalueren en reflecteren op ontwikkeling</a:t>
                      </a:r>
                    </a:p>
                  </a:txBody>
                  <a:tcPr/>
                </a:tc>
                <a:extLst>
                  <a:ext uri="{0D108BD9-81ED-4DB2-BD59-A6C34878D82A}">
                    <a16:rowId xmlns:a16="http://schemas.microsoft.com/office/drawing/2014/main" val="4249719563"/>
                  </a:ext>
                </a:extLst>
              </a:tr>
            </a:tbl>
          </a:graphicData>
        </a:graphic>
      </p:graphicFrame>
    </p:spTree>
    <p:extLst>
      <p:ext uri="{BB962C8B-B14F-4D97-AF65-F5344CB8AC3E}">
        <p14:creationId xmlns:p14="http://schemas.microsoft.com/office/powerpoint/2010/main" val="2078026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661847F5-960B-4B7D-97EA-5F4E5F2CAE5F}"/>
              </a:ext>
            </a:extLst>
          </p:cNvPr>
          <p:cNvSpPr/>
          <p:nvPr/>
        </p:nvSpPr>
        <p:spPr>
          <a:xfrm>
            <a:off x="930302" y="644455"/>
            <a:ext cx="11087527" cy="4493538"/>
          </a:xfrm>
          <a:prstGeom prst="rect">
            <a:avLst/>
          </a:prstGeom>
        </p:spPr>
        <p:txBody>
          <a:bodyPr wrap="square">
            <a:spAutoFit/>
          </a:bodyPr>
          <a:lstStyle/>
          <a:p>
            <a:r>
              <a:rPr lang="nl-NL" sz="3200" b="1" dirty="0"/>
              <a:t>Opdracht: Muziek, beeld, drama of sport in een andere cultuur</a:t>
            </a:r>
          </a:p>
          <a:p>
            <a:endParaRPr lang="nl-NL" sz="3200" b="1" dirty="0"/>
          </a:p>
          <a:p>
            <a:br>
              <a:rPr lang="nl-NL" sz="2400" dirty="0"/>
            </a:br>
            <a:r>
              <a:rPr lang="nl-NL" sz="1800" kern="1200" dirty="0">
                <a:effectLst/>
                <a:latin typeface="Calibri" panose="020F0502020204030204" pitchFamily="34" charset="0"/>
                <a:ea typeface="Times New Roman" panose="02020603050405020304" pitchFamily="18" charset="0"/>
                <a:cs typeface="Times New Roman" panose="02020603050405020304" pitchFamily="18" charset="0"/>
              </a:rPr>
              <a:t>We weten nu dat kinderen uit oorlogsgebied uit een andere cultuur komen. Naast dat ze andere normen en waarden hebben zijn er op het gebied van jouw uitstroomtraject ook  verschillen. Ze zingen andere kinderliedjes, spelen andere spelletjes en doen misschien wel aan andere sporten. Schrijf hierover een artikel in je tijdschrift.</a:t>
            </a:r>
            <a:endParaRPr lang="nl-NL" sz="1800" dirty="0">
              <a:effectLst/>
              <a:latin typeface="Times New Roman" panose="02020603050405020304" pitchFamily="18" charset="0"/>
              <a:ea typeface="Times New Roman" panose="02020603050405020304" pitchFamily="18" charset="0"/>
            </a:endParaRPr>
          </a:p>
          <a:p>
            <a:r>
              <a:rPr lang="nl-NL" sz="1800" kern="12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nl-NL" sz="1800" dirty="0">
              <a:effectLst/>
              <a:latin typeface="Times New Roman" panose="02020603050405020304" pitchFamily="18" charset="0"/>
              <a:ea typeface="Times New Roman" panose="02020603050405020304" pitchFamily="18" charset="0"/>
            </a:endParaRPr>
          </a:p>
          <a:p>
            <a:r>
              <a:rPr lang="nl-NL" sz="1800" kern="1200" dirty="0">
                <a:effectLst/>
                <a:latin typeface="Calibri" panose="020F0502020204030204" pitchFamily="34" charset="0"/>
                <a:ea typeface="Times New Roman" panose="02020603050405020304" pitchFamily="18" charset="0"/>
                <a:cs typeface="Times New Roman" panose="02020603050405020304" pitchFamily="18" charset="0"/>
              </a:rPr>
              <a:t>In het artikel staat:</a:t>
            </a:r>
            <a:endParaRPr lang="nl-NL"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pPr>
            <a:r>
              <a:rPr lang="nl-NL" sz="1800" kern="1200" dirty="0">
                <a:effectLst/>
                <a:latin typeface="Calibri" panose="020F0502020204030204" pitchFamily="34" charset="0"/>
                <a:ea typeface="Times New Roman" panose="02020603050405020304" pitchFamily="18" charset="0"/>
                <a:cs typeface="Times New Roman" panose="02020603050405020304" pitchFamily="18" charset="0"/>
              </a:rPr>
              <a:t>Welke cultuur je hebt gekozen om te onderzoeken</a:t>
            </a:r>
            <a:endParaRPr lang="nl-NL"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pPr>
            <a:r>
              <a:rPr lang="nl-NL" sz="1800" kern="1200" dirty="0">
                <a:effectLst/>
                <a:latin typeface="Calibri" panose="020F0502020204030204" pitchFamily="34" charset="0"/>
                <a:ea typeface="Times New Roman" panose="02020603050405020304" pitchFamily="18" charset="0"/>
                <a:cs typeface="Times New Roman" panose="02020603050405020304" pitchFamily="18" charset="0"/>
              </a:rPr>
              <a:t>Wat je hebt gevonden op het gebied van jouw uitstroomtraject </a:t>
            </a:r>
            <a:r>
              <a:rPr lang="nl-NL" sz="1800" kern="1200" dirty="0" err="1">
                <a:effectLst/>
                <a:latin typeface="Calibri" panose="020F0502020204030204" pitchFamily="34" charset="0"/>
                <a:ea typeface="Times New Roman" panose="02020603050405020304" pitchFamily="18" charset="0"/>
                <a:cs typeface="Times New Roman" panose="02020603050405020304" pitchFamily="18" charset="0"/>
              </a:rPr>
              <a:t>mbt</a:t>
            </a:r>
            <a:r>
              <a:rPr lang="nl-NL" sz="1800" kern="1200" dirty="0">
                <a:effectLst/>
                <a:latin typeface="Calibri" panose="020F0502020204030204" pitchFamily="34" charset="0"/>
                <a:ea typeface="Times New Roman" panose="02020603050405020304" pitchFamily="18" charset="0"/>
                <a:cs typeface="Times New Roman" panose="02020603050405020304" pitchFamily="18" charset="0"/>
              </a:rPr>
              <a:t> de gekozen cultuur (liedjes, spelletjes, sporten?).</a:t>
            </a:r>
            <a:endParaRPr lang="nl-NL"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pPr>
            <a:r>
              <a:rPr lang="nl-NL" sz="1800" kern="1200" dirty="0">
                <a:effectLst/>
                <a:latin typeface="Calibri" panose="020F0502020204030204" pitchFamily="34" charset="0"/>
                <a:ea typeface="Times New Roman" panose="02020603050405020304" pitchFamily="18" charset="0"/>
                <a:cs typeface="Times New Roman" panose="02020603050405020304" pitchFamily="18" charset="0"/>
              </a:rPr>
              <a:t>Wat zou je hiermee kunnen doen binnen het Pedagogische Werk?</a:t>
            </a:r>
            <a:endParaRPr lang="nl-NL"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pPr>
            <a:r>
              <a:rPr lang="nl-NL" sz="1800" kern="1200" dirty="0">
                <a:effectLst/>
                <a:latin typeface="Calibri" panose="020F0502020204030204" pitchFamily="34" charset="0"/>
                <a:ea typeface="Times New Roman" panose="02020603050405020304" pitchFamily="18" charset="0"/>
                <a:cs typeface="Times New Roman" panose="02020603050405020304" pitchFamily="18" charset="0"/>
              </a:rPr>
              <a:t>Kleed het artikel aan met passende afbeeldingen</a:t>
            </a:r>
            <a:endParaRPr lang="nl-NL" sz="1800" dirty="0">
              <a:effectLst/>
              <a:latin typeface="Times New Roman" panose="02020603050405020304" pitchFamily="18" charset="0"/>
              <a:ea typeface="Times New Roman" panose="02020603050405020304" pitchFamily="18" charset="0"/>
            </a:endParaRPr>
          </a:p>
          <a:p>
            <a:endParaRPr lang="nl-NL" dirty="0"/>
          </a:p>
        </p:txBody>
      </p:sp>
    </p:spTree>
    <p:extLst>
      <p:ext uri="{BB962C8B-B14F-4D97-AF65-F5344CB8AC3E}">
        <p14:creationId xmlns:p14="http://schemas.microsoft.com/office/powerpoint/2010/main" val="1744801160"/>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2025</TotalTime>
  <Words>213</Words>
  <Application>Microsoft Office PowerPoint</Application>
  <PresentationFormat>Breedbeeld</PresentationFormat>
  <Paragraphs>28</Paragraphs>
  <Slides>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vt:i4>
      </vt:variant>
    </vt:vector>
  </HeadingPairs>
  <TitlesOfParts>
    <vt:vector size="8" baseType="lpstr">
      <vt:lpstr>Arial</vt:lpstr>
      <vt:lpstr>Calibri</vt:lpstr>
      <vt:lpstr>Calibri Light</vt:lpstr>
      <vt:lpstr>Times New Roman</vt:lpstr>
      <vt:lpstr>Kantoorthema</vt:lpstr>
      <vt:lpstr>Module Diversiteit</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Diversiteit</dc:title>
  <dc:creator>Florieke Sieberichs - Wieringa</dc:creator>
  <cp:lastModifiedBy>Tekke Withaar</cp:lastModifiedBy>
  <cp:revision>5</cp:revision>
  <dcterms:created xsi:type="dcterms:W3CDTF">2021-11-16T11:44:10Z</dcterms:created>
  <dcterms:modified xsi:type="dcterms:W3CDTF">2023-11-14T09:59:56Z</dcterms:modified>
</cp:coreProperties>
</file>