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5.xml.rels" ContentType="application/vnd.openxmlformats-package.relationships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Layouts/slideLayout5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_rels/slideLayout50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5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52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53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4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55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6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57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58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59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49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60.xml.rels" ContentType="application/vnd.openxmlformats-package.relationships+xml"/>
  <Override PartName="/ppt/_rels/presentation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presProps.xml" ContentType="application/vnd.openxmlformats-officedocument.presentationml.presPro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media/image1.jpeg" ContentType="image/jpeg"/>
  <Override PartName="/ppt/media/image2.png" ContentType="image/png"/>
  <Override PartName="/ppt/media/image3.png" ContentType="image/png"/>
  <Override PartName="/_rels/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  <p:sldMasterId id="2147483700" r:id="rId6"/>
  </p:sld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x="12192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533F2AA2-6AD2-4819-80E9-46A1C368D795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nl-NL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nl-NL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5B5CC5BB-F19F-4D67-81D6-A3FCD73D8A93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nl-NL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nl-NL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C749264C-8188-40C7-BC08-C52BE324DF1B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nl-NL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nl-NL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9B882D21-2EC3-46AD-B25C-933934084ADC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nl-NL"/>
              <a:t/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6ACBD1DB-44EF-40E7-8621-3520E40CBFF2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nl-NL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nl-NL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29BF880B-2CE2-4564-BF32-614D69383025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nl-NL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nl-NL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527D48CD-0202-4928-BD5A-AE3B6B6443AF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nl-NL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nl-NL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59F1B433-B2D9-40C9-836B-653A2E054869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nl-NL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nl-NL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C154511D-1933-4417-ADF7-B81865133B36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nl-NL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71DDAEE1-492E-4E29-B7D7-23CEE7A3EF3D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nl-NL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nl-NL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E7A77A88-CBE6-4CB6-9AF3-51D7F29CDD74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nl-NL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nl-NL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0A04DB0E-C434-41BB-8BEE-32DCAD6FFBC9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nl-NL"/>
              <a:t/>
            </a: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nl-NL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7019BE39-195E-4068-A277-7FA55A8215FC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nl-NL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nl-NL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DE6C9BAD-5860-4E05-91C0-FBFE153485C5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nl-NL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nl-NL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55E0BDD3-D5A9-44AF-AFCB-50E9716A7B00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nl-NL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nl-NL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FFDF5E04-0FC7-4BC7-A994-D189F39F949C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nl-NL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nl-NL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7B85CDDD-EBDF-4B49-A559-B257F7C78ED7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nl-NL"/>
              <a:t/>
            </a: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C8F2F5E3-2AF0-48D4-80B1-B8D04D823019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nl-NL"/>
              <a:t/>
            </a:r>
          </a:p>
        </p:txBody>
      </p:sp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nl-NL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92348E31-419C-48E3-8613-B5C4A0EF0194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nl-NL"/>
              <a:t/>
            </a: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nl-NL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5F4F4D19-BADA-4444-AF88-30C7F50119D4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nl-NL"/>
              <a:t/>
            </a: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nl-NL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B78854B4-5842-4E98-ACCB-32EFE0E1E5A7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nl-NL"/>
              <a:t/>
            </a: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nl-NL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30E74806-C359-44F2-A680-A24BCAF8F7C3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nl-NL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nl-NL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FD47FBD8-3025-481E-829A-8D3679EE3EF6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nl-NL"/>
              <a:t/>
            </a: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3799D8E9-7BC0-4309-B0E2-CBAD61573747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nl-NL"/>
              <a:t/>
            </a: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nl-NL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BAB5160C-86A5-4D5D-94E3-8EEB3207B2FD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nl-NL"/>
              <a:t/>
            </a: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nl-NL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81A3B7A1-B03D-48ED-A511-10B14935EF2C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nl-NL"/>
              <a:t/>
            </a: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nl-NL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95E286B2-F79F-4134-B63C-9F648DE3AE61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nl-NL"/>
              <a:t/>
            </a: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nl-NL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4E2F2C60-6C8E-46CD-B46D-B91BAC30B87D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nl-NL"/>
              <a:t/>
            </a: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nl-NL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2625ECA9-A954-4038-A690-4D6B1CD042A9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nl-NL"/>
              <a:t/>
            </a: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nl-NL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7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8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9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0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B3BA5F30-BFCD-42DF-A5F7-323A7D874B7D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nl-NL"/>
              <a:t/>
            </a: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C91E205D-E3BD-4C81-BC37-5FF20C5EFEEE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2"/>
          </p:nvPr>
        </p:nvSpPr>
        <p:spPr/>
        <p:txBody>
          <a:bodyPr/>
          <a:p>
            <a:r>
              <a:rPr lang="nl-NL"/>
              <a:t/>
            </a:r>
          </a:p>
        </p:txBody>
      </p:sp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nl-NL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0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4D79ED90-D302-4458-BD63-695256E4A317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2"/>
          </p:nvPr>
        </p:nvSpPr>
        <p:spPr/>
        <p:txBody>
          <a:bodyPr/>
          <a:p>
            <a:r>
              <a:rPr lang="nl-NL"/>
              <a:t/>
            </a: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nl-NL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E5020DDB-4B18-4389-A4E2-1E9A71E43476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2"/>
          </p:nvPr>
        </p:nvSpPr>
        <p:spPr/>
        <p:txBody>
          <a:bodyPr/>
          <a:p>
            <a:r>
              <a:rPr lang="nl-NL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nl-NL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AAB9944C-DB55-4368-B913-4299034DE36F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nl-NL"/>
              <a:t/>
            </a: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nl-NL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5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4235481D-78A4-4AC1-AA12-385AD79DB962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2"/>
          </p:nvPr>
        </p:nvSpPr>
        <p:spPr/>
        <p:txBody>
          <a:bodyPr/>
          <a:p>
            <a:r>
              <a:rPr lang="nl-NL"/>
              <a:t/>
            </a: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nl-NL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BE600294-29E0-408F-B36F-9E213666357A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2"/>
          </p:nvPr>
        </p:nvSpPr>
        <p:spPr/>
        <p:txBody>
          <a:bodyPr/>
          <a:p>
            <a:r>
              <a:rPr lang="nl-NL"/>
              <a:t/>
            </a: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6B450705-1D49-4A6E-A91F-FF7D5B3944C2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2"/>
          </p:nvPr>
        </p:nvSpPr>
        <p:spPr/>
        <p:txBody>
          <a:bodyPr/>
          <a:p>
            <a:r>
              <a:rPr lang="nl-NL"/>
              <a:t/>
            </a: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nl-NL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1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19F1CD48-8D56-4926-B906-D1D67F57F3AC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2"/>
          </p:nvPr>
        </p:nvSpPr>
        <p:spPr/>
        <p:txBody>
          <a:bodyPr/>
          <a:p>
            <a:r>
              <a:rPr lang="nl-NL"/>
              <a:t/>
            </a: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nl-NL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77A12D41-6798-4E43-A98C-0814D3BC07C4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2"/>
          </p:nvPr>
        </p:nvSpPr>
        <p:spPr/>
        <p:txBody>
          <a:bodyPr/>
          <a:p>
            <a:r>
              <a:rPr lang="nl-NL"/>
              <a:t/>
            </a: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nl-NL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8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9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1684979A-1E6C-4748-9BE7-2BB9B72DC5B2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2"/>
          </p:nvPr>
        </p:nvSpPr>
        <p:spPr/>
        <p:txBody>
          <a:bodyPr/>
          <a:p>
            <a:r>
              <a:rPr lang="nl-NL"/>
              <a:t/>
            </a: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nl-NL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2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0E2A6279-84F2-44B9-8E0E-6BCA58BDC1F2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2"/>
          </p:nvPr>
        </p:nvSpPr>
        <p:spPr/>
        <p:txBody>
          <a:bodyPr/>
          <a:p>
            <a:r>
              <a:rPr lang="nl-NL"/>
              <a:t/>
            </a: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nl-NL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4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5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6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7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1437DBD7-837B-4DAB-85E6-0C97888AEB09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2"/>
          </p:nvPr>
        </p:nvSpPr>
        <p:spPr/>
        <p:txBody>
          <a:bodyPr/>
          <a:p>
            <a:r>
              <a:rPr lang="nl-NL"/>
              <a:t/>
            </a: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nl-NL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9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0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1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2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3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4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E0CB147F-49C4-46F2-9071-AB9A621E7FD7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2"/>
          </p:nvPr>
        </p:nvSpPr>
        <p:spPr/>
        <p:txBody>
          <a:bodyPr/>
          <a:p>
            <a:r>
              <a:rPr lang="nl-NL"/>
              <a:t/>
            </a:r>
          </a:p>
        </p:txBody>
      </p:sp>
    </p:spTree>
  </p:cSld>
</p:sldLayout>
</file>

<file path=ppt/slideLayouts/slideLayout4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4"/>
          </p:nvPr>
        </p:nvSpPr>
        <p:spPr/>
        <p:txBody>
          <a:bodyPr/>
          <a:p>
            <a:fld id="{2AB4579F-774F-46FD-A3FD-96AA428D1FAE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5"/>
          </p:nvPr>
        </p:nvSpPr>
        <p:spPr/>
        <p:txBody>
          <a:bodyPr/>
          <a:p>
            <a:r>
              <a:rPr lang="nl-NL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nl-NL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464AF401-1062-4D90-AFD3-3B88C391F22D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nl-NL"/>
              <a:t/>
            </a:r>
          </a:p>
        </p:txBody>
      </p:sp>
    </p:spTree>
  </p:cSld>
</p:sldLayout>
</file>

<file path=ppt/slideLayouts/slideLayout5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nl-NL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4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4"/>
          </p:nvPr>
        </p:nvSpPr>
        <p:spPr/>
        <p:txBody>
          <a:bodyPr/>
          <a:p>
            <a:fld id="{CA505D9C-6659-4F96-BE48-BCA176459815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5"/>
          </p:nvPr>
        </p:nvSpPr>
        <p:spPr/>
        <p:txBody>
          <a:bodyPr/>
          <a:p>
            <a:r>
              <a:rPr lang="nl-NL"/>
              <a:t/>
            </a:r>
          </a:p>
        </p:txBody>
      </p:sp>
    </p:spTree>
  </p:cSld>
</p:sldLayout>
</file>

<file path=ppt/slideLayouts/slideLayout5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nl-NL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6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4"/>
          </p:nvPr>
        </p:nvSpPr>
        <p:spPr/>
        <p:txBody>
          <a:bodyPr/>
          <a:p>
            <a:fld id="{09000E2D-FF8C-4C2D-BBD9-BCF47C56AB39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5"/>
          </p:nvPr>
        </p:nvSpPr>
        <p:spPr/>
        <p:txBody>
          <a:bodyPr/>
          <a:p>
            <a:r>
              <a:rPr lang="nl-NL"/>
              <a:t/>
            </a:r>
          </a:p>
        </p:txBody>
      </p:sp>
    </p:spTree>
  </p:cSld>
</p:sldLayout>
</file>

<file path=ppt/slideLayouts/slideLayout5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nl-NL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9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4"/>
          </p:nvPr>
        </p:nvSpPr>
        <p:spPr/>
        <p:txBody>
          <a:bodyPr/>
          <a:p>
            <a:fld id="{0B850103-5606-426D-AFEF-A9474A404020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5"/>
          </p:nvPr>
        </p:nvSpPr>
        <p:spPr/>
        <p:txBody>
          <a:bodyPr/>
          <a:p>
            <a:r>
              <a:rPr lang="nl-NL"/>
              <a:t/>
            </a:r>
          </a:p>
        </p:txBody>
      </p:sp>
    </p:spTree>
  </p:cSld>
</p:sldLayout>
</file>

<file path=ppt/slideLayouts/slideLayout5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nl-NL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4"/>
          </p:nvPr>
        </p:nvSpPr>
        <p:spPr/>
        <p:txBody>
          <a:bodyPr/>
          <a:p>
            <a:fld id="{50BCE837-6F5F-4ECE-A9F4-EB4BA9CCB3BA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5"/>
          </p:nvPr>
        </p:nvSpPr>
        <p:spPr/>
        <p:txBody>
          <a:bodyPr/>
          <a:p>
            <a:r>
              <a:rPr lang="nl-NL"/>
              <a:t/>
            </a:r>
          </a:p>
        </p:txBody>
      </p:sp>
    </p:spTree>
  </p:cSld>
</p:sldLayout>
</file>

<file path=ppt/slideLayouts/slideLayout5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14"/>
          </p:nvPr>
        </p:nvSpPr>
        <p:spPr/>
        <p:txBody>
          <a:bodyPr/>
          <a:p>
            <a:fld id="{93F34ECA-5A41-47D1-9FE2-09BD82EBBC59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5"/>
          </p:nvPr>
        </p:nvSpPr>
        <p:spPr/>
        <p:txBody>
          <a:bodyPr/>
          <a:p>
            <a:r>
              <a:rPr lang="nl-NL"/>
              <a:t/>
            </a:r>
          </a:p>
        </p:txBody>
      </p:sp>
    </p:spTree>
  </p:cSld>
</p:sldLayout>
</file>

<file path=ppt/slideLayouts/slideLayout5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nl-NL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4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5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4"/>
          </p:nvPr>
        </p:nvSpPr>
        <p:spPr/>
        <p:txBody>
          <a:bodyPr/>
          <a:p>
            <a:fld id="{B751680E-A56D-4033-A896-C375BF9CE7C1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5"/>
          </p:nvPr>
        </p:nvSpPr>
        <p:spPr/>
        <p:txBody>
          <a:bodyPr/>
          <a:p>
            <a:r>
              <a:rPr lang="nl-NL"/>
              <a:t/>
            </a:r>
          </a:p>
        </p:txBody>
      </p:sp>
    </p:spTree>
  </p:cSld>
</p:sldLayout>
</file>

<file path=ppt/slideLayouts/slideLayout5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nl-NL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8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9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4"/>
          </p:nvPr>
        </p:nvSpPr>
        <p:spPr/>
        <p:txBody>
          <a:bodyPr/>
          <a:p>
            <a:fld id="{7E02F9B8-F722-4643-9735-6977E2A40EF3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5"/>
          </p:nvPr>
        </p:nvSpPr>
        <p:spPr/>
        <p:txBody>
          <a:bodyPr/>
          <a:p>
            <a:r>
              <a:rPr lang="nl-NL"/>
              <a:t/>
            </a:r>
          </a:p>
        </p:txBody>
      </p:sp>
    </p:spTree>
  </p:cSld>
</p:sldLayout>
</file>

<file path=ppt/slideLayouts/slideLayout5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nl-NL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2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3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14"/>
          </p:nvPr>
        </p:nvSpPr>
        <p:spPr/>
        <p:txBody>
          <a:bodyPr/>
          <a:p>
            <a:fld id="{27C38A71-7CB1-4B88-AB63-DAD05ECE4BC3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5"/>
          </p:nvPr>
        </p:nvSpPr>
        <p:spPr/>
        <p:txBody>
          <a:bodyPr/>
          <a:p>
            <a:r>
              <a:rPr lang="nl-NL"/>
              <a:t/>
            </a:r>
          </a:p>
        </p:txBody>
      </p:sp>
    </p:spTree>
  </p:cSld>
</p:sldLayout>
</file>

<file path=ppt/slideLayouts/slideLayout5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nl-NL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6" name="PlaceHolder 3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4"/>
          </p:nvPr>
        </p:nvSpPr>
        <p:spPr/>
        <p:txBody>
          <a:bodyPr/>
          <a:p>
            <a:fld id="{1266F5F1-51C1-4E08-9F63-46489CD31E8D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5"/>
          </p:nvPr>
        </p:nvSpPr>
        <p:spPr/>
        <p:txBody>
          <a:bodyPr/>
          <a:p>
            <a:r>
              <a:rPr lang="nl-NL"/>
              <a:t/>
            </a:r>
          </a:p>
        </p:txBody>
      </p:sp>
    </p:spTree>
  </p:cSld>
</p:sldLayout>
</file>

<file path=ppt/slideLayouts/slideLayout5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nl-NL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9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0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1" name="PlaceHolder 5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1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14"/>
          </p:nvPr>
        </p:nvSpPr>
        <p:spPr/>
        <p:txBody>
          <a:bodyPr/>
          <a:p>
            <a:fld id="{3C0D33C9-F1A9-4FEE-B8CB-5031E6F0A4A4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5"/>
          </p:nvPr>
        </p:nvSpPr>
        <p:spPr/>
        <p:txBody>
          <a:bodyPr/>
          <a:p>
            <a:r>
              <a:rPr lang="nl-NL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0CE5159A-7610-4FCD-A213-1733403A2C3F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nl-NL"/>
              <a:t/>
            </a:r>
          </a:p>
        </p:txBody>
      </p:sp>
    </p:spTree>
  </p:cSld>
</p:sldLayout>
</file>

<file path=ppt/slideLayouts/slideLayout6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nl-NL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3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4" name="PlaceHolder 3"/>
          <p:cNvSpPr>
            <a:spLocks noGrp="1"/>
          </p:cNvSpPr>
          <p:nvPr>
            <p:ph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5" name="PlaceHolder 4"/>
          <p:cNvSpPr>
            <a:spLocks noGrp="1"/>
          </p:cNvSpPr>
          <p:nvPr>
            <p:ph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6" name="PlaceHolder 5"/>
          <p:cNvSpPr>
            <a:spLocks noGrp="1"/>
          </p:cNvSpPr>
          <p:nvPr>
            <p:ph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7" name="PlaceHolder 6"/>
          <p:cNvSpPr>
            <a:spLocks noGrp="1"/>
          </p:cNvSpPr>
          <p:nvPr>
            <p:ph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8" name="PlaceHolder 7"/>
          <p:cNvSpPr>
            <a:spLocks noGrp="1"/>
          </p:cNvSpPr>
          <p:nvPr>
            <p:ph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1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14"/>
          </p:nvPr>
        </p:nvSpPr>
        <p:spPr/>
        <p:txBody>
          <a:bodyPr/>
          <a:p>
            <a:fld id="{648CE5FD-8B91-49BE-B203-14583C1FD3ED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5"/>
          </p:nvPr>
        </p:nvSpPr>
        <p:spPr/>
        <p:txBody>
          <a:bodyPr/>
          <a:p>
            <a:r>
              <a:rPr lang="nl-NL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nl-NL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091D36EA-40C6-410F-A002-DEA1496752AD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nl-NL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nl-NL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5983F80A-C846-4B21-9C1A-B46F157B4FBF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nl-NL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nl-NL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2D2ED90F-7B33-41D1-A9CA-38602C39306B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nl-NL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9.xml"/><Relationship Id="rId5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48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slideLayout" Target="../slideLayouts/slideLayout49.xml"/><Relationship Id="rId3" Type="http://schemas.openxmlformats.org/officeDocument/2006/relationships/slideLayout" Target="../slideLayouts/slideLayout50.xml"/><Relationship Id="rId4" Type="http://schemas.openxmlformats.org/officeDocument/2006/relationships/slideLayout" Target="../slideLayouts/slideLayout51.xml"/><Relationship Id="rId5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4.xml"/><Relationship Id="rId8" Type="http://schemas.openxmlformats.org/officeDocument/2006/relationships/slideLayout" Target="../slideLayouts/slideLayout55.xml"/><Relationship Id="rId9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58.xml"/><Relationship Id="rId12" Type="http://schemas.openxmlformats.org/officeDocument/2006/relationships/slideLayout" Target="../slideLayouts/slideLayout59.xml"/><Relationship Id="rId13" Type="http://schemas.openxmlformats.org/officeDocument/2006/relationships/slideLayout" Target="../slideLayouts/slideLayout60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Rectangle 7"/>
          <p:cNvSpPr/>
          <p:nvPr/>
        </p:nvSpPr>
        <p:spPr>
          <a:xfrm rot="5400000">
            <a:off x="862560" y="341640"/>
            <a:ext cx="141120" cy="6991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0" lang="en-US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" name="Rectangle 9"/>
          <p:cNvSpPr/>
          <p:nvPr/>
        </p:nvSpPr>
        <p:spPr>
          <a:xfrm flipV="1">
            <a:off x="578520" y="4491000"/>
            <a:ext cx="11029680" cy="13320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-26640" bIns="-2664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0" lang="en-US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" name="PlaceHolder 1"/>
          <p:cNvSpPr>
            <a:spLocks noGrp="1"/>
          </p:cNvSpPr>
          <p:nvPr>
            <p:ph type="ftr" idx="1"/>
          </p:nvPr>
        </p:nvSpPr>
        <p:spPr>
          <a:xfrm>
            <a:off x="4038480" y="6356520"/>
            <a:ext cx="4109760" cy="3600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nl-NL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nl-NL" sz="1400" spc="-1" strike="noStrike">
                <a:solidFill>
                  <a:srgbClr val="000000"/>
                </a:solidFill>
                <a:latin typeface="Times New Roman"/>
              </a:rPr>
              <a:t> </a:t>
            </a:r>
            <a:endParaRPr b="0" lang="nl-NL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>
          <a:xfrm>
            <a:off x="8869680" y="6356520"/>
            <a:ext cx="2738160" cy="3600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US" sz="1200" spc="-1" strike="noStrike">
                <a:solidFill>
                  <a:srgbClr val="8b8b8b"/>
                </a:solidFill>
                <a:latin typeface="Avenir Next LT Pro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D6037CED-D156-433A-84AE-E1514049EB54}" type="slidenum">
              <a:rPr b="0" lang="en-US" sz="1200" spc="-1" strike="noStrike">
                <a:solidFill>
                  <a:srgbClr val="8b8b8b"/>
                </a:solidFill>
                <a:latin typeface="Avenir Next LT Pro"/>
              </a:rPr>
              <a:t>7</a:t>
            </a:fld>
            <a:endParaRPr b="0" lang="nl-NL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dt" idx="3"/>
          </p:nvPr>
        </p:nvSpPr>
        <p:spPr>
          <a:xfrm>
            <a:off x="576000" y="6356520"/>
            <a:ext cx="2738160" cy="3600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>
              <a:buNone/>
              <a:defRPr b="0" lang="nl-NL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nl-NL" sz="1400" spc="-1" strike="noStrike">
                <a:solidFill>
                  <a:srgbClr val="000000"/>
                </a:solidFill>
                <a:latin typeface="Times New Roman"/>
              </a:rPr>
              <a:t> </a:t>
            </a:r>
            <a:endParaRPr b="0" lang="nl-NL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nl-NL" sz="4400" spc="-1" strike="noStrike">
                <a:solidFill>
                  <a:srgbClr val="000000"/>
                </a:solidFill>
                <a:latin typeface="Arial"/>
              </a:rPr>
              <a:t>Klik om de opmaak van de titeltekst te bewerken</a:t>
            </a:r>
            <a:endParaRPr b="0" lang="nl-NL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nl-NL" sz="3200" spc="-1" strike="noStrike">
                <a:solidFill>
                  <a:srgbClr val="000000"/>
                </a:solidFill>
                <a:latin typeface="Arial"/>
              </a:rPr>
              <a:t>Klik om de opmaak van de overzichtstekst te bewerken</a:t>
            </a: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nl-NL" sz="2800" spc="-1" strike="noStrike">
                <a:solidFill>
                  <a:srgbClr val="000000"/>
                </a:solidFill>
                <a:latin typeface="Arial"/>
              </a:rPr>
              <a:t>Tweede overzichtsniveau</a:t>
            </a:r>
            <a:endParaRPr b="0" lang="nl-NL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nl-NL" sz="2400" spc="-1" strike="noStrike">
                <a:solidFill>
                  <a:srgbClr val="000000"/>
                </a:solidFill>
                <a:latin typeface="Arial"/>
              </a:rPr>
              <a:t>Derde overzichtsniveau</a:t>
            </a:r>
            <a:endParaRPr b="0" lang="nl-NL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nl-NL" sz="2000" spc="-1" strike="noStrike">
                <a:solidFill>
                  <a:srgbClr val="000000"/>
                </a:solidFill>
                <a:latin typeface="Arial"/>
              </a:rPr>
              <a:t>Vierde overzichtsniveau</a:t>
            </a:r>
            <a:endParaRPr b="0" lang="nl-NL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nl-NL" sz="2000" spc="-1" strike="noStrike">
                <a:solidFill>
                  <a:srgbClr val="000000"/>
                </a:solidFill>
                <a:latin typeface="Arial"/>
              </a:rPr>
              <a:t>Vijfde overzichtsniveau</a:t>
            </a:r>
            <a:endParaRPr b="0" lang="nl-NL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nl-NL" sz="2000" spc="-1" strike="noStrike">
                <a:solidFill>
                  <a:srgbClr val="000000"/>
                </a:solidFill>
                <a:latin typeface="Arial"/>
              </a:rPr>
              <a:t>Zesde overzichtsniveau</a:t>
            </a:r>
            <a:endParaRPr b="0" lang="nl-NL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nl-NL" sz="2000" spc="-1" strike="noStrike">
                <a:solidFill>
                  <a:srgbClr val="000000"/>
                </a:solidFill>
                <a:latin typeface="Arial"/>
              </a:rPr>
              <a:t>Zevende overzichtsniveau</a:t>
            </a:r>
            <a:endParaRPr b="0" lang="nl-NL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3" name="Rectangle 7"/>
          <p:cNvSpPr/>
          <p:nvPr/>
        </p:nvSpPr>
        <p:spPr>
          <a:xfrm>
            <a:off x="558360" y="0"/>
            <a:ext cx="11162520" cy="2013840"/>
          </a:xfrm>
          <a:prstGeom prst="rect">
            <a:avLst/>
          </a:prstGeom>
          <a:ln w="9525">
            <a:solidFill>
              <a:srgbClr val="e9e9e9"/>
            </a:solidFill>
          </a:ln>
          <a:effectLst>
            <a:outerShdw algn="tl" blurRad="50760" dir="2700000" dist="37674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0" lang="en-US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 useBgFill="1">
        <p:nvSpPr>
          <p:cNvPr id="44" name="Rectangle 9"/>
          <p:cNvSpPr/>
          <p:nvPr/>
        </p:nvSpPr>
        <p:spPr>
          <a:xfrm>
            <a:off x="567000" y="0"/>
            <a:ext cx="11150640" cy="2006640"/>
          </a:xfrm>
          <a:prstGeom prst="rect">
            <a:avLst/>
          </a:prstGeom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0" lang="en-US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45" name="Rectangle 11"/>
          <p:cNvSpPr/>
          <p:nvPr/>
        </p:nvSpPr>
        <p:spPr>
          <a:xfrm>
            <a:off x="498960" y="787320"/>
            <a:ext cx="123120" cy="6991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0" lang="en-US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46" name="PlaceHolder 1"/>
          <p:cNvSpPr>
            <a:spLocks noGrp="1"/>
          </p:cNvSpPr>
          <p:nvPr>
            <p:ph type="ftr" idx="4"/>
          </p:nvPr>
        </p:nvSpPr>
        <p:spPr>
          <a:xfrm>
            <a:off x="4038480" y="6356520"/>
            <a:ext cx="4109760" cy="3600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nl-NL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nl-NL" sz="1400" spc="-1" strike="noStrike">
                <a:solidFill>
                  <a:srgbClr val="000000"/>
                </a:solidFill>
                <a:latin typeface="Times New Roman"/>
              </a:rPr>
              <a:t>&lt;voettekst&gt;</a:t>
            </a:r>
            <a:endParaRPr b="0" lang="nl-NL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ldNum" idx="5"/>
          </p:nvPr>
        </p:nvSpPr>
        <p:spPr>
          <a:xfrm>
            <a:off x="8540640" y="6356520"/>
            <a:ext cx="2738160" cy="3600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US" sz="1200" spc="-1" strike="noStrike">
                <a:solidFill>
                  <a:srgbClr val="8b8b8b"/>
                </a:solidFill>
                <a:latin typeface="Avenir Next LT Pro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1EC9043C-0BE9-46FD-8419-C6DC8D87B305}" type="slidenum">
              <a:rPr b="0" lang="en-US" sz="1200" spc="-1" strike="noStrike">
                <a:solidFill>
                  <a:srgbClr val="8b8b8b"/>
                </a:solidFill>
                <a:latin typeface="Avenir Next LT Pro"/>
              </a:rPr>
              <a:t>&lt;nummer&gt;</a:t>
            </a:fld>
            <a:endParaRPr b="0" lang="nl-NL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8" name="PlaceHolder 3"/>
          <p:cNvSpPr>
            <a:spLocks noGrp="1"/>
          </p:cNvSpPr>
          <p:nvPr>
            <p:ph type="dt" idx="6"/>
          </p:nvPr>
        </p:nvSpPr>
        <p:spPr>
          <a:xfrm>
            <a:off x="1115640" y="6356520"/>
            <a:ext cx="2738160" cy="3600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>
              <a:buNone/>
              <a:defRPr b="0" lang="nl-NL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nl-NL" sz="1400" spc="-1" strike="noStrike">
                <a:solidFill>
                  <a:srgbClr val="000000"/>
                </a:solidFill>
                <a:latin typeface="Times New Roman"/>
              </a:rPr>
              <a:t>&lt;datum/tijd&gt;</a:t>
            </a:r>
            <a:endParaRPr b="0" lang="nl-NL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9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nl-NL" sz="4400" spc="-1" strike="noStrike">
                <a:solidFill>
                  <a:srgbClr val="000000"/>
                </a:solidFill>
                <a:latin typeface="Arial"/>
              </a:rPr>
              <a:t>Klik om de opmaak van de titeltekst te bewerken</a:t>
            </a:r>
            <a:endParaRPr b="0" lang="nl-NL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nl-NL" sz="3200" spc="-1" strike="noStrike">
                <a:solidFill>
                  <a:srgbClr val="000000"/>
                </a:solidFill>
                <a:latin typeface="Arial"/>
              </a:rPr>
              <a:t>Klik om de opmaak van de overzichtstekst te bewerken</a:t>
            </a: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nl-NL" sz="2800" spc="-1" strike="noStrike">
                <a:solidFill>
                  <a:srgbClr val="000000"/>
                </a:solidFill>
                <a:latin typeface="Arial"/>
              </a:rPr>
              <a:t>Tweede overzichtsniveau</a:t>
            </a:r>
            <a:endParaRPr b="0" lang="nl-NL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nl-NL" sz="2400" spc="-1" strike="noStrike">
                <a:solidFill>
                  <a:srgbClr val="000000"/>
                </a:solidFill>
                <a:latin typeface="Arial"/>
              </a:rPr>
              <a:t>Derde overzichtsniveau</a:t>
            </a:r>
            <a:endParaRPr b="0" lang="nl-NL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nl-NL" sz="2000" spc="-1" strike="noStrike">
                <a:solidFill>
                  <a:srgbClr val="000000"/>
                </a:solidFill>
                <a:latin typeface="Arial"/>
              </a:rPr>
              <a:t>Vierde overzichtsniveau</a:t>
            </a:r>
            <a:endParaRPr b="0" lang="nl-NL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nl-NL" sz="2000" spc="-1" strike="noStrike">
                <a:solidFill>
                  <a:srgbClr val="000000"/>
                </a:solidFill>
                <a:latin typeface="Arial"/>
              </a:rPr>
              <a:t>Vijfde overzichtsniveau</a:t>
            </a:r>
            <a:endParaRPr b="0" lang="nl-NL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nl-NL" sz="2000" spc="-1" strike="noStrike">
                <a:solidFill>
                  <a:srgbClr val="000000"/>
                </a:solidFill>
                <a:latin typeface="Arial"/>
              </a:rPr>
              <a:t>Zesde overzichtsniveau</a:t>
            </a:r>
            <a:endParaRPr b="0" lang="nl-NL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nl-NL" sz="2000" spc="-1" strike="noStrike">
                <a:solidFill>
                  <a:srgbClr val="000000"/>
                </a:solidFill>
                <a:latin typeface="Arial"/>
              </a:rPr>
              <a:t>Zevende overzichtsniveau</a:t>
            </a:r>
            <a:endParaRPr b="0" lang="nl-NL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7" name="Rectangle 7"/>
          <p:cNvSpPr/>
          <p:nvPr/>
        </p:nvSpPr>
        <p:spPr>
          <a:xfrm>
            <a:off x="558360" y="0"/>
            <a:ext cx="11162520" cy="2013840"/>
          </a:xfrm>
          <a:prstGeom prst="rect">
            <a:avLst/>
          </a:prstGeom>
          <a:ln w="9525">
            <a:solidFill>
              <a:srgbClr val="e9e9e9"/>
            </a:solidFill>
          </a:ln>
          <a:effectLst>
            <a:outerShdw algn="tl" blurRad="50760" dir="2700000" dist="37674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 useBgFill="1">
        <p:nvSpPr>
          <p:cNvPr id="88" name="Rectangle 9"/>
          <p:cNvSpPr/>
          <p:nvPr/>
        </p:nvSpPr>
        <p:spPr>
          <a:xfrm>
            <a:off x="567000" y="0"/>
            <a:ext cx="11150640" cy="2006640"/>
          </a:xfrm>
          <a:prstGeom prst="rect">
            <a:avLst/>
          </a:prstGeom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89" name="Rectangle 11"/>
          <p:cNvSpPr/>
          <p:nvPr/>
        </p:nvSpPr>
        <p:spPr>
          <a:xfrm>
            <a:off x="498960" y="787320"/>
            <a:ext cx="123120" cy="6991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90" name="PlaceHolder 1"/>
          <p:cNvSpPr>
            <a:spLocks noGrp="1"/>
          </p:cNvSpPr>
          <p:nvPr>
            <p:ph type="ftr" idx="7"/>
          </p:nvPr>
        </p:nvSpPr>
        <p:spPr>
          <a:xfrm>
            <a:off x="4038480" y="6356520"/>
            <a:ext cx="4109760" cy="3600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nl-NL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nl-NL" sz="1400" spc="-1" strike="noStrike">
                <a:solidFill>
                  <a:srgbClr val="000000"/>
                </a:solidFill>
                <a:latin typeface="Times New Roman"/>
              </a:rPr>
              <a:t>&lt;voettekst&gt;</a:t>
            </a:r>
            <a:endParaRPr b="0" lang="nl-NL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 type="sldNum" idx="8"/>
          </p:nvPr>
        </p:nvSpPr>
        <p:spPr>
          <a:xfrm>
            <a:off x="8540640" y="6356520"/>
            <a:ext cx="2738160" cy="3600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US" sz="1200" spc="-1" strike="noStrike">
                <a:solidFill>
                  <a:srgbClr val="8b8b8b"/>
                </a:solidFill>
                <a:latin typeface="Avenir Next LT Pro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C2124414-6DF3-4380-863A-EA9BE78CBB92}" type="slidenum">
              <a:rPr b="0" lang="en-US" sz="1200" spc="-1" strike="noStrike">
                <a:solidFill>
                  <a:srgbClr val="8b8b8b"/>
                </a:solidFill>
                <a:latin typeface="Avenir Next LT Pro"/>
              </a:rPr>
              <a:t>&lt;nummer&gt;</a:t>
            </a:fld>
            <a:endParaRPr b="0" lang="nl-NL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2" name="PlaceHolder 3"/>
          <p:cNvSpPr>
            <a:spLocks noGrp="1"/>
          </p:cNvSpPr>
          <p:nvPr>
            <p:ph type="dt" idx="9"/>
          </p:nvPr>
        </p:nvSpPr>
        <p:spPr>
          <a:xfrm>
            <a:off x="1115640" y="6356520"/>
            <a:ext cx="2738160" cy="3600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>
              <a:buNone/>
              <a:defRPr b="0" lang="nl-NL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nl-NL" sz="1400" spc="-1" strike="noStrike">
                <a:solidFill>
                  <a:srgbClr val="000000"/>
                </a:solidFill>
                <a:latin typeface="Times New Roman"/>
              </a:rPr>
              <a:t>&lt;datum/tijd&gt;</a:t>
            </a:r>
            <a:endParaRPr b="0" lang="nl-NL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3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nl-NL" sz="4400" spc="-1" strike="noStrike">
                <a:solidFill>
                  <a:srgbClr val="000000"/>
                </a:solidFill>
                <a:latin typeface="Arial"/>
              </a:rPr>
              <a:t>Klik om de opmaak van de titeltekst te bewerken</a:t>
            </a:r>
            <a:endParaRPr b="0" lang="nl-NL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nl-NL" sz="3200" spc="-1" strike="noStrike">
                <a:solidFill>
                  <a:srgbClr val="000000"/>
                </a:solidFill>
                <a:latin typeface="Arial"/>
              </a:rPr>
              <a:t>Klik om de opmaak van de overzichtstekst te bewerken</a:t>
            </a: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nl-NL" sz="2800" spc="-1" strike="noStrike">
                <a:solidFill>
                  <a:srgbClr val="000000"/>
                </a:solidFill>
                <a:latin typeface="Arial"/>
              </a:rPr>
              <a:t>Tweede overzichtsniveau</a:t>
            </a:r>
            <a:endParaRPr b="0" lang="nl-NL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nl-NL" sz="2400" spc="-1" strike="noStrike">
                <a:solidFill>
                  <a:srgbClr val="000000"/>
                </a:solidFill>
                <a:latin typeface="Arial"/>
              </a:rPr>
              <a:t>Derde overzichtsniveau</a:t>
            </a:r>
            <a:endParaRPr b="0" lang="nl-NL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nl-NL" sz="2000" spc="-1" strike="noStrike">
                <a:solidFill>
                  <a:srgbClr val="000000"/>
                </a:solidFill>
                <a:latin typeface="Arial"/>
              </a:rPr>
              <a:t>Vierde overzichtsniveau</a:t>
            </a:r>
            <a:endParaRPr b="0" lang="nl-NL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nl-NL" sz="2000" spc="-1" strike="noStrike">
                <a:solidFill>
                  <a:srgbClr val="000000"/>
                </a:solidFill>
                <a:latin typeface="Arial"/>
              </a:rPr>
              <a:t>Vijfde overzichtsniveau</a:t>
            </a:r>
            <a:endParaRPr b="0" lang="nl-NL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nl-NL" sz="2000" spc="-1" strike="noStrike">
                <a:solidFill>
                  <a:srgbClr val="000000"/>
                </a:solidFill>
                <a:latin typeface="Arial"/>
              </a:rPr>
              <a:t>Zesde overzichtsniveau</a:t>
            </a:r>
            <a:endParaRPr b="0" lang="nl-NL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nl-NL" sz="2000" spc="-1" strike="noStrike">
                <a:solidFill>
                  <a:srgbClr val="000000"/>
                </a:solidFill>
                <a:latin typeface="Arial"/>
              </a:rPr>
              <a:t>Zevende overzichtsniveau</a:t>
            </a:r>
            <a:endParaRPr b="0" lang="nl-NL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1" name="Rectangle 7"/>
          <p:cNvSpPr/>
          <p:nvPr/>
        </p:nvSpPr>
        <p:spPr>
          <a:xfrm>
            <a:off x="558360" y="0"/>
            <a:ext cx="11162520" cy="2013840"/>
          </a:xfrm>
          <a:prstGeom prst="rect">
            <a:avLst/>
          </a:prstGeom>
          <a:ln w="9525">
            <a:solidFill>
              <a:srgbClr val="e9e9e9"/>
            </a:solidFill>
          </a:ln>
          <a:effectLst>
            <a:outerShdw algn="tl" blurRad="50760" dir="2700000" dist="37674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 useBgFill="1">
        <p:nvSpPr>
          <p:cNvPr id="132" name="Rectangle 9"/>
          <p:cNvSpPr/>
          <p:nvPr/>
        </p:nvSpPr>
        <p:spPr>
          <a:xfrm>
            <a:off x="567000" y="0"/>
            <a:ext cx="11150640" cy="2006640"/>
          </a:xfrm>
          <a:prstGeom prst="rect">
            <a:avLst/>
          </a:prstGeom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33" name="Rectangle 11"/>
          <p:cNvSpPr/>
          <p:nvPr/>
        </p:nvSpPr>
        <p:spPr>
          <a:xfrm>
            <a:off x="498960" y="787320"/>
            <a:ext cx="123120" cy="6991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endParaRPr b="0" lang="en-US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34" name="PlaceHolder 1"/>
          <p:cNvSpPr>
            <a:spLocks noGrp="1"/>
          </p:cNvSpPr>
          <p:nvPr>
            <p:ph type="ftr" idx="10"/>
          </p:nvPr>
        </p:nvSpPr>
        <p:spPr>
          <a:xfrm>
            <a:off x="4038480" y="6356520"/>
            <a:ext cx="4109760" cy="3600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nl-NL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nl-NL" sz="1400" spc="-1" strike="noStrike">
                <a:solidFill>
                  <a:srgbClr val="000000"/>
                </a:solidFill>
                <a:latin typeface="Times New Roman"/>
              </a:rPr>
              <a:t>&lt;voettekst&gt;</a:t>
            </a:r>
            <a:endParaRPr b="0" lang="nl-NL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35" name="PlaceHolder 2"/>
          <p:cNvSpPr>
            <a:spLocks noGrp="1"/>
          </p:cNvSpPr>
          <p:nvPr>
            <p:ph type="sldNum" idx="11"/>
          </p:nvPr>
        </p:nvSpPr>
        <p:spPr>
          <a:xfrm>
            <a:off x="8540640" y="6356520"/>
            <a:ext cx="2738160" cy="3600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US" sz="1200" spc="-1" strike="noStrike">
                <a:solidFill>
                  <a:srgbClr val="8b8b8b"/>
                </a:solidFill>
                <a:latin typeface="Avenir Next LT Pro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0F87C944-4EA1-48C1-AAB5-4F5C63C7697D}" type="slidenum">
              <a:rPr b="0" lang="en-US" sz="1200" spc="-1" strike="noStrike">
                <a:solidFill>
                  <a:srgbClr val="8b8b8b"/>
                </a:solidFill>
                <a:latin typeface="Avenir Next LT Pro"/>
              </a:rPr>
              <a:t>&lt;nummer&gt;</a:t>
            </a:fld>
            <a:endParaRPr b="0" lang="nl-NL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36" name="PlaceHolder 3"/>
          <p:cNvSpPr>
            <a:spLocks noGrp="1"/>
          </p:cNvSpPr>
          <p:nvPr>
            <p:ph type="dt" idx="12"/>
          </p:nvPr>
        </p:nvSpPr>
        <p:spPr>
          <a:xfrm>
            <a:off x="1115640" y="6356520"/>
            <a:ext cx="2738160" cy="3600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>
              <a:buNone/>
              <a:defRPr b="0" lang="nl-NL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nl-NL" sz="1400" spc="-1" strike="noStrike">
                <a:solidFill>
                  <a:srgbClr val="000000"/>
                </a:solidFill>
                <a:latin typeface="Times New Roman"/>
              </a:rPr>
              <a:t>&lt;datum/tijd&gt;</a:t>
            </a:r>
            <a:endParaRPr b="0" lang="nl-NL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37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nl-NL" sz="4400" spc="-1" strike="noStrike">
                <a:solidFill>
                  <a:srgbClr val="000000"/>
                </a:solidFill>
                <a:latin typeface="Arial"/>
              </a:rPr>
              <a:t>Klik om de opmaak van de titeltekst te bewerken</a:t>
            </a:r>
            <a:endParaRPr b="0" lang="nl-NL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nl-NL" sz="3200" spc="-1" strike="noStrike">
                <a:solidFill>
                  <a:srgbClr val="000000"/>
                </a:solidFill>
                <a:latin typeface="Arial"/>
              </a:rPr>
              <a:t>Klik om de opmaak van de overzichtstekst te bewerken</a:t>
            </a: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nl-NL" sz="2800" spc="-1" strike="noStrike">
                <a:solidFill>
                  <a:srgbClr val="000000"/>
                </a:solidFill>
                <a:latin typeface="Arial"/>
              </a:rPr>
              <a:t>Tweede overzichtsniveau</a:t>
            </a:r>
            <a:endParaRPr b="0" lang="nl-NL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nl-NL" sz="2400" spc="-1" strike="noStrike">
                <a:solidFill>
                  <a:srgbClr val="000000"/>
                </a:solidFill>
                <a:latin typeface="Arial"/>
              </a:rPr>
              <a:t>Derde overzichtsniveau</a:t>
            </a:r>
            <a:endParaRPr b="0" lang="nl-NL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nl-NL" sz="2000" spc="-1" strike="noStrike">
                <a:solidFill>
                  <a:srgbClr val="000000"/>
                </a:solidFill>
                <a:latin typeface="Arial"/>
              </a:rPr>
              <a:t>Vierde overzichtsniveau</a:t>
            </a:r>
            <a:endParaRPr b="0" lang="nl-NL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nl-NL" sz="2000" spc="-1" strike="noStrike">
                <a:solidFill>
                  <a:srgbClr val="000000"/>
                </a:solidFill>
                <a:latin typeface="Arial"/>
              </a:rPr>
              <a:t>Vijfde overzichtsniveau</a:t>
            </a:r>
            <a:endParaRPr b="0" lang="nl-NL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nl-NL" sz="2000" spc="-1" strike="noStrike">
                <a:solidFill>
                  <a:srgbClr val="000000"/>
                </a:solidFill>
                <a:latin typeface="Arial"/>
              </a:rPr>
              <a:t>Zesde overzichtsniveau</a:t>
            </a:r>
            <a:endParaRPr b="0" lang="nl-NL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nl-NL" sz="2000" spc="-1" strike="noStrike">
                <a:solidFill>
                  <a:srgbClr val="000000"/>
                </a:solidFill>
                <a:latin typeface="Arial"/>
              </a:rPr>
              <a:t>Zevende overzichtsniveau</a:t>
            </a:r>
            <a:endParaRPr b="0" lang="nl-NL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5" name="Rectangle 7"/>
          <p:cNvSpPr/>
          <p:nvPr/>
        </p:nvSpPr>
        <p:spPr>
          <a:xfrm>
            <a:off x="558360" y="0"/>
            <a:ext cx="11162520" cy="2013840"/>
          </a:xfrm>
          <a:prstGeom prst="rect">
            <a:avLst/>
          </a:prstGeom>
          <a:ln w="9525">
            <a:solidFill>
              <a:srgbClr val="e9e9e9"/>
            </a:solidFill>
          </a:ln>
          <a:effectLst>
            <a:outerShdw algn="tl" blurRad="50760" dir="2700000" dist="37674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en-US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 useBgFill="1">
        <p:nvSpPr>
          <p:cNvPr id="176" name="Rectangle 9"/>
          <p:cNvSpPr/>
          <p:nvPr/>
        </p:nvSpPr>
        <p:spPr>
          <a:xfrm>
            <a:off x="567000" y="0"/>
            <a:ext cx="11150640" cy="2006640"/>
          </a:xfrm>
          <a:prstGeom prst="rect">
            <a:avLst/>
          </a:prstGeom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en-US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77" name="Rectangle 11"/>
          <p:cNvSpPr/>
          <p:nvPr/>
        </p:nvSpPr>
        <p:spPr>
          <a:xfrm>
            <a:off x="498960" y="787320"/>
            <a:ext cx="123120" cy="6991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endParaRPr b="0" lang="en-US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178" name="PlaceHolder 1"/>
          <p:cNvSpPr>
            <a:spLocks noGrp="1"/>
          </p:cNvSpPr>
          <p:nvPr>
            <p:ph type="ftr" idx="13"/>
          </p:nvPr>
        </p:nvSpPr>
        <p:spPr>
          <a:xfrm>
            <a:off x="4038480" y="6356520"/>
            <a:ext cx="4109760" cy="3600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algn="l" pos="0"/>
              </a:tabLst>
              <a:defRPr b="0" lang="nl-NL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nl-NL" sz="1400" spc="-1" strike="noStrike">
                <a:solidFill>
                  <a:srgbClr val="000000"/>
                </a:solidFill>
                <a:latin typeface="Times New Roman"/>
              </a:rPr>
              <a:t>&lt;voettekst&gt;</a:t>
            </a:r>
            <a:endParaRPr b="0" lang="nl-NL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79" name="PlaceHolder 2"/>
          <p:cNvSpPr>
            <a:spLocks noGrp="1"/>
          </p:cNvSpPr>
          <p:nvPr>
            <p:ph type="sldNum" idx="14"/>
          </p:nvPr>
        </p:nvSpPr>
        <p:spPr>
          <a:xfrm>
            <a:off x="8540640" y="6356520"/>
            <a:ext cx="2738160" cy="3600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US" sz="1200" spc="-1" strike="noStrike">
                <a:solidFill>
                  <a:srgbClr val="8b8b8b"/>
                </a:solidFill>
                <a:latin typeface="Avenir Next LT Pro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A3CB6B65-4632-4217-9653-5D3CE622A786}" type="slidenum">
              <a:rPr b="0" lang="en-US" sz="1200" spc="-1" strike="noStrike">
                <a:solidFill>
                  <a:srgbClr val="8b8b8b"/>
                </a:solidFill>
                <a:latin typeface="Avenir Next LT Pro"/>
              </a:rPr>
              <a:t>&lt;nummer&gt;</a:t>
            </a:fld>
            <a:endParaRPr b="0" lang="nl-NL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80" name="PlaceHolder 3"/>
          <p:cNvSpPr>
            <a:spLocks noGrp="1"/>
          </p:cNvSpPr>
          <p:nvPr>
            <p:ph type="dt" idx="15"/>
          </p:nvPr>
        </p:nvSpPr>
        <p:spPr>
          <a:xfrm>
            <a:off x="1115640" y="6356520"/>
            <a:ext cx="2738160" cy="3600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lstStyle>
            <a:lvl1pPr indent="0">
              <a:buNone/>
              <a:defRPr b="0" lang="nl-NL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nl-NL" sz="1400" spc="-1" strike="noStrike">
                <a:solidFill>
                  <a:srgbClr val="000000"/>
                </a:solidFill>
                <a:latin typeface="Times New Roman"/>
              </a:rPr>
              <a:t>&lt;datum/tijd&gt;</a:t>
            </a:r>
            <a:endParaRPr b="0" lang="nl-NL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81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nl-NL" sz="4400" spc="-1" strike="noStrike">
                <a:solidFill>
                  <a:srgbClr val="000000"/>
                </a:solidFill>
                <a:latin typeface="Arial"/>
              </a:rPr>
              <a:t>Klik om de opmaak van de titeltekst te bewerken</a:t>
            </a:r>
            <a:endParaRPr b="0" lang="nl-NL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2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nl-NL" sz="3200" spc="-1" strike="noStrike">
                <a:solidFill>
                  <a:srgbClr val="000000"/>
                </a:solidFill>
                <a:latin typeface="Arial"/>
              </a:rPr>
              <a:t>Klik om de opmaak van de overzichtstekst te bewerken</a:t>
            </a: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nl-NL" sz="2800" spc="-1" strike="noStrike">
                <a:solidFill>
                  <a:srgbClr val="000000"/>
                </a:solidFill>
                <a:latin typeface="Arial"/>
              </a:rPr>
              <a:t>Tweede overzichtsniveau</a:t>
            </a:r>
            <a:endParaRPr b="0" lang="nl-NL" sz="2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nl-NL" sz="2400" spc="-1" strike="noStrike">
                <a:solidFill>
                  <a:srgbClr val="000000"/>
                </a:solidFill>
                <a:latin typeface="Arial"/>
              </a:rPr>
              <a:t>Derde overzichtsniveau</a:t>
            </a:r>
            <a:endParaRPr b="0" lang="nl-NL" sz="24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nl-NL" sz="2000" spc="-1" strike="noStrike">
                <a:solidFill>
                  <a:srgbClr val="000000"/>
                </a:solidFill>
                <a:latin typeface="Arial"/>
              </a:rPr>
              <a:t>Vierde overzichtsniveau</a:t>
            </a:r>
            <a:endParaRPr b="0" lang="nl-NL" sz="20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nl-NL" sz="2000" spc="-1" strike="noStrike">
                <a:solidFill>
                  <a:srgbClr val="000000"/>
                </a:solidFill>
                <a:latin typeface="Arial"/>
              </a:rPr>
              <a:t>Vijfde overzichtsniveau</a:t>
            </a:r>
            <a:endParaRPr b="0" lang="nl-NL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nl-NL" sz="2000" spc="-1" strike="noStrike">
                <a:solidFill>
                  <a:srgbClr val="000000"/>
                </a:solidFill>
                <a:latin typeface="Arial"/>
              </a:rPr>
              <a:t>Zesde overzichtsniveau</a:t>
            </a:r>
            <a:endParaRPr b="0" lang="nl-NL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nl-NL" sz="2000" spc="-1" strike="noStrike">
                <a:solidFill>
                  <a:srgbClr val="000000"/>
                </a:solidFill>
                <a:latin typeface="Arial"/>
              </a:rPr>
              <a:t>Zevende overzichtsniveau</a:t>
            </a:r>
            <a:endParaRPr b="0" lang="nl-NL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9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hyperlink" Target="https://maken.wikiwijs.nl/201560/Unit_2" TargetMode="External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37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9" name="Rectangle 15"/>
          <p:cNvSpPr/>
          <p:nvPr/>
        </p:nvSpPr>
        <p:spPr>
          <a:xfrm>
            <a:off x="0" y="0"/>
            <a:ext cx="12187080" cy="685296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chemeClr val="lt1"/>
              </a:solidFill>
              <a:latin typeface="Avenir Next LT Pro"/>
              <a:ea typeface="DejaVu Sans"/>
            </a:endParaRPr>
          </a:p>
        </p:txBody>
      </p:sp>
      <p:sp>
        <p:nvSpPr>
          <p:cNvPr id="220" name="PlaceHolder 1"/>
          <p:cNvSpPr>
            <a:spLocks noGrp="1"/>
          </p:cNvSpPr>
          <p:nvPr>
            <p:ph type="title"/>
          </p:nvPr>
        </p:nvSpPr>
        <p:spPr>
          <a:xfrm>
            <a:off x="478080" y="1122480"/>
            <a:ext cx="4018320" cy="3198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rm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nl-NL" sz="4800" spc="-1" strike="noStrike">
                <a:solidFill>
                  <a:srgbClr val="000000"/>
                </a:solidFill>
                <a:highlight>
                  <a:srgbClr val="ffff00"/>
                </a:highlight>
                <a:latin typeface="Avenir Next LT Pro"/>
              </a:rPr>
              <a:t>Welcome class </a:t>
            </a:r>
            <a:r>
              <a:rPr b="0" lang="nl-NL" sz="4800" spc="-1" strike="noStrike">
                <a:solidFill>
                  <a:srgbClr val="000000"/>
                </a:solidFill>
                <a:highlight>
                  <a:srgbClr val="ffff00"/>
                </a:highlight>
                <a:latin typeface="Wingdings"/>
              </a:rPr>
              <a:t></a:t>
            </a:r>
            <a:endParaRPr b="0" lang="nl-NL" sz="4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1" name="PlaceHolder 2"/>
          <p:cNvSpPr>
            <a:spLocks noGrp="1"/>
          </p:cNvSpPr>
          <p:nvPr>
            <p:ph type="subTitle"/>
          </p:nvPr>
        </p:nvSpPr>
        <p:spPr>
          <a:xfrm>
            <a:off x="478080" y="4872960"/>
            <a:ext cx="3928320" cy="1203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11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nl-NL" sz="2000" spc="-1" strike="noStrike">
                <a:solidFill>
                  <a:srgbClr val="000000"/>
                </a:solidFill>
                <a:latin typeface="Avenir Next LT Pro"/>
              </a:rPr>
              <a:t>28th November 2023</a:t>
            </a:r>
            <a:endParaRPr b="0" lang="nl-NL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2" name="Rectangle 17"/>
          <p:cNvSpPr/>
          <p:nvPr/>
        </p:nvSpPr>
        <p:spPr>
          <a:xfrm rot="5400000">
            <a:off x="765000" y="341640"/>
            <a:ext cx="141120" cy="6991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0" lang="en-US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sp>
        <p:nvSpPr>
          <p:cNvPr id="223" name="Rectangle 19"/>
          <p:cNvSpPr/>
          <p:nvPr/>
        </p:nvSpPr>
        <p:spPr>
          <a:xfrm>
            <a:off x="480960" y="4546800"/>
            <a:ext cx="4018320" cy="13320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-26640" bIns="-2664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0" lang="en-US" sz="1800" spc="-1" strike="noStrike">
              <a:solidFill>
                <a:srgbClr val="ffffff"/>
              </a:solidFill>
              <a:latin typeface="Calibri"/>
              <a:ea typeface="DejaVu Sans"/>
            </a:endParaRPr>
          </a:p>
        </p:txBody>
      </p:sp>
      <p:pic>
        <p:nvPicPr>
          <p:cNvPr id="224" name="Picture 3" descr=""/>
          <p:cNvPicPr/>
          <p:nvPr/>
        </p:nvPicPr>
        <p:blipFill>
          <a:blip r:embed="rId1"/>
          <a:srcRect l="20835" t="0" r="24045" b="0"/>
          <a:stretch/>
        </p:blipFill>
        <p:spPr>
          <a:xfrm>
            <a:off x="6035400" y="625680"/>
            <a:ext cx="4499640" cy="54504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PlaceHolder 1"/>
          <p:cNvSpPr>
            <a:spLocks noGrp="1"/>
          </p:cNvSpPr>
          <p:nvPr>
            <p:ph type="title"/>
          </p:nvPr>
        </p:nvSpPr>
        <p:spPr>
          <a:xfrm>
            <a:off x="1115640" y="548640"/>
            <a:ext cx="10163160" cy="1174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nl-NL" sz="4000" spc="-1" strike="noStrike">
                <a:solidFill>
                  <a:srgbClr val="92d050"/>
                </a:solidFill>
                <a:latin typeface="Avenir Next LT Pro"/>
              </a:rPr>
              <a:t>Classroom rules</a:t>
            </a:r>
            <a:endParaRPr b="0" lang="nl-NL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6" name="PlaceHolder 2"/>
          <p:cNvSpPr>
            <a:spLocks noGrp="1"/>
          </p:cNvSpPr>
          <p:nvPr>
            <p:ph/>
          </p:nvPr>
        </p:nvSpPr>
        <p:spPr>
          <a:xfrm>
            <a:off x="1115640" y="2186640"/>
            <a:ext cx="10163160" cy="39805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228600" indent="-228600">
              <a:lnSpc>
                <a:spcPct val="11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nl-NL" sz="2800" spc="-1" strike="noStrike">
                <a:solidFill>
                  <a:srgbClr val="000000"/>
                </a:solidFill>
                <a:latin typeface="Avenir Next LT Pro"/>
              </a:rPr>
              <a:t>Be respectful towards other people, other people’s property and the school’s property.</a:t>
            </a:r>
            <a:endParaRPr b="0" lang="nl-NL" sz="28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11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nl-NL" sz="2800" spc="-1" strike="noStrike">
                <a:solidFill>
                  <a:srgbClr val="000000"/>
                </a:solidFill>
                <a:latin typeface="Avenir Next LT Pro"/>
              </a:rPr>
              <a:t>No drinking or eating in class (with the exception of water).</a:t>
            </a:r>
            <a:endParaRPr b="0" lang="nl-NL" sz="2800" spc="-1" strike="noStrike">
              <a:solidFill>
                <a:srgbClr val="000000"/>
              </a:solidFill>
              <a:latin typeface="Arial"/>
            </a:endParaRPr>
          </a:p>
          <a:p>
            <a:pPr marL="228600" indent="-228600">
              <a:lnSpc>
                <a:spcPct val="11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nl-NL" sz="2800" spc="-1" strike="noStrike">
                <a:solidFill>
                  <a:srgbClr val="000000"/>
                </a:solidFill>
                <a:latin typeface="Avenir Next LT Pro"/>
              </a:rPr>
              <a:t>Mobile phones turned off and inside the phone pouches.</a:t>
            </a:r>
            <a:endParaRPr b="0" lang="nl-NL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PlaceHolder 1"/>
          <p:cNvSpPr>
            <a:spLocks noGrp="1"/>
          </p:cNvSpPr>
          <p:nvPr>
            <p:ph type="title"/>
          </p:nvPr>
        </p:nvSpPr>
        <p:spPr>
          <a:xfrm>
            <a:off x="1115640" y="548640"/>
            <a:ext cx="10163160" cy="1174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indent="0">
              <a:lnSpc>
                <a:spcPct val="90000"/>
              </a:lnSpc>
              <a:buNone/>
              <a:tabLst>
                <a:tab algn="l" pos="0"/>
              </a:tabLst>
            </a:pPr>
            <a:r>
              <a:rPr b="0" lang="nl-NL" sz="4000" spc="-1" strike="noStrike">
                <a:solidFill>
                  <a:srgbClr val="000000"/>
                </a:solidFill>
                <a:latin typeface="Avenir Next LT Pro"/>
              </a:rPr>
              <a:t>Lesson goal</a:t>
            </a:r>
            <a:endParaRPr b="0" lang="nl-NL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8" name="PlaceHolder 2"/>
          <p:cNvSpPr>
            <a:spLocks noGrp="1"/>
          </p:cNvSpPr>
          <p:nvPr>
            <p:ph/>
          </p:nvPr>
        </p:nvSpPr>
        <p:spPr>
          <a:xfrm>
            <a:off x="720000" y="2340000"/>
            <a:ext cx="10163160" cy="36892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228600" indent="0">
              <a:lnSpc>
                <a:spcPct val="11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nl-NL" sz="3200" spc="-1" strike="noStrike">
                <a:solidFill>
                  <a:srgbClr val="000000"/>
                </a:solidFill>
                <a:latin typeface="Avenir Next LT Pro"/>
              </a:rPr>
              <a:t>You can use your knowledge of unit 2 (vocabulary and grammar) to do the exercises in the WikiWijs.</a:t>
            </a: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29" name="" descr=""/>
          <p:cNvPicPr/>
          <p:nvPr/>
        </p:nvPicPr>
        <p:blipFill>
          <a:blip r:embed="rId1"/>
          <a:stretch/>
        </p:blipFill>
        <p:spPr>
          <a:xfrm>
            <a:off x="7666200" y="3960000"/>
            <a:ext cx="4210200" cy="25912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PlaceHolder 1"/>
          <p:cNvSpPr>
            <a:spLocks noGrp="1"/>
          </p:cNvSpPr>
          <p:nvPr>
            <p:ph type="title"/>
          </p:nvPr>
        </p:nvSpPr>
        <p:spPr>
          <a:xfrm>
            <a:off x="1115640" y="548640"/>
            <a:ext cx="10163160" cy="1174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nl-NL" sz="4400" spc="-1" strike="noStrike">
                <a:solidFill>
                  <a:srgbClr val="000000"/>
                </a:solidFill>
                <a:latin typeface="Arial"/>
              </a:rPr>
              <a:t>Lesson programme</a:t>
            </a:r>
            <a:endParaRPr b="0" lang="nl-NL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1" name="PlaceHolder 2"/>
          <p:cNvSpPr>
            <a:spLocks noGrp="1"/>
          </p:cNvSpPr>
          <p:nvPr>
            <p:ph/>
          </p:nvPr>
        </p:nvSpPr>
        <p:spPr>
          <a:xfrm>
            <a:off x="720000" y="1980000"/>
            <a:ext cx="10075320" cy="4855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nl-NL" sz="3200" spc="-1" strike="noStrike">
                <a:solidFill>
                  <a:srgbClr val="2a6099"/>
                </a:solidFill>
                <a:latin typeface="Arial"/>
              </a:rPr>
              <a:t>Revision unit 2</a:t>
            </a:r>
            <a:br>
              <a:rPr sz="3200"/>
            </a:br>
            <a:br>
              <a:rPr sz="3200"/>
            </a:br>
            <a:r>
              <a:rPr b="0" lang="nl-NL" sz="3200" spc="-1" strike="noStrike">
                <a:solidFill>
                  <a:srgbClr val="000000"/>
                </a:solidFill>
                <a:latin typeface="Arial"/>
              </a:rPr>
              <a:t>- </a:t>
            </a:r>
            <a:r>
              <a:rPr b="0" lang="nl-NL" sz="3200" spc="-1" strike="noStrike">
                <a:solidFill>
                  <a:srgbClr val="2a6099"/>
                </a:solidFill>
                <a:latin typeface="Arial"/>
              </a:rPr>
              <a:t>Vocabulary</a:t>
            </a:r>
            <a:br>
              <a:rPr sz="3200"/>
            </a:br>
            <a:r>
              <a:rPr b="0" lang="nl-NL" sz="3200" spc="-1" strike="noStrike">
                <a:solidFill>
                  <a:srgbClr val="000000"/>
                </a:solidFill>
                <a:latin typeface="Arial"/>
              </a:rPr>
              <a:t>  Technology </a:t>
            </a:r>
            <a:br>
              <a:rPr sz="3200"/>
            </a:br>
            <a:r>
              <a:rPr b="0" lang="nl-NL" sz="3200" spc="-1" strike="noStrike">
                <a:solidFill>
                  <a:srgbClr val="000000"/>
                </a:solidFill>
                <a:latin typeface="Arial"/>
              </a:rPr>
              <a:t>  Word list (p. 26)</a:t>
            </a:r>
            <a:br>
              <a:rPr sz="3200"/>
            </a:br>
            <a:br>
              <a:rPr sz="3200"/>
            </a:br>
            <a:r>
              <a:rPr b="0" lang="nl-NL" sz="3200" spc="-1" strike="noStrike">
                <a:solidFill>
                  <a:srgbClr val="000000"/>
                </a:solidFill>
                <a:latin typeface="Arial"/>
              </a:rPr>
              <a:t>- </a:t>
            </a:r>
            <a:r>
              <a:rPr b="0" lang="nl-NL" sz="3200" spc="-1" strike="noStrike">
                <a:solidFill>
                  <a:srgbClr val="2a6099"/>
                </a:solidFill>
                <a:latin typeface="Arial"/>
              </a:rPr>
              <a:t>Grammar</a:t>
            </a:r>
            <a:br>
              <a:rPr sz="3200"/>
            </a:br>
            <a:r>
              <a:rPr b="0" lang="nl-NL" sz="3200" spc="-1" strike="noStrike">
                <a:solidFill>
                  <a:srgbClr val="000000"/>
                </a:solidFill>
                <a:latin typeface="Arial"/>
              </a:rPr>
              <a:t>  Present Continuous (p. 27)</a:t>
            </a:r>
            <a:br>
              <a:rPr sz="3200"/>
            </a:br>
            <a:r>
              <a:rPr b="0" lang="nl-NL" sz="3200" spc="-1" strike="noStrike">
                <a:solidFill>
                  <a:srgbClr val="000000"/>
                </a:solidFill>
                <a:latin typeface="Arial"/>
              </a:rPr>
              <a:t>  Present Continuous and Present Simple (p. 130)</a:t>
            </a: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PlaceHolder 1"/>
          <p:cNvSpPr>
            <a:spLocks noGrp="1"/>
          </p:cNvSpPr>
          <p:nvPr>
            <p:ph type="title"/>
          </p:nvPr>
        </p:nvSpPr>
        <p:spPr>
          <a:xfrm>
            <a:off x="1115640" y="548640"/>
            <a:ext cx="10163160" cy="1174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nl-NL" sz="4400" spc="-1" strike="noStrike">
                <a:solidFill>
                  <a:srgbClr val="000000"/>
                </a:solidFill>
                <a:latin typeface="Arial"/>
              </a:rPr>
              <a:t>Lesson programme</a:t>
            </a:r>
            <a:endParaRPr b="0" lang="nl-NL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3" name="PlaceHolder 2"/>
          <p:cNvSpPr>
            <a:spLocks noGrp="1"/>
          </p:cNvSpPr>
          <p:nvPr>
            <p:ph/>
          </p:nvPr>
        </p:nvSpPr>
        <p:spPr>
          <a:xfrm>
            <a:off x="720000" y="1980000"/>
            <a:ext cx="10075320" cy="4855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432000" indent="-32400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nl-NL" sz="3200" spc="-1" strike="noStrike">
                <a:solidFill>
                  <a:srgbClr val="2a6099"/>
                </a:solidFill>
                <a:latin typeface="Arial"/>
              </a:rPr>
              <a:t>Revision unit 3</a:t>
            </a:r>
            <a:br>
              <a:rPr sz="3200"/>
            </a:br>
            <a:br>
              <a:rPr sz="3200"/>
            </a:br>
            <a:r>
              <a:rPr b="0" lang="nl-NL" sz="3200" spc="-1" strike="noStrike">
                <a:solidFill>
                  <a:srgbClr val="000000"/>
                </a:solidFill>
                <a:latin typeface="Arial"/>
              </a:rPr>
              <a:t>- </a:t>
            </a:r>
            <a:r>
              <a:rPr b="0" lang="nl-NL" sz="3200" spc="-1" strike="noStrike">
                <a:solidFill>
                  <a:srgbClr val="2a6099"/>
                </a:solidFill>
                <a:latin typeface="Arial"/>
              </a:rPr>
              <a:t>Vocabulary</a:t>
            </a:r>
            <a:br>
              <a:rPr sz="3200"/>
            </a:br>
            <a:r>
              <a:rPr b="0" lang="nl-NL" sz="3200" spc="-1" strike="noStrike">
                <a:solidFill>
                  <a:srgbClr val="000000"/>
                </a:solidFill>
                <a:latin typeface="Arial"/>
              </a:rPr>
              <a:t>  School and education </a:t>
            </a:r>
            <a:br>
              <a:rPr sz="3200"/>
            </a:br>
            <a:r>
              <a:rPr b="0" lang="nl-NL" sz="3200" spc="-1" strike="noStrike">
                <a:solidFill>
                  <a:srgbClr val="000000"/>
                </a:solidFill>
                <a:latin typeface="Arial"/>
              </a:rPr>
              <a:t>  Word list (p. 39)</a:t>
            </a:r>
            <a:br>
              <a:rPr sz="3200"/>
            </a:br>
            <a:br>
              <a:rPr sz="3200"/>
            </a:br>
            <a:r>
              <a:rPr b="0" lang="nl-NL" sz="3200" spc="-1" strike="noStrike">
                <a:solidFill>
                  <a:srgbClr val="000000"/>
                </a:solidFill>
                <a:latin typeface="Arial"/>
              </a:rPr>
              <a:t>- </a:t>
            </a:r>
            <a:r>
              <a:rPr b="0" lang="nl-NL" sz="3200" spc="-1" strike="noStrike">
                <a:solidFill>
                  <a:srgbClr val="2a6099"/>
                </a:solidFill>
                <a:latin typeface="Arial"/>
              </a:rPr>
              <a:t>Grammar</a:t>
            </a:r>
            <a:br>
              <a:rPr sz="3200"/>
            </a:br>
            <a:r>
              <a:rPr b="0" lang="nl-NL" sz="3200" spc="-1" strike="noStrike">
                <a:solidFill>
                  <a:srgbClr val="000000"/>
                </a:solidFill>
                <a:latin typeface="Arial"/>
              </a:rPr>
              <a:t>  Past Simple (p. 38)</a:t>
            </a: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PlaceHolder 1"/>
          <p:cNvSpPr>
            <a:spLocks noGrp="1"/>
          </p:cNvSpPr>
          <p:nvPr>
            <p:ph type="title"/>
          </p:nvPr>
        </p:nvSpPr>
        <p:spPr>
          <a:xfrm>
            <a:off x="1115640" y="548640"/>
            <a:ext cx="10163160" cy="1174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nl-NL" sz="4000" spc="-1" strike="noStrike">
                <a:solidFill>
                  <a:srgbClr val="800080"/>
                </a:solidFill>
                <a:latin typeface="Arial"/>
                <a:ea typeface="Microsoft YaHei"/>
              </a:rPr>
              <a:t>WikiWijs</a:t>
            </a:r>
            <a:endParaRPr b="0" lang="nl-NL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5" name="PlaceHolder 2"/>
          <p:cNvSpPr>
            <a:spLocks noGrp="1"/>
          </p:cNvSpPr>
          <p:nvPr>
            <p:ph/>
          </p:nvPr>
        </p:nvSpPr>
        <p:spPr>
          <a:xfrm>
            <a:off x="540000" y="2160000"/>
            <a:ext cx="11518200" cy="467820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432000" indent="0">
              <a:lnSpc>
                <a:spcPct val="100000"/>
              </a:lnSpc>
              <a:spcBef>
                <a:spcPts val="1417"/>
              </a:spcBef>
              <a:buNone/>
              <a:tabLst>
                <a:tab algn="l" pos="0"/>
              </a:tabLst>
            </a:pPr>
            <a:r>
              <a:rPr b="0" lang="nl-NL" sz="3200" spc="-1" strike="noStrike">
                <a:solidFill>
                  <a:srgbClr val="000000"/>
                </a:solidFill>
                <a:latin typeface="Arial"/>
              </a:rPr>
              <a:t>• </a:t>
            </a:r>
            <a:r>
              <a:rPr b="0" lang="nl-NL" sz="3200" spc="-1" strike="noStrike">
                <a:solidFill>
                  <a:srgbClr val="000000"/>
                </a:solidFill>
                <a:latin typeface="Arial"/>
              </a:rPr>
              <a:t>Do all the activities (</a:t>
            </a:r>
            <a:r>
              <a:rPr b="1" lang="nl-NL" sz="3200" spc="-1" strike="noStrike">
                <a:solidFill>
                  <a:srgbClr val="000000"/>
                </a:solidFill>
                <a:latin typeface="Arial"/>
              </a:rPr>
              <a:t>in the given order!</a:t>
            </a:r>
            <a:r>
              <a:rPr b="0" lang="nl-NL" sz="3200" spc="-1" strike="noStrike">
                <a:solidFill>
                  <a:srgbClr val="000000"/>
                </a:solidFill>
                <a:latin typeface="Arial"/>
              </a:rPr>
              <a:t>)</a:t>
            </a: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  <a:p>
            <a:pPr marL="432000" indent="0">
              <a:lnSpc>
                <a:spcPct val="100000"/>
              </a:lnSpc>
              <a:spcBef>
                <a:spcPts val="1417"/>
              </a:spcBef>
              <a:buNone/>
              <a:tabLst>
                <a:tab algn="l" pos="0"/>
              </a:tabLst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236" name=""/>
          <p:cNvGraphicFramePr/>
          <p:nvPr/>
        </p:nvGraphicFramePr>
        <p:xfrm>
          <a:off x="1369800" y="2918880"/>
          <a:ext cx="7269840" cy="3599640"/>
        </p:xfrm>
        <a:graphic>
          <a:graphicData uri="http://schemas.openxmlformats.org/drawingml/2006/table">
            <a:tbl>
              <a:tblPr/>
              <a:tblGrid>
                <a:gridCol w="7270200"/>
              </a:tblGrid>
              <a:tr h="719640"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nl-NL" sz="27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Introduction</a:t>
                      </a:r>
                      <a:r>
                        <a:rPr b="0" lang="nl-NL" sz="2700" spc="-1" strike="noStrike">
                          <a:solidFill>
                            <a:srgbClr val="ff0000"/>
                          </a:solidFill>
                          <a:latin typeface="Arial"/>
                        </a:rPr>
                        <a:t>*</a:t>
                      </a:r>
                      <a:endParaRPr b="0" lang="nl-NL" sz="27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  <a:tr h="719640"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nl-NL" sz="27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Vocabulary (2 multiple choice exercise)</a:t>
                      </a:r>
                      <a:r>
                        <a:rPr b="0" lang="nl-NL" sz="2700" spc="-1" strike="noStrike">
                          <a:solidFill>
                            <a:srgbClr val="ff0000"/>
                          </a:solidFill>
                          <a:latin typeface="Arial"/>
                        </a:rPr>
                        <a:t>*</a:t>
                      </a:r>
                      <a:endParaRPr b="0" lang="nl-NL" sz="27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  <a:tr h="719640"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nl-NL" sz="27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Grammar (3 gap filled exercises)</a:t>
                      </a:r>
                      <a:r>
                        <a:rPr b="0" lang="nl-NL" sz="2700" spc="-1" strike="noStrike">
                          <a:solidFill>
                            <a:srgbClr val="ff0000"/>
                          </a:solidFill>
                          <a:latin typeface="Arial"/>
                        </a:rPr>
                        <a:t>*</a:t>
                      </a:r>
                      <a:endParaRPr b="0" lang="nl-NL" sz="27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  <a:tr h="719640"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nl-NL" sz="2700" spc="-1" strike="noStrike">
                          <a:solidFill>
                            <a:srgbClr val="000000"/>
                          </a:solidFill>
                          <a:latin typeface="Arial"/>
                          <a:ea typeface="Microsoft YaHei"/>
                        </a:rPr>
                        <a:t>Exit ticket</a:t>
                      </a:r>
                      <a:r>
                        <a:rPr b="0" lang="nl-NL" sz="2700" spc="-1" strike="noStrike">
                          <a:solidFill>
                            <a:srgbClr val="ff0000"/>
                          </a:solidFill>
                          <a:latin typeface="Arial"/>
                          <a:ea typeface="Microsoft YaHei"/>
                        </a:rPr>
                        <a:t>*</a:t>
                      </a:r>
                      <a:endParaRPr b="0" lang="nl-NL" sz="27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  <a:tr h="721080">
                <a:tc>
                  <a:txBody>
                    <a:bodyPr lIns="36000" rIns="3600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nl-NL" sz="2700" spc="-1" strike="noStrike">
                          <a:solidFill>
                            <a:srgbClr val="000000"/>
                          </a:solidFill>
                          <a:latin typeface="Arial"/>
                        </a:rPr>
                        <a:t>Extra practice (2 educational games)</a:t>
                      </a:r>
                      <a:endParaRPr b="0" lang="nl-NL" sz="27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36000" marR="36000">
                    <a:lnL w="7200">
                      <a:solidFill>
                        <a:srgbClr val="000000"/>
                      </a:solidFill>
                      <a:prstDash val="solid"/>
                    </a:lnL>
                    <a:lnR w="7200">
                      <a:solidFill>
                        <a:srgbClr val="000000"/>
                      </a:solidFill>
                      <a:prstDash val="solid"/>
                    </a:lnR>
                    <a:lnT w="7200">
                      <a:solidFill>
                        <a:srgbClr val="000000"/>
                      </a:solidFill>
                      <a:prstDash val="solid"/>
                    </a:lnT>
                    <a:lnB w="7200">
                      <a:solidFill>
                        <a:srgbClr val="000000"/>
                      </a:solidFill>
                      <a:prstDash val="soli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37" name=""/>
          <p:cNvSpPr/>
          <p:nvPr/>
        </p:nvSpPr>
        <p:spPr>
          <a:xfrm>
            <a:off x="9360000" y="3053160"/>
            <a:ext cx="2699280" cy="1986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r>
              <a:rPr b="0" lang="nl-NL" sz="2700" spc="-1" strike="noStrike">
                <a:solidFill>
                  <a:srgbClr val="000000"/>
                </a:solidFill>
                <a:highlight>
                  <a:srgbClr val="ffff00"/>
                </a:highlight>
                <a:latin typeface="Arial"/>
                <a:ea typeface="DejaVu Sans"/>
              </a:rPr>
              <a:t>Activity with an asterisk (</a:t>
            </a:r>
            <a:r>
              <a:rPr b="0" lang="nl-NL" sz="2700" spc="-1" strike="noStrike">
                <a:solidFill>
                  <a:srgbClr val="ff0000"/>
                </a:solidFill>
                <a:highlight>
                  <a:srgbClr val="ffff00"/>
                </a:highlight>
                <a:latin typeface="Arial"/>
                <a:ea typeface="DejaVu Sans"/>
              </a:rPr>
              <a:t>*</a:t>
            </a:r>
            <a:r>
              <a:rPr b="0" lang="nl-NL" sz="2700" spc="-1" strike="noStrike">
                <a:solidFill>
                  <a:srgbClr val="000000"/>
                </a:solidFill>
                <a:highlight>
                  <a:srgbClr val="ffff00"/>
                </a:highlight>
                <a:latin typeface="Arial"/>
                <a:ea typeface="DejaVu Sans"/>
              </a:rPr>
              <a:t>)</a:t>
            </a:r>
            <a:br>
              <a:rPr sz="2700"/>
            </a:br>
            <a:r>
              <a:rPr b="0" lang="nl-NL" sz="2700" spc="-1" strike="noStrike">
                <a:solidFill>
                  <a:srgbClr val="000000"/>
                </a:solidFill>
                <a:highlight>
                  <a:srgbClr val="ffff00"/>
                </a:highlight>
                <a:latin typeface="Arial"/>
                <a:ea typeface="DejaVu Sans"/>
              </a:rPr>
              <a:t>→ You must do this activity.</a:t>
            </a:r>
            <a:endParaRPr b="0" lang="nl-NL" sz="27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PlaceHolder 1"/>
          <p:cNvSpPr>
            <a:spLocks noGrp="1"/>
          </p:cNvSpPr>
          <p:nvPr>
            <p:ph type="title"/>
          </p:nvPr>
        </p:nvSpPr>
        <p:spPr>
          <a:xfrm>
            <a:off x="1115640" y="548640"/>
            <a:ext cx="10163160" cy="117468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ctr">
            <a:noAutofit/>
          </a:bodyPr>
          <a:p>
            <a:pPr indent="0" algn="ctr">
              <a:lnSpc>
                <a:spcPct val="100000"/>
              </a:lnSpc>
              <a:buNone/>
              <a:tabLst>
                <a:tab algn="l" pos="0"/>
              </a:tabLst>
            </a:pPr>
            <a:r>
              <a:rPr b="1" lang="nl-NL" sz="4400" spc="-1" strike="noStrike">
                <a:solidFill>
                  <a:srgbClr val="800080"/>
                </a:solidFill>
                <a:latin typeface="Arial"/>
              </a:rPr>
              <a:t>WikiWijs</a:t>
            </a:r>
            <a:endParaRPr b="0" lang="nl-NL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9" name="PlaceHolder 2"/>
          <p:cNvSpPr>
            <a:spLocks noGrp="1"/>
          </p:cNvSpPr>
          <p:nvPr>
            <p:ph/>
          </p:nvPr>
        </p:nvSpPr>
        <p:spPr>
          <a:xfrm>
            <a:off x="722160" y="2340000"/>
            <a:ext cx="11157480" cy="4369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228600" indent="0">
              <a:lnSpc>
                <a:spcPct val="11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nl-NL" sz="3200" spc="-1" strike="noStrike">
                <a:solidFill>
                  <a:srgbClr val="000000"/>
                </a:solidFill>
                <a:latin typeface="Avenir Next LT Pro"/>
              </a:rPr>
              <a:t>• </a:t>
            </a:r>
            <a:r>
              <a:rPr b="0" lang="nl-NL" sz="3200" spc="-1" strike="noStrike">
                <a:solidFill>
                  <a:srgbClr val="000000"/>
                </a:solidFill>
                <a:latin typeface="Avenir Next LT Pro"/>
                <a:ea typeface="Microsoft YaHei"/>
              </a:rPr>
              <a:t>Click on this link to access the WikiWijs on Unit 2.</a:t>
            </a: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  <a:p>
            <a:pPr marL="228600" indent="0">
              <a:lnSpc>
                <a:spcPct val="11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nl-NL" sz="3200" spc="-1" strike="noStrike" u="sng">
                <a:solidFill>
                  <a:srgbClr val="2998e3"/>
                </a:solidFill>
                <a:uFillTx/>
                <a:latin typeface="Avenir Next LT Pro"/>
                <a:ea typeface="Microsoft YaHei"/>
                <a:hlinkClick r:id="rId1"/>
              </a:rPr>
              <a:t>https://maken.wikiwijs.nl/201560/Unit_2</a:t>
            </a:r>
            <a:r>
              <a:rPr b="0" lang="nl-NL" sz="3200" spc="-1" strike="noStrike">
                <a:solidFill>
                  <a:srgbClr val="000000"/>
                </a:solidFill>
                <a:latin typeface="Avenir Next LT Pro"/>
                <a:ea typeface="Microsoft YaHei"/>
              </a:rPr>
              <a:t> </a:t>
            </a: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  <a:p>
            <a:pPr marL="228600" indent="0">
              <a:lnSpc>
                <a:spcPct val="11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  <a:p>
            <a:pPr marL="228600" indent="0">
              <a:lnSpc>
                <a:spcPct val="11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nl-NL" sz="3200" spc="-1" strike="noStrike">
                <a:solidFill>
                  <a:srgbClr val="000000"/>
                </a:solidFill>
                <a:latin typeface="Avenir Next LT Pro"/>
                <a:ea typeface="Microsoft YaHei"/>
              </a:rPr>
              <a:t>• </a:t>
            </a:r>
            <a:r>
              <a:rPr b="0" lang="nl-NL" sz="3200" spc="-1" strike="noStrike">
                <a:solidFill>
                  <a:srgbClr val="000000"/>
                </a:solidFill>
                <a:latin typeface="Avenir Next LT Pro"/>
                <a:ea typeface="Microsoft YaHei"/>
              </a:rPr>
              <a:t>You can work together, but you must speak on a low volume or whisper.</a:t>
            </a:r>
            <a:endParaRPr b="0" lang="nl-NL" sz="3200" spc="-1" strike="noStrike">
              <a:solidFill>
                <a:srgbClr val="000000"/>
              </a:solidFill>
              <a:latin typeface="Arial"/>
            </a:endParaRPr>
          </a:p>
          <a:p>
            <a:pPr marL="228600" indent="0">
              <a:lnSpc>
                <a:spcPct val="11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nl-NL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40" name="" descr=""/>
          <p:cNvPicPr/>
          <p:nvPr/>
        </p:nvPicPr>
        <p:blipFill>
          <a:blip r:embed="rId2"/>
          <a:stretch/>
        </p:blipFill>
        <p:spPr>
          <a:xfrm>
            <a:off x="10080000" y="4932360"/>
            <a:ext cx="1649880" cy="17769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AccentBoxVTI">
  <a:themeElements>
    <a:clrScheme name="AccentBoxVTI">
      <a:dk1>
        <a:srgbClr val="000000"/>
      </a:dk1>
      <a:lt1>
        <a:srgbClr val="ffffff"/>
      </a:lt1>
      <a:dk2>
        <a:srgbClr val="262626"/>
      </a:dk2>
      <a:lt2>
        <a:srgbClr val="ffffff"/>
      </a:lt2>
      <a:accent1>
        <a:srgbClr val="f5a700"/>
      </a:accent1>
      <a:accent2>
        <a:srgbClr val="00a5ab"/>
      </a:accent2>
      <a:accent3>
        <a:srgbClr val="09963b"/>
      </a:accent3>
      <a:accent4>
        <a:srgbClr val="e64823"/>
      </a:accent4>
      <a:accent5>
        <a:srgbClr val="9c6a6a"/>
      </a:accent5>
      <a:accent6>
        <a:srgbClr val="824f8c"/>
      </a:accent6>
      <a:hlink>
        <a:srgbClr val="2998e3"/>
      </a:hlink>
      <a:folHlink>
        <a:srgbClr val="7f723d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AccentBoxVTI">
  <a:themeElements>
    <a:clrScheme name="AccentBoxVTI">
      <a:dk1>
        <a:srgbClr val="000000"/>
      </a:dk1>
      <a:lt1>
        <a:srgbClr val="ffffff"/>
      </a:lt1>
      <a:dk2>
        <a:srgbClr val="262626"/>
      </a:dk2>
      <a:lt2>
        <a:srgbClr val="ffffff"/>
      </a:lt2>
      <a:accent1>
        <a:srgbClr val="f5a700"/>
      </a:accent1>
      <a:accent2>
        <a:srgbClr val="00a5ab"/>
      </a:accent2>
      <a:accent3>
        <a:srgbClr val="09963b"/>
      </a:accent3>
      <a:accent4>
        <a:srgbClr val="e64823"/>
      </a:accent4>
      <a:accent5>
        <a:srgbClr val="9c6a6a"/>
      </a:accent5>
      <a:accent6>
        <a:srgbClr val="824f8c"/>
      </a:accent6>
      <a:hlink>
        <a:srgbClr val="2998e3"/>
      </a:hlink>
      <a:folHlink>
        <a:srgbClr val="7f723d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262626"/>
      </a:dk2>
      <a:lt2>
        <a:srgbClr val="ffffff"/>
      </a:lt2>
      <a:accent1>
        <a:srgbClr val="f5a700"/>
      </a:accent1>
      <a:accent2>
        <a:srgbClr val="00a5ab"/>
      </a:accent2>
      <a:accent3>
        <a:srgbClr val="09963b"/>
      </a:accent3>
      <a:accent4>
        <a:srgbClr val="e64823"/>
      </a:accent4>
      <a:accent5>
        <a:srgbClr val="9c6a6a"/>
      </a:accent5>
      <a:accent6>
        <a:srgbClr val="824f8c"/>
      </a:accent6>
      <a:hlink>
        <a:srgbClr val="2998e3"/>
      </a:hlink>
      <a:folHlink>
        <a:srgbClr val="7f723d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262626"/>
      </a:dk2>
      <a:lt2>
        <a:srgbClr val="ffffff"/>
      </a:lt2>
      <a:accent1>
        <a:srgbClr val="f5a700"/>
      </a:accent1>
      <a:accent2>
        <a:srgbClr val="00a5ab"/>
      </a:accent2>
      <a:accent3>
        <a:srgbClr val="09963b"/>
      </a:accent3>
      <a:accent4>
        <a:srgbClr val="e64823"/>
      </a:accent4>
      <a:accent5>
        <a:srgbClr val="9c6a6a"/>
      </a:accent5>
      <a:accent6>
        <a:srgbClr val="824f8c"/>
      </a:accent6>
      <a:hlink>
        <a:srgbClr val="2998e3"/>
      </a:hlink>
      <a:folHlink>
        <a:srgbClr val="7f723d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262626"/>
      </a:dk2>
      <a:lt2>
        <a:srgbClr val="ffffff"/>
      </a:lt2>
      <a:accent1>
        <a:srgbClr val="f5a700"/>
      </a:accent1>
      <a:accent2>
        <a:srgbClr val="00a5ab"/>
      </a:accent2>
      <a:accent3>
        <a:srgbClr val="09963b"/>
      </a:accent3>
      <a:accent4>
        <a:srgbClr val="e64823"/>
      </a:accent4>
      <a:accent5>
        <a:srgbClr val="9c6a6a"/>
      </a:accent5>
      <a:accent6>
        <a:srgbClr val="824f8c"/>
      </a:accent6>
      <a:hlink>
        <a:srgbClr val="2998e3"/>
      </a:hlink>
      <a:folHlink>
        <a:srgbClr val="7f723d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855</TotalTime>
  <Application>LibreOffice/7.5.0.3$Windows_X86_64 LibreOffice_project/c21113d003cd3efa8c53188764377a8272d9d6de</Application>
  <AppVersion>15.0000</AppVersion>
  <Words>555</Words>
  <Paragraphs>96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2022-09-25T13:30:14Z</dcterms:created>
  <dc:creator>Violetta Galavanidou (0965649)</dc:creator>
  <dc:description/>
  <dc:language>nl-NL</dc:language>
  <cp:lastModifiedBy/>
  <dcterms:modified xsi:type="dcterms:W3CDTF">2023-11-26T20:29:33Z</dcterms:modified>
  <cp:revision>25</cp:revision>
  <dc:subject/>
  <dc:title>Welcome 2H3 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1</vt:i4>
  </property>
  <property fmtid="{D5CDD505-2E9C-101B-9397-08002B2CF9AE}" pid="3" name="PresentationFormat">
    <vt:lpwstr>Breedbeeld</vt:lpwstr>
  </property>
  <property fmtid="{D5CDD505-2E9C-101B-9397-08002B2CF9AE}" pid="4" name="Slides">
    <vt:i4>12</vt:i4>
  </property>
</Properties>
</file>