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0" r:id="rId2"/>
  </p:sldMasterIdLst>
  <p:notesMasterIdLst>
    <p:notesMasterId r:id="rId10"/>
  </p:notesMasterIdLst>
  <p:sldIdLst>
    <p:sldId id="326" r:id="rId3"/>
    <p:sldId id="300" r:id="rId4"/>
    <p:sldId id="304" r:id="rId5"/>
    <p:sldId id="330" r:id="rId6"/>
    <p:sldId id="331" r:id="rId7"/>
    <p:sldId id="329" r:id="rId8"/>
    <p:sldId id="332" r:id="rId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5302"/>
    <a:srgbClr val="299DD6"/>
    <a:srgbClr val="A5B4D5"/>
    <a:srgbClr val="FEFEFE"/>
    <a:srgbClr val="FED012"/>
    <a:srgbClr val="E6E6E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77AAB4-C93B-4706-9F76-E7A650A8CEE0}" v="42" dt="2023-10-15T10:34:15.7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4" autoAdjust="0"/>
    <p:restoredTop sz="75754" autoAdjust="0"/>
  </p:normalViewPr>
  <p:slideViewPr>
    <p:cSldViewPr snapToGrid="0" showGuides="1">
      <p:cViewPr varScale="1">
        <p:scale>
          <a:sx n="62" d="100"/>
          <a:sy n="62" d="100"/>
        </p:scale>
        <p:origin x="648" y="3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urice van Bijnen" userId="a2da763a-af8d-4cc0-9f0c-625e1f903469" providerId="ADAL" clId="{4077AAB4-C93B-4706-9F76-E7A650A8CEE0}"/>
    <pc:docChg chg="undo custSel addSld delSld modSld sldOrd">
      <pc:chgData name="Maurice van Bijnen" userId="a2da763a-af8d-4cc0-9f0c-625e1f903469" providerId="ADAL" clId="{4077AAB4-C93B-4706-9F76-E7A650A8CEE0}" dt="2023-10-15T10:37:45.916" v="797" actId="166"/>
      <pc:docMkLst>
        <pc:docMk/>
      </pc:docMkLst>
      <pc:sldChg chg="del">
        <pc:chgData name="Maurice van Bijnen" userId="a2da763a-af8d-4cc0-9f0c-625e1f903469" providerId="ADAL" clId="{4077AAB4-C93B-4706-9F76-E7A650A8CEE0}" dt="2023-10-15T09:18:29.262" v="0" actId="47"/>
        <pc:sldMkLst>
          <pc:docMk/>
          <pc:sldMk cId="3438589595" sldId="290"/>
        </pc:sldMkLst>
      </pc:sldChg>
      <pc:sldChg chg="del">
        <pc:chgData name="Maurice van Bijnen" userId="a2da763a-af8d-4cc0-9f0c-625e1f903469" providerId="ADAL" clId="{4077AAB4-C93B-4706-9F76-E7A650A8CEE0}" dt="2023-10-15T09:18:29.262" v="0" actId="47"/>
        <pc:sldMkLst>
          <pc:docMk/>
          <pc:sldMk cId="838881574" sldId="291"/>
        </pc:sldMkLst>
      </pc:sldChg>
      <pc:sldChg chg="del">
        <pc:chgData name="Maurice van Bijnen" userId="a2da763a-af8d-4cc0-9f0c-625e1f903469" providerId="ADAL" clId="{4077AAB4-C93B-4706-9F76-E7A650A8CEE0}" dt="2023-10-15T09:18:29.262" v="0" actId="47"/>
        <pc:sldMkLst>
          <pc:docMk/>
          <pc:sldMk cId="3478507365" sldId="292"/>
        </pc:sldMkLst>
      </pc:sldChg>
      <pc:sldChg chg="del">
        <pc:chgData name="Maurice van Bijnen" userId="a2da763a-af8d-4cc0-9f0c-625e1f903469" providerId="ADAL" clId="{4077AAB4-C93B-4706-9F76-E7A650A8CEE0}" dt="2023-10-15T09:18:29.262" v="0" actId="47"/>
        <pc:sldMkLst>
          <pc:docMk/>
          <pc:sldMk cId="1654690919" sldId="293"/>
        </pc:sldMkLst>
      </pc:sldChg>
      <pc:sldChg chg="del">
        <pc:chgData name="Maurice van Bijnen" userId="a2da763a-af8d-4cc0-9f0c-625e1f903469" providerId="ADAL" clId="{4077AAB4-C93B-4706-9F76-E7A650A8CEE0}" dt="2023-10-15T09:18:29.262" v="0" actId="47"/>
        <pc:sldMkLst>
          <pc:docMk/>
          <pc:sldMk cId="2518200507" sldId="294"/>
        </pc:sldMkLst>
      </pc:sldChg>
      <pc:sldChg chg="del">
        <pc:chgData name="Maurice van Bijnen" userId="a2da763a-af8d-4cc0-9f0c-625e1f903469" providerId="ADAL" clId="{4077AAB4-C93B-4706-9F76-E7A650A8CEE0}" dt="2023-10-15T09:18:29.262" v="0" actId="47"/>
        <pc:sldMkLst>
          <pc:docMk/>
          <pc:sldMk cId="4091483463" sldId="295"/>
        </pc:sldMkLst>
      </pc:sldChg>
      <pc:sldChg chg="del">
        <pc:chgData name="Maurice van Bijnen" userId="a2da763a-af8d-4cc0-9f0c-625e1f903469" providerId="ADAL" clId="{4077AAB4-C93B-4706-9F76-E7A650A8CEE0}" dt="2023-10-15T09:24:13.400" v="2" actId="47"/>
        <pc:sldMkLst>
          <pc:docMk/>
          <pc:sldMk cId="1917003043" sldId="301"/>
        </pc:sldMkLst>
      </pc:sldChg>
      <pc:sldChg chg="del">
        <pc:chgData name="Maurice van Bijnen" userId="a2da763a-af8d-4cc0-9f0c-625e1f903469" providerId="ADAL" clId="{4077AAB4-C93B-4706-9F76-E7A650A8CEE0}" dt="2023-10-15T09:18:29.262" v="0" actId="47"/>
        <pc:sldMkLst>
          <pc:docMk/>
          <pc:sldMk cId="449227676" sldId="302"/>
        </pc:sldMkLst>
      </pc:sldChg>
      <pc:sldChg chg="addSp modSp mod modAnim">
        <pc:chgData name="Maurice van Bijnen" userId="a2da763a-af8d-4cc0-9f0c-625e1f903469" providerId="ADAL" clId="{4077AAB4-C93B-4706-9F76-E7A650A8CEE0}" dt="2023-10-15T09:51:43.623" v="233"/>
        <pc:sldMkLst>
          <pc:docMk/>
          <pc:sldMk cId="3025143627" sldId="304"/>
        </pc:sldMkLst>
        <pc:spChg chg="add mod">
          <ac:chgData name="Maurice van Bijnen" userId="a2da763a-af8d-4cc0-9f0c-625e1f903469" providerId="ADAL" clId="{4077AAB4-C93B-4706-9F76-E7A650A8CEE0}" dt="2023-10-15T09:25:21.761" v="7" actId="1582"/>
          <ac:spMkLst>
            <pc:docMk/>
            <pc:sldMk cId="3025143627" sldId="304"/>
            <ac:spMk id="3" creationId="{5FF67001-35E9-D355-3BF3-E48BB31CF693}"/>
          </ac:spMkLst>
        </pc:spChg>
      </pc:sldChg>
      <pc:sldChg chg="del">
        <pc:chgData name="Maurice van Bijnen" userId="a2da763a-af8d-4cc0-9f0c-625e1f903469" providerId="ADAL" clId="{4077AAB4-C93B-4706-9F76-E7A650A8CEE0}" dt="2023-10-15T09:18:29.262" v="0" actId="47"/>
        <pc:sldMkLst>
          <pc:docMk/>
          <pc:sldMk cId="4139263166" sldId="307"/>
        </pc:sldMkLst>
      </pc:sldChg>
      <pc:sldChg chg="del">
        <pc:chgData name="Maurice van Bijnen" userId="a2da763a-af8d-4cc0-9f0c-625e1f903469" providerId="ADAL" clId="{4077AAB4-C93B-4706-9F76-E7A650A8CEE0}" dt="2023-10-15T09:18:29.262" v="0" actId="47"/>
        <pc:sldMkLst>
          <pc:docMk/>
          <pc:sldMk cId="2807534348" sldId="309"/>
        </pc:sldMkLst>
      </pc:sldChg>
      <pc:sldChg chg="del">
        <pc:chgData name="Maurice van Bijnen" userId="a2da763a-af8d-4cc0-9f0c-625e1f903469" providerId="ADAL" clId="{4077AAB4-C93B-4706-9F76-E7A650A8CEE0}" dt="2023-10-15T09:18:29.262" v="0" actId="47"/>
        <pc:sldMkLst>
          <pc:docMk/>
          <pc:sldMk cId="1310074355" sldId="310"/>
        </pc:sldMkLst>
      </pc:sldChg>
      <pc:sldChg chg="del">
        <pc:chgData name="Maurice van Bijnen" userId="a2da763a-af8d-4cc0-9f0c-625e1f903469" providerId="ADAL" clId="{4077AAB4-C93B-4706-9F76-E7A650A8CEE0}" dt="2023-10-15T09:18:29.262" v="0" actId="47"/>
        <pc:sldMkLst>
          <pc:docMk/>
          <pc:sldMk cId="1907887673" sldId="311"/>
        </pc:sldMkLst>
      </pc:sldChg>
      <pc:sldChg chg="del">
        <pc:chgData name="Maurice van Bijnen" userId="a2da763a-af8d-4cc0-9f0c-625e1f903469" providerId="ADAL" clId="{4077AAB4-C93B-4706-9F76-E7A650A8CEE0}" dt="2023-10-15T09:18:29.262" v="0" actId="47"/>
        <pc:sldMkLst>
          <pc:docMk/>
          <pc:sldMk cId="2292414651" sldId="312"/>
        </pc:sldMkLst>
      </pc:sldChg>
      <pc:sldChg chg="del">
        <pc:chgData name="Maurice van Bijnen" userId="a2da763a-af8d-4cc0-9f0c-625e1f903469" providerId="ADAL" clId="{4077AAB4-C93B-4706-9F76-E7A650A8CEE0}" dt="2023-10-15T09:18:29.262" v="0" actId="47"/>
        <pc:sldMkLst>
          <pc:docMk/>
          <pc:sldMk cId="376251405" sldId="313"/>
        </pc:sldMkLst>
      </pc:sldChg>
      <pc:sldChg chg="del">
        <pc:chgData name="Maurice van Bijnen" userId="a2da763a-af8d-4cc0-9f0c-625e1f903469" providerId="ADAL" clId="{4077AAB4-C93B-4706-9F76-E7A650A8CEE0}" dt="2023-10-15T09:18:29.262" v="0" actId="47"/>
        <pc:sldMkLst>
          <pc:docMk/>
          <pc:sldMk cId="1950557372" sldId="315"/>
        </pc:sldMkLst>
      </pc:sldChg>
      <pc:sldChg chg="del">
        <pc:chgData name="Maurice van Bijnen" userId="a2da763a-af8d-4cc0-9f0c-625e1f903469" providerId="ADAL" clId="{4077AAB4-C93B-4706-9F76-E7A650A8CEE0}" dt="2023-10-15T09:18:29.262" v="0" actId="47"/>
        <pc:sldMkLst>
          <pc:docMk/>
          <pc:sldMk cId="3198417237" sldId="316"/>
        </pc:sldMkLst>
      </pc:sldChg>
      <pc:sldChg chg="del">
        <pc:chgData name="Maurice van Bijnen" userId="a2da763a-af8d-4cc0-9f0c-625e1f903469" providerId="ADAL" clId="{4077AAB4-C93B-4706-9F76-E7A650A8CEE0}" dt="2023-10-15T09:18:29.262" v="0" actId="47"/>
        <pc:sldMkLst>
          <pc:docMk/>
          <pc:sldMk cId="1375075437" sldId="317"/>
        </pc:sldMkLst>
      </pc:sldChg>
      <pc:sldChg chg="del">
        <pc:chgData name="Maurice van Bijnen" userId="a2da763a-af8d-4cc0-9f0c-625e1f903469" providerId="ADAL" clId="{4077AAB4-C93B-4706-9F76-E7A650A8CEE0}" dt="2023-10-15T09:18:29.262" v="0" actId="47"/>
        <pc:sldMkLst>
          <pc:docMk/>
          <pc:sldMk cId="1506674780" sldId="318"/>
        </pc:sldMkLst>
      </pc:sldChg>
      <pc:sldChg chg="del">
        <pc:chgData name="Maurice van Bijnen" userId="a2da763a-af8d-4cc0-9f0c-625e1f903469" providerId="ADAL" clId="{4077AAB4-C93B-4706-9F76-E7A650A8CEE0}" dt="2023-10-15T09:18:29.262" v="0" actId="47"/>
        <pc:sldMkLst>
          <pc:docMk/>
          <pc:sldMk cId="3369188934" sldId="319"/>
        </pc:sldMkLst>
      </pc:sldChg>
      <pc:sldChg chg="del">
        <pc:chgData name="Maurice van Bijnen" userId="a2da763a-af8d-4cc0-9f0c-625e1f903469" providerId="ADAL" clId="{4077AAB4-C93B-4706-9F76-E7A650A8CEE0}" dt="2023-10-15T09:18:29.262" v="0" actId="47"/>
        <pc:sldMkLst>
          <pc:docMk/>
          <pc:sldMk cId="33693928" sldId="320"/>
        </pc:sldMkLst>
      </pc:sldChg>
      <pc:sldChg chg="del">
        <pc:chgData name="Maurice van Bijnen" userId="a2da763a-af8d-4cc0-9f0c-625e1f903469" providerId="ADAL" clId="{4077AAB4-C93B-4706-9F76-E7A650A8CEE0}" dt="2023-10-15T09:47:36.542" v="231" actId="47"/>
        <pc:sldMkLst>
          <pc:docMk/>
          <pc:sldMk cId="2057152843" sldId="321"/>
        </pc:sldMkLst>
      </pc:sldChg>
      <pc:sldChg chg="del">
        <pc:chgData name="Maurice van Bijnen" userId="a2da763a-af8d-4cc0-9f0c-625e1f903469" providerId="ADAL" clId="{4077AAB4-C93B-4706-9F76-E7A650A8CEE0}" dt="2023-10-15T09:18:34.126" v="1" actId="47"/>
        <pc:sldMkLst>
          <pc:docMk/>
          <pc:sldMk cId="254511302" sldId="322"/>
        </pc:sldMkLst>
      </pc:sldChg>
      <pc:sldChg chg="del">
        <pc:chgData name="Maurice van Bijnen" userId="a2da763a-af8d-4cc0-9f0c-625e1f903469" providerId="ADAL" clId="{4077AAB4-C93B-4706-9F76-E7A650A8CEE0}" dt="2023-10-15T09:18:34.126" v="1" actId="47"/>
        <pc:sldMkLst>
          <pc:docMk/>
          <pc:sldMk cId="3199910539" sldId="323"/>
        </pc:sldMkLst>
      </pc:sldChg>
      <pc:sldChg chg="del">
        <pc:chgData name="Maurice van Bijnen" userId="a2da763a-af8d-4cc0-9f0c-625e1f903469" providerId="ADAL" clId="{4077AAB4-C93B-4706-9F76-E7A650A8CEE0}" dt="2023-10-15T09:18:29.262" v="0" actId="47"/>
        <pc:sldMkLst>
          <pc:docMk/>
          <pc:sldMk cId="1289991647" sldId="324"/>
        </pc:sldMkLst>
      </pc:sldChg>
      <pc:sldChg chg="del">
        <pc:chgData name="Maurice van Bijnen" userId="a2da763a-af8d-4cc0-9f0c-625e1f903469" providerId="ADAL" clId="{4077AAB4-C93B-4706-9F76-E7A650A8CEE0}" dt="2023-10-15T09:18:34.126" v="1" actId="47"/>
        <pc:sldMkLst>
          <pc:docMk/>
          <pc:sldMk cId="3932519655" sldId="325"/>
        </pc:sldMkLst>
      </pc:sldChg>
      <pc:sldChg chg="modSp mod">
        <pc:chgData name="Maurice van Bijnen" userId="a2da763a-af8d-4cc0-9f0c-625e1f903469" providerId="ADAL" clId="{4077AAB4-C93B-4706-9F76-E7A650A8CEE0}" dt="2023-10-15T09:25:54.484" v="42" actId="6549"/>
        <pc:sldMkLst>
          <pc:docMk/>
          <pc:sldMk cId="1978540397" sldId="326"/>
        </pc:sldMkLst>
        <pc:spChg chg="mod">
          <ac:chgData name="Maurice van Bijnen" userId="a2da763a-af8d-4cc0-9f0c-625e1f903469" providerId="ADAL" clId="{4077AAB4-C93B-4706-9F76-E7A650A8CEE0}" dt="2023-10-15T09:25:54.484" v="42" actId="6549"/>
          <ac:spMkLst>
            <pc:docMk/>
            <pc:sldMk cId="1978540397" sldId="326"/>
            <ac:spMk id="2" creationId="{BCF3DC8B-FB8D-4C53-A6F4-6EE240AF5AE5}"/>
          </ac:spMkLst>
        </pc:spChg>
      </pc:sldChg>
      <pc:sldChg chg="del">
        <pc:chgData name="Maurice van Bijnen" userId="a2da763a-af8d-4cc0-9f0c-625e1f903469" providerId="ADAL" clId="{4077AAB4-C93B-4706-9F76-E7A650A8CEE0}" dt="2023-10-15T09:18:29.262" v="0" actId="47"/>
        <pc:sldMkLst>
          <pc:docMk/>
          <pc:sldMk cId="1621319116" sldId="327"/>
        </pc:sldMkLst>
      </pc:sldChg>
      <pc:sldChg chg="addSp delSp modSp add del mod delAnim modAnim">
        <pc:chgData name="Maurice van Bijnen" userId="a2da763a-af8d-4cc0-9f0c-625e1f903469" providerId="ADAL" clId="{4077AAB4-C93B-4706-9F76-E7A650A8CEE0}" dt="2023-10-15T10:04:19.679" v="308" actId="47"/>
        <pc:sldMkLst>
          <pc:docMk/>
          <pc:sldMk cId="2911202914" sldId="327"/>
        </pc:sldMkLst>
        <pc:spChg chg="add mod">
          <ac:chgData name="Maurice van Bijnen" userId="a2da763a-af8d-4cc0-9f0c-625e1f903469" providerId="ADAL" clId="{4077AAB4-C93B-4706-9F76-E7A650A8CEE0}" dt="2023-10-15T09:45:35.397" v="219" actId="1076"/>
          <ac:spMkLst>
            <pc:docMk/>
            <pc:sldMk cId="2911202914" sldId="327"/>
            <ac:spMk id="11" creationId="{BAAC0A78-C6DB-60DF-65E8-741C9589557B}"/>
          </ac:spMkLst>
        </pc:spChg>
        <pc:spChg chg="add mod">
          <ac:chgData name="Maurice van Bijnen" userId="a2da763a-af8d-4cc0-9f0c-625e1f903469" providerId="ADAL" clId="{4077AAB4-C93B-4706-9F76-E7A650A8CEE0}" dt="2023-10-15T09:47:00.485" v="229" actId="14100"/>
          <ac:spMkLst>
            <pc:docMk/>
            <pc:sldMk cId="2911202914" sldId="327"/>
            <ac:spMk id="13" creationId="{243A31C0-0E79-A2F8-E9A8-091804F32E6A}"/>
          </ac:spMkLst>
        </pc:spChg>
        <pc:spChg chg="add mod">
          <ac:chgData name="Maurice van Bijnen" userId="a2da763a-af8d-4cc0-9f0c-625e1f903469" providerId="ADAL" clId="{4077AAB4-C93B-4706-9F76-E7A650A8CEE0}" dt="2023-10-15T09:44:13.565" v="215" actId="1076"/>
          <ac:spMkLst>
            <pc:docMk/>
            <pc:sldMk cId="2911202914" sldId="327"/>
            <ac:spMk id="14" creationId="{4141A4F3-0144-7F49-B73E-1F4C6D02C9C0}"/>
          </ac:spMkLst>
        </pc:spChg>
        <pc:spChg chg="add mod">
          <ac:chgData name="Maurice van Bijnen" userId="a2da763a-af8d-4cc0-9f0c-625e1f903469" providerId="ADAL" clId="{4077AAB4-C93B-4706-9F76-E7A650A8CEE0}" dt="2023-10-15T09:44:33.678" v="218" actId="1076"/>
          <ac:spMkLst>
            <pc:docMk/>
            <pc:sldMk cId="2911202914" sldId="327"/>
            <ac:spMk id="15" creationId="{6D7C94DF-2626-C1C5-8DBD-D3EC6999D4E3}"/>
          </ac:spMkLst>
        </pc:spChg>
        <pc:picChg chg="add del">
          <ac:chgData name="Maurice van Bijnen" userId="a2da763a-af8d-4cc0-9f0c-625e1f903469" providerId="ADAL" clId="{4077AAB4-C93B-4706-9F76-E7A650A8CEE0}" dt="2023-10-15T09:37:05.044" v="53" actId="478"/>
          <ac:picMkLst>
            <pc:docMk/>
            <pc:sldMk cId="2911202914" sldId="327"/>
            <ac:picMk id="3" creationId="{7C813C50-C047-2659-9757-49BE3B6FCCB6}"/>
          </ac:picMkLst>
        </pc:picChg>
        <pc:picChg chg="del">
          <ac:chgData name="Maurice van Bijnen" userId="a2da763a-af8d-4cc0-9f0c-625e1f903469" providerId="ADAL" clId="{4077AAB4-C93B-4706-9F76-E7A650A8CEE0}" dt="2023-10-15T09:33:43.925" v="46" actId="478"/>
          <ac:picMkLst>
            <pc:docMk/>
            <pc:sldMk cId="2911202914" sldId="327"/>
            <ac:picMk id="7" creationId="{13629C78-80B8-42A4-8A84-1AA71D4C9A0E}"/>
          </ac:picMkLst>
        </pc:picChg>
        <pc:picChg chg="del">
          <ac:chgData name="Maurice van Bijnen" userId="a2da763a-af8d-4cc0-9f0c-625e1f903469" providerId="ADAL" clId="{4077AAB4-C93B-4706-9F76-E7A650A8CEE0}" dt="2023-10-15T09:33:42.466" v="45" actId="478"/>
          <ac:picMkLst>
            <pc:docMk/>
            <pc:sldMk cId="2911202914" sldId="327"/>
            <ac:picMk id="9" creationId="{B29047FA-7FA5-4135-B516-44B1DF7BEF3B}"/>
          </ac:picMkLst>
        </pc:picChg>
        <pc:picChg chg="add mod modCrop">
          <ac:chgData name="Maurice van Bijnen" userId="a2da763a-af8d-4cc0-9f0c-625e1f903469" providerId="ADAL" clId="{4077AAB4-C93B-4706-9F76-E7A650A8CEE0}" dt="2023-10-15T09:44:24.514" v="217" actId="1076"/>
          <ac:picMkLst>
            <pc:docMk/>
            <pc:sldMk cId="2911202914" sldId="327"/>
            <ac:picMk id="10" creationId="{9FBB52EF-6D2A-C981-2362-815520561875}"/>
          </ac:picMkLst>
        </pc:picChg>
      </pc:sldChg>
      <pc:sldChg chg="addSp delSp add del mod ord delAnim">
        <pc:chgData name="Maurice van Bijnen" userId="a2da763a-af8d-4cc0-9f0c-625e1f903469" providerId="ADAL" clId="{4077AAB4-C93B-4706-9F76-E7A650A8CEE0}" dt="2023-10-15T09:47:23.767" v="230" actId="47"/>
        <pc:sldMkLst>
          <pc:docMk/>
          <pc:sldMk cId="3534583362" sldId="328"/>
        </pc:sldMkLst>
        <pc:picChg chg="add">
          <ac:chgData name="Maurice van Bijnen" userId="a2da763a-af8d-4cc0-9f0c-625e1f903469" providerId="ADAL" clId="{4077AAB4-C93B-4706-9F76-E7A650A8CEE0}" dt="2023-10-15T09:36:03.260" v="50" actId="22"/>
          <ac:picMkLst>
            <pc:docMk/>
            <pc:sldMk cId="3534583362" sldId="328"/>
            <ac:picMk id="3" creationId="{1647D8E4-95BA-9AC4-032D-C01D16A2234D}"/>
          </ac:picMkLst>
        </pc:picChg>
        <pc:picChg chg="del">
          <ac:chgData name="Maurice van Bijnen" userId="a2da763a-af8d-4cc0-9f0c-625e1f903469" providerId="ADAL" clId="{4077AAB4-C93B-4706-9F76-E7A650A8CEE0}" dt="2023-10-15T09:35:58.323" v="48" actId="478"/>
          <ac:picMkLst>
            <pc:docMk/>
            <pc:sldMk cId="3534583362" sldId="328"/>
            <ac:picMk id="7" creationId="{13629C78-80B8-42A4-8A84-1AA71D4C9A0E}"/>
          </ac:picMkLst>
        </pc:picChg>
        <pc:picChg chg="del">
          <ac:chgData name="Maurice van Bijnen" userId="a2da763a-af8d-4cc0-9f0c-625e1f903469" providerId="ADAL" clId="{4077AAB4-C93B-4706-9F76-E7A650A8CEE0}" dt="2023-10-15T09:35:59.719" v="49" actId="478"/>
          <ac:picMkLst>
            <pc:docMk/>
            <pc:sldMk cId="3534583362" sldId="328"/>
            <ac:picMk id="9" creationId="{B29047FA-7FA5-4135-B516-44B1DF7BEF3B}"/>
          </ac:picMkLst>
        </pc:picChg>
        <pc:picChg chg="add">
          <ac:chgData name="Maurice van Bijnen" userId="a2da763a-af8d-4cc0-9f0c-625e1f903469" providerId="ADAL" clId="{4077AAB4-C93B-4706-9F76-E7A650A8CEE0}" dt="2023-10-15T09:36:40.747" v="52" actId="22"/>
          <ac:picMkLst>
            <pc:docMk/>
            <pc:sldMk cId="3534583362" sldId="328"/>
            <ac:picMk id="10" creationId="{CBD0453E-0C3C-D230-EEE1-AB7C4F807EEE}"/>
          </ac:picMkLst>
        </pc:picChg>
      </pc:sldChg>
      <pc:sldChg chg="addSp modSp add mod modAnim">
        <pc:chgData name="Maurice van Bijnen" userId="a2da763a-af8d-4cc0-9f0c-625e1f903469" providerId="ADAL" clId="{4077AAB4-C93B-4706-9F76-E7A650A8CEE0}" dt="2023-10-15T10:25:46.733" v="349"/>
        <pc:sldMkLst>
          <pc:docMk/>
          <pc:sldMk cId="76773411" sldId="329"/>
        </pc:sldMkLst>
        <pc:spChg chg="add mod">
          <ac:chgData name="Maurice van Bijnen" userId="a2da763a-af8d-4cc0-9f0c-625e1f903469" providerId="ADAL" clId="{4077AAB4-C93B-4706-9F76-E7A650A8CEE0}" dt="2023-10-15T10:04:33.019" v="309" actId="1076"/>
          <ac:spMkLst>
            <pc:docMk/>
            <pc:sldMk cId="76773411" sldId="329"/>
            <ac:spMk id="2" creationId="{7B4093BB-B4AD-0827-E915-78581A72D7DF}"/>
          </ac:spMkLst>
        </pc:spChg>
        <pc:picChg chg="mod modCrop">
          <ac:chgData name="Maurice van Bijnen" userId="a2da763a-af8d-4cc0-9f0c-625e1f903469" providerId="ADAL" clId="{4077AAB4-C93B-4706-9F76-E7A650A8CEE0}" dt="2023-10-15T09:39:14.108" v="130" actId="732"/>
          <ac:picMkLst>
            <pc:docMk/>
            <pc:sldMk cId="76773411" sldId="329"/>
            <ac:picMk id="3" creationId="{1647D8E4-95BA-9AC4-032D-C01D16A2234D}"/>
          </ac:picMkLst>
        </pc:picChg>
        <pc:picChg chg="add mod">
          <ac:chgData name="Maurice van Bijnen" userId="a2da763a-af8d-4cc0-9f0c-625e1f903469" providerId="ADAL" clId="{4077AAB4-C93B-4706-9F76-E7A650A8CEE0}" dt="2023-10-15T10:25:40.095" v="348" actId="1440"/>
          <ac:picMkLst>
            <pc:docMk/>
            <pc:sldMk cId="76773411" sldId="329"/>
            <ac:picMk id="7" creationId="{10538209-E009-D35F-1447-79374DC71122}"/>
          </ac:picMkLst>
        </pc:picChg>
      </pc:sldChg>
      <pc:sldChg chg="addSp delSp modSp add mod delAnim modAnim">
        <pc:chgData name="Maurice van Bijnen" userId="a2da763a-af8d-4cc0-9f0c-625e1f903469" providerId="ADAL" clId="{4077AAB4-C93B-4706-9F76-E7A650A8CEE0}" dt="2023-10-15T10:03:53.101" v="306"/>
        <pc:sldMkLst>
          <pc:docMk/>
          <pc:sldMk cId="1015282129" sldId="330"/>
        </pc:sldMkLst>
        <pc:spChg chg="add mod">
          <ac:chgData name="Maurice van Bijnen" userId="a2da763a-af8d-4cc0-9f0c-625e1f903469" providerId="ADAL" clId="{4077AAB4-C93B-4706-9F76-E7A650A8CEE0}" dt="2023-10-15T10:02:02.110" v="298"/>
          <ac:spMkLst>
            <pc:docMk/>
            <pc:sldMk cId="1015282129" sldId="330"/>
            <ac:spMk id="7" creationId="{DDC5EBC4-C51C-08CF-AF1A-7E8D9BDC2844}"/>
          </ac:spMkLst>
        </pc:spChg>
        <pc:spChg chg="mod">
          <ac:chgData name="Maurice van Bijnen" userId="a2da763a-af8d-4cc0-9f0c-625e1f903469" providerId="ADAL" clId="{4077AAB4-C93B-4706-9F76-E7A650A8CEE0}" dt="2023-10-15T10:00:41.294" v="287" actId="1076"/>
          <ac:spMkLst>
            <pc:docMk/>
            <pc:sldMk cId="1015282129" sldId="330"/>
            <ac:spMk id="11" creationId="{BAAC0A78-C6DB-60DF-65E8-741C9589557B}"/>
          </ac:spMkLst>
        </pc:spChg>
        <pc:spChg chg="del mod">
          <ac:chgData name="Maurice van Bijnen" userId="a2da763a-af8d-4cc0-9f0c-625e1f903469" providerId="ADAL" clId="{4077AAB4-C93B-4706-9F76-E7A650A8CEE0}" dt="2023-10-15T10:02:01.195" v="297" actId="478"/>
          <ac:spMkLst>
            <pc:docMk/>
            <pc:sldMk cId="1015282129" sldId="330"/>
            <ac:spMk id="13" creationId="{243A31C0-0E79-A2F8-E9A8-091804F32E6A}"/>
          </ac:spMkLst>
        </pc:spChg>
        <pc:spChg chg="mod">
          <ac:chgData name="Maurice van Bijnen" userId="a2da763a-af8d-4cc0-9f0c-625e1f903469" providerId="ADAL" clId="{4077AAB4-C93B-4706-9F76-E7A650A8CEE0}" dt="2023-10-15T09:59:22.295" v="283" actId="1076"/>
          <ac:spMkLst>
            <pc:docMk/>
            <pc:sldMk cId="1015282129" sldId="330"/>
            <ac:spMk id="14" creationId="{4141A4F3-0144-7F49-B73E-1F4C6D02C9C0}"/>
          </ac:spMkLst>
        </pc:spChg>
        <pc:spChg chg="mod">
          <ac:chgData name="Maurice van Bijnen" userId="a2da763a-af8d-4cc0-9f0c-625e1f903469" providerId="ADAL" clId="{4077AAB4-C93B-4706-9F76-E7A650A8CEE0}" dt="2023-10-15T10:00:55.953" v="289" actId="1076"/>
          <ac:spMkLst>
            <pc:docMk/>
            <pc:sldMk cId="1015282129" sldId="330"/>
            <ac:spMk id="15" creationId="{6D7C94DF-2626-C1C5-8DBD-D3EC6999D4E3}"/>
          </ac:spMkLst>
        </pc:spChg>
        <pc:picChg chg="add mod ord modCrop">
          <ac:chgData name="Maurice van Bijnen" userId="a2da763a-af8d-4cc0-9f0c-625e1f903469" providerId="ADAL" clId="{4077AAB4-C93B-4706-9F76-E7A650A8CEE0}" dt="2023-10-15T09:58:22.933" v="281" actId="167"/>
          <ac:picMkLst>
            <pc:docMk/>
            <pc:sldMk cId="1015282129" sldId="330"/>
            <ac:picMk id="3" creationId="{D979C55A-78F6-58CE-3426-02E0A970A5B3}"/>
          </ac:picMkLst>
        </pc:picChg>
        <pc:picChg chg="del mod">
          <ac:chgData name="Maurice van Bijnen" userId="a2da763a-af8d-4cc0-9f0c-625e1f903469" providerId="ADAL" clId="{4077AAB4-C93B-4706-9F76-E7A650A8CEE0}" dt="2023-10-15T09:55:34.498" v="241" actId="478"/>
          <ac:picMkLst>
            <pc:docMk/>
            <pc:sldMk cId="1015282129" sldId="330"/>
            <ac:picMk id="10" creationId="{9FBB52EF-6D2A-C981-2362-815520561875}"/>
          </ac:picMkLst>
        </pc:picChg>
      </pc:sldChg>
      <pc:sldChg chg="addSp delSp modSp add mod delAnim modAnim">
        <pc:chgData name="Maurice van Bijnen" userId="a2da763a-af8d-4cc0-9f0c-625e1f903469" providerId="ADAL" clId="{4077AAB4-C93B-4706-9F76-E7A650A8CEE0}" dt="2023-10-15T10:26:35.686" v="359"/>
        <pc:sldMkLst>
          <pc:docMk/>
          <pc:sldMk cId="136293984" sldId="331"/>
        </pc:sldMkLst>
        <pc:spChg chg="add mod">
          <ac:chgData name="Maurice van Bijnen" userId="a2da763a-af8d-4cc0-9f0c-625e1f903469" providerId="ADAL" clId="{4077AAB4-C93B-4706-9F76-E7A650A8CEE0}" dt="2023-10-15T10:01:39.684" v="295"/>
          <ac:spMkLst>
            <pc:docMk/>
            <pc:sldMk cId="136293984" sldId="331"/>
            <ac:spMk id="2" creationId="{27DA440D-0D3D-A1BF-CF03-A34DE3445940}"/>
          </ac:spMkLst>
        </pc:spChg>
        <pc:spChg chg="add mod">
          <ac:chgData name="Maurice van Bijnen" userId="a2da763a-af8d-4cc0-9f0c-625e1f903469" providerId="ADAL" clId="{4077AAB4-C93B-4706-9F76-E7A650A8CEE0}" dt="2023-10-15T10:01:50.163" v="296" actId="1076"/>
          <ac:spMkLst>
            <pc:docMk/>
            <pc:sldMk cId="136293984" sldId="331"/>
            <ac:spMk id="3" creationId="{EEF6274A-D043-48F1-F8CD-BCCF4148AEA3}"/>
          </ac:spMkLst>
        </pc:spChg>
        <pc:spChg chg="add mod">
          <ac:chgData name="Maurice van Bijnen" userId="a2da763a-af8d-4cc0-9f0c-625e1f903469" providerId="ADAL" clId="{4077AAB4-C93B-4706-9F76-E7A650A8CEE0}" dt="2023-10-15T10:01:39.684" v="295"/>
          <ac:spMkLst>
            <pc:docMk/>
            <pc:sldMk cId="136293984" sldId="331"/>
            <ac:spMk id="7" creationId="{B6689165-4E7B-DE13-CEE7-486C10BF7F82}"/>
          </ac:spMkLst>
        </pc:spChg>
        <pc:spChg chg="add mod">
          <ac:chgData name="Maurice van Bijnen" userId="a2da763a-af8d-4cc0-9f0c-625e1f903469" providerId="ADAL" clId="{4077AAB4-C93B-4706-9F76-E7A650A8CEE0}" dt="2023-10-15T10:01:39.684" v="295"/>
          <ac:spMkLst>
            <pc:docMk/>
            <pc:sldMk cId="136293984" sldId="331"/>
            <ac:spMk id="8" creationId="{9E880F3C-A902-3D8E-038E-7D7747475F1B}"/>
          </ac:spMkLst>
        </pc:spChg>
        <pc:spChg chg="del">
          <ac:chgData name="Maurice van Bijnen" userId="a2da763a-af8d-4cc0-9f0c-625e1f903469" providerId="ADAL" clId="{4077AAB4-C93B-4706-9F76-E7A650A8CEE0}" dt="2023-10-15T10:01:16.049" v="292" actId="478"/>
          <ac:spMkLst>
            <pc:docMk/>
            <pc:sldMk cId="136293984" sldId="331"/>
            <ac:spMk id="11" creationId="{BAAC0A78-C6DB-60DF-65E8-741C9589557B}"/>
          </ac:spMkLst>
        </pc:spChg>
        <pc:spChg chg="del">
          <ac:chgData name="Maurice van Bijnen" userId="a2da763a-af8d-4cc0-9f0c-625e1f903469" providerId="ADAL" clId="{4077AAB4-C93B-4706-9F76-E7A650A8CEE0}" dt="2023-10-15T10:01:25.269" v="294" actId="478"/>
          <ac:spMkLst>
            <pc:docMk/>
            <pc:sldMk cId="136293984" sldId="331"/>
            <ac:spMk id="13" creationId="{243A31C0-0E79-A2F8-E9A8-091804F32E6A}"/>
          </ac:spMkLst>
        </pc:spChg>
        <pc:spChg chg="del mod">
          <ac:chgData name="Maurice van Bijnen" userId="a2da763a-af8d-4cc0-9f0c-625e1f903469" providerId="ADAL" clId="{4077AAB4-C93B-4706-9F76-E7A650A8CEE0}" dt="2023-10-15T10:01:12.681" v="291" actId="478"/>
          <ac:spMkLst>
            <pc:docMk/>
            <pc:sldMk cId="136293984" sldId="331"/>
            <ac:spMk id="14" creationId="{4141A4F3-0144-7F49-B73E-1F4C6D02C9C0}"/>
          </ac:spMkLst>
        </pc:spChg>
        <pc:spChg chg="del">
          <ac:chgData name="Maurice van Bijnen" userId="a2da763a-af8d-4cc0-9f0c-625e1f903469" providerId="ADAL" clId="{4077AAB4-C93B-4706-9F76-E7A650A8CEE0}" dt="2023-10-15T10:01:19.595" v="293" actId="478"/>
          <ac:spMkLst>
            <pc:docMk/>
            <pc:sldMk cId="136293984" sldId="331"/>
            <ac:spMk id="15" creationId="{6D7C94DF-2626-C1C5-8DBD-D3EC6999D4E3}"/>
          </ac:spMkLst>
        </pc:spChg>
        <pc:picChg chg="add mod">
          <ac:chgData name="Maurice van Bijnen" userId="a2da763a-af8d-4cc0-9f0c-625e1f903469" providerId="ADAL" clId="{4077AAB4-C93B-4706-9F76-E7A650A8CEE0}" dt="2023-10-15T10:25:22.677" v="345" actId="1440"/>
          <ac:picMkLst>
            <pc:docMk/>
            <pc:sldMk cId="136293984" sldId="331"/>
            <ac:picMk id="16" creationId="{9FDAF5DC-B03A-846D-B80B-6B576BDFEC70}"/>
          </ac:picMkLst>
        </pc:picChg>
        <pc:picChg chg="add mod">
          <ac:chgData name="Maurice van Bijnen" userId="a2da763a-af8d-4cc0-9f0c-625e1f903469" providerId="ADAL" clId="{4077AAB4-C93B-4706-9F76-E7A650A8CEE0}" dt="2023-10-15T10:25:30.885" v="347" actId="1440"/>
          <ac:picMkLst>
            <pc:docMk/>
            <pc:sldMk cId="136293984" sldId="331"/>
            <ac:picMk id="18" creationId="{D3F17727-55AA-ED4F-EBAE-8492A9184290}"/>
          </ac:picMkLst>
        </pc:picChg>
        <pc:picChg chg="add del mod">
          <ac:chgData name="Maurice van Bijnen" userId="a2da763a-af8d-4cc0-9f0c-625e1f903469" providerId="ADAL" clId="{4077AAB4-C93B-4706-9F76-E7A650A8CEE0}" dt="2023-10-15T10:16:13.454" v="326" actId="21"/>
          <ac:picMkLst>
            <pc:docMk/>
            <pc:sldMk cId="136293984" sldId="331"/>
            <ac:picMk id="20" creationId="{03009EF2-A6EB-D5DA-D286-F4AD6EBD0352}"/>
          </ac:picMkLst>
        </pc:picChg>
        <pc:picChg chg="add mod">
          <ac:chgData name="Maurice van Bijnen" userId="a2da763a-af8d-4cc0-9f0c-625e1f903469" providerId="ADAL" clId="{4077AAB4-C93B-4706-9F76-E7A650A8CEE0}" dt="2023-10-15T10:25:26.286" v="346" actId="1440"/>
          <ac:picMkLst>
            <pc:docMk/>
            <pc:sldMk cId="136293984" sldId="331"/>
            <ac:picMk id="22" creationId="{003D7DB2-439D-15DA-9B56-4BBE94C5A76F}"/>
          </ac:picMkLst>
        </pc:picChg>
        <pc:picChg chg="add mod">
          <ac:chgData name="Maurice van Bijnen" userId="a2da763a-af8d-4cc0-9f0c-625e1f903469" providerId="ADAL" clId="{4077AAB4-C93B-4706-9F76-E7A650A8CEE0}" dt="2023-10-15T10:25:19.711" v="344" actId="1440"/>
          <ac:picMkLst>
            <pc:docMk/>
            <pc:sldMk cId="136293984" sldId="331"/>
            <ac:picMk id="24" creationId="{2B94BC18-ED2C-CAFE-9288-051E16EA4BD4}"/>
          </ac:picMkLst>
        </pc:picChg>
      </pc:sldChg>
      <pc:sldChg chg="addSp delSp modSp new mod modNotesTx">
        <pc:chgData name="Maurice van Bijnen" userId="a2da763a-af8d-4cc0-9f0c-625e1f903469" providerId="ADAL" clId="{4077AAB4-C93B-4706-9F76-E7A650A8CEE0}" dt="2023-10-15T10:37:45.916" v="797" actId="166"/>
        <pc:sldMkLst>
          <pc:docMk/>
          <pc:sldMk cId="3138581967" sldId="332"/>
        </pc:sldMkLst>
        <pc:spChg chg="del">
          <ac:chgData name="Maurice van Bijnen" userId="a2da763a-af8d-4cc0-9f0c-625e1f903469" providerId="ADAL" clId="{4077AAB4-C93B-4706-9F76-E7A650A8CEE0}" dt="2023-10-15T10:34:15.292" v="363" actId="478"/>
          <ac:spMkLst>
            <pc:docMk/>
            <pc:sldMk cId="3138581967" sldId="332"/>
            <ac:spMk id="2" creationId="{B20239BE-CB5D-97BD-4E44-0CC28384302B}"/>
          </ac:spMkLst>
        </pc:spChg>
        <pc:spChg chg="del">
          <ac:chgData name="Maurice van Bijnen" userId="a2da763a-af8d-4cc0-9f0c-625e1f903469" providerId="ADAL" clId="{4077AAB4-C93B-4706-9F76-E7A650A8CEE0}" dt="2023-10-15T10:33:59.295" v="362"/>
          <ac:spMkLst>
            <pc:docMk/>
            <pc:sldMk cId="3138581967" sldId="332"/>
            <ac:spMk id="3" creationId="{F175F4B3-1AC1-7678-A080-26C53E1A992F}"/>
          </ac:spMkLst>
        </pc:spChg>
        <pc:spChg chg="add mod">
          <ac:chgData name="Maurice van Bijnen" userId="a2da763a-af8d-4cc0-9f0c-625e1f903469" providerId="ADAL" clId="{4077AAB4-C93B-4706-9F76-E7A650A8CEE0}" dt="2023-10-15T10:34:34.137" v="401" actId="14100"/>
          <ac:spMkLst>
            <pc:docMk/>
            <pc:sldMk cId="3138581967" sldId="332"/>
            <ac:spMk id="11" creationId="{878EEC0B-1E14-B39A-A5EB-C4EA5712FBE0}"/>
          </ac:spMkLst>
        </pc:spChg>
        <pc:picChg chg="add mod">
          <ac:chgData name="Maurice van Bijnen" userId="a2da763a-af8d-4cc0-9f0c-625e1f903469" providerId="ADAL" clId="{4077AAB4-C93B-4706-9F76-E7A650A8CEE0}" dt="2023-10-15T10:37:37.765" v="795" actId="1076"/>
          <ac:picMkLst>
            <pc:docMk/>
            <pc:sldMk cId="3138581967" sldId="332"/>
            <ac:picMk id="8" creationId="{C556E0EF-4CB3-5CF1-C800-4A161889397D}"/>
          </ac:picMkLst>
        </pc:picChg>
        <pc:picChg chg="add mod ord">
          <ac:chgData name="Maurice van Bijnen" userId="a2da763a-af8d-4cc0-9f0c-625e1f903469" providerId="ADAL" clId="{4077AAB4-C93B-4706-9F76-E7A650A8CEE0}" dt="2023-10-15T10:37:45.916" v="797" actId="166"/>
          <ac:picMkLst>
            <pc:docMk/>
            <pc:sldMk cId="3138581967" sldId="332"/>
            <ac:picMk id="10" creationId="{BFE3F357-C327-5F8C-B08A-7D743F29F2A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8397CF-E02E-4903-A055-890F16227311}" type="datetimeFigureOut">
              <a:rPr lang="en-GB" smtClean="0"/>
              <a:t>15/10/2023</a:t>
            </a:fld>
            <a:endParaRPr lang="en-GB"/>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GB"/>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B9AB66-6B1B-4D33-8EC2-D94AB424B261}" type="slidenum">
              <a:rPr lang="en-GB" smtClean="0"/>
              <a:t>‹nr.›</a:t>
            </a:fld>
            <a:endParaRPr lang="en-GB"/>
          </a:p>
        </p:txBody>
      </p:sp>
    </p:spTree>
    <p:extLst>
      <p:ext uri="{BB962C8B-B14F-4D97-AF65-F5344CB8AC3E}">
        <p14:creationId xmlns:p14="http://schemas.microsoft.com/office/powerpoint/2010/main" val="1168210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1</a:t>
            </a:fld>
            <a:endParaRPr lang="en-GB"/>
          </a:p>
        </p:txBody>
      </p:sp>
    </p:spTree>
    <p:extLst>
      <p:ext uri="{BB962C8B-B14F-4D97-AF65-F5344CB8AC3E}">
        <p14:creationId xmlns:p14="http://schemas.microsoft.com/office/powerpoint/2010/main" val="1474548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De aarde is naar schatting 4 miljard jaar oud. Geologen hebben deze enorme tijdspanne in periodes ingedeeld. Voor het Nederlandse landschap en de bovenste 1 tot 2 meter van de bodem is het </a:t>
            </a:r>
            <a:r>
              <a:rPr lang="nl-NL" sz="1800" dirty="0" err="1">
                <a:effectLst/>
                <a:latin typeface="Calibri" panose="020F0502020204030204" pitchFamily="34" charset="0"/>
                <a:ea typeface="Calibri" panose="020F0502020204030204" pitchFamily="34" charset="0"/>
                <a:cs typeface="Times New Roman" panose="02020603050405020304" pitchFamily="18" charset="0"/>
              </a:rPr>
              <a:t>kwartair</a:t>
            </a:r>
            <a:r>
              <a:rPr lang="nl-NL" sz="1800" dirty="0">
                <a:effectLst/>
                <a:latin typeface="Calibri" panose="020F0502020204030204" pitchFamily="34" charset="0"/>
                <a:ea typeface="Calibri" panose="020F0502020204030204" pitchFamily="34" charset="0"/>
                <a:cs typeface="Times New Roman" panose="02020603050405020304" pitchFamily="18" charset="0"/>
              </a:rPr>
              <a:t> van grote invloed geweest. Het </a:t>
            </a:r>
            <a:r>
              <a:rPr lang="nl-NL" sz="1800" dirty="0" err="1">
                <a:effectLst/>
                <a:latin typeface="Calibri" panose="020F0502020204030204" pitchFamily="34" charset="0"/>
                <a:ea typeface="Calibri" panose="020F0502020204030204" pitchFamily="34" charset="0"/>
                <a:cs typeface="Times New Roman" panose="02020603050405020304" pitchFamily="18" charset="0"/>
              </a:rPr>
              <a:t>kwartair</a:t>
            </a:r>
            <a:r>
              <a:rPr lang="nl-NL" sz="1800" dirty="0">
                <a:effectLst/>
                <a:latin typeface="Calibri" panose="020F0502020204030204" pitchFamily="34" charset="0"/>
                <a:ea typeface="Calibri" panose="020F0502020204030204" pitchFamily="34" charset="0"/>
                <a:cs typeface="Times New Roman" panose="02020603050405020304" pitchFamily="18" charset="0"/>
              </a:rPr>
              <a:t> begon ongeveer 2,5 miljoen jaar geleden.</a:t>
            </a:r>
            <a:endParaRPr lang="nl-NL" dirty="0"/>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2</a:t>
            </a:fld>
            <a:endParaRPr lang="en-GB"/>
          </a:p>
        </p:txBody>
      </p:sp>
    </p:spTree>
    <p:extLst>
      <p:ext uri="{BB962C8B-B14F-4D97-AF65-F5344CB8AC3E}">
        <p14:creationId xmlns:p14="http://schemas.microsoft.com/office/powerpoint/2010/main" val="2127349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In het </a:t>
            </a:r>
            <a:r>
              <a:rPr lang="nl-NL" sz="1800" dirty="0" err="1">
                <a:effectLst/>
                <a:latin typeface="Calibri" panose="020F0502020204030204" pitchFamily="34" charset="0"/>
                <a:ea typeface="Calibri" panose="020F0502020204030204" pitchFamily="34" charset="0"/>
                <a:cs typeface="Times New Roman" panose="02020603050405020304" pitchFamily="18" charset="0"/>
              </a:rPr>
              <a:t>kwartair</a:t>
            </a:r>
            <a:r>
              <a:rPr lang="nl-NL" sz="1800" dirty="0">
                <a:effectLst/>
                <a:latin typeface="Calibri" panose="020F0502020204030204" pitchFamily="34" charset="0"/>
                <a:ea typeface="Calibri" panose="020F0502020204030204" pitchFamily="34" charset="0"/>
                <a:cs typeface="Times New Roman" panose="02020603050405020304" pitchFamily="18" charset="0"/>
              </a:rPr>
              <a:t> kent het klimaat ijstijden. Zeker de laatste ijstijden kennen een ritme van ongeveer 100.000 jaar waarbij het ongeveer 80.000 jaar behoorlijk koud is en de overige 20.000 jaar meer het huidige klimaat kent. We noemen dat een interglaciaal (‘tussen de ijstijden’).</a:t>
            </a:r>
            <a:endParaRPr lang="nl-NL" dirty="0"/>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3</a:t>
            </a:fld>
            <a:endParaRPr lang="en-GB"/>
          </a:p>
        </p:txBody>
      </p:sp>
    </p:spTree>
    <p:extLst>
      <p:ext uri="{BB962C8B-B14F-4D97-AF65-F5344CB8AC3E}">
        <p14:creationId xmlns:p14="http://schemas.microsoft.com/office/powerpoint/2010/main" val="3183483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Dekzand:</a:t>
            </a:r>
          </a:p>
          <a:p>
            <a:pPr marL="171450" indent="-171450">
              <a:buFont typeface="Arial" panose="020B0604020202020204" pitchFamily="34" charset="0"/>
              <a:buChar char="•"/>
            </a:pPr>
            <a:r>
              <a:rPr lang="nl-NL" dirty="0"/>
              <a:t>Dekzandvlakte (</a:t>
            </a:r>
            <a:r>
              <a:rPr lang="nl-NL" dirty="0" err="1"/>
              <a:t>veldpodzolgrond</a:t>
            </a:r>
            <a:r>
              <a:rPr lang="nl-NL" dirty="0"/>
              <a:t>)</a:t>
            </a:r>
          </a:p>
          <a:p>
            <a:pPr marL="171450" indent="-171450">
              <a:buFont typeface="Arial" panose="020B0604020202020204" pitchFamily="34" charset="0"/>
              <a:buChar char="•"/>
            </a:pPr>
            <a:r>
              <a:rPr lang="nl-NL" dirty="0" err="1"/>
              <a:t>Dekzandrug</a:t>
            </a:r>
            <a:r>
              <a:rPr lang="nl-NL" dirty="0"/>
              <a:t> (</a:t>
            </a:r>
            <a:r>
              <a:rPr lang="nl-NL" dirty="0" err="1"/>
              <a:t>haarpodzolgrond</a:t>
            </a:r>
            <a:r>
              <a:rPr lang="nl-NL" dirty="0"/>
              <a:t>)</a:t>
            </a:r>
          </a:p>
          <a:p>
            <a:pPr marL="171450" indent="-171450">
              <a:buFont typeface="Arial" panose="020B0604020202020204" pitchFamily="34" charset="0"/>
              <a:buChar char="•"/>
            </a:pPr>
            <a:r>
              <a:rPr lang="nl-NL" dirty="0"/>
              <a:t>Stuifzandduin (</a:t>
            </a:r>
            <a:r>
              <a:rPr lang="nl-NL" dirty="0" err="1"/>
              <a:t>duinvaaggrond</a:t>
            </a:r>
            <a:r>
              <a:rPr lang="nl-NL" dirty="0"/>
              <a:t>)</a:t>
            </a:r>
          </a:p>
          <a:p>
            <a:pPr marL="171450" indent="-171450">
              <a:buFont typeface="Arial" panose="020B0604020202020204" pitchFamily="34" charset="0"/>
              <a:buChar char="•"/>
            </a:pPr>
            <a:r>
              <a:rPr lang="nl-NL" dirty="0"/>
              <a:t>Beekdal (zand/leem) (</a:t>
            </a:r>
            <a:r>
              <a:rPr lang="nl-NL" dirty="0" err="1"/>
              <a:t>beekeerdgronden</a:t>
            </a:r>
            <a:r>
              <a:rPr lang="nl-NL" dirty="0"/>
              <a:t> en </a:t>
            </a:r>
            <a:r>
              <a:rPr lang="nl-NL" dirty="0" err="1"/>
              <a:t>gooreerdgronden</a:t>
            </a:r>
            <a:r>
              <a:rPr lang="nl-NL" dirty="0"/>
              <a:t>)</a:t>
            </a:r>
          </a:p>
          <a:p>
            <a:pPr marL="171450" indent="-171450">
              <a:buFont typeface="Arial" panose="020B0604020202020204" pitchFamily="34" charset="0"/>
              <a:buChar char="•"/>
            </a:pPr>
            <a:r>
              <a:rPr lang="nl-NL" dirty="0"/>
              <a:t>Es (</a:t>
            </a:r>
            <a:r>
              <a:rPr lang="nl-NL" dirty="0" err="1"/>
              <a:t>enkeerdgrond</a:t>
            </a:r>
            <a:r>
              <a:rPr lang="nl-NL" dirty="0"/>
              <a:t>)</a:t>
            </a:r>
          </a:p>
          <a:p>
            <a:pPr marL="171450" indent="-171450">
              <a:buFont typeface="Arial" panose="020B0604020202020204" pitchFamily="34" charset="0"/>
              <a:buChar char="•"/>
            </a:pPr>
            <a:endParaRPr lang="nl-NL" dirty="0"/>
          </a:p>
          <a:p>
            <a:pPr marL="0" indent="0">
              <a:buFont typeface="Arial" panose="020B0604020202020204" pitchFamily="34" charset="0"/>
              <a:buNone/>
            </a:pPr>
            <a:r>
              <a:rPr lang="nl-NL" b="1" dirty="0" err="1"/>
              <a:t>Beekeerd</a:t>
            </a:r>
            <a:r>
              <a:rPr lang="nl-NL" b="1" dirty="0"/>
              <a:t>- en </a:t>
            </a:r>
            <a:r>
              <a:rPr lang="nl-NL" b="1" dirty="0" err="1"/>
              <a:t>gooreerdgronden</a:t>
            </a:r>
            <a:r>
              <a:rPr lang="nl-NL" b="1" dirty="0"/>
              <a:t> </a:t>
            </a:r>
            <a:r>
              <a:rPr lang="nl-NL" dirty="0"/>
              <a:t>zijn gronden met een duidelijke </a:t>
            </a:r>
            <a:r>
              <a:rPr lang="nl-NL" dirty="0" err="1"/>
              <a:t>eerdlaag</a:t>
            </a:r>
            <a:r>
              <a:rPr lang="nl-NL" dirty="0"/>
              <a:t> (dikke A-horizont). Tussen de </a:t>
            </a:r>
            <a:r>
              <a:rPr lang="nl-NL" dirty="0" err="1"/>
              <a:t>eerdlaag</a:t>
            </a:r>
            <a:r>
              <a:rPr lang="nl-NL" dirty="0"/>
              <a:t> en de rest van het profiel zit vaak een scherpe grens. Dit komt omdat de hoge grondwaterstand veel uitspoelend humus afvoert. Bij </a:t>
            </a:r>
            <a:r>
              <a:rPr lang="nl-NL" dirty="0" err="1"/>
              <a:t>beekeerdgrond</a:t>
            </a:r>
            <a:r>
              <a:rPr lang="nl-NL" dirty="0"/>
              <a:t> komt het grondwater tot onder de A-horizont. Tot daar komen dan ook </a:t>
            </a:r>
            <a:r>
              <a:rPr lang="nl-NL" dirty="0" err="1"/>
              <a:t>gleyverschijnselen</a:t>
            </a:r>
            <a:r>
              <a:rPr lang="nl-NL" dirty="0"/>
              <a:t> voor. Bij </a:t>
            </a:r>
            <a:r>
              <a:rPr lang="nl-NL" dirty="0" err="1"/>
              <a:t>gooreerdgrond</a:t>
            </a:r>
            <a:r>
              <a:rPr lang="nl-NL" dirty="0"/>
              <a:t> zit het grondwater wat dieper waardoor er wel een </a:t>
            </a:r>
            <a:r>
              <a:rPr lang="nl-NL" dirty="0" err="1"/>
              <a:t>uitspoelingshorizont</a:t>
            </a:r>
            <a:r>
              <a:rPr lang="nl-NL" dirty="0"/>
              <a:t> ontstaat (dus ook ijzer spoelt uit) maar waar een </a:t>
            </a:r>
            <a:r>
              <a:rPr lang="nl-NL" dirty="0" err="1"/>
              <a:t>inspoelingshorizont</a:t>
            </a:r>
            <a:r>
              <a:rPr lang="nl-NL" dirty="0"/>
              <a:t> door het grondwater ontbreekt. Doordat er een ijzerarme laag is zitten </a:t>
            </a:r>
            <a:r>
              <a:rPr lang="nl-NL" dirty="0" err="1"/>
              <a:t>gleyverschijnselen</a:t>
            </a:r>
            <a:r>
              <a:rPr lang="nl-NL" dirty="0"/>
              <a:t>, als ze er al zijn, dieper dan 35 cm onder maaiveld. </a:t>
            </a:r>
            <a:r>
              <a:rPr lang="nl-NL" dirty="0" err="1"/>
              <a:t>Gooreerdgrond</a:t>
            </a:r>
            <a:r>
              <a:rPr lang="nl-NL" dirty="0"/>
              <a:t> vormt vaak een bodemprofiel tussen </a:t>
            </a:r>
            <a:r>
              <a:rPr lang="nl-NL" dirty="0" err="1"/>
              <a:t>beekeerdgrond</a:t>
            </a:r>
            <a:r>
              <a:rPr lang="nl-NL" dirty="0"/>
              <a:t> en </a:t>
            </a:r>
            <a:r>
              <a:rPr lang="nl-NL" dirty="0" err="1"/>
              <a:t>veldpodzolgrond</a:t>
            </a:r>
            <a:r>
              <a:rPr lang="nl-NL" dirty="0"/>
              <a:t>.</a:t>
            </a:r>
          </a:p>
          <a:p>
            <a:pPr marL="0" indent="0">
              <a:buFont typeface="Arial" panose="020B0604020202020204" pitchFamily="34" charset="0"/>
              <a:buNone/>
            </a:pPr>
            <a:r>
              <a:rPr lang="nl-NL" b="1" dirty="0" err="1"/>
              <a:t>Veldpodzol</a:t>
            </a:r>
            <a:r>
              <a:rPr lang="nl-NL" b="1" dirty="0"/>
              <a:t>- en </a:t>
            </a:r>
            <a:r>
              <a:rPr lang="nl-NL" b="1" dirty="0" err="1"/>
              <a:t>haarpodzolgronden</a:t>
            </a:r>
            <a:r>
              <a:rPr lang="nl-NL" b="1" dirty="0"/>
              <a:t> </a:t>
            </a:r>
            <a:r>
              <a:rPr lang="nl-NL" dirty="0"/>
              <a:t>zijn gronden waarbij een </a:t>
            </a:r>
            <a:r>
              <a:rPr lang="nl-NL" dirty="0" err="1"/>
              <a:t>podzol</a:t>
            </a:r>
            <a:r>
              <a:rPr lang="nl-NL" dirty="0"/>
              <a:t>-b horizont aanwezig is (dat is een </a:t>
            </a:r>
            <a:r>
              <a:rPr lang="nl-NL" dirty="0" err="1"/>
              <a:t>inspoelingshorizont</a:t>
            </a:r>
            <a:r>
              <a:rPr lang="nl-NL" dirty="0"/>
              <a:t>). </a:t>
            </a:r>
            <a:r>
              <a:rPr lang="nl-NL" dirty="0" err="1"/>
              <a:t>Veldpodzolen</a:t>
            </a:r>
            <a:r>
              <a:rPr lang="nl-NL" dirty="0"/>
              <a:t> liggen meestal wat lager in het landschap en hebben door de aanwezigheid van grondwater een zwakke </a:t>
            </a:r>
            <a:r>
              <a:rPr lang="nl-NL" dirty="0" err="1"/>
              <a:t>inspoelingslaag</a:t>
            </a:r>
            <a:r>
              <a:rPr lang="nl-NL" dirty="0"/>
              <a:t>. </a:t>
            </a:r>
            <a:r>
              <a:rPr lang="nl-NL" dirty="0" err="1"/>
              <a:t>Haarpodzolen</a:t>
            </a:r>
            <a:r>
              <a:rPr lang="nl-NL" dirty="0"/>
              <a:t> liggen meer op de dekzandruggen en hebben een hele duidelijk </a:t>
            </a:r>
            <a:r>
              <a:rPr lang="nl-NL" dirty="0" err="1"/>
              <a:t>podzol</a:t>
            </a:r>
            <a:r>
              <a:rPr lang="nl-NL" dirty="0"/>
              <a:t>-B laag</a:t>
            </a:r>
          </a:p>
          <a:p>
            <a:pPr marL="0" indent="0">
              <a:buFont typeface="Arial" panose="020B0604020202020204" pitchFamily="34" charset="0"/>
              <a:buNone/>
            </a:pPr>
            <a:r>
              <a:rPr lang="nl-NL" b="1" dirty="0" err="1"/>
              <a:t>Duinvaaggronden</a:t>
            </a:r>
            <a:r>
              <a:rPr lang="nl-NL" dirty="0"/>
              <a:t> zijn vaaggronden (geen of nauwelijks een A-horizont) op zandgronden. Dit zijn vaak stuifzandgronden</a:t>
            </a:r>
          </a:p>
          <a:p>
            <a:pPr marL="0" indent="0">
              <a:buFont typeface="Arial" panose="020B0604020202020204" pitchFamily="34" charset="0"/>
              <a:buNone/>
            </a:pPr>
            <a:r>
              <a:rPr lang="nl-NL" dirty="0" err="1"/>
              <a:t>Enkeerdgronden</a:t>
            </a:r>
            <a:r>
              <a:rPr lang="nl-NL" dirty="0"/>
              <a:t> zijn </a:t>
            </a:r>
            <a:r>
              <a:rPr lang="nl-NL" dirty="0" err="1"/>
              <a:t>eerdgronden</a:t>
            </a:r>
            <a:r>
              <a:rPr lang="nl-NL" dirty="0"/>
              <a:t> met een </a:t>
            </a:r>
            <a:r>
              <a:rPr lang="nl-NL" dirty="0" err="1"/>
              <a:t>eerdlaag</a:t>
            </a:r>
            <a:r>
              <a:rPr lang="nl-NL" dirty="0"/>
              <a:t> van tenminste 50 cm dik. </a:t>
            </a:r>
            <a:r>
              <a:rPr lang="nl-NL" dirty="0" err="1"/>
              <a:t>Enkeerdgronden</a:t>
            </a:r>
            <a:r>
              <a:rPr lang="nl-NL" dirty="0"/>
              <a:t> zijn door mensen ontstaan door akkers jaar in jaar uit te bemesten met heideplaggen en schapenmest.</a:t>
            </a:r>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4</a:t>
            </a:fld>
            <a:endParaRPr lang="en-GB"/>
          </a:p>
        </p:txBody>
      </p:sp>
    </p:spTree>
    <p:extLst>
      <p:ext uri="{BB962C8B-B14F-4D97-AF65-F5344CB8AC3E}">
        <p14:creationId xmlns:p14="http://schemas.microsoft.com/office/powerpoint/2010/main" val="198684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Dekzand:</a:t>
            </a:r>
          </a:p>
          <a:p>
            <a:pPr marL="171450" indent="-171450">
              <a:buFont typeface="Arial" panose="020B0604020202020204" pitchFamily="34" charset="0"/>
              <a:buChar char="•"/>
            </a:pPr>
            <a:r>
              <a:rPr lang="nl-NL" dirty="0"/>
              <a:t>Dekzandvlakte (</a:t>
            </a:r>
            <a:r>
              <a:rPr lang="nl-NL" dirty="0" err="1"/>
              <a:t>veldpodzolgrond</a:t>
            </a:r>
            <a:r>
              <a:rPr lang="nl-NL" dirty="0"/>
              <a:t>)</a:t>
            </a:r>
          </a:p>
          <a:p>
            <a:pPr marL="171450" indent="-171450">
              <a:buFont typeface="Arial" panose="020B0604020202020204" pitchFamily="34" charset="0"/>
              <a:buChar char="•"/>
            </a:pPr>
            <a:r>
              <a:rPr lang="nl-NL" dirty="0" err="1"/>
              <a:t>Dekzandrug</a:t>
            </a:r>
            <a:r>
              <a:rPr lang="nl-NL" dirty="0"/>
              <a:t> (</a:t>
            </a:r>
            <a:r>
              <a:rPr lang="nl-NL" dirty="0" err="1"/>
              <a:t>haarpodzolgrond</a:t>
            </a:r>
            <a:r>
              <a:rPr lang="nl-NL" dirty="0"/>
              <a:t>)</a:t>
            </a:r>
          </a:p>
          <a:p>
            <a:pPr marL="171450" indent="-171450">
              <a:buFont typeface="Arial" panose="020B0604020202020204" pitchFamily="34" charset="0"/>
              <a:buChar char="•"/>
            </a:pPr>
            <a:r>
              <a:rPr lang="nl-NL" dirty="0"/>
              <a:t>Stuifzandduin (</a:t>
            </a:r>
            <a:r>
              <a:rPr lang="nl-NL" dirty="0" err="1"/>
              <a:t>duinvaaggrond</a:t>
            </a:r>
            <a:r>
              <a:rPr lang="nl-NL" dirty="0"/>
              <a:t>)</a:t>
            </a:r>
          </a:p>
          <a:p>
            <a:pPr marL="171450" indent="-171450">
              <a:buFont typeface="Arial" panose="020B0604020202020204" pitchFamily="34" charset="0"/>
              <a:buChar char="•"/>
            </a:pPr>
            <a:r>
              <a:rPr lang="nl-NL" dirty="0"/>
              <a:t>Beekdal (zand/leem) (</a:t>
            </a:r>
            <a:r>
              <a:rPr lang="nl-NL" dirty="0" err="1"/>
              <a:t>beekeerdgronden</a:t>
            </a:r>
            <a:r>
              <a:rPr lang="nl-NL" dirty="0"/>
              <a:t> en </a:t>
            </a:r>
            <a:r>
              <a:rPr lang="nl-NL" dirty="0" err="1"/>
              <a:t>gooreerdgronden</a:t>
            </a:r>
            <a:r>
              <a:rPr lang="nl-NL" dirty="0"/>
              <a:t>)</a:t>
            </a:r>
          </a:p>
          <a:p>
            <a:pPr marL="171450" indent="-171450">
              <a:buFont typeface="Arial" panose="020B0604020202020204" pitchFamily="34" charset="0"/>
              <a:buChar char="•"/>
            </a:pPr>
            <a:r>
              <a:rPr lang="nl-NL" dirty="0"/>
              <a:t>Es (</a:t>
            </a:r>
            <a:r>
              <a:rPr lang="nl-NL" dirty="0" err="1"/>
              <a:t>enkeerdgrond</a:t>
            </a:r>
            <a:r>
              <a:rPr lang="nl-NL" dirty="0"/>
              <a:t>)</a:t>
            </a:r>
          </a:p>
          <a:p>
            <a:pPr marL="171450" indent="-171450">
              <a:buFont typeface="Arial" panose="020B0604020202020204" pitchFamily="34" charset="0"/>
              <a:buChar char="•"/>
            </a:pPr>
            <a:endParaRPr lang="nl-NL" dirty="0"/>
          </a:p>
          <a:p>
            <a:pPr marL="0" indent="0">
              <a:buFont typeface="Arial" panose="020B0604020202020204" pitchFamily="34" charset="0"/>
              <a:buNone/>
            </a:pPr>
            <a:r>
              <a:rPr lang="nl-NL" b="1" dirty="0" err="1"/>
              <a:t>Beekeerd</a:t>
            </a:r>
            <a:r>
              <a:rPr lang="nl-NL" b="1" dirty="0"/>
              <a:t>- en </a:t>
            </a:r>
            <a:r>
              <a:rPr lang="nl-NL" b="1" dirty="0" err="1"/>
              <a:t>gooreerdgronden</a:t>
            </a:r>
            <a:r>
              <a:rPr lang="nl-NL" b="1" dirty="0"/>
              <a:t> </a:t>
            </a:r>
            <a:r>
              <a:rPr lang="nl-NL" dirty="0"/>
              <a:t>zijn gronden met een duidelijke </a:t>
            </a:r>
            <a:r>
              <a:rPr lang="nl-NL" dirty="0" err="1"/>
              <a:t>eerdlaag</a:t>
            </a:r>
            <a:r>
              <a:rPr lang="nl-NL" dirty="0"/>
              <a:t> (dikke A-horizont). Tussen de </a:t>
            </a:r>
            <a:r>
              <a:rPr lang="nl-NL" dirty="0" err="1"/>
              <a:t>eerdlaag</a:t>
            </a:r>
            <a:r>
              <a:rPr lang="nl-NL" dirty="0"/>
              <a:t> en de rest van het profiel zit vaak een scherpe grens. Dit komt omdat de hoge grondwaterstand veel uitspoelend humus afvoert. Bij </a:t>
            </a:r>
            <a:r>
              <a:rPr lang="nl-NL" dirty="0" err="1"/>
              <a:t>beekeerdgrond</a:t>
            </a:r>
            <a:r>
              <a:rPr lang="nl-NL" dirty="0"/>
              <a:t> komt het grondwater tot onder de A-horizont. Tot daar komen dan ook </a:t>
            </a:r>
            <a:r>
              <a:rPr lang="nl-NL" dirty="0" err="1"/>
              <a:t>gleyverschijnselen</a:t>
            </a:r>
            <a:r>
              <a:rPr lang="nl-NL" dirty="0"/>
              <a:t> voor. Bij </a:t>
            </a:r>
            <a:r>
              <a:rPr lang="nl-NL" dirty="0" err="1"/>
              <a:t>gooreerdgrond</a:t>
            </a:r>
            <a:r>
              <a:rPr lang="nl-NL" dirty="0"/>
              <a:t> zit het grondwater wat dieper waardoor er wel een </a:t>
            </a:r>
            <a:r>
              <a:rPr lang="nl-NL" dirty="0" err="1"/>
              <a:t>uitspoelingshorizont</a:t>
            </a:r>
            <a:r>
              <a:rPr lang="nl-NL" dirty="0"/>
              <a:t> ontstaat (dus ook ijzer spoelt uit) maar waar een </a:t>
            </a:r>
            <a:r>
              <a:rPr lang="nl-NL" dirty="0" err="1"/>
              <a:t>inspoelingshorizont</a:t>
            </a:r>
            <a:r>
              <a:rPr lang="nl-NL" dirty="0"/>
              <a:t> door het grondwater ontbreekt. Doordat er een ijzerarme laag is zitten </a:t>
            </a:r>
            <a:r>
              <a:rPr lang="nl-NL" dirty="0" err="1"/>
              <a:t>gleyverschijnselen</a:t>
            </a:r>
            <a:r>
              <a:rPr lang="nl-NL" dirty="0"/>
              <a:t>, als ze er al zijn, dieper dan 35 cm onder maaiveld. </a:t>
            </a:r>
            <a:r>
              <a:rPr lang="nl-NL" dirty="0" err="1"/>
              <a:t>Gooreerdgrond</a:t>
            </a:r>
            <a:r>
              <a:rPr lang="nl-NL" dirty="0"/>
              <a:t> vormt vaak een bodemprofiel tussen </a:t>
            </a:r>
            <a:r>
              <a:rPr lang="nl-NL" dirty="0" err="1"/>
              <a:t>beekeerdgrond</a:t>
            </a:r>
            <a:r>
              <a:rPr lang="nl-NL" dirty="0"/>
              <a:t> en </a:t>
            </a:r>
            <a:r>
              <a:rPr lang="nl-NL" dirty="0" err="1"/>
              <a:t>veldpodzolgrond</a:t>
            </a:r>
            <a:r>
              <a:rPr lang="nl-NL" dirty="0"/>
              <a:t>.</a:t>
            </a:r>
          </a:p>
          <a:p>
            <a:pPr marL="0" indent="0">
              <a:buFont typeface="Arial" panose="020B0604020202020204" pitchFamily="34" charset="0"/>
              <a:buNone/>
            </a:pPr>
            <a:r>
              <a:rPr lang="nl-NL" b="1" dirty="0" err="1"/>
              <a:t>Veldpodzol</a:t>
            </a:r>
            <a:r>
              <a:rPr lang="nl-NL" b="1" dirty="0"/>
              <a:t>- en </a:t>
            </a:r>
            <a:r>
              <a:rPr lang="nl-NL" b="1" dirty="0" err="1"/>
              <a:t>haarpodzolgronden</a:t>
            </a:r>
            <a:r>
              <a:rPr lang="nl-NL" b="1" dirty="0"/>
              <a:t> </a:t>
            </a:r>
            <a:r>
              <a:rPr lang="nl-NL" dirty="0"/>
              <a:t>zijn gronden waarbij een </a:t>
            </a:r>
            <a:r>
              <a:rPr lang="nl-NL" dirty="0" err="1"/>
              <a:t>podzol</a:t>
            </a:r>
            <a:r>
              <a:rPr lang="nl-NL" dirty="0"/>
              <a:t>-b horizont aanwezig is (dat is een </a:t>
            </a:r>
            <a:r>
              <a:rPr lang="nl-NL" dirty="0" err="1"/>
              <a:t>inspoelingshorizont</a:t>
            </a:r>
            <a:r>
              <a:rPr lang="nl-NL" dirty="0"/>
              <a:t>). </a:t>
            </a:r>
            <a:r>
              <a:rPr lang="nl-NL" dirty="0" err="1"/>
              <a:t>Veldpodzolen</a:t>
            </a:r>
            <a:r>
              <a:rPr lang="nl-NL" dirty="0"/>
              <a:t> liggen meestal wat lager in het landschap en hebben door de aanwezigheid van grondwater een zwakke </a:t>
            </a:r>
            <a:r>
              <a:rPr lang="nl-NL" dirty="0" err="1"/>
              <a:t>inspoelingslaag</a:t>
            </a:r>
            <a:r>
              <a:rPr lang="nl-NL" dirty="0"/>
              <a:t>. </a:t>
            </a:r>
            <a:r>
              <a:rPr lang="nl-NL" dirty="0" err="1"/>
              <a:t>Haarpodzolen</a:t>
            </a:r>
            <a:r>
              <a:rPr lang="nl-NL" dirty="0"/>
              <a:t> liggen meer op de dekzandruggen en hebben een hele duidelijk </a:t>
            </a:r>
            <a:r>
              <a:rPr lang="nl-NL" dirty="0" err="1"/>
              <a:t>podzol</a:t>
            </a:r>
            <a:r>
              <a:rPr lang="nl-NL" dirty="0"/>
              <a:t>-B laag</a:t>
            </a:r>
          </a:p>
          <a:p>
            <a:pPr marL="0" indent="0">
              <a:buFont typeface="Arial" panose="020B0604020202020204" pitchFamily="34" charset="0"/>
              <a:buNone/>
            </a:pPr>
            <a:r>
              <a:rPr lang="nl-NL" b="1" dirty="0" err="1"/>
              <a:t>Duinvaaggronden</a:t>
            </a:r>
            <a:r>
              <a:rPr lang="nl-NL" dirty="0"/>
              <a:t> zijn vaaggronden (geen of nauwelijks een A-horizont) op zandgronden. Dit zijn vaak stuifzandgronden</a:t>
            </a:r>
          </a:p>
          <a:p>
            <a:pPr marL="0" indent="0">
              <a:buFont typeface="Arial" panose="020B0604020202020204" pitchFamily="34" charset="0"/>
              <a:buNone/>
            </a:pPr>
            <a:r>
              <a:rPr lang="nl-NL" dirty="0" err="1"/>
              <a:t>Enkeerdgronden</a:t>
            </a:r>
            <a:r>
              <a:rPr lang="nl-NL" dirty="0"/>
              <a:t> zijn </a:t>
            </a:r>
            <a:r>
              <a:rPr lang="nl-NL" dirty="0" err="1"/>
              <a:t>eerdgronden</a:t>
            </a:r>
            <a:r>
              <a:rPr lang="nl-NL" dirty="0"/>
              <a:t> met een </a:t>
            </a:r>
            <a:r>
              <a:rPr lang="nl-NL" dirty="0" err="1"/>
              <a:t>eerdlaag</a:t>
            </a:r>
            <a:r>
              <a:rPr lang="nl-NL" dirty="0"/>
              <a:t> van tenminste 50 cm dik. </a:t>
            </a:r>
            <a:r>
              <a:rPr lang="nl-NL" dirty="0" err="1"/>
              <a:t>Enkeerdgronden</a:t>
            </a:r>
            <a:r>
              <a:rPr lang="nl-NL" dirty="0"/>
              <a:t> zijn door mensen ontstaan door akkers jaar in jaar uit te bemesten met heideplaggen en schapenmest.</a:t>
            </a:r>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5</a:t>
            </a:fld>
            <a:endParaRPr lang="en-GB"/>
          </a:p>
        </p:txBody>
      </p:sp>
    </p:spTree>
    <p:extLst>
      <p:ext uri="{BB962C8B-B14F-4D97-AF65-F5344CB8AC3E}">
        <p14:creationId xmlns:p14="http://schemas.microsoft.com/office/powerpoint/2010/main" val="2788357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Dekzand:</a:t>
            </a:r>
          </a:p>
          <a:p>
            <a:pPr marL="171450" indent="-171450">
              <a:buFont typeface="Arial" panose="020B0604020202020204" pitchFamily="34" charset="0"/>
              <a:buChar char="•"/>
            </a:pPr>
            <a:r>
              <a:rPr lang="nl-NL" dirty="0"/>
              <a:t>Dekzandvlakte (</a:t>
            </a:r>
            <a:r>
              <a:rPr lang="nl-NL" dirty="0" err="1"/>
              <a:t>veldpodzolgrond</a:t>
            </a:r>
            <a:r>
              <a:rPr lang="nl-NL" dirty="0"/>
              <a:t>)</a:t>
            </a:r>
          </a:p>
          <a:p>
            <a:pPr marL="171450" indent="-171450">
              <a:buFont typeface="Arial" panose="020B0604020202020204" pitchFamily="34" charset="0"/>
              <a:buChar char="•"/>
            </a:pPr>
            <a:r>
              <a:rPr lang="nl-NL" dirty="0" err="1"/>
              <a:t>Dekzandrug</a:t>
            </a:r>
            <a:r>
              <a:rPr lang="nl-NL" dirty="0"/>
              <a:t> (</a:t>
            </a:r>
            <a:r>
              <a:rPr lang="nl-NL" dirty="0" err="1"/>
              <a:t>haarpodzolgrond</a:t>
            </a:r>
            <a:r>
              <a:rPr lang="nl-NL" dirty="0"/>
              <a:t>)</a:t>
            </a:r>
          </a:p>
          <a:p>
            <a:pPr marL="171450" indent="-171450">
              <a:buFont typeface="Arial" panose="020B0604020202020204" pitchFamily="34" charset="0"/>
              <a:buChar char="•"/>
            </a:pPr>
            <a:r>
              <a:rPr lang="nl-NL" dirty="0"/>
              <a:t>Stuifzandduin (</a:t>
            </a:r>
            <a:r>
              <a:rPr lang="nl-NL" dirty="0" err="1"/>
              <a:t>duinvaaggrond</a:t>
            </a:r>
            <a:r>
              <a:rPr lang="nl-NL" dirty="0"/>
              <a:t>)</a:t>
            </a:r>
          </a:p>
          <a:p>
            <a:pPr marL="171450" indent="-171450">
              <a:buFont typeface="Arial" panose="020B0604020202020204" pitchFamily="34" charset="0"/>
              <a:buChar char="•"/>
            </a:pPr>
            <a:r>
              <a:rPr lang="nl-NL" dirty="0"/>
              <a:t>Beekdal (zand/leem) (</a:t>
            </a:r>
            <a:r>
              <a:rPr lang="nl-NL" dirty="0" err="1"/>
              <a:t>beekeerdgronden</a:t>
            </a:r>
            <a:r>
              <a:rPr lang="nl-NL" dirty="0"/>
              <a:t> en </a:t>
            </a:r>
            <a:r>
              <a:rPr lang="nl-NL" dirty="0" err="1"/>
              <a:t>gooreerdgronden</a:t>
            </a:r>
            <a:r>
              <a:rPr lang="nl-NL" dirty="0"/>
              <a:t>)</a:t>
            </a:r>
          </a:p>
          <a:p>
            <a:pPr marL="171450" indent="-171450">
              <a:buFont typeface="Arial" panose="020B0604020202020204" pitchFamily="34" charset="0"/>
              <a:buChar char="•"/>
            </a:pPr>
            <a:r>
              <a:rPr lang="nl-NL" dirty="0"/>
              <a:t>Es (</a:t>
            </a:r>
            <a:r>
              <a:rPr lang="nl-NL" dirty="0" err="1"/>
              <a:t>enkeerdgrond</a:t>
            </a:r>
            <a:r>
              <a:rPr lang="nl-NL" dirty="0"/>
              <a:t>)</a:t>
            </a:r>
          </a:p>
          <a:p>
            <a:pPr marL="171450" indent="-171450">
              <a:buFont typeface="Arial" panose="020B0604020202020204" pitchFamily="34" charset="0"/>
              <a:buChar char="•"/>
            </a:pPr>
            <a:endParaRPr lang="nl-NL" dirty="0"/>
          </a:p>
          <a:p>
            <a:pPr marL="0" indent="0">
              <a:buFont typeface="Arial" panose="020B0604020202020204" pitchFamily="34" charset="0"/>
              <a:buNone/>
            </a:pPr>
            <a:r>
              <a:rPr lang="nl-NL" b="1" dirty="0" err="1"/>
              <a:t>Beekeerd</a:t>
            </a:r>
            <a:r>
              <a:rPr lang="nl-NL" b="1" dirty="0"/>
              <a:t>- en </a:t>
            </a:r>
            <a:r>
              <a:rPr lang="nl-NL" b="1" dirty="0" err="1"/>
              <a:t>gooreerdgronden</a:t>
            </a:r>
            <a:r>
              <a:rPr lang="nl-NL" b="1" dirty="0"/>
              <a:t> </a:t>
            </a:r>
            <a:r>
              <a:rPr lang="nl-NL" dirty="0"/>
              <a:t>zijn gronden met een duidelijke </a:t>
            </a:r>
            <a:r>
              <a:rPr lang="nl-NL" dirty="0" err="1"/>
              <a:t>eerdlaag</a:t>
            </a:r>
            <a:r>
              <a:rPr lang="nl-NL" dirty="0"/>
              <a:t> (dikke A-horizont). Tussen de </a:t>
            </a:r>
            <a:r>
              <a:rPr lang="nl-NL" dirty="0" err="1"/>
              <a:t>eerdlaag</a:t>
            </a:r>
            <a:r>
              <a:rPr lang="nl-NL" dirty="0"/>
              <a:t> en de rest van het profiel zit vaak een scherpe grens. Dit komt omdat de hoge grondwaterstand veel uitspoelend humus afvoert. Bij </a:t>
            </a:r>
            <a:r>
              <a:rPr lang="nl-NL" dirty="0" err="1"/>
              <a:t>beekeerdgrond</a:t>
            </a:r>
            <a:r>
              <a:rPr lang="nl-NL" dirty="0"/>
              <a:t> komt het grondwater tot onder de A-horizont. Tot daar komen dan ook </a:t>
            </a:r>
            <a:r>
              <a:rPr lang="nl-NL" dirty="0" err="1"/>
              <a:t>gleyverschijnselen</a:t>
            </a:r>
            <a:r>
              <a:rPr lang="nl-NL" dirty="0"/>
              <a:t> voor. Bij </a:t>
            </a:r>
            <a:r>
              <a:rPr lang="nl-NL" dirty="0" err="1"/>
              <a:t>gooreerdgrond</a:t>
            </a:r>
            <a:r>
              <a:rPr lang="nl-NL" dirty="0"/>
              <a:t> zit het grondwater wat dieper waardoor er wel een </a:t>
            </a:r>
            <a:r>
              <a:rPr lang="nl-NL" dirty="0" err="1"/>
              <a:t>uitspoelingshorizont</a:t>
            </a:r>
            <a:r>
              <a:rPr lang="nl-NL" dirty="0"/>
              <a:t> ontstaat (dus ook ijzer spoelt uit) maar waar een </a:t>
            </a:r>
            <a:r>
              <a:rPr lang="nl-NL" dirty="0" err="1"/>
              <a:t>inspoelingshorizont</a:t>
            </a:r>
            <a:r>
              <a:rPr lang="nl-NL" dirty="0"/>
              <a:t> door het grondwater ontbreekt. Doordat er een ijzerarme laag is zitten </a:t>
            </a:r>
            <a:r>
              <a:rPr lang="nl-NL" dirty="0" err="1"/>
              <a:t>gleyverschijnselen</a:t>
            </a:r>
            <a:r>
              <a:rPr lang="nl-NL" dirty="0"/>
              <a:t>, als ze er al zijn, dieper dan 35 cm onder maaiveld. </a:t>
            </a:r>
            <a:r>
              <a:rPr lang="nl-NL" dirty="0" err="1"/>
              <a:t>Gooreerdgrond</a:t>
            </a:r>
            <a:r>
              <a:rPr lang="nl-NL" dirty="0"/>
              <a:t> vormt vaak een bodemprofiel tussen </a:t>
            </a:r>
            <a:r>
              <a:rPr lang="nl-NL" dirty="0" err="1"/>
              <a:t>beekeerdgrond</a:t>
            </a:r>
            <a:r>
              <a:rPr lang="nl-NL" dirty="0"/>
              <a:t> en </a:t>
            </a:r>
            <a:r>
              <a:rPr lang="nl-NL" dirty="0" err="1"/>
              <a:t>veldpodzolgrond</a:t>
            </a:r>
            <a:r>
              <a:rPr lang="nl-NL" dirty="0"/>
              <a:t>.</a:t>
            </a:r>
          </a:p>
          <a:p>
            <a:pPr marL="0" indent="0">
              <a:buFont typeface="Arial" panose="020B0604020202020204" pitchFamily="34" charset="0"/>
              <a:buNone/>
            </a:pPr>
            <a:r>
              <a:rPr lang="nl-NL" b="1" dirty="0" err="1"/>
              <a:t>Veldpodzol</a:t>
            </a:r>
            <a:r>
              <a:rPr lang="nl-NL" b="1" dirty="0"/>
              <a:t>- en </a:t>
            </a:r>
            <a:r>
              <a:rPr lang="nl-NL" b="1" dirty="0" err="1"/>
              <a:t>haarpodzolgronden</a:t>
            </a:r>
            <a:r>
              <a:rPr lang="nl-NL" b="1" dirty="0"/>
              <a:t> </a:t>
            </a:r>
            <a:r>
              <a:rPr lang="nl-NL" dirty="0"/>
              <a:t>zijn gronden waarbij een </a:t>
            </a:r>
            <a:r>
              <a:rPr lang="nl-NL" dirty="0" err="1"/>
              <a:t>podzol</a:t>
            </a:r>
            <a:r>
              <a:rPr lang="nl-NL" dirty="0"/>
              <a:t>-b horizont aanwezig is (dat is een </a:t>
            </a:r>
            <a:r>
              <a:rPr lang="nl-NL" dirty="0" err="1"/>
              <a:t>inspoelingshorizont</a:t>
            </a:r>
            <a:r>
              <a:rPr lang="nl-NL" dirty="0"/>
              <a:t>). </a:t>
            </a:r>
            <a:r>
              <a:rPr lang="nl-NL" dirty="0" err="1"/>
              <a:t>Veldpodzolen</a:t>
            </a:r>
            <a:r>
              <a:rPr lang="nl-NL" dirty="0"/>
              <a:t> liggen meestal wat lager in het landschap en hebben door de aanwezigheid van grondwater een zwakke </a:t>
            </a:r>
            <a:r>
              <a:rPr lang="nl-NL" dirty="0" err="1"/>
              <a:t>inspoelingslaag</a:t>
            </a:r>
            <a:r>
              <a:rPr lang="nl-NL" dirty="0"/>
              <a:t>. </a:t>
            </a:r>
            <a:r>
              <a:rPr lang="nl-NL" dirty="0" err="1"/>
              <a:t>Haarpodzolen</a:t>
            </a:r>
            <a:r>
              <a:rPr lang="nl-NL" dirty="0"/>
              <a:t> liggen meer op de dekzandruggen en hebben een hele duidelijk </a:t>
            </a:r>
            <a:r>
              <a:rPr lang="nl-NL" dirty="0" err="1"/>
              <a:t>podzol</a:t>
            </a:r>
            <a:r>
              <a:rPr lang="nl-NL" dirty="0"/>
              <a:t>-B laag</a:t>
            </a:r>
          </a:p>
          <a:p>
            <a:pPr marL="0" indent="0">
              <a:buFont typeface="Arial" panose="020B0604020202020204" pitchFamily="34" charset="0"/>
              <a:buNone/>
            </a:pPr>
            <a:r>
              <a:rPr lang="nl-NL" b="1" dirty="0" err="1"/>
              <a:t>Duinvaaggronden</a:t>
            </a:r>
            <a:r>
              <a:rPr lang="nl-NL" dirty="0"/>
              <a:t> zijn vaaggronden (geen of nauwelijks een A-horizont) op zandgronden. Dit zijn vaak stuifzandgronden</a:t>
            </a:r>
          </a:p>
          <a:p>
            <a:pPr marL="0" indent="0">
              <a:buFont typeface="Arial" panose="020B0604020202020204" pitchFamily="34" charset="0"/>
              <a:buNone/>
            </a:pPr>
            <a:r>
              <a:rPr lang="nl-NL" dirty="0" err="1"/>
              <a:t>Enkeerdgronden</a:t>
            </a:r>
            <a:r>
              <a:rPr lang="nl-NL" dirty="0"/>
              <a:t> zijn </a:t>
            </a:r>
            <a:r>
              <a:rPr lang="nl-NL" dirty="0" err="1"/>
              <a:t>eerdgronden</a:t>
            </a:r>
            <a:r>
              <a:rPr lang="nl-NL" dirty="0"/>
              <a:t> met een </a:t>
            </a:r>
            <a:r>
              <a:rPr lang="nl-NL" dirty="0" err="1"/>
              <a:t>eerdlaag</a:t>
            </a:r>
            <a:r>
              <a:rPr lang="nl-NL" dirty="0"/>
              <a:t> van tenminste 50 cm dik. </a:t>
            </a:r>
            <a:r>
              <a:rPr lang="nl-NL" dirty="0" err="1"/>
              <a:t>Enkeerdgronden</a:t>
            </a:r>
            <a:r>
              <a:rPr lang="nl-NL" dirty="0"/>
              <a:t> zijn door mensen ontstaan door akkers jaar in jaar uit te bemesten met heideplaggen en schapenmest.</a:t>
            </a:r>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6</a:t>
            </a:fld>
            <a:endParaRPr lang="en-GB"/>
          </a:p>
        </p:txBody>
      </p:sp>
    </p:spTree>
    <p:extLst>
      <p:ext uri="{BB962C8B-B14F-4D97-AF65-F5344CB8AC3E}">
        <p14:creationId xmlns:p14="http://schemas.microsoft.com/office/powerpoint/2010/main" val="2749682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de bebouwde kom is zowel in de nieuwbouwfase als bij het latere gebruik het oorspronkelijke profiel op de schop gegaan. Soms wel tot 1 a 2 meter diep. Het profiel wat je dan overhoudt noem je een vergraven grond of substraatgrond. Er kunnen zeker lagen in ontdekt worden maar het is lastig om hier horizonten in te benoemen.</a:t>
            </a:r>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7</a:t>
            </a:fld>
            <a:endParaRPr lang="en-GB"/>
          </a:p>
        </p:txBody>
      </p:sp>
    </p:spTree>
    <p:extLst>
      <p:ext uri="{BB962C8B-B14F-4D97-AF65-F5344CB8AC3E}">
        <p14:creationId xmlns:p14="http://schemas.microsoft.com/office/powerpoint/2010/main" val="1034511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pic>
        <p:nvPicPr>
          <p:cNvPr id="7" name="Afbeelding 6" descr="Afbeelding met persoon, menigte&#10;&#10;Automatisch gegenereerde beschrijving">
            <a:extLst>
              <a:ext uri="{FF2B5EF4-FFF2-40B4-BE49-F238E27FC236}">
                <a16:creationId xmlns:a16="http://schemas.microsoft.com/office/drawing/2014/main" id="{D61A5846-9542-4568-9DFE-94882DCA624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6" y="3873911"/>
            <a:ext cx="8676000" cy="1612489"/>
          </a:xfrm>
        </p:spPr>
        <p:txBody>
          <a:bodyPr anchor="b">
            <a:spAutoFit/>
          </a:bodyPr>
          <a:lstStyle>
            <a:lvl1pPr algn="l">
              <a:lnSpc>
                <a:spcPct val="85000"/>
              </a:lnSpc>
              <a:defRPr sz="6000" spc="-120" baseline="0">
                <a:solidFill>
                  <a:schemeClr val="accent1"/>
                </a:solidFill>
              </a:defRPr>
            </a:lvl1pPr>
          </a:lstStyle>
          <a:p>
            <a:r>
              <a:rPr lang="nl-NL" noProof="0"/>
              <a:t>Klik om stijl te bewerken</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500BEC53-6C66-491A-8262-6C9644C07152}" type="datetime1">
              <a:rPr lang="nl-NL" noProof="0" smtClean="0"/>
              <a:t>15-10-2023</a:t>
            </a:fld>
            <a:endParaRPr lang="nl-NL" noProof="0"/>
          </a:p>
        </p:txBody>
      </p:sp>
      <p:grpSp>
        <p:nvGrpSpPr>
          <p:cNvPr id="8" name="Logo">
            <a:extLst>
              <a:ext uri="{FF2B5EF4-FFF2-40B4-BE49-F238E27FC236}">
                <a16:creationId xmlns:a16="http://schemas.microsoft.com/office/drawing/2014/main" id="{4453D30A-766F-4B73-9465-D7700EE84C99}"/>
              </a:ext>
            </a:extLst>
          </p:cNvPr>
          <p:cNvGrpSpPr>
            <a:grpSpLocks noChangeAspect="1"/>
          </p:cNvGrpSpPr>
          <p:nvPr userDrawn="1"/>
        </p:nvGrpSpPr>
        <p:grpSpPr>
          <a:xfrm>
            <a:off x="9056685" y="5896036"/>
            <a:ext cx="2750453" cy="571690"/>
            <a:chOff x="4033837" y="3000375"/>
            <a:chExt cx="2429593" cy="504996"/>
          </a:xfrm>
          <a:solidFill>
            <a:schemeClr val="accent1"/>
          </a:solidFill>
        </p:grpSpPr>
        <p:sp>
          <p:nvSpPr>
            <p:cNvPr id="9" name="Vrije vorm: vorm 8">
              <a:extLst>
                <a:ext uri="{FF2B5EF4-FFF2-40B4-BE49-F238E27FC236}">
                  <a16:creationId xmlns:a16="http://schemas.microsoft.com/office/drawing/2014/main" id="{436F56CC-3885-4BCC-A432-999DFDC6D00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lIns="0" tIns="0" rIns="0" bIns="0" rtlCol="0" anchor="ctr"/>
            <a:lstStyle/>
            <a:p>
              <a:endParaRPr lang="nl-NL" noProof="0"/>
            </a:p>
          </p:txBody>
        </p:sp>
        <p:sp>
          <p:nvSpPr>
            <p:cNvPr id="11" name="Vrije vorm: vorm 10">
              <a:extLst>
                <a:ext uri="{FF2B5EF4-FFF2-40B4-BE49-F238E27FC236}">
                  <a16:creationId xmlns:a16="http://schemas.microsoft.com/office/drawing/2014/main" id="{B3BE0048-A137-4E71-A84E-BD4A3502F31B}"/>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lIns="0" tIns="0" rIns="0" bIns="0" rtlCol="0" anchor="ctr"/>
            <a:lstStyle/>
            <a:p>
              <a:endParaRPr lang="nl-NL" noProof="0"/>
            </a:p>
          </p:txBody>
        </p:sp>
        <p:sp>
          <p:nvSpPr>
            <p:cNvPr id="12" name="Vrije vorm: vorm 11">
              <a:extLst>
                <a:ext uri="{FF2B5EF4-FFF2-40B4-BE49-F238E27FC236}">
                  <a16:creationId xmlns:a16="http://schemas.microsoft.com/office/drawing/2014/main" id="{B441755C-CFDF-4A02-8626-E1436024DEE3}"/>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lIns="0" tIns="0" rIns="0" bIns="0" rtlCol="0" anchor="ctr"/>
            <a:lstStyle/>
            <a:p>
              <a:endParaRPr lang="nl-NL" noProof="0"/>
            </a:p>
          </p:txBody>
        </p:sp>
        <p:sp>
          <p:nvSpPr>
            <p:cNvPr id="13" name="Vrije vorm: vorm 12">
              <a:extLst>
                <a:ext uri="{FF2B5EF4-FFF2-40B4-BE49-F238E27FC236}">
                  <a16:creationId xmlns:a16="http://schemas.microsoft.com/office/drawing/2014/main" id="{96659DC1-3EF9-4EBA-8591-714C27862E7A}"/>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lIns="0" tIns="0" rIns="0" bIns="0" rtlCol="0" anchor="ctr"/>
            <a:lstStyle/>
            <a:p>
              <a:endParaRPr lang="nl-NL" noProof="0"/>
            </a:p>
          </p:txBody>
        </p:sp>
        <p:sp>
          <p:nvSpPr>
            <p:cNvPr id="14" name="Vrije vorm: vorm 13">
              <a:extLst>
                <a:ext uri="{FF2B5EF4-FFF2-40B4-BE49-F238E27FC236}">
                  <a16:creationId xmlns:a16="http://schemas.microsoft.com/office/drawing/2014/main" id="{D0BF3F3A-7F1F-4D0B-AC01-A9874DE5180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lIns="0" tIns="0" rIns="0" bIns="0" rtlCol="0" anchor="ctr"/>
            <a:lstStyle/>
            <a:p>
              <a:endParaRPr lang="nl-NL" noProof="0"/>
            </a:p>
          </p:txBody>
        </p:sp>
        <p:sp>
          <p:nvSpPr>
            <p:cNvPr id="15" name="Vrije vorm: vorm 14">
              <a:extLst>
                <a:ext uri="{FF2B5EF4-FFF2-40B4-BE49-F238E27FC236}">
                  <a16:creationId xmlns:a16="http://schemas.microsoft.com/office/drawing/2014/main" id="{5F03D626-4673-4183-9AA6-4B8AE4CA1244}"/>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lIns="0" tIns="0" rIns="0" bIns="0" rtlCol="0" anchor="ctr"/>
            <a:lstStyle/>
            <a:p>
              <a:endParaRPr lang="nl-NL" noProof="0"/>
            </a:p>
          </p:txBody>
        </p:sp>
        <p:sp>
          <p:nvSpPr>
            <p:cNvPr id="16" name="Vrije vorm: vorm 15">
              <a:extLst>
                <a:ext uri="{FF2B5EF4-FFF2-40B4-BE49-F238E27FC236}">
                  <a16:creationId xmlns:a16="http://schemas.microsoft.com/office/drawing/2014/main" id="{AFAA3318-A295-4B7D-9844-674A26EA5CD4}"/>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lIns="0" tIns="0" rIns="0" bIns="0" rtlCol="0" anchor="ctr"/>
            <a:lstStyle/>
            <a:p>
              <a:endParaRPr lang="nl-NL" noProof="0"/>
            </a:p>
          </p:txBody>
        </p:sp>
      </p:grpSp>
    </p:spTree>
    <p:extLst>
      <p:ext uri="{BB962C8B-B14F-4D97-AF65-F5344CB8AC3E}">
        <p14:creationId xmlns:p14="http://schemas.microsoft.com/office/powerpoint/2010/main" val="2176981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Groen">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1257300" y="4878640"/>
            <a:ext cx="10563225" cy="1250698"/>
          </a:xfrm>
        </p:spPr>
        <p:txBody>
          <a:bodyPr/>
          <a:lstStyle>
            <a:lvl1pPr>
              <a:lnSpc>
                <a:spcPct val="100000"/>
              </a:lnSpc>
              <a:defRPr spc="-40" baseline="0">
                <a:solidFill>
                  <a:schemeClr val="tx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30F00BBB-AA3D-402D-A179-A9C017A3453D}"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tx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tx1"/>
                </a:solidFill>
              </a:defRPr>
            </a:lvl1pPr>
          </a:lstStyle>
          <a:p>
            <a:fld id="{45B76B8B-DE07-48A4-9913-B57A52F2F853}" type="slidenum">
              <a:rPr lang="nl-NL" noProof="0" smtClean="0"/>
              <a:pPr/>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0" y="0"/>
            <a:ext cx="12191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371476" y="4878640"/>
            <a:ext cx="885824" cy="1250698"/>
          </a:xfrm>
        </p:spPr>
        <p:txBody>
          <a:bodyPr tIns="36000">
            <a:normAutofit/>
          </a:bodyPr>
          <a:lstStyle>
            <a:lvl1pPr marL="0" indent="0">
              <a:buNone/>
              <a:defRPr lang="nl-NL" sz="4000" b="1" kern="1200" spc="-40" baseline="0" dirty="0">
                <a:solidFill>
                  <a:schemeClr val="tx1"/>
                </a:solidFill>
                <a:latin typeface="+mj-lt"/>
                <a:ea typeface="+mj-ea"/>
                <a:cs typeface="+mj-cs"/>
              </a:defRPr>
            </a:lvl1pPr>
          </a:lstStyle>
          <a:p>
            <a:pPr lvl="0"/>
            <a:r>
              <a:rPr lang="nl-NL" noProof="0"/>
              <a:t>nr.</a:t>
            </a:r>
          </a:p>
        </p:txBody>
      </p:sp>
      <p:grpSp>
        <p:nvGrpSpPr>
          <p:cNvPr id="21" name="Logo">
            <a:extLst>
              <a:ext uri="{FF2B5EF4-FFF2-40B4-BE49-F238E27FC236}">
                <a16:creationId xmlns:a16="http://schemas.microsoft.com/office/drawing/2014/main" id="{DF413AD2-7FC6-4A2C-9ED4-EFF396CD56CB}"/>
              </a:ext>
            </a:extLst>
          </p:cNvPr>
          <p:cNvGrpSpPr>
            <a:grpSpLocks noChangeAspect="1"/>
          </p:cNvGrpSpPr>
          <p:nvPr userDrawn="1"/>
        </p:nvGrpSpPr>
        <p:grpSpPr>
          <a:xfrm>
            <a:off x="10999222" y="6308761"/>
            <a:ext cx="810000" cy="168361"/>
            <a:chOff x="4033837" y="3000375"/>
            <a:chExt cx="2429593" cy="504996"/>
          </a:xfrm>
          <a:solidFill>
            <a:schemeClr val="tx1"/>
          </a:solidFill>
        </p:grpSpPr>
        <p:sp>
          <p:nvSpPr>
            <p:cNvPr id="22" name="Vrije vorm: vorm 21">
              <a:extLst>
                <a:ext uri="{FF2B5EF4-FFF2-40B4-BE49-F238E27FC236}">
                  <a16:creationId xmlns:a16="http://schemas.microsoft.com/office/drawing/2014/main" id="{C35DBBAD-CFE2-468E-A5B8-9B5D64B28012}"/>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a:p>
          </p:txBody>
        </p:sp>
        <p:sp>
          <p:nvSpPr>
            <p:cNvPr id="23" name="Vrije vorm: vorm 22">
              <a:extLst>
                <a:ext uri="{FF2B5EF4-FFF2-40B4-BE49-F238E27FC236}">
                  <a16:creationId xmlns:a16="http://schemas.microsoft.com/office/drawing/2014/main" id="{0DBC2CE3-1DE3-416B-BC17-4396260896B8}"/>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a:p>
          </p:txBody>
        </p:sp>
        <p:sp>
          <p:nvSpPr>
            <p:cNvPr id="24" name="Vrije vorm: vorm 23">
              <a:extLst>
                <a:ext uri="{FF2B5EF4-FFF2-40B4-BE49-F238E27FC236}">
                  <a16:creationId xmlns:a16="http://schemas.microsoft.com/office/drawing/2014/main" id="{DD22A412-D436-4EFA-9833-FEEC06EBEE9F}"/>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a:p>
          </p:txBody>
        </p:sp>
        <p:sp>
          <p:nvSpPr>
            <p:cNvPr id="25" name="Vrije vorm: vorm 24">
              <a:extLst>
                <a:ext uri="{FF2B5EF4-FFF2-40B4-BE49-F238E27FC236}">
                  <a16:creationId xmlns:a16="http://schemas.microsoft.com/office/drawing/2014/main" id="{37D3242E-9020-4400-99CC-726ED4D518E2}"/>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a:p>
          </p:txBody>
        </p:sp>
        <p:sp>
          <p:nvSpPr>
            <p:cNvPr id="26" name="Vrije vorm: vorm 25">
              <a:extLst>
                <a:ext uri="{FF2B5EF4-FFF2-40B4-BE49-F238E27FC236}">
                  <a16:creationId xmlns:a16="http://schemas.microsoft.com/office/drawing/2014/main" id="{2D8AD5B1-D05B-4B65-92F2-FEE5323B0F3C}"/>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a:p>
          </p:txBody>
        </p:sp>
        <p:sp>
          <p:nvSpPr>
            <p:cNvPr id="27" name="Vrije vorm: vorm 26">
              <a:extLst>
                <a:ext uri="{FF2B5EF4-FFF2-40B4-BE49-F238E27FC236}">
                  <a16:creationId xmlns:a16="http://schemas.microsoft.com/office/drawing/2014/main" id="{649EC10B-E95F-49E6-97BB-60C1AE632AC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a:p>
          </p:txBody>
        </p:sp>
        <p:sp>
          <p:nvSpPr>
            <p:cNvPr id="28" name="Vrije vorm: vorm 27">
              <a:extLst>
                <a:ext uri="{FF2B5EF4-FFF2-40B4-BE49-F238E27FC236}">
                  <a16:creationId xmlns:a16="http://schemas.microsoft.com/office/drawing/2014/main" id="{8B788238-6643-4924-9470-03C1327A6B1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a:p>
          </p:txBody>
        </p:sp>
      </p:grpSp>
    </p:spTree>
    <p:extLst>
      <p:ext uri="{BB962C8B-B14F-4D97-AF65-F5344CB8AC3E}">
        <p14:creationId xmlns:p14="http://schemas.microsoft.com/office/powerpoint/2010/main" val="2755398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ccent dia groen">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5" y="-1368000"/>
            <a:ext cx="10108030" cy="1160403"/>
          </a:xfrm>
        </p:spPr>
        <p:txBody>
          <a:bodyPr/>
          <a:lstStyle>
            <a:lvl1pPr>
              <a:defRPr>
                <a:solidFill>
                  <a:srgbClr val="E6E6E6"/>
                </a:solidFill>
              </a:defRPr>
            </a:lvl1pPr>
          </a:lstStyle>
          <a:p>
            <a:r>
              <a:rPr lang="nl-NL" noProof="0"/>
              <a:t>Klik om stijl te bewerken</a:t>
            </a:r>
          </a:p>
        </p:txBody>
      </p:sp>
      <p:pic>
        <p:nvPicPr>
          <p:cNvPr id="10" name="Vormentaal" descr="Afbeelding met tekst&#10;&#10;Automatisch gegenereerde beschrijving">
            <a:extLst>
              <a:ext uri="{FF2B5EF4-FFF2-40B4-BE49-F238E27FC236}">
                <a16:creationId xmlns:a16="http://schemas.microsoft.com/office/drawing/2014/main" id="{54F6A987-9670-44F2-9B36-4C0123CD9E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D64DE01-3480-42CF-9B50-C0496424F63F}"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296862"/>
            <a:ext cx="8505825" cy="5832475"/>
          </a:xfrm>
        </p:spPr>
        <p:txBody>
          <a:bodyPr numCol="1" spcCol="180000" anchor="ctr"/>
          <a:lstStyle>
            <a:lvl1pPr marL="432000" indent="-432000">
              <a:spcBef>
                <a:spcPts val="1200"/>
              </a:spcBef>
              <a:defRPr sz="3000">
                <a:solidFill>
                  <a:schemeClr val="tx1"/>
                </a:solidFill>
              </a:defRPr>
            </a:lvl1pPr>
            <a:lvl2pPr marL="864000" indent="-432000">
              <a:spcBef>
                <a:spcPts val="1200"/>
              </a:spcBef>
              <a:defRPr sz="3000">
                <a:solidFill>
                  <a:schemeClr val="tx1"/>
                </a:solidFill>
              </a:defRPr>
            </a:lvl2pPr>
            <a:lvl3pPr marL="1296000" indent="-432000">
              <a:spcBef>
                <a:spcPts val="0"/>
              </a:spcBef>
              <a:defRPr sz="3000">
                <a:solidFill>
                  <a:schemeClr val="tx1"/>
                </a:solidFill>
              </a:defRPr>
            </a:lvl3pPr>
            <a:lvl4pPr>
              <a:spcBef>
                <a:spcPts val="1200"/>
              </a:spcBef>
              <a:defRPr sz="3000">
                <a:solidFill>
                  <a:schemeClr val="tx1"/>
                </a:solidFill>
              </a:defRPr>
            </a:lvl4pPr>
            <a:lvl5pPr>
              <a:spcBef>
                <a:spcPts val="1200"/>
              </a:spcBef>
              <a:defRPr sz="3000">
                <a:solidFill>
                  <a:schemeClr val="tx1"/>
                </a:solidFill>
              </a:defRPr>
            </a:lvl5pPr>
            <a:lvl6pPr>
              <a:spcBef>
                <a:spcPts val="1200"/>
              </a:spcBef>
              <a:defRPr sz="3000">
                <a:solidFill>
                  <a:schemeClr val="tx1"/>
                </a:solidFill>
              </a:defRPr>
            </a:lvl6pPr>
            <a:lvl7pPr>
              <a:spcBef>
                <a:spcPts val="1200"/>
              </a:spcBef>
              <a:defRPr sz="3000">
                <a:solidFill>
                  <a:schemeClr val="tx1"/>
                </a:solidFill>
              </a:defRPr>
            </a:lvl7pPr>
            <a:lvl8pPr>
              <a:spcBef>
                <a:spcPts val="1200"/>
              </a:spcBef>
              <a:defRPr sz="3000">
                <a:solidFill>
                  <a:schemeClr val="tx1"/>
                </a:solidFill>
              </a:defRPr>
            </a:lvl8pPr>
            <a:lvl9pPr>
              <a:spcBef>
                <a:spcPts val="1200"/>
              </a:spcBef>
              <a:defRPr sz="3000">
                <a:solidFill>
                  <a:schemeClr val="tx1"/>
                </a:solidFill>
              </a:defRPr>
            </a:lvl9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endParaRPr lang="nl-NL" noProof="0" dirty="0"/>
          </a:p>
        </p:txBody>
      </p:sp>
      <p:grpSp>
        <p:nvGrpSpPr>
          <p:cNvPr id="11" name="Logo">
            <a:extLst>
              <a:ext uri="{FF2B5EF4-FFF2-40B4-BE49-F238E27FC236}">
                <a16:creationId xmlns:a16="http://schemas.microsoft.com/office/drawing/2014/main" id="{5A67ED8A-1F77-4759-810A-AC88E8934E9C}"/>
              </a:ext>
            </a:extLst>
          </p:cNvPr>
          <p:cNvGrpSpPr>
            <a:grpSpLocks noChangeAspect="1"/>
          </p:cNvGrpSpPr>
          <p:nvPr userDrawn="1"/>
        </p:nvGrpSpPr>
        <p:grpSpPr>
          <a:xfrm>
            <a:off x="10999222" y="6308761"/>
            <a:ext cx="810000" cy="168361"/>
            <a:chOff x="4033837" y="3000375"/>
            <a:chExt cx="2429593" cy="504996"/>
          </a:xfrm>
          <a:solidFill>
            <a:schemeClr val="tx1"/>
          </a:solidFill>
        </p:grpSpPr>
        <p:sp>
          <p:nvSpPr>
            <p:cNvPr id="12" name="Vrije vorm: vorm 11">
              <a:extLst>
                <a:ext uri="{FF2B5EF4-FFF2-40B4-BE49-F238E27FC236}">
                  <a16:creationId xmlns:a16="http://schemas.microsoft.com/office/drawing/2014/main" id="{8FE7ED73-845F-466E-88CA-8FF5121DB4C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a:p>
          </p:txBody>
        </p:sp>
        <p:sp>
          <p:nvSpPr>
            <p:cNvPr id="13" name="Vrije vorm: vorm 12">
              <a:extLst>
                <a:ext uri="{FF2B5EF4-FFF2-40B4-BE49-F238E27FC236}">
                  <a16:creationId xmlns:a16="http://schemas.microsoft.com/office/drawing/2014/main" id="{7EFBE599-2450-43C2-B3B8-66B87E75C6DA}"/>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a:p>
          </p:txBody>
        </p:sp>
        <p:sp>
          <p:nvSpPr>
            <p:cNvPr id="14" name="Vrije vorm: vorm 13">
              <a:extLst>
                <a:ext uri="{FF2B5EF4-FFF2-40B4-BE49-F238E27FC236}">
                  <a16:creationId xmlns:a16="http://schemas.microsoft.com/office/drawing/2014/main" id="{532CC8B6-CA02-4155-A71F-2783491CB730}"/>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a:p>
          </p:txBody>
        </p:sp>
        <p:sp>
          <p:nvSpPr>
            <p:cNvPr id="15" name="Vrije vorm: vorm 14">
              <a:extLst>
                <a:ext uri="{FF2B5EF4-FFF2-40B4-BE49-F238E27FC236}">
                  <a16:creationId xmlns:a16="http://schemas.microsoft.com/office/drawing/2014/main" id="{B2DCE2F1-84DB-42AC-A0A6-15D6B58F93E7}"/>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a:p>
          </p:txBody>
        </p:sp>
        <p:sp>
          <p:nvSpPr>
            <p:cNvPr id="16" name="Vrije vorm: vorm 15">
              <a:extLst>
                <a:ext uri="{FF2B5EF4-FFF2-40B4-BE49-F238E27FC236}">
                  <a16:creationId xmlns:a16="http://schemas.microsoft.com/office/drawing/2014/main" id="{C012A12D-CD90-401D-9811-125E09DDDB97}"/>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a:p>
          </p:txBody>
        </p:sp>
        <p:sp>
          <p:nvSpPr>
            <p:cNvPr id="17" name="Vrije vorm: vorm 16">
              <a:extLst>
                <a:ext uri="{FF2B5EF4-FFF2-40B4-BE49-F238E27FC236}">
                  <a16:creationId xmlns:a16="http://schemas.microsoft.com/office/drawing/2014/main" id="{B6613E1E-1F23-466D-9B4B-F2ADDE8656AC}"/>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a:p>
          </p:txBody>
        </p:sp>
        <p:sp>
          <p:nvSpPr>
            <p:cNvPr id="18" name="Vrije vorm: vorm 17">
              <a:extLst>
                <a:ext uri="{FF2B5EF4-FFF2-40B4-BE49-F238E27FC236}">
                  <a16:creationId xmlns:a16="http://schemas.microsoft.com/office/drawing/2014/main" id="{B6C9BD3F-17C3-4321-8B85-B2F1D3FD4A5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a:p>
          </p:txBody>
        </p:sp>
      </p:grpSp>
    </p:spTree>
    <p:extLst>
      <p:ext uri="{BB962C8B-B14F-4D97-AF65-F5344CB8AC3E}">
        <p14:creationId xmlns:p14="http://schemas.microsoft.com/office/powerpoint/2010/main" val="3929438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ccent dia blauw">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5" y="-1368000"/>
            <a:ext cx="10108030" cy="1160403"/>
          </a:xfrm>
        </p:spPr>
        <p:txBody>
          <a:bodyPr/>
          <a:lstStyle>
            <a:lvl1pPr>
              <a:defRPr>
                <a:solidFill>
                  <a:srgbClr val="E6E6E6"/>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7589DF6-5FCC-4E20-A137-51BC7E33C7E6}"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296862"/>
            <a:ext cx="11449050" cy="5832475"/>
          </a:xfrm>
        </p:spPr>
        <p:txBody>
          <a:bodyPr numCol="1" spcCol="180000" anchor="ctr"/>
          <a:lstStyle>
            <a:lvl1pPr marL="432000" indent="-432000">
              <a:spcBef>
                <a:spcPts val="1200"/>
              </a:spcBef>
              <a:defRPr sz="3000">
                <a:solidFill>
                  <a:schemeClr val="accent1"/>
                </a:solidFill>
              </a:defRPr>
            </a:lvl1pPr>
            <a:lvl2pPr marL="864000" indent="-432000">
              <a:spcBef>
                <a:spcPts val="1200"/>
              </a:spcBef>
              <a:defRPr sz="3000">
                <a:solidFill>
                  <a:schemeClr val="accent1"/>
                </a:solidFill>
              </a:defRPr>
            </a:lvl2pPr>
            <a:lvl3pPr marL="1296000" indent="-432000">
              <a:spcBef>
                <a:spcPts val="0"/>
              </a:spcBef>
              <a:defRPr sz="3000">
                <a:solidFill>
                  <a:schemeClr val="accent1"/>
                </a:solidFill>
              </a:defRPr>
            </a:lvl3pPr>
            <a:lvl4pPr>
              <a:spcBef>
                <a:spcPts val="1200"/>
              </a:spcBef>
              <a:defRPr sz="3000">
                <a:solidFill>
                  <a:schemeClr val="accent1"/>
                </a:solidFill>
              </a:defRPr>
            </a:lvl4pPr>
            <a:lvl5pPr>
              <a:spcBef>
                <a:spcPts val="1200"/>
              </a:spcBef>
              <a:defRPr sz="3000">
                <a:solidFill>
                  <a:schemeClr val="accent1"/>
                </a:solidFill>
              </a:defRPr>
            </a:lvl5pPr>
            <a:lvl6pPr>
              <a:spcBef>
                <a:spcPts val="1200"/>
              </a:spcBef>
              <a:defRPr sz="3000">
                <a:solidFill>
                  <a:schemeClr val="accent1"/>
                </a:solidFill>
              </a:defRPr>
            </a:lvl6pPr>
            <a:lvl7pPr>
              <a:spcBef>
                <a:spcPts val="1200"/>
              </a:spcBef>
              <a:defRPr sz="3000">
                <a:solidFill>
                  <a:schemeClr val="accent1"/>
                </a:solidFill>
              </a:defRPr>
            </a:lvl7pPr>
            <a:lvl8pPr>
              <a:spcBef>
                <a:spcPts val="1200"/>
              </a:spcBef>
              <a:defRPr sz="3000">
                <a:solidFill>
                  <a:schemeClr val="accent1"/>
                </a:solidFill>
              </a:defRPr>
            </a:lvl8pPr>
            <a:lvl9pPr>
              <a:spcBef>
                <a:spcPts val="1200"/>
              </a:spcBef>
              <a:defRPr sz="3000">
                <a:solidFill>
                  <a:schemeClr val="accent1"/>
                </a:solidFill>
              </a:defRPr>
            </a:lvl9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endParaRPr lang="nl-NL" noProof="0" dirty="0"/>
          </a:p>
        </p:txBody>
      </p:sp>
      <p:grpSp>
        <p:nvGrpSpPr>
          <p:cNvPr id="9" name="Logo">
            <a:extLst>
              <a:ext uri="{FF2B5EF4-FFF2-40B4-BE49-F238E27FC236}">
                <a16:creationId xmlns:a16="http://schemas.microsoft.com/office/drawing/2014/main" id="{9B22A25C-190B-4ED6-B8BF-C55218FB3D57}"/>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A3FEF0A4-EC1B-425C-A78F-DA83B9CF788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D9D5AAEF-7447-4BBC-805D-2129ED1DAAA1}"/>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D327784A-7303-4EEF-8BA5-8360E9D1F53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45C2DC8A-1B7A-4FDD-8F4B-A0AA89F71C7D}"/>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FF0EA9D2-F39B-4B39-9690-A5B30E3787F8}"/>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920D4351-8D5E-42EF-A387-B8400833BD40}"/>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D29B61A3-5E96-49CC-AB23-C9E1480B629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2017407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en tekst 2 kolommen">
    <p:spTree>
      <p:nvGrpSpPr>
        <p:cNvPr id="1" name=""/>
        <p:cNvGrpSpPr/>
        <p:nvPr/>
      </p:nvGrpSpPr>
      <p:grpSpPr>
        <a:xfrm>
          <a:off x="0" y="0"/>
          <a:ext cx="0" cy="0"/>
          <a:chOff x="0" y="0"/>
          <a:chExt cx="0" cy="0"/>
        </a:xfrm>
      </p:grpSpPr>
      <p:pic>
        <p:nvPicPr>
          <p:cNvPr id="9" name="Vormentaal">
            <a:extLst>
              <a:ext uri="{FF2B5EF4-FFF2-40B4-BE49-F238E27FC236}">
                <a16:creationId xmlns:a16="http://schemas.microsoft.com/office/drawing/2014/main" id="{BA3CFE1A-5F55-4AFF-9E62-B3A39DA884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A31A92CC-9A51-4DCB-9CE1-87C12736465F}"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1709738"/>
            <a:ext cx="11449050" cy="4419599"/>
          </a:xfrm>
        </p:spPr>
        <p:txBody>
          <a:bodyPr numCol="2"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endParaRPr lang="nl-NL" noProof="0" dirty="0"/>
          </a:p>
        </p:txBody>
      </p:sp>
    </p:spTree>
    <p:extLst>
      <p:ext uri="{BB962C8B-B14F-4D97-AF65-F5344CB8AC3E}">
        <p14:creationId xmlns:p14="http://schemas.microsoft.com/office/powerpoint/2010/main" val="2047574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5638799" cy="1160403"/>
          </a:xfrm>
        </p:spPr>
        <p:txBody>
          <a:bodyPr/>
          <a:lstStyle/>
          <a:p>
            <a:r>
              <a:rPr lang="nl-NL" noProof="0"/>
              <a:t>Klik om stijl te bewerken</a:t>
            </a:r>
            <a:endParaRPr lang="nl-NL" noProof="0" dirty="0"/>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EEB38DD-7B9B-4187-B15F-CA706FB7F2BF}"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1709738"/>
            <a:ext cx="5645150"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6175377"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0" name="Logo">
            <a:extLst>
              <a:ext uri="{FF2B5EF4-FFF2-40B4-BE49-F238E27FC236}">
                <a16:creationId xmlns:a16="http://schemas.microsoft.com/office/drawing/2014/main" id="{42160A09-3D65-4023-B2D9-19CBE4033D7D}"/>
              </a:ext>
            </a:extLst>
          </p:cNvPr>
          <p:cNvSpPr>
            <a:spLocks noGrp="1"/>
          </p:cNvSpPr>
          <p:nvPr>
            <p:ph type="body" sz="quarter" idx="15"/>
          </p:nvPr>
        </p:nvSpPr>
        <p:spPr>
          <a:xfrm>
            <a:off x="10999221" y="6308761"/>
            <a:ext cx="810000" cy="168361"/>
          </a:xfrm>
          <a:blipFill dpi="0" rotWithShape="1">
            <a:blip r:embed="rId2" cstate="email">
              <a:extLst>
                <a:ext uri="{28A0092B-C50C-407E-A947-70E740481C1C}">
                  <a14:useLocalDpi xmlns:a14="http://schemas.microsoft.com/office/drawing/2010/main"/>
                </a:ext>
              </a:extLst>
            </a:blip>
            <a:srcRect/>
            <a:stretch>
              <a:fillRect/>
            </a:stretch>
          </a:blipFill>
        </p:spPr>
        <p:txBody>
          <a:bodyPr lIns="1728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2687881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tekst en afbeelding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6175377" y="296863"/>
            <a:ext cx="5638799" cy="1160403"/>
          </a:xfrm>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37BC7CD8-A649-4824-9F9C-F7DAF78B876D}"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6175377" y="1709738"/>
            <a:ext cx="5645150"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0"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Tree>
    <p:extLst>
      <p:ext uri="{BB962C8B-B14F-4D97-AF65-F5344CB8AC3E}">
        <p14:creationId xmlns:p14="http://schemas.microsoft.com/office/powerpoint/2010/main" val="3912026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en afbeelding rechts en ond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F56DC809-E006-4D4A-A571-B5578B43D022}"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1709738"/>
            <a:ext cx="5645150"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6164071" y="1700213"/>
            <a:ext cx="5656454"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6175377" y="5722937"/>
            <a:ext cx="5645148" cy="406401"/>
          </a:xfrm>
        </p:spPr>
        <p:txBody>
          <a:bodyPr/>
          <a:lstStyle>
            <a:lvl1pPr marL="0" indent="0">
              <a:lnSpc>
                <a:spcPct val="80000"/>
              </a:lnSpc>
              <a:buNone/>
              <a:defRPr sz="1600">
                <a:solidFill>
                  <a:schemeClr val="accent3"/>
                </a:solidFill>
              </a:defRPr>
            </a:lvl1pPr>
          </a:lstStyle>
          <a:p>
            <a:pPr lvl="0"/>
            <a:r>
              <a:rPr lang="nl-NL" noProof="0"/>
              <a:t>Legenda over max 2 regels</a:t>
            </a:r>
          </a:p>
        </p:txBody>
      </p:sp>
    </p:spTree>
    <p:extLst>
      <p:ext uri="{BB962C8B-B14F-4D97-AF65-F5344CB8AC3E}">
        <p14:creationId xmlns:p14="http://schemas.microsoft.com/office/powerpoint/2010/main" val="577004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en afbeelding links en onderschrif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4BE8DD9C-7F4A-4F66-B4B4-1B60430E8CA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84B5DEA8-D406-4DE0-9C63-B6B0DEA56C5C}"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371475" y="5722937"/>
            <a:ext cx="5645148" cy="406401"/>
          </a:xfrm>
        </p:spPr>
        <p:txBody>
          <a:bodyPr/>
          <a:lstStyle>
            <a:lvl1pPr marL="0" indent="0">
              <a:lnSpc>
                <a:spcPct val="80000"/>
              </a:lnSpc>
              <a:buNone/>
              <a:defRPr sz="1600">
                <a:solidFill>
                  <a:schemeClr val="accent3"/>
                </a:solidFill>
              </a:defRPr>
            </a:lvl1pPr>
          </a:lstStyle>
          <a:p>
            <a:pPr lvl="0"/>
            <a:r>
              <a:rPr lang="nl-NL" noProof="0"/>
              <a:t>Legenda over max 2 regels</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371475" y="1700213"/>
            <a:ext cx="5656454"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6175376" y="1700212"/>
            <a:ext cx="4823846" cy="4429125"/>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Tree>
    <p:extLst>
      <p:ext uri="{BB962C8B-B14F-4D97-AF65-F5344CB8AC3E}">
        <p14:creationId xmlns:p14="http://schemas.microsoft.com/office/powerpoint/2010/main" val="39059356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met 2 afbeeldingenen onderschrif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4BE8DD9C-7F4A-4F66-B4B4-1B60430E8CA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6B60EDB9-8966-4269-B009-409D6A203F05}"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371475" y="5722937"/>
            <a:ext cx="7152368" cy="406401"/>
          </a:xfrm>
        </p:spPr>
        <p:txBody>
          <a:bodyPr/>
          <a:lstStyle>
            <a:lvl1pPr marL="0" indent="0">
              <a:lnSpc>
                <a:spcPct val="80000"/>
              </a:lnSpc>
              <a:buNone/>
              <a:defRPr sz="1600">
                <a:solidFill>
                  <a:schemeClr val="accent3"/>
                </a:solidFill>
              </a:defRPr>
            </a:lvl1pPr>
          </a:lstStyle>
          <a:p>
            <a:pPr lvl="0"/>
            <a:r>
              <a:rPr lang="nl-NL" noProof="0"/>
              <a:t>Legenda over max 2 regels</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371475" y="1700213"/>
            <a:ext cx="3483431"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7620000" y="1700212"/>
            <a:ext cx="4200525" cy="4429125"/>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
        <p:nvSpPr>
          <p:cNvPr id="11" name="Tijdelijke aanduiding voor afbeelding 24">
            <a:extLst>
              <a:ext uri="{FF2B5EF4-FFF2-40B4-BE49-F238E27FC236}">
                <a16:creationId xmlns:a16="http://schemas.microsoft.com/office/drawing/2014/main" id="{D8BB524D-FB97-48EA-9B22-1D40DF7B05C9}"/>
              </a:ext>
            </a:extLst>
          </p:cNvPr>
          <p:cNvSpPr>
            <a:spLocks noGrp="1"/>
          </p:cNvSpPr>
          <p:nvPr>
            <p:ph type="pic" sz="quarter" idx="17"/>
          </p:nvPr>
        </p:nvSpPr>
        <p:spPr>
          <a:xfrm>
            <a:off x="4040412" y="1711833"/>
            <a:ext cx="3483431"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Tree>
    <p:extLst>
      <p:ext uri="{BB962C8B-B14F-4D97-AF65-F5344CB8AC3E}">
        <p14:creationId xmlns:p14="http://schemas.microsoft.com/office/powerpoint/2010/main" val="1082807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ussendia 01">
    <p:bg>
      <p:bgPr>
        <a:solidFill>
          <a:schemeClr val="tx1"/>
        </a:solidFill>
        <a:effectLst/>
      </p:bgPr>
    </p:bg>
    <p:spTree>
      <p:nvGrpSpPr>
        <p:cNvPr id="1" name=""/>
        <p:cNvGrpSpPr/>
        <p:nvPr/>
      </p:nvGrpSpPr>
      <p:grpSpPr>
        <a:xfrm>
          <a:off x="0" y="0"/>
          <a:ext cx="0" cy="0"/>
          <a:chOff x="0" y="0"/>
          <a:chExt cx="0" cy="0"/>
        </a:xfrm>
      </p:grpSpPr>
      <p:pic>
        <p:nvPicPr>
          <p:cNvPr id="12" name="Vormentaal" descr="Afbeelding met kaart&#10;&#10;Automatisch gegenereerde beschrijving">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F5111CDB-CE47-42D8-BA9F-C515F5D3223B}" type="datetime1">
              <a:rPr lang="nl-NL" noProof="0" smtClean="0"/>
              <a:t>15-10-2023</a:t>
            </a:fld>
            <a:endParaRPr lang="nl-NL" noProof="0"/>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0800" y="3958225"/>
            <a:ext cx="8676000" cy="2171113"/>
          </a:xfrm>
        </p:spPr>
        <p:txBody>
          <a:bodyPr anchor="b">
            <a:noAutofit/>
          </a:bodyPr>
          <a:lstStyle>
            <a:lvl1pPr algn="l">
              <a:lnSpc>
                <a:spcPct val="85000"/>
              </a:lnSpc>
              <a:defRPr sz="5100" spc="-150" baseline="0">
                <a:solidFill>
                  <a:schemeClr val="accent1"/>
                </a:solidFill>
              </a:defRPr>
            </a:lvl1pPr>
          </a:lstStyle>
          <a:p>
            <a:r>
              <a:rPr lang="nl-NL" noProof="0"/>
              <a:t>Klik om stijl te bewerken</a:t>
            </a:r>
          </a:p>
        </p:txBody>
      </p:sp>
      <p:grpSp>
        <p:nvGrpSpPr>
          <p:cNvPr id="8" name="Logo">
            <a:extLst>
              <a:ext uri="{FF2B5EF4-FFF2-40B4-BE49-F238E27FC236}">
                <a16:creationId xmlns:a16="http://schemas.microsoft.com/office/drawing/2014/main" id="{16CD576B-E897-48B0-9871-C2287A8890B3}"/>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9" name="Vrije vorm: vorm 8">
              <a:extLst>
                <a:ext uri="{FF2B5EF4-FFF2-40B4-BE49-F238E27FC236}">
                  <a16:creationId xmlns:a16="http://schemas.microsoft.com/office/drawing/2014/main" id="{5B8DA7BB-2108-4AFD-9102-7DC9FFD16BBF}"/>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0" name="Vrije vorm: vorm 9">
              <a:extLst>
                <a:ext uri="{FF2B5EF4-FFF2-40B4-BE49-F238E27FC236}">
                  <a16:creationId xmlns:a16="http://schemas.microsoft.com/office/drawing/2014/main" id="{E8C04E09-04E3-4C01-8AA7-B2D4A35B8067}"/>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13D0FDDE-9B11-4A56-839A-9AFA0CB281CA}"/>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59BCBE34-961B-423B-A57F-D1312758DE6B}"/>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21236955-7D40-41B5-8916-1664B1CCFDCB}"/>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73588406-8542-4E2B-BA4D-DC2F5330FDBC}"/>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46522910-EB60-4FB9-A5B5-C7D73ECFA322}"/>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843265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B94A498D-C906-4812-959B-BBA6D4E948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11449050" cy="4419599"/>
          </a:xfrm>
        </p:spPr>
        <p:txBody>
          <a:body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endParaRPr lang="nl-NL" noProof="0" dirty="0"/>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1F360904-632D-4428-B762-9ED2B3079DE4}"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Tree>
    <p:extLst>
      <p:ext uri="{BB962C8B-B14F-4D97-AF65-F5344CB8AC3E}">
        <p14:creationId xmlns:p14="http://schemas.microsoft.com/office/powerpoint/2010/main" val="27690476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ussendia 02">
    <p:bg>
      <p:bgPr>
        <a:solidFill>
          <a:schemeClr val="tx1"/>
        </a:solidFill>
        <a:effectLst/>
      </p:bgPr>
    </p:bg>
    <p:spTree>
      <p:nvGrpSpPr>
        <p:cNvPr id="1" name=""/>
        <p:cNvGrpSpPr/>
        <p:nvPr/>
      </p:nvGrpSpPr>
      <p:grpSpPr>
        <a:xfrm>
          <a:off x="0" y="0"/>
          <a:ext cx="0" cy="0"/>
          <a:chOff x="0" y="0"/>
          <a:chExt cx="0" cy="0"/>
        </a:xfrm>
      </p:grpSpPr>
      <p:pic>
        <p:nvPicPr>
          <p:cNvPr id="12" name="Vormentaal">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F5D67444-35CA-4F30-A69C-8F275EF502B8}" type="datetime1">
              <a:rPr lang="nl-NL" noProof="0" smtClean="0"/>
              <a:t>15-10-2023</a:t>
            </a:fld>
            <a:endParaRPr lang="nl-NL" noProof="0"/>
          </a:p>
        </p:txBody>
      </p:sp>
      <p:sp>
        <p:nvSpPr>
          <p:cNvPr id="8" name="Ondertitel 2">
            <a:extLst>
              <a:ext uri="{FF2B5EF4-FFF2-40B4-BE49-F238E27FC236}">
                <a16:creationId xmlns:a16="http://schemas.microsoft.com/office/drawing/2014/main" id="{3C1A9647-39CF-48DD-9463-3076926B4593}"/>
              </a:ext>
            </a:extLst>
          </p:cNvPr>
          <p:cNvSpPr>
            <a:spLocks noGrp="1"/>
          </p:cNvSpPr>
          <p:nvPr>
            <p:ph type="subTitle" idx="1"/>
          </p:nvPr>
        </p:nvSpPr>
        <p:spPr>
          <a:xfrm>
            <a:off x="374650" y="2610355"/>
            <a:ext cx="5645149" cy="3518983"/>
          </a:xfrm>
        </p:spPr>
        <p:txBody>
          <a:bodyPr>
            <a:normAutofit/>
          </a:bodyPr>
          <a:lstStyle>
            <a:lvl1pPr marL="0" indent="0" algn="l">
              <a:buNone/>
              <a:defRPr sz="30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a:t>Klikken om de ondertitelstijl van het model te bewerken</a:t>
            </a:r>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5" y="296862"/>
            <a:ext cx="7197725" cy="2088000"/>
          </a:xfrm>
        </p:spPr>
        <p:txBody>
          <a:bodyPr wrap="square" anchor="t" anchorCtr="0">
            <a:noAutofit/>
          </a:bodyPr>
          <a:lstStyle>
            <a:lvl1pPr algn="l">
              <a:lnSpc>
                <a:spcPct val="85000"/>
              </a:lnSpc>
              <a:defRPr sz="5100" spc="-150" baseline="0">
                <a:solidFill>
                  <a:schemeClr val="accent1"/>
                </a:solidFill>
              </a:defRPr>
            </a:lvl1pPr>
          </a:lstStyle>
          <a:p>
            <a:r>
              <a:rPr lang="nl-NL" noProof="0"/>
              <a:t>Klik om stijl te bewerken</a:t>
            </a:r>
          </a:p>
        </p:txBody>
      </p:sp>
      <p:grpSp>
        <p:nvGrpSpPr>
          <p:cNvPr id="9" name="Logo">
            <a:extLst>
              <a:ext uri="{FF2B5EF4-FFF2-40B4-BE49-F238E27FC236}">
                <a16:creationId xmlns:a16="http://schemas.microsoft.com/office/drawing/2014/main" id="{4E91454C-1553-4226-A18E-25F69480BDCF}"/>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B26949AC-436E-4C19-94E9-76BBD7A64292}"/>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58EE68E4-D104-4232-99AA-C330583CD846}"/>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DEBF829A-4EAA-4730-BCBC-AC5AEB4A48E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F90529B0-CDE6-4EEA-B9BA-EF302169B8DC}"/>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08040EA0-554D-42EC-92EB-7BEB618A7A6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419A56E6-7AE0-4AE2-B24B-8521D266EF5D}"/>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8" name="Vrije vorm: vorm 17">
              <a:extLst>
                <a:ext uri="{FF2B5EF4-FFF2-40B4-BE49-F238E27FC236}">
                  <a16:creationId xmlns:a16="http://schemas.microsoft.com/office/drawing/2014/main" id="{456857BC-28DF-4422-BDB9-EE446942840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3991423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ussendia 03">
    <p:bg>
      <p:bgPr>
        <a:solidFill>
          <a:schemeClr val="tx1"/>
        </a:solidFill>
        <a:effectLst/>
      </p:bgPr>
    </p:bg>
    <p:spTree>
      <p:nvGrpSpPr>
        <p:cNvPr id="1" name=""/>
        <p:cNvGrpSpPr/>
        <p:nvPr/>
      </p:nvGrpSpPr>
      <p:grpSpPr>
        <a:xfrm>
          <a:off x="0" y="0"/>
          <a:ext cx="0" cy="0"/>
          <a:chOff x="0" y="0"/>
          <a:chExt cx="0" cy="0"/>
        </a:xfrm>
      </p:grpSpPr>
      <p:pic>
        <p:nvPicPr>
          <p:cNvPr id="12" name="Vormentaal">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7999"/>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57F04B2F-7CB4-4EC9-8DAE-E7C3ED683122}" type="datetime1">
              <a:rPr lang="nl-NL" noProof="0" smtClean="0"/>
              <a:t>15-10-2023</a:t>
            </a:fld>
            <a:endParaRPr lang="nl-NL" noProof="0"/>
          </a:p>
        </p:txBody>
      </p:sp>
      <p:sp>
        <p:nvSpPr>
          <p:cNvPr id="8" name="Ondertitel 2">
            <a:extLst>
              <a:ext uri="{FF2B5EF4-FFF2-40B4-BE49-F238E27FC236}">
                <a16:creationId xmlns:a16="http://schemas.microsoft.com/office/drawing/2014/main" id="{3C1A9647-39CF-48DD-9463-3076926B4593}"/>
              </a:ext>
            </a:extLst>
          </p:cNvPr>
          <p:cNvSpPr>
            <a:spLocks noGrp="1"/>
          </p:cNvSpPr>
          <p:nvPr>
            <p:ph type="subTitle" idx="1"/>
          </p:nvPr>
        </p:nvSpPr>
        <p:spPr>
          <a:xfrm>
            <a:off x="374650" y="5155915"/>
            <a:ext cx="7668000" cy="973424"/>
          </a:xfrm>
        </p:spPr>
        <p:txBody>
          <a:bodyPr>
            <a:normAutofit/>
          </a:bodyPr>
          <a:lstStyle>
            <a:lvl1pPr marL="0" indent="0" algn="l">
              <a:buNone/>
              <a:defRPr sz="30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a:t>Klikken om de ondertitelstijl van het model te bewerken</a:t>
            </a:r>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5" y="2824163"/>
            <a:ext cx="7668000" cy="2082553"/>
          </a:xfrm>
        </p:spPr>
        <p:txBody>
          <a:bodyPr wrap="square" anchor="b" anchorCtr="0">
            <a:noAutofit/>
          </a:bodyPr>
          <a:lstStyle>
            <a:lvl1pPr algn="l">
              <a:lnSpc>
                <a:spcPct val="85000"/>
              </a:lnSpc>
              <a:defRPr sz="5100" spc="-150" baseline="0">
                <a:solidFill>
                  <a:schemeClr val="accent1"/>
                </a:solidFill>
              </a:defRPr>
            </a:lvl1pPr>
          </a:lstStyle>
          <a:p>
            <a:r>
              <a:rPr lang="nl-NL" noProof="0"/>
              <a:t>Klik om stijl te bewerken</a:t>
            </a:r>
          </a:p>
        </p:txBody>
      </p:sp>
      <p:grpSp>
        <p:nvGrpSpPr>
          <p:cNvPr id="9" name="Logo">
            <a:extLst>
              <a:ext uri="{FF2B5EF4-FFF2-40B4-BE49-F238E27FC236}">
                <a16:creationId xmlns:a16="http://schemas.microsoft.com/office/drawing/2014/main" id="{9733E39C-4C40-4389-8C21-2D43E063DC7B}"/>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781389AE-32D9-461C-A3C8-7E1C8F5A9338}"/>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1A821575-1DC5-4AF8-AFAA-E319B98997CE}"/>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260798AD-8169-44B2-95BB-A78E80C71DF8}"/>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BF9DCE5D-B239-4F39-B873-FF28358F9A3D}"/>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223D429B-CC1E-4F4C-9BE0-93B982E1AB22}"/>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82EC02D2-A6C2-45F4-A22B-ACF9769F3EFF}"/>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8" name="Vrije vorm: vorm 17">
              <a:extLst>
                <a:ext uri="{FF2B5EF4-FFF2-40B4-BE49-F238E27FC236}">
                  <a16:creationId xmlns:a16="http://schemas.microsoft.com/office/drawing/2014/main" id="{CE661FFD-63E2-4ACF-B5AE-7F72D4EB7A82}"/>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7358479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afbeelding vollebreedte en tekst 2 kolommen">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A069464-62FE-406B-87B8-2D97F20E17F9}"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371474" y="1700213"/>
            <a:ext cx="11437745" cy="2859087"/>
          </a:xfrm>
          <a:solidFill>
            <a:schemeClr val="accent3">
              <a:lumMod val="20000"/>
              <a:lumOff val="80000"/>
            </a:schemeClr>
          </a:solidFill>
        </p:spPr>
        <p:txBody>
          <a:bodyPr tIns="1800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4721300"/>
            <a:ext cx="11437745" cy="1408037"/>
          </a:xfrm>
        </p:spPr>
        <p:txBody>
          <a:bodyPr numCol="2"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Tree>
    <p:extLst>
      <p:ext uri="{BB962C8B-B14F-4D97-AF65-F5344CB8AC3E}">
        <p14:creationId xmlns:p14="http://schemas.microsoft.com/office/powerpoint/2010/main" val="1970187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fbeelding groot">
    <p:bg>
      <p:bgPr>
        <a:solidFill>
          <a:schemeClr val="tx1"/>
        </a:solid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p:txBody>
          <a:bodyPr/>
          <a:lstStyle/>
          <a:p>
            <a:fld id="{CCC48442-589B-4BFC-9184-496EEB8D88F7}" type="datetime1">
              <a:rPr lang="nl-NL" noProof="0" smtClean="0"/>
              <a:t>15-10-2023</a:t>
            </a:fld>
            <a:endParaRPr lang="nl-NL" noProof="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5" name="Tijdelijke aanduiding voor afbeelding 24">
            <a:extLst>
              <a:ext uri="{FF2B5EF4-FFF2-40B4-BE49-F238E27FC236}">
                <a16:creationId xmlns:a16="http://schemas.microsoft.com/office/drawing/2014/main" id="{60BC0BA4-B3C0-4FA6-9353-2297928C7879}"/>
              </a:ext>
            </a:extLst>
          </p:cNvPr>
          <p:cNvSpPr>
            <a:spLocks noGrp="1"/>
          </p:cNvSpPr>
          <p:nvPr>
            <p:ph type="pic" sz="quarter" idx="14"/>
          </p:nvPr>
        </p:nvSpPr>
        <p:spPr>
          <a:xfrm>
            <a:off x="371474" y="296863"/>
            <a:ext cx="11449051" cy="5832474"/>
          </a:xfrm>
          <a:solidFill>
            <a:schemeClr val="accent3">
              <a:lumMod val="20000"/>
              <a:lumOff val="80000"/>
            </a:schemeClr>
          </a:solidFill>
        </p:spPr>
        <p:txBody>
          <a:bodyPr tIns="3420000"/>
          <a:lstStyle>
            <a:lvl1pPr marL="0" indent="0" algn="ctr">
              <a:buNone/>
              <a:defRPr>
                <a:solidFill>
                  <a:schemeClr val="tx1"/>
                </a:solidFill>
              </a:defRPr>
            </a:lvl1pPr>
          </a:lstStyle>
          <a:p>
            <a:r>
              <a:rPr lang="nl-NL" noProof="0"/>
              <a:t>Klik op het pictogram als u een afbeelding wilt toevoegen</a:t>
            </a:r>
          </a:p>
        </p:txBody>
      </p:sp>
      <p:grpSp>
        <p:nvGrpSpPr>
          <p:cNvPr id="7" name="Logo">
            <a:extLst>
              <a:ext uri="{FF2B5EF4-FFF2-40B4-BE49-F238E27FC236}">
                <a16:creationId xmlns:a16="http://schemas.microsoft.com/office/drawing/2014/main" id="{BE06C8B0-721A-49E2-B715-76D2C8888846}"/>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8" name="Vrije vorm: vorm 7">
              <a:extLst>
                <a:ext uri="{FF2B5EF4-FFF2-40B4-BE49-F238E27FC236}">
                  <a16:creationId xmlns:a16="http://schemas.microsoft.com/office/drawing/2014/main" id="{839046D3-9D24-4E40-9FBD-3369D41A7D1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9" name="Vrije vorm: vorm 8">
              <a:extLst>
                <a:ext uri="{FF2B5EF4-FFF2-40B4-BE49-F238E27FC236}">
                  <a16:creationId xmlns:a16="http://schemas.microsoft.com/office/drawing/2014/main" id="{C7E72124-D07D-40DD-80FF-BB8A322D07D5}"/>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0" name="Vrije vorm: vorm 9">
              <a:extLst>
                <a:ext uri="{FF2B5EF4-FFF2-40B4-BE49-F238E27FC236}">
                  <a16:creationId xmlns:a16="http://schemas.microsoft.com/office/drawing/2014/main" id="{B1086FB4-193A-4073-A630-AA2FFC029684}"/>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80EE26EF-ABEC-4B70-B3A4-3FDD556815C0}"/>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6797E3F4-ABBA-48AE-86C1-197489A5E3F9}"/>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DB90C388-8785-4A01-B21E-5DBEBB14068B}"/>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9FF72011-B28D-4AA7-BCC5-1F1011E894B3}"/>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3845995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edia groot">
    <p:bg>
      <p:bgPr>
        <a:solidFill>
          <a:schemeClr val="tx1"/>
        </a:solid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p:txBody>
          <a:bodyPr/>
          <a:lstStyle/>
          <a:p>
            <a:fld id="{1460F1B3-482F-4F4A-A3C3-E26533A2A6F7}" type="datetime1">
              <a:rPr lang="nl-NL" noProof="0" smtClean="0"/>
              <a:t>15-10-2023</a:t>
            </a:fld>
            <a:endParaRPr lang="nl-NL" noProof="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8" name="Tijdelijke aanduiding voor media 7">
            <a:extLst>
              <a:ext uri="{FF2B5EF4-FFF2-40B4-BE49-F238E27FC236}">
                <a16:creationId xmlns:a16="http://schemas.microsoft.com/office/drawing/2014/main" id="{7AE70508-E50F-4E18-B84B-D58C94FD7D40}"/>
              </a:ext>
            </a:extLst>
          </p:cNvPr>
          <p:cNvSpPr>
            <a:spLocks noGrp="1"/>
          </p:cNvSpPr>
          <p:nvPr>
            <p:ph type="media" sz="quarter" idx="16"/>
          </p:nvPr>
        </p:nvSpPr>
        <p:spPr>
          <a:xfrm>
            <a:off x="371474" y="296862"/>
            <a:ext cx="11449051" cy="5832475"/>
          </a:xfrm>
          <a:solidFill>
            <a:schemeClr val="accent3">
              <a:lumMod val="20000"/>
              <a:lumOff val="80000"/>
            </a:schemeClr>
          </a:solidFill>
        </p:spPr>
        <p:txBody>
          <a:bodyPr tIns="3420000"/>
          <a:lstStyle>
            <a:lvl1pPr marL="0" indent="0" algn="ctr">
              <a:buNone/>
              <a:defRPr/>
            </a:lvl1pPr>
          </a:lstStyle>
          <a:p>
            <a:r>
              <a:rPr lang="nl-NL" noProof="0"/>
              <a:t>Klik op het pictogram als u media wilt toevoegen</a:t>
            </a:r>
          </a:p>
        </p:txBody>
      </p:sp>
      <p:grpSp>
        <p:nvGrpSpPr>
          <p:cNvPr id="7" name="Logo">
            <a:extLst>
              <a:ext uri="{FF2B5EF4-FFF2-40B4-BE49-F238E27FC236}">
                <a16:creationId xmlns:a16="http://schemas.microsoft.com/office/drawing/2014/main" id="{ED070378-6346-44C3-B364-5C0D56E28321}"/>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9" name="Vrije vorm: vorm 8">
              <a:extLst>
                <a:ext uri="{FF2B5EF4-FFF2-40B4-BE49-F238E27FC236}">
                  <a16:creationId xmlns:a16="http://schemas.microsoft.com/office/drawing/2014/main" id="{07435556-C806-4457-B9BE-1EA9F37BC91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0" name="Vrije vorm: vorm 9">
              <a:extLst>
                <a:ext uri="{FF2B5EF4-FFF2-40B4-BE49-F238E27FC236}">
                  <a16:creationId xmlns:a16="http://schemas.microsoft.com/office/drawing/2014/main" id="{DBFC113C-56FD-4497-87FD-8364D998AE35}"/>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5D927205-7C6D-44F4-9E5D-7408D8E7E41E}"/>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20DB4A73-5764-4B59-B48C-5F8EF74089BE}"/>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5EFA210F-9BA1-464F-A9F3-21E9C90A8A7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8DB2FA1F-8F1E-4FBC-B970-55C793743C3D}"/>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BB336A78-36FD-43EF-99B5-07059DA75C6E}"/>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42305409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24791B-2C2D-4140-B7A1-522815ADE90B}"/>
              </a:ext>
            </a:extLst>
          </p:cNvPr>
          <p:cNvSpPr>
            <a:spLocks noGrp="1"/>
          </p:cNvSpPr>
          <p:nvPr>
            <p:ph type="title"/>
          </p:nvPr>
        </p:nvSpPr>
        <p:spPr/>
        <p:txBody>
          <a:bodyPr/>
          <a:lstStyle/>
          <a:p>
            <a:r>
              <a:rPr lang="nl-NL" noProof="0"/>
              <a:t>Klik om stijl te bewerken</a:t>
            </a:r>
          </a:p>
        </p:txBody>
      </p:sp>
      <p:sp>
        <p:nvSpPr>
          <p:cNvPr id="3" name="Tijdelijke aanduiding voor datum 2">
            <a:extLst>
              <a:ext uri="{FF2B5EF4-FFF2-40B4-BE49-F238E27FC236}">
                <a16:creationId xmlns:a16="http://schemas.microsoft.com/office/drawing/2014/main" id="{BF17EC4C-87B8-4E8F-9F99-FC096F832CD1}"/>
              </a:ext>
            </a:extLst>
          </p:cNvPr>
          <p:cNvSpPr>
            <a:spLocks noGrp="1"/>
          </p:cNvSpPr>
          <p:nvPr>
            <p:ph type="dt" sz="half" idx="10"/>
          </p:nvPr>
        </p:nvSpPr>
        <p:spPr/>
        <p:txBody>
          <a:bodyPr/>
          <a:lstStyle/>
          <a:p>
            <a:fld id="{B6837ED8-77B1-4D92-8A4C-07939ECD182A}" type="datetime1">
              <a:rPr lang="nl-NL" noProof="0" smtClean="0"/>
              <a:t>15-10-2023</a:t>
            </a:fld>
            <a:endParaRPr lang="nl-NL" noProof="0"/>
          </a:p>
        </p:txBody>
      </p:sp>
      <p:sp>
        <p:nvSpPr>
          <p:cNvPr id="4" name="Tijdelijke aanduiding voor voettekst 3">
            <a:extLst>
              <a:ext uri="{FF2B5EF4-FFF2-40B4-BE49-F238E27FC236}">
                <a16:creationId xmlns:a16="http://schemas.microsoft.com/office/drawing/2014/main" id="{41AC693F-75DB-4995-9D17-1E47D6690EE8}"/>
              </a:ext>
            </a:extLst>
          </p:cNvPr>
          <p:cNvSpPr>
            <a:spLocks noGrp="1"/>
          </p:cNvSpPr>
          <p:nvPr>
            <p:ph type="ftr" sz="quarter" idx="11"/>
          </p:nvPr>
        </p:nvSpPr>
        <p:spPr/>
        <p:txBody>
          <a:bodyPr/>
          <a:lstStyle/>
          <a:p>
            <a:r>
              <a:rPr lang="nl-NL" noProof="0"/>
              <a:t>Onderwerp van de presentatie</a:t>
            </a:r>
          </a:p>
        </p:txBody>
      </p:sp>
      <p:sp>
        <p:nvSpPr>
          <p:cNvPr id="5" name="Tijdelijke aanduiding voor dianummer 4">
            <a:extLst>
              <a:ext uri="{FF2B5EF4-FFF2-40B4-BE49-F238E27FC236}">
                <a16:creationId xmlns:a16="http://schemas.microsoft.com/office/drawing/2014/main" id="{9E2D9A0A-D0CB-48B3-81C8-1A1ED81F62B5}"/>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pic>
        <p:nvPicPr>
          <p:cNvPr id="6" name="Vormentaal">
            <a:extLst>
              <a:ext uri="{FF2B5EF4-FFF2-40B4-BE49-F238E27FC236}">
                <a16:creationId xmlns:a16="http://schemas.microsoft.com/office/drawing/2014/main" id="{373D6FA9-37F7-49E5-8799-7DD48471C2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664106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3316F65A-B4BA-49A9-886F-F5BBDA16BDE6}" type="datetime1">
              <a:rPr lang="nl-NL" smtClean="0"/>
              <a:pPr/>
              <a:t>15-10-2023</a:t>
            </a:fld>
            <a:endParaRPr lang="en-GB"/>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en-GB"/>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en-GB" smtClean="0"/>
              <a:pPr/>
              <a:t>‹nr.›</a:t>
            </a:fld>
            <a:endParaRPr lang="en-GB" dirty="0"/>
          </a:p>
        </p:txBody>
      </p:sp>
    </p:spTree>
    <p:extLst>
      <p:ext uri="{BB962C8B-B14F-4D97-AF65-F5344CB8AC3E}">
        <p14:creationId xmlns:p14="http://schemas.microsoft.com/office/powerpoint/2010/main" val="36990489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02">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FF25BC05-3931-4AAE-A70F-C14E5F79F9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itel 5">
            <a:extLst>
              <a:ext uri="{FF2B5EF4-FFF2-40B4-BE49-F238E27FC236}">
                <a16:creationId xmlns:a16="http://schemas.microsoft.com/office/drawing/2014/main" id="{7A11775E-B94E-47F4-BB24-D180F922B8AE}"/>
              </a:ext>
            </a:extLst>
          </p:cNvPr>
          <p:cNvSpPr>
            <a:spLocks noGrp="1"/>
          </p:cNvSpPr>
          <p:nvPr>
            <p:ph type="title"/>
          </p:nvPr>
        </p:nvSpPr>
        <p:spPr>
          <a:xfrm>
            <a:off x="371476" y="-1368000"/>
            <a:ext cx="11449049" cy="1160403"/>
          </a:xfrm>
        </p:spPr>
        <p:txBody>
          <a:bodyPr/>
          <a:lstStyle>
            <a:lvl1pPr>
              <a:defRPr>
                <a:solidFill>
                  <a:srgbClr val="E6E6E6"/>
                </a:solidFill>
              </a:defRPr>
            </a:lvl1pPr>
          </a:lstStyle>
          <a:p>
            <a:r>
              <a:rPr lang="nl-NL"/>
              <a:t>Klik om stijl te bewerken</a:t>
            </a:r>
            <a:endParaRPr lang="en-GB" dirty="0"/>
          </a:p>
        </p:txBody>
      </p:sp>
      <p:sp>
        <p:nvSpPr>
          <p:cNvPr id="7" name="Tijdelijke aanduiding voor datum 6">
            <a:extLst>
              <a:ext uri="{FF2B5EF4-FFF2-40B4-BE49-F238E27FC236}">
                <a16:creationId xmlns:a16="http://schemas.microsoft.com/office/drawing/2014/main" id="{905FEB19-106D-4664-96A6-CD5CDAF8D03D}"/>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E1FD19D5-EFBE-44BB-99F8-B3AC1E31F12E}" type="datetime1">
              <a:rPr lang="nl-NL" smtClean="0"/>
              <a:t>15-10-2023</a:t>
            </a:fld>
            <a:endParaRPr lang="en-GB" dirty="0"/>
          </a:p>
        </p:txBody>
      </p:sp>
      <p:sp>
        <p:nvSpPr>
          <p:cNvPr id="8" name="Tijdelijke aanduiding voor voettekst 7">
            <a:extLst>
              <a:ext uri="{FF2B5EF4-FFF2-40B4-BE49-F238E27FC236}">
                <a16:creationId xmlns:a16="http://schemas.microsoft.com/office/drawing/2014/main" id="{2834317D-2C6F-40C3-8DFA-390A17DB8E9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en-GB"/>
              <a:t>Onderwerp van de presentatie</a:t>
            </a:r>
            <a:endParaRPr lang="en-GB" dirty="0"/>
          </a:p>
        </p:txBody>
      </p:sp>
      <p:sp>
        <p:nvSpPr>
          <p:cNvPr id="9" name="Tijdelijke aanduiding voor dianummer 8">
            <a:extLst>
              <a:ext uri="{FF2B5EF4-FFF2-40B4-BE49-F238E27FC236}">
                <a16:creationId xmlns:a16="http://schemas.microsoft.com/office/drawing/2014/main" id="{A7856C3D-3108-4CC7-BD58-83AA1B23E0CC}"/>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en-GB" smtClean="0"/>
              <a:pPr/>
              <a:t>‹nr.›</a:t>
            </a:fld>
            <a:endParaRPr lang="en-GB" dirty="0"/>
          </a:p>
        </p:txBody>
      </p:sp>
      <p:grpSp>
        <p:nvGrpSpPr>
          <p:cNvPr id="10" name="Logo">
            <a:extLst>
              <a:ext uri="{FF2B5EF4-FFF2-40B4-BE49-F238E27FC236}">
                <a16:creationId xmlns:a16="http://schemas.microsoft.com/office/drawing/2014/main" id="{09A5E9CB-7208-4222-9A98-77DE04E02C44}"/>
              </a:ext>
            </a:extLst>
          </p:cNvPr>
          <p:cNvGrpSpPr>
            <a:grpSpLocks noChangeAspect="1"/>
          </p:cNvGrpSpPr>
          <p:nvPr userDrawn="1"/>
        </p:nvGrpSpPr>
        <p:grpSpPr>
          <a:xfrm>
            <a:off x="3721021" y="2946447"/>
            <a:ext cx="4752000" cy="987712"/>
            <a:chOff x="4033837" y="3000375"/>
            <a:chExt cx="2429593" cy="504996"/>
          </a:xfrm>
          <a:solidFill>
            <a:schemeClr val="tx1"/>
          </a:solidFill>
        </p:grpSpPr>
        <p:sp>
          <p:nvSpPr>
            <p:cNvPr id="11" name="Vrije vorm: vorm 10">
              <a:extLst>
                <a:ext uri="{FF2B5EF4-FFF2-40B4-BE49-F238E27FC236}">
                  <a16:creationId xmlns:a16="http://schemas.microsoft.com/office/drawing/2014/main" id="{3D33F121-C6D0-4D68-B23A-1D11CD35C81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en-GB"/>
            </a:p>
          </p:txBody>
        </p:sp>
        <p:sp>
          <p:nvSpPr>
            <p:cNvPr id="12" name="Vrije vorm: vorm 11">
              <a:extLst>
                <a:ext uri="{FF2B5EF4-FFF2-40B4-BE49-F238E27FC236}">
                  <a16:creationId xmlns:a16="http://schemas.microsoft.com/office/drawing/2014/main" id="{DC333564-E202-4127-8B36-153801B435FC}"/>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en-GB"/>
            </a:p>
          </p:txBody>
        </p:sp>
        <p:sp>
          <p:nvSpPr>
            <p:cNvPr id="13" name="Vrije vorm: vorm 12">
              <a:extLst>
                <a:ext uri="{FF2B5EF4-FFF2-40B4-BE49-F238E27FC236}">
                  <a16:creationId xmlns:a16="http://schemas.microsoft.com/office/drawing/2014/main" id="{6401D170-B725-4C5E-8317-5066426601BD}"/>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en-GB"/>
            </a:p>
          </p:txBody>
        </p:sp>
        <p:sp>
          <p:nvSpPr>
            <p:cNvPr id="14" name="Vrije vorm: vorm 13">
              <a:extLst>
                <a:ext uri="{FF2B5EF4-FFF2-40B4-BE49-F238E27FC236}">
                  <a16:creationId xmlns:a16="http://schemas.microsoft.com/office/drawing/2014/main" id="{4C10DC94-C96B-4FF1-BF11-60A603FB3298}"/>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en-GB"/>
            </a:p>
          </p:txBody>
        </p:sp>
        <p:sp>
          <p:nvSpPr>
            <p:cNvPr id="15" name="Vrije vorm: vorm 14">
              <a:extLst>
                <a:ext uri="{FF2B5EF4-FFF2-40B4-BE49-F238E27FC236}">
                  <a16:creationId xmlns:a16="http://schemas.microsoft.com/office/drawing/2014/main" id="{DBC6BA58-73DC-4FF2-9E1D-50C63F9E85F3}"/>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en-GB"/>
            </a:p>
          </p:txBody>
        </p:sp>
        <p:sp>
          <p:nvSpPr>
            <p:cNvPr id="16" name="Vrije vorm: vorm 15">
              <a:extLst>
                <a:ext uri="{FF2B5EF4-FFF2-40B4-BE49-F238E27FC236}">
                  <a16:creationId xmlns:a16="http://schemas.microsoft.com/office/drawing/2014/main" id="{6184A829-A8B6-4C71-ADBD-B905438B8FE8}"/>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en-GB"/>
            </a:p>
          </p:txBody>
        </p:sp>
        <p:sp>
          <p:nvSpPr>
            <p:cNvPr id="17" name="Vrije vorm: vorm 16">
              <a:extLst>
                <a:ext uri="{FF2B5EF4-FFF2-40B4-BE49-F238E27FC236}">
                  <a16:creationId xmlns:a16="http://schemas.microsoft.com/office/drawing/2014/main" id="{1F5AEC25-04C1-4108-9D28-BAB78CF2F62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en-GB"/>
            </a:p>
          </p:txBody>
        </p:sp>
      </p:grpSp>
    </p:spTree>
    <p:extLst>
      <p:ext uri="{BB962C8B-B14F-4D97-AF65-F5344CB8AC3E}">
        <p14:creationId xmlns:p14="http://schemas.microsoft.com/office/powerpoint/2010/main" val="2946929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ver met afsluiting">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FF25BC05-3931-4AAE-A70F-C14E5F79F9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itel 5">
            <a:extLst>
              <a:ext uri="{FF2B5EF4-FFF2-40B4-BE49-F238E27FC236}">
                <a16:creationId xmlns:a16="http://schemas.microsoft.com/office/drawing/2014/main" id="{7A11775E-B94E-47F4-BB24-D180F922B8AE}"/>
              </a:ext>
            </a:extLst>
          </p:cNvPr>
          <p:cNvSpPr>
            <a:spLocks noGrp="1"/>
          </p:cNvSpPr>
          <p:nvPr>
            <p:ph type="title" hasCustomPrompt="1"/>
          </p:nvPr>
        </p:nvSpPr>
        <p:spPr>
          <a:xfrm>
            <a:off x="2590801" y="2861100"/>
            <a:ext cx="7010400" cy="1160403"/>
          </a:xfrm>
        </p:spPr>
        <p:txBody>
          <a:bodyPr anchor="ctr"/>
          <a:lstStyle>
            <a:lvl1pPr algn="ctr">
              <a:defRPr sz="4800">
                <a:solidFill>
                  <a:schemeClr val="tx1"/>
                </a:solidFill>
              </a:defRPr>
            </a:lvl1pPr>
          </a:lstStyle>
          <a:p>
            <a:r>
              <a:rPr lang="en-GB" dirty="0"/>
              <a:t>Call to action</a:t>
            </a:r>
          </a:p>
        </p:txBody>
      </p:sp>
      <p:sp>
        <p:nvSpPr>
          <p:cNvPr id="7" name="Tijdelijke aanduiding voor datum 6">
            <a:extLst>
              <a:ext uri="{FF2B5EF4-FFF2-40B4-BE49-F238E27FC236}">
                <a16:creationId xmlns:a16="http://schemas.microsoft.com/office/drawing/2014/main" id="{905FEB19-106D-4664-96A6-CD5CDAF8D03D}"/>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A92644BC-DF8B-4D67-A7E7-632056BAF6A3}" type="datetime1">
              <a:rPr lang="nl-NL" smtClean="0"/>
              <a:t>15-10-2023</a:t>
            </a:fld>
            <a:endParaRPr lang="en-GB" dirty="0"/>
          </a:p>
        </p:txBody>
      </p:sp>
      <p:sp>
        <p:nvSpPr>
          <p:cNvPr id="8" name="Tijdelijke aanduiding voor voettekst 7">
            <a:extLst>
              <a:ext uri="{FF2B5EF4-FFF2-40B4-BE49-F238E27FC236}">
                <a16:creationId xmlns:a16="http://schemas.microsoft.com/office/drawing/2014/main" id="{2834317D-2C6F-40C3-8DFA-390A17DB8E9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en-GB"/>
              <a:t>Onderwerp van de presentatie</a:t>
            </a:r>
            <a:endParaRPr lang="en-GB" dirty="0"/>
          </a:p>
        </p:txBody>
      </p:sp>
      <p:sp>
        <p:nvSpPr>
          <p:cNvPr id="9" name="Tijdelijke aanduiding voor dianummer 8">
            <a:extLst>
              <a:ext uri="{FF2B5EF4-FFF2-40B4-BE49-F238E27FC236}">
                <a16:creationId xmlns:a16="http://schemas.microsoft.com/office/drawing/2014/main" id="{A7856C3D-3108-4CC7-BD58-83AA1B23E0CC}"/>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en-GB" smtClean="0"/>
              <a:pPr/>
              <a:t>‹nr.›</a:t>
            </a:fld>
            <a:endParaRPr lang="en-GB" dirty="0"/>
          </a:p>
        </p:txBody>
      </p:sp>
    </p:spTree>
    <p:extLst>
      <p:ext uri="{BB962C8B-B14F-4D97-AF65-F5344CB8AC3E}">
        <p14:creationId xmlns:p14="http://schemas.microsoft.com/office/powerpoint/2010/main" val="25395088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Handleiding verkort">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3316F65A-B4BA-49A9-886F-F5BBDA16BDE6}" type="datetime1">
              <a:rPr lang="nl-NL" noProof="0" smtClean="0"/>
              <a:pPr/>
              <a:t>15-10-2023</a:t>
            </a:fld>
            <a:endParaRPr lang="nl-NL" noProof="0" dirty="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nl-NL" noProof="0" dirty="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dirty="0"/>
          </a:p>
        </p:txBody>
      </p:sp>
      <p:grpSp>
        <p:nvGrpSpPr>
          <p:cNvPr id="155" name="Groep 154">
            <a:extLst>
              <a:ext uri="{FF2B5EF4-FFF2-40B4-BE49-F238E27FC236}">
                <a16:creationId xmlns:a16="http://schemas.microsoft.com/office/drawing/2014/main" id="{8CB0D178-BA37-41D2-857F-9B318F492987}"/>
              </a:ext>
            </a:extLst>
          </p:cNvPr>
          <p:cNvGrpSpPr/>
          <p:nvPr userDrawn="1"/>
        </p:nvGrpSpPr>
        <p:grpSpPr>
          <a:xfrm>
            <a:off x="371475" y="1700213"/>
            <a:ext cx="4703444" cy="4844910"/>
            <a:chOff x="371475" y="1700213"/>
            <a:chExt cx="4703444" cy="4844910"/>
          </a:xfrm>
        </p:grpSpPr>
        <p:sp>
          <p:nvSpPr>
            <p:cNvPr id="16" name="Rechthoek 15">
              <a:extLst>
                <a:ext uri="{FF2B5EF4-FFF2-40B4-BE49-F238E27FC236}">
                  <a16:creationId xmlns:a16="http://schemas.microsoft.com/office/drawing/2014/main" id="{6A98CBCD-00C0-422C-9F30-BBF939342CA5}"/>
                </a:ext>
              </a:extLst>
            </p:cNvPr>
            <p:cNvSpPr/>
            <p:nvPr userDrawn="1"/>
          </p:nvSpPr>
          <p:spPr>
            <a:xfrm>
              <a:off x="389677" y="1700213"/>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1" i="0" u="none" strike="noStrike" kern="0" cap="none" spc="0" normalizeH="0" baseline="0" noProof="0" dirty="0">
                  <a:ln>
                    <a:noFill/>
                  </a:ln>
                  <a:solidFill>
                    <a:schemeClr val="accent2"/>
                  </a:solidFill>
                  <a:effectLst/>
                  <a:uLnTx/>
                  <a:uFillTx/>
                  <a:latin typeface="+mj-lt"/>
                  <a:cs typeface="Segoe UI Light" panose="020B0502040204020203" pitchFamily="34" charset="0"/>
                </a:rPr>
                <a:t>Tekst stijlen</a:t>
              </a:r>
            </a:p>
          </p:txBody>
        </p:sp>
        <p:cxnSp>
          <p:nvCxnSpPr>
            <p:cNvPr id="18" name="Rechte verbindingslijn 17">
              <a:extLst>
                <a:ext uri="{FF2B5EF4-FFF2-40B4-BE49-F238E27FC236}">
                  <a16:creationId xmlns:a16="http://schemas.microsoft.com/office/drawing/2014/main" id="{EBD31D65-B061-4E17-BE29-FD7A27E084FF}"/>
                </a:ext>
              </a:extLst>
            </p:cNvPr>
            <p:cNvCxnSpPr>
              <a:cxnSpLocks/>
            </p:cNvCxnSpPr>
            <p:nvPr userDrawn="1"/>
          </p:nvCxnSpPr>
          <p:spPr>
            <a:xfrm>
              <a:off x="389676" y="1941848"/>
              <a:ext cx="4685243" cy="0"/>
            </a:xfrm>
            <a:prstGeom prst="line">
              <a:avLst/>
            </a:prstGeom>
            <a:noFill/>
            <a:ln w="3175" cap="flat" cmpd="sng" algn="ctr">
              <a:solidFill>
                <a:schemeClr val="accent2"/>
              </a:solidFill>
              <a:prstDash val="solid"/>
            </a:ln>
            <a:effectLst/>
          </p:spPr>
        </p:cxnSp>
        <p:grpSp>
          <p:nvGrpSpPr>
            <p:cNvPr id="19" name="Groep 18">
              <a:extLst>
                <a:ext uri="{FF2B5EF4-FFF2-40B4-BE49-F238E27FC236}">
                  <a16:creationId xmlns:a16="http://schemas.microsoft.com/office/drawing/2014/main" id="{5548C717-B830-4467-8DBF-5EB978FA2DBE}"/>
                </a:ext>
              </a:extLst>
            </p:cNvPr>
            <p:cNvGrpSpPr/>
            <p:nvPr userDrawn="1"/>
          </p:nvGrpSpPr>
          <p:grpSpPr>
            <a:xfrm>
              <a:off x="371475" y="2048192"/>
              <a:ext cx="2933825" cy="558875"/>
              <a:chOff x="-3419346" y="368233"/>
              <a:chExt cx="3904920" cy="743862"/>
            </a:xfrm>
          </p:grpSpPr>
          <p:sp>
            <p:nvSpPr>
              <p:cNvPr id="31" name="Rechthoek 30">
                <a:extLst>
                  <a:ext uri="{FF2B5EF4-FFF2-40B4-BE49-F238E27FC236}">
                    <a16:creationId xmlns:a16="http://schemas.microsoft.com/office/drawing/2014/main" id="{7ECCFC18-D5FE-472A-99C3-E4B436F5750C}"/>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800" b="0" noProof="0" dirty="0">
                    <a:solidFill>
                      <a:srgbClr val="C00000"/>
                    </a:solidFill>
                    <a:latin typeface="Arial" panose="020B0604020202020204" pitchFamily="34" charset="0"/>
                    <a:cs typeface="Arial" panose="020B0604020202020204" pitchFamily="34" charset="0"/>
                  </a:rPr>
                  <a:t>Home</a:t>
                </a:r>
              </a:p>
            </p:txBody>
          </p:sp>
          <p:cxnSp>
            <p:nvCxnSpPr>
              <p:cNvPr id="32" name="Rechte verbindingslijn 31">
                <a:extLst>
                  <a:ext uri="{FF2B5EF4-FFF2-40B4-BE49-F238E27FC236}">
                    <a16:creationId xmlns:a16="http://schemas.microsoft.com/office/drawing/2014/main" id="{D61072B6-83DF-4232-A53B-D3D7ADA1F76B}"/>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722680E8-7ACF-44BF-81C3-515D9FE05692}"/>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Rechthoek 33">
                <a:extLst>
                  <a:ext uri="{FF2B5EF4-FFF2-40B4-BE49-F238E27FC236}">
                    <a16:creationId xmlns:a16="http://schemas.microsoft.com/office/drawing/2014/main" id="{2876073B-F10B-4258-A945-7829FE636027}"/>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nvGrpSpPr>
              <p:cNvPr id="35" name="Groep 34">
                <a:extLst>
                  <a:ext uri="{FF2B5EF4-FFF2-40B4-BE49-F238E27FC236}">
                    <a16:creationId xmlns:a16="http://schemas.microsoft.com/office/drawing/2014/main" id="{4D6339C5-5AEE-44AB-8C89-A10860EB9D68}"/>
                  </a:ext>
                </a:extLst>
              </p:cNvPr>
              <p:cNvGrpSpPr/>
              <p:nvPr userDrawn="1"/>
            </p:nvGrpSpPr>
            <p:grpSpPr>
              <a:xfrm>
                <a:off x="-3002834" y="720303"/>
                <a:ext cx="182598" cy="143759"/>
                <a:chOff x="-3310843" y="700986"/>
                <a:chExt cx="182598" cy="143759"/>
              </a:xfrm>
            </p:grpSpPr>
            <p:grpSp>
              <p:nvGrpSpPr>
                <p:cNvPr id="74" name="Groep 73">
                  <a:extLst>
                    <a:ext uri="{FF2B5EF4-FFF2-40B4-BE49-F238E27FC236}">
                      <a16:creationId xmlns:a16="http://schemas.microsoft.com/office/drawing/2014/main" id="{CD4A49E8-414E-4643-953E-004992570804}"/>
                    </a:ext>
                  </a:extLst>
                </p:cNvPr>
                <p:cNvGrpSpPr/>
                <p:nvPr userDrawn="1"/>
              </p:nvGrpSpPr>
              <p:grpSpPr>
                <a:xfrm>
                  <a:off x="-3310843" y="700986"/>
                  <a:ext cx="182598" cy="143759"/>
                  <a:chOff x="-3310843" y="700986"/>
                  <a:chExt cx="182598" cy="143759"/>
                </a:xfrm>
              </p:grpSpPr>
              <p:cxnSp>
                <p:nvCxnSpPr>
                  <p:cNvPr id="78" name="Rechte verbindingslijn 77">
                    <a:extLst>
                      <a:ext uri="{FF2B5EF4-FFF2-40B4-BE49-F238E27FC236}">
                        <a16:creationId xmlns:a16="http://schemas.microsoft.com/office/drawing/2014/main" id="{7B687034-0E4A-4422-995D-7DCE73A0191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79" name="Rechte verbindingslijn 78">
                    <a:extLst>
                      <a:ext uri="{FF2B5EF4-FFF2-40B4-BE49-F238E27FC236}">
                        <a16:creationId xmlns:a16="http://schemas.microsoft.com/office/drawing/2014/main" id="{9E197AE1-40C7-4464-9D8A-EA22D380B6AA}"/>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80" name="Rechte verbindingslijn 79">
                    <a:extLst>
                      <a:ext uri="{FF2B5EF4-FFF2-40B4-BE49-F238E27FC236}">
                        <a16:creationId xmlns:a16="http://schemas.microsoft.com/office/drawing/2014/main" id="{51E44576-7C47-4459-A432-795885A6CC08}"/>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81" name="Rechte verbindingslijn 80">
                    <a:extLst>
                      <a:ext uri="{FF2B5EF4-FFF2-40B4-BE49-F238E27FC236}">
                        <a16:creationId xmlns:a16="http://schemas.microsoft.com/office/drawing/2014/main" id="{567F89C3-8AC5-4A3F-9E3A-FEF6558DB203}"/>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82" name="Rechte verbindingslijn 81">
                    <a:extLst>
                      <a:ext uri="{FF2B5EF4-FFF2-40B4-BE49-F238E27FC236}">
                        <a16:creationId xmlns:a16="http://schemas.microsoft.com/office/drawing/2014/main" id="{9F89E160-F18D-46C0-B0BB-6E55FF4896EA}"/>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75" name="Groep 74">
                  <a:extLst>
                    <a:ext uri="{FF2B5EF4-FFF2-40B4-BE49-F238E27FC236}">
                      <a16:creationId xmlns:a16="http://schemas.microsoft.com/office/drawing/2014/main" id="{2F7E62F4-530B-453F-92AB-76E06B64492A}"/>
                    </a:ext>
                  </a:extLst>
                </p:cNvPr>
                <p:cNvGrpSpPr/>
                <p:nvPr userDrawn="1"/>
              </p:nvGrpSpPr>
              <p:grpSpPr>
                <a:xfrm flipH="1">
                  <a:off x="-3310774" y="735854"/>
                  <a:ext cx="88801" cy="72568"/>
                  <a:chOff x="-2091059" y="1395403"/>
                  <a:chExt cx="157316" cy="128558"/>
                </a:xfrm>
              </p:grpSpPr>
              <p:sp>
                <p:nvSpPr>
                  <p:cNvPr id="76" name="Rechthoek 75">
                    <a:extLst>
                      <a:ext uri="{FF2B5EF4-FFF2-40B4-BE49-F238E27FC236}">
                        <a16:creationId xmlns:a16="http://schemas.microsoft.com/office/drawing/2014/main" id="{1EDBDC86-7479-4075-BC77-5047EA054D5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77" name="Pijl: punthaak 76">
                    <a:extLst>
                      <a:ext uri="{FF2B5EF4-FFF2-40B4-BE49-F238E27FC236}">
                        <a16:creationId xmlns:a16="http://schemas.microsoft.com/office/drawing/2014/main" id="{475ED6D6-0760-42F3-B045-B6463E7FA09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grpSp>
            <p:nvGrpSpPr>
              <p:cNvPr id="36" name="Groep 35">
                <a:extLst>
                  <a:ext uri="{FF2B5EF4-FFF2-40B4-BE49-F238E27FC236}">
                    <a16:creationId xmlns:a16="http://schemas.microsoft.com/office/drawing/2014/main" id="{9CA137C1-857E-47A9-8CDD-ABDC62CFDE6F}"/>
                  </a:ext>
                </a:extLst>
              </p:cNvPr>
              <p:cNvGrpSpPr/>
              <p:nvPr userDrawn="1"/>
            </p:nvGrpSpPr>
            <p:grpSpPr>
              <a:xfrm>
                <a:off x="-3326107" y="720303"/>
                <a:ext cx="182598" cy="143759"/>
                <a:chOff x="-3634116" y="700986"/>
                <a:chExt cx="182598" cy="143759"/>
              </a:xfrm>
            </p:grpSpPr>
            <p:grpSp>
              <p:nvGrpSpPr>
                <p:cNvPr id="65" name="Groep 64">
                  <a:extLst>
                    <a:ext uri="{FF2B5EF4-FFF2-40B4-BE49-F238E27FC236}">
                      <a16:creationId xmlns:a16="http://schemas.microsoft.com/office/drawing/2014/main" id="{4C6E0AE7-8E25-41CE-828C-99A32A1CCC5F}"/>
                    </a:ext>
                  </a:extLst>
                </p:cNvPr>
                <p:cNvGrpSpPr/>
                <p:nvPr userDrawn="1"/>
              </p:nvGrpSpPr>
              <p:grpSpPr>
                <a:xfrm>
                  <a:off x="-3634116" y="700986"/>
                  <a:ext cx="182598" cy="143759"/>
                  <a:chOff x="-3634116" y="700986"/>
                  <a:chExt cx="182598" cy="143759"/>
                </a:xfrm>
              </p:grpSpPr>
              <p:cxnSp>
                <p:nvCxnSpPr>
                  <p:cNvPr id="69" name="Rechte verbindingslijn 68">
                    <a:extLst>
                      <a:ext uri="{FF2B5EF4-FFF2-40B4-BE49-F238E27FC236}">
                        <a16:creationId xmlns:a16="http://schemas.microsoft.com/office/drawing/2014/main" id="{2F8EE189-C304-43E2-AB04-659024282D17}"/>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70" name="Rechte verbindingslijn 69">
                    <a:extLst>
                      <a:ext uri="{FF2B5EF4-FFF2-40B4-BE49-F238E27FC236}">
                        <a16:creationId xmlns:a16="http://schemas.microsoft.com/office/drawing/2014/main" id="{1E158D69-5C67-457C-9795-CB9E28DD2758}"/>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71" name="Rechte verbindingslijn 70">
                    <a:extLst>
                      <a:ext uri="{FF2B5EF4-FFF2-40B4-BE49-F238E27FC236}">
                        <a16:creationId xmlns:a16="http://schemas.microsoft.com/office/drawing/2014/main" id="{B529F537-0F50-4C8B-898E-EE1245C8B0EB}"/>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72" name="Rechte verbindingslijn 71">
                    <a:extLst>
                      <a:ext uri="{FF2B5EF4-FFF2-40B4-BE49-F238E27FC236}">
                        <a16:creationId xmlns:a16="http://schemas.microsoft.com/office/drawing/2014/main" id="{80B0A3D4-F56E-46AA-B99D-20FD1F83D044}"/>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73" name="Rechte verbindingslijn 72">
                    <a:extLst>
                      <a:ext uri="{FF2B5EF4-FFF2-40B4-BE49-F238E27FC236}">
                        <a16:creationId xmlns:a16="http://schemas.microsoft.com/office/drawing/2014/main" id="{75A793C0-2B6A-4248-91DE-A8AFD5890821}"/>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66" name="Groep 65">
                  <a:extLst>
                    <a:ext uri="{FF2B5EF4-FFF2-40B4-BE49-F238E27FC236}">
                      <a16:creationId xmlns:a16="http://schemas.microsoft.com/office/drawing/2014/main" id="{14DFCDE8-C3A6-4EDD-ABDC-BD4884DF830B}"/>
                    </a:ext>
                  </a:extLst>
                </p:cNvPr>
                <p:cNvGrpSpPr/>
                <p:nvPr userDrawn="1"/>
              </p:nvGrpSpPr>
              <p:grpSpPr>
                <a:xfrm>
                  <a:off x="-3634047" y="735854"/>
                  <a:ext cx="88801" cy="72568"/>
                  <a:chOff x="-2091059" y="1395403"/>
                  <a:chExt cx="157316" cy="128558"/>
                </a:xfrm>
              </p:grpSpPr>
              <p:sp>
                <p:nvSpPr>
                  <p:cNvPr id="67" name="Rechthoek 66">
                    <a:extLst>
                      <a:ext uri="{FF2B5EF4-FFF2-40B4-BE49-F238E27FC236}">
                        <a16:creationId xmlns:a16="http://schemas.microsoft.com/office/drawing/2014/main" id="{B11645EA-4C85-4663-A194-4FDDBA00199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68" name="Pijl: punthaak 67">
                    <a:extLst>
                      <a:ext uri="{FF2B5EF4-FFF2-40B4-BE49-F238E27FC236}">
                        <a16:creationId xmlns:a16="http://schemas.microsoft.com/office/drawing/2014/main" id="{F8DCC163-6CF1-4A37-ADCF-CAD4B72982B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cxnSp>
            <p:nvCxnSpPr>
              <p:cNvPr id="37" name="Rechte verbindingslijn 36">
                <a:extLst>
                  <a:ext uri="{FF2B5EF4-FFF2-40B4-BE49-F238E27FC236}">
                    <a16:creationId xmlns:a16="http://schemas.microsoft.com/office/drawing/2014/main" id="{7357AAFF-835B-4023-8787-3CCF2FD2AFD2}"/>
                  </a:ext>
                </a:extLst>
              </p:cNvPr>
              <p:cNvCxnSpPr>
                <a:cxnSpLocks/>
              </p:cNvCxnSpPr>
              <p:nvPr userDrawn="1"/>
            </p:nvCxnSpPr>
            <p:spPr>
              <a:xfrm flipV="1">
                <a:off x="-2747770" y="523622"/>
                <a:ext cx="331753" cy="196680"/>
              </a:xfrm>
              <a:prstGeom prst="line">
                <a:avLst/>
              </a:prstGeom>
              <a:noFill/>
              <a:ln w="19050" cap="rnd" cmpd="sng" algn="ctr">
                <a:solidFill>
                  <a:schemeClr val="accent5"/>
                </a:solidFill>
                <a:prstDash val="solid"/>
                <a:headEnd type="oval"/>
              </a:ln>
              <a:effectLst/>
            </p:spPr>
          </p:cxnSp>
          <p:cxnSp>
            <p:nvCxnSpPr>
              <p:cNvPr id="38" name="Rechte verbindingslijn 37">
                <a:extLst>
                  <a:ext uri="{FF2B5EF4-FFF2-40B4-BE49-F238E27FC236}">
                    <a16:creationId xmlns:a16="http://schemas.microsoft.com/office/drawing/2014/main" id="{46E1D703-75D8-4A1D-906B-64BAB51AD6E2}"/>
                  </a:ext>
                </a:extLst>
              </p:cNvPr>
              <p:cNvCxnSpPr>
                <a:cxnSpLocks/>
              </p:cNvCxnSpPr>
              <p:nvPr userDrawn="1"/>
            </p:nvCxnSpPr>
            <p:spPr>
              <a:xfrm flipV="1">
                <a:off x="-3196143" y="950343"/>
                <a:ext cx="774583" cy="12662"/>
              </a:xfrm>
              <a:prstGeom prst="line">
                <a:avLst/>
              </a:prstGeom>
              <a:noFill/>
              <a:ln w="19050" cap="rnd" cmpd="sng" algn="ctr">
                <a:solidFill>
                  <a:schemeClr val="accent5"/>
                </a:solidFill>
                <a:prstDash val="solid"/>
                <a:headEnd type="oval"/>
              </a:ln>
              <a:effectLst/>
            </p:spPr>
          </p:cxnSp>
          <p:grpSp>
            <p:nvGrpSpPr>
              <p:cNvPr id="39" name="Groep 38">
                <a:extLst>
                  <a:ext uri="{FF2B5EF4-FFF2-40B4-BE49-F238E27FC236}">
                    <a16:creationId xmlns:a16="http://schemas.microsoft.com/office/drawing/2014/main" id="{16E84680-5669-4673-A5BA-A96B719494D9}"/>
                  </a:ext>
                </a:extLst>
              </p:cNvPr>
              <p:cNvGrpSpPr/>
              <p:nvPr userDrawn="1"/>
            </p:nvGrpSpPr>
            <p:grpSpPr>
              <a:xfrm>
                <a:off x="-2425037" y="370226"/>
                <a:ext cx="357690" cy="330595"/>
                <a:chOff x="-2721817" y="347336"/>
                <a:chExt cx="432805" cy="400021"/>
              </a:xfrm>
            </p:grpSpPr>
            <p:sp>
              <p:nvSpPr>
                <p:cNvPr id="54" name="Rechthoek 53">
                  <a:extLst>
                    <a:ext uri="{FF2B5EF4-FFF2-40B4-BE49-F238E27FC236}">
                      <a16:creationId xmlns:a16="http://schemas.microsoft.com/office/drawing/2014/main" id="{77D6F352-1283-427B-9CC7-9614E1BE51F3}"/>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50" b="0" noProof="0" dirty="0">
                    <a:solidFill>
                      <a:srgbClr val="FF0000"/>
                    </a:solidFill>
                    <a:latin typeface="Arial" panose="020B0604020202020204" pitchFamily="34" charset="0"/>
                    <a:cs typeface="Arial" panose="020B0604020202020204" pitchFamily="34" charset="0"/>
                  </a:endParaRPr>
                </a:p>
              </p:txBody>
            </p:sp>
            <p:grpSp>
              <p:nvGrpSpPr>
                <p:cNvPr id="55" name="Groep 54">
                  <a:extLst>
                    <a:ext uri="{FF2B5EF4-FFF2-40B4-BE49-F238E27FC236}">
                      <a16:creationId xmlns:a16="http://schemas.microsoft.com/office/drawing/2014/main" id="{4170CDA5-6A26-4412-9817-14F222CC69C7}"/>
                    </a:ext>
                  </a:extLst>
                </p:cNvPr>
                <p:cNvGrpSpPr/>
                <p:nvPr userDrawn="1"/>
              </p:nvGrpSpPr>
              <p:grpSpPr>
                <a:xfrm>
                  <a:off x="-2652453" y="431583"/>
                  <a:ext cx="294076" cy="231526"/>
                  <a:chOff x="-3634116" y="700986"/>
                  <a:chExt cx="182598" cy="143759"/>
                </a:xfrm>
              </p:grpSpPr>
              <p:grpSp>
                <p:nvGrpSpPr>
                  <p:cNvPr id="56" name="Groep 55">
                    <a:extLst>
                      <a:ext uri="{FF2B5EF4-FFF2-40B4-BE49-F238E27FC236}">
                        <a16:creationId xmlns:a16="http://schemas.microsoft.com/office/drawing/2014/main" id="{3602E536-F150-4475-8DCB-83E5174E9469}"/>
                      </a:ext>
                    </a:extLst>
                  </p:cNvPr>
                  <p:cNvGrpSpPr/>
                  <p:nvPr userDrawn="1"/>
                </p:nvGrpSpPr>
                <p:grpSpPr>
                  <a:xfrm>
                    <a:off x="-3634116" y="700986"/>
                    <a:ext cx="182598" cy="143759"/>
                    <a:chOff x="-3634116" y="700986"/>
                    <a:chExt cx="182598" cy="143759"/>
                  </a:xfrm>
                </p:grpSpPr>
                <p:cxnSp>
                  <p:nvCxnSpPr>
                    <p:cNvPr id="60" name="Rechte verbindingslijn 59">
                      <a:extLst>
                        <a:ext uri="{FF2B5EF4-FFF2-40B4-BE49-F238E27FC236}">
                          <a16:creationId xmlns:a16="http://schemas.microsoft.com/office/drawing/2014/main" id="{2456C629-C7A4-481F-B601-DA9D6D479582}"/>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61" name="Rechte verbindingslijn 60">
                      <a:extLst>
                        <a:ext uri="{FF2B5EF4-FFF2-40B4-BE49-F238E27FC236}">
                          <a16:creationId xmlns:a16="http://schemas.microsoft.com/office/drawing/2014/main" id="{2513C493-8D87-41C4-867A-8606C34D87AE}"/>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62" name="Rechte verbindingslijn 61">
                      <a:extLst>
                        <a:ext uri="{FF2B5EF4-FFF2-40B4-BE49-F238E27FC236}">
                          <a16:creationId xmlns:a16="http://schemas.microsoft.com/office/drawing/2014/main" id="{D8F92DA9-4110-4340-9989-6D54EEFA2CAA}"/>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63" name="Rechte verbindingslijn 62">
                      <a:extLst>
                        <a:ext uri="{FF2B5EF4-FFF2-40B4-BE49-F238E27FC236}">
                          <a16:creationId xmlns:a16="http://schemas.microsoft.com/office/drawing/2014/main" id="{3A988022-BCE9-4603-AF47-DAE17A265B37}"/>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64" name="Rechte verbindingslijn 63">
                      <a:extLst>
                        <a:ext uri="{FF2B5EF4-FFF2-40B4-BE49-F238E27FC236}">
                          <a16:creationId xmlns:a16="http://schemas.microsoft.com/office/drawing/2014/main" id="{1775E04E-B0D9-4FAF-8B05-3A41511988D7}"/>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57" name="Groep 56">
                    <a:extLst>
                      <a:ext uri="{FF2B5EF4-FFF2-40B4-BE49-F238E27FC236}">
                        <a16:creationId xmlns:a16="http://schemas.microsoft.com/office/drawing/2014/main" id="{ECF54D02-BD00-4AC7-9F61-B9E10A3F3FD7}"/>
                      </a:ext>
                    </a:extLst>
                  </p:cNvPr>
                  <p:cNvGrpSpPr/>
                  <p:nvPr userDrawn="1"/>
                </p:nvGrpSpPr>
                <p:grpSpPr>
                  <a:xfrm>
                    <a:off x="-3634047" y="735854"/>
                    <a:ext cx="88801" cy="72568"/>
                    <a:chOff x="-2091059" y="1395403"/>
                    <a:chExt cx="157316" cy="128558"/>
                  </a:xfrm>
                </p:grpSpPr>
                <p:sp>
                  <p:nvSpPr>
                    <p:cNvPr id="58" name="Rechthoek 57">
                      <a:extLst>
                        <a:ext uri="{FF2B5EF4-FFF2-40B4-BE49-F238E27FC236}">
                          <a16:creationId xmlns:a16="http://schemas.microsoft.com/office/drawing/2014/main" id="{63053832-3C05-48C5-9C8E-FEAC6CA904D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59" name="Pijl: punthaak 58">
                      <a:extLst>
                        <a:ext uri="{FF2B5EF4-FFF2-40B4-BE49-F238E27FC236}">
                          <a16:creationId xmlns:a16="http://schemas.microsoft.com/office/drawing/2014/main" id="{FFAB1B08-1F14-4164-BEE8-1F03A9CBA94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grpSp>
          <p:grpSp>
            <p:nvGrpSpPr>
              <p:cNvPr id="40" name="Groep 39">
                <a:extLst>
                  <a:ext uri="{FF2B5EF4-FFF2-40B4-BE49-F238E27FC236}">
                    <a16:creationId xmlns:a16="http://schemas.microsoft.com/office/drawing/2014/main" id="{07EF18BD-F96E-4ADF-B3FA-7A35613A678E}"/>
                  </a:ext>
                </a:extLst>
              </p:cNvPr>
              <p:cNvGrpSpPr/>
              <p:nvPr userDrawn="1"/>
            </p:nvGrpSpPr>
            <p:grpSpPr>
              <a:xfrm>
                <a:off x="-2425037" y="781500"/>
                <a:ext cx="357690" cy="330595"/>
                <a:chOff x="-2721817" y="782525"/>
                <a:chExt cx="432805" cy="400021"/>
              </a:xfrm>
            </p:grpSpPr>
            <p:sp>
              <p:nvSpPr>
                <p:cNvPr id="43" name="Rechthoek 42">
                  <a:extLst>
                    <a:ext uri="{FF2B5EF4-FFF2-40B4-BE49-F238E27FC236}">
                      <a16:creationId xmlns:a16="http://schemas.microsoft.com/office/drawing/2014/main" id="{D4D1C011-79CF-42C2-8F15-40B7838EAB6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50" b="0" noProof="0" dirty="0">
                    <a:solidFill>
                      <a:srgbClr val="FF0000"/>
                    </a:solidFill>
                    <a:latin typeface="Arial" panose="020B0604020202020204" pitchFamily="34" charset="0"/>
                    <a:cs typeface="Arial" panose="020B0604020202020204" pitchFamily="34" charset="0"/>
                  </a:endParaRPr>
                </a:p>
              </p:txBody>
            </p:sp>
            <p:grpSp>
              <p:nvGrpSpPr>
                <p:cNvPr id="44" name="Groep 43">
                  <a:extLst>
                    <a:ext uri="{FF2B5EF4-FFF2-40B4-BE49-F238E27FC236}">
                      <a16:creationId xmlns:a16="http://schemas.microsoft.com/office/drawing/2014/main" id="{8293B13A-68AC-4C90-8198-CC844E701E23}"/>
                    </a:ext>
                  </a:extLst>
                </p:cNvPr>
                <p:cNvGrpSpPr/>
                <p:nvPr userDrawn="1"/>
              </p:nvGrpSpPr>
              <p:grpSpPr>
                <a:xfrm>
                  <a:off x="-2652453" y="866772"/>
                  <a:ext cx="294076" cy="231526"/>
                  <a:chOff x="-3310843" y="700986"/>
                  <a:chExt cx="182598" cy="143759"/>
                </a:xfrm>
              </p:grpSpPr>
              <p:grpSp>
                <p:nvGrpSpPr>
                  <p:cNvPr id="45" name="Groep 44">
                    <a:extLst>
                      <a:ext uri="{FF2B5EF4-FFF2-40B4-BE49-F238E27FC236}">
                        <a16:creationId xmlns:a16="http://schemas.microsoft.com/office/drawing/2014/main" id="{661E7D94-6A46-437F-AE6B-7B1BC6395A90}"/>
                      </a:ext>
                    </a:extLst>
                  </p:cNvPr>
                  <p:cNvGrpSpPr/>
                  <p:nvPr userDrawn="1"/>
                </p:nvGrpSpPr>
                <p:grpSpPr>
                  <a:xfrm>
                    <a:off x="-3310843" y="700986"/>
                    <a:ext cx="182598" cy="143759"/>
                    <a:chOff x="-3310843" y="700986"/>
                    <a:chExt cx="182598" cy="143759"/>
                  </a:xfrm>
                </p:grpSpPr>
                <p:cxnSp>
                  <p:nvCxnSpPr>
                    <p:cNvPr id="49" name="Rechte verbindingslijn 48">
                      <a:extLst>
                        <a:ext uri="{FF2B5EF4-FFF2-40B4-BE49-F238E27FC236}">
                          <a16:creationId xmlns:a16="http://schemas.microsoft.com/office/drawing/2014/main" id="{A556ECFE-5AD9-459D-AC03-D6AF3D05446C}"/>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50" name="Rechte verbindingslijn 49">
                      <a:extLst>
                        <a:ext uri="{FF2B5EF4-FFF2-40B4-BE49-F238E27FC236}">
                          <a16:creationId xmlns:a16="http://schemas.microsoft.com/office/drawing/2014/main" id="{095B8305-5D0F-4B60-BECC-46979F60DF46}"/>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51" name="Rechte verbindingslijn 50">
                      <a:extLst>
                        <a:ext uri="{FF2B5EF4-FFF2-40B4-BE49-F238E27FC236}">
                          <a16:creationId xmlns:a16="http://schemas.microsoft.com/office/drawing/2014/main" id="{8657EE05-6F42-498B-A410-109742F71385}"/>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52" name="Rechte verbindingslijn 51">
                      <a:extLst>
                        <a:ext uri="{FF2B5EF4-FFF2-40B4-BE49-F238E27FC236}">
                          <a16:creationId xmlns:a16="http://schemas.microsoft.com/office/drawing/2014/main" id="{3D9642B5-BD8C-435F-A463-A0BECD377D31}"/>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53" name="Rechte verbindingslijn 52">
                      <a:extLst>
                        <a:ext uri="{FF2B5EF4-FFF2-40B4-BE49-F238E27FC236}">
                          <a16:creationId xmlns:a16="http://schemas.microsoft.com/office/drawing/2014/main" id="{F5BB8F07-5C31-488E-942A-5D7CBED77E70}"/>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46" name="Groep 45">
                    <a:extLst>
                      <a:ext uri="{FF2B5EF4-FFF2-40B4-BE49-F238E27FC236}">
                        <a16:creationId xmlns:a16="http://schemas.microsoft.com/office/drawing/2014/main" id="{0FA2AF7F-578F-4846-8770-81A4CD18F5CF}"/>
                      </a:ext>
                    </a:extLst>
                  </p:cNvPr>
                  <p:cNvGrpSpPr/>
                  <p:nvPr userDrawn="1"/>
                </p:nvGrpSpPr>
                <p:grpSpPr>
                  <a:xfrm flipH="1">
                    <a:off x="-3310774" y="735854"/>
                    <a:ext cx="88801" cy="72568"/>
                    <a:chOff x="-2091059" y="1395403"/>
                    <a:chExt cx="157316" cy="128558"/>
                  </a:xfrm>
                </p:grpSpPr>
                <p:sp>
                  <p:nvSpPr>
                    <p:cNvPr id="47" name="Rechthoek 46">
                      <a:extLst>
                        <a:ext uri="{FF2B5EF4-FFF2-40B4-BE49-F238E27FC236}">
                          <a16:creationId xmlns:a16="http://schemas.microsoft.com/office/drawing/2014/main" id="{0C7CBB22-CD2E-4E39-ABCF-199080206200}"/>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48" name="Pijl: punthaak 47">
                      <a:extLst>
                        <a:ext uri="{FF2B5EF4-FFF2-40B4-BE49-F238E27FC236}">
                          <a16:creationId xmlns:a16="http://schemas.microsoft.com/office/drawing/2014/main" id="{73447F7E-C101-41B9-8E05-ABA3266BE57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grpSp>
          <p:sp>
            <p:nvSpPr>
              <p:cNvPr id="41" name="Rechthoek 40">
                <a:extLst>
                  <a:ext uri="{FF2B5EF4-FFF2-40B4-BE49-F238E27FC236}">
                    <a16:creationId xmlns:a16="http://schemas.microsoft.com/office/drawing/2014/main" id="{CFA4D101-D568-42EE-AD0C-BCA8FFC34548}"/>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verhogen</a:t>
                </a:r>
              </a:p>
            </p:txBody>
          </p:sp>
          <p:sp>
            <p:nvSpPr>
              <p:cNvPr id="42" name="Rechthoek 41">
                <a:extLst>
                  <a:ext uri="{FF2B5EF4-FFF2-40B4-BE49-F238E27FC236}">
                    <a16:creationId xmlns:a16="http://schemas.microsoft.com/office/drawing/2014/main" id="{A3940509-23FD-4C83-915D-0E596F133944}"/>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Tekst niveau verlagen</a:t>
                </a:r>
              </a:p>
            </p:txBody>
          </p:sp>
        </p:grpSp>
        <p:cxnSp>
          <p:nvCxnSpPr>
            <p:cNvPr id="20" name="Rechte verbindingslijn 19">
              <a:extLst>
                <a:ext uri="{FF2B5EF4-FFF2-40B4-BE49-F238E27FC236}">
                  <a16:creationId xmlns:a16="http://schemas.microsoft.com/office/drawing/2014/main" id="{4A97A65E-819C-4FD1-A72E-217C06A2E9C2}"/>
                </a:ext>
              </a:extLst>
            </p:cNvPr>
            <p:cNvCxnSpPr>
              <a:cxnSpLocks/>
            </p:cNvCxnSpPr>
            <p:nvPr userDrawn="1"/>
          </p:nvCxnSpPr>
          <p:spPr>
            <a:xfrm>
              <a:off x="389676" y="2719710"/>
              <a:ext cx="4685243" cy="0"/>
            </a:xfrm>
            <a:prstGeom prst="line">
              <a:avLst/>
            </a:prstGeom>
            <a:noFill/>
            <a:ln w="3175" cap="flat" cmpd="sng" algn="ctr">
              <a:solidFill>
                <a:schemeClr val="accent2"/>
              </a:solidFill>
              <a:prstDash val="solid"/>
            </a:ln>
            <a:effectLst/>
          </p:spPr>
        </p:cxnSp>
        <p:sp>
          <p:nvSpPr>
            <p:cNvPr id="90" name="Tekstvak 89">
              <a:extLst>
                <a:ext uri="{FF2B5EF4-FFF2-40B4-BE49-F238E27FC236}">
                  <a16:creationId xmlns:a16="http://schemas.microsoft.com/office/drawing/2014/main" id="{ACA6FC1D-C6C7-4BEC-95BE-856D7A25D3ED}"/>
                </a:ext>
              </a:extLst>
            </p:cNvPr>
            <p:cNvSpPr txBox="1"/>
            <p:nvPr userDrawn="1"/>
          </p:nvSpPr>
          <p:spPr>
            <a:xfrm>
              <a:off x="807791" y="3436580"/>
              <a:ext cx="4267128" cy="3108543"/>
            </a:xfrm>
            <a:prstGeom prst="rect">
              <a:avLst/>
            </a:prstGeom>
            <a:noFill/>
          </p:spPr>
          <p:txBody>
            <a:bodyPr wrap="square" lIns="0" tIns="0" rIns="0" bIns="0" rtlCol="0">
              <a:spAutoFit/>
            </a:bodyPr>
            <a:lstStyle/>
            <a:p>
              <a:pPr marL="216000" lvl="0" indent="-216000">
                <a:buFont typeface="Arial" panose="020B0604020202020204" pitchFamily="34" charset="0"/>
                <a:buChar char="•"/>
              </a:pPr>
              <a:r>
                <a:rPr lang="nl-NL" sz="1800" kern="1200" noProof="0" dirty="0">
                  <a:solidFill>
                    <a:schemeClr val="tx1"/>
                  </a:solidFill>
                  <a:latin typeface="+mn-lt"/>
                  <a:ea typeface="+mn-ea"/>
                  <a:cs typeface="+mn-cs"/>
                </a:rPr>
                <a:t>Eerste</a:t>
              </a:r>
              <a:r>
                <a:rPr lang="nl-NL" noProof="0" dirty="0"/>
                <a:t> niveau</a:t>
              </a:r>
            </a:p>
            <a:p>
              <a:pPr marL="501750" lvl="1" indent="-285750">
                <a:buFont typeface="Arial" panose="020B0604020202020204" pitchFamily="34" charset="0"/>
                <a:buChar char="-"/>
              </a:pPr>
              <a:r>
                <a:rPr lang="nl-NL" noProof="0" dirty="0"/>
                <a:t>Tweede niveau</a:t>
              </a:r>
            </a:p>
            <a:p>
              <a:pPr marL="648000" lvl="2" indent="-216000">
                <a:buFont typeface="Arial" panose="020B0604020202020204" pitchFamily="34" charset="0"/>
                <a:buChar char="-"/>
              </a:pPr>
              <a:r>
                <a:rPr lang="nl-NL" noProof="0" dirty="0"/>
                <a:t>Derde niveau</a:t>
              </a:r>
            </a:p>
            <a:p>
              <a:pPr marL="0" lvl="3"/>
              <a:r>
                <a:rPr lang="nl-NL" b="1" noProof="0" dirty="0"/>
                <a:t>Vierde niveau</a:t>
              </a:r>
            </a:p>
            <a:p>
              <a:pPr marL="0" lvl="4"/>
              <a:r>
                <a:rPr lang="nl-NL" noProof="0" dirty="0"/>
                <a:t>Vijfde niveau</a:t>
              </a:r>
            </a:p>
            <a:p>
              <a:pPr marL="432000" lvl="5" indent="-432000">
                <a:buFont typeface="+mj-lt"/>
                <a:buAutoNum type="arabicPeriod"/>
              </a:pPr>
              <a:r>
                <a:rPr lang="nl-NL" noProof="0" dirty="0"/>
                <a:t>Zesde niveau</a:t>
              </a:r>
            </a:p>
            <a:p>
              <a:pPr marL="864000" lvl="6" indent="-432000">
                <a:buFont typeface="+mj-lt"/>
                <a:buAutoNum type="alphaLcPeriod"/>
              </a:pPr>
              <a:r>
                <a:rPr lang="nl-NL" noProof="0" dirty="0"/>
                <a:t>Zevende niveau - Subtitel</a:t>
              </a:r>
            </a:p>
            <a:p>
              <a:pPr marL="0" lvl="7">
                <a:spcAft>
                  <a:spcPts val="1200"/>
                </a:spcAft>
              </a:pPr>
              <a:r>
                <a:rPr lang="nl-NL" sz="3000" noProof="0" dirty="0"/>
                <a:t>Achtste niveau - Subtitel</a:t>
              </a:r>
            </a:p>
            <a:p>
              <a:pPr marL="0" lvl="8"/>
              <a:r>
                <a:rPr lang="nl-NL" noProof="0" dirty="0"/>
                <a:t>Negende Niveau</a:t>
              </a:r>
            </a:p>
            <a:p>
              <a:endParaRPr lang="nl-NL" noProof="0" dirty="0"/>
            </a:p>
          </p:txBody>
        </p:sp>
        <p:sp>
          <p:nvSpPr>
            <p:cNvPr id="7" name="Ovaal 6">
              <a:extLst>
                <a:ext uri="{FF2B5EF4-FFF2-40B4-BE49-F238E27FC236}">
                  <a16:creationId xmlns:a16="http://schemas.microsoft.com/office/drawing/2014/main" id="{F75DFDF9-5322-4B10-9B8B-06ABF45035F8}"/>
                </a:ext>
              </a:extLst>
            </p:cNvPr>
            <p:cNvSpPr>
              <a:spLocks noChangeAspect="1"/>
            </p:cNvSpPr>
            <p:nvPr userDrawn="1"/>
          </p:nvSpPr>
          <p:spPr>
            <a:xfrm>
              <a:off x="374485" y="48515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9" name="Ovaal 8">
              <a:extLst>
                <a:ext uri="{FF2B5EF4-FFF2-40B4-BE49-F238E27FC236}">
                  <a16:creationId xmlns:a16="http://schemas.microsoft.com/office/drawing/2014/main" id="{AAF85ED1-DA7E-43E7-BBE6-8953D8AF83EC}"/>
                </a:ext>
              </a:extLst>
            </p:cNvPr>
            <p:cNvSpPr>
              <a:spLocks noChangeAspect="1"/>
            </p:cNvSpPr>
            <p:nvPr userDrawn="1"/>
          </p:nvSpPr>
          <p:spPr>
            <a:xfrm>
              <a:off x="374485" y="51287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1" name="Ovaal 10">
              <a:extLst>
                <a:ext uri="{FF2B5EF4-FFF2-40B4-BE49-F238E27FC236}">
                  <a16:creationId xmlns:a16="http://schemas.microsoft.com/office/drawing/2014/main" id="{7EB6893E-C1A1-4E98-8AF9-6211D17E17F8}"/>
                </a:ext>
              </a:extLst>
            </p:cNvPr>
            <p:cNvSpPr>
              <a:spLocks noChangeAspect="1"/>
            </p:cNvSpPr>
            <p:nvPr userDrawn="1"/>
          </p:nvSpPr>
          <p:spPr>
            <a:xfrm>
              <a:off x="374485" y="552502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3" name="Ovaal 12">
              <a:extLst>
                <a:ext uri="{FF2B5EF4-FFF2-40B4-BE49-F238E27FC236}">
                  <a16:creationId xmlns:a16="http://schemas.microsoft.com/office/drawing/2014/main" id="{663286AB-74D7-4FCD-8D85-8DDD7065FC5D}"/>
                </a:ext>
              </a:extLst>
            </p:cNvPr>
            <p:cNvSpPr>
              <a:spLocks noChangeAspect="1"/>
            </p:cNvSpPr>
            <p:nvPr userDrawn="1"/>
          </p:nvSpPr>
          <p:spPr>
            <a:xfrm>
              <a:off x="374485" y="6016537"/>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17" name="Ovaal 16">
              <a:extLst>
                <a:ext uri="{FF2B5EF4-FFF2-40B4-BE49-F238E27FC236}">
                  <a16:creationId xmlns:a16="http://schemas.microsoft.com/office/drawing/2014/main" id="{5E2C31E3-7943-4E1B-B55A-F3833A683CC5}"/>
                </a:ext>
              </a:extLst>
            </p:cNvPr>
            <p:cNvSpPr>
              <a:spLocks noChangeAspect="1"/>
            </p:cNvSpPr>
            <p:nvPr userDrawn="1"/>
          </p:nvSpPr>
          <p:spPr>
            <a:xfrm>
              <a:off x="374485" y="34655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sp>
          <p:nvSpPr>
            <p:cNvPr id="22" name="Ovaal 21">
              <a:extLst>
                <a:ext uri="{FF2B5EF4-FFF2-40B4-BE49-F238E27FC236}">
                  <a16:creationId xmlns:a16="http://schemas.microsoft.com/office/drawing/2014/main" id="{D5D8BCAC-25B6-41D4-A02F-B0BB26914B63}"/>
                </a:ext>
              </a:extLst>
            </p:cNvPr>
            <p:cNvSpPr>
              <a:spLocks noChangeAspect="1"/>
            </p:cNvSpPr>
            <p:nvPr userDrawn="1"/>
          </p:nvSpPr>
          <p:spPr>
            <a:xfrm>
              <a:off x="374485" y="37427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4" name="Ovaal 23">
              <a:extLst>
                <a:ext uri="{FF2B5EF4-FFF2-40B4-BE49-F238E27FC236}">
                  <a16:creationId xmlns:a16="http://schemas.microsoft.com/office/drawing/2014/main" id="{AAF1F190-C472-43C7-8866-B7ED08F193E8}"/>
                </a:ext>
              </a:extLst>
            </p:cNvPr>
            <p:cNvSpPr>
              <a:spLocks noChangeAspect="1"/>
            </p:cNvSpPr>
            <p:nvPr userDrawn="1"/>
          </p:nvSpPr>
          <p:spPr>
            <a:xfrm>
              <a:off x="374485" y="40199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26" name="Ovaal 25">
              <a:extLst>
                <a:ext uri="{FF2B5EF4-FFF2-40B4-BE49-F238E27FC236}">
                  <a16:creationId xmlns:a16="http://schemas.microsoft.com/office/drawing/2014/main" id="{7AACA8B9-A7AB-42DE-9C16-24386748775B}"/>
                </a:ext>
              </a:extLst>
            </p:cNvPr>
            <p:cNvSpPr>
              <a:spLocks noChangeAspect="1"/>
            </p:cNvSpPr>
            <p:nvPr userDrawn="1"/>
          </p:nvSpPr>
          <p:spPr>
            <a:xfrm>
              <a:off x="374485" y="42971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28" name="Ovaal 27">
              <a:extLst>
                <a:ext uri="{FF2B5EF4-FFF2-40B4-BE49-F238E27FC236}">
                  <a16:creationId xmlns:a16="http://schemas.microsoft.com/office/drawing/2014/main" id="{13C42B36-BC26-441A-8FA2-BB267074BD7C}"/>
                </a:ext>
              </a:extLst>
            </p:cNvPr>
            <p:cNvSpPr>
              <a:spLocks noChangeAspect="1"/>
            </p:cNvSpPr>
            <p:nvPr userDrawn="1"/>
          </p:nvSpPr>
          <p:spPr>
            <a:xfrm>
              <a:off x="374485" y="45743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5</a:t>
              </a:r>
            </a:p>
          </p:txBody>
        </p:sp>
        <p:sp>
          <p:nvSpPr>
            <p:cNvPr id="30" name="Rechthoek 29">
              <a:extLst>
                <a:ext uri="{FF2B5EF4-FFF2-40B4-BE49-F238E27FC236}">
                  <a16:creationId xmlns:a16="http://schemas.microsoft.com/office/drawing/2014/main" id="{8BB401EE-98BA-4DB4-A611-74D31AB26636}"/>
                </a:ext>
              </a:extLst>
            </p:cNvPr>
            <p:cNvSpPr/>
            <p:nvPr userDrawn="1"/>
          </p:nvSpPr>
          <p:spPr>
            <a:xfrm>
              <a:off x="388223" y="2838439"/>
              <a:ext cx="4685243" cy="590562"/>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de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 de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tab om de tekstopmaak te wijzigen. Klik op de iconen zoals hierboven afgebeeld en kies het gewenste niveau. </a:t>
              </a:r>
              <a:r>
                <a:rPr kumimoji="0" lang="nl-NL"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Kies uit:</a:t>
              </a:r>
            </a:p>
          </p:txBody>
        </p:sp>
      </p:grpSp>
      <p:grpSp>
        <p:nvGrpSpPr>
          <p:cNvPr id="160" name="Groep 159">
            <a:extLst>
              <a:ext uri="{FF2B5EF4-FFF2-40B4-BE49-F238E27FC236}">
                <a16:creationId xmlns:a16="http://schemas.microsoft.com/office/drawing/2014/main" id="{635C1030-4BB4-4A32-A302-11D5E5490F74}"/>
              </a:ext>
            </a:extLst>
          </p:cNvPr>
          <p:cNvGrpSpPr/>
          <p:nvPr userDrawn="1"/>
        </p:nvGrpSpPr>
        <p:grpSpPr>
          <a:xfrm>
            <a:off x="6090340" y="1714038"/>
            <a:ext cx="4298260" cy="4302351"/>
            <a:chOff x="6090340" y="1714038"/>
            <a:chExt cx="4298260" cy="4302351"/>
          </a:xfrm>
        </p:grpSpPr>
        <p:sp>
          <p:nvSpPr>
            <p:cNvPr id="99" name="Rechthoek 98">
              <a:extLst>
                <a:ext uri="{FF2B5EF4-FFF2-40B4-BE49-F238E27FC236}">
                  <a16:creationId xmlns:a16="http://schemas.microsoft.com/office/drawing/2014/main" id="{F5C74C9C-6499-425E-82BF-73305EE8C3CB}"/>
                </a:ext>
              </a:extLst>
            </p:cNvPr>
            <p:cNvSpPr/>
            <p:nvPr userDrawn="1"/>
          </p:nvSpPr>
          <p:spPr>
            <a:xfrm>
              <a:off x="6095999" y="1714038"/>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1" i="0" u="none" strike="noStrike" kern="0" cap="none" spc="0" normalizeH="0" baseline="0" noProof="0" dirty="0">
                  <a:ln>
                    <a:noFill/>
                  </a:ln>
                  <a:solidFill>
                    <a:schemeClr val="accent2"/>
                  </a:solidFill>
                  <a:effectLst/>
                  <a:uLnTx/>
                  <a:uFillTx/>
                  <a:latin typeface="+mj-lt"/>
                  <a:cs typeface="Segoe UI Light" panose="020B0502040204020203" pitchFamily="34" charset="0"/>
                </a:rPr>
                <a:t>Afbeelding invoegen/wijzigen</a:t>
              </a:r>
            </a:p>
          </p:txBody>
        </p:sp>
        <p:sp>
          <p:nvSpPr>
            <p:cNvPr id="100" name="Ovaal 99">
              <a:extLst>
                <a:ext uri="{FF2B5EF4-FFF2-40B4-BE49-F238E27FC236}">
                  <a16:creationId xmlns:a16="http://schemas.microsoft.com/office/drawing/2014/main" id="{F1BC5BF1-B80F-41D5-8E67-93715BDE56DC}"/>
                </a:ext>
              </a:extLst>
            </p:cNvPr>
            <p:cNvSpPr>
              <a:spLocks noChangeAspect="1"/>
            </p:cNvSpPr>
            <p:nvPr userDrawn="1"/>
          </p:nvSpPr>
          <p:spPr>
            <a:xfrm>
              <a:off x="6090340" y="2080528"/>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01" name="Rechte verbindingslijn 100">
              <a:extLst>
                <a:ext uri="{FF2B5EF4-FFF2-40B4-BE49-F238E27FC236}">
                  <a16:creationId xmlns:a16="http://schemas.microsoft.com/office/drawing/2014/main" id="{ED8E7ECA-57ED-4C7E-8D23-CACBCCD8CA75}"/>
                </a:ext>
              </a:extLst>
            </p:cNvPr>
            <p:cNvCxnSpPr>
              <a:cxnSpLocks/>
            </p:cNvCxnSpPr>
            <p:nvPr userDrawn="1"/>
          </p:nvCxnSpPr>
          <p:spPr>
            <a:xfrm>
              <a:off x="6095999" y="1955673"/>
              <a:ext cx="4292601" cy="0"/>
            </a:xfrm>
            <a:prstGeom prst="line">
              <a:avLst/>
            </a:prstGeom>
            <a:noFill/>
            <a:ln w="3175" cap="flat" cmpd="sng" algn="ctr">
              <a:solidFill>
                <a:schemeClr val="accent2"/>
              </a:solidFill>
              <a:prstDash val="solid"/>
            </a:ln>
            <a:effectLst/>
          </p:spPr>
        </p:cxnSp>
        <p:cxnSp>
          <p:nvCxnSpPr>
            <p:cNvPr id="102" name="Rechte verbindingslijn 101">
              <a:extLst>
                <a:ext uri="{FF2B5EF4-FFF2-40B4-BE49-F238E27FC236}">
                  <a16:creationId xmlns:a16="http://schemas.microsoft.com/office/drawing/2014/main" id="{C8535EE1-A999-4CA1-B8E8-45A0675563D0}"/>
                </a:ext>
              </a:extLst>
            </p:cNvPr>
            <p:cNvCxnSpPr>
              <a:cxnSpLocks/>
            </p:cNvCxnSpPr>
            <p:nvPr userDrawn="1"/>
          </p:nvCxnSpPr>
          <p:spPr>
            <a:xfrm>
              <a:off x="6095999" y="3291971"/>
              <a:ext cx="4292601" cy="0"/>
            </a:xfrm>
            <a:prstGeom prst="line">
              <a:avLst/>
            </a:prstGeom>
            <a:noFill/>
            <a:ln w="3175" cap="flat" cmpd="sng" algn="ctr">
              <a:solidFill>
                <a:schemeClr val="accent2"/>
              </a:solidFill>
              <a:prstDash val="solid"/>
            </a:ln>
            <a:effectLst/>
          </p:spPr>
        </p:cxnSp>
        <p:sp>
          <p:nvSpPr>
            <p:cNvPr id="103" name="Rechthoek 102">
              <a:extLst>
                <a:ext uri="{FF2B5EF4-FFF2-40B4-BE49-F238E27FC236}">
                  <a16:creationId xmlns:a16="http://schemas.microsoft.com/office/drawing/2014/main" id="{F91FD429-FE16-466B-AA1A-C8F7528DB061}"/>
                </a:ext>
              </a:extLst>
            </p:cNvPr>
            <p:cNvSpPr/>
            <p:nvPr userDrawn="1"/>
          </p:nvSpPr>
          <p:spPr>
            <a:xfrm>
              <a:off x="6456020" y="2146590"/>
              <a:ext cx="3932580"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Verwijder de bestaande afbeelding indien nodig met de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(voorbeeld hieronder).</a:t>
              </a:r>
              <a:endPar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105" name="Ovaal 104">
              <a:extLst>
                <a:ext uri="{FF2B5EF4-FFF2-40B4-BE49-F238E27FC236}">
                  <a16:creationId xmlns:a16="http://schemas.microsoft.com/office/drawing/2014/main" id="{983AFDEF-FE3A-48B3-8130-8062373DB38B}"/>
                </a:ext>
              </a:extLst>
            </p:cNvPr>
            <p:cNvSpPr>
              <a:spLocks noChangeAspect="1"/>
            </p:cNvSpPr>
            <p:nvPr userDrawn="1"/>
          </p:nvSpPr>
          <p:spPr>
            <a:xfrm>
              <a:off x="6090340" y="3445836"/>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106" name="Rechthoek 105">
              <a:extLst>
                <a:ext uri="{FF2B5EF4-FFF2-40B4-BE49-F238E27FC236}">
                  <a16:creationId xmlns:a16="http://schemas.microsoft.com/office/drawing/2014/main" id="{A0EC1C6E-826A-4AF2-9126-FBDCD78D984E}"/>
                </a:ext>
              </a:extLst>
            </p:cNvPr>
            <p:cNvSpPr/>
            <p:nvPr userDrawn="1"/>
          </p:nvSpPr>
          <p:spPr>
            <a:xfrm>
              <a:off x="6456020" y="3511899"/>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de gewenste afbeelding en klip op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‘Invoegen / </a:t>
              </a:r>
              <a:r>
                <a:rPr kumimoji="0" lang="nl-NL" sz="1100" b="1" i="0" u="none" strike="noStrike" kern="0" cap="none" spc="0" normalizeH="0" baseline="0" noProof="0" dirty="0" err="1">
                  <a:ln>
                    <a:noFill/>
                  </a:ln>
                  <a:solidFill>
                    <a:srgbClr val="000000"/>
                  </a:solidFill>
                  <a:effectLst/>
                  <a:uLnTx/>
                  <a:uFillTx/>
                  <a:latin typeface="+mn-lt"/>
                  <a:cs typeface="Segoe UI Light" panose="020B0502040204020203" pitchFamily="34" charset="0"/>
                </a:rPr>
                <a:t>Insert</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107" name="Groep 106">
              <a:extLst>
                <a:ext uri="{FF2B5EF4-FFF2-40B4-BE49-F238E27FC236}">
                  <a16:creationId xmlns:a16="http://schemas.microsoft.com/office/drawing/2014/main" id="{00F6B808-F936-4101-A0EF-B1DE298B78C5}"/>
                </a:ext>
              </a:extLst>
            </p:cNvPr>
            <p:cNvGrpSpPr/>
            <p:nvPr userDrawn="1"/>
          </p:nvGrpSpPr>
          <p:grpSpPr>
            <a:xfrm>
              <a:off x="6456020" y="3923988"/>
              <a:ext cx="825500" cy="209550"/>
              <a:chOff x="13504624" y="2482850"/>
              <a:chExt cx="825500" cy="209550"/>
            </a:xfrm>
          </p:grpSpPr>
          <p:sp>
            <p:nvSpPr>
              <p:cNvPr id="141" name="Rechthoek 140">
                <a:extLst>
                  <a:ext uri="{FF2B5EF4-FFF2-40B4-BE49-F238E27FC236}">
                    <a16:creationId xmlns:a16="http://schemas.microsoft.com/office/drawing/2014/main" id="{0FFA0F29-509C-4E8E-B5A6-5D66C8574A2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Invoegen</a:t>
                </a:r>
              </a:p>
            </p:txBody>
          </p:sp>
          <p:cxnSp>
            <p:nvCxnSpPr>
              <p:cNvPr id="142" name="Rechte verbindingslijn 141">
                <a:extLst>
                  <a:ext uri="{FF2B5EF4-FFF2-40B4-BE49-F238E27FC236}">
                    <a16:creationId xmlns:a16="http://schemas.microsoft.com/office/drawing/2014/main" id="{B38CFCB9-B8AF-488D-8BD8-970672704894}"/>
                  </a:ext>
                </a:extLst>
              </p:cNvPr>
              <p:cNvCxnSpPr/>
              <p:nvPr userDrawn="1"/>
            </p:nvCxnSpPr>
            <p:spPr>
              <a:xfrm>
                <a:off x="14155269" y="2515250"/>
                <a:ext cx="0" cy="142717"/>
              </a:xfrm>
              <a:prstGeom prst="line">
                <a:avLst/>
              </a:prstGeom>
              <a:noFill/>
              <a:ln w="6350" cap="flat" cmpd="sng" algn="ctr">
                <a:solidFill>
                  <a:srgbClr val="44546A"/>
                </a:solidFill>
                <a:prstDash val="solid"/>
              </a:ln>
              <a:effectLst/>
            </p:spPr>
          </p:cxnSp>
          <p:sp>
            <p:nvSpPr>
              <p:cNvPr id="143" name="Gelijkbenige driehoek 142">
                <a:extLst>
                  <a:ext uri="{FF2B5EF4-FFF2-40B4-BE49-F238E27FC236}">
                    <a16:creationId xmlns:a16="http://schemas.microsoft.com/office/drawing/2014/main" id="{F3FAEB39-79FA-4CD0-A3FD-37CEDDDA924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nvGrpSpPr>
            <p:cNvPr id="108" name="Groep 107">
              <a:extLst>
                <a:ext uri="{FF2B5EF4-FFF2-40B4-BE49-F238E27FC236}">
                  <a16:creationId xmlns:a16="http://schemas.microsoft.com/office/drawing/2014/main" id="{9C151F3A-3B71-42AE-BA15-7B50A0D6F25A}"/>
                </a:ext>
              </a:extLst>
            </p:cNvPr>
            <p:cNvGrpSpPr/>
            <p:nvPr userDrawn="1"/>
          </p:nvGrpSpPr>
          <p:grpSpPr>
            <a:xfrm>
              <a:off x="6456020" y="2855664"/>
              <a:ext cx="294789" cy="318834"/>
              <a:chOff x="14466489" y="1001522"/>
              <a:chExt cx="290627" cy="314333"/>
            </a:xfrm>
          </p:grpSpPr>
          <p:sp>
            <p:nvSpPr>
              <p:cNvPr id="135" name="Rechthoek 134">
                <a:extLst>
                  <a:ext uri="{FF2B5EF4-FFF2-40B4-BE49-F238E27FC236}">
                    <a16:creationId xmlns:a16="http://schemas.microsoft.com/office/drawing/2014/main" id="{E7294692-173B-4689-8B41-69204EFE42F9}"/>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36" name="Ovaal 135">
                <a:extLst>
                  <a:ext uri="{FF2B5EF4-FFF2-40B4-BE49-F238E27FC236}">
                    <a16:creationId xmlns:a16="http://schemas.microsoft.com/office/drawing/2014/main" id="{96D5435F-40DC-43D1-B425-12C117CC53B7}"/>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7" name="Vrije vorm: vorm 136">
                <a:extLst>
                  <a:ext uri="{FF2B5EF4-FFF2-40B4-BE49-F238E27FC236}">
                    <a16:creationId xmlns:a16="http://schemas.microsoft.com/office/drawing/2014/main" id="{7AB1FAB2-450C-488C-BBA0-2C1A8A5C84A4}"/>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8" name="Rechthoek: afgeronde hoeken 137">
                <a:extLst>
                  <a:ext uri="{FF2B5EF4-FFF2-40B4-BE49-F238E27FC236}">
                    <a16:creationId xmlns:a16="http://schemas.microsoft.com/office/drawing/2014/main" id="{F6C2FB0F-6E35-49C7-8D0C-7370584AA449}"/>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cxnSp>
            <p:nvCxnSpPr>
              <p:cNvPr id="139" name="Rechte verbindingslijn 138">
                <a:extLst>
                  <a:ext uri="{FF2B5EF4-FFF2-40B4-BE49-F238E27FC236}">
                    <a16:creationId xmlns:a16="http://schemas.microsoft.com/office/drawing/2014/main" id="{81DC98CB-3420-4157-A476-509B1A496D23}"/>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Rechte verbindingslijn 139">
                <a:extLst>
                  <a:ext uri="{FF2B5EF4-FFF2-40B4-BE49-F238E27FC236}">
                    <a16:creationId xmlns:a16="http://schemas.microsoft.com/office/drawing/2014/main" id="{E23C1BCE-E05B-4F23-9C09-F22122816702}"/>
                  </a:ext>
                </a:extLst>
              </p:cNvPr>
              <p:cNvCxnSpPr>
                <a:cxnSpLocks/>
                <a:stCxn id="138"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9" name="Ovaal 108">
              <a:extLst>
                <a:ext uri="{FF2B5EF4-FFF2-40B4-BE49-F238E27FC236}">
                  <a16:creationId xmlns:a16="http://schemas.microsoft.com/office/drawing/2014/main" id="{2467B621-AC9E-454D-8364-464717FED1FB}"/>
                </a:ext>
              </a:extLst>
            </p:cNvPr>
            <p:cNvSpPr>
              <a:spLocks noChangeAspect="1"/>
            </p:cNvSpPr>
            <p:nvPr userDrawn="1"/>
          </p:nvSpPr>
          <p:spPr>
            <a:xfrm>
              <a:off x="6090340" y="4420889"/>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10" name="Rechthoek 109">
              <a:extLst>
                <a:ext uri="{FF2B5EF4-FFF2-40B4-BE49-F238E27FC236}">
                  <a16:creationId xmlns:a16="http://schemas.microsoft.com/office/drawing/2014/main" id="{1DA47967-DC93-48B1-A486-31C6505F1F2E}"/>
                </a:ext>
              </a:extLst>
            </p:cNvPr>
            <p:cNvSpPr/>
            <p:nvPr userDrawn="1"/>
          </p:nvSpPr>
          <p:spPr>
            <a:xfrm>
              <a:off x="6456020" y="4486953"/>
              <a:ext cx="3932579" cy="433206"/>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Rechter muisklik op </a:t>
              </a:r>
              <a:r>
                <a:rPr kumimoji="0" lang="nl-NL" sz="1100" b="0" i="0" u="none" strike="noStrike" kern="0" cap="none" spc="0" normalizeH="0" baseline="0" noProof="0" dirty="0" err="1">
                  <a:ln>
                    <a:noFill/>
                  </a:ln>
                  <a:solidFill>
                    <a:srgbClr val="000000"/>
                  </a:solidFill>
                  <a:effectLst/>
                  <a:uLnTx/>
                  <a:uFillTx/>
                  <a:latin typeface="+mn-lt"/>
                  <a:cs typeface="Segoe UI Light" panose="020B0502040204020203" pitchFamily="34" charset="0"/>
                </a:rPr>
                <a:t>op</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de miniweergave aan de linker kant van het scherm en kies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´Dia herstellen / Reset slide´</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11" name="Rechte verbindingslijn 110">
              <a:extLst>
                <a:ext uri="{FF2B5EF4-FFF2-40B4-BE49-F238E27FC236}">
                  <a16:creationId xmlns:a16="http://schemas.microsoft.com/office/drawing/2014/main" id="{1BBEB69A-49BC-4F56-9D72-98CBAF7A1C8A}"/>
                </a:ext>
              </a:extLst>
            </p:cNvPr>
            <p:cNvCxnSpPr>
              <a:cxnSpLocks/>
            </p:cNvCxnSpPr>
            <p:nvPr userDrawn="1"/>
          </p:nvCxnSpPr>
          <p:spPr>
            <a:xfrm>
              <a:off x="6095999" y="4239227"/>
              <a:ext cx="4292601" cy="0"/>
            </a:xfrm>
            <a:prstGeom prst="line">
              <a:avLst/>
            </a:prstGeom>
            <a:noFill/>
            <a:ln w="3175" cap="flat" cmpd="sng" algn="ctr">
              <a:solidFill>
                <a:schemeClr val="accent2"/>
              </a:solidFill>
              <a:prstDash val="solid"/>
            </a:ln>
            <a:effectLst/>
          </p:spPr>
        </p:cxnSp>
        <p:sp>
          <p:nvSpPr>
            <p:cNvPr id="112" name="Rechthoek 111">
              <a:extLst>
                <a:ext uri="{FF2B5EF4-FFF2-40B4-BE49-F238E27FC236}">
                  <a16:creationId xmlns:a16="http://schemas.microsoft.com/office/drawing/2014/main" id="{67AC28BA-F8AB-425A-BA69-C3120ABAEC58}"/>
                </a:ext>
              </a:extLst>
            </p:cNvPr>
            <p:cNvSpPr/>
            <p:nvPr userDrawn="1"/>
          </p:nvSpPr>
          <p:spPr>
            <a:xfrm>
              <a:off x="6460852" y="4946841"/>
              <a:ext cx="1624926" cy="80522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0" bIns="0" numCol="1" spcCol="0" rtlCol="0" fromWordArt="0" anchor="ctr" anchorCtr="0" forceAA="0" compatLnSpc="1">
              <a:prstTxWarp prst="textNoShape">
                <a:avLst/>
              </a:prstTxWarp>
              <a:noAutofit/>
            </a:bodyPr>
            <a:lstStyle/>
            <a:p>
              <a:pPr algn="l"/>
              <a:endParaRPr lang="nl-NL" sz="1000" b="0" i="1" noProof="0" dirty="0">
                <a:solidFill>
                  <a:schemeClr val="tx1"/>
                </a:solidFill>
              </a:endParaRPr>
            </a:p>
          </p:txBody>
        </p:sp>
        <p:sp>
          <p:nvSpPr>
            <p:cNvPr id="114" name="Rechthoek 113">
              <a:extLst>
                <a:ext uri="{FF2B5EF4-FFF2-40B4-BE49-F238E27FC236}">
                  <a16:creationId xmlns:a16="http://schemas.microsoft.com/office/drawing/2014/main" id="{C1A04312-B8FE-47D6-AC5F-3BD0F654DCEC}"/>
                </a:ext>
              </a:extLst>
            </p:cNvPr>
            <p:cNvSpPr/>
            <p:nvPr userDrawn="1"/>
          </p:nvSpPr>
          <p:spPr>
            <a:xfrm>
              <a:off x="7312805" y="5338122"/>
              <a:ext cx="117647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15" name="Rechthoek 114">
              <a:extLst>
                <a:ext uri="{FF2B5EF4-FFF2-40B4-BE49-F238E27FC236}">
                  <a16:creationId xmlns:a16="http://schemas.microsoft.com/office/drawing/2014/main" id="{07202F7F-F330-4FC3-BEEA-7D018142BAF0}"/>
                </a:ext>
              </a:extLst>
            </p:cNvPr>
            <p:cNvSpPr/>
            <p:nvPr userDrawn="1"/>
          </p:nvSpPr>
          <p:spPr>
            <a:xfrm>
              <a:off x="7334769" y="5649511"/>
              <a:ext cx="1145758"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nvGrpSpPr>
            <p:cNvPr id="116" name="Groep 115">
              <a:extLst>
                <a:ext uri="{FF2B5EF4-FFF2-40B4-BE49-F238E27FC236}">
                  <a16:creationId xmlns:a16="http://schemas.microsoft.com/office/drawing/2014/main" id="{E6E6011C-8062-4952-97D0-EB86F137C242}"/>
                </a:ext>
              </a:extLst>
            </p:cNvPr>
            <p:cNvGrpSpPr/>
            <p:nvPr userDrawn="1"/>
          </p:nvGrpSpPr>
          <p:grpSpPr>
            <a:xfrm>
              <a:off x="7394755" y="5403624"/>
              <a:ext cx="155951" cy="131922"/>
              <a:chOff x="12968658" y="3354141"/>
              <a:chExt cx="404800" cy="342430"/>
            </a:xfrm>
          </p:grpSpPr>
          <p:sp>
            <p:nvSpPr>
              <p:cNvPr id="129" name="Rechthoek: afgeronde hoeken 128">
                <a:extLst>
                  <a:ext uri="{FF2B5EF4-FFF2-40B4-BE49-F238E27FC236}">
                    <a16:creationId xmlns:a16="http://schemas.microsoft.com/office/drawing/2014/main" id="{4859B19F-5716-4618-B2CB-B32F0AA94ED9}"/>
                  </a:ext>
                </a:extLst>
              </p:cNvPr>
              <p:cNvSpPr/>
              <p:nvPr userDrawn="1"/>
            </p:nvSpPr>
            <p:spPr>
              <a:xfrm>
                <a:off x="12968658" y="3354141"/>
                <a:ext cx="404800" cy="342430"/>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30" name="Rechthoek 129">
                <a:extLst>
                  <a:ext uri="{FF2B5EF4-FFF2-40B4-BE49-F238E27FC236}">
                    <a16:creationId xmlns:a16="http://schemas.microsoft.com/office/drawing/2014/main" id="{4BAF07D4-F9B7-4583-B28F-1E2F6F5808EB}"/>
                  </a:ext>
                </a:extLst>
              </p:cNvPr>
              <p:cNvSpPr/>
              <p:nvPr userDrawn="1"/>
            </p:nvSpPr>
            <p:spPr>
              <a:xfrm>
                <a:off x="13024992" y="3401157"/>
                <a:ext cx="305209" cy="41562"/>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1" name="Rechthoek 130">
                <a:extLst>
                  <a:ext uri="{FF2B5EF4-FFF2-40B4-BE49-F238E27FC236}">
                    <a16:creationId xmlns:a16="http://schemas.microsoft.com/office/drawing/2014/main" id="{747A2D61-5323-43DA-888C-02E8C623CAA9}"/>
                  </a:ext>
                </a:extLst>
              </p:cNvPr>
              <p:cNvSpPr/>
              <p:nvPr userDrawn="1"/>
            </p:nvSpPr>
            <p:spPr>
              <a:xfrm>
                <a:off x="13025005" y="3471560"/>
                <a:ext cx="118776" cy="181689"/>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2" name="Rechthoek 131">
                <a:extLst>
                  <a:ext uri="{FF2B5EF4-FFF2-40B4-BE49-F238E27FC236}">
                    <a16:creationId xmlns:a16="http://schemas.microsoft.com/office/drawing/2014/main" id="{333BBB92-5271-4072-9497-6C98C9AB1695}"/>
                  </a:ext>
                </a:extLst>
              </p:cNvPr>
              <p:cNvSpPr/>
              <p:nvPr userDrawn="1"/>
            </p:nvSpPr>
            <p:spPr>
              <a:xfrm>
                <a:off x="13180632" y="3481971"/>
                <a:ext cx="13527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3" name="Rechthoek 132">
                <a:extLst>
                  <a:ext uri="{FF2B5EF4-FFF2-40B4-BE49-F238E27FC236}">
                    <a16:creationId xmlns:a16="http://schemas.microsoft.com/office/drawing/2014/main" id="{E97ECC9C-2120-47DA-A1CC-7F097F2BAAAB}"/>
                  </a:ext>
                </a:extLst>
              </p:cNvPr>
              <p:cNvSpPr/>
              <p:nvPr userDrawn="1"/>
            </p:nvSpPr>
            <p:spPr>
              <a:xfrm>
                <a:off x="13180718" y="3554791"/>
                <a:ext cx="6941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4" name="Rechthoek 133">
                <a:extLst>
                  <a:ext uri="{FF2B5EF4-FFF2-40B4-BE49-F238E27FC236}">
                    <a16:creationId xmlns:a16="http://schemas.microsoft.com/office/drawing/2014/main" id="{C5254D64-F3F3-43CD-A061-81B4D03A3A6F}"/>
                  </a:ext>
                </a:extLst>
              </p:cNvPr>
              <p:cNvSpPr/>
              <p:nvPr userDrawn="1"/>
            </p:nvSpPr>
            <p:spPr>
              <a:xfrm>
                <a:off x="13180811" y="3627619"/>
                <a:ext cx="6941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nvGrpSpPr>
            <p:cNvPr id="117" name="Groep 116">
              <a:extLst>
                <a:ext uri="{FF2B5EF4-FFF2-40B4-BE49-F238E27FC236}">
                  <a16:creationId xmlns:a16="http://schemas.microsoft.com/office/drawing/2014/main" id="{33E6202F-D1B9-4001-829B-1F9BC25D2687}"/>
                </a:ext>
              </a:extLst>
            </p:cNvPr>
            <p:cNvGrpSpPr/>
            <p:nvPr userDrawn="1"/>
          </p:nvGrpSpPr>
          <p:grpSpPr>
            <a:xfrm>
              <a:off x="7375200" y="5702947"/>
              <a:ext cx="166739" cy="218963"/>
              <a:chOff x="12940828" y="3950597"/>
              <a:chExt cx="432813" cy="568367"/>
            </a:xfrm>
          </p:grpSpPr>
          <p:grpSp>
            <p:nvGrpSpPr>
              <p:cNvPr id="121" name="Groep 120">
                <a:extLst>
                  <a:ext uri="{FF2B5EF4-FFF2-40B4-BE49-F238E27FC236}">
                    <a16:creationId xmlns:a16="http://schemas.microsoft.com/office/drawing/2014/main" id="{879A8B81-43A6-4EEF-8DBB-6D9F1E2278E5}"/>
                  </a:ext>
                </a:extLst>
              </p:cNvPr>
              <p:cNvGrpSpPr/>
              <p:nvPr userDrawn="1"/>
            </p:nvGrpSpPr>
            <p:grpSpPr>
              <a:xfrm>
                <a:off x="13000382" y="4006891"/>
                <a:ext cx="373259" cy="315747"/>
                <a:chOff x="12968836" y="3354170"/>
                <a:chExt cx="404806" cy="342433"/>
              </a:xfrm>
            </p:grpSpPr>
            <p:sp>
              <p:nvSpPr>
                <p:cNvPr id="123" name="Rechthoek: afgeronde hoeken 122">
                  <a:extLst>
                    <a:ext uri="{FF2B5EF4-FFF2-40B4-BE49-F238E27FC236}">
                      <a16:creationId xmlns:a16="http://schemas.microsoft.com/office/drawing/2014/main" id="{F1DEFA56-8996-4E89-8962-8134A0EAE25A}"/>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24" name="Rechthoek 123">
                  <a:extLst>
                    <a:ext uri="{FF2B5EF4-FFF2-40B4-BE49-F238E27FC236}">
                      <a16:creationId xmlns:a16="http://schemas.microsoft.com/office/drawing/2014/main" id="{70DE2D24-199C-446A-88CB-73142B67DE97}"/>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5" name="Rechthoek 124">
                  <a:extLst>
                    <a:ext uri="{FF2B5EF4-FFF2-40B4-BE49-F238E27FC236}">
                      <a16:creationId xmlns:a16="http://schemas.microsoft.com/office/drawing/2014/main" id="{D3449182-8E03-4299-8DED-1155FFEBE4D2}"/>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6" name="Rechthoek 125">
                  <a:extLst>
                    <a:ext uri="{FF2B5EF4-FFF2-40B4-BE49-F238E27FC236}">
                      <a16:creationId xmlns:a16="http://schemas.microsoft.com/office/drawing/2014/main" id="{AA465BAA-FB0E-4D37-BEB4-C9049DB325AB}"/>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7" name="Rechthoek 126">
                  <a:extLst>
                    <a:ext uri="{FF2B5EF4-FFF2-40B4-BE49-F238E27FC236}">
                      <a16:creationId xmlns:a16="http://schemas.microsoft.com/office/drawing/2014/main" id="{D525D1F6-BF6A-4C9F-9FBB-F60D9BF6D67E}"/>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8" name="Rechthoek 127">
                  <a:extLst>
                    <a:ext uri="{FF2B5EF4-FFF2-40B4-BE49-F238E27FC236}">
                      <a16:creationId xmlns:a16="http://schemas.microsoft.com/office/drawing/2014/main" id="{6605A51D-FB8B-487F-BE05-4E838B38FAA2}"/>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sp>
            <p:nvSpPr>
              <p:cNvPr id="122" name="Boog 121">
                <a:extLst>
                  <a:ext uri="{FF2B5EF4-FFF2-40B4-BE49-F238E27FC236}">
                    <a16:creationId xmlns:a16="http://schemas.microsoft.com/office/drawing/2014/main" id="{076A910D-4330-40E3-A918-92116CF546A1}"/>
                  </a:ext>
                </a:extLst>
              </p:cNvPr>
              <p:cNvSpPr/>
              <p:nvPr userDrawn="1"/>
            </p:nvSpPr>
            <p:spPr>
              <a:xfrm rot="17637075">
                <a:off x="12776155" y="4115270"/>
                <a:ext cx="568367" cy="239021"/>
              </a:xfrm>
              <a:prstGeom prst="arc">
                <a:avLst>
                  <a:gd name="adj1" fmla="val 15959368"/>
                  <a:gd name="adj2" fmla="val 1354623"/>
                </a:avLst>
              </a:prstGeom>
              <a:noFill/>
              <a:ln w="19050" cap="flat" cmpd="sng" algn="ctr">
                <a:solidFill>
                  <a:srgbClr val="4D82B8"/>
                </a:solidFill>
                <a:prstDash val="solid"/>
                <a:headEnd type="arrow" w="med" len="sm"/>
              </a:ln>
              <a:effectLst/>
            </p:spPr>
            <p:txBody>
              <a:bodyPr rtlCol="0" anchor="ctr"/>
              <a:lstStyle/>
              <a:p>
                <a:pPr algn="ctr"/>
                <a:endParaRPr lang="nl-NL" noProof="0" dirty="0"/>
              </a:p>
            </p:txBody>
          </p:sp>
        </p:grpSp>
        <p:sp>
          <p:nvSpPr>
            <p:cNvPr id="118" name="Tekstvak 117">
              <a:extLst>
                <a:ext uri="{FF2B5EF4-FFF2-40B4-BE49-F238E27FC236}">
                  <a16:creationId xmlns:a16="http://schemas.microsoft.com/office/drawing/2014/main" id="{AB39F992-DBBB-416A-B8B9-69ADF5B9372D}"/>
                </a:ext>
              </a:extLst>
            </p:cNvPr>
            <p:cNvSpPr txBox="1"/>
            <p:nvPr userDrawn="1"/>
          </p:nvSpPr>
          <p:spPr>
            <a:xfrm>
              <a:off x="7553169" y="5377232"/>
              <a:ext cx="855209"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Indeling</a:t>
              </a:r>
            </a:p>
          </p:txBody>
        </p:sp>
        <p:sp>
          <p:nvSpPr>
            <p:cNvPr id="119" name="Tekstvak 118">
              <a:extLst>
                <a:ext uri="{FF2B5EF4-FFF2-40B4-BE49-F238E27FC236}">
                  <a16:creationId xmlns:a16="http://schemas.microsoft.com/office/drawing/2014/main" id="{25CE84CD-5213-4A2E-871F-BD6F258C9331}"/>
                </a:ext>
              </a:extLst>
            </p:cNvPr>
            <p:cNvSpPr txBox="1"/>
            <p:nvPr userDrawn="1"/>
          </p:nvSpPr>
          <p:spPr>
            <a:xfrm>
              <a:off x="7539740" y="5698358"/>
              <a:ext cx="855209"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Dia herstellen</a:t>
              </a:r>
            </a:p>
          </p:txBody>
        </p:sp>
        <p:pic>
          <p:nvPicPr>
            <p:cNvPr id="120" name="Picture 3">
              <a:extLst>
                <a:ext uri="{FF2B5EF4-FFF2-40B4-BE49-F238E27FC236}">
                  <a16:creationId xmlns:a16="http://schemas.microsoft.com/office/drawing/2014/main" id="{C5C40FFF-327E-436B-9D74-8EC753A2DB78}"/>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365442" y="578505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7" name="Titel">
            <a:extLst>
              <a:ext uri="{FF2B5EF4-FFF2-40B4-BE49-F238E27FC236}">
                <a16:creationId xmlns:a16="http://schemas.microsoft.com/office/drawing/2014/main" id="{67CD20C4-7145-40CE-A355-AA28D8AD4B92}"/>
              </a:ext>
            </a:extLst>
          </p:cNvPr>
          <p:cNvSpPr txBox="1"/>
          <p:nvPr userDrawn="1"/>
        </p:nvSpPr>
        <p:spPr>
          <a:xfrm>
            <a:off x="371476" y="296863"/>
            <a:ext cx="10108030" cy="707886"/>
          </a:xfrm>
          <a:prstGeom prst="rect">
            <a:avLst/>
          </a:prstGeom>
          <a:noFill/>
        </p:spPr>
        <p:txBody>
          <a:bodyPr wrap="square" rtlCol="0">
            <a:spAutoFit/>
          </a:bodyPr>
          <a:lstStyle>
            <a:defPPr>
              <a:defRPr lang="nl-NL"/>
            </a:defPPr>
          </a:lstStyle>
          <a:p>
            <a:pPr lvl="0"/>
            <a:r>
              <a:rPr lang="nl-NL" sz="4000" b="1" noProof="0" dirty="0">
                <a:latin typeface="+mj-lt"/>
              </a:rPr>
              <a:t>Handleiding (verkort)</a:t>
            </a:r>
          </a:p>
        </p:txBody>
      </p:sp>
    </p:spTree>
    <p:extLst>
      <p:ext uri="{BB962C8B-B14F-4D97-AF65-F5344CB8AC3E}">
        <p14:creationId xmlns:p14="http://schemas.microsoft.com/office/powerpoint/2010/main" val="406086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 02">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5" y="296863"/>
            <a:ext cx="5645149" cy="2395967"/>
          </a:xfrm>
        </p:spPr>
        <p:txBody>
          <a:bodyPr anchor="t"/>
          <a:lstStyle>
            <a:lvl1pPr algn="l">
              <a:lnSpc>
                <a:spcPct val="85000"/>
              </a:lnSpc>
              <a:defRPr sz="6000" spc="-120" baseline="0">
                <a:solidFill>
                  <a:schemeClr val="tx1"/>
                </a:solidFill>
              </a:defRPr>
            </a:lvl1pPr>
          </a:lstStyle>
          <a:p>
            <a:r>
              <a:rPr lang="nl-NL" noProof="0"/>
              <a:t>Klik om stijl te bewerken</a:t>
            </a:r>
          </a:p>
        </p:txBody>
      </p:sp>
      <p:sp>
        <p:nvSpPr>
          <p:cNvPr id="3" name="Ondertitel 2">
            <a:extLst>
              <a:ext uri="{FF2B5EF4-FFF2-40B4-BE49-F238E27FC236}">
                <a16:creationId xmlns:a16="http://schemas.microsoft.com/office/drawing/2014/main" id="{541C6C6D-C3CA-4FC9-A485-7EAAB57E787A}"/>
              </a:ext>
            </a:extLst>
          </p:cNvPr>
          <p:cNvSpPr>
            <a:spLocks noGrp="1"/>
          </p:cNvSpPr>
          <p:nvPr>
            <p:ph type="subTitle" idx="1"/>
          </p:nvPr>
        </p:nvSpPr>
        <p:spPr>
          <a:xfrm>
            <a:off x="374650" y="2699255"/>
            <a:ext cx="5645149" cy="3430083"/>
          </a:xfrm>
        </p:spPr>
        <p:txBody>
          <a:bodyPr>
            <a:normAutofit/>
          </a:bodyPr>
          <a:lstStyle>
            <a:lvl1pPr marL="0" indent="0" algn="l">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a:t>Klikken om de ondertitelstijl van het model te bewerken</a:t>
            </a:r>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10" name="Tijdelijke aanduiding voor tekst 26">
            <a:extLst>
              <a:ext uri="{FF2B5EF4-FFF2-40B4-BE49-F238E27FC236}">
                <a16:creationId xmlns:a16="http://schemas.microsoft.com/office/drawing/2014/main" id="{41AB786A-2A3B-4717-89E5-8E35FE4DBEC0}"/>
              </a:ext>
            </a:extLst>
          </p:cNvPr>
          <p:cNvSpPr>
            <a:spLocks noGrp="1"/>
          </p:cNvSpPr>
          <p:nvPr>
            <p:ph type="body" sz="quarter" idx="14"/>
          </p:nvPr>
        </p:nvSpPr>
        <p:spPr>
          <a:xfrm>
            <a:off x="9056685" y="5896036"/>
            <a:ext cx="2750400" cy="571690"/>
          </a:xfrm>
          <a:blipFill dpi="0" rotWithShape="1">
            <a:blip r:embed="rId2" cstate="email">
              <a:extLst>
                <a:ext uri="{28A0092B-C50C-407E-A947-70E740481C1C}">
                  <a14:useLocalDpi xmlns:a14="http://schemas.microsoft.com/office/drawing/2010/main"/>
                </a:ext>
              </a:extLst>
            </a:blip>
            <a:srcRect/>
            <a:stretch>
              <a:fillRect/>
            </a:stretch>
          </a:blipFill>
        </p:spPr>
        <p:txBody>
          <a:bodyPr rIns="4068000">
            <a:normAutofit/>
          </a:bodyPr>
          <a:lstStyle>
            <a:lvl1pPr marL="0" indent="0">
              <a:buNone/>
              <a:defRPr sz="100">
                <a:solidFill>
                  <a:srgbClr val="E6E6E6"/>
                </a:solidFill>
              </a:defRPr>
            </a:lvl1pPr>
          </a:lstStyle>
          <a:p>
            <a:pPr lvl="0"/>
            <a:r>
              <a:rPr lang="nl-NL" noProof="0"/>
              <a:t>Klikken om de tekststijl van het model te bewerken</a:t>
            </a:r>
          </a:p>
        </p:txBody>
      </p:sp>
      <p:sp>
        <p:nvSpPr>
          <p:cNvPr id="11" name="Tijdelijke aanduiding voor afbeelding 24">
            <a:extLst>
              <a:ext uri="{FF2B5EF4-FFF2-40B4-BE49-F238E27FC236}">
                <a16:creationId xmlns:a16="http://schemas.microsoft.com/office/drawing/2014/main" id="{26E3DA42-E656-4206-A24B-B5FAE257CFB5}"/>
              </a:ext>
            </a:extLst>
          </p:cNvPr>
          <p:cNvSpPr>
            <a:spLocks noGrp="1"/>
          </p:cNvSpPr>
          <p:nvPr>
            <p:ph type="pic" sz="quarter" idx="13"/>
          </p:nvPr>
        </p:nvSpPr>
        <p:spPr>
          <a:xfrm>
            <a:off x="6175377"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tx1"/>
                </a:solidFill>
              </a:defRPr>
            </a:lvl1pPr>
          </a:lstStyle>
          <a:p>
            <a:fld id="{40E8DCF3-56A4-46E1-9EBC-EA613906C72E}" type="datetime1">
              <a:rPr lang="nl-NL" noProof="0" smtClean="0"/>
              <a:t>15-10-2023</a:t>
            </a:fld>
            <a:endParaRPr lang="nl-NL" noProof="0"/>
          </a:p>
        </p:txBody>
      </p:sp>
      <p:sp>
        <p:nvSpPr>
          <p:cNvPr id="13" name="Logo">
            <a:extLst>
              <a:ext uri="{FF2B5EF4-FFF2-40B4-BE49-F238E27FC236}">
                <a16:creationId xmlns:a16="http://schemas.microsoft.com/office/drawing/2014/main" id="{60F18813-55E5-408E-8ACE-F31156719ED0}"/>
              </a:ext>
            </a:extLst>
          </p:cNvPr>
          <p:cNvSpPr>
            <a:spLocks noGrp="1"/>
          </p:cNvSpPr>
          <p:nvPr>
            <p:ph type="body" sz="quarter" idx="15"/>
          </p:nvPr>
        </p:nvSpPr>
        <p:spPr>
          <a:xfrm>
            <a:off x="9056685" y="5896036"/>
            <a:ext cx="2750400" cy="571690"/>
          </a:xfrm>
          <a:blipFill dpi="0" rotWithShape="1">
            <a:blip r:embed="rId2" cstate="email">
              <a:extLst>
                <a:ext uri="{28A0092B-C50C-407E-A947-70E740481C1C}">
                  <a14:useLocalDpi xmlns:a14="http://schemas.microsoft.com/office/drawing/2010/main"/>
                </a:ext>
              </a:extLst>
            </a:blip>
            <a:srcRect/>
            <a:stretch>
              <a:fillRect/>
            </a:stretch>
          </a:blipFill>
        </p:spPr>
        <p:txBody>
          <a:bodyPr lIns="3600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30693181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D68D9D-72D1-469F-8C31-3E6C52F14AA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32B7C5E6-2C1C-42DA-AF3F-EF1E7F7FB4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1BACB25-9837-4901-AB3C-4A115E180662}"/>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5" name="Tijdelijke aanduiding voor voettekst 4">
            <a:extLst>
              <a:ext uri="{FF2B5EF4-FFF2-40B4-BE49-F238E27FC236}">
                <a16:creationId xmlns:a16="http://schemas.microsoft.com/office/drawing/2014/main" id="{2026EF1E-FABA-409F-8013-5237871A479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E3FFC1B-1FB8-4306-BEEF-17D2F48B24A7}"/>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40505873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7B4F35-39DB-444E-A154-EDBB2D08C96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A3386C8-AF68-4FF7-8FB0-9C5B588DABB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B59E24-E1E9-4D67-81A1-1F890CF2E99B}"/>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5" name="Tijdelijke aanduiding voor voettekst 4">
            <a:extLst>
              <a:ext uri="{FF2B5EF4-FFF2-40B4-BE49-F238E27FC236}">
                <a16:creationId xmlns:a16="http://schemas.microsoft.com/office/drawing/2014/main" id="{21E10F28-55BF-4EC0-BE6E-91F1BD9D266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8FEE663-FB45-4405-9B11-87B40D57DE75}"/>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14906916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30DC5-8262-47E4-8387-7C5EFF37CD5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410E2640-13F3-42FF-A757-A8F67F18AA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9BA811E1-77A3-49E6-BE8B-18DC459A5230}"/>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5" name="Tijdelijke aanduiding voor voettekst 4">
            <a:extLst>
              <a:ext uri="{FF2B5EF4-FFF2-40B4-BE49-F238E27FC236}">
                <a16:creationId xmlns:a16="http://schemas.microsoft.com/office/drawing/2014/main" id="{DEA28824-BF4D-4AEF-8D9E-B54AF0CF226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3870C61-5655-4FE4-BAA1-D853A8DF5360}"/>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27002366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32B224-038D-4D44-ADB5-390462A242F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E6E23B0-E564-4C2A-B5DE-3D686DEF5C16}"/>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2722FF2A-E3A8-40BF-B902-F24B92AB8CFD}"/>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A1C5E2E7-9136-466B-86FE-D1AEAB9D811A}"/>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6" name="Tijdelijke aanduiding voor voettekst 5">
            <a:extLst>
              <a:ext uri="{FF2B5EF4-FFF2-40B4-BE49-F238E27FC236}">
                <a16:creationId xmlns:a16="http://schemas.microsoft.com/office/drawing/2014/main" id="{3DB4F9F2-AE17-460E-AEE3-F12839E86D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F673AEF-FAB5-46EB-8CC8-4431C9609C4D}"/>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9323349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7D5E7C-CF6C-4B16-AFEF-049FD71B295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923C05CC-B429-424B-B88D-1F73B8896C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315178B-CC38-4908-B7B3-CC963CBF3038}"/>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03078E5-3A5F-4017-9692-F31C341CCA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8E0CD32-0F11-4D51-A4EE-5CC0E8E77753}"/>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9D5EDEEB-5936-402B-A7A6-29D4C45909F5}"/>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8" name="Tijdelijke aanduiding voor voettekst 7">
            <a:extLst>
              <a:ext uri="{FF2B5EF4-FFF2-40B4-BE49-F238E27FC236}">
                <a16:creationId xmlns:a16="http://schemas.microsoft.com/office/drawing/2014/main" id="{C76BBFDF-61F4-4316-B9C4-42FC1FBC9CEA}"/>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E91A1F9-0888-462C-BA0A-206949D54B40}"/>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42830105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BE9E55-A442-43DE-96EF-13FC04E1FED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4B54DF1-01B3-4D41-B322-55609E481333}"/>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4" name="Tijdelijke aanduiding voor voettekst 3">
            <a:extLst>
              <a:ext uri="{FF2B5EF4-FFF2-40B4-BE49-F238E27FC236}">
                <a16:creationId xmlns:a16="http://schemas.microsoft.com/office/drawing/2014/main" id="{CA7A499B-0423-4F4F-841C-C6301A6A0917}"/>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D5C1D5EE-DD75-4F04-B5D6-CE7D7D0C700F}"/>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22176806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456D0BE-E170-4746-A68D-C978152DF161}"/>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3" name="Tijdelijke aanduiding voor voettekst 2">
            <a:extLst>
              <a:ext uri="{FF2B5EF4-FFF2-40B4-BE49-F238E27FC236}">
                <a16:creationId xmlns:a16="http://schemas.microsoft.com/office/drawing/2014/main" id="{FF89A3E3-60EC-4BCF-A64D-D4A71FCA5CCA}"/>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CB4274CE-7E02-43E1-B82D-4EA6B2B0C795}"/>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42520216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29ECF-C26E-4CA9-8DA3-A8F8A94830D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6B8E560-88EA-43C1-8E59-AEE1A823E7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CCE5FDE8-0F82-49F9-B373-3DB1B50900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14863E0-A584-45E6-8D98-D8F370C9424A}"/>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6" name="Tijdelijke aanduiding voor voettekst 5">
            <a:extLst>
              <a:ext uri="{FF2B5EF4-FFF2-40B4-BE49-F238E27FC236}">
                <a16:creationId xmlns:a16="http://schemas.microsoft.com/office/drawing/2014/main" id="{16883357-1C9C-4A63-A1A3-179CCB3DC03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59A55E2-A9B4-434D-A160-9BF1F2281805}"/>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27125516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35B5C0-09E3-49F3-A7E2-B57ABB4792C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854D579F-A387-4E8A-A28E-1CC0B4FD4C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FF82CA7-60CC-408A-9BFF-3D85BEB306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B5242C4-3A05-4F5F-B1E7-90CFCE8A637D}"/>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6" name="Tijdelijke aanduiding voor voettekst 5">
            <a:extLst>
              <a:ext uri="{FF2B5EF4-FFF2-40B4-BE49-F238E27FC236}">
                <a16:creationId xmlns:a16="http://schemas.microsoft.com/office/drawing/2014/main" id="{12C21B4C-4714-439F-B214-B7D69123875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8BD7305-99B7-4647-940D-2D3F33C6FA4F}"/>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42551262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ADBA9F-872D-4B50-862B-0A687784623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9EDADB6-6925-49DD-937C-4CF0B47E2248}"/>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8F0CC28-FEAC-431D-9C8A-C125E8CA884A}"/>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5" name="Tijdelijke aanduiding voor voettekst 4">
            <a:extLst>
              <a:ext uri="{FF2B5EF4-FFF2-40B4-BE49-F238E27FC236}">
                <a16:creationId xmlns:a16="http://schemas.microsoft.com/office/drawing/2014/main" id="{74671215-DFC6-45D9-B5FE-DE7FAA5FC01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4279302-3AE7-43ED-BEFC-EF404DCFEBDF}"/>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36599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03">
    <p:bg>
      <p:bgPr>
        <a:solidFill>
          <a:schemeClr val="accent1"/>
        </a:solidFill>
        <a:effectLst/>
      </p:bgPr>
    </p:bg>
    <p:spTree>
      <p:nvGrpSpPr>
        <p:cNvPr id="1" name=""/>
        <p:cNvGrpSpPr/>
        <p:nvPr/>
      </p:nvGrpSpPr>
      <p:grpSpPr>
        <a:xfrm>
          <a:off x="0" y="0"/>
          <a:ext cx="0" cy="0"/>
          <a:chOff x="0" y="0"/>
          <a:chExt cx="0" cy="0"/>
        </a:xfrm>
      </p:grpSpPr>
      <p:pic>
        <p:nvPicPr>
          <p:cNvPr id="18" name="Vormentaal">
            <a:extLst>
              <a:ext uri="{FF2B5EF4-FFF2-40B4-BE49-F238E27FC236}">
                <a16:creationId xmlns:a16="http://schemas.microsoft.com/office/drawing/2014/main" id="{E44F29B4-B10E-4A7C-9AA2-62C4B57A53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6" y="3001962"/>
            <a:ext cx="8676000" cy="2484000"/>
          </a:xfrm>
        </p:spPr>
        <p:txBody>
          <a:bodyPr anchor="b"/>
          <a:lstStyle>
            <a:lvl1pPr algn="l">
              <a:lnSpc>
                <a:spcPct val="85000"/>
              </a:lnSpc>
              <a:defRPr sz="6000" spc="-120" baseline="0"/>
            </a:lvl1pPr>
          </a:lstStyle>
          <a:p>
            <a:r>
              <a:rPr lang="nl-NL" noProof="0"/>
              <a:t>Klik om stijl te bewerken</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p>
            <a:r>
              <a:rPr lang="nl-NL" noProof="0"/>
              <a:t>Onderwerp van de presentatie</a:t>
            </a:r>
          </a:p>
        </p:txBody>
      </p:sp>
      <p:grpSp>
        <p:nvGrpSpPr>
          <p:cNvPr id="10" name="Logo">
            <a:extLst>
              <a:ext uri="{FF2B5EF4-FFF2-40B4-BE49-F238E27FC236}">
                <a16:creationId xmlns:a16="http://schemas.microsoft.com/office/drawing/2014/main" id="{0A063B09-27A8-4B81-9B57-D8FFCF678BA4}"/>
              </a:ext>
            </a:extLst>
          </p:cNvPr>
          <p:cNvGrpSpPr>
            <a:grpSpLocks noChangeAspect="1"/>
          </p:cNvGrpSpPr>
          <p:nvPr userDrawn="1"/>
        </p:nvGrpSpPr>
        <p:grpSpPr>
          <a:xfrm>
            <a:off x="9056685" y="5896036"/>
            <a:ext cx="2750453" cy="571690"/>
            <a:chOff x="4033837" y="3000375"/>
            <a:chExt cx="2429593" cy="504996"/>
          </a:xfrm>
          <a:solidFill>
            <a:schemeClr val="tx1"/>
          </a:solidFill>
        </p:grpSpPr>
        <p:sp>
          <p:nvSpPr>
            <p:cNvPr id="11" name="Vrije vorm: vorm 10">
              <a:extLst>
                <a:ext uri="{FF2B5EF4-FFF2-40B4-BE49-F238E27FC236}">
                  <a16:creationId xmlns:a16="http://schemas.microsoft.com/office/drawing/2014/main" id="{BA37A059-A239-4E52-8A9D-E17AA516807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lIns="0" tIns="0" rIns="0" bIns="0" rtlCol="0" anchor="ctr"/>
            <a:lstStyle/>
            <a:p>
              <a:endParaRPr lang="nl-NL" noProof="0"/>
            </a:p>
          </p:txBody>
        </p:sp>
        <p:sp>
          <p:nvSpPr>
            <p:cNvPr id="12" name="Vrije vorm: vorm 11">
              <a:extLst>
                <a:ext uri="{FF2B5EF4-FFF2-40B4-BE49-F238E27FC236}">
                  <a16:creationId xmlns:a16="http://schemas.microsoft.com/office/drawing/2014/main" id="{16133F7D-BC85-4324-A4F5-5D35A7A759B6}"/>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lIns="0" tIns="0" rIns="0" bIns="0" rtlCol="0" anchor="ctr"/>
            <a:lstStyle/>
            <a:p>
              <a:endParaRPr lang="nl-NL" noProof="0"/>
            </a:p>
          </p:txBody>
        </p:sp>
        <p:sp>
          <p:nvSpPr>
            <p:cNvPr id="13" name="Vrije vorm: vorm 12">
              <a:extLst>
                <a:ext uri="{FF2B5EF4-FFF2-40B4-BE49-F238E27FC236}">
                  <a16:creationId xmlns:a16="http://schemas.microsoft.com/office/drawing/2014/main" id="{B14D7D93-0806-4001-A659-50467AAAF4C2}"/>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lIns="0" tIns="0" rIns="0" bIns="0" rtlCol="0" anchor="ctr"/>
            <a:lstStyle/>
            <a:p>
              <a:endParaRPr lang="nl-NL" noProof="0"/>
            </a:p>
          </p:txBody>
        </p:sp>
        <p:sp>
          <p:nvSpPr>
            <p:cNvPr id="14" name="Vrije vorm: vorm 13">
              <a:extLst>
                <a:ext uri="{FF2B5EF4-FFF2-40B4-BE49-F238E27FC236}">
                  <a16:creationId xmlns:a16="http://schemas.microsoft.com/office/drawing/2014/main" id="{D1B30E15-CE1E-40C2-B3D2-3C439183C0D0}"/>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lIns="0" tIns="0" rIns="0" bIns="0" rtlCol="0" anchor="ctr"/>
            <a:lstStyle/>
            <a:p>
              <a:endParaRPr lang="nl-NL" noProof="0"/>
            </a:p>
          </p:txBody>
        </p:sp>
        <p:sp>
          <p:nvSpPr>
            <p:cNvPr id="15" name="Vrije vorm: vorm 14">
              <a:extLst>
                <a:ext uri="{FF2B5EF4-FFF2-40B4-BE49-F238E27FC236}">
                  <a16:creationId xmlns:a16="http://schemas.microsoft.com/office/drawing/2014/main" id="{164A2669-414D-48BD-AB98-B02F2C9EE3B5}"/>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lIns="0" tIns="0" rIns="0" bIns="0" rtlCol="0" anchor="ctr"/>
            <a:lstStyle/>
            <a:p>
              <a:endParaRPr lang="nl-NL" noProof="0"/>
            </a:p>
          </p:txBody>
        </p:sp>
        <p:sp>
          <p:nvSpPr>
            <p:cNvPr id="16" name="Vrije vorm: vorm 15">
              <a:extLst>
                <a:ext uri="{FF2B5EF4-FFF2-40B4-BE49-F238E27FC236}">
                  <a16:creationId xmlns:a16="http://schemas.microsoft.com/office/drawing/2014/main" id="{DAB275AD-8ABF-4D9B-94E3-9375F03BA6DA}"/>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lIns="0" tIns="0" rIns="0" bIns="0" rtlCol="0" anchor="ctr"/>
            <a:lstStyle/>
            <a:p>
              <a:endParaRPr lang="nl-NL" noProof="0"/>
            </a:p>
          </p:txBody>
        </p:sp>
        <p:sp>
          <p:nvSpPr>
            <p:cNvPr id="17" name="Vrije vorm: vorm 16">
              <a:extLst>
                <a:ext uri="{FF2B5EF4-FFF2-40B4-BE49-F238E27FC236}">
                  <a16:creationId xmlns:a16="http://schemas.microsoft.com/office/drawing/2014/main" id="{78D2EA3F-676A-4083-9C45-16E717D51C13}"/>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lIns="0" tIns="0" rIns="0" bIns="0" rtlCol="0" anchor="ctr"/>
            <a:lstStyle/>
            <a:p>
              <a:endParaRPr lang="nl-NL" noProof="0"/>
            </a:p>
          </p:txBody>
        </p:sp>
      </p:gr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tx1"/>
                </a:solidFill>
              </a:defRPr>
            </a:lvl1pPr>
          </a:lstStyle>
          <a:p>
            <a:fld id="{21860599-687F-493C-A523-B4769D1A9902}" type="datetime1">
              <a:rPr lang="nl-NL" noProof="0" smtClean="0"/>
              <a:t>15-10-2023</a:t>
            </a:fld>
            <a:endParaRPr lang="nl-NL" noProof="0"/>
          </a:p>
        </p:txBody>
      </p:sp>
    </p:spTree>
    <p:extLst>
      <p:ext uri="{BB962C8B-B14F-4D97-AF65-F5344CB8AC3E}">
        <p14:creationId xmlns:p14="http://schemas.microsoft.com/office/powerpoint/2010/main" val="41350539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CF62EDB6-8E16-47C9-826D-508455A88F3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BCA059AC-E7A0-4EAF-928B-92D30FDA6A28}"/>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D043BF1-B631-4F23-8E23-E028A4118135}"/>
              </a:ext>
            </a:extLst>
          </p:cNvPr>
          <p:cNvSpPr>
            <a:spLocks noGrp="1"/>
          </p:cNvSpPr>
          <p:nvPr>
            <p:ph type="dt" sz="half" idx="10"/>
          </p:nvPr>
        </p:nvSpPr>
        <p:spPr/>
        <p:txBody>
          <a:bodyPr/>
          <a:lstStyle/>
          <a:p>
            <a:fld id="{9A9CCF70-0E5E-4A09-B781-6FBFDB46197C}" type="datetimeFigureOut">
              <a:rPr lang="nl-NL" smtClean="0"/>
              <a:t>15-10-2023</a:t>
            </a:fld>
            <a:endParaRPr lang="nl-NL"/>
          </a:p>
        </p:txBody>
      </p:sp>
      <p:sp>
        <p:nvSpPr>
          <p:cNvPr id="5" name="Tijdelijke aanduiding voor voettekst 4">
            <a:extLst>
              <a:ext uri="{FF2B5EF4-FFF2-40B4-BE49-F238E27FC236}">
                <a16:creationId xmlns:a16="http://schemas.microsoft.com/office/drawing/2014/main" id="{4900A10A-1A96-42E5-BF17-8051CE30C98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0E2E59E-8901-4A58-A2E7-D573B3596DCA}"/>
              </a:ext>
            </a:extLst>
          </p:cNvPr>
          <p:cNvSpPr>
            <a:spLocks noGrp="1"/>
          </p:cNvSpPr>
          <p:nvPr>
            <p:ph type="sldNum" sz="quarter" idx="12"/>
          </p:nvPr>
        </p:nvSpPr>
        <p:spPr/>
        <p:txBody>
          <a:bodyPr/>
          <a:lstStyle/>
          <a:p>
            <a:fld id="{A849DE53-BA56-46BB-AACF-F5427E1E61A1}" type="slidenum">
              <a:rPr lang="nl-NL" smtClean="0"/>
              <a:t>‹nr.›</a:t>
            </a:fld>
            <a:endParaRPr lang="nl-NL"/>
          </a:p>
        </p:txBody>
      </p:sp>
    </p:spTree>
    <p:extLst>
      <p:ext uri="{BB962C8B-B14F-4D97-AF65-F5344CB8AC3E}">
        <p14:creationId xmlns:p14="http://schemas.microsoft.com/office/powerpoint/2010/main" val="2022612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Inhoudsopgave 01">
    <p:spTree>
      <p:nvGrpSpPr>
        <p:cNvPr id="1" name=""/>
        <p:cNvGrpSpPr/>
        <p:nvPr/>
      </p:nvGrpSpPr>
      <p:grpSpPr>
        <a:xfrm>
          <a:off x="0" y="0"/>
          <a:ext cx="0" cy="0"/>
          <a:chOff x="0" y="0"/>
          <a:chExt cx="0" cy="0"/>
        </a:xfrm>
      </p:grpSpPr>
      <p:pic>
        <p:nvPicPr>
          <p:cNvPr id="10" name="Vormentaal">
            <a:extLst>
              <a:ext uri="{FF2B5EF4-FFF2-40B4-BE49-F238E27FC236}">
                <a16:creationId xmlns:a16="http://schemas.microsoft.com/office/drawing/2014/main" id="{610CCB28-A748-4AA9-A239-EEA4BBF0E69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0260000" cy="1160403"/>
          </a:xfrm>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11449050" cy="4419599"/>
          </a:xfrm>
        </p:spPr>
        <p:txBody>
          <a:bodyPr numCol="2" spcCol="180000">
            <a:noAutofit/>
          </a:bodyPr>
          <a:lstStyle>
            <a:lvl1pPr marL="648000" indent="-648000">
              <a:spcBef>
                <a:spcPts val="2800"/>
              </a:spcBef>
              <a:buFont typeface="+mj-lt"/>
              <a:buAutoNum type="arabicPeriod"/>
              <a:defRPr sz="3000" b="1">
                <a:solidFill>
                  <a:schemeClr val="tx1"/>
                </a:solidFill>
              </a:defRPr>
            </a:lvl1pPr>
            <a:lvl2pPr marL="648000" indent="0">
              <a:spcBef>
                <a:spcPts val="200"/>
              </a:spcBef>
              <a:buFont typeface="+mj-lt"/>
              <a:buNone/>
              <a:defRPr sz="1800">
                <a:solidFill>
                  <a:schemeClr val="tx1"/>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5DD8805B-C73B-4907-9377-FC5FEFF5C94B}"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Tree>
    <p:extLst>
      <p:ext uri="{BB962C8B-B14F-4D97-AF65-F5344CB8AC3E}">
        <p14:creationId xmlns:p14="http://schemas.microsoft.com/office/powerpoint/2010/main" val="2367388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Inhoudsopgave 02">
    <p:bg>
      <p:bgPr>
        <a:solidFill>
          <a:schemeClr val="tx1"/>
        </a:solidFill>
        <a:effectLst/>
      </p:bgPr>
    </p:bg>
    <p:spTree>
      <p:nvGrpSpPr>
        <p:cNvPr id="1" name=""/>
        <p:cNvGrpSpPr/>
        <p:nvPr/>
      </p:nvGrpSpPr>
      <p:grpSpPr>
        <a:xfrm>
          <a:off x="0" y="0"/>
          <a:ext cx="0" cy="0"/>
          <a:chOff x="0" y="0"/>
          <a:chExt cx="0" cy="0"/>
        </a:xfrm>
      </p:grpSpPr>
      <p:pic>
        <p:nvPicPr>
          <p:cNvPr id="8" name="Vormentaal">
            <a:extLst>
              <a:ext uri="{FF2B5EF4-FFF2-40B4-BE49-F238E27FC236}">
                <a16:creationId xmlns:a16="http://schemas.microsoft.com/office/drawing/2014/main" id="{EAAEE556-E267-4E86-B8C7-B4E4452546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5" y="296863"/>
            <a:ext cx="10260000" cy="1160403"/>
          </a:xfrm>
        </p:spPr>
        <p:txBody>
          <a:bodyPr/>
          <a:lstStyle>
            <a:lvl1pPr>
              <a:defRPr>
                <a:solidFill>
                  <a:schemeClr val="accent1"/>
                </a:solidFill>
              </a:defRPr>
            </a:lvl1p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11449050" cy="4419599"/>
          </a:xfrm>
        </p:spPr>
        <p:txBody>
          <a:bodyPr numCol="2" spcCol="180000">
            <a:noAutofit/>
          </a:bodyPr>
          <a:lstStyle>
            <a:lvl1pPr marL="648000" indent="-648000">
              <a:spcBef>
                <a:spcPts val="2800"/>
              </a:spcBef>
              <a:buClr>
                <a:schemeClr val="accent1"/>
              </a:buClr>
              <a:buFont typeface="+mj-lt"/>
              <a:buAutoNum type="arabicPeriod"/>
              <a:defRPr sz="3000" b="1">
                <a:solidFill>
                  <a:schemeClr val="accent3"/>
                </a:solidFill>
              </a:defRPr>
            </a:lvl1pPr>
            <a:lvl2pPr marL="648000" indent="0">
              <a:spcBef>
                <a:spcPts val="200"/>
              </a:spcBef>
              <a:buFont typeface="+mj-lt"/>
              <a:buNone/>
              <a:defRPr sz="1800">
                <a:solidFill>
                  <a:schemeClr val="accent3"/>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3F8924F-0B7B-4710-AD11-E918B7D7DC34}"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grpSp>
        <p:nvGrpSpPr>
          <p:cNvPr id="9" name="Logo">
            <a:extLst>
              <a:ext uri="{FF2B5EF4-FFF2-40B4-BE49-F238E27FC236}">
                <a16:creationId xmlns:a16="http://schemas.microsoft.com/office/drawing/2014/main" id="{90224F01-BFD3-4032-8F27-364493696B66}"/>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E4A0A9F3-30A5-47A0-A2F5-C567F034DA3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F605AB36-3819-4060-90DA-E95C41610AC9}"/>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75A95424-12A7-4B53-ADA1-73DB05791E52}"/>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7D333531-FF02-4B8F-A92B-FB8A65B908D3}"/>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D19FED0C-E443-4B6E-A545-4EC2493707A0}"/>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89256D36-415E-4460-B920-A328317F5B3F}"/>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2F7291F7-3F41-4A72-BD4D-8FFD8E680E4B}"/>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865923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houdsopgave met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5645148" cy="1160403"/>
          </a:xfrm>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5645149" cy="4419599"/>
          </a:xfrm>
        </p:spPr>
        <p:txBody>
          <a:bodyPr numCol="1" spcCol="180000">
            <a:noAutofit/>
          </a:bodyPr>
          <a:lstStyle>
            <a:lvl1pPr marL="648000" indent="-648000">
              <a:spcBef>
                <a:spcPts val="2800"/>
              </a:spcBef>
              <a:buFont typeface="+mj-lt"/>
              <a:buAutoNum type="arabicPeriod"/>
              <a:defRPr sz="3000" b="1">
                <a:solidFill>
                  <a:schemeClr val="tx1"/>
                </a:solidFill>
              </a:defRPr>
            </a:lvl1pPr>
            <a:lvl2pPr marL="648000" indent="0">
              <a:spcBef>
                <a:spcPts val="200"/>
              </a:spcBef>
              <a:buFont typeface="+mj-lt"/>
              <a:buNone/>
              <a:defRPr sz="1800">
                <a:solidFill>
                  <a:schemeClr val="tx1"/>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5790D4A7-C8B7-4A0C-B633-469DC286E6A4}"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afbeelding 24">
            <a:extLst>
              <a:ext uri="{FF2B5EF4-FFF2-40B4-BE49-F238E27FC236}">
                <a16:creationId xmlns:a16="http://schemas.microsoft.com/office/drawing/2014/main" id="{7FA7122C-11FD-46BD-AE2D-3F37E88F886A}"/>
              </a:ext>
            </a:extLst>
          </p:cNvPr>
          <p:cNvSpPr>
            <a:spLocks noGrp="1"/>
          </p:cNvSpPr>
          <p:nvPr>
            <p:ph type="pic" sz="quarter" idx="13"/>
          </p:nvPr>
        </p:nvSpPr>
        <p:spPr>
          <a:xfrm>
            <a:off x="6175377"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20" name="Logo">
            <a:extLst>
              <a:ext uri="{FF2B5EF4-FFF2-40B4-BE49-F238E27FC236}">
                <a16:creationId xmlns:a16="http://schemas.microsoft.com/office/drawing/2014/main" id="{053E2554-49CE-45F5-9087-DC2D03D59534}"/>
              </a:ext>
            </a:extLst>
          </p:cNvPr>
          <p:cNvSpPr>
            <a:spLocks noGrp="1"/>
          </p:cNvSpPr>
          <p:nvPr>
            <p:ph type="body" sz="quarter" idx="14"/>
          </p:nvPr>
        </p:nvSpPr>
        <p:spPr>
          <a:xfrm>
            <a:off x="10999221" y="6308761"/>
            <a:ext cx="810000" cy="168361"/>
          </a:xfrm>
          <a:blipFill dpi="0" rotWithShape="1">
            <a:blip r:embed="rId2" cstate="email">
              <a:extLst>
                <a:ext uri="{28A0092B-C50C-407E-A947-70E740481C1C}">
                  <a14:useLocalDpi xmlns:a14="http://schemas.microsoft.com/office/drawing/2010/main"/>
                </a:ext>
              </a:extLst>
            </a:blip>
            <a:srcRect/>
            <a:stretch>
              <a:fillRect/>
            </a:stretch>
          </a:blipFill>
        </p:spPr>
        <p:txBody>
          <a:bodyPr lIns="1728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518217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1257300" y="4878640"/>
            <a:ext cx="10563225" cy="1250698"/>
          </a:xfrm>
        </p:spPr>
        <p:txBody>
          <a:bodyPr/>
          <a:lstStyle>
            <a:lvl1pPr>
              <a:lnSpc>
                <a:spcPct val="100000"/>
              </a:lnSpc>
              <a:defRPr spc="-40" baseline="0">
                <a:solidFill>
                  <a:schemeClr val="tx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1BA244ED-5108-4353-A2EE-644FDE4D0D92}"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0" y="0"/>
            <a:ext cx="12191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371476" y="4878640"/>
            <a:ext cx="885824" cy="1250698"/>
          </a:xfrm>
        </p:spPr>
        <p:txBody>
          <a:bodyPr tIns="36000">
            <a:normAutofit/>
          </a:bodyPr>
          <a:lstStyle>
            <a:lvl1pPr marL="0" indent="0">
              <a:buNone/>
              <a:defRPr lang="nl-NL" sz="4000" b="1" kern="1200" spc="-40" baseline="0" dirty="0">
                <a:solidFill>
                  <a:schemeClr val="tx1"/>
                </a:solidFill>
                <a:latin typeface="+mj-lt"/>
                <a:ea typeface="+mj-ea"/>
                <a:cs typeface="+mj-cs"/>
              </a:defRPr>
            </a:lvl1pPr>
          </a:lstStyle>
          <a:p>
            <a:pPr lvl="0"/>
            <a:r>
              <a:rPr lang="nl-NL" noProof="0"/>
              <a:t>nr.</a:t>
            </a:r>
          </a:p>
        </p:txBody>
      </p:sp>
      <p:grpSp>
        <p:nvGrpSpPr>
          <p:cNvPr id="13" name="Logo">
            <a:extLst>
              <a:ext uri="{FF2B5EF4-FFF2-40B4-BE49-F238E27FC236}">
                <a16:creationId xmlns:a16="http://schemas.microsoft.com/office/drawing/2014/main" id="{131E4FBE-CE9E-49C3-B0DC-AC42D8D7FE39}"/>
              </a:ext>
            </a:extLst>
          </p:cNvPr>
          <p:cNvGrpSpPr>
            <a:grpSpLocks noChangeAspect="1"/>
          </p:cNvGrpSpPr>
          <p:nvPr userDrawn="1"/>
        </p:nvGrpSpPr>
        <p:grpSpPr>
          <a:xfrm>
            <a:off x="10999222" y="6308761"/>
            <a:ext cx="810000" cy="168361"/>
            <a:chOff x="4033837" y="3000375"/>
            <a:chExt cx="2429593" cy="504996"/>
          </a:xfrm>
          <a:solidFill>
            <a:schemeClr val="tx1"/>
          </a:solidFill>
        </p:grpSpPr>
        <p:sp>
          <p:nvSpPr>
            <p:cNvPr id="14" name="Vrije vorm: vorm 13">
              <a:extLst>
                <a:ext uri="{FF2B5EF4-FFF2-40B4-BE49-F238E27FC236}">
                  <a16:creationId xmlns:a16="http://schemas.microsoft.com/office/drawing/2014/main" id="{CF560A07-571E-49CB-8BF2-FE03BE61598C}"/>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a:p>
          </p:txBody>
        </p:sp>
        <p:sp>
          <p:nvSpPr>
            <p:cNvPr id="15" name="Vrije vorm: vorm 14">
              <a:extLst>
                <a:ext uri="{FF2B5EF4-FFF2-40B4-BE49-F238E27FC236}">
                  <a16:creationId xmlns:a16="http://schemas.microsoft.com/office/drawing/2014/main" id="{CD13A10B-1187-4201-895D-30E8DEF1EE00}"/>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a:p>
          </p:txBody>
        </p:sp>
        <p:sp>
          <p:nvSpPr>
            <p:cNvPr id="16" name="Vrije vorm: vorm 15">
              <a:extLst>
                <a:ext uri="{FF2B5EF4-FFF2-40B4-BE49-F238E27FC236}">
                  <a16:creationId xmlns:a16="http://schemas.microsoft.com/office/drawing/2014/main" id="{2A9AF56A-6CE2-4855-B82D-85682D69039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a:p>
          </p:txBody>
        </p:sp>
        <p:sp>
          <p:nvSpPr>
            <p:cNvPr id="17" name="Vrije vorm: vorm 16">
              <a:extLst>
                <a:ext uri="{FF2B5EF4-FFF2-40B4-BE49-F238E27FC236}">
                  <a16:creationId xmlns:a16="http://schemas.microsoft.com/office/drawing/2014/main" id="{063D4F54-662C-4A93-8440-C00F6D6910A5}"/>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a:p>
          </p:txBody>
        </p:sp>
        <p:sp>
          <p:nvSpPr>
            <p:cNvPr id="18" name="Vrije vorm: vorm 17">
              <a:extLst>
                <a:ext uri="{FF2B5EF4-FFF2-40B4-BE49-F238E27FC236}">
                  <a16:creationId xmlns:a16="http://schemas.microsoft.com/office/drawing/2014/main" id="{FB0ED5F0-B2E4-4EB4-BCDE-0941DEEFB53E}"/>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a:p>
          </p:txBody>
        </p:sp>
        <p:sp>
          <p:nvSpPr>
            <p:cNvPr id="19" name="Vrije vorm: vorm 18">
              <a:extLst>
                <a:ext uri="{FF2B5EF4-FFF2-40B4-BE49-F238E27FC236}">
                  <a16:creationId xmlns:a16="http://schemas.microsoft.com/office/drawing/2014/main" id="{E18D3603-7DA4-428B-96E2-9E23C770936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a:p>
          </p:txBody>
        </p:sp>
        <p:sp>
          <p:nvSpPr>
            <p:cNvPr id="20" name="Vrije vorm: vorm 19">
              <a:extLst>
                <a:ext uri="{FF2B5EF4-FFF2-40B4-BE49-F238E27FC236}">
                  <a16:creationId xmlns:a16="http://schemas.microsoft.com/office/drawing/2014/main" id="{6486DE3C-E5E2-4469-ABC8-3029D46C85A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a:p>
          </p:txBody>
        </p:sp>
      </p:grpSp>
    </p:spTree>
    <p:extLst>
      <p:ext uri="{BB962C8B-B14F-4D97-AF65-F5344CB8AC3E}">
        <p14:creationId xmlns:p14="http://schemas.microsoft.com/office/powerpoint/2010/main" val="3767490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Blauw">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1257300" y="4878640"/>
            <a:ext cx="10563225" cy="1250698"/>
          </a:xfrm>
        </p:spPr>
        <p:txBody>
          <a:bodyPr/>
          <a:lstStyle>
            <a:lvl1pPr>
              <a:lnSpc>
                <a:spcPct val="100000"/>
              </a:lnSpc>
              <a:defRPr spc="-40" baseline="0">
                <a:solidFill>
                  <a:schemeClr val="accent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45E9D6B-D6F0-40D7-BDA6-80E6F7E85B75}"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0" y="0"/>
            <a:ext cx="12191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371476" y="4878640"/>
            <a:ext cx="885824" cy="1250698"/>
          </a:xfrm>
        </p:spPr>
        <p:txBody>
          <a:bodyPr tIns="36000">
            <a:normAutofit/>
          </a:bodyPr>
          <a:lstStyle>
            <a:lvl1pPr marL="0" indent="0">
              <a:buNone/>
              <a:defRPr lang="nl-NL" sz="4000" b="1" kern="1200" spc="-40" baseline="0" dirty="0">
                <a:solidFill>
                  <a:schemeClr val="accent1"/>
                </a:solidFill>
                <a:latin typeface="+mj-lt"/>
                <a:ea typeface="+mj-ea"/>
                <a:cs typeface="+mj-cs"/>
              </a:defRPr>
            </a:lvl1pPr>
          </a:lstStyle>
          <a:p>
            <a:pPr lvl="0"/>
            <a:r>
              <a:rPr lang="nl-NL" noProof="0"/>
              <a:t>nr.</a:t>
            </a:r>
          </a:p>
        </p:txBody>
      </p:sp>
      <p:grpSp>
        <p:nvGrpSpPr>
          <p:cNvPr id="9" name="Logo">
            <a:extLst>
              <a:ext uri="{FF2B5EF4-FFF2-40B4-BE49-F238E27FC236}">
                <a16:creationId xmlns:a16="http://schemas.microsoft.com/office/drawing/2014/main" id="{8154B1E2-03C9-4C2E-B0D6-C4E6F2009E69}"/>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D8B74DBB-28C8-47E9-AA27-F8D399B9526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4B2EC2F3-D1E1-4014-90D5-4F8B24861A3A}"/>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B1C2803A-0EF6-4E34-9DB4-496EB7F724D8}"/>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B9C63037-3A08-47AF-A098-63FFDD89854B}"/>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43C48D06-7C65-4FAB-A385-32C7A78D546F}"/>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13146446-781B-4CD5-8D83-F40D7172B4A9}"/>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8" name="Vrije vorm: vorm 17">
              <a:extLst>
                <a:ext uri="{FF2B5EF4-FFF2-40B4-BE49-F238E27FC236}">
                  <a16:creationId xmlns:a16="http://schemas.microsoft.com/office/drawing/2014/main" id="{7C1F7F4C-FA11-4AC0-BBB4-F6B1E8762A2A}"/>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18261775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5F28369-D853-41FC-B421-7149A2BF223D}"/>
              </a:ext>
            </a:extLst>
          </p:cNvPr>
          <p:cNvSpPr>
            <a:spLocks noGrp="1"/>
          </p:cNvSpPr>
          <p:nvPr>
            <p:ph type="title"/>
          </p:nvPr>
        </p:nvSpPr>
        <p:spPr>
          <a:xfrm>
            <a:off x="371476" y="296863"/>
            <a:ext cx="10108030" cy="1160403"/>
          </a:xfrm>
          <a:prstGeom prst="rect">
            <a:avLst/>
          </a:prstGeom>
        </p:spPr>
        <p:txBody>
          <a:bodyPr vert="horz" lIns="0" tIns="36000" rIns="0" bIns="0" rtlCol="0" anchor="t" anchorCtr="0">
            <a:noAutofit/>
          </a:bodyPr>
          <a:lstStyle/>
          <a:p>
            <a:endParaRPr lang="nl-NL" noProof="0" dirty="0"/>
          </a:p>
        </p:txBody>
      </p:sp>
      <p:sp>
        <p:nvSpPr>
          <p:cNvPr id="3" name="Tijdelijke aanduiding voor tekst 2">
            <a:extLst>
              <a:ext uri="{FF2B5EF4-FFF2-40B4-BE49-F238E27FC236}">
                <a16:creationId xmlns:a16="http://schemas.microsoft.com/office/drawing/2014/main" id="{2C07AA40-F257-4F75-AEE1-A6910D0C566C}"/>
              </a:ext>
            </a:extLst>
          </p:cNvPr>
          <p:cNvSpPr>
            <a:spLocks noGrp="1"/>
          </p:cNvSpPr>
          <p:nvPr>
            <p:ph type="body" idx="1"/>
          </p:nvPr>
        </p:nvSpPr>
        <p:spPr>
          <a:xfrm>
            <a:off x="371475" y="1709739"/>
            <a:ext cx="11449050" cy="4356100"/>
          </a:xfrm>
          <a:prstGeom prst="rect">
            <a:avLst/>
          </a:prstGeom>
        </p:spPr>
        <p:txBody>
          <a:bodyPr vert="horz" lIns="0" tIns="0" rIns="0" bIns="0" rtlCol="0">
            <a:noAutofit/>
          </a:body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a:p>
            <a:pPr lvl="5"/>
            <a:r>
              <a:rPr lang="nl-NL" noProof="0" dirty="0"/>
              <a:t>Zesde niveau</a:t>
            </a:r>
          </a:p>
          <a:p>
            <a:pPr lvl="6"/>
            <a:r>
              <a:rPr lang="nl-NL" noProof="0" dirty="0"/>
              <a:t>Zevende niveau - Subtitel</a:t>
            </a:r>
          </a:p>
          <a:p>
            <a:pPr lvl="7"/>
            <a:r>
              <a:rPr lang="nl-NL" noProof="0" dirty="0"/>
              <a:t>Achtste niveau - Subtitel</a:t>
            </a:r>
          </a:p>
          <a:p>
            <a:pPr lvl="8"/>
            <a:r>
              <a:rPr lang="nl-NL" noProof="0" dirty="0"/>
              <a:t>Negende Niveau</a:t>
            </a:r>
          </a:p>
        </p:txBody>
      </p:sp>
      <p:sp>
        <p:nvSpPr>
          <p:cNvPr id="4" name="Tijdelijke aanduiding voor datum 3">
            <a:extLst>
              <a:ext uri="{FF2B5EF4-FFF2-40B4-BE49-F238E27FC236}">
                <a16:creationId xmlns:a16="http://schemas.microsoft.com/office/drawing/2014/main" id="{33F86E3F-0C63-4E97-895C-45E3D9DA10B2}"/>
              </a:ext>
            </a:extLst>
          </p:cNvPr>
          <p:cNvSpPr>
            <a:spLocks noGrp="1"/>
          </p:cNvSpPr>
          <p:nvPr>
            <p:ph type="dt" sz="half" idx="2"/>
          </p:nvPr>
        </p:nvSpPr>
        <p:spPr>
          <a:xfrm>
            <a:off x="6095999" y="7020000"/>
            <a:ext cx="1620000" cy="216000"/>
          </a:xfrm>
          <a:prstGeom prst="rect">
            <a:avLst/>
          </a:prstGeom>
        </p:spPr>
        <p:txBody>
          <a:bodyPr vert="horz" lIns="0" tIns="0" rIns="0" bIns="0" rtlCol="0" anchor="t" anchorCtr="0">
            <a:noAutofit/>
          </a:bodyPr>
          <a:lstStyle>
            <a:lvl1pPr algn="l">
              <a:defRPr sz="1200">
                <a:solidFill>
                  <a:srgbClr val="E6E6E6"/>
                </a:solidFill>
              </a:defRPr>
            </a:lvl1pPr>
          </a:lstStyle>
          <a:p>
            <a:fld id="{3033D5A6-A31A-4714-8C8C-D9F565F5F594}" type="datetime1">
              <a:rPr lang="nl-NL" noProof="0" smtClean="0"/>
              <a:t>15-10-2023</a:t>
            </a:fld>
            <a:endParaRPr lang="nl-NL" noProof="0" dirty="0"/>
          </a:p>
        </p:txBody>
      </p:sp>
      <p:sp>
        <p:nvSpPr>
          <p:cNvPr id="5" name="Tijdelijke aanduiding voor voettekst 4">
            <a:extLst>
              <a:ext uri="{FF2B5EF4-FFF2-40B4-BE49-F238E27FC236}">
                <a16:creationId xmlns:a16="http://schemas.microsoft.com/office/drawing/2014/main" id="{577FCBCE-DC2F-4902-A3CE-81254D6F4A46}"/>
              </a:ext>
            </a:extLst>
          </p:cNvPr>
          <p:cNvSpPr>
            <a:spLocks noGrp="1"/>
          </p:cNvSpPr>
          <p:nvPr>
            <p:ph type="ftr" sz="quarter" idx="3"/>
          </p:nvPr>
        </p:nvSpPr>
        <p:spPr>
          <a:xfrm>
            <a:off x="720568" y="6325170"/>
            <a:ext cx="5296057" cy="216000"/>
          </a:xfrm>
          <a:prstGeom prst="rect">
            <a:avLst/>
          </a:prstGeom>
        </p:spPr>
        <p:txBody>
          <a:bodyPr vert="horz" lIns="0" tIns="0" rIns="0" bIns="0" rtlCol="0" anchor="t" anchorCtr="0">
            <a:noAutofit/>
          </a:bodyPr>
          <a:lstStyle>
            <a:lvl1pPr algn="l">
              <a:defRPr sz="1200">
                <a:solidFill>
                  <a:schemeClr val="tx1"/>
                </a:solidFill>
              </a:defRPr>
            </a:lvl1pPr>
          </a:lstStyle>
          <a:p>
            <a:r>
              <a:rPr lang="nl-NL" noProof="0" dirty="0"/>
              <a:t>Onderwerp van de presentatie</a:t>
            </a:r>
          </a:p>
        </p:txBody>
      </p:sp>
      <p:sp>
        <p:nvSpPr>
          <p:cNvPr id="6" name="Tijdelijke aanduiding voor dianummer 5">
            <a:extLst>
              <a:ext uri="{FF2B5EF4-FFF2-40B4-BE49-F238E27FC236}">
                <a16:creationId xmlns:a16="http://schemas.microsoft.com/office/drawing/2014/main" id="{1EA90362-143D-4A57-889A-3B5E336B0AB3}"/>
              </a:ext>
            </a:extLst>
          </p:cNvPr>
          <p:cNvSpPr>
            <a:spLocks noGrp="1"/>
          </p:cNvSpPr>
          <p:nvPr>
            <p:ph type="sldNum" sz="quarter" idx="4"/>
          </p:nvPr>
        </p:nvSpPr>
        <p:spPr>
          <a:xfrm>
            <a:off x="371476" y="6325170"/>
            <a:ext cx="311944" cy="216000"/>
          </a:xfrm>
          <a:prstGeom prst="rect">
            <a:avLst/>
          </a:prstGeom>
        </p:spPr>
        <p:txBody>
          <a:bodyPr vert="horz" lIns="0" tIns="0" rIns="0" bIns="0" rtlCol="0" anchor="t" anchorCtr="0">
            <a:noAutofit/>
          </a:bodyPr>
          <a:lstStyle>
            <a:lvl1pPr algn="l">
              <a:defRPr sz="1200" b="1">
                <a:solidFill>
                  <a:schemeClr val="tx1"/>
                </a:solidFill>
              </a:defRPr>
            </a:lvl1pPr>
          </a:lstStyle>
          <a:p>
            <a:fld id="{45B76B8B-DE07-48A4-9913-B57A52F2F853}" type="slidenum">
              <a:rPr lang="nl-NL" noProof="0" smtClean="0"/>
              <a:pPr/>
              <a:t>‹nr.›</a:t>
            </a:fld>
            <a:endParaRPr lang="nl-NL" noProof="0" dirty="0"/>
          </a:p>
        </p:txBody>
      </p:sp>
      <p:grpSp>
        <p:nvGrpSpPr>
          <p:cNvPr id="10" name="Logo">
            <a:extLst>
              <a:ext uri="{FF2B5EF4-FFF2-40B4-BE49-F238E27FC236}">
                <a16:creationId xmlns:a16="http://schemas.microsoft.com/office/drawing/2014/main" id="{AC2B3D40-4D66-4B96-8808-38A2F4F4C97E}"/>
              </a:ext>
            </a:extLst>
          </p:cNvPr>
          <p:cNvGrpSpPr>
            <a:grpSpLocks noChangeAspect="1"/>
          </p:cNvGrpSpPr>
          <p:nvPr/>
        </p:nvGrpSpPr>
        <p:grpSpPr>
          <a:xfrm>
            <a:off x="10999221" y="6308761"/>
            <a:ext cx="810000" cy="168361"/>
            <a:chOff x="4033837" y="3000375"/>
            <a:chExt cx="2429593" cy="504996"/>
          </a:xfrm>
          <a:solidFill>
            <a:schemeClr val="tx1"/>
          </a:solidFill>
        </p:grpSpPr>
        <p:sp>
          <p:nvSpPr>
            <p:cNvPr id="11" name="Vrije vorm: vorm 10">
              <a:extLst>
                <a:ext uri="{FF2B5EF4-FFF2-40B4-BE49-F238E27FC236}">
                  <a16:creationId xmlns:a16="http://schemas.microsoft.com/office/drawing/2014/main" id="{71AEE973-A991-4793-A737-1C2D82A7AA3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DE6AAFCD-6B85-4093-8424-57DECBB9020C}"/>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804F2F31-380C-400D-9AC4-1FDFA21E5423}"/>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595ECC52-9B4D-430D-979C-990E6A3C971C}"/>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4085E259-5C17-488D-9829-4345C64B80F9}"/>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9DFBDC82-81BF-49C8-9ADC-C124E19655F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24B01084-4721-4A15-87C0-03BBF8FE1D2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3796236846"/>
      </p:ext>
    </p:extLst>
  </p:cSld>
  <p:clrMap bg1="lt1" tx1="dk1" bg2="lt2" tx2="dk2" accent1="accent1" accent2="accent2" accent3="accent3" accent4="accent4" accent5="accent5" accent6="accent6" hlink="hlink" folHlink="folHlink"/>
  <p:sldLayoutIdLst>
    <p:sldLayoutId id="2147483668" r:id="rId1"/>
    <p:sldLayoutId id="2147483650" r:id="rId2"/>
    <p:sldLayoutId id="2147483663" r:id="rId3"/>
    <p:sldLayoutId id="2147483664" r:id="rId4"/>
    <p:sldLayoutId id="2147483665" r:id="rId5"/>
    <p:sldLayoutId id="2147483666" r:id="rId6"/>
    <p:sldLayoutId id="2147483667" r:id="rId7"/>
    <p:sldLayoutId id="2147483671" r:id="rId8"/>
    <p:sldLayoutId id="2147483679" r:id="rId9"/>
    <p:sldLayoutId id="2147483680" r:id="rId10"/>
    <p:sldLayoutId id="2147483681" r:id="rId11"/>
    <p:sldLayoutId id="2147483682" r:id="rId12"/>
    <p:sldLayoutId id="2147483672" r:id="rId13"/>
    <p:sldLayoutId id="2147483673" r:id="rId14"/>
    <p:sldLayoutId id="2147483674" r:id="rId15"/>
    <p:sldLayoutId id="2147483676" r:id="rId16"/>
    <p:sldLayoutId id="2147483677" r:id="rId17"/>
    <p:sldLayoutId id="2147483678" r:id="rId18"/>
    <p:sldLayoutId id="2147483649" r:id="rId19"/>
    <p:sldLayoutId id="2147483669" r:id="rId20"/>
    <p:sldLayoutId id="2147483670" r:id="rId21"/>
    <p:sldLayoutId id="2147483683" r:id="rId22"/>
    <p:sldLayoutId id="2147483684" r:id="rId23"/>
    <p:sldLayoutId id="2147483685" r:id="rId24"/>
    <p:sldLayoutId id="2147483654" r:id="rId25"/>
    <p:sldLayoutId id="2147483655" r:id="rId26"/>
    <p:sldLayoutId id="2147483687" r:id="rId27"/>
    <p:sldLayoutId id="2147483688" r:id="rId28"/>
    <p:sldLayoutId id="2147483689" r:id="rId29"/>
  </p:sldLayoutIdLst>
  <p:hf hdr="0"/>
  <p:txStyles>
    <p:titleStyle>
      <a:lvl1pPr algn="l" defTabSz="914400" rtl="0" eaLnBrk="1" latinLnBrk="0" hangingPunct="1">
        <a:lnSpc>
          <a:spcPct val="90000"/>
        </a:lnSpc>
        <a:spcBef>
          <a:spcPct val="0"/>
        </a:spcBef>
        <a:buNone/>
        <a:defRPr sz="4000" b="1" kern="1200" spc="0" baseline="0">
          <a:solidFill>
            <a:schemeClr val="tx1"/>
          </a:solidFill>
          <a:latin typeface="+mj-lt"/>
          <a:ea typeface="+mj-ea"/>
          <a:cs typeface="+mj-cs"/>
        </a:defRPr>
      </a:lvl1pPr>
    </p:titleStyle>
    <p:bodyStyle>
      <a:lvl1pPr marL="216000" indent="-2160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1pPr>
      <a:lvl2pPr marL="432000" indent="-2160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2pPr>
      <a:lvl3pPr marL="648000" indent="-216000" algn="l" defTabSz="914400" rtl="0" eaLnBrk="1" latinLnBrk="0" hangingPunct="1">
        <a:lnSpc>
          <a:spcPct val="100000"/>
        </a:lnSpc>
        <a:spcBef>
          <a:spcPts val="0"/>
        </a:spcBef>
        <a:buFont typeface="Arial" panose="020B0604020202020204" pitchFamily="34" charset="0"/>
        <a:buChar char="-"/>
        <a:defRPr sz="1800" b="0" kern="1200">
          <a:solidFill>
            <a:schemeClr val="tx1"/>
          </a:solidFill>
          <a:latin typeface="+mn-lt"/>
          <a:ea typeface="+mn-ea"/>
          <a:cs typeface="+mn-cs"/>
        </a:defRPr>
      </a:lvl3pPr>
      <a:lvl4pPr marL="0" indent="0" algn="l" defTabSz="914400" rtl="0" eaLnBrk="1" latinLnBrk="0" hangingPunct="1">
        <a:lnSpc>
          <a:spcPct val="100000"/>
        </a:lnSpc>
        <a:spcBef>
          <a:spcPts val="0"/>
        </a:spcBef>
        <a:buFontTx/>
        <a:buNone/>
        <a:defRPr sz="1800" b="1" kern="1200">
          <a:solidFill>
            <a:schemeClr val="tx1"/>
          </a:solidFill>
          <a:latin typeface="+mn-lt"/>
          <a:ea typeface="+mn-ea"/>
          <a:cs typeface="+mn-cs"/>
        </a:defRPr>
      </a:lvl4pPr>
      <a:lvl5pPr marL="0" indent="0" algn="l" defTabSz="914400" rtl="0" eaLnBrk="1" latinLnBrk="0" hangingPunct="1">
        <a:lnSpc>
          <a:spcPct val="100000"/>
        </a:lnSpc>
        <a:spcBef>
          <a:spcPts val="0"/>
        </a:spcBef>
        <a:buFont typeface="+mj-lt"/>
        <a:buNone/>
        <a:defRPr sz="1800" kern="1200">
          <a:solidFill>
            <a:schemeClr val="tx1"/>
          </a:solidFill>
          <a:latin typeface="+mn-lt"/>
          <a:ea typeface="+mn-ea"/>
          <a:cs typeface="+mn-cs"/>
        </a:defRPr>
      </a:lvl5pPr>
      <a:lvl6pPr marL="432000" indent="-432000" algn="l" defTabSz="914400" rtl="0" eaLnBrk="1" latinLnBrk="0" hangingPunct="1">
        <a:lnSpc>
          <a:spcPct val="100000"/>
        </a:lnSpc>
        <a:spcBef>
          <a:spcPts val="0"/>
        </a:spcBef>
        <a:buFont typeface="+mj-lt"/>
        <a:buAutoNum type="arabicPeriod"/>
        <a:defRPr sz="1800" kern="1200">
          <a:solidFill>
            <a:schemeClr val="tx1"/>
          </a:solidFill>
          <a:latin typeface="+mn-lt"/>
          <a:ea typeface="+mn-ea"/>
          <a:cs typeface="+mn-cs"/>
        </a:defRPr>
      </a:lvl6pPr>
      <a:lvl7pPr marL="864000" indent="-432000" algn="l" defTabSz="914400" rtl="0" eaLnBrk="1" latinLnBrk="0" hangingPunct="1">
        <a:lnSpc>
          <a:spcPct val="100000"/>
        </a:lnSpc>
        <a:spcBef>
          <a:spcPts val="0"/>
        </a:spcBef>
        <a:spcAft>
          <a:spcPts val="0"/>
        </a:spcAft>
        <a:buFont typeface="+mj-lt"/>
        <a:buAutoNum type="alphaLcPeriod"/>
        <a:defRPr lang="nl-NL" sz="1800" kern="1200" noProof="0" dirty="0">
          <a:solidFill>
            <a:schemeClr val="tx1"/>
          </a:solidFill>
          <a:latin typeface="+mn-lt"/>
          <a:ea typeface="+mn-ea"/>
          <a:cs typeface="+mn-cs"/>
        </a:defRPr>
      </a:lvl7pPr>
      <a:lvl8pPr marL="0" indent="0" algn="l" defTabSz="914400" rtl="0" eaLnBrk="1" latinLnBrk="0" hangingPunct="1">
        <a:lnSpc>
          <a:spcPct val="100000"/>
        </a:lnSpc>
        <a:spcBef>
          <a:spcPts val="0"/>
        </a:spcBef>
        <a:spcAft>
          <a:spcPts val="1200"/>
        </a:spcAft>
        <a:buFont typeface="Arial" panose="020B0604020202020204" pitchFamily="34" charset="0"/>
        <a:buNone/>
        <a:defRPr lang="nl-NL" sz="3000" kern="1200" noProof="0" dirty="0">
          <a:solidFill>
            <a:schemeClr val="tx1"/>
          </a:solidFill>
          <a:latin typeface="+mn-lt"/>
          <a:ea typeface="+mn-ea"/>
          <a:cs typeface="+mn-cs"/>
        </a:defRPr>
      </a:lvl8pPr>
      <a:lvl9pPr marL="0" indent="0" algn="l" defTabSz="914400" rtl="0" eaLnBrk="1" latinLnBrk="0" hangingPunct="1">
        <a:lnSpc>
          <a:spcPct val="100000"/>
        </a:lnSpc>
        <a:spcBef>
          <a:spcPts val="0"/>
        </a:spcBef>
        <a:buFont typeface="Arial" panose="020B0604020202020204" pitchFamily="34" charset="0"/>
        <a:buNone/>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234" userDrawn="1">
          <p15:clr>
            <a:srgbClr val="F26B43"/>
          </p15:clr>
        </p15:guide>
        <p15:guide id="4" pos="7446" userDrawn="1">
          <p15:clr>
            <a:srgbClr val="F26B43"/>
          </p15:clr>
        </p15:guide>
        <p15:guide id="5" orient="horz" pos="187" userDrawn="1">
          <p15:clr>
            <a:srgbClr val="F26B43"/>
          </p15:clr>
        </p15:guide>
        <p15:guide id="6" orient="horz" pos="1071" userDrawn="1">
          <p15:clr>
            <a:srgbClr val="F26B43"/>
          </p15:clr>
        </p15:guide>
        <p15:guide id="7" orient="horz" pos="3861" userDrawn="1">
          <p15:clr>
            <a:srgbClr val="F26B43"/>
          </p15:clr>
        </p15:guide>
        <p15:guide id="8" orient="horz" pos="39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8124461-D18F-418B-A2E7-B22E12B9A4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481A4CCC-B2DB-4AC7-BA18-FA41CD7240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B17DC21-3651-4A22-B347-70C501DE89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9CCF70-0E5E-4A09-B781-6FBFDB46197C}" type="datetimeFigureOut">
              <a:rPr lang="nl-NL" smtClean="0"/>
              <a:t>15-10-2023</a:t>
            </a:fld>
            <a:endParaRPr lang="nl-NL"/>
          </a:p>
        </p:txBody>
      </p:sp>
      <p:sp>
        <p:nvSpPr>
          <p:cNvPr id="5" name="Tijdelijke aanduiding voor voettekst 4">
            <a:extLst>
              <a:ext uri="{FF2B5EF4-FFF2-40B4-BE49-F238E27FC236}">
                <a16:creationId xmlns:a16="http://schemas.microsoft.com/office/drawing/2014/main" id="{4D59B8F3-C904-4CB8-9E4A-7D6676D0F1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20BDAA6B-44F2-4EFB-93CB-D6B974AE1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49DE53-BA56-46BB-AACF-F5427E1E61A1}" type="slidenum">
              <a:rPr lang="nl-NL" smtClean="0"/>
              <a:t>‹nr.›</a:t>
            </a:fld>
            <a:endParaRPr lang="nl-NL"/>
          </a:p>
        </p:txBody>
      </p:sp>
    </p:spTree>
    <p:extLst>
      <p:ext uri="{BB962C8B-B14F-4D97-AF65-F5344CB8AC3E}">
        <p14:creationId xmlns:p14="http://schemas.microsoft.com/office/powerpoint/2010/main" val="229188478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F3DC8B-FB8D-4C53-A6F4-6EE240AF5AE5}"/>
              </a:ext>
            </a:extLst>
          </p:cNvPr>
          <p:cNvSpPr>
            <a:spLocks noGrp="1"/>
          </p:cNvSpPr>
          <p:nvPr>
            <p:ph type="ctrTitle"/>
          </p:nvPr>
        </p:nvSpPr>
        <p:spPr/>
        <p:txBody>
          <a:bodyPr/>
          <a:lstStyle/>
          <a:p>
            <a:r>
              <a:rPr lang="nl-NL" dirty="0"/>
              <a:t>Dekzand landschap</a:t>
            </a:r>
          </a:p>
        </p:txBody>
      </p:sp>
      <p:sp>
        <p:nvSpPr>
          <p:cNvPr id="3" name="Tijdelijke aanduiding voor dianummer 2">
            <a:extLst>
              <a:ext uri="{FF2B5EF4-FFF2-40B4-BE49-F238E27FC236}">
                <a16:creationId xmlns:a16="http://schemas.microsoft.com/office/drawing/2014/main" id="{1F172A0F-0789-46F9-B6B4-A39D498BB7C3}"/>
              </a:ext>
            </a:extLst>
          </p:cNvPr>
          <p:cNvSpPr>
            <a:spLocks noGrp="1"/>
          </p:cNvSpPr>
          <p:nvPr>
            <p:ph type="sldNum" sz="quarter" idx="12"/>
          </p:nvPr>
        </p:nvSpPr>
        <p:spPr/>
        <p:txBody>
          <a:bodyPr/>
          <a:lstStyle/>
          <a:p>
            <a:fld id="{45B76B8B-DE07-48A4-9913-B57A52F2F853}" type="slidenum">
              <a:rPr lang="nl-NL" noProof="0" smtClean="0"/>
              <a:pPr/>
              <a:t>1</a:t>
            </a:fld>
            <a:endParaRPr lang="nl-NL" noProof="0"/>
          </a:p>
        </p:txBody>
      </p:sp>
      <p:sp>
        <p:nvSpPr>
          <p:cNvPr id="4" name="Tijdelijke aanduiding voor voettekst 3">
            <a:extLst>
              <a:ext uri="{FF2B5EF4-FFF2-40B4-BE49-F238E27FC236}">
                <a16:creationId xmlns:a16="http://schemas.microsoft.com/office/drawing/2014/main" id="{984529C8-4BAA-4EC5-9C71-2EDCD3562290}"/>
              </a:ext>
            </a:extLst>
          </p:cNvPr>
          <p:cNvSpPr>
            <a:spLocks noGrp="1"/>
          </p:cNvSpPr>
          <p:nvPr>
            <p:ph type="ftr" sz="quarter" idx="11"/>
          </p:nvPr>
        </p:nvSpPr>
        <p:spPr/>
        <p:txBody>
          <a:bodyPr/>
          <a:lstStyle/>
          <a:p>
            <a:r>
              <a:rPr lang="nl-NL" noProof="0"/>
              <a:t>Onderwerp van de presentatie</a:t>
            </a:r>
          </a:p>
        </p:txBody>
      </p:sp>
      <p:sp>
        <p:nvSpPr>
          <p:cNvPr id="5" name="Tijdelijke aanduiding voor datum 4">
            <a:extLst>
              <a:ext uri="{FF2B5EF4-FFF2-40B4-BE49-F238E27FC236}">
                <a16:creationId xmlns:a16="http://schemas.microsoft.com/office/drawing/2014/main" id="{02A7EBBA-4B33-4A0C-B246-274108E326CD}"/>
              </a:ext>
            </a:extLst>
          </p:cNvPr>
          <p:cNvSpPr>
            <a:spLocks noGrp="1"/>
          </p:cNvSpPr>
          <p:nvPr>
            <p:ph type="dt" sz="half" idx="10"/>
          </p:nvPr>
        </p:nvSpPr>
        <p:spPr/>
        <p:txBody>
          <a:bodyPr/>
          <a:lstStyle/>
          <a:p>
            <a:fld id="{21860599-687F-493C-A523-B4769D1A9902}" type="datetime1">
              <a:rPr lang="nl-NL" noProof="0" smtClean="0"/>
              <a:t>15-10-2023</a:t>
            </a:fld>
            <a:endParaRPr lang="nl-NL" noProof="0"/>
          </a:p>
        </p:txBody>
      </p:sp>
    </p:spTree>
    <p:extLst>
      <p:ext uri="{BB962C8B-B14F-4D97-AF65-F5344CB8AC3E}">
        <p14:creationId xmlns:p14="http://schemas.microsoft.com/office/powerpoint/2010/main" val="1978540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409F20-5B78-4F9C-8E9E-83F460AC3060}"/>
              </a:ext>
            </a:extLst>
          </p:cNvPr>
          <p:cNvSpPr>
            <a:spLocks noGrp="1"/>
          </p:cNvSpPr>
          <p:nvPr>
            <p:ph type="title"/>
          </p:nvPr>
        </p:nvSpPr>
        <p:spPr>
          <a:xfrm>
            <a:off x="683420" y="296863"/>
            <a:ext cx="9796086" cy="1160403"/>
          </a:xfrm>
        </p:spPr>
        <p:txBody>
          <a:bodyPr/>
          <a:lstStyle/>
          <a:p>
            <a:r>
              <a:rPr lang="nl-NL" b="0" dirty="0">
                <a:latin typeface="+mn-lt"/>
              </a:rPr>
              <a:t>Tijdschaal</a:t>
            </a:r>
          </a:p>
        </p:txBody>
      </p:sp>
      <p:sp>
        <p:nvSpPr>
          <p:cNvPr id="4" name="Tijdelijke aanduiding voor datum 3">
            <a:extLst>
              <a:ext uri="{FF2B5EF4-FFF2-40B4-BE49-F238E27FC236}">
                <a16:creationId xmlns:a16="http://schemas.microsoft.com/office/drawing/2014/main" id="{8A505E56-B9C0-4047-B6E1-A272F6E1646E}"/>
              </a:ext>
            </a:extLst>
          </p:cNvPr>
          <p:cNvSpPr>
            <a:spLocks noGrp="1"/>
          </p:cNvSpPr>
          <p:nvPr>
            <p:ph type="dt" sz="half" idx="10"/>
          </p:nvPr>
        </p:nvSpPr>
        <p:spPr/>
        <p:txBody>
          <a:bodyPr/>
          <a:lstStyle/>
          <a:p>
            <a:r>
              <a:rPr lang="nl-NL" noProof="0"/>
              <a:t>4-3-2021</a:t>
            </a:r>
          </a:p>
        </p:txBody>
      </p:sp>
      <p:sp>
        <p:nvSpPr>
          <p:cNvPr id="5" name="Tijdelijke aanduiding voor voettekst 4">
            <a:extLst>
              <a:ext uri="{FF2B5EF4-FFF2-40B4-BE49-F238E27FC236}">
                <a16:creationId xmlns:a16="http://schemas.microsoft.com/office/drawing/2014/main" id="{EFE4F9DA-C456-402E-9AA4-950F3DCC2804}"/>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353D2453-CB25-4076-98F3-FE55ECA3F9E9}"/>
              </a:ext>
            </a:extLst>
          </p:cNvPr>
          <p:cNvSpPr>
            <a:spLocks noGrp="1"/>
          </p:cNvSpPr>
          <p:nvPr>
            <p:ph type="sldNum" sz="quarter" idx="12"/>
          </p:nvPr>
        </p:nvSpPr>
        <p:spPr/>
        <p:txBody>
          <a:bodyPr/>
          <a:lstStyle/>
          <a:p>
            <a:fld id="{45B76B8B-DE07-48A4-9913-B57A52F2F853}" type="slidenum">
              <a:rPr lang="nl-NL" noProof="0" smtClean="0"/>
              <a:t>2</a:t>
            </a:fld>
            <a:endParaRPr lang="nl-NL" noProof="0"/>
          </a:p>
        </p:txBody>
      </p:sp>
      <p:pic>
        <p:nvPicPr>
          <p:cNvPr id="19" name="Afbeelding 18">
            <a:extLst>
              <a:ext uri="{FF2B5EF4-FFF2-40B4-BE49-F238E27FC236}">
                <a16:creationId xmlns:a16="http://schemas.microsoft.com/office/drawing/2014/main" id="{1F9A3FEC-5C24-4265-AECD-A964AEDBBCB0}"/>
              </a:ext>
            </a:extLst>
          </p:cNvPr>
          <p:cNvPicPr>
            <a:picLocks noChangeAspect="1"/>
          </p:cNvPicPr>
          <p:nvPr/>
        </p:nvPicPr>
        <p:blipFill>
          <a:blip r:embed="rId3"/>
          <a:stretch>
            <a:fillRect/>
          </a:stretch>
        </p:blipFill>
        <p:spPr>
          <a:xfrm>
            <a:off x="3368596" y="133350"/>
            <a:ext cx="5114925" cy="6591300"/>
          </a:xfrm>
          <a:prstGeom prst="rect">
            <a:avLst/>
          </a:prstGeom>
        </p:spPr>
      </p:pic>
      <p:sp>
        <p:nvSpPr>
          <p:cNvPr id="20" name="Rechthoek 19">
            <a:extLst>
              <a:ext uri="{FF2B5EF4-FFF2-40B4-BE49-F238E27FC236}">
                <a16:creationId xmlns:a16="http://schemas.microsoft.com/office/drawing/2014/main" id="{7EA26F3A-CF26-451B-ABEE-FCE1119574B8}"/>
              </a:ext>
            </a:extLst>
          </p:cNvPr>
          <p:cNvSpPr/>
          <p:nvPr/>
        </p:nvSpPr>
        <p:spPr>
          <a:xfrm>
            <a:off x="5193323" y="668215"/>
            <a:ext cx="3278475" cy="515816"/>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670851204"/>
      </p:ext>
    </p:extLst>
  </p:cSld>
  <p:clrMapOvr>
    <a:masterClrMapping/>
  </p:clrMapOvr>
  <mc:AlternateContent xmlns:mc="http://schemas.openxmlformats.org/markup-compatibility/2006" xmlns:p14="http://schemas.microsoft.com/office/powerpoint/2010/main">
    <mc:Choice Requires="p14">
      <p:transition spd="slow" p14:dur="3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409F20-5B78-4F9C-8E9E-83F460AC3060}"/>
              </a:ext>
            </a:extLst>
          </p:cNvPr>
          <p:cNvSpPr>
            <a:spLocks noGrp="1"/>
          </p:cNvSpPr>
          <p:nvPr>
            <p:ph type="title"/>
          </p:nvPr>
        </p:nvSpPr>
        <p:spPr>
          <a:xfrm>
            <a:off x="683420" y="296863"/>
            <a:ext cx="9796086" cy="1160403"/>
          </a:xfrm>
        </p:spPr>
        <p:txBody>
          <a:bodyPr/>
          <a:lstStyle/>
          <a:p>
            <a:r>
              <a:rPr lang="nl-NL" b="0" dirty="0">
                <a:latin typeface="+mn-lt"/>
              </a:rPr>
              <a:t>Tijdschaal</a:t>
            </a:r>
          </a:p>
        </p:txBody>
      </p:sp>
      <p:sp>
        <p:nvSpPr>
          <p:cNvPr id="4" name="Tijdelijke aanduiding voor datum 3">
            <a:extLst>
              <a:ext uri="{FF2B5EF4-FFF2-40B4-BE49-F238E27FC236}">
                <a16:creationId xmlns:a16="http://schemas.microsoft.com/office/drawing/2014/main" id="{8A505E56-B9C0-4047-B6E1-A272F6E1646E}"/>
              </a:ext>
            </a:extLst>
          </p:cNvPr>
          <p:cNvSpPr>
            <a:spLocks noGrp="1"/>
          </p:cNvSpPr>
          <p:nvPr>
            <p:ph type="dt" sz="half" idx="10"/>
          </p:nvPr>
        </p:nvSpPr>
        <p:spPr/>
        <p:txBody>
          <a:bodyPr/>
          <a:lstStyle/>
          <a:p>
            <a:r>
              <a:rPr lang="nl-NL" noProof="0"/>
              <a:t>4-3-2021</a:t>
            </a:r>
          </a:p>
        </p:txBody>
      </p:sp>
      <p:sp>
        <p:nvSpPr>
          <p:cNvPr id="5" name="Tijdelijke aanduiding voor voettekst 4">
            <a:extLst>
              <a:ext uri="{FF2B5EF4-FFF2-40B4-BE49-F238E27FC236}">
                <a16:creationId xmlns:a16="http://schemas.microsoft.com/office/drawing/2014/main" id="{EFE4F9DA-C456-402E-9AA4-950F3DCC2804}"/>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353D2453-CB25-4076-98F3-FE55ECA3F9E9}"/>
              </a:ext>
            </a:extLst>
          </p:cNvPr>
          <p:cNvSpPr>
            <a:spLocks noGrp="1"/>
          </p:cNvSpPr>
          <p:nvPr>
            <p:ph type="sldNum" sz="quarter" idx="12"/>
          </p:nvPr>
        </p:nvSpPr>
        <p:spPr/>
        <p:txBody>
          <a:bodyPr/>
          <a:lstStyle/>
          <a:p>
            <a:fld id="{45B76B8B-DE07-48A4-9913-B57A52F2F853}" type="slidenum">
              <a:rPr lang="nl-NL" noProof="0" smtClean="0"/>
              <a:t>3</a:t>
            </a:fld>
            <a:endParaRPr lang="nl-NL" noProof="0"/>
          </a:p>
        </p:txBody>
      </p:sp>
      <p:pic>
        <p:nvPicPr>
          <p:cNvPr id="15" name="Afbeelding 14">
            <a:extLst>
              <a:ext uri="{FF2B5EF4-FFF2-40B4-BE49-F238E27FC236}">
                <a16:creationId xmlns:a16="http://schemas.microsoft.com/office/drawing/2014/main" id="{73C682F0-CE83-4F88-9B45-863E26E6A9BB}"/>
              </a:ext>
            </a:extLst>
          </p:cNvPr>
          <p:cNvPicPr>
            <a:picLocks noChangeAspect="1"/>
          </p:cNvPicPr>
          <p:nvPr/>
        </p:nvPicPr>
        <p:blipFill>
          <a:blip r:embed="rId3"/>
          <a:stretch>
            <a:fillRect/>
          </a:stretch>
        </p:blipFill>
        <p:spPr>
          <a:xfrm>
            <a:off x="181724" y="1457266"/>
            <a:ext cx="7534275" cy="5191125"/>
          </a:xfrm>
          <a:prstGeom prst="rect">
            <a:avLst/>
          </a:prstGeom>
        </p:spPr>
      </p:pic>
      <p:sp>
        <p:nvSpPr>
          <p:cNvPr id="9" name="Rechthoek 8">
            <a:extLst>
              <a:ext uri="{FF2B5EF4-FFF2-40B4-BE49-F238E27FC236}">
                <a16:creationId xmlns:a16="http://schemas.microsoft.com/office/drawing/2014/main" id="{0BC312E1-6044-4439-A6F6-273E5B731C48}"/>
              </a:ext>
            </a:extLst>
          </p:cNvPr>
          <p:cNvSpPr/>
          <p:nvPr/>
        </p:nvSpPr>
        <p:spPr>
          <a:xfrm>
            <a:off x="1773361" y="2230006"/>
            <a:ext cx="8078217" cy="2810792"/>
          </a:xfrm>
          <a:prstGeom prst="rect">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l-NL" i="1" dirty="0">
                <a:solidFill>
                  <a:schemeClr val="tx1"/>
                </a:solidFill>
              </a:rPr>
              <a:t>Interglaciaal</a:t>
            </a:r>
          </a:p>
        </p:txBody>
      </p:sp>
      <p:sp>
        <p:nvSpPr>
          <p:cNvPr id="10" name="Rechthoek 9">
            <a:extLst>
              <a:ext uri="{FF2B5EF4-FFF2-40B4-BE49-F238E27FC236}">
                <a16:creationId xmlns:a16="http://schemas.microsoft.com/office/drawing/2014/main" id="{5D955EA0-DC67-4535-B8BB-C78F92E337DC}"/>
              </a:ext>
            </a:extLst>
          </p:cNvPr>
          <p:cNvSpPr/>
          <p:nvPr/>
        </p:nvSpPr>
        <p:spPr>
          <a:xfrm>
            <a:off x="1773361" y="6037385"/>
            <a:ext cx="8078217" cy="523752"/>
          </a:xfrm>
          <a:prstGeom prst="rect">
            <a:avLst/>
          </a:prstGeom>
          <a:solidFill>
            <a:schemeClr val="tx2">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l-NL" i="1" dirty="0">
                <a:solidFill>
                  <a:schemeClr val="tx1"/>
                </a:solidFill>
              </a:rPr>
              <a:t>Voorlaatste ijstijd</a:t>
            </a:r>
          </a:p>
        </p:txBody>
      </p:sp>
      <p:sp>
        <p:nvSpPr>
          <p:cNvPr id="11" name="Rechthoek 10">
            <a:extLst>
              <a:ext uri="{FF2B5EF4-FFF2-40B4-BE49-F238E27FC236}">
                <a16:creationId xmlns:a16="http://schemas.microsoft.com/office/drawing/2014/main" id="{73BB10B5-A4A1-4AE9-9FEC-D62CA57A0C5F}"/>
              </a:ext>
            </a:extLst>
          </p:cNvPr>
          <p:cNvSpPr/>
          <p:nvPr/>
        </p:nvSpPr>
        <p:spPr>
          <a:xfrm>
            <a:off x="1773361" y="5015339"/>
            <a:ext cx="8078217" cy="523752"/>
          </a:xfrm>
          <a:prstGeom prst="rect">
            <a:avLst/>
          </a:prstGeom>
          <a:solidFill>
            <a:schemeClr val="tx2">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l-NL" i="1" dirty="0">
                <a:solidFill>
                  <a:schemeClr val="tx1"/>
                </a:solidFill>
              </a:rPr>
              <a:t>Laatste ijstijd</a:t>
            </a:r>
          </a:p>
        </p:txBody>
      </p:sp>
      <p:sp>
        <p:nvSpPr>
          <p:cNvPr id="12" name="Rechthoek 11">
            <a:extLst>
              <a:ext uri="{FF2B5EF4-FFF2-40B4-BE49-F238E27FC236}">
                <a16:creationId xmlns:a16="http://schemas.microsoft.com/office/drawing/2014/main" id="{C2E80AD3-E574-4FE9-9F92-E287646ADB05}"/>
              </a:ext>
            </a:extLst>
          </p:cNvPr>
          <p:cNvSpPr/>
          <p:nvPr/>
        </p:nvSpPr>
        <p:spPr>
          <a:xfrm>
            <a:off x="1773361" y="5551487"/>
            <a:ext cx="8078217" cy="485898"/>
          </a:xfrm>
          <a:prstGeom prst="rect">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l-NL" i="1" dirty="0">
                <a:solidFill>
                  <a:schemeClr val="tx1"/>
                </a:solidFill>
              </a:rPr>
              <a:t>Interglaciaal</a:t>
            </a:r>
          </a:p>
        </p:txBody>
      </p:sp>
      <p:sp>
        <p:nvSpPr>
          <p:cNvPr id="3" name="Ovaal 2">
            <a:extLst>
              <a:ext uri="{FF2B5EF4-FFF2-40B4-BE49-F238E27FC236}">
                <a16:creationId xmlns:a16="http://schemas.microsoft.com/office/drawing/2014/main" id="{5FF67001-35E9-D355-3BF3-E48BB31CF693}"/>
              </a:ext>
            </a:extLst>
          </p:cNvPr>
          <p:cNvSpPr/>
          <p:nvPr/>
        </p:nvSpPr>
        <p:spPr>
          <a:xfrm>
            <a:off x="1773361" y="4794422"/>
            <a:ext cx="6073180" cy="871354"/>
          </a:xfrm>
          <a:prstGeom prst="ellipse">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025143627"/>
      </p:ext>
    </p:extLst>
  </p:cSld>
  <p:clrMapOvr>
    <a:masterClrMapping/>
  </p:clrMapOvr>
  <mc:AlternateContent xmlns:mc="http://schemas.openxmlformats.org/markup-compatibility/2006" xmlns:p14="http://schemas.microsoft.com/office/powerpoint/2010/main">
    <mc:Choice Requires="p14">
      <p:transition spd="slow" p14:dur="3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D979C55A-78F6-58CE-3426-02E0A970A5B3}"/>
              </a:ext>
            </a:extLst>
          </p:cNvPr>
          <p:cNvPicPr>
            <a:picLocks noChangeAspect="1"/>
          </p:cNvPicPr>
          <p:nvPr/>
        </p:nvPicPr>
        <p:blipFill rotWithShape="1">
          <a:blip r:embed="rId3"/>
          <a:srcRect t="14054" b="6487"/>
          <a:stretch/>
        </p:blipFill>
        <p:spPr>
          <a:xfrm>
            <a:off x="0" y="1408666"/>
            <a:ext cx="12192000" cy="5449334"/>
          </a:xfrm>
          <a:prstGeom prst="rect">
            <a:avLst/>
          </a:prstGeom>
        </p:spPr>
      </p:pic>
      <p:sp>
        <p:nvSpPr>
          <p:cNvPr id="4" name="Tijdelijke aanduiding voor datum 3">
            <a:extLst>
              <a:ext uri="{FF2B5EF4-FFF2-40B4-BE49-F238E27FC236}">
                <a16:creationId xmlns:a16="http://schemas.microsoft.com/office/drawing/2014/main" id="{8A505E56-B9C0-4047-B6E1-A272F6E1646E}"/>
              </a:ext>
            </a:extLst>
          </p:cNvPr>
          <p:cNvSpPr>
            <a:spLocks noGrp="1"/>
          </p:cNvSpPr>
          <p:nvPr>
            <p:ph type="dt" sz="half" idx="10"/>
          </p:nvPr>
        </p:nvSpPr>
        <p:spPr/>
        <p:txBody>
          <a:bodyPr/>
          <a:lstStyle/>
          <a:p>
            <a:r>
              <a:rPr lang="nl-NL" noProof="0"/>
              <a:t>4-3-2021</a:t>
            </a:r>
          </a:p>
        </p:txBody>
      </p:sp>
      <p:sp>
        <p:nvSpPr>
          <p:cNvPr id="5" name="Tijdelijke aanduiding voor voettekst 4">
            <a:extLst>
              <a:ext uri="{FF2B5EF4-FFF2-40B4-BE49-F238E27FC236}">
                <a16:creationId xmlns:a16="http://schemas.microsoft.com/office/drawing/2014/main" id="{EFE4F9DA-C456-402E-9AA4-950F3DCC2804}"/>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353D2453-CB25-4076-98F3-FE55ECA3F9E9}"/>
              </a:ext>
            </a:extLst>
          </p:cNvPr>
          <p:cNvSpPr>
            <a:spLocks noGrp="1"/>
          </p:cNvSpPr>
          <p:nvPr>
            <p:ph type="sldNum" sz="quarter" idx="12"/>
          </p:nvPr>
        </p:nvSpPr>
        <p:spPr/>
        <p:txBody>
          <a:bodyPr/>
          <a:lstStyle/>
          <a:p>
            <a:fld id="{45B76B8B-DE07-48A4-9913-B57A52F2F853}" type="slidenum">
              <a:rPr lang="nl-NL" noProof="0" smtClean="0"/>
              <a:t>4</a:t>
            </a:fld>
            <a:endParaRPr lang="nl-NL" noProof="0"/>
          </a:p>
        </p:txBody>
      </p:sp>
      <p:sp>
        <p:nvSpPr>
          <p:cNvPr id="12" name="Titel 1">
            <a:extLst>
              <a:ext uri="{FF2B5EF4-FFF2-40B4-BE49-F238E27FC236}">
                <a16:creationId xmlns:a16="http://schemas.microsoft.com/office/drawing/2014/main" id="{622C208D-5C22-4DFF-B7D2-63B3621003FD}"/>
              </a:ext>
            </a:extLst>
          </p:cNvPr>
          <p:cNvSpPr txBox="1">
            <a:spLocks/>
          </p:cNvSpPr>
          <p:nvPr/>
        </p:nvSpPr>
        <p:spPr>
          <a:xfrm>
            <a:off x="371476" y="58922"/>
            <a:ext cx="5627882" cy="1160403"/>
          </a:xfrm>
          <a:prstGeom prst="rect">
            <a:avLst/>
          </a:prstGeom>
        </p:spPr>
        <p:txBody>
          <a:bodyPr vert="horz" lIns="0" tIns="36000" rIns="0" bIns="0" rtlCol="0" anchor="t" anchorCtr="0">
            <a:noAutofit/>
          </a:bodyPr>
          <a:lstStyle>
            <a:lvl1pPr algn="l" defTabSz="914400" rtl="0" eaLnBrk="1" latinLnBrk="0" hangingPunct="1">
              <a:lnSpc>
                <a:spcPct val="90000"/>
              </a:lnSpc>
              <a:spcBef>
                <a:spcPct val="0"/>
              </a:spcBef>
              <a:buNone/>
              <a:defRPr sz="4000" b="1" kern="1200" spc="0" baseline="0">
                <a:solidFill>
                  <a:schemeClr val="tx1"/>
                </a:solidFill>
                <a:latin typeface="+mj-lt"/>
                <a:ea typeface="+mj-ea"/>
                <a:cs typeface="+mj-cs"/>
              </a:defRPr>
            </a:lvl1pPr>
          </a:lstStyle>
          <a:p>
            <a:r>
              <a:rPr lang="nl-NL" b="0" dirty="0">
                <a:latin typeface="+mn-lt"/>
              </a:rPr>
              <a:t>Dekzand</a:t>
            </a:r>
          </a:p>
        </p:txBody>
      </p:sp>
      <p:sp>
        <p:nvSpPr>
          <p:cNvPr id="11" name="Bijschrift: pijl-omlaag 10">
            <a:extLst>
              <a:ext uri="{FF2B5EF4-FFF2-40B4-BE49-F238E27FC236}">
                <a16:creationId xmlns:a16="http://schemas.microsoft.com/office/drawing/2014/main" id="{BAAC0A78-C6DB-60DF-65E8-741C9589557B}"/>
              </a:ext>
            </a:extLst>
          </p:cNvPr>
          <p:cNvSpPr/>
          <p:nvPr/>
        </p:nvSpPr>
        <p:spPr>
          <a:xfrm>
            <a:off x="2889990" y="4666011"/>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Dekzandruggen</a:t>
            </a:r>
          </a:p>
        </p:txBody>
      </p:sp>
      <p:sp>
        <p:nvSpPr>
          <p:cNvPr id="14" name="Bijschrift: pijl-omlaag 13">
            <a:extLst>
              <a:ext uri="{FF2B5EF4-FFF2-40B4-BE49-F238E27FC236}">
                <a16:creationId xmlns:a16="http://schemas.microsoft.com/office/drawing/2014/main" id="{4141A4F3-0144-7F49-B73E-1F4C6D02C9C0}"/>
              </a:ext>
            </a:extLst>
          </p:cNvPr>
          <p:cNvSpPr/>
          <p:nvPr/>
        </p:nvSpPr>
        <p:spPr>
          <a:xfrm>
            <a:off x="1517255" y="1569304"/>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Stuifzandduin</a:t>
            </a:r>
          </a:p>
        </p:txBody>
      </p:sp>
      <p:sp>
        <p:nvSpPr>
          <p:cNvPr id="15" name="Bijschrift: pijl-omlaag 14">
            <a:extLst>
              <a:ext uri="{FF2B5EF4-FFF2-40B4-BE49-F238E27FC236}">
                <a16:creationId xmlns:a16="http://schemas.microsoft.com/office/drawing/2014/main" id="{6D7C94DF-2626-C1C5-8DBD-D3EC6999D4E3}"/>
              </a:ext>
            </a:extLst>
          </p:cNvPr>
          <p:cNvSpPr/>
          <p:nvPr/>
        </p:nvSpPr>
        <p:spPr>
          <a:xfrm>
            <a:off x="6905999" y="3429000"/>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Beekdal</a:t>
            </a:r>
          </a:p>
        </p:txBody>
      </p:sp>
      <p:sp>
        <p:nvSpPr>
          <p:cNvPr id="7" name="Bijschrift: pijl-omlaag 6">
            <a:extLst>
              <a:ext uri="{FF2B5EF4-FFF2-40B4-BE49-F238E27FC236}">
                <a16:creationId xmlns:a16="http://schemas.microsoft.com/office/drawing/2014/main" id="{DDC5EBC4-C51C-08CF-AF1A-7E8D9BDC2844}"/>
              </a:ext>
            </a:extLst>
          </p:cNvPr>
          <p:cNvSpPr/>
          <p:nvPr/>
        </p:nvSpPr>
        <p:spPr>
          <a:xfrm>
            <a:off x="6463930" y="1819269"/>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Dekzandvlakte</a:t>
            </a:r>
          </a:p>
        </p:txBody>
      </p:sp>
    </p:spTree>
    <p:extLst>
      <p:ext uri="{BB962C8B-B14F-4D97-AF65-F5344CB8AC3E}">
        <p14:creationId xmlns:p14="http://schemas.microsoft.com/office/powerpoint/2010/main" val="1015282129"/>
      </p:ext>
    </p:extLst>
  </p:cSld>
  <p:clrMapOvr>
    <a:masterClrMapping/>
  </p:clrMapOvr>
  <mc:AlternateContent xmlns:mc="http://schemas.openxmlformats.org/markup-compatibility/2006" xmlns:p14="http://schemas.microsoft.com/office/powerpoint/2010/main">
    <mc:Choice Requires="p14">
      <p:transition spd="slow" p14:dur="3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8A505E56-B9C0-4047-B6E1-A272F6E1646E}"/>
              </a:ext>
            </a:extLst>
          </p:cNvPr>
          <p:cNvSpPr>
            <a:spLocks noGrp="1"/>
          </p:cNvSpPr>
          <p:nvPr>
            <p:ph type="dt" sz="half" idx="10"/>
          </p:nvPr>
        </p:nvSpPr>
        <p:spPr/>
        <p:txBody>
          <a:bodyPr/>
          <a:lstStyle/>
          <a:p>
            <a:r>
              <a:rPr lang="nl-NL" noProof="0"/>
              <a:t>4-3-2021</a:t>
            </a:r>
          </a:p>
        </p:txBody>
      </p:sp>
      <p:sp>
        <p:nvSpPr>
          <p:cNvPr id="5" name="Tijdelijke aanduiding voor voettekst 4">
            <a:extLst>
              <a:ext uri="{FF2B5EF4-FFF2-40B4-BE49-F238E27FC236}">
                <a16:creationId xmlns:a16="http://schemas.microsoft.com/office/drawing/2014/main" id="{EFE4F9DA-C456-402E-9AA4-950F3DCC2804}"/>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353D2453-CB25-4076-98F3-FE55ECA3F9E9}"/>
              </a:ext>
            </a:extLst>
          </p:cNvPr>
          <p:cNvSpPr>
            <a:spLocks noGrp="1"/>
          </p:cNvSpPr>
          <p:nvPr>
            <p:ph type="sldNum" sz="quarter" idx="12"/>
          </p:nvPr>
        </p:nvSpPr>
        <p:spPr/>
        <p:txBody>
          <a:bodyPr/>
          <a:lstStyle/>
          <a:p>
            <a:fld id="{45B76B8B-DE07-48A4-9913-B57A52F2F853}" type="slidenum">
              <a:rPr lang="nl-NL" noProof="0" smtClean="0"/>
              <a:t>5</a:t>
            </a:fld>
            <a:endParaRPr lang="nl-NL" noProof="0"/>
          </a:p>
        </p:txBody>
      </p:sp>
      <p:sp>
        <p:nvSpPr>
          <p:cNvPr id="12" name="Titel 1">
            <a:extLst>
              <a:ext uri="{FF2B5EF4-FFF2-40B4-BE49-F238E27FC236}">
                <a16:creationId xmlns:a16="http://schemas.microsoft.com/office/drawing/2014/main" id="{622C208D-5C22-4DFF-B7D2-63B3621003FD}"/>
              </a:ext>
            </a:extLst>
          </p:cNvPr>
          <p:cNvSpPr txBox="1">
            <a:spLocks/>
          </p:cNvSpPr>
          <p:nvPr/>
        </p:nvSpPr>
        <p:spPr>
          <a:xfrm>
            <a:off x="371476" y="58922"/>
            <a:ext cx="5627882" cy="1160403"/>
          </a:xfrm>
          <a:prstGeom prst="rect">
            <a:avLst/>
          </a:prstGeom>
        </p:spPr>
        <p:txBody>
          <a:bodyPr vert="horz" lIns="0" tIns="36000" rIns="0" bIns="0" rtlCol="0" anchor="t" anchorCtr="0">
            <a:noAutofit/>
          </a:bodyPr>
          <a:lstStyle>
            <a:lvl1pPr algn="l" defTabSz="914400" rtl="0" eaLnBrk="1" latinLnBrk="0" hangingPunct="1">
              <a:lnSpc>
                <a:spcPct val="90000"/>
              </a:lnSpc>
              <a:spcBef>
                <a:spcPct val="0"/>
              </a:spcBef>
              <a:buNone/>
              <a:defRPr sz="4000" b="1" kern="1200" spc="0" baseline="0">
                <a:solidFill>
                  <a:schemeClr val="tx1"/>
                </a:solidFill>
                <a:latin typeface="+mj-lt"/>
                <a:ea typeface="+mj-ea"/>
                <a:cs typeface="+mj-cs"/>
              </a:defRPr>
            </a:lvl1pPr>
          </a:lstStyle>
          <a:p>
            <a:r>
              <a:rPr lang="nl-NL" b="0" dirty="0">
                <a:latin typeface="+mn-lt"/>
              </a:rPr>
              <a:t>Dekzand</a:t>
            </a:r>
          </a:p>
        </p:txBody>
      </p:sp>
      <p:pic>
        <p:nvPicPr>
          <p:cNvPr id="10" name="Afbeelding 9">
            <a:extLst>
              <a:ext uri="{FF2B5EF4-FFF2-40B4-BE49-F238E27FC236}">
                <a16:creationId xmlns:a16="http://schemas.microsoft.com/office/drawing/2014/main" id="{9FBB52EF-6D2A-C981-2362-815520561875}"/>
              </a:ext>
            </a:extLst>
          </p:cNvPr>
          <p:cNvPicPr>
            <a:picLocks noChangeAspect="1"/>
          </p:cNvPicPr>
          <p:nvPr/>
        </p:nvPicPr>
        <p:blipFill rotWithShape="1">
          <a:blip r:embed="rId3"/>
          <a:srcRect t="12612" b="6486"/>
          <a:stretch/>
        </p:blipFill>
        <p:spPr>
          <a:xfrm>
            <a:off x="0" y="1297467"/>
            <a:ext cx="12192000" cy="5548185"/>
          </a:xfrm>
          <a:prstGeom prst="rect">
            <a:avLst/>
          </a:prstGeom>
        </p:spPr>
      </p:pic>
      <p:sp>
        <p:nvSpPr>
          <p:cNvPr id="2" name="Bijschrift: pijl-omlaag 1">
            <a:extLst>
              <a:ext uri="{FF2B5EF4-FFF2-40B4-BE49-F238E27FC236}">
                <a16:creationId xmlns:a16="http://schemas.microsoft.com/office/drawing/2014/main" id="{27DA440D-0D3D-A1BF-CF03-A34DE3445940}"/>
              </a:ext>
            </a:extLst>
          </p:cNvPr>
          <p:cNvSpPr/>
          <p:nvPr/>
        </p:nvSpPr>
        <p:spPr>
          <a:xfrm>
            <a:off x="2889990" y="4666011"/>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Dekzandruggen</a:t>
            </a:r>
          </a:p>
        </p:txBody>
      </p:sp>
      <p:sp>
        <p:nvSpPr>
          <p:cNvPr id="3" name="Bijschrift: pijl-omlaag 2">
            <a:extLst>
              <a:ext uri="{FF2B5EF4-FFF2-40B4-BE49-F238E27FC236}">
                <a16:creationId xmlns:a16="http://schemas.microsoft.com/office/drawing/2014/main" id="{EEF6274A-D043-48F1-F8CD-BCCF4148AEA3}"/>
              </a:ext>
            </a:extLst>
          </p:cNvPr>
          <p:cNvSpPr/>
          <p:nvPr/>
        </p:nvSpPr>
        <p:spPr>
          <a:xfrm>
            <a:off x="6463930" y="1819269"/>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Dekzandvlakte</a:t>
            </a:r>
          </a:p>
        </p:txBody>
      </p:sp>
      <p:sp>
        <p:nvSpPr>
          <p:cNvPr id="7" name="Bijschrift: pijl-omlaag 6">
            <a:extLst>
              <a:ext uri="{FF2B5EF4-FFF2-40B4-BE49-F238E27FC236}">
                <a16:creationId xmlns:a16="http://schemas.microsoft.com/office/drawing/2014/main" id="{B6689165-4E7B-DE13-CEE7-486C10BF7F82}"/>
              </a:ext>
            </a:extLst>
          </p:cNvPr>
          <p:cNvSpPr/>
          <p:nvPr/>
        </p:nvSpPr>
        <p:spPr>
          <a:xfrm>
            <a:off x="1517255" y="1569304"/>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Stuifzandduin</a:t>
            </a:r>
          </a:p>
        </p:txBody>
      </p:sp>
      <p:sp>
        <p:nvSpPr>
          <p:cNvPr id="8" name="Bijschrift: pijl-omlaag 7">
            <a:extLst>
              <a:ext uri="{FF2B5EF4-FFF2-40B4-BE49-F238E27FC236}">
                <a16:creationId xmlns:a16="http://schemas.microsoft.com/office/drawing/2014/main" id="{9E880F3C-A902-3D8E-038E-7D7747475F1B}"/>
              </a:ext>
            </a:extLst>
          </p:cNvPr>
          <p:cNvSpPr/>
          <p:nvPr/>
        </p:nvSpPr>
        <p:spPr>
          <a:xfrm>
            <a:off x="6905999" y="3429000"/>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Beekdal</a:t>
            </a:r>
          </a:p>
        </p:txBody>
      </p:sp>
      <p:pic>
        <p:nvPicPr>
          <p:cNvPr id="16" name="Afbeelding 15">
            <a:extLst>
              <a:ext uri="{FF2B5EF4-FFF2-40B4-BE49-F238E27FC236}">
                <a16:creationId xmlns:a16="http://schemas.microsoft.com/office/drawing/2014/main" id="{9FDAF5DC-B03A-846D-B80B-6B576BDFEC70}"/>
              </a:ext>
            </a:extLst>
          </p:cNvPr>
          <p:cNvPicPr>
            <a:picLocks noChangeAspect="1"/>
          </p:cNvPicPr>
          <p:nvPr/>
        </p:nvPicPr>
        <p:blipFill>
          <a:blip r:embed="rId4"/>
          <a:stretch>
            <a:fillRect/>
          </a:stretch>
        </p:blipFill>
        <p:spPr>
          <a:xfrm>
            <a:off x="1054896" y="3285246"/>
            <a:ext cx="1590714" cy="3255924"/>
          </a:xfrm>
          <a:prstGeom prst="rect">
            <a:avLst/>
          </a:prstGeom>
          <a:ln>
            <a:noFill/>
          </a:ln>
          <a:effectLst>
            <a:outerShdw blurRad="292100" dist="139700" dir="2700000" algn="tl" rotWithShape="0">
              <a:srgbClr val="333333">
                <a:alpha val="65000"/>
              </a:srgbClr>
            </a:outerShdw>
          </a:effectLst>
        </p:spPr>
      </p:pic>
      <p:pic>
        <p:nvPicPr>
          <p:cNvPr id="18" name="Afbeelding 17">
            <a:extLst>
              <a:ext uri="{FF2B5EF4-FFF2-40B4-BE49-F238E27FC236}">
                <a16:creationId xmlns:a16="http://schemas.microsoft.com/office/drawing/2014/main" id="{D3F17727-55AA-ED4F-EBAE-8492A9184290}"/>
              </a:ext>
            </a:extLst>
          </p:cNvPr>
          <p:cNvPicPr>
            <a:picLocks noChangeAspect="1"/>
          </p:cNvPicPr>
          <p:nvPr/>
        </p:nvPicPr>
        <p:blipFill>
          <a:blip r:embed="rId5"/>
          <a:stretch>
            <a:fillRect/>
          </a:stretch>
        </p:blipFill>
        <p:spPr>
          <a:xfrm>
            <a:off x="9109540" y="1839221"/>
            <a:ext cx="1625776" cy="3255924"/>
          </a:xfrm>
          <a:prstGeom prst="rect">
            <a:avLst/>
          </a:prstGeom>
          <a:ln>
            <a:noFill/>
          </a:ln>
          <a:effectLst>
            <a:outerShdw blurRad="292100" dist="139700" dir="2700000" algn="tl" rotWithShape="0">
              <a:srgbClr val="333333">
                <a:alpha val="65000"/>
              </a:srgbClr>
            </a:outerShdw>
          </a:effectLst>
        </p:spPr>
      </p:pic>
      <p:pic>
        <p:nvPicPr>
          <p:cNvPr id="22" name="Afbeelding 21">
            <a:extLst>
              <a:ext uri="{FF2B5EF4-FFF2-40B4-BE49-F238E27FC236}">
                <a16:creationId xmlns:a16="http://schemas.microsoft.com/office/drawing/2014/main" id="{003D7DB2-439D-15DA-9B56-4BBE94C5A76F}"/>
              </a:ext>
            </a:extLst>
          </p:cNvPr>
          <p:cNvPicPr>
            <a:picLocks noChangeAspect="1"/>
          </p:cNvPicPr>
          <p:nvPr/>
        </p:nvPicPr>
        <p:blipFill>
          <a:blip r:embed="rId6"/>
          <a:stretch>
            <a:fillRect/>
          </a:stretch>
        </p:blipFill>
        <p:spPr>
          <a:xfrm>
            <a:off x="5093531" y="3428992"/>
            <a:ext cx="1669481" cy="3255924"/>
          </a:xfrm>
          <a:prstGeom prst="rect">
            <a:avLst/>
          </a:prstGeom>
          <a:ln>
            <a:noFill/>
          </a:ln>
          <a:effectLst>
            <a:outerShdw blurRad="292100" dist="139700" dir="2700000" algn="tl" rotWithShape="0">
              <a:srgbClr val="333333">
                <a:alpha val="65000"/>
              </a:srgbClr>
            </a:outerShdw>
          </a:effectLst>
        </p:spPr>
      </p:pic>
      <p:pic>
        <p:nvPicPr>
          <p:cNvPr id="24" name="Afbeelding 23">
            <a:extLst>
              <a:ext uri="{FF2B5EF4-FFF2-40B4-BE49-F238E27FC236}">
                <a16:creationId xmlns:a16="http://schemas.microsoft.com/office/drawing/2014/main" id="{2B94BC18-ED2C-CAFE-9288-051E16EA4BD4}"/>
              </a:ext>
            </a:extLst>
          </p:cNvPr>
          <p:cNvPicPr>
            <a:picLocks noChangeAspect="1"/>
          </p:cNvPicPr>
          <p:nvPr/>
        </p:nvPicPr>
        <p:blipFill>
          <a:blip r:embed="rId7"/>
          <a:stretch>
            <a:fillRect/>
          </a:stretch>
        </p:blipFill>
        <p:spPr>
          <a:xfrm>
            <a:off x="3598907" y="116758"/>
            <a:ext cx="1564250" cy="32559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6293984"/>
      </p:ext>
    </p:extLst>
  </p:cSld>
  <p:clrMapOvr>
    <a:masterClrMapping/>
  </p:clrMapOvr>
  <mc:AlternateContent xmlns:mc="http://schemas.openxmlformats.org/markup-compatibility/2006" xmlns:p14="http://schemas.microsoft.com/office/powerpoint/2010/main">
    <mc:Choice Requires="p14">
      <p:transition spd="slow" p14:dur="3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8A505E56-B9C0-4047-B6E1-A272F6E1646E}"/>
              </a:ext>
            </a:extLst>
          </p:cNvPr>
          <p:cNvSpPr>
            <a:spLocks noGrp="1"/>
          </p:cNvSpPr>
          <p:nvPr>
            <p:ph type="dt" sz="half" idx="10"/>
          </p:nvPr>
        </p:nvSpPr>
        <p:spPr/>
        <p:txBody>
          <a:bodyPr/>
          <a:lstStyle/>
          <a:p>
            <a:r>
              <a:rPr lang="nl-NL" noProof="0"/>
              <a:t>4-3-2021</a:t>
            </a:r>
          </a:p>
        </p:txBody>
      </p:sp>
      <p:sp>
        <p:nvSpPr>
          <p:cNvPr id="5" name="Tijdelijke aanduiding voor voettekst 4">
            <a:extLst>
              <a:ext uri="{FF2B5EF4-FFF2-40B4-BE49-F238E27FC236}">
                <a16:creationId xmlns:a16="http://schemas.microsoft.com/office/drawing/2014/main" id="{EFE4F9DA-C456-402E-9AA4-950F3DCC2804}"/>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353D2453-CB25-4076-98F3-FE55ECA3F9E9}"/>
              </a:ext>
            </a:extLst>
          </p:cNvPr>
          <p:cNvSpPr>
            <a:spLocks noGrp="1"/>
          </p:cNvSpPr>
          <p:nvPr>
            <p:ph type="sldNum" sz="quarter" idx="12"/>
          </p:nvPr>
        </p:nvSpPr>
        <p:spPr/>
        <p:txBody>
          <a:bodyPr/>
          <a:lstStyle/>
          <a:p>
            <a:fld id="{45B76B8B-DE07-48A4-9913-B57A52F2F853}" type="slidenum">
              <a:rPr lang="nl-NL" noProof="0" smtClean="0"/>
              <a:t>6</a:t>
            </a:fld>
            <a:endParaRPr lang="nl-NL" noProof="0"/>
          </a:p>
        </p:txBody>
      </p:sp>
      <p:sp>
        <p:nvSpPr>
          <p:cNvPr id="12" name="Titel 1">
            <a:extLst>
              <a:ext uri="{FF2B5EF4-FFF2-40B4-BE49-F238E27FC236}">
                <a16:creationId xmlns:a16="http://schemas.microsoft.com/office/drawing/2014/main" id="{622C208D-5C22-4DFF-B7D2-63B3621003FD}"/>
              </a:ext>
            </a:extLst>
          </p:cNvPr>
          <p:cNvSpPr txBox="1">
            <a:spLocks/>
          </p:cNvSpPr>
          <p:nvPr/>
        </p:nvSpPr>
        <p:spPr>
          <a:xfrm>
            <a:off x="371476" y="58922"/>
            <a:ext cx="5627882" cy="1160403"/>
          </a:xfrm>
          <a:prstGeom prst="rect">
            <a:avLst/>
          </a:prstGeom>
        </p:spPr>
        <p:txBody>
          <a:bodyPr vert="horz" lIns="0" tIns="36000" rIns="0" bIns="0" rtlCol="0" anchor="t" anchorCtr="0">
            <a:noAutofit/>
          </a:bodyPr>
          <a:lstStyle>
            <a:lvl1pPr algn="l" defTabSz="914400" rtl="0" eaLnBrk="1" latinLnBrk="0" hangingPunct="1">
              <a:lnSpc>
                <a:spcPct val="90000"/>
              </a:lnSpc>
              <a:spcBef>
                <a:spcPct val="0"/>
              </a:spcBef>
              <a:buNone/>
              <a:defRPr sz="4000" b="1" kern="1200" spc="0" baseline="0">
                <a:solidFill>
                  <a:schemeClr val="tx1"/>
                </a:solidFill>
                <a:latin typeface="+mj-lt"/>
                <a:ea typeface="+mj-ea"/>
                <a:cs typeface="+mj-cs"/>
              </a:defRPr>
            </a:lvl1pPr>
          </a:lstStyle>
          <a:p>
            <a:r>
              <a:rPr lang="nl-NL" b="0" dirty="0">
                <a:latin typeface="+mn-lt"/>
              </a:rPr>
              <a:t>Dekzand</a:t>
            </a:r>
          </a:p>
        </p:txBody>
      </p:sp>
      <p:pic>
        <p:nvPicPr>
          <p:cNvPr id="3" name="Afbeelding 2">
            <a:extLst>
              <a:ext uri="{FF2B5EF4-FFF2-40B4-BE49-F238E27FC236}">
                <a16:creationId xmlns:a16="http://schemas.microsoft.com/office/drawing/2014/main" id="{1647D8E4-95BA-9AC4-032D-C01D16A2234D}"/>
              </a:ext>
            </a:extLst>
          </p:cNvPr>
          <p:cNvPicPr>
            <a:picLocks noChangeAspect="1"/>
          </p:cNvPicPr>
          <p:nvPr/>
        </p:nvPicPr>
        <p:blipFill rotWithShape="1">
          <a:blip r:embed="rId3"/>
          <a:srcRect t="12793" b="6307"/>
          <a:stretch/>
        </p:blipFill>
        <p:spPr>
          <a:xfrm>
            <a:off x="0" y="1309825"/>
            <a:ext cx="12192000" cy="5548175"/>
          </a:xfrm>
          <a:prstGeom prst="rect">
            <a:avLst/>
          </a:prstGeom>
        </p:spPr>
      </p:pic>
      <p:sp>
        <p:nvSpPr>
          <p:cNvPr id="2" name="Bijschrift: pijl-omlaag 1">
            <a:extLst>
              <a:ext uri="{FF2B5EF4-FFF2-40B4-BE49-F238E27FC236}">
                <a16:creationId xmlns:a16="http://schemas.microsoft.com/office/drawing/2014/main" id="{7B4093BB-B4AD-0827-E915-78581A72D7DF}"/>
              </a:ext>
            </a:extLst>
          </p:cNvPr>
          <p:cNvSpPr/>
          <p:nvPr/>
        </p:nvSpPr>
        <p:spPr>
          <a:xfrm>
            <a:off x="2380055" y="2551670"/>
            <a:ext cx="1977081" cy="877330"/>
          </a:xfrm>
          <a:prstGeom prst="downArrowCallou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Es / enk</a:t>
            </a:r>
          </a:p>
        </p:txBody>
      </p:sp>
      <p:pic>
        <p:nvPicPr>
          <p:cNvPr id="7" name="Afbeelding 6">
            <a:extLst>
              <a:ext uri="{FF2B5EF4-FFF2-40B4-BE49-F238E27FC236}">
                <a16:creationId xmlns:a16="http://schemas.microsoft.com/office/drawing/2014/main" id="{10538209-E009-D35F-1447-79374DC71122}"/>
              </a:ext>
            </a:extLst>
          </p:cNvPr>
          <p:cNvPicPr>
            <a:picLocks noChangeAspect="1"/>
          </p:cNvPicPr>
          <p:nvPr/>
        </p:nvPicPr>
        <p:blipFill>
          <a:blip r:embed="rId4"/>
          <a:stretch>
            <a:fillRect/>
          </a:stretch>
        </p:blipFill>
        <p:spPr>
          <a:xfrm>
            <a:off x="4650039" y="2551670"/>
            <a:ext cx="1625777" cy="32559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6773411"/>
      </p:ext>
    </p:extLst>
  </p:cSld>
  <p:clrMapOvr>
    <a:masterClrMapping/>
  </p:clrMapOvr>
  <mc:AlternateContent xmlns:mc="http://schemas.openxmlformats.org/markup-compatibility/2006" xmlns:p14="http://schemas.microsoft.com/office/powerpoint/2010/main">
    <mc:Choice Requires="p14">
      <p:transition spd="slow" p14:dur="3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4742B45E-129A-AA5B-4BC8-7406340CC4BC}"/>
              </a:ext>
            </a:extLst>
          </p:cNvPr>
          <p:cNvSpPr>
            <a:spLocks noGrp="1"/>
          </p:cNvSpPr>
          <p:nvPr>
            <p:ph type="dt" sz="half" idx="10"/>
          </p:nvPr>
        </p:nvSpPr>
        <p:spPr/>
        <p:txBody>
          <a:bodyPr/>
          <a:lstStyle/>
          <a:p>
            <a:fld id="{1F360904-632D-4428-B762-9ED2B3079DE4}" type="datetime1">
              <a:rPr lang="nl-NL" noProof="0" smtClean="0"/>
              <a:t>15-10-2023</a:t>
            </a:fld>
            <a:endParaRPr lang="nl-NL" noProof="0"/>
          </a:p>
        </p:txBody>
      </p:sp>
      <p:sp>
        <p:nvSpPr>
          <p:cNvPr id="5" name="Tijdelijke aanduiding voor voettekst 4">
            <a:extLst>
              <a:ext uri="{FF2B5EF4-FFF2-40B4-BE49-F238E27FC236}">
                <a16:creationId xmlns:a16="http://schemas.microsoft.com/office/drawing/2014/main" id="{BAF841B7-4E83-D77D-D1C3-AB4B470E9EA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F30362F6-BECC-B6D3-9180-6A4A0DF00F26}"/>
              </a:ext>
            </a:extLst>
          </p:cNvPr>
          <p:cNvSpPr>
            <a:spLocks noGrp="1"/>
          </p:cNvSpPr>
          <p:nvPr>
            <p:ph type="sldNum" sz="quarter" idx="12"/>
          </p:nvPr>
        </p:nvSpPr>
        <p:spPr/>
        <p:txBody>
          <a:bodyPr/>
          <a:lstStyle/>
          <a:p>
            <a:fld id="{45B76B8B-DE07-48A4-9913-B57A52F2F853}" type="slidenum">
              <a:rPr lang="nl-NL" noProof="0" smtClean="0"/>
              <a:t>7</a:t>
            </a:fld>
            <a:endParaRPr lang="nl-NL" noProof="0"/>
          </a:p>
        </p:txBody>
      </p:sp>
      <p:pic>
        <p:nvPicPr>
          <p:cNvPr id="8" name="Afbeelding 7">
            <a:extLst>
              <a:ext uri="{FF2B5EF4-FFF2-40B4-BE49-F238E27FC236}">
                <a16:creationId xmlns:a16="http://schemas.microsoft.com/office/drawing/2014/main" id="{C556E0EF-4CB3-5CF1-C800-4A161889397D}"/>
              </a:ext>
            </a:extLst>
          </p:cNvPr>
          <p:cNvPicPr>
            <a:picLocks noChangeAspect="1"/>
          </p:cNvPicPr>
          <p:nvPr/>
        </p:nvPicPr>
        <p:blipFill>
          <a:blip r:embed="rId3"/>
          <a:stretch>
            <a:fillRect/>
          </a:stretch>
        </p:blipFill>
        <p:spPr>
          <a:xfrm>
            <a:off x="527448" y="849968"/>
            <a:ext cx="6724650" cy="2714625"/>
          </a:xfrm>
          <a:prstGeom prst="rect">
            <a:avLst/>
          </a:prstGeom>
        </p:spPr>
      </p:pic>
      <p:sp>
        <p:nvSpPr>
          <p:cNvPr id="11" name="Titel 1">
            <a:extLst>
              <a:ext uri="{FF2B5EF4-FFF2-40B4-BE49-F238E27FC236}">
                <a16:creationId xmlns:a16="http://schemas.microsoft.com/office/drawing/2014/main" id="{878EEC0B-1E14-B39A-A5EB-C4EA5712FBE0}"/>
              </a:ext>
            </a:extLst>
          </p:cNvPr>
          <p:cNvSpPr txBox="1">
            <a:spLocks/>
          </p:cNvSpPr>
          <p:nvPr/>
        </p:nvSpPr>
        <p:spPr>
          <a:xfrm>
            <a:off x="371476" y="58922"/>
            <a:ext cx="9662210" cy="1160403"/>
          </a:xfrm>
          <a:prstGeom prst="rect">
            <a:avLst/>
          </a:prstGeom>
        </p:spPr>
        <p:txBody>
          <a:bodyPr vert="horz" lIns="0" tIns="36000" rIns="0" bIns="0" rtlCol="0" anchor="t" anchorCtr="0">
            <a:noAutofit/>
          </a:bodyPr>
          <a:lstStyle>
            <a:lvl1pPr algn="l" defTabSz="914400" rtl="0" eaLnBrk="1" latinLnBrk="0" hangingPunct="1">
              <a:lnSpc>
                <a:spcPct val="90000"/>
              </a:lnSpc>
              <a:spcBef>
                <a:spcPct val="0"/>
              </a:spcBef>
              <a:buNone/>
              <a:defRPr sz="4000" b="1" kern="1200" spc="0" baseline="0">
                <a:solidFill>
                  <a:schemeClr val="tx1"/>
                </a:solidFill>
                <a:latin typeface="+mj-lt"/>
                <a:ea typeface="+mj-ea"/>
                <a:cs typeface="+mj-cs"/>
              </a:defRPr>
            </a:lvl1pPr>
          </a:lstStyle>
          <a:p>
            <a:r>
              <a:rPr lang="nl-NL" b="0" dirty="0">
                <a:latin typeface="+mn-lt"/>
              </a:rPr>
              <a:t>Vergraven gronden / substraatgronden</a:t>
            </a:r>
          </a:p>
        </p:txBody>
      </p:sp>
      <p:pic>
        <p:nvPicPr>
          <p:cNvPr id="10" name="Tijdelijke aanduiding voor inhoud 9" descr="Afbeelding met buitenshuis, plant, Stenen muur, rots&#10;&#10;Automatisch gegenereerde beschrijving">
            <a:extLst>
              <a:ext uri="{FF2B5EF4-FFF2-40B4-BE49-F238E27FC236}">
                <a16:creationId xmlns:a16="http://schemas.microsoft.com/office/drawing/2014/main" id="{BFE3F357-C327-5F8C-B08A-7D743F29F2A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473752" y="2207280"/>
            <a:ext cx="5497014" cy="4419600"/>
          </a:xfrm>
        </p:spPr>
      </p:pic>
    </p:spTree>
    <p:extLst>
      <p:ext uri="{BB962C8B-B14F-4D97-AF65-F5344CB8AC3E}">
        <p14:creationId xmlns:p14="http://schemas.microsoft.com/office/powerpoint/2010/main" val="3138581967"/>
      </p:ext>
    </p:extLst>
  </p:cSld>
  <p:clrMapOvr>
    <a:masterClrMapping/>
  </p:clrMapOvr>
</p:sld>
</file>

<file path=ppt/theme/theme1.xml><?xml version="1.0" encoding="utf-8"?>
<a:theme xmlns:a="http://schemas.openxmlformats.org/drawingml/2006/main" name="Yuverta">
  <a:themeElements>
    <a:clrScheme name="Oranj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Yuvert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uverta.pptx" id="{70709A2E-B288-4810-8BAF-B9D6A3513533}" vid="{CBBC01AD-5A9E-46FE-AA92-4DBA723E857C}"/>
    </a:ext>
  </a:extLst>
</a:theme>
</file>

<file path=ppt/theme/theme2.xml><?xml version="1.0" encoding="utf-8"?>
<a:theme xmlns:a="http://schemas.openxmlformats.org/drawingml/2006/main" name="Aangepast ontwerp">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Yuverta</Template>
  <TotalTime>7535</TotalTime>
  <Words>967</Words>
  <Application>Microsoft Office PowerPoint</Application>
  <PresentationFormat>Breedbeeld</PresentationFormat>
  <Paragraphs>84</Paragraphs>
  <Slides>7</Slides>
  <Notes>7</Notes>
  <HiddenSlides>0</HiddenSlides>
  <MMClips>0</MMClips>
  <ScaleCrop>false</ScaleCrop>
  <HeadingPairs>
    <vt:vector size="6" baseType="variant">
      <vt:variant>
        <vt:lpstr>Gebruikte lettertypen</vt:lpstr>
      </vt:variant>
      <vt:variant>
        <vt:i4>4</vt:i4>
      </vt:variant>
      <vt:variant>
        <vt:lpstr>Thema</vt:lpstr>
      </vt:variant>
      <vt:variant>
        <vt:i4>2</vt:i4>
      </vt:variant>
      <vt:variant>
        <vt:lpstr>Diatitels</vt:lpstr>
      </vt:variant>
      <vt:variant>
        <vt:i4>7</vt:i4>
      </vt:variant>
    </vt:vector>
  </HeadingPairs>
  <TitlesOfParts>
    <vt:vector size="13" baseType="lpstr">
      <vt:lpstr>Arial</vt:lpstr>
      <vt:lpstr>Arial Black</vt:lpstr>
      <vt:lpstr>Calibri</vt:lpstr>
      <vt:lpstr>Calibri Light</vt:lpstr>
      <vt:lpstr>Yuverta</vt:lpstr>
      <vt:lpstr>Aangepast ontwerp</vt:lpstr>
      <vt:lpstr>Dekzand landschap</vt:lpstr>
      <vt:lpstr>Tijdschaal</vt:lpstr>
      <vt:lpstr>Tijdschaal</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Ontstaan van de bodem van Nederland</dc:title>
  <dc:creator>Maurice van Bijnen</dc:creator>
  <dc:description>Template by HQ Solutions</dc:description>
  <cp:lastModifiedBy>Maurice van Bijnen</cp:lastModifiedBy>
  <cp:revision>2</cp:revision>
  <dcterms:created xsi:type="dcterms:W3CDTF">2021-11-13T13:01:00Z</dcterms:created>
  <dcterms:modified xsi:type="dcterms:W3CDTF">2023-10-15T10:37:51Z</dcterms:modified>
  <cp:version>002</cp:version>
</cp:coreProperties>
</file>