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2" r:id="rId2"/>
    <p:sldId id="262" r:id="rId3"/>
    <p:sldId id="294" r:id="rId4"/>
    <p:sldId id="478" r:id="rId5"/>
    <p:sldId id="479" r:id="rId6"/>
    <p:sldId id="496" r:id="rId7"/>
    <p:sldId id="481" r:id="rId8"/>
    <p:sldId id="482" r:id="rId9"/>
    <p:sldId id="483" r:id="rId10"/>
    <p:sldId id="484" r:id="rId11"/>
    <p:sldId id="485" r:id="rId12"/>
    <p:sldId id="480" r:id="rId13"/>
    <p:sldId id="486" r:id="rId14"/>
    <p:sldId id="487" r:id="rId15"/>
    <p:sldId id="488" r:id="rId16"/>
    <p:sldId id="489" r:id="rId17"/>
    <p:sldId id="490" r:id="rId18"/>
    <p:sldId id="491" r:id="rId19"/>
    <p:sldId id="492" r:id="rId20"/>
    <p:sldId id="493" r:id="rId21"/>
    <p:sldId id="494" r:id="rId22"/>
    <p:sldId id="495" r:id="rId2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05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917" y="1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olter Bos" userId="207ea058-c6e5-402d-8743-6effcd941257" providerId="ADAL" clId="{A1CEE0CD-3C3A-45BA-B27A-16FB10055135}"/>
    <pc:docChg chg="undo custSel addSld delSld modSld">
      <pc:chgData name="Wolter Bos" userId="207ea058-c6e5-402d-8743-6effcd941257" providerId="ADAL" clId="{A1CEE0CD-3C3A-45BA-B27A-16FB10055135}" dt="2023-01-16T08:36:34.462" v="3592" actId="20577"/>
      <pc:docMkLst>
        <pc:docMk/>
      </pc:docMkLst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624107610" sldId="263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520803769" sldId="264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827819671" sldId="265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380976713" sldId="266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641396583" sldId="267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878736986" sldId="268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18250714" sldId="273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849366484" sldId="274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01054518" sldId="275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797547336" sldId="276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460843703" sldId="277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012242813" sldId="278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336193505" sldId="279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938518878" sldId="280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966898393" sldId="281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072136627" sldId="282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919487077" sldId="283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010396492" sldId="284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139453997" sldId="285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4247980436" sldId="286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134278893" sldId="287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238997729" sldId="288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439573609" sldId="289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38679877" sldId="291"/>
        </pc:sldMkLst>
      </pc:sldChg>
      <pc:sldChg chg="del">
        <pc:chgData name="Wolter Bos" userId="207ea058-c6e5-402d-8743-6effcd941257" providerId="ADAL" clId="{A1CEE0CD-3C3A-45BA-B27A-16FB10055135}" dt="2023-01-15T13:10:28.173" v="0" actId="47"/>
        <pc:sldMkLst>
          <pc:docMk/>
          <pc:sldMk cId="162919157" sldId="292"/>
        </pc:sldMkLst>
      </pc:sldChg>
      <pc:sldChg chg="del">
        <pc:chgData name="Wolter Bos" userId="207ea058-c6e5-402d-8743-6effcd941257" providerId="ADAL" clId="{A1CEE0CD-3C3A-45BA-B27A-16FB10055135}" dt="2023-01-15T13:10:29.390" v="1" actId="47"/>
        <pc:sldMkLst>
          <pc:docMk/>
          <pc:sldMk cId="326747683" sldId="293"/>
        </pc:sldMkLst>
      </pc:sldChg>
      <pc:sldChg chg="del">
        <pc:chgData name="Wolter Bos" userId="207ea058-c6e5-402d-8743-6effcd941257" providerId="ADAL" clId="{A1CEE0CD-3C3A-45BA-B27A-16FB10055135}" dt="2023-01-15T13:10:34.574" v="2" actId="47"/>
        <pc:sldMkLst>
          <pc:docMk/>
          <pc:sldMk cId="2689713189" sldId="295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717808956" sldId="296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181405712" sldId="297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4077841357" sldId="298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874415648" sldId="299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4260190980" sldId="302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499001780" sldId="303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932655962" sldId="304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721743772" sldId="305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835151540" sldId="306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937636748" sldId="307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384902380" sldId="308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740376498" sldId="309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290483123" sldId="310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930237569" sldId="311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468958077" sldId="312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093657045" sldId="313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762148615" sldId="314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818402435" sldId="315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785923570" sldId="316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460004900" sldId="317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507733576" sldId="318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411546096" sldId="319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955410434" sldId="320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076044011" sldId="321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165471640" sldId="322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0" sldId="323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34451979" sldId="324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079171119" sldId="325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979065954" sldId="385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4069226991" sldId="388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756479212" sldId="389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831090274" sldId="390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120062323" sldId="391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956662435" sldId="392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705947678" sldId="393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393809145" sldId="394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61314020" sldId="395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361974232" sldId="396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128740808" sldId="397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96204695" sldId="398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003762565" sldId="399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690501448" sldId="400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872460239" sldId="401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314817782" sldId="402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051569303" sldId="403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684678083" sldId="404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550072832" sldId="405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477604780" sldId="406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832174364" sldId="407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937438059" sldId="408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311286566" sldId="409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980444981" sldId="410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162516314" sldId="411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551568231" sldId="412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4267755084" sldId="413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4264287749" sldId="414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4150353165" sldId="415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265894125" sldId="416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95962106" sldId="417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464856791" sldId="418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705809979" sldId="419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628417793" sldId="420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620681274" sldId="421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477093784" sldId="422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817695119" sldId="423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661774238" sldId="424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777320820" sldId="425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327851272" sldId="426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910516835" sldId="427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915891858" sldId="428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913493715" sldId="429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4259540421" sldId="430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083592536" sldId="431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497527530" sldId="432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4164055866" sldId="433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630635943" sldId="434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453943943" sldId="435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461919351" sldId="436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4065047276" sldId="437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651370793" sldId="438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00901753" sldId="439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092627525" sldId="440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715138711" sldId="441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741965742" sldId="442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201011176" sldId="443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692090911" sldId="444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432355095" sldId="445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84229179" sldId="446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4246607095" sldId="447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987179722" sldId="448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301696871" sldId="449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614582155" sldId="450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578847593" sldId="451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03201960" sldId="452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775685671" sldId="453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4074409721" sldId="454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857076709" sldId="455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612904784" sldId="456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038349470" sldId="457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769470543" sldId="458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827268008" sldId="459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284048630" sldId="460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800586490" sldId="461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704190844" sldId="462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148344677" sldId="463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901670652" sldId="464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054104079" sldId="465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700227825" sldId="466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534865884" sldId="467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037855677" sldId="468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222149856" sldId="469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4201780760" sldId="470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1485583" sldId="471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700959123" sldId="472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659782703" sldId="473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785748885" sldId="474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2703211431" sldId="475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1117095902" sldId="476"/>
        </pc:sldMkLst>
      </pc:sldChg>
      <pc:sldChg chg="del">
        <pc:chgData name="Wolter Bos" userId="207ea058-c6e5-402d-8743-6effcd941257" providerId="ADAL" clId="{A1CEE0CD-3C3A-45BA-B27A-16FB10055135}" dt="2023-01-15T14:49:58.722" v="3428" actId="2696"/>
        <pc:sldMkLst>
          <pc:docMk/>
          <pc:sldMk cId="3080734823" sldId="477"/>
        </pc:sldMkLst>
      </pc:sldChg>
      <pc:sldChg chg="addSp delSp modSp new mod">
        <pc:chgData name="Wolter Bos" userId="207ea058-c6e5-402d-8743-6effcd941257" providerId="ADAL" clId="{A1CEE0CD-3C3A-45BA-B27A-16FB10055135}" dt="2023-01-15T13:11:24.991" v="50" actId="20577"/>
        <pc:sldMkLst>
          <pc:docMk/>
          <pc:sldMk cId="1280497932" sldId="478"/>
        </pc:sldMkLst>
        <pc:spChg chg="mod">
          <ac:chgData name="Wolter Bos" userId="207ea058-c6e5-402d-8743-6effcd941257" providerId="ADAL" clId="{A1CEE0CD-3C3A-45BA-B27A-16FB10055135}" dt="2023-01-15T13:11:24.991" v="50" actId="20577"/>
          <ac:spMkLst>
            <pc:docMk/>
            <pc:sldMk cId="1280497932" sldId="478"/>
            <ac:spMk id="2" creationId="{B901A483-FFAE-F8AF-A761-12B2DAD22447}"/>
          </ac:spMkLst>
        </pc:spChg>
        <pc:spChg chg="del">
          <ac:chgData name="Wolter Bos" userId="207ea058-c6e5-402d-8743-6effcd941257" providerId="ADAL" clId="{A1CEE0CD-3C3A-45BA-B27A-16FB10055135}" dt="2023-01-15T13:11:15.933" v="33" actId="22"/>
          <ac:spMkLst>
            <pc:docMk/>
            <pc:sldMk cId="1280497932" sldId="478"/>
            <ac:spMk id="3" creationId="{008AE861-6F28-1F1F-BA2A-893F93175C64}"/>
          </ac:spMkLst>
        </pc:spChg>
        <pc:picChg chg="add mod ord">
          <ac:chgData name="Wolter Bos" userId="207ea058-c6e5-402d-8743-6effcd941257" providerId="ADAL" clId="{A1CEE0CD-3C3A-45BA-B27A-16FB10055135}" dt="2023-01-15T13:11:15.933" v="33" actId="22"/>
          <ac:picMkLst>
            <pc:docMk/>
            <pc:sldMk cId="1280497932" sldId="478"/>
            <ac:picMk id="8" creationId="{F36F6ED3-D9C1-56C1-E130-565490E30CCB}"/>
          </ac:picMkLst>
        </pc:picChg>
      </pc:sldChg>
      <pc:sldChg chg="addSp delSp modSp new mod modClrScheme chgLayout">
        <pc:chgData name="Wolter Bos" userId="207ea058-c6e5-402d-8743-6effcd941257" providerId="ADAL" clId="{A1CEE0CD-3C3A-45BA-B27A-16FB10055135}" dt="2023-01-15T14:50:43.230" v="3498" actId="20577"/>
        <pc:sldMkLst>
          <pc:docMk/>
          <pc:sldMk cId="2547572332" sldId="479"/>
        </pc:sldMkLst>
        <pc:spChg chg="mod">
          <ac:chgData name="Wolter Bos" userId="207ea058-c6e5-402d-8743-6effcd941257" providerId="ADAL" clId="{A1CEE0CD-3C3A-45BA-B27A-16FB10055135}" dt="2023-01-15T13:18:50.061" v="269" actId="26606"/>
          <ac:spMkLst>
            <pc:docMk/>
            <pc:sldMk cId="2547572332" sldId="479"/>
            <ac:spMk id="2" creationId="{5E0DD2D4-4FB3-CCEA-7871-AFF16BDEFB52}"/>
          </ac:spMkLst>
        </pc:spChg>
        <pc:spChg chg="mod ord">
          <ac:chgData name="Wolter Bos" userId="207ea058-c6e5-402d-8743-6effcd941257" providerId="ADAL" clId="{A1CEE0CD-3C3A-45BA-B27A-16FB10055135}" dt="2023-01-15T14:50:43.230" v="3498" actId="20577"/>
          <ac:spMkLst>
            <pc:docMk/>
            <pc:sldMk cId="2547572332" sldId="479"/>
            <ac:spMk id="3" creationId="{D6C9C6DB-5B03-918C-2017-04D573372327}"/>
          </ac:spMkLst>
        </pc:spChg>
        <pc:spChg chg="mod ord">
          <ac:chgData name="Wolter Bos" userId="207ea058-c6e5-402d-8743-6effcd941257" providerId="ADAL" clId="{A1CEE0CD-3C3A-45BA-B27A-16FB10055135}" dt="2023-01-15T13:18:50.061" v="269" actId="26606"/>
          <ac:spMkLst>
            <pc:docMk/>
            <pc:sldMk cId="2547572332" sldId="479"/>
            <ac:spMk id="4" creationId="{CC07B93B-3F70-4DD5-E07E-3B17B172628F}"/>
          </ac:spMkLst>
        </pc:spChg>
        <pc:spChg chg="mod">
          <ac:chgData name="Wolter Bos" userId="207ea058-c6e5-402d-8743-6effcd941257" providerId="ADAL" clId="{A1CEE0CD-3C3A-45BA-B27A-16FB10055135}" dt="2023-01-15T13:18:50.061" v="269" actId="26606"/>
          <ac:spMkLst>
            <pc:docMk/>
            <pc:sldMk cId="2547572332" sldId="479"/>
            <ac:spMk id="5" creationId="{5CED3AF0-6495-FAC9-F919-C74265E4AF9B}"/>
          </ac:spMkLst>
        </pc:spChg>
        <pc:spChg chg="mod">
          <ac:chgData name="Wolter Bos" userId="207ea058-c6e5-402d-8743-6effcd941257" providerId="ADAL" clId="{A1CEE0CD-3C3A-45BA-B27A-16FB10055135}" dt="2023-01-15T13:18:50.061" v="269" actId="26606"/>
          <ac:spMkLst>
            <pc:docMk/>
            <pc:sldMk cId="2547572332" sldId="479"/>
            <ac:spMk id="6" creationId="{19BE7C99-2734-6B15-63A2-4463D66C826F}"/>
          </ac:spMkLst>
        </pc:spChg>
        <pc:spChg chg="add del mod">
          <ac:chgData name="Wolter Bos" userId="207ea058-c6e5-402d-8743-6effcd941257" providerId="ADAL" clId="{A1CEE0CD-3C3A-45BA-B27A-16FB10055135}" dt="2023-01-15T13:18:50.061" v="269" actId="26606"/>
          <ac:spMkLst>
            <pc:docMk/>
            <pc:sldMk cId="2547572332" sldId="479"/>
            <ac:spMk id="13" creationId="{97D6918C-D7C2-60D1-4C8D-CA5667E6EE33}"/>
          </ac:spMkLst>
        </pc:spChg>
        <pc:spChg chg="add mod">
          <ac:chgData name="Wolter Bos" userId="207ea058-c6e5-402d-8743-6effcd941257" providerId="ADAL" clId="{A1CEE0CD-3C3A-45BA-B27A-16FB10055135}" dt="2023-01-15T13:18:50.061" v="269" actId="26606"/>
          <ac:spMkLst>
            <pc:docMk/>
            <pc:sldMk cId="2547572332" sldId="479"/>
            <ac:spMk id="18" creationId="{D4B31C72-FB0E-7B7E-6810-AD5B2114E2E8}"/>
          </ac:spMkLst>
        </pc:spChg>
        <pc:picChg chg="add del mod">
          <ac:chgData name="Wolter Bos" userId="207ea058-c6e5-402d-8743-6effcd941257" providerId="ADAL" clId="{A1CEE0CD-3C3A-45BA-B27A-16FB10055135}" dt="2023-01-15T13:18:41.871" v="266" actId="478"/>
          <ac:picMkLst>
            <pc:docMk/>
            <pc:sldMk cId="2547572332" sldId="479"/>
            <ac:picMk id="8" creationId="{E663FE6D-24D9-05B8-53AD-0A39B34A8891}"/>
          </ac:picMkLst>
        </pc:picChg>
        <pc:picChg chg="add mod">
          <ac:chgData name="Wolter Bos" userId="207ea058-c6e5-402d-8743-6effcd941257" providerId="ADAL" clId="{A1CEE0CD-3C3A-45BA-B27A-16FB10055135}" dt="2023-01-15T13:18:50.061" v="269" actId="26606"/>
          <ac:picMkLst>
            <pc:docMk/>
            <pc:sldMk cId="2547572332" sldId="479"/>
            <ac:picMk id="9" creationId="{F2800D46-B6DB-2A3D-6488-215892D7B584}"/>
          </ac:picMkLst>
        </pc:picChg>
        <pc:picChg chg="add del">
          <ac:chgData name="Wolter Bos" userId="207ea058-c6e5-402d-8743-6effcd941257" providerId="ADAL" clId="{A1CEE0CD-3C3A-45BA-B27A-16FB10055135}" dt="2023-01-15T13:18:41.871" v="266" actId="478"/>
          <ac:picMkLst>
            <pc:docMk/>
            <pc:sldMk cId="2547572332" sldId="479"/>
            <ac:picMk id="1026" creationId="{E693EF18-2969-36EE-A3B2-BF6F58D320C0}"/>
          </ac:picMkLst>
        </pc:picChg>
      </pc:sldChg>
      <pc:sldChg chg="addSp delSp modSp new mod modClrScheme chgLayout">
        <pc:chgData name="Wolter Bos" userId="207ea058-c6e5-402d-8743-6effcd941257" providerId="ADAL" clId="{A1CEE0CD-3C3A-45BA-B27A-16FB10055135}" dt="2023-01-15T13:15:42.080" v="261" actId="20577"/>
        <pc:sldMkLst>
          <pc:docMk/>
          <pc:sldMk cId="1186104936" sldId="480"/>
        </pc:sldMkLst>
        <pc:spChg chg="del">
          <ac:chgData name="Wolter Bos" userId="207ea058-c6e5-402d-8743-6effcd941257" providerId="ADAL" clId="{A1CEE0CD-3C3A-45BA-B27A-16FB10055135}" dt="2023-01-15T13:14:39.035" v="135" actId="26606"/>
          <ac:spMkLst>
            <pc:docMk/>
            <pc:sldMk cId="1186104936" sldId="480"/>
            <ac:spMk id="2" creationId="{58A5E641-0512-4256-9B93-7AE09E0CE84C}"/>
          </ac:spMkLst>
        </pc:spChg>
        <pc:spChg chg="del">
          <ac:chgData name="Wolter Bos" userId="207ea058-c6e5-402d-8743-6effcd941257" providerId="ADAL" clId="{A1CEE0CD-3C3A-45BA-B27A-16FB10055135}" dt="2023-01-15T13:14:34.416" v="133" actId="22"/>
          <ac:spMkLst>
            <pc:docMk/>
            <pc:sldMk cId="1186104936" sldId="480"/>
            <ac:spMk id="3" creationId="{408EE6E3-7D9B-E085-AB89-99CA9C29B51A}"/>
          </ac:spMkLst>
        </pc:spChg>
        <pc:spChg chg="mod ord">
          <ac:chgData name="Wolter Bos" userId="207ea058-c6e5-402d-8743-6effcd941257" providerId="ADAL" clId="{A1CEE0CD-3C3A-45BA-B27A-16FB10055135}" dt="2023-01-15T13:14:39.035" v="135" actId="26606"/>
          <ac:spMkLst>
            <pc:docMk/>
            <pc:sldMk cId="1186104936" sldId="480"/>
            <ac:spMk id="4" creationId="{00D64713-04D3-CA80-C24B-2D4DD30441ED}"/>
          </ac:spMkLst>
        </pc:spChg>
        <pc:spChg chg="mod">
          <ac:chgData name="Wolter Bos" userId="207ea058-c6e5-402d-8743-6effcd941257" providerId="ADAL" clId="{A1CEE0CD-3C3A-45BA-B27A-16FB10055135}" dt="2023-01-15T13:14:39.035" v="135" actId="26606"/>
          <ac:spMkLst>
            <pc:docMk/>
            <pc:sldMk cId="1186104936" sldId="480"/>
            <ac:spMk id="5" creationId="{7960BFB3-2A9E-C1E9-2934-2AE1C8820E7E}"/>
          </ac:spMkLst>
        </pc:spChg>
        <pc:spChg chg="mod">
          <ac:chgData name="Wolter Bos" userId="207ea058-c6e5-402d-8743-6effcd941257" providerId="ADAL" clId="{A1CEE0CD-3C3A-45BA-B27A-16FB10055135}" dt="2023-01-15T13:14:39.035" v="135" actId="26606"/>
          <ac:spMkLst>
            <pc:docMk/>
            <pc:sldMk cId="1186104936" sldId="480"/>
            <ac:spMk id="6" creationId="{E67570F7-FBBB-E036-F2D1-D710B7EAD715}"/>
          </ac:spMkLst>
        </pc:spChg>
        <pc:spChg chg="add mod">
          <ac:chgData name="Wolter Bos" userId="207ea058-c6e5-402d-8743-6effcd941257" providerId="ADAL" clId="{A1CEE0CD-3C3A-45BA-B27A-16FB10055135}" dt="2023-01-15T13:14:44.747" v="151" actId="20577"/>
          <ac:spMkLst>
            <pc:docMk/>
            <pc:sldMk cId="1186104936" sldId="480"/>
            <ac:spMk id="13" creationId="{4392E1C1-F4BE-9072-6BDB-6603F80AE060}"/>
          </ac:spMkLst>
        </pc:spChg>
        <pc:spChg chg="add mod">
          <ac:chgData name="Wolter Bos" userId="207ea058-c6e5-402d-8743-6effcd941257" providerId="ADAL" clId="{A1CEE0CD-3C3A-45BA-B27A-16FB10055135}" dt="2023-01-15T13:15:42.080" v="261" actId="20577"/>
          <ac:spMkLst>
            <pc:docMk/>
            <pc:sldMk cId="1186104936" sldId="480"/>
            <ac:spMk id="15" creationId="{7A18A2FC-36D0-91BC-3E67-83D847C5D9A9}"/>
          </ac:spMkLst>
        </pc:spChg>
        <pc:spChg chg="add mod">
          <ac:chgData name="Wolter Bos" userId="207ea058-c6e5-402d-8743-6effcd941257" providerId="ADAL" clId="{A1CEE0CD-3C3A-45BA-B27A-16FB10055135}" dt="2023-01-15T13:14:39.035" v="135" actId="26606"/>
          <ac:spMkLst>
            <pc:docMk/>
            <pc:sldMk cId="1186104936" sldId="480"/>
            <ac:spMk id="17" creationId="{779E765B-437F-FADB-952B-89177446E18F}"/>
          </ac:spMkLst>
        </pc:spChg>
        <pc:picChg chg="add mod ord">
          <ac:chgData name="Wolter Bos" userId="207ea058-c6e5-402d-8743-6effcd941257" providerId="ADAL" clId="{A1CEE0CD-3C3A-45BA-B27A-16FB10055135}" dt="2023-01-15T13:14:39.035" v="135" actId="26606"/>
          <ac:picMkLst>
            <pc:docMk/>
            <pc:sldMk cId="1186104936" sldId="480"/>
            <ac:picMk id="8" creationId="{62F381F5-B232-DAF0-FCB7-1A892C0734A2}"/>
          </ac:picMkLst>
        </pc:picChg>
      </pc:sldChg>
      <pc:sldChg chg="addSp delSp modSp new mod">
        <pc:chgData name="Wolter Bos" userId="207ea058-c6e5-402d-8743-6effcd941257" providerId="ADAL" clId="{A1CEE0CD-3C3A-45BA-B27A-16FB10055135}" dt="2023-01-15T13:23:42.517" v="524" actId="20577"/>
        <pc:sldMkLst>
          <pc:docMk/>
          <pc:sldMk cId="912640314" sldId="481"/>
        </pc:sldMkLst>
        <pc:spChg chg="mod">
          <ac:chgData name="Wolter Bos" userId="207ea058-c6e5-402d-8743-6effcd941257" providerId="ADAL" clId="{A1CEE0CD-3C3A-45BA-B27A-16FB10055135}" dt="2023-01-15T13:19:08.395" v="297" actId="20577"/>
          <ac:spMkLst>
            <pc:docMk/>
            <pc:sldMk cId="912640314" sldId="481"/>
            <ac:spMk id="2" creationId="{D1C6A5FB-6393-1948-EFF5-378392554E95}"/>
          </ac:spMkLst>
        </pc:spChg>
        <pc:spChg chg="mod">
          <ac:chgData name="Wolter Bos" userId="207ea058-c6e5-402d-8743-6effcd941257" providerId="ADAL" clId="{A1CEE0CD-3C3A-45BA-B27A-16FB10055135}" dt="2023-01-15T13:23:42.517" v="524" actId="20577"/>
          <ac:spMkLst>
            <pc:docMk/>
            <pc:sldMk cId="912640314" sldId="481"/>
            <ac:spMk id="6" creationId="{83D6C0E1-0B20-A5B9-9BCE-619827F3D9B8}"/>
          </ac:spMkLst>
        </pc:spChg>
        <pc:spChg chg="del">
          <ac:chgData name="Wolter Bos" userId="207ea058-c6e5-402d-8743-6effcd941257" providerId="ADAL" clId="{A1CEE0CD-3C3A-45BA-B27A-16FB10055135}" dt="2023-01-15T13:20:16.598" v="362"/>
          <ac:spMkLst>
            <pc:docMk/>
            <pc:sldMk cId="912640314" sldId="481"/>
            <ac:spMk id="7" creationId="{CC888D7B-FACD-D72D-BB33-45E3487F7DFC}"/>
          </ac:spMkLst>
        </pc:spChg>
        <pc:picChg chg="add mod">
          <ac:chgData name="Wolter Bos" userId="207ea058-c6e5-402d-8743-6effcd941257" providerId="ADAL" clId="{A1CEE0CD-3C3A-45BA-B27A-16FB10055135}" dt="2023-01-15T13:20:16.598" v="362"/>
          <ac:picMkLst>
            <pc:docMk/>
            <pc:sldMk cId="912640314" sldId="481"/>
            <ac:picMk id="2050" creationId="{7D403CEB-DCCF-3D37-0E86-EF54CF3E66F8}"/>
          </ac:picMkLst>
        </pc:picChg>
      </pc:sldChg>
      <pc:sldChg chg="addSp delSp modSp new mod">
        <pc:chgData name="Wolter Bos" userId="207ea058-c6e5-402d-8743-6effcd941257" providerId="ADAL" clId="{A1CEE0CD-3C3A-45BA-B27A-16FB10055135}" dt="2023-01-15T14:52:08.902" v="3590" actId="20577"/>
        <pc:sldMkLst>
          <pc:docMk/>
          <pc:sldMk cId="3011194065" sldId="482"/>
        </pc:sldMkLst>
        <pc:spChg chg="mod">
          <ac:chgData name="Wolter Bos" userId="207ea058-c6e5-402d-8743-6effcd941257" providerId="ADAL" clId="{A1CEE0CD-3C3A-45BA-B27A-16FB10055135}" dt="2023-01-15T13:26:40.570" v="539" actId="20577"/>
          <ac:spMkLst>
            <pc:docMk/>
            <pc:sldMk cId="3011194065" sldId="482"/>
            <ac:spMk id="2" creationId="{14EA7E38-E98E-152C-7F07-2E8F51FC66C4}"/>
          </ac:spMkLst>
        </pc:spChg>
        <pc:spChg chg="mod">
          <ac:chgData name="Wolter Bos" userId="207ea058-c6e5-402d-8743-6effcd941257" providerId="ADAL" clId="{A1CEE0CD-3C3A-45BA-B27A-16FB10055135}" dt="2023-01-15T14:52:08.902" v="3590" actId="20577"/>
          <ac:spMkLst>
            <pc:docMk/>
            <pc:sldMk cId="3011194065" sldId="482"/>
            <ac:spMk id="6" creationId="{308EA571-E252-82CD-FE99-D8E54749C4BB}"/>
          </ac:spMkLst>
        </pc:spChg>
        <pc:spChg chg="del">
          <ac:chgData name="Wolter Bos" userId="207ea058-c6e5-402d-8743-6effcd941257" providerId="ADAL" clId="{A1CEE0CD-3C3A-45BA-B27A-16FB10055135}" dt="2023-01-15T13:30:45.625" v="652"/>
          <ac:spMkLst>
            <pc:docMk/>
            <pc:sldMk cId="3011194065" sldId="482"/>
            <ac:spMk id="7" creationId="{72407D87-9D6F-2DA5-F1ED-6B38079B1948}"/>
          </ac:spMkLst>
        </pc:spChg>
        <pc:picChg chg="add mod">
          <ac:chgData name="Wolter Bos" userId="207ea058-c6e5-402d-8743-6effcd941257" providerId="ADAL" clId="{A1CEE0CD-3C3A-45BA-B27A-16FB10055135}" dt="2023-01-15T13:30:45.625" v="652"/>
          <ac:picMkLst>
            <pc:docMk/>
            <pc:sldMk cId="3011194065" sldId="482"/>
            <ac:picMk id="3074" creationId="{B53D4281-E49F-E048-5BA5-53346E6F21EA}"/>
          </ac:picMkLst>
        </pc:picChg>
      </pc:sldChg>
      <pc:sldChg chg="addSp delSp modSp new mod">
        <pc:chgData name="Wolter Bos" userId="207ea058-c6e5-402d-8743-6effcd941257" providerId="ADAL" clId="{A1CEE0CD-3C3A-45BA-B27A-16FB10055135}" dt="2023-01-15T13:35:39.374" v="937" actId="1076"/>
        <pc:sldMkLst>
          <pc:docMk/>
          <pc:sldMk cId="208350795" sldId="483"/>
        </pc:sldMkLst>
        <pc:spChg chg="mod">
          <ac:chgData name="Wolter Bos" userId="207ea058-c6e5-402d-8743-6effcd941257" providerId="ADAL" clId="{A1CEE0CD-3C3A-45BA-B27A-16FB10055135}" dt="2023-01-15T13:34:01.982" v="933" actId="26606"/>
          <ac:spMkLst>
            <pc:docMk/>
            <pc:sldMk cId="208350795" sldId="483"/>
            <ac:spMk id="2" creationId="{EF1B6BC3-E6C1-8F3C-605A-A7E3E3B04FE8}"/>
          </ac:spMkLst>
        </pc:spChg>
        <pc:spChg chg="mod ord">
          <ac:chgData name="Wolter Bos" userId="207ea058-c6e5-402d-8743-6effcd941257" providerId="ADAL" clId="{A1CEE0CD-3C3A-45BA-B27A-16FB10055135}" dt="2023-01-15T13:34:01.982" v="933" actId="26606"/>
          <ac:spMkLst>
            <pc:docMk/>
            <pc:sldMk cId="208350795" sldId="483"/>
            <ac:spMk id="3" creationId="{349CA49E-A8A9-7E95-3979-F0032790ECE4}"/>
          </ac:spMkLst>
        </pc:spChg>
        <pc:spChg chg="mod">
          <ac:chgData name="Wolter Bos" userId="207ea058-c6e5-402d-8743-6effcd941257" providerId="ADAL" clId="{A1CEE0CD-3C3A-45BA-B27A-16FB10055135}" dt="2023-01-15T13:34:01.982" v="933" actId="26606"/>
          <ac:spMkLst>
            <pc:docMk/>
            <pc:sldMk cId="208350795" sldId="483"/>
            <ac:spMk id="4" creationId="{8FDB03A2-0078-12BD-6D97-AD046C2CC5C4}"/>
          </ac:spMkLst>
        </pc:spChg>
        <pc:spChg chg="mod">
          <ac:chgData name="Wolter Bos" userId="207ea058-c6e5-402d-8743-6effcd941257" providerId="ADAL" clId="{A1CEE0CD-3C3A-45BA-B27A-16FB10055135}" dt="2023-01-15T13:34:01.982" v="933" actId="26606"/>
          <ac:spMkLst>
            <pc:docMk/>
            <pc:sldMk cId="208350795" sldId="483"/>
            <ac:spMk id="5" creationId="{8D8E1FBE-9B5D-55B0-85B3-4CF8BF8AD679}"/>
          </ac:spMkLst>
        </pc:spChg>
        <pc:spChg chg="mod">
          <ac:chgData name="Wolter Bos" userId="207ea058-c6e5-402d-8743-6effcd941257" providerId="ADAL" clId="{A1CEE0CD-3C3A-45BA-B27A-16FB10055135}" dt="2023-01-15T13:34:14.968" v="934" actId="20577"/>
          <ac:spMkLst>
            <pc:docMk/>
            <pc:sldMk cId="208350795" sldId="483"/>
            <ac:spMk id="6" creationId="{D63E02C3-5D8E-F77B-9537-D6888D10AAA9}"/>
          </ac:spMkLst>
        </pc:spChg>
        <pc:spChg chg="add del">
          <ac:chgData name="Wolter Bos" userId="207ea058-c6e5-402d-8743-6effcd941257" providerId="ADAL" clId="{A1CEE0CD-3C3A-45BA-B27A-16FB10055135}" dt="2023-01-15T13:33:55.390" v="930" actId="478"/>
          <ac:spMkLst>
            <pc:docMk/>
            <pc:sldMk cId="208350795" sldId="483"/>
            <ac:spMk id="7" creationId="{90869F5D-DA8A-1AD0-D4BC-920A488F1221}"/>
          </ac:spMkLst>
        </pc:spChg>
        <pc:spChg chg="add del">
          <ac:chgData name="Wolter Bos" userId="207ea058-c6e5-402d-8743-6effcd941257" providerId="ADAL" clId="{A1CEE0CD-3C3A-45BA-B27A-16FB10055135}" dt="2023-01-15T13:34:01.982" v="933" actId="26606"/>
          <ac:spMkLst>
            <pc:docMk/>
            <pc:sldMk cId="208350795" sldId="483"/>
            <ac:spMk id="8" creationId="{44126934-86EC-BA7A-F1C8-DF61E4F899C6}"/>
          </ac:spMkLst>
        </pc:spChg>
        <pc:spChg chg="add del">
          <ac:chgData name="Wolter Bos" userId="207ea058-c6e5-402d-8743-6effcd941257" providerId="ADAL" clId="{A1CEE0CD-3C3A-45BA-B27A-16FB10055135}" dt="2023-01-15T13:33:51.709" v="928" actId="26606"/>
          <ac:spMkLst>
            <pc:docMk/>
            <pc:sldMk cId="208350795" sldId="483"/>
            <ac:spMk id="14" creationId="{6291D0AD-658E-52E3-04DF-5E441492D88D}"/>
          </ac:spMkLst>
        </pc:spChg>
        <pc:spChg chg="add">
          <ac:chgData name="Wolter Bos" userId="207ea058-c6e5-402d-8743-6effcd941257" providerId="ADAL" clId="{A1CEE0CD-3C3A-45BA-B27A-16FB10055135}" dt="2023-01-15T13:34:01.982" v="933" actId="26606"/>
          <ac:spMkLst>
            <pc:docMk/>
            <pc:sldMk cId="208350795" sldId="483"/>
            <ac:spMk id="4103" creationId="{F08804FE-142F-26A1-D717-D51253D20C3A}"/>
          </ac:spMkLst>
        </pc:spChg>
        <pc:picChg chg="add del mod">
          <ac:chgData name="Wolter Bos" userId="207ea058-c6e5-402d-8743-6effcd941257" providerId="ADAL" clId="{A1CEE0CD-3C3A-45BA-B27A-16FB10055135}" dt="2023-01-15T13:33:52.802" v="929"/>
          <ac:picMkLst>
            <pc:docMk/>
            <pc:sldMk cId="208350795" sldId="483"/>
            <ac:picMk id="9" creationId="{8610DBA5-C30E-4DA2-5742-9D335D5B3759}"/>
          </ac:picMkLst>
        </pc:picChg>
        <pc:picChg chg="add mod">
          <ac:chgData name="Wolter Bos" userId="207ea058-c6e5-402d-8743-6effcd941257" providerId="ADAL" clId="{A1CEE0CD-3C3A-45BA-B27A-16FB10055135}" dt="2023-01-15T13:35:39.374" v="937" actId="1076"/>
          <ac:picMkLst>
            <pc:docMk/>
            <pc:sldMk cId="208350795" sldId="483"/>
            <ac:picMk id="10" creationId="{29D023BD-9436-2CD9-B222-D4A3DD81E888}"/>
          </ac:picMkLst>
        </pc:picChg>
        <pc:picChg chg="add mod">
          <ac:chgData name="Wolter Bos" userId="207ea058-c6e5-402d-8743-6effcd941257" providerId="ADAL" clId="{A1CEE0CD-3C3A-45BA-B27A-16FB10055135}" dt="2023-01-15T13:34:01.982" v="933" actId="26606"/>
          <ac:picMkLst>
            <pc:docMk/>
            <pc:sldMk cId="208350795" sldId="483"/>
            <ac:picMk id="4098" creationId="{C6A74E4A-98AF-8508-14A5-F974E0B0DBA6}"/>
          </ac:picMkLst>
        </pc:picChg>
      </pc:sldChg>
      <pc:sldChg chg="addSp delSp modSp new mod">
        <pc:chgData name="Wolter Bos" userId="207ea058-c6e5-402d-8743-6effcd941257" providerId="ADAL" clId="{A1CEE0CD-3C3A-45BA-B27A-16FB10055135}" dt="2023-01-15T13:41:19.306" v="1255" actId="26606"/>
        <pc:sldMkLst>
          <pc:docMk/>
          <pc:sldMk cId="1663872570" sldId="484"/>
        </pc:sldMkLst>
        <pc:spChg chg="mod">
          <ac:chgData name="Wolter Bos" userId="207ea058-c6e5-402d-8743-6effcd941257" providerId="ADAL" clId="{A1CEE0CD-3C3A-45BA-B27A-16FB10055135}" dt="2023-01-15T13:41:19.306" v="1255" actId="26606"/>
          <ac:spMkLst>
            <pc:docMk/>
            <pc:sldMk cId="1663872570" sldId="484"/>
            <ac:spMk id="2" creationId="{5DBA5B3C-083B-4AAA-1F2E-29F71EB5B895}"/>
          </ac:spMkLst>
        </pc:spChg>
        <pc:spChg chg="mod ord">
          <ac:chgData name="Wolter Bos" userId="207ea058-c6e5-402d-8743-6effcd941257" providerId="ADAL" clId="{A1CEE0CD-3C3A-45BA-B27A-16FB10055135}" dt="2023-01-15T13:41:19.306" v="1255" actId="26606"/>
          <ac:spMkLst>
            <pc:docMk/>
            <pc:sldMk cId="1663872570" sldId="484"/>
            <ac:spMk id="3" creationId="{E457B47D-8BCB-7F3F-93EE-8C0DC29803E5}"/>
          </ac:spMkLst>
        </pc:spChg>
        <pc:spChg chg="mod">
          <ac:chgData name="Wolter Bos" userId="207ea058-c6e5-402d-8743-6effcd941257" providerId="ADAL" clId="{A1CEE0CD-3C3A-45BA-B27A-16FB10055135}" dt="2023-01-15T13:41:19.306" v="1255" actId="26606"/>
          <ac:spMkLst>
            <pc:docMk/>
            <pc:sldMk cId="1663872570" sldId="484"/>
            <ac:spMk id="4" creationId="{3B5E90F4-7EE8-ABED-50EC-E7F777FF3738}"/>
          </ac:spMkLst>
        </pc:spChg>
        <pc:spChg chg="mod">
          <ac:chgData name="Wolter Bos" userId="207ea058-c6e5-402d-8743-6effcd941257" providerId="ADAL" clId="{A1CEE0CD-3C3A-45BA-B27A-16FB10055135}" dt="2023-01-15T13:41:19.306" v="1255" actId="26606"/>
          <ac:spMkLst>
            <pc:docMk/>
            <pc:sldMk cId="1663872570" sldId="484"/>
            <ac:spMk id="5" creationId="{F2F7D88A-A19C-F480-35B3-1E168DED92FC}"/>
          </ac:spMkLst>
        </pc:spChg>
        <pc:spChg chg="mod">
          <ac:chgData name="Wolter Bos" userId="207ea058-c6e5-402d-8743-6effcd941257" providerId="ADAL" clId="{A1CEE0CD-3C3A-45BA-B27A-16FB10055135}" dt="2023-01-15T13:41:19.306" v="1255" actId="26606"/>
          <ac:spMkLst>
            <pc:docMk/>
            <pc:sldMk cId="1663872570" sldId="484"/>
            <ac:spMk id="6" creationId="{D1A075E6-1F45-E6BD-2EE4-30672A549AC7}"/>
          </ac:spMkLst>
        </pc:spChg>
        <pc:spChg chg="add del">
          <ac:chgData name="Wolter Bos" userId="207ea058-c6e5-402d-8743-6effcd941257" providerId="ADAL" clId="{A1CEE0CD-3C3A-45BA-B27A-16FB10055135}" dt="2023-01-15T13:41:13.735" v="1252" actId="478"/>
          <ac:spMkLst>
            <pc:docMk/>
            <pc:sldMk cId="1663872570" sldId="484"/>
            <ac:spMk id="7" creationId="{D218185C-6745-9B0C-9DDB-844C757BCBF2}"/>
          </ac:spMkLst>
        </pc:spChg>
        <pc:spChg chg="del">
          <ac:chgData name="Wolter Bos" userId="207ea058-c6e5-402d-8743-6effcd941257" providerId="ADAL" clId="{A1CEE0CD-3C3A-45BA-B27A-16FB10055135}" dt="2023-01-15T13:41:19.306" v="1255" actId="26606"/>
          <ac:spMkLst>
            <pc:docMk/>
            <pc:sldMk cId="1663872570" sldId="484"/>
            <ac:spMk id="8" creationId="{18D9AE6A-9883-93E3-02B3-F85053005E34}"/>
          </ac:spMkLst>
        </pc:spChg>
        <pc:spChg chg="add">
          <ac:chgData name="Wolter Bos" userId="207ea058-c6e5-402d-8743-6effcd941257" providerId="ADAL" clId="{A1CEE0CD-3C3A-45BA-B27A-16FB10055135}" dt="2023-01-15T13:41:19.306" v="1255" actId="26606"/>
          <ac:spMkLst>
            <pc:docMk/>
            <pc:sldMk cId="1663872570" sldId="484"/>
            <ac:spMk id="14" creationId="{EAC07301-A20E-F129-CA32-ED234CF8BCA6}"/>
          </ac:spMkLst>
        </pc:spChg>
        <pc:picChg chg="add mod">
          <ac:chgData name="Wolter Bos" userId="207ea058-c6e5-402d-8743-6effcd941257" providerId="ADAL" clId="{A1CEE0CD-3C3A-45BA-B27A-16FB10055135}" dt="2023-01-15T13:41:19.306" v="1255" actId="26606"/>
          <ac:picMkLst>
            <pc:docMk/>
            <pc:sldMk cId="1663872570" sldId="484"/>
            <ac:picMk id="9" creationId="{204F07E3-CC9E-AF4B-84BD-BA080B8B877B}"/>
          </ac:picMkLst>
        </pc:picChg>
        <pc:picChg chg="add del mod">
          <ac:chgData name="Wolter Bos" userId="207ea058-c6e5-402d-8743-6effcd941257" providerId="ADAL" clId="{A1CEE0CD-3C3A-45BA-B27A-16FB10055135}" dt="2023-01-15T13:41:09.940" v="1251"/>
          <ac:picMkLst>
            <pc:docMk/>
            <pc:sldMk cId="1663872570" sldId="484"/>
            <ac:picMk id="5122" creationId="{881C6283-8BBC-8479-8B41-95B783853CCC}"/>
          </ac:picMkLst>
        </pc:picChg>
      </pc:sldChg>
      <pc:sldChg chg="addSp delSp modSp new mod">
        <pc:chgData name="Wolter Bos" userId="207ea058-c6e5-402d-8743-6effcd941257" providerId="ADAL" clId="{A1CEE0CD-3C3A-45BA-B27A-16FB10055135}" dt="2023-01-15T13:43:29.139" v="1396" actId="20577"/>
        <pc:sldMkLst>
          <pc:docMk/>
          <pc:sldMk cId="63332497" sldId="485"/>
        </pc:sldMkLst>
        <pc:spChg chg="mod">
          <ac:chgData name="Wolter Bos" userId="207ea058-c6e5-402d-8743-6effcd941257" providerId="ADAL" clId="{A1CEE0CD-3C3A-45BA-B27A-16FB10055135}" dt="2023-01-15T13:41:49.198" v="1268" actId="20577"/>
          <ac:spMkLst>
            <pc:docMk/>
            <pc:sldMk cId="63332497" sldId="485"/>
            <ac:spMk id="2" creationId="{1FCD05F3-90A8-B960-5C0B-27C495B4B573}"/>
          </ac:spMkLst>
        </pc:spChg>
        <pc:spChg chg="mod">
          <ac:chgData name="Wolter Bos" userId="207ea058-c6e5-402d-8743-6effcd941257" providerId="ADAL" clId="{A1CEE0CD-3C3A-45BA-B27A-16FB10055135}" dt="2023-01-15T13:43:29.139" v="1396" actId="20577"/>
          <ac:spMkLst>
            <pc:docMk/>
            <pc:sldMk cId="63332497" sldId="485"/>
            <ac:spMk id="6" creationId="{B1E907EE-9CDA-2F67-D9BE-58C38180E6B7}"/>
          </ac:spMkLst>
        </pc:spChg>
        <pc:spChg chg="del">
          <ac:chgData name="Wolter Bos" userId="207ea058-c6e5-402d-8743-6effcd941257" providerId="ADAL" clId="{A1CEE0CD-3C3A-45BA-B27A-16FB10055135}" dt="2023-01-15T13:42:29.901" v="1302"/>
          <ac:spMkLst>
            <pc:docMk/>
            <pc:sldMk cId="63332497" sldId="485"/>
            <ac:spMk id="7" creationId="{530FC9BC-2DDD-2D35-FE9D-3001539A7E08}"/>
          </ac:spMkLst>
        </pc:spChg>
        <pc:picChg chg="add mod">
          <ac:chgData name="Wolter Bos" userId="207ea058-c6e5-402d-8743-6effcd941257" providerId="ADAL" clId="{A1CEE0CD-3C3A-45BA-B27A-16FB10055135}" dt="2023-01-15T13:42:29.901" v="1302"/>
          <ac:picMkLst>
            <pc:docMk/>
            <pc:sldMk cId="63332497" sldId="485"/>
            <ac:picMk id="9" creationId="{E6A001A7-9130-B358-2BF3-B94E8D2CF616}"/>
          </ac:picMkLst>
        </pc:picChg>
      </pc:sldChg>
      <pc:sldChg chg="modSp new mod">
        <pc:chgData name="Wolter Bos" userId="207ea058-c6e5-402d-8743-6effcd941257" providerId="ADAL" clId="{A1CEE0CD-3C3A-45BA-B27A-16FB10055135}" dt="2023-01-15T13:48:55.342" v="1638" actId="20577"/>
        <pc:sldMkLst>
          <pc:docMk/>
          <pc:sldMk cId="3846589507" sldId="486"/>
        </pc:sldMkLst>
        <pc:spChg chg="mod">
          <ac:chgData name="Wolter Bos" userId="207ea058-c6e5-402d-8743-6effcd941257" providerId="ADAL" clId="{A1CEE0CD-3C3A-45BA-B27A-16FB10055135}" dt="2023-01-15T13:46:44.932" v="1515" actId="20577"/>
          <ac:spMkLst>
            <pc:docMk/>
            <pc:sldMk cId="3846589507" sldId="486"/>
            <ac:spMk id="2" creationId="{23379C38-142E-8D38-02D4-79F7D993B418}"/>
          </ac:spMkLst>
        </pc:spChg>
        <pc:spChg chg="mod">
          <ac:chgData name="Wolter Bos" userId="207ea058-c6e5-402d-8743-6effcd941257" providerId="ADAL" clId="{A1CEE0CD-3C3A-45BA-B27A-16FB10055135}" dt="2023-01-15T13:48:55.342" v="1638" actId="20577"/>
          <ac:spMkLst>
            <pc:docMk/>
            <pc:sldMk cId="3846589507" sldId="486"/>
            <ac:spMk id="6" creationId="{24421AD9-B658-0F0F-397B-DB29427EEA4D}"/>
          </ac:spMkLst>
        </pc:spChg>
      </pc:sldChg>
      <pc:sldChg chg="addSp delSp modSp new mod">
        <pc:chgData name="Wolter Bos" userId="207ea058-c6e5-402d-8743-6effcd941257" providerId="ADAL" clId="{A1CEE0CD-3C3A-45BA-B27A-16FB10055135}" dt="2023-01-15T13:56:04.540" v="1735" actId="1076"/>
        <pc:sldMkLst>
          <pc:docMk/>
          <pc:sldMk cId="3928645156" sldId="487"/>
        </pc:sldMkLst>
        <pc:spChg chg="mod">
          <ac:chgData name="Wolter Bos" userId="207ea058-c6e5-402d-8743-6effcd941257" providerId="ADAL" clId="{A1CEE0CD-3C3A-45BA-B27A-16FB10055135}" dt="2023-01-15T13:54:53.093" v="1684" actId="20577"/>
          <ac:spMkLst>
            <pc:docMk/>
            <pc:sldMk cId="3928645156" sldId="487"/>
            <ac:spMk id="2" creationId="{E400C02F-20AB-7A23-31E8-C0FA9024CE25}"/>
          </ac:spMkLst>
        </pc:spChg>
        <pc:spChg chg="mod">
          <ac:chgData name="Wolter Bos" userId="207ea058-c6e5-402d-8743-6effcd941257" providerId="ADAL" clId="{A1CEE0CD-3C3A-45BA-B27A-16FB10055135}" dt="2023-01-15T13:54:31.134" v="1671" actId="20578"/>
          <ac:spMkLst>
            <pc:docMk/>
            <pc:sldMk cId="3928645156" sldId="487"/>
            <ac:spMk id="6" creationId="{3E678458-EDC5-E2FB-1C25-92E19DFBE005}"/>
          </ac:spMkLst>
        </pc:spChg>
        <pc:spChg chg="del">
          <ac:chgData name="Wolter Bos" userId="207ea058-c6e5-402d-8743-6effcd941257" providerId="ADAL" clId="{A1CEE0CD-3C3A-45BA-B27A-16FB10055135}" dt="2023-01-15T13:53:34.398" v="1645" actId="478"/>
          <ac:spMkLst>
            <pc:docMk/>
            <pc:sldMk cId="3928645156" sldId="487"/>
            <ac:spMk id="7" creationId="{144D5BE9-261D-E899-1BA1-2FD8B49D9970}"/>
          </ac:spMkLst>
        </pc:spChg>
        <pc:picChg chg="add mod">
          <ac:chgData name="Wolter Bos" userId="207ea058-c6e5-402d-8743-6effcd941257" providerId="ADAL" clId="{A1CEE0CD-3C3A-45BA-B27A-16FB10055135}" dt="2023-01-15T13:56:04.540" v="1735" actId="1076"/>
          <ac:picMkLst>
            <pc:docMk/>
            <pc:sldMk cId="3928645156" sldId="487"/>
            <ac:picMk id="10" creationId="{2F38BCEA-AEA0-F25B-AD98-AF01BF8CB1EF}"/>
          </ac:picMkLst>
        </pc:picChg>
        <pc:picChg chg="add mod">
          <ac:chgData name="Wolter Bos" userId="207ea058-c6e5-402d-8743-6effcd941257" providerId="ADAL" clId="{A1CEE0CD-3C3A-45BA-B27A-16FB10055135}" dt="2023-01-15T13:56:00.437" v="1734" actId="14100"/>
          <ac:picMkLst>
            <pc:docMk/>
            <pc:sldMk cId="3928645156" sldId="487"/>
            <ac:picMk id="12" creationId="{B932B735-65B8-DB63-EFE1-6B3662BF107B}"/>
          </ac:picMkLst>
        </pc:picChg>
      </pc:sldChg>
      <pc:sldChg chg="addSp delSp modSp new mod">
        <pc:chgData name="Wolter Bos" userId="207ea058-c6e5-402d-8743-6effcd941257" providerId="ADAL" clId="{A1CEE0CD-3C3A-45BA-B27A-16FB10055135}" dt="2023-01-15T14:02:12.865" v="1813" actId="1076"/>
        <pc:sldMkLst>
          <pc:docMk/>
          <pc:sldMk cId="2632106249" sldId="488"/>
        </pc:sldMkLst>
        <pc:spChg chg="mod">
          <ac:chgData name="Wolter Bos" userId="207ea058-c6e5-402d-8743-6effcd941257" providerId="ADAL" clId="{A1CEE0CD-3C3A-45BA-B27A-16FB10055135}" dt="2023-01-15T13:56:53.919" v="1743" actId="20577"/>
          <ac:spMkLst>
            <pc:docMk/>
            <pc:sldMk cId="2632106249" sldId="488"/>
            <ac:spMk id="2" creationId="{F89A7739-A98B-CC3A-A18B-3071EFB236A2}"/>
          </ac:spMkLst>
        </pc:spChg>
        <pc:spChg chg="mod">
          <ac:chgData name="Wolter Bos" userId="207ea058-c6e5-402d-8743-6effcd941257" providerId="ADAL" clId="{A1CEE0CD-3C3A-45BA-B27A-16FB10055135}" dt="2023-01-15T14:01:36.707" v="1810" actId="20577"/>
          <ac:spMkLst>
            <pc:docMk/>
            <pc:sldMk cId="2632106249" sldId="488"/>
            <ac:spMk id="6" creationId="{ED9F07E1-F190-FC88-0D7B-CADF0E8B274D}"/>
          </ac:spMkLst>
        </pc:spChg>
        <pc:spChg chg="del">
          <ac:chgData name="Wolter Bos" userId="207ea058-c6e5-402d-8743-6effcd941257" providerId="ADAL" clId="{A1CEE0CD-3C3A-45BA-B27A-16FB10055135}" dt="2023-01-15T14:02:08.638" v="1811" actId="478"/>
          <ac:spMkLst>
            <pc:docMk/>
            <pc:sldMk cId="2632106249" sldId="488"/>
            <ac:spMk id="7" creationId="{21B27BED-1578-7E09-CE06-A20E0AF87996}"/>
          </ac:spMkLst>
        </pc:spChg>
        <pc:picChg chg="add mod">
          <ac:chgData name="Wolter Bos" userId="207ea058-c6e5-402d-8743-6effcd941257" providerId="ADAL" clId="{A1CEE0CD-3C3A-45BA-B27A-16FB10055135}" dt="2023-01-15T14:02:12.865" v="1813" actId="1076"/>
          <ac:picMkLst>
            <pc:docMk/>
            <pc:sldMk cId="2632106249" sldId="488"/>
            <ac:picMk id="10" creationId="{64CB5DCF-E51C-53B5-AC7E-08891C8C93E5}"/>
          </ac:picMkLst>
        </pc:picChg>
      </pc:sldChg>
      <pc:sldChg chg="addSp delSp modSp new mod">
        <pc:chgData name="Wolter Bos" userId="207ea058-c6e5-402d-8743-6effcd941257" providerId="ADAL" clId="{A1CEE0CD-3C3A-45BA-B27A-16FB10055135}" dt="2023-01-16T08:36:34.462" v="3592" actId="20577"/>
        <pc:sldMkLst>
          <pc:docMk/>
          <pc:sldMk cId="3291589270" sldId="489"/>
        </pc:sldMkLst>
        <pc:spChg chg="mod">
          <ac:chgData name="Wolter Bos" userId="207ea058-c6e5-402d-8743-6effcd941257" providerId="ADAL" clId="{A1CEE0CD-3C3A-45BA-B27A-16FB10055135}" dt="2023-01-15T14:04:39.804" v="1828" actId="20577"/>
          <ac:spMkLst>
            <pc:docMk/>
            <pc:sldMk cId="3291589270" sldId="489"/>
            <ac:spMk id="2" creationId="{C97C0826-B828-6EE8-5B71-60E6328D7C51}"/>
          </ac:spMkLst>
        </pc:spChg>
        <pc:spChg chg="mod">
          <ac:chgData name="Wolter Bos" userId="207ea058-c6e5-402d-8743-6effcd941257" providerId="ADAL" clId="{A1CEE0CD-3C3A-45BA-B27A-16FB10055135}" dt="2023-01-16T08:36:34.462" v="3592" actId="20577"/>
          <ac:spMkLst>
            <pc:docMk/>
            <pc:sldMk cId="3291589270" sldId="489"/>
            <ac:spMk id="6" creationId="{8685E3BA-BE26-B427-71C4-89AD976140AA}"/>
          </ac:spMkLst>
        </pc:spChg>
        <pc:spChg chg="del">
          <ac:chgData name="Wolter Bos" userId="207ea058-c6e5-402d-8743-6effcd941257" providerId="ADAL" clId="{A1CEE0CD-3C3A-45BA-B27A-16FB10055135}" dt="2023-01-15T14:04:35.285" v="1815" actId="22"/>
          <ac:spMkLst>
            <pc:docMk/>
            <pc:sldMk cId="3291589270" sldId="489"/>
            <ac:spMk id="7" creationId="{43B3CE3C-607D-F421-0317-C37FF26A4961}"/>
          </ac:spMkLst>
        </pc:spChg>
        <pc:picChg chg="add mod ord modCrop">
          <ac:chgData name="Wolter Bos" userId="207ea058-c6e5-402d-8743-6effcd941257" providerId="ADAL" clId="{A1CEE0CD-3C3A-45BA-B27A-16FB10055135}" dt="2023-01-15T14:04:35.285" v="1815" actId="22"/>
          <ac:picMkLst>
            <pc:docMk/>
            <pc:sldMk cId="3291589270" sldId="489"/>
            <ac:picMk id="10" creationId="{1740BB23-94F8-4234-66B0-6DC63393143A}"/>
          </ac:picMkLst>
        </pc:picChg>
        <pc:picChg chg="add del mod">
          <ac:chgData name="Wolter Bos" userId="207ea058-c6e5-402d-8743-6effcd941257" providerId="ADAL" clId="{A1CEE0CD-3C3A-45BA-B27A-16FB10055135}" dt="2023-01-15T14:07:46.671" v="2021"/>
          <ac:picMkLst>
            <pc:docMk/>
            <pc:sldMk cId="3291589270" sldId="489"/>
            <ac:picMk id="6146" creationId="{F63A1DE1-C0AE-2055-5A7D-6EA21812710E}"/>
          </ac:picMkLst>
        </pc:picChg>
        <pc:picChg chg="add mod">
          <ac:chgData name="Wolter Bos" userId="207ea058-c6e5-402d-8743-6effcd941257" providerId="ADAL" clId="{A1CEE0CD-3C3A-45BA-B27A-16FB10055135}" dt="2023-01-15T14:07:53.079" v="2023" actId="1076"/>
          <ac:picMkLst>
            <pc:docMk/>
            <pc:sldMk cId="3291589270" sldId="489"/>
            <ac:picMk id="6148" creationId="{51DD8055-4F78-F0E2-291A-810F84F635A5}"/>
          </ac:picMkLst>
        </pc:picChg>
      </pc:sldChg>
      <pc:sldChg chg="addSp delSp modSp new mod modClrScheme chgLayout">
        <pc:chgData name="Wolter Bos" userId="207ea058-c6e5-402d-8743-6effcd941257" providerId="ADAL" clId="{A1CEE0CD-3C3A-45BA-B27A-16FB10055135}" dt="2023-01-15T14:11:01.028" v="2191" actId="20577"/>
        <pc:sldMkLst>
          <pc:docMk/>
          <pc:sldMk cId="2040990414" sldId="490"/>
        </pc:sldMkLst>
        <pc:spChg chg="mod">
          <ac:chgData name="Wolter Bos" userId="207ea058-c6e5-402d-8743-6effcd941257" providerId="ADAL" clId="{A1CEE0CD-3C3A-45BA-B27A-16FB10055135}" dt="2023-01-15T14:10:25.005" v="2076" actId="26606"/>
          <ac:spMkLst>
            <pc:docMk/>
            <pc:sldMk cId="2040990414" sldId="490"/>
            <ac:spMk id="2" creationId="{EC9C2D40-F832-89F1-1A54-9248949C8FA5}"/>
          </ac:spMkLst>
        </pc:spChg>
        <pc:spChg chg="mod ord">
          <ac:chgData name="Wolter Bos" userId="207ea058-c6e5-402d-8743-6effcd941257" providerId="ADAL" clId="{A1CEE0CD-3C3A-45BA-B27A-16FB10055135}" dt="2023-01-15T14:10:25.005" v="2076" actId="26606"/>
          <ac:spMkLst>
            <pc:docMk/>
            <pc:sldMk cId="2040990414" sldId="490"/>
            <ac:spMk id="3" creationId="{BDB90BAA-FBBF-FED6-E0C1-02DAFA0AC3FD}"/>
          </ac:spMkLst>
        </pc:spChg>
        <pc:spChg chg="mod">
          <ac:chgData name="Wolter Bos" userId="207ea058-c6e5-402d-8743-6effcd941257" providerId="ADAL" clId="{A1CEE0CD-3C3A-45BA-B27A-16FB10055135}" dt="2023-01-15T14:10:25.005" v="2076" actId="26606"/>
          <ac:spMkLst>
            <pc:docMk/>
            <pc:sldMk cId="2040990414" sldId="490"/>
            <ac:spMk id="4" creationId="{CA47CE49-B355-8AA8-64DD-D09012F46F71}"/>
          </ac:spMkLst>
        </pc:spChg>
        <pc:spChg chg="mod">
          <ac:chgData name="Wolter Bos" userId="207ea058-c6e5-402d-8743-6effcd941257" providerId="ADAL" clId="{A1CEE0CD-3C3A-45BA-B27A-16FB10055135}" dt="2023-01-15T14:10:25.005" v="2076" actId="26606"/>
          <ac:spMkLst>
            <pc:docMk/>
            <pc:sldMk cId="2040990414" sldId="490"/>
            <ac:spMk id="5" creationId="{599503DD-4DA1-C57A-DA0F-2E1F02869926}"/>
          </ac:spMkLst>
        </pc:spChg>
        <pc:spChg chg="del">
          <ac:chgData name="Wolter Bos" userId="207ea058-c6e5-402d-8743-6effcd941257" providerId="ADAL" clId="{A1CEE0CD-3C3A-45BA-B27A-16FB10055135}" dt="2023-01-15T14:10:25.005" v="2076" actId="26606"/>
          <ac:spMkLst>
            <pc:docMk/>
            <pc:sldMk cId="2040990414" sldId="490"/>
            <ac:spMk id="6" creationId="{4134039B-8D90-2FE0-0A78-6FC8E1628CF0}"/>
          </ac:spMkLst>
        </pc:spChg>
        <pc:spChg chg="add del">
          <ac:chgData name="Wolter Bos" userId="207ea058-c6e5-402d-8743-6effcd941257" providerId="ADAL" clId="{A1CEE0CD-3C3A-45BA-B27A-16FB10055135}" dt="2023-01-15T14:10:16.212" v="2071" actId="478"/>
          <ac:spMkLst>
            <pc:docMk/>
            <pc:sldMk cId="2040990414" sldId="490"/>
            <ac:spMk id="7" creationId="{EE6D0765-34AB-CCA5-2618-725E5FE8A884}"/>
          </ac:spMkLst>
        </pc:spChg>
        <pc:spChg chg="del">
          <ac:chgData name="Wolter Bos" userId="207ea058-c6e5-402d-8743-6effcd941257" providerId="ADAL" clId="{A1CEE0CD-3C3A-45BA-B27A-16FB10055135}" dt="2023-01-15T14:10:25.005" v="2076" actId="26606"/>
          <ac:spMkLst>
            <pc:docMk/>
            <pc:sldMk cId="2040990414" sldId="490"/>
            <ac:spMk id="8" creationId="{3B984873-CB6E-A090-4C61-CFF3C5B9DC85}"/>
          </ac:spMkLst>
        </pc:spChg>
        <pc:spChg chg="add mod">
          <ac:chgData name="Wolter Bos" userId="207ea058-c6e5-402d-8743-6effcd941257" providerId="ADAL" clId="{A1CEE0CD-3C3A-45BA-B27A-16FB10055135}" dt="2023-01-15T14:11:01.028" v="2191" actId="20577"/>
          <ac:spMkLst>
            <pc:docMk/>
            <pc:sldMk cId="2040990414" sldId="490"/>
            <ac:spMk id="14" creationId="{43EC8506-29E1-B918-CC21-5BB272BA7E3B}"/>
          </ac:spMkLst>
        </pc:spChg>
        <pc:spChg chg="add mod">
          <ac:chgData name="Wolter Bos" userId="207ea058-c6e5-402d-8743-6effcd941257" providerId="ADAL" clId="{A1CEE0CD-3C3A-45BA-B27A-16FB10055135}" dt="2023-01-15T14:10:25.005" v="2076" actId="26606"/>
          <ac:spMkLst>
            <pc:docMk/>
            <pc:sldMk cId="2040990414" sldId="490"/>
            <ac:spMk id="16" creationId="{1B24103A-3FCD-E318-2174-F9FDE10D3312}"/>
          </ac:spMkLst>
        </pc:spChg>
        <pc:picChg chg="add mod">
          <ac:chgData name="Wolter Bos" userId="207ea058-c6e5-402d-8743-6effcd941257" providerId="ADAL" clId="{A1CEE0CD-3C3A-45BA-B27A-16FB10055135}" dt="2023-01-15T14:10:25.005" v="2076" actId="26606"/>
          <ac:picMkLst>
            <pc:docMk/>
            <pc:sldMk cId="2040990414" sldId="490"/>
            <ac:picMk id="9" creationId="{A55B8080-B065-62BE-E055-2C61F4A539FF}"/>
          </ac:picMkLst>
        </pc:picChg>
        <pc:picChg chg="add del mod">
          <ac:chgData name="Wolter Bos" userId="207ea058-c6e5-402d-8743-6effcd941257" providerId="ADAL" clId="{A1CEE0CD-3C3A-45BA-B27A-16FB10055135}" dt="2023-01-15T14:10:14.069" v="2070"/>
          <ac:picMkLst>
            <pc:docMk/>
            <pc:sldMk cId="2040990414" sldId="490"/>
            <ac:picMk id="7170" creationId="{1458F910-09E6-8B72-AC5D-0258B0A8CB90}"/>
          </ac:picMkLst>
        </pc:picChg>
      </pc:sldChg>
      <pc:sldChg chg="addSp delSp modSp new mod">
        <pc:chgData name="Wolter Bos" userId="207ea058-c6e5-402d-8743-6effcd941257" providerId="ADAL" clId="{A1CEE0CD-3C3A-45BA-B27A-16FB10055135}" dt="2023-01-15T14:20:54.896" v="2265" actId="20577"/>
        <pc:sldMkLst>
          <pc:docMk/>
          <pc:sldMk cId="4053771058" sldId="491"/>
        </pc:sldMkLst>
        <pc:spChg chg="mod">
          <ac:chgData name="Wolter Bos" userId="207ea058-c6e5-402d-8743-6effcd941257" providerId="ADAL" clId="{A1CEE0CD-3C3A-45BA-B27A-16FB10055135}" dt="2023-01-15T14:12:50.171" v="2208" actId="20577"/>
          <ac:spMkLst>
            <pc:docMk/>
            <pc:sldMk cId="4053771058" sldId="491"/>
            <ac:spMk id="2" creationId="{C6DF5E30-A018-357E-C8CC-AA51971C2E38}"/>
          </ac:spMkLst>
        </pc:spChg>
        <pc:spChg chg="mod">
          <ac:chgData name="Wolter Bos" userId="207ea058-c6e5-402d-8743-6effcd941257" providerId="ADAL" clId="{A1CEE0CD-3C3A-45BA-B27A-16FB10055135}" dt="2023-01-15T14:20:54.896" v="2265" actId="20577"/>
          <ac:spMkLst>
            <pc:docMk/>
            <pc:sldMk cId="4053771058" sldId="491"/>
            <ac:spMk id="6" creationId="{60157AD3-F9EC-71F9-DC0D-28D51392DB1C}"/>
          </ac:spMkLst>
        </pc:spChg>
        <pc:spChg chg="del">
          <ac:chgData name="Wolter Bos" userId="207ea058-c6e5-402d-8743-6effcd941257" providerId="ADAL" clId="{A1CEE0CD-3C3A-45BA-B27A-16FB10055135}" dt="2023-01-15T14:12:39.756" v="2193" actId="478"/>
          <ac:spMkLst>
            <pc:docMk/>
            <pc:sldMk cId="4053771058" sldId="491"/>
            <ac:spMk id="7" creationId="{8FA4ECA1-6120-5425-619F-C50173AA74F2}"/>
          </ac:spMkLst>
        </pc:spChg>
        <pc:picChg chg="add mod">
          <ac:chgData name="Wolter Bos" userId="207ea058-c6e5-402d-8743-6effcd941257" providerId="ADAL" clId="{A1CEE0CD-3C3A-45BA-B27A-16FB10055135}" dt="2023-01-15T14:13:49.489" v="2211" actId="1076"/>
          <ac:picMkLst>
            <pc:docMk/>
            <pc:sldMk cId="4053771058" sldId="491"/>
            <ac:picMk id="10" creationId="{38BBC12A-5C7D-4E9D-24A2-EB1DE4540680}"/>
          </ac:picMkLst>
        </pc:picChg>
        <pc:picChg chg="add mod">
          <ac:chgData name="Wolter Bos" userId="207ea058-c6e5-402d-8743-6effcd941257" providerId="ADAL" clId="{A1CEE0CD-3C3A-45BA-B27A-16FB10055135}" dt="2023-01-15T14:13:51.177" v="2212" actId="1076"/>
          <ac:picMkLst>
            <pc:docMk/>
            <pc:sldMk cId="4053771058" sldId="491"/>
            <ac:picMk id="11" creationId="{1D0D7C03-55BE-2771-CFE0-2B04DF2C3F58}"/>
          </ac:picMkLst>
        </pc:picChg>
      </pc:sldChg>
      <pc:sldChg chg="addSp delSp modSp new mod">
        <pc:chgData name="Wolter Bos" userId="207ea058-c6e5-402d-8743-6effcd941257" providerId="ADAL" clId="{A1CEE0CD-3C3A-45BA-B27A-16FB10055135}" dt="2023-01-15T14:35:39.585" v="2708" actId="20577"/>
        <pc:sldMkLst>
          <pc:docMk/>
          <pc:sldMk cId="3085743660" sldId="492"/>
        </pc:sldMkLst>
        <pc:spChg chg="mod">
          <ac:chgData name="Wolter Bos" userId="207ea058-c6e5-402d-8743-6effcd941257" providerId="ADAL" clId="{A1CEE0CD-3C3A-45BA-B27A-16FB10055135}" dt="2023-01-15T14:25:32.857" v="2361" actId="20577"/>
          <ac:spMkLst>
            <pc:docMk/>
            <pc:sldMk cId="3085743660" sldId="492"/>
            <ac:spMk id="2" creationId="{8FF6E71D-1D7B-A1C2-9D8B-F3E7DE98DE4F}"/>
          </ac:spMkLst>
        </pc:spChg>
        <pc:spChg chg="mod">
          <ac:chgData name="Wolter Bos" userId="207ea058-c6e5-402d-8743-6effcd941257" providerId="ADAL" clId="{A1CEE0CD-3C3A-45BA-B27A-16FB10055135}" dt="2023-01-15T14:35:39.585" v="2708" actId="20577"/>
          <ac:spMkLst>
            <pc:docMk/>
            <pc:sldMk cId="3085743660" sldId="492"/>
            <ac:spMk id="6" creationId="{6F8EF98A-0AE5-7162-2691-537D967AABF1}"/>
          </ac:spMkLst>
        </pc:spChg>
        <pc:spChg chg="del">
          <ac:chgData name="Wolter Bos" userId="207ea058-c6e5-402d-8743-6effcd941257" providerId="ADAL" clId="{A1CEE0CD-3C3A-45BA-B27A-16FB10055135}" dt="2023-01-15T14:34:01.132" v="2608" actId="478"/>
          <ac:spMkLst>
            <pc:docMk/>
            <pc:sldMk cId="3085743660" sldId="492"/>
            <ac:spMk id="7" creationId="{F4A1F9F9-AB55-E830-49AD-096A7209BD97}"/>
          </ac:spMkLst>
        </pc:spChg>
        <pc:picChg chg="add mod">
          <ac:chgData name="Wolter Bos" userId="207ea058-c6e5-402d-8743-6effcd941257" providerId="ADAL" clId="{A1CEE0CD-3C3A-45BA-B27A-16FB10055135}" dt="2023-01-15T14:34:16.731" v="2612" actId="1076"/>
          <ac:picMkLst>
            <pc:docMk/>
            <pc:sldMk cId="3085743660" sldId="492"/>
            <ac:picMk id="9" creationId="{DFBA7D21-51FB-0000-38DD-3F150F982DFA}"/>
          </ac:picMkLst>
        </pc:picChg>
        <pc:picChg chg="add mod">
          <ac:chgData name="Wolter Bos" userId="207ea058-c6e5-402d-8743-6effcd941257" providerId="ADAL" clId="{A1CEE0CD-3C3A-45BA-B27A-16FB10055135}" dt="2023-01-15T14:34:06.554" v="2610" actId="1076"/>
          <ac:picMkLst>
            <pc:docMk/>
            <pc:sldMk cId="3085743660" sldId="492"/>
            <ac:picMk id="8194" creationId="{AA839C34-1742-FF66-2002-2C9DC5F06A17}"/>
          </ac:picMkLst>
        </pc:picChg>
        <pc:picChg chg="add mod">
          <ac:chgData name="Wolter Bos" userId="207ea058-c6e5-402d-8743-6effcd941257" providerId="ADAL" clId="{A1CEE0CD-3C3A-45BA-B27A-16FB10055135}" dt="2023-01-15T14:34:27.858" v="2614" actId="1076"/>
          <ac:picMkLst>
            <pc:docMk/>
            <pc:sldMk cId="3085743660" sldId="492"/>
            <ac:picMk id="8196" creationId="{1E39CECA-2211-B325-2986-059FF9852D3F}"/>
          </ac:picMkLst>
        </pc:picChg>
      </pc:sldChg>
      <pc:sldChg chg="addSp delSp modSp new mod">
        <pc:chgData name="Wolter Bos" userId="207ea058-c6e5-402d-8743-6effcd941257" providerId="ADAL" clId="{A1CEE0CD-3C3A-45BA-B27A-16FB10055135}" dt="2023-01-15T14:40:44.436" v="2884" actId="20577"/>
        <pc:sldMkLst>
          <pc:docMk/>
          <pc:sldMk cId="2151438189" sldId="493"/>
        </pc:sldMkLst>
        <pc:spChg chg="mod">
          <ac:chgData name="Wolter Bos" userId="207ea058-c6e5-402d-8743-6effcd941257" providerId="ADAL" clId="{A1CEE0CD-3C3A-45BA-B27A-16FB10055135}" dt="2023-01-15T14:36:27.737" v="2785" actId="313"/>
          <ac:spMkLst>
            <pc:docMk/>
            <pc:sldMk cId="2151438189" sldId="493"/>
            <ac:spMk id="2" creationId="{88B4E1AC-FC9D-B21B-CA33-117335C1FF0D}"/>
          </ac:spMkLst>
        </pc:spChg>
        <pc:spChg chg="mod">
          <ac:chgData name="Wolter Bos" userId="207ea058-c6e5-402d-8743-6effcd941257" providerId="ADAL" clId="{A1CEE0CD-3C3A-45BA-B27A-16FB10055135}" dt="2023-01-15T14:40:44.436" v="2884" actId="20577"/>
          <ac:spMkLst>
            <pc:docMk/>
            <pc:sldMk cId="2151438189" sldId="493"/>
            <ac:spMk id="6" creationId="{4657657B-9494-6830-9D1E-C488C35F48B5}"/>
          </ac:spMkLst>
        </pc:spChg>
        <pc:spChg chg="del">
          <ac:chgData name="Wolter Bos" userId="207ea058-c6e5-402d-8743-6effcd941257" providerId="ADAL" clId="{A1CEE0CD-3C3A-45BA-B27A-16FB10055135}" dt="2023-01-15T14:37:41.580" v="2786" actId="478"/>
          <ac:spMkLst>
            <pc:docMk/>
            <pc:sldMk cId="2151438189" sldId="493"/>
            <ac:spMk id="7" creationId="{165B03E3-AE96-DAEE-D161-5C07A02C4A4D}"/>
          </ac:spMkLst>
        </pc:spChg>
        <pc:picChg chg="add mod">
          <ac:chgData name="Wolter Bos" userId="207ea058-c6e5-402d-8743-6effcd941257" providerId="ADAL" clId="{A1CEE0CD-3C3A-45BA-B27A-16FB10055135}" dt="2023-01-15T14:37:45.412" v="2788" actId="1076"/>
          <ac:picMkLst>
            <pc:docMk/>
            <pc:sldMk cId="2151438189" sldId="493"/>
            <ac:picMk id="9" creationId="{B42D821A-623C-781E-751F-213448EBD026}"/>
          </ac:picMkLst>
        </pc:picChg>
        <pc:picChg chg="add mod">
          <ac:chgData name="Wolter Bos" userId="207ea058-c6e5-402d-8743-6effcd941257" providerId="ADAL" clId="{A1CEE0CD-3C3A-45BA-B27A-16FB10055135}" dt="2023-01-15T14:40:10.148" v="2791" actId="1076"/>
          <ac:picMkLst>
            <pc:docMk/>
            <pc:sldMk cId="2151438189" sldId="493"/>
            <ac:picMk id="11" creationId="{DE5662C2-036D-9757-D015-6DB8F5C37B8E}"/>
          </ac:picMkLst>
        </pc:picChg>
      </pc:sldChg>
      <pc:sldChg chg="addSp delSp modSp new mod">
        <pc:chgData name="Wolter Bos" userId="207ea058-c6e5-402d-8743-6effcd941257" providerId="ADAL" clId="{A1CEE0CD-3C3A-45BA-B27A-16FB10055135}" dt="2023-01-15T14:43:46.364" v="3133" actId="1076"/>
        <pc:sldMkLst>
          <pc:docMk/>
          <pc:sldMk cId="1704203895" sldId="494"/>
        </pc:sldMkLst>
        <pc:spChg chg="mod">
          <ac:chgData name="Wolter Bos" userId="207ea058-c6e5-402d-8743-6effcd941257" providerId="ADAL" clId="{A1CEE0CD-3C3A-45BA-B27A-16FB10055135}" dt="2023-01-15T14:41:30.926" v="3022" actId="20577"/>
          <ac:spMkLst>
            <pc:docMk/>
            <pc:sldMk cId="1704203895" sldId="494"/>
            <ac:spMk id="2" creationId="{45FB4FB8-0132-7E9D-2955-6C9D409C9E2A}"/>
          </ac:spMkLst>
        </pc:spChg>
        <pc:spChg chg="mod">
          <ac:chgData name="Wolter Bos" userId="207ea058-c6e5-402d-8743-6effcd941257" providerId="ADAL" clId="{A1CEE0CD-3C3A-45BA-B27A-16FB10055135}" dt="2023-01-15T14:42:02.288" v="3128" actId="20577"/>
          <ac:spMkLst>
            <pc:docMk/>
            <pc:sldMk cId="1704203895" sldId="494"/>
            <ac:spMk id="6" creationId="{4E3BFA93-B14F-FC86-1FD6-BE7CE8CB7BDE}"/>
          </ac:spMkLst>
        </pc:spChg>
        <pc:spChg chg="del">
          <ac:chgData name="Wolter Bos" userId="207ea058-c6e5-402d-8743-6effcd941257" providerId="ADAL" clId="{A1CEE0CD-3C3A-45BA-B27A-16FB10055135}" dt="2023-01-15T14:42:54.657" v="3129"/>
          <ac:spMkLst>
            <pc:docMk/>
            <pc:sldMk cId="1704203895" sldId="494"/>
            <ac:spMk id="7" creationId="{0D705E4C-1BF2-44C4-14EE-E7D5645597AE}"/>
          </ac:spMkLst>
        </pc:spChg>
        <pc:picChg chg="add mod">
          <ac:chgData name="Wolter Bos" userId="207ea058-c6e5-402d-8743-6effcd941257" providerId="ADAL" clId="{A1CEE0CD-3C3A-45BA-B27A-16FB10055135}" dt="2023-01-15T14:42:54.657" v="3129"/>
          <ac:picMkLst>
            <pc:docMk/>
            <pc:sldMk cId="1704203895" sldId="494"/>
            <ac:picMk id="9" creationId="{20E6EBA8-B75A-2D2E-4BF3-51274C4AEFD1}"/>
          </ac:picMkLst>
        </pc:picChg>
        <pc:picChg chg="add mod">
          <ac:chgData name="Wolter Bos" userId="207ea058-c6e5-402d-8743-6effcd941257" providerId="ADAL" clId="{A1CEE0CD-3C3A-45BA-B27A-16FB10055135}" dt="2023-01-15T14:43:18.052" v="3131" actId="1076"/>
          <ac:picMkLst>
            <pc:docMk/>
            <pc:sldMk cId="1704203895" sldId="494"/>
            <ac:picMk id="10" creationId="{F2E73DBC-5DE9-FFB0-9E0C-31A0EA82CFE6}"/>
          </ac:picMkLst>
        </pc:picChg>
        <pc:picChg chg="add mod">
          <ac:chgData name="Wolter Bos" userId="207ea058-c6e5-402d-8743-6effcd941257" providerId="ADAL" clId="{A1CEE0CD-3C3A-45BA-B27A-16FB10055135}" dt="2023-01-15T14:43:46.364" v="3133" actId="1076"/>
          <ac:picMkLst>
            <pc:docMk/>
            <pc:sldMk cId="1704203895" sldId="494"/>
            <ac:picMk id="11" creationId="{0D9726C0-EFCF-1300-BC05-070F5BEF2AEF}"/>
          </ac:picMkLst>
        </pc:picChg>
      </pc:sldChg>
      <pc:sldChg chg="addSp delSp modSp new mod">
        <pc:chgData name="Wolter Bos" userId="207ea058-c6e5-402d-8743-6effcd941257" providerId="ADAL" clId="{A1CEE0CD-3C3A-45BA-B27A-16FB10055135}" dt="2023-01-15T14:49:39.920" v="3427" actId="20577"/>
        <pc:sldMkLst>
          <pc:docMk/>
          <pc:sldMk cId="1777847924" sldId="495"/>
        </pc:sldMkLst>
        <pc:spChg chg="mod">
          <ac:chgData name="Wolter Bos" userId="207ea058-c6e5-402d-8743-6effcd941257" providerId="ADAL" clId="{A1CEE0CD-3C3A-45BA-B27A-16FB10055135}" dt="2023-01-15T14:46:13.975" v="3174" actId="20577"/>
          <ac:spMkLst>
            <pc:docMk/>
            <pc:sldMk cId="1777847924" sldId="495"/>
            <ac:spMk id="2" creationId="{8894863F-9006-C41D-4DF0-3E8E51C4416D}"/>
          </ac:spMkLst>
        </pc:spChg>
        <pc:spChg chg="mod">
          <ac:chgData name="Wolter Bos" userId="207ea058-c6e5-402d-8743-6effcd941257" providerId="ADAL" clId="{A1CEE0CD-3C3A-45BA-B27A-16FB10055135}" dt="2023-01-15T14:49:39.920" v="3427" actId="20577"/>
          <ac:spMkLst>
            <pc:docMk/>
            <pc:sldMk cId="1777847924" sldId="495"/>
            <ac:spMk id="6" creationId="{9CE69083-7F01-8DE1-09AE-4D067AC66EF6}"/>
          </ac:spMkLst>
        </pc:spChg>
        <pc:spChg chg="del">
          <ac:chgData name="Wolter Bos" userId="207ea058-c6e5-402d-8743-6effcd941257" providerId="ADAL" clId="{A1CEE0CD-3C3A-45BA-B27A-16FB10055135}" dt="2023-01-15T14:47:35.052" v="3195"/>
          <ac:spMkLst>
            <pc:docMk/>
            <pc:sldMk cId="1777847924" sldId="495"/>
            <ac:spMk id="7" creationId="{5D278178-D09B-B164-31BB-E23AB104E537}"/>
          </ac:spMkLst>
        </pc:spChg>
        <pc:picChg chg="add mod">
          <ac:chgData name="Wolter Bos" userId="207ea058-c6e5-402d-8743-6effcd941257" providerId="ADAL" clId="{A1CEE0CD-3C3A-45BA-B27A-16FB10055135}" dt="2023-01-15T14:47:35.052" v="3195"/>
          <ac:picMkLst>
            <pc:docMk/>
            <pc:sldMk cId="1777847924" sldId="495"/>
            <ac:picMk id="9" creationId="{BBDBF196-79E8-910C-56D4-006A2A164CF8}"/>
          </ac:picMkLst>
        </pc:picChg>
      </pc:sldChg>
    </pc:docChg>
  </pc:docChgLst>
  <pc:docChgLst>
    <pc:chgData name="Wolter Bos" userId="207ea058-c6e5-402d-8743-6effcd941257" providerId="ADAL" clId="{1893779D-473B-4A37-88A5-854B522AE42E}"/>
    <pc:docChg chg="custSel addSld delSld modSld">
      <pc:chgData name="Wolter Bos" userId="207ea058-c6e5-402d-8743-6effcd941257" providerId="ADAL" clId="{1893779D-473B-4A37-88A5-854B522AE42E}" dt="2023-12-05T12:12:38.523" v="20" actId="2696"/>
      <pc:docMkLst>
        <pc:docMk/>
      </pc:docMkLst>
      <pc:sldChg chg="del">
        <pc:chgData name="Wolter Bos" userId="207ea058-c6e5-402d-8743-6effcd941257" providerId="ADAL" clId="{1893779D-473B-4A37-88A5-854B522AE42E}" dt="2023-12-05T12:12:38.523" v="20" actId="2696"/>
        <pc:sldMkLst>
          <pc:docMk/>
          <pc:sldMk cId="2061160331" sldId="290"/>
        </pc:sldMkLst>
      </pc:sldChg>
      <pc:sldChg chg="modSp new mod">
        <pc:chgData name="Wolter Bos" userId="207ea058-c6e5-402d-8743-6effcd941257" providerId="ADAL" clId="{1893779D-473B-4A37-88A5-854B522AE42E}" dt="2023-11-14T14:59:56.095" v="19"/>
        <pc:sldMkLst>
          <pc:docMk/>
          <pc:sldMk cId="2239705876" sldId="496"/>
        </pc:sldMkLst>
        <pc:spChg chg="mod">
          <ac:chgData name="Wolter Bos" userId="207ea058-c6e5-402d-8743-6effcd941257" providerId="ADAL" clId="{1893779D-473B-4A37-88A5-854B522AE42E}" dt="2023-11-14T14:58:25.320" v="18" actId="313"/>
          <ac:spMkLst>
            <pc:docMk/>
            <pc:sldMk cId="2239705876" sldId="496"/>
            <ac:spMk id="2" creationId="{EC23C9C2-B601-A538-8E05-5CC34E03F6A9}"/>
          </ac:spMkLst>
        </pc:spChg>
        <pc:spChg chg="mod">
          <ac:chgData name="Wolter Bos" userId="207ea058-c6e5-402d-8743-6effcd941257" providerId="ADAL" clId="{1893779D-473B-4A37-88A5-854B522AE42E}" dt="2023-11-14T14:59:56.095" v="19"/>
          <ac:spMkLst>
            <pc:docMk/>
            <pc:sldMk cId="2239705876" sldId="496"/>
            <ac:spMk id="6" creationId="{4D225333-6DA2-E15F-8485-6DD84753C9A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8397CF-E02E-4903-A055-890F16227311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9AB66-6B1B-4D33-8EC2-D94AB424B2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210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B9AB66-6B1B-4D33-8EC2-D94AB424B261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9906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B9AB66-6B1B-4D33-8EC2-D94AB424B261}" type="slidenum">
              <a:rPr lang="nl-NL" smtClean="0"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1027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Afbeelding met persoon, menigte&#10;&#10;Automatisch gegenereerde beschrijving">
            <a:extLst>
              <a:ext uri="{FF2B5EF4-FFF2-40B4-BE49-F238E27FC236}">
                <a16:creationId xmlns:a16="http://schemas.microsoft.com/office/drawing/2014/main" id="{D61A5846-9542-4568-9DFE-94882DCA62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873911"/>
            <a:ext cx="8676000" cy="1612489"/>
          </a:xfrm>
        </p:spPr>
        <p:txBody>
          <a:bodyPr anchor="b">
            <a:spAutoFit/>
          </a:bodyPr>
          <a:lstStyle>
            <a:lvl1pPr algn="l">
              <a:lnSpc>
                <a:spcPct val="85000"/>
              </a:lnSpc>
              <a:defRPr sz="6000" spc="-120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0800" y="7020000"/>
            <a:ext cx="311944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74750" y="6325170"/>
            <a:ext cx="4921250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Onderwerp van de presentatie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1476" y="6325170"/>
            <a:ext cx="803274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00BEC53-6C66-491A-8262-6C9644C07152}" type="datetime1">
              <a:rPr lang="nl-NL" noProof="0" smtClean="0"/>
              <a:t>5-12-2023</a:t>
            </a:fld>
            <a:endParaRPr lang="nl-NL" noProof="0"/>
          </a:p>
        </p:txBody>
      </p:sp>
      <p:grpSp>
        <p:nvGrpSpPr>
          <p:cNvPr id="8" name="Logo">
            <a:extLst>
              <a:ext uri="{FF2B5EF4-FFF2-40B4-BE49-F238E27FC236}">
                <a16:creationId xmlns:a16="http://schemas.microsoft.com/office/drawing/2014/main" id="{4453D30A-766F-4B73-9465-D7700EE84C9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9056685" y="5896036"/>
            <a:ext cx="2750453" cy="571690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436F56CC-3885-4BCC-A432-999DFDC6D00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B3BE0048-A137-4E71-A84E-BD4A3502F31B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B441755C-CFDF-4A02-8626-E1436024DEE3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96659DC1-3EF9-4EBA-8591-714C27862E7A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0BF3F3A-7F1F-4D0B-AC01-A9874DE5180D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5F03D626-4673-4183-9AA6-4B8AE4CA1244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AFAA3318-A295-4B7D-9844-674A26EA5CD4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</p:grpSp>
    </p:spTree>
    <p:extLst>
      <p:ext uri="{BB962C8B-B14F-4D97-AF65-F5344CB8AC3E}">
        <p14:creationId xmlns:p14="http://schemas.microsoft.com/office/powerpoint/2010/main" val="2176981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met afbeelding Gro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878640"/>
            <a:ext cx="10563225" cy="1250698"/>
          </a:xfrm>
        </p:spPr>
        <p:txBody>
          <a:bodyPr/>
          <a:lstStyle>
            <a:lvl1pPr>
              <a:lnSpc>
                <a:spcPct val="100000"/>
              </a:lnSpc>
              <a:defRPr spc="-40" baseline="0"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00BBB-AA3D-402D-A179-A9C017A3453D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F8818275-0ECE-4EEA-85E4-E5F24E3D1D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1999" cy="4620126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833F10DA-7BE3-44BC-AD73-417280AF88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6" y="4878640"/>
            <a:ext cx="885824" cy="1250698"/>
          </a:xfrm>
        </p:spPr>
        <p:txBody>
          <a:bodyPr tIns="36000">
            <a:normAutofit/>
          </a:bodyPr>
          <a:lstStyle>
            <a:lvl1pPr marL="0" indent="0">
              <a:buNone/>
              <a:defRPr lang="nl-NL" sz="4000" b="1" kern="1200" spc="-4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l-NL" noProof="0"/>
              <a:t>nr.</a:t>
            </a:r>
          </a:p>
        </p:txBody>
      </p:sp>
      <p:grpSp>
        <p:nvGrpSpPr>
          <p:cNvPr id="21" name="Logo">
            <a:extLst>
              <a:ext uri="{FF2B5EF4-FFF2-40B4-BE49-F238E27FC236}">
                <a16:creationId xmlns:a16="http://schemas.microsoft.com/office/drawing/2014/main" id="{DF413AD2-7FC6-4A2C-9ED4-EFF396CD56C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999222" y="6308761"/>
            <a:ext cx="8100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22" name="Vrije vorm: vorm 21">
              <a:extLst>
                <a:ext uri="{FF2B5EF4-FFF2-40B4-BE49-F238E27FC236}">
                  <a16:creationId xmlns:a16="http://schemas.microsoft.com/office/drawing/2014/main" id="{C35DBBAD-CFE2-468E-A5B8-9B5D64B28012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23" name="Vrije vorm: vorm 22">
              <a:extLst>
                <a:ext uri="{FF2B5EF4-FFF2-40B4-BE49-F238E27FC236}">
                  <a16:creationId xmlns:a16="http://schemas.microsoft.com/office/drawing/2014/main" id="{0DBC2CE3-1DE3-416B-BC17-4396260896B8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id="{DD22A412-D436-4EFA-9833-FEEC06EBEE9F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25" name="Vrije vorm: vorm 24">
              <a:extLst>
                <a:ext uri="{FF2B5EF4-FFF2-40B4-BE49-F238E27FC236}">
                  <a16:creationId xmlns:a16="http://schemas.microsoft.com/office/drawing/2014/main" id="{37D3242E-9020-4400-99CC-726ED4D518E2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26" name="Vrije vorm: vorm 25">
              <a:extLst>
                <a:ext uri="{FF2B5EF4-FFF2-40B4-BE49-F238E27FC236}">
                  <a16:creationId xmlns:a16="http://schemas.microsoft.com/office/drawing/2014/main" id="{2D8AD5B1-D05B-4B65-92F2-FEE5323B0F3C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27" name="Vrije vorm: vorm 26">
              <a:extLst>
                <a:ext uri="{FF2B5EF4-FFF2-40B4-BE49-F238E27FC236}">
                  <a16:creationId xmlns:a16="http://schemas.microsoft.com/office/drawing/2014/main" id="{649EC10B-E95F-49E6-97BB-60C1AE632AC5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8B788238-6643-4924-9470-03C1327A6B17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</p:grpSp>
    </p:spTree>
    <p:extLst>
      <p:ext uri="{BB962C8B-B14F-4D97-AF65-F5344CB8AC3E}">
        <p14:creationId xmlns:p14="http://schemas.microsoft.com/office/powerpoint/2010/main" val="2755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ccent dia gro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-1368000"/>
            <a:ext cx="10108030" cy="1160403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pic>
        <p:nvPicPr>
          <p:cNvPr id="10" name="Vormentaal" descr="Afbeelding met tekst&#10;&#10;Automatisch gegenereerde beschrijving">
            <a:extLst>
              <a:ext uri="{FF2B5EF4-FFF2-40B4-BE49-F238E27FC236}">
                <a16:creationId xmlns:a16="http://schemas.microsoft.com/office/drawing/2014/main" id="{54F6A987-9670-44F2-9B36-4C0123CD9E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4DE01-3480-42CF-9B50-C0496424F63F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296862"/>
            <a:ext cx="8505825" cy="5832475"/>
          </a:xfrm>
        </p:spPr>
        <p:txBody>
          <a:bodyPr numCol="1" spcCol="180000" anchor="ctr"/>
          <a:lstStyle>
            <a:lvl1pPr marL="432000" indent="-432000">
              <a:spcBef>
                <a:spcPts val="1200"/>
              </a:spcBef>
              <a:defRPr sz="3000">
                <a:solidFill>
                  <a:schemeClr val="tx1"/>
                </a:solidFill>
              </a:defRPr>
            </a:lvl1pPr>
            <a:lvl2pPr marL="864000" indent="-432000">
              <a:spcBef>
                <a:spcPts val="1200"/>
              </a:spcBef>
              <a:defRPr sz="3000">
                <a:solidFill>
                  <a:schemeClr val="tx1"/>
                </a:solidFill>
              </a:defRPr>
            </a:lvl2pPr>
            <a:lvl3pPr marL="1296000" indent="-432000">
              <a:spcBef>
                <a:spcPts val="0"/>
              </a:spcBef>
              <a:defRPr sz="30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defRPr sz="30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defRPr sz="3000">
                <a:solidFill>
                  <a:schemeClr val="tx1"/>
                </a:solidFill>
              </a:defRPr>
            </a:lvl5pPr>
            <a:lvl6pPr>
              <a:spcBef>
                <a:spcPts val="1200"/>
              </a:spcBef>
              <a:defRPr sz="3000">
                <a:solidFill>
                  <a:schemeClr val="tx1"/>
                </a:solidFill>
              </a:defRPr>
            </a:lvl6pPr>
            <a:lvl7pPr>
              <a:spcBef>
                <a:spcPts val="1200"/>
              </a:spcBef>
              <a:defRPr sz="3000">
                <a:solidFill>
                  <a:schemeClr val="tx1"/>
                </a:solidFill>
              </a:defRPr>
            </a:lvl7pPr>
            <a:lvl8pPr>
              <a:spcBef>
                <a:spcPts val="1200"/>
              </a:spcBef>
              <a:defRPr sz="3000">
                <a:solidFill>
                  <a:schemeClr val="tx1"/>
                </a:solidFill>
              </a:defRPr>
            </a:lvl8pPr>
            <a:lvl9pPr>
              <a:spcBef>
                <a:spcPts val="1200"/>
              </a:spcBef>
              <a:defRPr sz="3000">
                <a:solidFill>
                  <a:schemeClr val="tx1"/>
                </a:solidFill>
              </a:defRPr>
            </a:lvl9pPr>
          </a:lstStyle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</p:txBody>
      </p:sp>
      <p:grpSp>
        <p:nvGrpSpPr>
          <p:cNvPr id="11" name="Logo">
            <a:extLst>
              <a:ext uri="{FF2B5EF4-FFF2-40B4-BE49-F238E27FC236}">
                <a16:creationId xmlns:a16="http://schemas.microsoft.com/office/drawing/2014/main" id="{5A67ED8A-1F77-4759-810A-AC88E8934E9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999222" y="6308761"/>
            <a:ext cx="8100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8FE7ED73-845F-466E-88CA-8FF5121DB4C4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7EFBE599-2450-43C2-B3B8-66B87E75C6DA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532CC8B6-CA02-4155-A71F-2783491CB730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2DCE2F1-84DB-42AC-A0A6-15D6B58F93E7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C012A12D-CD90-401D-9811-125E09DDDB97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B6613E1E-1F23-466D-9B4B-F2ADDE8656AC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B6C9BD3F-17C3-4321-8B85-B2F1D3FD4A57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</p:grpSp>
    </p:spTree>
    <p:extLst>
      <p:ext uri="{BB962C8B-B14F-4D97-AF65-F5344CB8AC3E}">
        <p14:creationId xmlns:p14="http://schemas.microsoft.com/office/powerpoint/2010/main" val="3929438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ccent dia blauw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-1368000"/>
            <a:ext cx="10108030" cy="1160403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9DF6-5FCC-4E20-A137-51BC7E33C7E6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296862"/>
            <a:ext cx="11449050" cy="5832475"/>
          </a:xfrm>
        </p:spPr>
        <p:txBody>
          <a:bodyPr numCol="1" spcCol="180000" anchor="ctr"/>
          <a:lstStyle>
            <a:lvl1pPr marL="432000" indent="-432000">
              <a:spcBef>
                <a:spcPts val="1200"/>
              </a:spcBef>
              <a:defRPr sz="3000">
                <a:solidFill>
                  <a:schemeClr val="accent1"/>
                </a:solidFill>
              </a:defRPr>
            </a:lvl1pPr>
            <a:lvl2pPr marL="864000" indent="-432000">
              <a:spcBef>
                <a:spcPts val="1200"/>
              </a:spcBef>
              <a:defRPr sz="3000">
                <a:solidFill>
                  <a:schemeClr val="accent1"/>
                </a:solidFill>
              </a:defRPr>
            </a:lvl2pPr>
            <a:lvl3pPr marL="1296000" indent="-432000">
              <a:spcBef>
                <a:spcPts val="0"/>
              </a:spcBef>
              <a:defRPr sz="3000">
                <a:solidFill>
                  <a:schemeClr val="accent1"/>
                </a:solidFill>
              </a:defRPr>
            </a:lvl3pPr>
            <a:lvl4pPr>
              <a:spcBef>
                <a:spcPts val="1200"/>
              </a:spcBef>
              <a:defRPr sz="3000">
                <a:solidFill>
                  <a:schemeClr val="accent1"/>
                </a:solidFill>
              </a:defRPr>
            </a:lvl4pPr>
            <a:lvl5pPr>
              <a:spcBef>
                <a:spcPts val="1200"/>
              </a:spcBef>
              <a:defRPr sz="3000">
                <a:solidFill>
                  <a:schemeClr val="accent1"/>
                </a:solidFill>
              </a:defRPr>
            </a:lvl5pPr>
            <a:lvl6pPr>
              <a:spcBef>
                <a:spcPts val="1200"/>
              </a:spcBef>
              <a:defRPr sz="3000">
                <a:solidFill>
                  <a:schemeClr val="accent1"/>
                </a:solidFill>
              </a:defRPr>
            </a:lvl6pPr>
            <a:lvl7pPr>
              <a:spcBef>
                <a:spcPts val="1200"/>
              </a:spcBef>
              <a:defRPr sz="3000">
                <a:solidFill>
                  <a:schemeClr val="accent1"/>
                </a:solidFill>
              </a:defRPr>
            </a:lvl7pPr>
            <a:lvl8pPr>
              <a:spcBef>
                <a:spcPts val="1200"/>
              </a:spcBef>
              <a:defRPr sz="3000">
                <a:solidFill>
                  <a:schemeClr val="accent1"/>
                </a:solidFill>
              </a:defRPr>
            </a:lvl8pPr>
            <a:lvl9pPr>
              <a:spcBef>
                <a:spcPts val="1200"/>
              </a:spcBef>
              <a:defRPr sz="3000">
                <a:solidFill>
                  <a:schemeClr val="accent1"/>
                </a:solidFill>
              </a:defRPr>
            </a:lvl9pPr>
          </a:lstStyle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9B22A25C-190B-4ED6-B8BF-C55218FB3D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999221" y="6308761"/>
            <a:ext cx="8100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A3FEF0A4-EC1B-425C-A78F-DA83B9CF7884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D9D5AAEF-7447-4BBC-805D-2129ED1DAAA1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D327784A-7303-4EEF-8BA5-8360E9D1F537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45C2DC8A-1B7A-4FDD-8F4B-A0AA89F71C7D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FF0EA9D2-F39B-4B39-9690-A5B30E3787F8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920D4351-8D5E-42EF-A387-B8400833BD40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D29B61A3-5E96-49CC-AB23-C9E1480B629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017407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Vormentaal">
            <a:extLst>
              <a:ext uri="{FF2B5EF4-FFF2-40B4-BE49-F238E27FC236}">
                <a16:creationId xmlns:a16="http://schemas.microsoft.com/office/drawing/2014/main" id="{BA3CFE1A-5F55-4AFF-9E62-B3A39DA8845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A92CC-9A51-4DCB-9CE1-87C12736465F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1709738"/>
            <a:ext cx="11449050" cy="4419599"/>
          </a:xfrm>
        </p:spPr>
        <p:txBody>
          <a:bodyPr numCol="2" spcCol="180000"/>
          <a:lstStyle/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  <a:p>
            <a:pPr lvl="5"/>
            <a:r>
              <a:rPr lang="nl-NL" noProof="0" dirty="0"/>
              <a:t>Zesde niveau</a:t>
            </a:r>
          </a:p>
          <a:p>
            <a:pPr lvl="6"/>
            <a:r>
              <a:rPr lang="nl-NL" noProof="0" dirty="0"/>
              <a:t>Zevende niveau - Subtitel</a:t>
            </a:r>
          </a:p>
          <a:p>
            <a:pPr lvl="7"/>
            <a:r>
              <a:rPr lang="nl-NL" noProof="0" dirty="0"/>
              <a:t>Achtste niveau - Subtitel</a:t>
            </a:r>
          </a:p>
          <a:p>
            <a:pPr lvl="8"/>
            <a:r>
              <a:rPr lang="nl-NL" noProof="0" dirty="0"/>
              <a:t>Negende Niveau</a:t>
            </a:r>
          </a:p>
        </p:txBody>
      </p:sp>
    </p:spTree>
    <p:extLst>
      <p:ext uri="{BB962C8B-B14F-4D97-AF65-F5344CB8AC3E}">
        <p14:creationId xmlns:p14="http://schemas.microsoft.com/office/powerpoint/2010/main" val="2047574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tekst en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96863"/>
            <a:ext cx="5638799" cy="1160403"/>
          </a:xfrm>
        </p:spPr>
        <p:txBody>
          <a:bodyPr/>
          <a:lstStyle/>
          <a:p>
            <a:r>
              <a:rPr lang="nl-NL" noProof="0" dirty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B38DD-7B9B-4187-B15F-CA706FB7F2BF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1709738"/>
            <a:ext cx="5645150" cy="4419599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5377" y="0"/>
            <a:ext cx="6016622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0" name="Logo">
            <a:extLst>
              <a:ext uri="{FF2B5EF4-FFF2-40B4-BE49-F238E27FC236}">
                <a16:creationId xmlns:a16="http://schemas.microsoft.com/office/drawing/2014/main" id="{42160A09-3D65-4023-B2D9-19CBE4033D7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999221" y="6308761"/>
            <a:ext cx="810000" cy="168361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1728000" rIns="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687881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tekst en afbeelding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5377" y="296863"/>
            <a:ext cx="5638799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7CD8-A649-4824-9F9C-F7DAF78B876D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75377" y="1709738"/>
            <a:ext cx="5645150" cy="4419599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16622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912026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 rechts en ond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96863"/>
            <a:ext cx="11437745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C809-E006-4D4A-A571-B5578B43D022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1709738"/>
            <a:ext cx="5645150" cy="4419599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64071" y="1700213"/>
            <a:ext cx="5656454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B00956F0-DE2E-4D04-9254-7AF8F3B68E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75377" y="5722937"/>
            <a:ext cx="5645148" cy="40640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6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 noProof="0"/>
              <a:t>Legenda over max 2 regels</a:t>
            </a:r>
          </a:p>
        </p:txBody>
      </p:sp>
    </p:spTree>
    <p:extLst>
      <p:ext uri="{BB962C8B-B14F-4D97-AF65-F5344CB8AC3E}">
        <p14:creationId xmlns:p14="http://schemas.microsoft.com/office/powerpoint/2010/main" val="577004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 links en ond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4BE8DD9C-7F4A-4F66-B4B4-1B60430E8C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5DEA8-D406-4DE0-9C63-B6B0DEA56C5C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B00956F0-DE2E-4D04-9254-7AF8F3B68E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71475" y="5722937"/>
            <a:ext cx="5645148" cy="40640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6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 noProof="0"/>
              <a:t>Legenda over max 2 regels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1475" y="1700213"/>
            <a:ext cx="5656454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75376" y="1700212"/>
            <a:ext cx="4823846" cy="4429125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96863"/>
            <a:ext cx="11437745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905935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2 afbeeldingenen ond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4BE8DD9C-7F4A-4F66-B4B4-1B60430E8C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0EDB9-8966-4269-B009-409D6A203F05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B00956F0-DE2E-4D04-9254-7AF8F3B68E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71475" y="5722937"/>
            <a:ext cx="7152368" cy="40640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6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 noProof="0"/>
              <a:t>Legenda over max 2 regels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1475" y="1700213"/>
            <a:ext cx="3483431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20000" y="1700212"/>
            <a:ext cx="4200525" cy="4429125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96863"/>
            <a:ext cx="11437745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D8BB524D-FB97-48EA-9B22-1D40DF7B05C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40412" y="1711833"/>
            <a:ext cx="3483431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0828073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 0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Vormentaal" descr="Afbeelding met kaart&#10;&#10;Automatisch gegenereerde beschrijving">
            <a:extLst>
              <a:ext uri="{FF2B5EF4-FFF2-40B4-BE49-F238E27FC236}">
                <a16:creationId xmlns:a16="http://schemas.microsoft.com/office/drawing/2014/main" id="{6D0FBC86-3139-4B27-8D51-331E464E0C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0800" y="7020000"/>
            <a:ext cx="311944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74750" y="6325170"/>
            <a:ext cx="4921250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Onderwerp van de presentatie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1476" y="6325170"/>
            <a:ext cx="803274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5111CDB-CE47-42D8-BA9F-C515F5D3223B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800" y="3958225"/>
            <a:ext cx="8676000" cy="2171113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5100" spc="-150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grpSp>
        <p:nvGrpSpPr>
          <p:cNvPr id="8" name="Logo">
            <a:extLst>
              <a:ext uri="{FF2B5EF4-FFF2-40B4-BE49-F238E27FC236}">
                <a16:creationId xmlns:a16="http://schemas.microsoft.com/office/drawing/2014/main" id="{16CD576B-E897-48B0-9871-C2287A8890B3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999221" y="6308761"/>
            <a:ext cx="8100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5B8DA7BB-2108-4AFD-9102-7DC9FFD16BBF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E8C04E09-04E3-4C01-8AA7-B2D4A35B8067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13D0FDDE-9B11-4A56-839A-9AFA0CB281CA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59BCBE34-961B-423B-A57F-D1312758DE6B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21236955-7D40-41B5-8916-1664B1CCFDCB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73588406-8542-4E2B-BA4D-DC2F5330FDBC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46522910-EB60-4FB9-A5B5-C7D73ECFA322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843265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B94A498D-C906-4812-959B-BBA6D4E948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709738"/>
            <a:ext cx="11449050" cy="4419599"/>
          </a:xfrm>
        </p:spPr>
        <p:txBody>
          <a:bodyPr/>
          <a:lstStyle/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  <a:p>
            <a:pPr lvl="5"/>
            <a:r>
              <a:rPr lang="nl-NL" noProof="0" dirty="0"/>
              <a:t>Zesde niveau</a:t>
            </a:r>
          </a:p>
          <a:p>
            <a:pPr lvl="6"/>
            <a:r>
              <a:rPr lang="nl-NL" noProof="0" dirty="0"/>
              <a:t>Zevende niveau - Subtitel</a:t>
            </a:r>
          </a:p>
          <a:p>
            <a:pPr lvl="7"/>
            <a:r>
              <a:rPr lang="nl-NL" noProof="0" dirty="0"/>
              <a:t>Achtste niveau - Subtitel</a:t>
            </a:r>
          </a:p>
          <a:p>
            <a:pPr lvl="8"/>
            <a:r>
              <a:rPr lang="nl-NL" noProof="0" dirty="0"/>
              <a:t>Negende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60904-632D-4428-B762-9ED2B3079DE4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7690476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 0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Vormentaal">
            <a:extLst>
              <a:ext uri="{FF2B5EF4-FFF2-40B4-BE49-F238E27FC236}">
                <a16:creationId xmlns:a16="http://schemas.microsoft.com/office/drawing/2014/main" id="{6D0FBC86-3139-4B27-8D51-331E464E0C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0800" y="7020000"/>
            <a:ext cx="311944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74750" y="6325170"/>
            <a:ext cx="4921250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Onderwerp van de presentatie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1476" y="6325170"/>
            <a:ext cx="803274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5D67444-35CA-4F30-A69C-8F275EF502B8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8" name="Ondertitel 2">
            <a:extLst>
              <a:ext uri="{FF2B5EF4-FFF2-40B4-BE49-F238E27FC236}">
                <a16:creationId xmlns:a16="http://schemas.microsoft.com/office/drawing/2014/main" id="{3C1A9647-39CF-48DD-9463-3076926B45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4650" y="2610355"/>
            <a:ext cx="5645149" cy="3518983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noProof="0"/>
              <a:t>Klikken om de ondertitelstijl van het model te bewerken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5" y="296862"/>
            <a:ext cx="7197725" cy="2088000"/>
          </a:xfrm>
        </p:spPr>
        <p:txBody>
          <a:bodyPr wrap="square" anchor="t" anchorCtr="0">
            <a:noAutofit/>
          </a:bodyPr>
          <a:lstStyle>
            <a:lvl1pPr algn="l">
              <a:lnSpc>
                <a:spcPct val="85000"/>
              </a:lnSpc>
              <a:defRPr sz="5100" spc="-150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4E91454C-1553-4226-A18E-25F69480BDCF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999221" y="6308761"/>
            <a:ext cx="8100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B26949AC-436E-4C19-94E9-76BBD7A64292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58EE68E4-D104-4232-99AA-C330583CD846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EBF829A-4EAA-4730-BCBC-AC5AEB4A48E7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F90529B0-CDE6-4EEA-B9BA-EF302169B8DC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08040EA0-554D-42EC-92EB-7BEB618A7A6D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419A56E6-7AE0-4AE2-B24B-8521D266EF5D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456857BC-28DF-4422-BDB9-EE4469428407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9914233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 0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Vormentaal">
            <a:extLst>
              <a:ext uri="{FF2B5EF4-FFF2-40B4-BE49-F238E27FC236}">
                <a16:creationId xmlns:a16="http://schemas.microsoft.com/office/drawing/2014/main" id="{6D0FBC86-3139-4B27-8D51-331E464E0C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0800" y="7020000"/>
            <a:ext cx="311944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74750" y="6325170"/>
            <a:ext cx="4921250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Onderwerp van de presentatie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1476" y="6325170"/>
            <a:ext cx="803274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7F04B2F-7CB4-4EC9-8DAE-E7C3ED683122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8" name="Ondertitel 2">
            <a:extLst>
              <a:ext uri="{FF2B5EF4-FFF2-40B4-BE49-F238E27FC236}">
                <a16:creationId xmlns:a16="http://schemas.microsoft.com/office/drawing/2014/main" id="{3C1A9647-39CF-48DD-9463-3076926B45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4650" y="5155915"/>
            <a:ext cx="7668000" cy="973424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noProof="0"/>
              <a:t>Klikken om de ondertitelstijl van het model te bewerken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5" y="2824163"/>
            <a:ext cx="7668000" cy="2082553"/>
          </a:xfrm>
        </p:spPr>
        <p:txBody>
          <a:bodyPr wrap="square" anchor="b" anchorCtr="0">
            <a:noAutofit/>
          </a:bodyPr>
          <a:lstStyle>
            <a:lvl1pPr algn="l">
              <a:lnSpc>
                <a:spcPct val="85000"/>
              </a:lnSpc>
              <a:defRPr sz="5100" spc="-150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9733E39C-4C40-4389-8C21-2D43E063DC7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999221" y="6308761"/>
            <a:ext cx="8100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781389AE-32D9-461C-A3C8-7E1C8F5A9338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1A821575-1DC5-4AF8-AFAA-E319B98997CE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260798AD-8169-44B2-95BB-A78E80C71DF8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F9DCE5D-B239-4F39-B873-FF28358F9A3D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223D429B-CC1E-4F4C-9BE0-93B982E1AB22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82EC02D2-A6C2-45F4-A22B-ACF9769F3EFF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CE661FFD-63E2-4ACF-B5AE-7F72D4EB7A82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735847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afbeelding vollebreedte en tekst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69464-62FE-406B-87B8-2D97F20E17F9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1474" y="1700213"/>
            <a:ext cx="11437745" cy="2859087"/>
          </a:xfrm>
          <a:solidFill>
            <a:schemeClr val="accent3">
              <a:lumMod val="20000"/>
              <a:lumOff val="80000"/>
            </a:schemeClr>
          </a:solidFill>
        </p:spPr>
        <p:txBody>
          <a:bodyPr tIns="1800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4721300"/>
            <a:ext cx="11437745" cy="1408037"/>
          </a:xfrm>
        </p:spPr>
        <p:txBody>
          <a:bodyPr numCol="2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96863"/>
            <a:ext cx="11437745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19701871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groo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48442-589B-4BFC-9184-496EEB8D88F7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Onderwerp van de presentatie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afbeelding 24">
            <a:extLst>
              <a:ext uri="{FF2B5EF4-FFF2-40B4-BE49-F238E27FC236}">
                <a16:creationId xmlns:a16="http://schemas.microsoft.com/office/drawing/2014/main" id="{60BC0BA4-B3C0-4FA6-9353-2297928C78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1474" y="296863"/>
            <a:ext cx="11449051" cy="5832474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420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grpSp>
        <p:nvGrpSpPr>
          <p:cNvPr id="7" name="Logo">
            <a:extLst>
              <a:ext uri="{FF2B5EF4-FFF2-40B4-BE49-F238E27FC236}">
                <a16:creationId xmlns:a16="http://schemas.microsoft.com/office/drawing/2014/main" id="{BE06C8B0-721A-49E2-B715-76D2C888884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999221" y="6308761"/>
            <a:ext cx="8100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8" name="Vrije vorm: vorm 7">
              <a:extLst>
                <a:ext uri="{FF2B5EF4-FFF2-40B4-BE49-F238E27FC236}">
                  <a16:creationId xmlns:a16="http://schemas.microsoft.com/office/drawing/2014/main" id="{839046D3-9D24-4E40-9FBD-3369D41A7D14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C7E72124-D07D-40DD-80FF-BB8A322D07D5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B1086FB4-193A-4073-A630-AA2FFC029684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80EE26EF-ABEC-4B70-B3A4-3FDD556815C0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6797E3F4-ABBA-48AE-86C1-197489A5E3F9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DB90C388-8785-4A01-B21E-5DBEBB14068B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9FF72011-B28D-4AA7-BCC5-1F1011E894B3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8459959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dia groo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0F1B3-482F-4F4A-A3C3-E26533A2A6F7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Onderwerp van de presentatie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8" name="Tijdelijke aanduiding voor media 7">
            <a:extLst>
              <a:ext uri="{FF2B5EF4-FFF2-40B4-BE49-F238E27FC236}">
                <a16:creationId xmlns:a16="http://schemas.microsoft.com/office/drawing/2014/main" id="{7AE70508-E50F-4E18-B84B-D58C94FD7D40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371474" y="296862"/>
            <a:ext cx="11449051" cy="5832475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420000"/>
          <a:lstStyle>
            <a:lvl1pPr marL="0" indent="0" algn="ctr">
              <a:buNone/>
              <a:defRPr/>
            </a:lvl1pPr>
          </a:lstStyle>
          <a:p>
            <a:r>
              <a:rPr lang="nl-NL" noProof="0"/>
              <a:t>Klik op het pictogram als u media wilt toevoegen</a:t>
            </a:r>
          </a:p>
        </p:txBody>
      </p:sp>
      <p:grpSp>
        <p:nvGrpSpPr>
          <p:cNvPr id="7" name="Logo">
            <a:extLst>
              <a:ext uri="{FF2B5EF4-FFF2-40B4-BE49-F238E27FC236}">
                <a16:creationId xmlns:a16="http://schemas.microsoft.com/office/drawing/2014/main" id="{ED070378-6346-44C3-B364-5C0D56E2832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999221" y="6308761"/>
            <a:ext cx="8100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07435556-C806-4457-B9BE-1EA9F37BC91E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DBFC113C-56FD-4497-87FD-8364D998AE35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5D927205-7C6D-44F4-9E5D-7408D8E7E41E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20DB4A73-5764-4B59-B48C-5F8EF74089BE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5EFA210F-9BA1-464F-A9F3-21E9C90A8A7D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8DB2FA1F-8F1E-4FBC-B970-55C793743C3D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B336A78-36FD-43EF-99B5-07059DA75C6E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42305409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24791B-2C2D-4140-B7A1-522815ADE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F17EC4C-87B8-4E8F-9F99-FC096F832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37ED8-77B1-4D92-8A4C-07939ECD182A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1AC693F-75DB-4995-9D17-1E47D6690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E2D9A0A-D0CB-48B3-81C8-1A1ED81F6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pic>
        <p:nvPicPr>
          <p:cNvPr id="6" name="Vormentaal">
            <a:extLst>
              <a:ext uri="{FF2B5EF4-FFF2-40B4-BE49-F238E27FC236}">
                <a16:creationId xmlns:a16="http://schemas.microsoft.com/office/drawing/2014/main" id="{373D6FA9-37F7-49E5-8799-7DD48471C2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4106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5999" y="7020000"/>
            <a:ext cx="1620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3316F65A-B4BA-49A9-886F-F5BBDA16BDE6}" type="datetime1">
              <a:rPr lang="nl-NL" smtClean="0"/>
              <a:pPr/>
              <a:t>5-12-2023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0568" y="7020000"/>
            <a:ext cx="5296057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GB"/>
              <a:t>Onderwerp van de presentatie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1476" y="7020000"/>
            <a:ext cx="311944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9048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FF25BC05-3931-4AAE-A70F-C14E5F79F9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7A11775E-B94E-47F4-BB24-D180F922B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-1368000"/>
            <a:ext cx="11449049" cy="1160403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dirty="0"/>
              <a:t>Klik om stijl te bewerken</a:t>
            </a:r>
            <a:endParaRPr lang="en-GB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05FEB19-106D-4664-96A6-CD5CDAF8D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5999" y="7020000"/>
            <a:ext cx="1620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E1FD19D5-EFBE-44BB-99F8-B3AC1E31F12E}" type="datetime1">
              <a:rPr lang="nl-NL" smtClean="0"/>
              <a:t>5-12-2023</a:t>
            </a:fld>
            <a:endParaRPr lang="en-GB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834317D-2C6F-40C3-8DFA-390A17DB8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0568" y="7020000"/>
            <a:ext cx="5296057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GB"/>
              <a:t>Onderwerp van de presentatie</a:t>
            </a:r>
            <a:endParaRPr lang="en-GB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7856C3D-3108-4CC7-BD58-83AA1B23E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1476" y="7020000"/>
            <a:ext cx="311944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en-GB" smtClean="0"/>
              <a:pPr/>
              <a:t>‹nr.›</a:t>
            </a:fld>
            <a:endParaRPr lang="en-GB" dirty="0"/>
          </a:p>
        </p:txBody>
      </p:sp>
      <p:grpSp>
        <p:nvGrpSpPr>
          <p:cNvPr id="10" name="Logo">
            <a:extLst>
              <a:ext uri="{FF2B5EF4-FFF2-40B4-BE49-F238E27FC236}">
                <a16:creationId xmlns:a16="http://schemas.microsoft.com/office/drawing/2014/main" id="{09A5E9CB-7208-4222-9A98-77DE04E02C4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721021" y="2946447"/>
            <a:ext cx="4752000" cy="987712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3D33F121-C6D0-4D68-B23A-1D11CD35C81E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DC333564-E202-4127-8B36-153801B435FC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6401D170-B725-4C5E-8317-5066426601BD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4C10DC94-C96B-4FF1-BF11-60A603FB3298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DBC6BA58-73DC-4FF2-9E1D-50C63F9E85F3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6184A829-A8B6-4C71-ADBD-B905438B8FE8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1F5AEC25-04C1-4108-9D28-BAB78CF2F62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469294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met afsluitin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FF25BC05-3931-4AAE-A70F-C14E5F79F9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7A11775E-B94E-47F4-BB24-D180F922B8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0801" y="2861100"/>
            <a:ext cx="7010400" cy="1160403"/>
          </a:xfrm>
        </p:spPr>
        <p:txBody>
          <a:bodyPr anchor="ctr"/>
          <a:lstStyle>
            <a:lvl1pPr algn="ctr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Call to action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05FEB19-106D-4664-96A6-CD5CDAF8D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5999" y="7020000"/>
            <a:ext cx="1620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A92644BC-DF8B-4D67-A7E7-632056BAF6A3}" type="datetime1">
              <a:rPr lang="nl-NL" smtClean="0"/>
              <a:t>5-12-2023</a:t>
            </a:fld>
            <a:endParaRPr lang="en-GB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834317D-2C6F-40C3-8DFA-390A17DB8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0568" y="7020000"/>
            <a:ext cx="5296057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GB"/>
              <a:t>Onderwerp van de presentatie</a:t>
            </a:r>
            <a:endParaRPr lang="en-GB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7856C3D-3108-4CC7-BD58-83AA1B23E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1476" y="7020000"/>
            <a:ext cx="311944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5088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andleiding verk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5999" y="7020000"/>
            <a:ext cx="1620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3316F65A-B4BA-49A9-886F-F5BBDA16BDE6}" type="datetime1">
              <a:rPr lang="nl-NL" noProof="0" smtClean="0"/>
              <a:pPr/>
              <a:t>5-12-2023</a:t>
            </a:fld>
            <a:endParaRPr lang="nl-NL" noProof="0" dirty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0568" y="7020000"/>
            <a:ext cx="5296057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noProof="0" dirty="0"/>
              <a:t>Onderwerp van de presentatie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1476" y="7020000"/>
            <a:ext cx="311944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8CB0D178-BA37-41D2-857F-9B318F492987}"/>
              </a:ext>
            </a:extLst>
          </p:cNvPr>
          <p:cNvGrpSpPr/>
          <p:nvPr userDrawn="1"/>
        </p:nvGrpSpPr>
        <p:grpSpPr>
          <a:xfrm>
            <a:off x="371475" y="1700213"/>
            <a:ext cx="4703444" cy="4844910"/>
            <a:chOff x="371475" y="1700213"/>
            <a:chExt cx="4703444" cy="4844910"/>
          </a:xfrm>
        </p:grpSpPr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6A98CBCD-00C0-422C-9F30-BBF939342CA5}"/>
                </a:ext>
              </a:extLst>
            </p:cNvPr>
            <p:cNvSpPr/>
            <p:nvPr userDrawn="1"/>
          </p:nvSpPr>
          <p:spPr>
            <a:xfrm>
              <a:off x="389677" y="1700213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Tekst stijlen</a:t>
              </a:r>
            </a:p>
          </p:txBody>
        </p:sp>
        <p:cxnSp>
          <p:nvCxnSpPr>
            <p:cNvPr id="18" name="Rechte verbindingslijn 17">
              <a:extLst>
                <a:ext uri="{FF2B5EF4-FFF2-40B4-BE49-F238E27FC236}">
                  <a16:creationId xmlns:a16="http://schemas.microsoft.com/office/drawing/2014/main" id="{EBD31D65-B061-4E17-BE29-FD7A27E084F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89676" y="1941848"/>
              <a:ext cx="4685243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grpSp>
          <p:nvGrpSpPr>
            <p:cNvPr id="19" name="Groep 18">
              <a:extLst>
                <a:ext uri="{FF2B5EF4-FFF2-40B4-BE49-F238E27FC236}">
                  <a16:creationId xmlns:a16="http://schemas.microsoft.com/office/drawing/2014/main" id="{5548C717-B830-4467-8DBF-5EB978FA2DBE}"/>
                </a:ext>
              </a:extLst>
            </p:cNvPr>
            <p:cNvGrpSpPr/>
            <p:nvPr userDrawn="1"/>
          </p:nvGrpSpPr>
          <p:grpSpPr>
            <a:xfrm>
              <a:off x="371475" y="2048192"/>
              <a:ext cx="2933825" cy="558875"/>
              <a:chOff x="-3419346" y="368233"/>
              <a:chExt cx="3904920" cy="743862"/>
            </a:xfrm>
          </p:grpSpPr>
          <p:sp>
            <p:nvSpPr>
              <p:cNvPr id="31" name="Rechthoek 30">
                <a:extLst>
                  <a:ext uri="{FF2B5EF4-FFF2-40B4-BE49-F238E27FC236}">
                    <a16:creationId xmlns:a16="http://schemas.microsoft.com/office/drawing/2014/main" id="{7ECCFC18-D5FE-472A-99C3-E4B436F5750C}"/>
                  </a:ext>
                </a:extLst>
              </p:cNvPr>
              <p:cNvSpPr/>
              <p:nvPr userDrawn="1"/>
            </p:nvSpPr>
            <p:spPr>
              <a:xfrm>
                <a:off x="-3294549" y="368233"/>
                <a:ext cx="432805" cy="2449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800" b="0" noProof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Home</a:t>
                </a:r>
              </a:p>
            </p:txBody>
          </p:sp>
          <p:cxnSp>
            <p:nvCxnSpPr>
              <p:cNvPr id="32" name="Rechte verbindingslijn 31">
                <a:extLst>
                  <a:ext uri="{FF2B5EF4-FFF2-40B4-BE49-F238E27FC236}">
                    <a16:creationId xmlns:a16="http://schemas.microsoft.com/office/drawing/2014/main" id="{D61072B6-83DF-4232-A53B-D3D7ADA1F76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61744" y="613214"/>
                <a:ext cx="137087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Rechte verbindingslijn 32">
                <a:extLst>
                  <a:ext uri="{FF2B5EF4-FFF2-40B4-BE49-F238E27FC236}">
                    <a16:creationId xmlns:a16="http://schemas.microsoft.com/office/drawing/2014/main" id="{722680E8-7ACF-44BF-81C3-515D9FE0569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419346" y="613214"/>
                <a:ext cx="136215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echthoek 33">
                <a:extLst>
                  <a:ext uri="{FF2B5EF4-FFF2-40B4-BE49-F238E27FC236}">
                    <a16:creationId xmlns:a16="http://schemas.microsoft.com/office/drawing/2014/main" id="{2876073B-F10B-4258-A945-7829FE636027}"/>
                  </a:ext>
                </a:extLst>
              </p:cNvPr>
              <p:cNvSpPr/>
              <p:nvPr userDrawn="1"/>
            </p:nvSpPr>
            <p:spPr>
              <a:xfrm>
                <a:off x="-3289012" y="589683"/>
                <a:ext cx="422160" cy="640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5" name="Groep 34">
                <a:extLst>
                  <a:ext uri="{FF2B5EF4-FFF2-40B4-BE49-F238E27FC236}">
                    <a16:creationId xmlns:a16="http://schemas.microsoft.com/office/drawing/2014/main" id="{4D6339C5-5AEE-44AB-8C89-A10860EB9D68}"/>
                  </a:ext>
                </a:extLst>
              </p:cNvPr>
              <p:cNvGrpSpPr/>
              <p:nvPr userDrawn="1"/>
            </p:nvGrpSpPr>
            <p:grpSpPr>
              <a:xfrm>
                <a:off x="-3002834" y="720303"/>
                <a:ext cx="182598" cy="143759"/>
                <a:chOff x="-3310843" y="700986"/>
                <a:chExt cx="182598" cy="143759"/>
              </a:xfrm>
            </p:grpSpPr>
            <p:grpSp>
              <p:nvGrpSpPr>
                <p:cNvPr id="74" name="Groep 73">
                  <a:extLst>
                    <a:ext uri="{FF2B5EF4-FFF2-40B4-BE49-F238E27FC236}">
                      <a16:creationId xmlns:a16="http://schemas.microsoft.com/office/drawing/2014/main" id="{CD4A49E8-414E-4643-953E-004992570804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78" name="Rechte verbindingslijn 77">
                    <a:extLst>
                      <a:ext uri="{FF2B5EF4-FFF2-40B4-BE49-F238E27FC236}">
                        <a16:creationId xmlns:a16="http://schemas.microsoft.com/office/drawing/2014/main" id="{7B687034-0E4A-4422-995D-7DCE73A0191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9" name="Rechte verbindingslijn 78">
                    <a:extLst>
                      <a:ext uri="{FF2B5EF4-FFF2-40B4-BE49-F238E27FC236}">
                        <a16:creationId xmlns:a16="http://schemas.microsoft.com/office/drawing/2014/main" id="{9E197AE1-40C7-4464-9D8A-EA22D380B6A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0" name="Rechte verbindingslijn 79">
                    <a:extLst>
                      <a:ext uri="{FF2B5EF4-FFF2-40B4-BE49-F238E27FC236}">
                        <a16:creationId xmlns:a16="http://schemas.microsoft.com/office/drawing/2014/main" id="{51E44576-7C47-4459-A432-795885A6CC0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1" name="Rechte verbindingslijn 80">
                    <a:extLst>
                      <a:ext uri="{FF2B5EF4-FFF2-40B4-BE49-F238E27FC236}">
                        <a16:creationId xmlns:a16="http://schemas.microsoft.com/office/drawing/2014/main" id="{567F89C3-8AC5-4A3F-9E3A-FEF6558DB20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2" name="Rechte verbindingslijn 81">
                    <a:extLst>
                      <a:ext uri="{FF2B5EF4-FFF2-40B4-BE49-F238E27FC236}">
                        <a16:creationId xmlns:a16="http://schemas.microsoft.com/office/drawing/2014/main" id="{9F89E160-F18D-46C0-B0BB-6E55FF4896E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75" name="Groep 74">
                  <a:extLst>
                    <a:ext uri="{FF2B5EF4-FFF2-40B4-BE49-F238E27FC236}">
                      <a16:creationId xmlns:a16="http://schemas.microsoft.com/office/drawing/2014/main" id="{2F7E62F4-530B-453F-92AB-76E06B64492A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1EDBDC86-7479-4075-BC77-5047EA054D5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" name="Pijl: punthaak 76">
                    <a:extLst>
                      <a:ext uri="{FF2B5EF4-FFF2-40B4-BE49-F238E27FC236}">
                        <a16:creationId xmlns:a16="http://schemas.microsoft.com/office/drawing/2014/main" id="{475ED6D6-0760-42F3-B045-B6463E7FA090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36" name="Groep 35">
                <a:extLst>
                  <a:ext uri="{FF2B5EF4-FFF2-40B4-BE49-F238E27FC236}">
                    <a16:creationId xmlns:a16="http://schemas.microsoft.com/office/drawing/2014/main" id="{9CA137C1-857E-47A9-8CDD-ABDC62CFDE6F}"/>
                  </a:ext>
                </a:extLst>
              </p:cNvPr>
              <p:cNvGrpSpPr/>
              <p:nvPr userDrawn="1"/>
            </p:nvGrpSpPr>
            <p:grpSpPr>
              <a:xfrm>
                <a:off x="-3326107" y="720303"/>
                <a:ext cx="182598" cy="143759"/>
                <a:chOff x="-3634116" y="700986"/>
                <a:chExt cx="182598" cy="143759"/>
              </a:xfrm>
            </p:grpSpPr>
            <p:grpSp>
              <p:nvGrpSpPr>
                <p:cNvPr id="65" name="Groep 64">
                  <a:extLst>
                    <a:ext uri="{FF2B5EF4-FFF2-40B4-BE49-F238E27FC236}">
                      <a16:creationId xmlns:a16="http://schemas.microsoft.com/office/drawing/2014/main" id="{4C6E0AE7-8E25-41CE-828C-99A32A1CCC5F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69" name="Rechte verbindingslijn 68">
                    <a:extLst>
                      <a:ext uri="{FF2B5EF4-FFF2-40B4-BE49-F238E27FC236}">
                        <a16:creationId xmlns:a16="http://schemas.microsoft.com/office/drawing/2014/main" id="{2F8EE189-C304-43E2-AB04-659024282D1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0" name="Rechte verbindingslijn 69">
                    <a:extLst>
                      <a:ext uri="{FF2B5EF4-FFF2-40B4-BE49-F238E27FC236}">
                        <a16:creationId xmlns:a16="http://schemas.microsoft.com/office/drawing/2014/main" id="{1E158D69-5C67-457C-9795-CB9E28DD275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1" name="Rechte verbindingslijn 70">
                    <a:extLst>
                      <a:ext uri="{FF2B5EF4-FFF2-40B4-BE49-F238E27FC236}">
                        <a16:creationId xmlns:a16="http://schemas.microsoft.com/office/drawing/2014/main" id="{B529F537-0F50-4C8B-898E-EE1245C8B0E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2" name="Rechte verbindingslijn 71">
                    <a:extLst>
                      <a:ext uri="{FF2B5EF4-FFF2-40B4-BE49-F238E27FC236}">
                        <a16:creationId xmlns:a16="http://schemas.microsoft.com/office/drawing/2014/main" id="{80B0A3D4-F56E-46AA-B99D-20FD1F83D04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3" name="Rechte verbindingslijn 72">
                    <a:extLst>
                      <a:ext uri="{FF2B5EF4-FFF2-40B4-BE49-F238E27FC236}">
                        <a16:creationId xmlns:a16="http://schemas.microsoft.com/office/drawing/2014/main" id="{75A793C0-2B6A-4248-91DE-A8AFD589082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66" name="Groep 65">
                  <a:extLst>
                    <a:ext uri="{FF2B5EF4-FFF2-40B4-BE49-F238E27FC236}">
                      <a16:creationId xmlns:a16="http://schemas.microsoft.com/office/drawing/2014/main" id="{14DFCDE8-C3A6-4EDD-ABDC-BD4884DF830B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67" name="Rechthoek 66">
                    <a:extLst>
                      <a:ext uri="{FF2B5EF4-FFF2-40B4-BE49-F238E27FC236}">
                        <a16:creationId xmlns:a16="http://schemas.microsoft.com/office/drawing/2014/main" id="{B11645EA-4C85-4663-A194-4FDDBA00199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8" name="Pijl: punthaak 67">
                    <a:extLst>
                      <a:ext uri="{FF2B5EF4-FFF2-40B4-BE49-F238E27FC236}">
                        <a16:creationId xmlns:a16="http://schemas.microsoft.com/office/drawing/2014/main" id="{F8DCC163-6CF1-4A37-ADCF-CAD4B72982B8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37" name="Rechte verbindingslijn 36">
                <a:extLst>
                  <a:ext uri="{FF2B5EF4-FFF2-40B4-BE49-F238E27FC236}">
                    <a16:creationId xmlns:a16="http://schemas.microsoft.com/office/drawing/2014/main" id="{7357AAFF-835B-4023-8787-3CCF2FD2AFD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2747770" y="523622"/>
                <a:ext cx="331753" cy="19668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5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8" name="Rechte verbindingslijn 37">
                <a:extLst>
                  <a:ext uri="{FF2B5EF4-FFF2-40B4-BE49-F238E27FC236}">
                    <a16:creationId xmlns:a16="http://schemas.microsoft.com/office/drawing/2014/main" id="{46E1D703-75D8-4A1D-906B-64BAB51AD6E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196143" y="950343"/>
                <a:ext cx="774583" cy="12662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5"/>
                </a:solidFill>
                <a:prstDash val="solid"/>
                <a:headEnd type="oval"/>
              </a:ln>
              <a:effectLst/>
            </p:spPr>
          </p:cxnSp>
          <p:grpSp>
            <p:nvGrpSpPr>
              <p:cNvPr id="39" name="Groep 38">
                <a:extLst>
                  <a:ext uri="{FF2B5EF4-FFF2-40B4-BE49-F238E27FC236}">
                    <a16:creationId xmlns:a16="http://schemas.microsoft.com/office/drawing/2014/main" id="{16E84680-5669-4673-A5BA-A96B719494D9}"/>
                  </a:ext>
                </a:extLst>
              </p:cNvPr>
              <p:cNvGrpSpPr/>
              <p:nvPr userDrawn="1"/>
            </p:nvGrpSpPr>
            <p:grpSpPr>
              <a:xfrm>
                <a:off x="-2425037" y="370226"/>
                <a:ext cx="357690" cy="330595"/>
                <a:chOff x="-2721817" y="347336"/>
                <a:chExt cx="432805" cy="400021"/>
              </a:xfrm>
            </p:grpSpPr>
            <p:sp>
              <p:nvSpPr>
                <p:cNvPr id="54" name="Rechthoek 53">
                  <a:extLst>
                    <a:ext uri="{FF2B5EF4-FFF2-40B4-BE49-F238E27FC236}">
                      <a16:creationId xmlns:a16="http://schemas.microsoft.com/office/drawing/2014/main" id="{77D6F352-1283-427B-9CC7-9614E1BE51F3}"/>
                    </a:ext>
                  </a:extLst>
                </p:cNvPr>
                <p:cNvSpPr/>
                <p:nvPr userDrawn="1"/>
              </p:nvSpPr>
              <p:spPr>
                <a:xfrm>
                  <a:off x="-2721817" y="347336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55" name="Groep 54">
                  <a:extLst>
                    <a:ext uri="{FF2B5EF4-FFF2-40B4-BE49-F238E27FC236}">
                      <a16:creationId xmlns:a16="http://schemas.microsoft.com/office/drawing/2014/main" id="{4170CDA5-6A26-4412-9817-14F222CC69C7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431583"/>
                  <a:ext cx="294076" cy="231526"/>
                  <a:chOff x="-3634116" y="700986"/>
                  <a:chExt cx="182598" cy="143759"/>
                </a:xfrm>
              </p:grpSpPr>
              <p:grpSp>
                <p:nvGrpSpPr>
                  <p:cNvPr id="56" name="Groep 55">
                    <a:extLst>
                      <a:ext uri="{FF2B5EF4-FFF2-40B4-BE49-F238E27FC236}">
                        <a16:creationId xmlns:a16="http://schemas.microsoft.com/office/drawing/2014/main" id="{3602E536-F150-4475-8DCB-83E5174E9469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116" y="700986"/>
                    <a:ext cx="182598" cy="143759"/>
                    <a:chOff x="-3634116" y="700986"/>
                    <a:chExt cx="182598" cy="143759"/>
                  </a:xfrm>
                </p:grpSpPr>
                <p:cxnSp>
                  <p:nvCxnSpPr>
                    <p:cNvPr id="60" name="Rechte verbindingslijn 59">
                      <a:extLst>
                        <a:ext uri="{FF2B5EF4-FFF2-40B4-BE49-F238E27FC236}">
                          <a16:creationId xmlns:a16="http://schemas.microsoft.com/office/drawing/2014/main" id="{2456C629-C7A4-481F-B601-DA9D6D479582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1" name="Rechte verbindingslijn 60">
                      <a:extLst>
                        <a:ext uri="{FF2B5EF4-FFF2-40B4-BE49-F238E27FC236}">
                          <a16:creationId xmlns:a16="http://schemas.microsoft.com/office/drawing/2014/main" id="{2513C493-8D87-41C4-867A-8606C34D87AE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2" name="Rechte verbindingslijn 61">
                      <a:extLst>
                        <a:ext uri="{FF2B5EF4-FFF2-40B4-BE49-F238E27FC236}">
                          <a16:creationId xmlns:a16="http://schemas.microsoft.com/office/drawing/2014/main" id="{D8F92DA9-4110-4340-9989-6D54EEFA2CA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3" name="Rechte verbindingslijn 62">
                      <a:extLst>
                        <a:ext uri="{FF2B5EF4-FFF2-40B4-BE49-F238E27FC236}">
                          <a16:creationId xmlns:a16="http://schemas.microsoft.com/office/drawing/2014/main" id="{3A988022-BCE9-4603-AF47-DAE17A265B37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4" name="Rechte verbindingslijn 63">
                      <a:extLst>
                        <a:ext uri="{FF2B5EF4-FFF2-40B4-BE49-F238E27FC236}">
                          <a16:creationId xmlns:a16="http://schemas.microsoft.com/office/drawing/2014/main" id="{1775E04E-B0D9-4FAF-8B05-3A41511988D7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57" name="Groep 56">
                    <a:extLst>
                      <a:ext uri="{FF2B5EF4-FFF2-40B4-BE49-F238E27FC236}">
                        <a16:creationId xmlns:a16="http://schemas.microsoft.com/office/drawing/2014/main" id="{ECF54D02-BD00-4AC7-9F61-B9E10A3F3FD7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047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58" name="Rechthoek 57">
                      <a:extLst>
                        <a:ext uri="{FF2B5EF4-FFF2-40B4-BE49-F238E27FC236}">
                          <a16:creationId xmlns:a16="http://schemas.microsoft.com/office/drawing/2014/main" id="{63053832-3C05-48C5-9C8E-FEAC6CA904D7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9" name="Pijl: punthaak 58">
                      <a:extLst>
                        <a:ext uri="{FF2B5EF4-FFF2-40B4-BE49-F238E27FC236}">
                          <a16:creationId xmlns:a16="http://schemas.microsoft.com/office/drawing/2014/main" id="{FFAB1B08-1F14-4164-BEE8-1F03A9CBA948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40" name="Groep 39">
                <a:extLst>
                  <a:ext uri="{FF2B5EF4-FFF2-40B4-BE49-F238E27FC236}">
                    <a16:creationId xmlns:a16="http://schemas.microsoft.com/office/drawing/2014/main" id="{07EF18BD-F96E-4ADF-B3FA-7A35613A678E}"/>
                  </a:ext>
                </a:extLst>
              </p:cNvPr>
              <p:cNvGrpSpPr/>
              <p:nvPr userDrawn="1"/>
            </p:nvGrpSpPr>
            <p:grpSpPr>
              <a:xfrm>
                <a:off x="-2425037" y="781500"/>
                <a:ext cx="357690" cy="330595"/>
                <a:chOff x="-2721817" y="782525"/>
                <a:chExt cx="432805" cy="400021"/>
              </a:xfrm>
            </p:grpSpPr>
            <p:sp>
              <p:nvSpPr>
                <p:cNvPr id="43" name="Rechthoek 42">
                  <a:extLst>
                    <a:ext uri="{FF2B5EF4-FFF2-40B4-BE49-F238E27FC236}">
                      <a16:creationId xmlns:a16="http://schemas.microsoft.com/office/drawing/2014/main" id="{D4D1C011-79CF-42C2-8F15-40B7838EAB60}"/>
                    </a:ext>
                  </a:extLst>
                </p:cNvPr>
                <p:cNvSpPr/>
                <p:nvPr userDrawn="1"/>
              </p:nvSpPr>
              <p:spPr>
                <a:xfrm>
                  <a:off x="-2721817" y="782525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44" name="Groep 43">
                  <a:extLst>
                    <a:ext uri="{FF2B5EF4-FFF2-40B4-BE49-F238E27FC236}">
                      <a16:creationId xmlns:a16="http://schemas.microsoft.com/office/drawing/2014/main" id="{8293B13A-68AC-4C90-8198-CC844E701E23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866772"/>
                  <a:ext cx="294076" cy="231526"/>
                  <a:chOff x="-3310843" y="700986"/>
                  <a:chExt cx="182598" cy="143759"/>
                </a:xfrm>
              </p:grpSpPr>
              <p:grpSp>
                <p:nvGrpSpPr>
                  <p:cNvPr id="45" name="Groep 44">
                    <a:extLst>
                      <a:ext uri="{FF2B5EF4-FFF2-40B4-BE49-F238E27FC236}">
                        <a16:creationId xmlns:a16="http://schemas.microsoft.com/office/drawing/2014/main" id="{661E7D94-6A46-437F-AE6B-7B1BC6395A9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310843" y="700986"/>
                    <a:ext cx="182598" cy="143759"/>
                    <a:chOff x="-3310843" y="700986"/>
                    <a:chExt cx="182598" cy="143759"/>
                  </a:xfrm>
                </p:grpSpPr>
                <p:cxnSp>
                  <p:nvCxnSpPr>
                    <p:cNvPr id="49" name="Rechte verbindingslijn 48">
                      <a:extLst>
                        <a:ext uri="{FF2B5EF4-FFF2-40B4-BE49-F238E27FC236}">
                          <a16:creationId xmlns:a16="http://schemas.microsoft.com/office/drawing/2014/main" id="{A556ECFE-5AD9-459D-AC03-D6AF3D05446C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0" name="Rechte verbindingslijn 49">
                      <a:extLst>
                        <a:ext uri="{FF2B5EF4-FFF2-40B4-BE49-F238E27FC236}">
                          <a16:creationId xmlns:a16="http://schemas.microsoft.com/office/drawing/2014/main" id="{095B8305-5D0F-4B60-BECC-46979F60DF46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1" name="Rechte verbindingslijn 50">
                      <a:extLst>
                        <a:ext uri="{FF2B5EF4-FFF2-40B4-BE49-F238E27FC236}">
                          <a16:creationId xmlns:a16="http://schemas.microsoft.com/office/drawing/2014/main" id="{8657EE05-6F42-498B-A410-109742F71385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2" name="Rechte verbindingslijn 51">
                      <a:extLst>
                        <a:ext uri="{FF2B5EF4-FFF2-40B4-BE49-F238E27FC236}">
                          <a16:creationId xmlns:a16="http://schemas.microsoft.com/office/drawing/2014/main" id="{3D9642B5-BD8C-435F-A463-A0BECD377D31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3" name="Rechte verbindingslijn 52">
                      <a:extLst>
                        <a:ext uri="{FF2B5EF4-FFF2-40B4-BE49-F238E27FC236}">
                          <a16:creationId xmlns:a16="http://schemas.microsoft.com/office/drawing/2014/main" id="{F5BB8F07-5C31-488E-942A-5D7CBED77E70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46" name="Groep 45">
                    <a:extLst>
                      <a:ext uri="{FF2B5EF4-FFF2-40B4-BE49-F238E27FC236}">
                        <a16:creationId xmlns:a16="http://schemas.microsoft.com/office/drawing/2014/main" id="{0FA2AF7F-578F-4846-8770-81A4CD18F5CF}"/>
                      </a:ext>
                    </a:extLst>
                  </p:cNvPr>
                  <p:cNvGrpSpPr/>
                  <p:nvPr userDrawn="1"/>
                </p:nvGrpSpPr>
                <p:grpSpPr>
                  <a:xfrm flipH="1">
                    <a:off x="-3310774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47" name="Rechthoek 46">
                      <a:extLst>
                        <a:ext uri="{FF2B5EF4-FFF2-40B4-BE49-F238E27FC236}">
                          <a16:creationId xmlns:a16="http://schemas.microsoft.com/office/drawing/2014/main" id="{0C7CBB22-CD2E-4E39-ABCF-19908020620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48" name="Pijl: punthaak 47">
                      <a:extLst>
                        <a:ext uri="{FF2B5EF4-FFF2-40B4-BE49-F238E27FC236}">
                          <a16:creationId xmlns:a16="http://schemas.microsoft.com/office/drawing/2014/main" id="{73447F7E-C101-41B9-8E05-ABA3266BE578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41" name="Rechthoek 40">
                <a:extLst>
                  <a:ext uri="{FF2B5EF4-FFF2-40B4-BE49-F238E27FC236}">
                    <a16:creationId xmlns:a16="http://schemas.microsoft.com/office/drawing/2014/main" id="{CFA4D101-D568-42EE-AD0C-BCA8FFC34548}"/>
                  </a:ext>
                </a:extLst>
              </p:cNvPr>
              <p:cNvSpPr/>
              <p:nvPr userDrawn="1"/>
            </p:nvSpPr>
            <p:spPr>
              <a:xfrm>
                <a:off x="-1950057" y="439449"/>
                <a:ext cx="2435631" cy="19806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verhogen</a:t>
                </a:r>
              </a:p>
            </p:txBody>
          </p:sp>
          <p:sp>
            <p:nvSpPr>
              <p:cNvPr id="42" name="Rechthoek 41">
                <a:extLst>
                  <a:ext uri="{FF2B5EF4-FFF2-40B4-BE49-F238E27FC236}">
                    <a16:creationId xmlns:a16="http://schemas.microsoft.com/office/drawing/2014/main" id="{A3940509-23FD-4C83-915D-0E596F133944}"/>
                  </a:ext>
                </a:extLst>
              </p:cNvPr>
              <p:cNvSpPr/>
              <p:nvPr userDrawn="1"/>
            </p:nvSpPr>
            <p:spPr>
              <a:xfrm>
                <a:off x="-1950057" y="848575"/>
                <a:ext cx="2213551" cy="1864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 niveau verlagen</a:t>
                </a:r>
              </a:p>
            </p:txBody>
          </p:sp>
        </p:grpSp>
        <p:cxnSp>
          <p:nvCxnSpPr>
            <p:cNvPr id="20" name="Rechte verbindingslijn 19">
              <a:extLst>
                <a:ext uri="{FF2B5EF4-FFF2-40B4-BE49-F238E27FC236}">
                  <a16:creationId xmlns:a16="http://schemas.microsoft.com/office/drawing/2014/main" id="{4A97A65E-819C-4FD1-A72E-217C06A2E9C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89676" y="2719710"/>
              <a:ext cx="4685243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sp>
          <p:nvSpPr>
            <p:cNvPr id="90" name="Tekstvak 89">
              <a:extLst>
                <a:ext uri="{FF2B5EF4-FFF2-40B4-BE49-F238E27FC236}">
                  <a16:creationId xmlns:a16="http://schemas.microsoft.com/office/drawing/2014/main" id="{ACA6FC1D-C6C7-4BEC-95BE-856D7A25D3ED}"/>
                </a:ext>
              </a:extLst>
            </p:cNvPr>
            <p:cNvSpPr txBox="1"/>
            <p:nvPr userDrawn="1"/>
          </p:nvSpPr>
          <p:spPr>
            <a:xfrm>
              <a:off x="807791" y="3436580"/>
              <a:ext cx="4267128" cy="31085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16000" lvl="0" indent="-216000">
                <a:buFont typeface="Arial" panose="020B0604020202020204" pitchFamily="34" charset="0"/>
                <a:buChar char="•"/>
              </a:pPr>
              <a:r>
                <a:rPr lang="nl-NL" sz="1800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Eerste</a:t>
              </a:r>
              <a:r>
                <a:rPr lang="nl-NL" noProof="0" dirty="0"/>
                <a:t> niveau</a:t>
              </a:r>
            </a:p>
            <a:p>
              <a:pPr marL="501750" lvl="1" indent="-285750">
                <a:buFont typeface="Arial" panose="020B0604020202020204" pitchFamily="34" charset="0"/>
                <a:buChar char="-"/>
              </a:pPr>
              <a:r>
                <a:rPr lang="nl-NL" noProof="0" dirty="0"/>
                <a:t>Tweede niveau</a:t>
              </a:r>
            </a:p>
            <a:p>
              <a:pPr marL="648000" lvl="2" indent="-216000">
                <a:buFont typeface="Arial" panose="020B0604020202020204" pitchFamily="34" charset="0"/>
                <a:buChar char="-"/>
              </a:pPr>
              <a:r>
                <a:rPr lang="nl-NL" noProof="0" dirty="0"/>
                <a:t>Derde niveau</a:t>
              </a:r>
            </a:p>
            <a:p>
              <a:pPr marL="0" lvl="3"/>
              <a:r>
                <a:rPr lang="nl-NL" b="1" noProof="0" dirty="0"/>
                <a:t>Vierde niveau</a:t>
              </a:r>
            </a:p>
            <a:p>
              <a:pPr marL="0" lvl="4"/>
              <a:r>
                <a:rPr lang="nl-NL" noProof="0" dirty="0"/>
                <a:t>Vijfde niveau</a:t>
              </a:r>
            </a:p>
            <a:p>
              <a:pPr marL="432000" lvl="5" indent="-432000">
                <a:buFont typeface="+mj-lt"/>
                <a:buAutoNum type="arabicPeriod"/>
              </a:pPr>
              <a:r>
                <a:rPr lang="nl-NL" noProof="0" dirty="0"/>
                <a:t>Zesde niveau</a:t>
              </a:r>
            </a:p>
            <a:p>
              <a:pPr marL="864000" lvl="6" indent="-432000">
                <a:buFont typeface="+mj-lt"/>
                <a:buAutoNum type="alphaLcPeriod"/>
              </a:pPr>
              <a:r>
                <a:rPr lang="nl-NL" noProof="0" dirty="0"/>
                <a:t>Zevende niveau - Subtitel</a:t>
              </a:r>
            </a:p>
            <a:p>
              <a:pPr marL="0" lvl="7">
                <a:spcAft>
                  <a:spcPts val="1200"/>
                </a:spcAft>
              </a:pPr>
              <a:r>
                <a:rPr lang="nl-NL" sz="3000" noProof="0" dirty="0"/>
                <a:t>Achtste niveau - Subtitel</a:t>
              </a:r>
            </a:p>
            <a:p>
              <a:pPr marL="0" lvl="8"/>
              <a:r>
                <a:rPr lang="nl-NL" noProof="0" dirty="0"/>
                <a:t>Negende Niveau</a:t>
              </a:r>
            </a:p>
            <a:p>
              <a:endParaRPr lang="nl-NL" noProof="0" dirty="0"/>
            </a:p>
          </p:txBody>
        </p:sp>
        <p:sp>
          <p:nvSpPr>
            <p:cNvPr id="7" name="Ovaal 6">
              <a:extLst>
                <a:ext uri="{FF2B5EF4-FFF2-40B4-BE49-F238E27FC236}">
                  <a16:creationId xmlns:a16="http://schemas.microsoft.com/office/drawing/2014/main" id="{F75DFDF9-5322-4B10-9B8B-06ABF45035F8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8515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6</a:t>
              </a:r>
            </a:p>
          </p:txBody>
        </p:sp>
        <p:sp>
          <p:nvSpPr>
            <p:cNvPr id="9" name="Ovaal 8">
              <a:extLst>
                <a:ext uri="{FF2B5EF4-FFF2-40B4-BE49-F238E27FC236}">
                  <a16:creationId xmlns:a16="http://schemas.microsoft.com/office/drawing/2014/main" id="{AAF85ED1-DA7E-43E7-BBE6-8953D8AF83E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51287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7</a:t>
              </a:r>
            </a:p>
          </p:txBody>
        </p:sp>
        <p:sp>
          <p:nvSpPr>
            <p:cNvPr id="11" name="Ovaal 10">
              <a:extLst>
                <a:ext uri="{FF2B5EF4-FFF2-40B4-BE49-F238E27FC236}">
                  <a16:creationId xmlns:a16="http://schemas.microsoft.com/office/drawing/2014/main" id="{7EB6893E-C1A1-4E98-8AF9-6211D17E17F8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552502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8</a:t>
              </a:r>
            </a:p>
          </p:txBody>
        </p:sp>
        <p:sp>
          <p:nvSpPr>
            <p:cNvPr id="13" name="Ovaal 12">
              <a:extLst>
                <a:ext uri="{FF2B5EF4-FFF2-40B4-BE49-F238E27FC236}">
                  <a16:creationId xmlns:a16="http://schemas.microsoft.com/office/drawing/2014/main" id="{663286AB-74D7-4FCD-8D85-8DDD7065FC5D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6016537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9</a:t>
              </a:r>
            </a:p>
          </p:txBody>
        </p:sp>
        <p:sp>
          <p:nvSpPr>
            <p:cNvPr id="17" name="Ovaal 16">
              <a:extLst>
                <a:ext uri="{FF2B5EF4-FFF2-40B4-BE49-F238E27FC236}">
                  <a16:creationId xmlns:a16="http://schemas.microsoft.com/office/drawing/2014/main" id="{5E2C31E3-7943-4E1B-B55A-F3833A683CC5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34655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sp>
          <p:nvSpPr>
            <p:cNvPr id="22" name="Ovaal 21">
              <a:extLst>
                <a:ext uri="{FF2B5EF4-FFF2-40B4-BE49-F238E27FC236}">
                  <a16:creationId xmlns:a16="http://schemas.microsoft.com/office/drawing/2014/main" id="{D5D8BCAC-25B6-41D4-A02F-B0BB26914B63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37427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24" name="Ovaal 23">
              <a:extLst>
                <a:ext uri="{FF2B5EF4-FFF2-40B4-BE49-F238E27FC236}">
                  <a16:creationId xmlns:a16="http://schemas.microsoft.com/office/drawing/2014/main" id="{AAF1F190-C472-43C7-8866-B7ED08F193E8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0199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26" name="Ovaal 25">
              <a:extLst>
                <a:ext uri="{FF2B5EF4-FFF2-40B4-BE49-F238E27FC236}">
                  <a16:creationId xmlns:a16="http://schemas.microsoft.com/office/drawing/2014/main" id="{7AACA8B9-A7AB-42DE-9C16-24386748775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2971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28" name="Ovaal 27">
              <a:extLst>
                <a:ext uri="{FF2B5EF4-FFF2-40B4-BE49-F238E27FC236}">
                  <a16:creationId xmlns:a16="http://schemas.microsoft.com/office/drawing/2014/main" id="{13C42B36-BC26-441A-8FA2-BB267074BD7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5743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5</a:t>
              </a:r>
            </a:p>
          </p:txBody>
        </p:sp>
        <p:sp>
          <p:nvSpPr>
            <p:cNvPr id="30" name="Rechthoek 29">
              <a:extLst>
                <a:ext uri="{FF2B5EF4-FFF2-40B4-BE49-F238E27FC236}">
                  <a16:creationId xmlns:a16="http://schemas.microsoft.com/office/drawing/2014/main" id="{8BB401EE-98BA-4DB4-A611-74D31AB26636}"/>
                </a:ext>
              </a:extLst>
            </p:cNvPr>
            <p:cNvSpPr/>
            <p:nvPr userDrawn="1"/>
          </p:nvSpPr>
          <p:spPr>
            <a:xfrm>
              <a:off x="388223" y="2838439"/>
              <a:ext cx="4685243" cy="5905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Gebruik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lijstniveau-knoppen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op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‘Start’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tab om de tekstopmaak te wijzigen. Klik op de iconen zoals hierboven afgebeeld en kies het gewenste niveau.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Kies uit:</a:t>
              </a:r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635C1030-4BB4-4A32-A302-11D5E5490F74}"/>
              </a:ext>
            </a:extLst>
          </p:cNvPr>
          <p:cNvGrpSpPr/>
          <p:nvPr userDrawn="1"/>
        </p:nvGrpSpPr>
        <p:grpSpPr>
          <a:xfrm>
            <a:off x="6090340" y="1714038"/>
            <a:ext cx="4298260" cy="4302351"/>
            <a:chOff x="6090340" y="1714038"/>
            <a:chExt cx="4298260" cy="4302351"/>
          </a:xfrm>
        </p:grpSpPr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F5C74C9C-6499-425E-82BF-73305EE8C3CB}"/>
                </a:ext>
              </a:extLst>
            </p:cNvPr>
            <p:cNvSpPr/>
            <p:nvPr userDrawn="1"/>
          </p:nvSpPr>
          <p:spPr>
            <a:xfrm>
              <a:off x="6095999" y="1714038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invoegen/wijzigen</a:t>
              </a:r>
            </a:p>
          </p:txBody>
        </p:sp>
        <p:sp>
          <p:nvSpPr>
            <p:cNvPr id="100" name="Ovaal 99">
              <a:extLst>
                <a:ext uri="{FF2B5EF4-FFF2-40B4-BE49-F238E27FC236}">
                  <a16:creationId xmlns:a16="http://schemas.microsoft.com/office/drawing/2014/main" id="{F1BC5BF1-B80F-41D5-8E67-93715BDE56D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090340" y="2080528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01" name="Rechte verbindingslijn 100">
              <a:extLst>
                <a:ext uri="{FF2B5EF4-FFF2-40B4-BE49-F238E27FC236}">
                  <a16:creationId xmlns:a16="http://schemas.microsoft.com/office/drawing/2014/main" id="{ED8E7ECA-57ED-4C7E-8D23-CACBCCD8CA7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095999" y="1955673"/>
              <a:ext cx="4292601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cxnSp>
          <p:nvCxnSpPr>
            <p:cNvPr id="102" name="Rechte verbindingslijn 101">
              <a:extLst>
                <a:ext uri="{FF2B5EF4-FFF2-40B4-BE49-F238E27FC236}">
                  <a16:creationId xmlns:a16="http://schemas.microsoft.com/office/drawing/2014/main" id="{C8535EE1-A999-4CA1-B8E8-45A0675563D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095999" y="3291971"/>
              <a:ext cx="4292601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sp>
          <p:nvSpPr>
            <p:cNvPr id="103" name="Rechthoek 102">
              <a:extLst>
                <a:ext uri="{FF2B5EF4-FFF2-40B4-BE49-F238E27FC236}">
                  <a16:creationId xmlns:a16="http://schemas.microsoft.com/office/drawing/2014/main" id="{F91FD429-FE16-466B-AA1A-C8F7528DB061}"/>
                </a:ext>
              </a:extLst>
            </p:cNvPr>
            <p:cNvSpPr/>
            <p:nvPr userDrawn="1"/>
          </p:nvSpPr>
          <p:spPr>
            <a:xfrm>
              <a:off x="6456020" y="2146590"/>
              <a:ext cx="3932580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Verwijder de bestaande afbeelding indien nodig met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(voorbeeld hieronder).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05" name="Ovaal 104">
              <a:extLst>
                <a:ext uri="{FF2B5EF4-FFF2-40B4-BE49-F238E27FC236}">
                  <a16:creationId xmlns:a16="http://schemas.microsoft.com/office/drawing/2014/main" id="{983AFDEF-FE3A-48B3-8130-8062373DB38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090340" y="3445836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06" name="Rechthoek 105">
              <a:extLst>
                <a:ext uri="{FF2B5EF4-FFF2-40B4-BE49-F238E27FC236}">
                  <a16:creationId xmlns:a16="http://schemas.microsoft.com/office/drawing/2014/main" id="{A0EC1C6E-826A-4AF2-9126-FBDCD78D984E}"/>
                </a:ext>
              </a:extLst>
            </p:cNvPr>
            <p:cNvSpPr/>
            <p:nvPr userDrawn="1"/>
          </p:nvSpPr>
          <p:spPr>
            <a:xfrm>
              <a:off x="6456020" y="3511899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 en klip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 / </a:t>
              </a:r>
              <a:r>
                <a:rPr kumimoji="0" lang="nl-NL" sz="11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Insert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07" name="Groep 106">
              <a:extLst>
                <a:ext uri="{FF2B5EF4-FFF2-40B4-BE49-F238E27FC236}">
                  <a16:creationId xmlns:a16="http://schemas.microsoft.com/office/drawing/2014/main" id="{00F6B808-F936-4101-A0EF-B1DE298B78C5}"/>
                </a:ext>
              </a:extLst>
            </p:cNvPr>
            <p:cNvGrpSpPr/>
            <p:nvPr userDrawn="1"/>
          </p:nvGrpSpPr>
          <p:grpSpPr>
            <a:xfrm>
              <a:off x="6456020" y="3923988"/>
              <a:ext cx="825500" cy="209550"/>
              <a:chOff x="13504624" y="2482850"/>
              <a:chExt cx="825500" cy="209550"/>
            </a:xfrm>
          </p:grpSpPr>
          <p:sp>
            <p:nvSpPr>
              <p:cNvPr id="141" name="Rechthoek 140">
                <a:extLst>
                  <a:ext uri="{FF2B5EF4-FFF2-40B4-BE49-F238E27FC236}">
                    <a16:creationId xmlns:a16="http://schemas.microsoft.com/office/drawing/2014/main" id="{0FFA0F29-509C-4E8E-B5A6-5D66C8574A23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80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42" name="Rechte verbindingslijn 141">
                <a:extLst>
                  <a:ext uri="{FF2B5EF4-FFF2-40B4-BE49-F238E27FC236}">
                    <a16:creationId xmlns:a16="http://schemas.microsoft.com/office/drawing/2014/main" id="{B38CFCB9-B8AF-488D-8BD8-970672704894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6350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43" name="Gelijkbenige driehoek 142">
                <a:extLst>
                  <a:ext uri="{FF2B5EF4-FFF2-40B4-BE49-F238E27FC236}">
                    <a16:creationId xmlns:a16="http://schemas.microsoft.com/office/drawing/2014/main" id="{F3FAEB39-79FA-4CD0-A3FD-37CEDDDA924F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8" name="Groep 107">
              <a:extLst>
                <a:ext uri="{FF2B5EF4-FFF2-40B4-BE49-F238E27FC236}">
                  <a16:creationId xmlns:a16="http://schemas.microsoft.com/office/drawing/2014/main" id="{9C151F3A-3B71-42AE-BA15-7B50A0D6F25A}"/>
                </a:ext>
              </a:extLst>
            </p:cNvPr>
            <p:cNvGrpSpPr/>
            <p:nvPr userDrawn="1"/>
          </p:nvGrpSpPr>
          <p:grpSpPr>
            <a:xfrm>
              <a:off x="6456020" y="2855664"/>
              <a:ext cx="294789" cy="318834"/>
              <a:chOff x="14466489" y="1001522"/>
              <a:chExt cx="290627" cy="314333"/>
            </a:xfrm>
          </p:grpSpPr>
          <p:sp>
            <p:nvSpPr>
              <p:cNvPr id="135" name="Rechthoek 134">
                <a:extLst>
                  <a:ext uri="{FF2B5EF4-FFF2-40B4-BE49-F238E27FC236}">
                    <a16:creationId xmlns:a16="http://schemas.microsoft.com/office/drawing/2014/main" id="{E7294692-173B-4689-8B41-69204EFE42F9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Ovaal 135">
                <a:extLst>
                  <a:ext uri="{FF2B5EF4-FFF2-40B4-BE49-F238E27FC236}">
                    <a16:creationId xmlns:a16="http://schemas.microsoft.com/office/drawing/2014/main" id="{96D5435F-40DC-43D1-B425-12C117CC53B7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Vrije vorm: vorm 136">
                <a:extLst>
                  <a:ext uri="{FF2B5EF4-FFF2-40B4-BE49-F238E27FC236}">
                    <a16:creationId xmlns:a16="http://schemas.microsoft.com/office/drawing/2014/main" id="{7AB1FAB2-450C-488C-BBA0-2C1A8A5C84A4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Rechthoek: afgeronde hoeken 137">
                <a:extLst>
                  <a:ext uri="{FF2B5EF4-FFF2-40B4-BE49-F238E27FC236}">
                    <a16:creationId xmlns:a16="http://schemas.microsoft.com/office/drawing/2014/main" id="{F6C2FB0F-6E35-49C7-8D0C-7370584AA449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9" name="Rechte verbindingslijn 138">
                <a:extLst>
                  <a:ext uri="{FF2B5EF4-FFF2-40B4-BE49-F238E27FC236}">
                    <a16:creationId xmlns:a16="http://schemas.microsoft.com/office/drawing/2014/main" id="{81DC98CB-3420-4157-A476-509B1A496D2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40" name="Rechte verbindingslijn 139">
                <a:extLst>
                  <a:ext uri="{FF2B5EF4-FFF2-40B4-BE49-F238E27FC236}">
                    <a16:creationId xmlns:a16="http://schemas.microsoft.com/office/drawing/2014/main" id="{E23C1BCE-E05B-4F23-9C09-F22122816702}"/>
                  </a:ext>
                </a:extLst>
              </p:cNvPr>
              <p:cNvCxnSpPr>
                <a:cxnSpLocks/>
                <a:stCxn id="138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09" name="Ovaal 108">
              <a:extLst>
                <a:ext uri="{FF2B5EF4-FFF2-40B4-BE49-F238E27FC236}">
                  <a16:creationId xmlns:a16="http://schemas.microsoft.com/office/drawing/2014/main" id="{2467B621-AC9E-454D-8364-464717FED1F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090340" y="4420889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110" name="Rechthoek 109">
              <a:extLst>
                <a:ext uri="{FF2B5EF4-FFF2-40B4-BE49-F238E27FC236}">
                  <a16:creationId xmlns:a16="http://schemas.microsoft.com/office/drawing/2014/main" id="{1DA47967-DC93-48B1-A486-31C6505F1F2E}"/>
                </a:ext>
              </a:extLst>
            </p:cNvPr>
            <p:cNvSpPr/>
            <p:nvPr userDrawn="1"/>
          </p:nvSpPr>
          <p:spPr>
            <a:xfrm>
              <a:off x="6456020" y="4486953"/>
              <a:ext cx="3932579" cy="43320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Rechter muisklik op </a:t>
              </a:r>
              <a:r>
                <a:rPr kumimoji="0" lang="nl-NL" sz="11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de miniweergave aan de linker kant van het scherm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´Dia herstellen / Reset slide´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11" name="Rechte verbindingslijn 110">
              <a:extLst>
                <a:ext uri="{FF2B5EF4-FFF2-40B4-BE49-F238E27FC236}">
                  <a16:creationId xmlns:a16="http://schemas.microsoft.com/office/drawing/2014/main" id="{1BBEB69A-49BC-4F56-9D72-98CBAF7A1C8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095999" y="4239227"/>
              <a:ext cx="4292601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sp>
          <p:nvSpPr>
            <p:cNvPr id="112" name="Rechthoek 111">
              <a:extLst>
                <a:ext uri="{FF2B5EF4-FFF2-40B4-BE49-F238E27FC236}">
                  <a16:creationId xmlns:a16="http://schemas.microsoft.com/office/drawing/2014/main" id="{67AC28BA-F8AB-425A-BA69-C3120ABAEC58}"/>
                </a:ext>
              </a:extLst>
            </p:cNvPr>
            <p:cNvSpPr/>
            <p:nvPr userDrawn="1"/>
          </p:nvSpPr>
          <p:spPr>
            <a:xfrm>
              <a:off x="6460852" y="4946841"/>
              <a:ext cx="1624926" cy="805220"/>
            </a:xfrm>
            <a:prstGeom prst="rect">
              <a:avLst/>
            </a:prstGeom>
            <a:blipFill dpi="0"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0" i="1" noProof="0" dirty="0">
                <a:solidFill>
                  <a:schemeClr val="tx1"/>
                </a:solidFill>
              </a:endParaRPr>
            </a:p>
          </p:txBody>
        </p:sp>
        <p:sp>
          <p:nvSpPr>
            <p:cNvPr id="114" name="Rechthoek 113">
              <a:extLst>
                <a:ext uri="{FF2B5EF4-FFF2-40B4-BE49-F238E27FC236}">
                  <a16:creationId xmlns:a16="http://schemas.microsoft.com/office/drawing/2014/main" id="{C1A04312-B8FE-47D6-AC5F-3BD0F654DCEC}"/>
                </a:ext>
              </a:extLst>
            </p:cNvPr>
            <p:cNvSpPr/>
            <p:nvPr userDrawn="1"/>
          </p:nvSpPr>
          <p:spPr>
            <a:xfrm>
              <a:off x="7312805" y="5338122"/>
              <a:ext cx="1176476" cy="58094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D1D1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08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Rechthoek 114">
              <a:extLst>
                <a:ext uri="{FF2B5EF4-FFF2-40B4-BE49-F238E27FC236}">
                  <a16:creationId xmlns:a16="http://schemas.microsoft.com/office/drawing/2014/main" id="{07202F7F-F330-4FC3-BEEA-7D018142BAF0}"/>
                </a:ext>
              </a:extLst>
            </p:cNvPr>
            <p:cNvSpPr/>
            <p:nvPr userDrawn="1"/>
          </p:nvSpPr>
          <p:spPr>
            <a:xfrm>
              <a:off x="7334769" y="5649511"/>
              <a:ext cx="1145758" cy="261256"/>
            </a:xfrm>
            <a:prstGeom prst="rect">
              <a:avLst/>
            </a:prstGeom>
            <a:solidFill>
              <a:srgbClr val="FCE4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chemeClr val="tx1"/>
                </a:solidFill>
              </a:endParaRPr>
            </a:p>
          </p:txBody>
        </p:sp>
        <p:grpSp>
          <p:nvGrpSpPr>
            <p:cNvPr id="116" name="Groep 115">
              <a:extLst>
                <a:ext uri="{FF2B5EF4-FFF2-40B4-BE49-F238E27FC236}">
                  <a16:creationId xmlns:a16="http://schemas.microsoft.com/office/drawing/2014/main" id="{E6E6011C-8062-4952-97D0-EB86F137C242}"/>
                </a:ext>
              </a:extLst>
            </p:cNvPr>
            <p:cNvGrpSpPr/>
            <p:nvPr userDrawn="1"/>
          </p:nvGrpSpPr>
          <p:grpSpPr>
            <a:xfrm>
              <a:off x="7394755" y="5403624"/>
              <a:ext cx="155951" cy="131922"/>
              <a:chOff x="12968658" y="3354141"/>
              <a:chExt cx="404800" cy="342430"/>
            </a:xfrm>
          </p:grpSpPr>
          <p:sp>
            <p:nvSpPr>
              <p:cNvPr id="129" name="Rechthoek: afgeronde hoeken 128">
                <a:extLst>
                  <a:ext uri="{FF2B5EF4-FFF2-40B4-BE49-F238E27FC236}">
                    <a16:creationId xmlns:a16="http://schemas.microsoft.com/office/drawing/2014/main" id="{4859B19F-5716-4618-B2CB-B32F0AA94ED9}"/>
                  </a:ext>
                </a:extLst>
              </p:cNvPr>
              <p:cNvSpPr/>
              <p:nvPr userDrawn="1"/>
            </p:nvSpPr>
            <p:spPr>
              <a:xfrm>
                <a:off x="12968658" y="3354141"/>
                <a:ext cx="404800" cy="342430"/>
              </a:xfrm>
              <a:prstGeom prst="roundRect">
                <a:avLst>
                  <a:gd name="adj" fmla="val 2911"/>
                </a:avLst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Rechthoek 129">
                <a:extLst>
                  <a:ext uri="{FF2B5EF4-FFF2-40B4-BE49-F238E27FC236}">
                    <a16:creationId xmlns:a16="http://schemas.microsoft.com/office/drawing/2014/main" id="{4BAF07D4-F9B7-4583-B28F-1E2F6F5808EB}"/>
                  </a:ext>
                </a:extLst>
              </p:cNvPr>
              <p:cNvSpPr/>
              <p:nvPr userDrawn="1"/>
            </p:nvSpPr>
            <p:spPr>
              <a:xfrm>
                <a:off x="13024992" y="3401157"/>
                <a:ext cx="305209" cy="41562"/>
              </a:xfrm>
              <a:prstGeom prst="rect">
                <a:avLst/>
              </a:prstGeom>
              <a:solidFill>
                <a:srgbClr val="D1D1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Rechthoek 130">
                <a:extLst>
                  <a:ext uri="{FF2B5EF4-FFF2-40B4-BE49-F238E27FC236}">
                    <a16:creationId xmlns:a16="http://schemas.microsoft.com/office/drawing/2014/main" id="{747A2D61-5323-43DA-888C-02E8C623CAA9}"/>
                  </a:ext>
                </a:extLst>
              </p:cNvPr>
              <p:cNvSpPr/>
              <p:nvPr userDrawn="1"/>
            </p:nvSpPr>
            <p:spPr>
              <a:xfrm>
                <a:off x="13025005" y="3471560"/>
                <a:ext cx="118776" cy="181689"/>
              </a:xfrm>
              <a:prstGeom prst="rect">
                <a:avLst/>
              </a:prstGeom>
              <a:solidFill>
                <a:srgbClr val="D1D1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Rechthoek 131">
                <a:extLst>
                  <a:ext uri="{FF2B5EF4-FFF2-40B4-BE49-F238E27FC236}">
                    <a16:creationId xmlns:a16="http://schemas.microsoft.com/office/drawing/2014/main" id="{333BBB92-5271-4072-9497-6C98C9AB1695}"/>
                  </a:ext>
                </a:extLst>
              </p:cNvPr>
              <p:cNvSpPr/>
              <p:nvPr userDrawn="1"/>
            </p:nvSpPr>
            <p:spPr>
              <a:xfrm>
                <a:off x="13180632" y="3481971"/>
                <a:ext cx="135277" cy="21329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E97ECC9C-2120-47DA-A1CC-7F097F2BAAAB}"/>
                  </a:ext>
                </a:extLst>
              </p:cNvPr>
              <p:cNvSpPr/>
              <p:nvPr userDrawn="1"/>
            </p:nvSpPr>
            <p:spPr>
              <a:xfrm>
                <a:off x="13180718" y="3554791"/>
                <a:ext cx="69417" cy="21329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Rechthoek 133">
                <a:extLst>
                  <a:ext uri="{FF2B5EF4-FFF2-40B4-BE49-F238E27FC236}">
                    <a16:creationId xmlns:a16="http://schemas.microsoft.com/office/drawing/2014/main" id="{C5254D64-F3F3-43CD-A061-81B4D03A3A6F}"/>
                  </a:ext>
                </a:extLst>
              </p:cNvPr>
              <p:cNvSpPr/>
              <p:nvPr userDrawn="1"/>
            </p:nvSpPr>
            <p:spPr>
              <a:xfrm>
                <a:off x="13180811" y="3627619"/>
                <a:ext cx="69417" cy="21329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7" name="Groep 116">
              <a:extLst>
                <a:ext uri="{FF2B5EF4-FFF2-40B4-BE49-F238E27FC236}">
                  <a16:creationId xmlns:a16="http://schemas.microsoft.com/office/drawing/2014/main" id="{33E6202F-D1B9-4001-829B-1F9BC25D2687}"/>
                </a:ext>
              </a:extLst>
            </p:cNvPr>
            <p:cNvGrpSpPr/>
            <p:nvPr userDrawn="1"/>
          </p:nvGrpSpPr>
          <p:grpSpPr>
            <a:xfrm>
              <a:off x="7375200" y="5702947"/>
              <a:ext cx="166739" cy="218963"/>
              <a:chOff x="12940828" y="3950597"/>
              <a:chExt cx="432813" cy="568367"/>
            </a:xfrm>
          </p:grpSpPr>
          <p:grpSp>
            <p:nvGrpSpPr>
              <p:cNvPr id="121" name="Groep 120">
                <a:extLst>
                  <a:ext uri="{FF2B5EF4-FFF2-40B4-BE49-F238E27FC236}">
                    <a16:creationId xmlns:a16="http://schemas.microsoft.com/office/drawing/2014/main" id="{879A8B81-43A6-4EEF-8DBB-6D9F1E2278E5}"/>
                  </a:ext>
                </a:extLst>
              </p:cNvPr>
              <p:cNvGrpSpPr/>
              <p:nvPr userDrawn="1"/>
            </p:nvGrpSpPr>
            <p:grpSpPr>
              <a:xfrm>
                <a:off x="13000382" y="4006891"/>
                <a:ext cx="373259" cy="315747"/>
                <a:chOff x="12968836" y="3354170"/>
                <a:chExt cx="404806" cy="342433"/>
              </a:xfrm>
            </p:grpSpPr>
            <p:sp>
              <p:nvSpPr>
                <p:cNvPr id="123" name="Rechthoek: afgeronde hoeken 122">
                  <a:extLst>
                    <a:ext uri="{FF2B5EF4-FFF2-40B4-BE49-F238E27FC236}">
                      <a16:creationId xmlns:a16="http://schemas.microsoft.com/office/drawing/2014/main" id="{F1DEFA56-8996-4E89-8962-8134A0EAE25A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4" name="Rechthoek 123">
                  <a:extLst>
                    <a:ext uri="{FF2B5EF4-FFF2-40B4-BE49-F238E27FC236}">
                      <a16:creationId xmlns:a16="http://schemas.microsoft.com/office/drawing/2014/main" id="{70DE2D24-199C-446A-88CB-73142B67DE97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" name="Rechthoek 124">
                  <a:extLst>
                    <a:ext uri="{FF2B5EF4-FFF2-40B4-BE49-F238E27FC236}">
                      <a16:creationId xmlns:a16="http://schemas.microsoft.com/office/drawing/2014/main" id="{D3449182-8E03-4299-8DED-1155FFEBE4D2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6" name="Rechthoek 125">
                  <a:extLst>
                    <a:ext uri="{FF2B5EF4-FFF2-40B4-BE49-F238E27FC236}">
                      <a16:creationId xmlns:a16="http://schemas.microsoft.com/office/drawing/2014/main" id="{AA465BAA-FB0E-4D37-BEB4-C9049DB325AB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7" name="Rechthoek 126">
                  <a:extLst>
                    <a:ext uri="{FF2B5EF4-FFF2-40B4-BE49-F238E27FC236}">
                      <a16:creationId xmlns:a16="http://schemas.microsoft.com/office/drawing/2014/main" id="{D525D1F6-BF6A-4C9F-9FBB-F60D9BF6D67E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8" name="Rechthoek 127">
                  <a:extLst>
                    <a:ext uri="{FF2B5EF4-FFF2-40B4-BE49-F238E27FC236}">
                      <a16:creationId xmlns:a16="http://schemas.microsoft.com/office/drawing/2014/main" id="{6605A51D-FB8B-487F-BE05-4E838B38FAA2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2" name="Boog 121">
                <a:extLst>
                  <a:ext uri="{FF2B5EF4-FFF2-40B4-BE49-F238E27FC236}">
                    <a16:creationId xmlns:a16="http://schemas.microsoft.com/office/drawing/2014/main" id="{076A910D-4330-40E3-A918-92116CF546A1}"/>
                  </a:ext>
                </a:extLst>
              </p:cNvPr>
              <p:cNvSpPr/>
              <p:nvPr userDrawn="1"/>
            </p:nvSpPr>
            <p:spPr>
              <a:xfrm rot="17637075">
                <a:off x="12776155" y="4115270"/>
                <a:ext cx="568367" cy="239021"/>
              </a:xfrm>
              <a:prstGeom prst="arc">
                <a:avLst>
                  <a:gd name="adj1" fmla="val 15959368"/>
                  <a:gd name="adj2" fmla="val 1354623"/>
                </a:avLst>
              </a:prstGeom>
              <a:noFill/>
              <a:ln w="19050" cap="flat" cmpd="sng" algn="ctr">
                <a:solidFill>
                  <a:srgbClr val="4D82B8"/>
                </a:solidFill>
                <a:prstDash val="solid"/>
                <a:headEnd type="arrow" w="med" len="sm"/>
              </a:ln>
              <a:effectLst/>
            </p:spPr>
            <p:txBody>
              <a:bodyPr rtlCol="0" anchor="ctr"/>
              <a:lstStyle/>
              <a:p>
                <a:pPr algn="ctr"/>
                <a:endParaRPr lang="nl-NL" noProof="0" dirty="0"/>
              </a:p>
            </p:txBody>
          </p:sp>
        </p:grpSp>
        <p:sp>
          <p:nvSpPr>
            <p:cNvPr id="118" name="Tekstvak 117">
              <a:extLst>
                <a:ext uri="{FF2B5EF4-FFF2-40B4-BE49-F238E27FC236}">
                  <a16:creationId xmlns:a16="http://schemas.microsoft.com/office/drawing/2014/main" id="{AB39F992-DBBB-416A-B8B9-69ADF5B9372D}"/>
                </a:ext>
              </a:extLst>
            </p:cNvPr>
            <p:cNvSpPr txBox="1"/>
            <p:nvPr userDrawn="1"/>
          </p:nvSpPr>
          <p:spPr>
            <a:xfrm>
              <a:off x="7553169" y="5377232"/>
              <a:ext cx="855209" cy="203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algn="l" defTabSz="1217512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800" b="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Indeling</a:t>
              </a:r>
            </a:p>
          </p:txBody>
        </p:sp>
        <p:sp>
          <p:nvSpPr>
            <p:cNvPr id="119" name="Tekstvak 118">
              <a:extLst>
                <a:ext uri="{FF2B5EF4-FFF2-40B4-BE49-F238E27FC236}">
                  <a16:creationId xmlns:a16="http://schemas.microsoft.com/office/drawing/2014/main" id="{25CE84CD-5213-4A2E-871F-BD6F258C9331}"/>
                </a:ext>
              </a:extLst>
            </p:cNvPr>
            <p:cNvSpPr txBox="1"/>
            <p:nvPr userDrawn="1"/>
          </p:nvSpPr>
          <p:spPr>
            <a:xfrm>
              <a:off x="7539740" y="5698358"/>
              <a:ext cx="855209" cy="203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algn="l" defTabSz="1217512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800" b="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Dia herstellen</a:t>
              </a:r>
            </a:p>
          </p:txBody>
        </p:sp>
        <p:pic>
          <p:nvPicPr>
            <p:cNvPr id="120" name="Picture 3">
              <a:extLst>
                <a:ext uri="{FF2B5EF4-FFF2-40B4-BE49-F238E27FC236}">
                  <a16:creationId xmlns:a16="http://schemas.microsoft.com/office/drawing/2014/main" id="{C5C40FFF-327E-436B-9D74-8EC753A2DB7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65442" y="5785058"/>
              <a:ext cx="143086" cy="231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7" name="Titel">
            <a:extLst>
              <a:ext uri="{FF2B5EF4-FFF2-40B4-BE49-F238E27FC236}">
                <a16:creationId xmlns:a16="http://schemas.microsoft.com/office/drawing/2014/main" id="{67CD20C4-7145-40CE-A355-AA28D8AD4B92}"/>
              </a:ext>
            </a:extLst>
          </p:cNvPr>
          <p:cNvSpPr txBox="1"/>
          <p:nvPr userDrawn="1"/>
        </p:nvSpPr>
        <p:spPr>
          <a:xfrm>
            <a:off x="371476" y="296863"/>
            <a:ext cx="101080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</a:lstStyle>
          <a:p>
            <a:pPr lvl="0"/>
            <a:r>
              <a:rPr lang="nl-NL" sz="4000" b="1" noProof="0" dirty="0">
                <a:latin typeface="+mj-lt"/>
              </a:rPr>
              <a:t>Handleiding (verkort)</a:t>
            </a:r>
          </a:p>
        </p:txBody>
      </p:sp>
    </p:spTree>
    <p:extLst>
      <p:ext uri="{BB962C8B-B14F-4D97-AF65-F5344CB8AC3E}">
        <p14:creationId xmlns:p14="http://schemas.microsoft.com/office/powerpoint/2010/main" val="406086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5" y="296863"/>
            <a:ext cx="5645149" cy="2395967"/>
          </a:xfrm>
        </p:spPr>
        <p:txBody>
          <a:bodyPr anchor="t"/>
          <a:lstStyle>
            <a:lvl1pPr algn="l">
              <a:lnSpc>
                <a:spcPct val="85000"/>
              </a:lnSpc>
              <a:defRPr sz="6000" spc="-120" baseline="0"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41C6C6D-C3CA-4FC9-A485-7EAAB57E7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4650" y="2699255"/>
            <a:ext cx="5645149" cy="3430083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noProof="0"/>
              <a:t>Klikken om de ondertitelstijl van het model te bewerken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74750" y="6325170"/>
            <a:ext cx="4921250" cy="216000"/>
          </a:xfrm>
        </p:spPr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1476" y="7020000"/>
            <a:ext cx="311944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10" name="Tijdelijke aanduiding voor tekst 26">
            <a:extLst>
              <a:ext uri="{FF2B5EF4-FFF2-40B4-BE49-F238E27FC236}">
                <a16:creationId xmlns:a16="http://schemas.microsoft.com/office/drawing/2014/main" id="{41AB786A-2A3B-4717-89E5-8E35FE4DBEC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056685" y="5896036"/>
            <a:ext cx="2750400" cy="571690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rIns="406800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26E3DA42-E656-4206-A24B-B5FAE257CF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75377" y="0"/>
            <a:ext cx="6016622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1476" y="6325170"/>
            <a:ext cx="803274" cy="21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0E8DCF3-56A4-46E1-9EBC-EA613906C72E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13" name="Logo">
            <a:extLst>
              <a:ext uri="{FF2B5EF4-FFF2-40B4-BE49-F238E27FC236}">
                <a16:creationId xmlns:a16="http://schemas.microsoft.com/office/drawing/2014/main" id="{60F18813-55E5-408E-8ACE-F31156719ED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056685" y="5896036"/>
            <a:ext cx="2750400" cy="571690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3600000" rIns="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06931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Vormentaal">
            <a:extLst>
              <a:ext uri="{FF2B5EF4-FFF2-40B4-BE49-F238E27FC236}">
                <a16:creationId xmlns:a16="http://schemas.microsoft.com/office/drawing/2014/main" id="{E44F29B4-B10E-4A7C-9AA2-62C4B57A53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001962"/>
            <a:ext cx="8676000" cy="2484000"/>
          </a:xfrm>
        </p:spPr>
        <p:txBody>
          <a:bodyPr anchor="b"/>
          <a:lstStyle>
            <a:lvl1pPr algn="l">
              <a:lnSpc>
                <a:spcPct val="85000"/>
              </a:lnSpc>
              <a:defRPr sz="6000" spc="-120" baseline="0"/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0800" y="7020000"/>
            <a:ext cx="311944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74750" y="6325170"/>
            <a:ext cx="4921250" cy="216000"/>
          </a:xfrm>
        </p:spPr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grpSp>
        <p:nvGrpSpPr>
          <p:cNvPr id="10" name="Logo">
            <a:extLst>
              <a:ext uri="{FF2B5EF4-FFF2-40B4-BE49-F238E27FC236}">
                <a16:creationId xmlns:a16="http://schemas.microsoft.com/office/drawing/2014/main" id="{0A063B09-27A8-4B81-9B57-D8FFCF678BA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9056685" y="5896036"/>
            <a:ext cx="2750453" cy="571690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BA37A059-A239-4E52-8A9D-E17AA516807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16133F7D-BC85-4324-A4F5-5D35A7A759B6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B14D7D93-0806-4001-A659-50467AAAF4C2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1B30E15-CE1E-40C2-B3D2-3C439183C0D0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164A2669-414D-48BD-AB98-B02F2C9EE3B5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DAB275AD-8ABF-4D9B-94E3-9375F03BA6DA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78D2EA3F-676A-4083-9C45-16E717D51C13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1476" y="6325170"/>
            <a:ext cx="803274" cy="21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1860599-687F-493C-A523-B4769D1A9902}" type="datetime1">
              <a:rPr lang="nl-NL" noProof="0" smtClean="0"/>
              <a:t>5-12-2023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13505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oudsopgav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Vormentaal">
            <a:extLst>
              <a:ext uri="{FF2B5EF4-FFF2-40B4-BE49-F238E27FC236}">
                <a16:creationId xmlns:a16="http://schemas.microsoft.com/office/drawing/2014/main" id="{610CCB28-A748-4AA9-A239-EEA4BBF0E6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96863"/>
            <a:ext cx="10260000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709738"/>
            <a:ext cx="11449050" cy="4419599"/>
          </a:xfrm>
        </p:spPr>
        <p:txBody>
          <a:bodyPr numCol="2" spcCol="180000">
            <a:noAutofit/>
          </a:bodyPr>
          <a:lstStyle>
            <a:lvl1pPr marL="648000" indent="-648000">
              <a:spcBef>
                <a:spcPts val="2800"/>
              </a:spcBef>
              <a:buFont typeface="+mj-lt"/>
              <a:buAutoNum type="arabicPeriod"/>
              <a:defRPr sz="3000" b="1">
                <a:solidFill>
                  <a:schemeClr val="tx1"/>
                </a:solidFill>
              </a:defRPr>
            </a:lvl1pPr>
            <a:lvl2pPr marL="648000" indent="0">
              <a:spcBef>
                <a:spcPts val="200"/>
              </a:spcBef>
              <a:buFont typeface="+mj-lt"/>
              <a:buNone/>
              <a:defRPr sz="1800">
                <a:solidFill>
                  <a:schemeClr val="tx1"/>
                </a:solidFill>
              </a:defRPr>
            </a:lvl2pPr>
          </a:lstStyle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8805B-C73B-4907-9377-FC5FEFF5C94B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367388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oudsopgave 0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Vormentaal">
            <a:extLst>
              <a:ext uri="{FF2B5EF4-FFF2-40B4-BE49-F238E27FC236}">
                <a16:creationId xmlns:a16="http://schemas.microsoft.com/office/drawing/2014/main" id="{EAAEE556-E267-4E86-B8C7-B4E4452546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96863"/>
            <a:ext cx="10260000" cy="11604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709738"/>
            <a:ext cx="11449050" cy="4419599"/>
          </a:xfrm>
        </p:spPr>
        <p:txBody>
          <a:bodyPr numCol="2" spcCol="180000">
            <a:noAutofit/>
          </a:bodyPr>
          <a:lstStyle>
            <a:lvl1pPr marL="648000" indent="-648000">
              <a:spcBef>
                <a:spcPts val="2800"/>
              </a:spcBef>
              <a:buClr>
                <a:schemeClr val="accent1"/>
              </a:buClr>
              <a:buFont typeface="+mj-lt"/>
              <a:buAutoNum type="arabicPeriod"/>
              <a:defRPr sz="3000" b="1">
                <a:solidFill>
                  <a:schemeClr val="accent3"/>
                </a:solidFill>
              </a:defRPr>
            </a:lvl1pPr>
            <a:lvl2pPr marL="648000" indent="0">
              <a:spcBef>
                <a:spcPts val="200"/>
              </a:spcBef>
              <a:buFont typeface="+mj-lt"/>
              <a:buNone/>
              <a:defRPr sz="1800">
                <a:solidFill>
                  <a:schemeClr val="accent3"/>
                </a:solidFill>
              </a:defRPr>
            </a:lvl2pPr>
          </a:lstStyle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8924F-0B7B-4710-AD11-E918B7D7DC34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90224F01-BFD3-4032-8F27-364493696B6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999221" y="6308761"/>
            <a:ext cx="8100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E4A0A9F3-30A5-47A0-A2F5-C567F034DA3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F605AB36-3819-4060-90DA-E95C41610AC9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75A95424-12A7-4B53-ADA1-73DB05791E52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7D333531-FF02-4B8F-A92B-FB8A65B908D3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19FED0C-E443-4B6E-A545-4EC2493707A0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89256D36-415E-4460-B920-A328317F5B3F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2F7291F7-3F41-4A72-BD4D-8FFD8E680E4B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865923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oudsopgave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96863"/>
            <a:ext cx="5645148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709738"/>
            <a:ext cx="5645149" cy="4419599"/>
          </a:xfrm>
        </p:spPr>
        <p:txBody>
          <a:bodyPr numCol="1" spcCol="180000">
            <a:noAutofit/>
          </a:bodyPr>
          <a:lstStyle>
            <a:lvl1pPr marL="648000" indent="-648000">
              <a:spcBef>
                <a:spcPts val="2800"/>
              </a:spcBef>
              <a:buFont typeface="+mj-lt"/>
              <a:buAutoNum type="arabicPeriod"/>
              <a:defRPr sz="3000" b="1">
                <a:solidFill>
                  <a:schemeClr val="tx1"/>
                </a:solidFill>
              </a:defRPr>
            </a:lvl1pPr>
            <a:lvl2pPr marL="648000" indent="0">
              <a:spcBef>
                <a:spcPts val="200"/>
              </a:spcBef>
              <a:buFont typeface="+mj-lt"/>
              <a:buNone/>
              <a:defRPr sz="1800">
                <a:solidFill>
                  <a:schemeClr val="tx1"/>
                </a:solidFill>
              </a:defRPr>
            </a:lvl2pPr>
          </a:lstStyle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0D4A7-C8B7-4A0C-B633-469DC286E6A4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afbeelding 24">
            <a:extLst>
              <a:ext uri="{FF2B5EF4-FFF2-40B4-BE49-F238E27FC236}">
                <a16:creationId xmlns:a16="http://schemas.microsoft.com/office/drawing/2014/main" id="{7FA7122C-11FD-46BD-AE2D-3F37E88F88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75377" y="0"/>
            <a:ext cx="6016622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20" name="Logo">
            <a:extLst>
              <a:ext uri="{FF2B5EF4-FFF2-40B4-BE49-F238E27FC236}">
                <a16:creationId xmlns:a16="http://schemas.microsoft.com/office/drawing/2014/main" id="{053E2554-49CE-45F5-9087-DC2D03D595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999221" y="6308761"/>
            <a:ext cx="810000" cy="168361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1728000" rIns="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518217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878640"/>
            <a:ext cx="10563225" cy="1250698"/>
          </a:xfrm>
        </p:spPr>
        <p:txBody>
          <a:bodyPr/>
          <a:lstStyle>
            <a:lvl1pPr>
              <a:lnSpc>
                <a:spcPct val="100000"/>
              </a:lnSpc>
              <a:defRPr spc="-40" baseline="0"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244ED-5108-4353-A2EE-644FDE4D0D92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F8818275-0ECE-4EEA-85E4-E5F24E3D1D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1999" cy="4620126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833F10DA-7BE3-44BC-AD73-417280AF88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6" y="4878640"/>
            <a:ext cx="885824" cy="1250698"/>
          </a:xfrm>
        </p:spPr>
        <p:txBody>
          <a:bodyPr tIns="36000">
            <a:normAutofit/>
          </a:bodyPr>
          <a:lstStyle>
            <a:lvl1pPr marL="0" indent="0">
              <a:buNone/>
              <a:defRPr lang="nl-NL" sz="4000" b="1" kern="1200" spc="-4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l-NL" noProof="0"/>
              <a:t>nr.</a:t>
            </a:r>
          </a:p>
        </p:txBody>
      </p:sp>
      <p:grpSp>
        <p:nvGrpSpPr>
          <p:cNvPr id="13" name="Logo">
            <a:extLst>
              <a:ext uri="{FF2B5EF4-FFF2-40B4-BE49-F238E27FC236}">
                <a16:creationId xmlns:a16="http://schemas.microsoft.com/office/drawing/2014/main" id="{131E4FBE-CE9E-49C3-B0DC-AC42D8D7FE3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999222" y="6308761"/>
            <a:ext cx="8100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CF560A07-571E-49CB-8BF2-FE03BE61598C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CD13A10B-1187-4201-895D-30E8DEF1EE00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2A9AF56A-6CE2-4855-B82D-85682D690397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063D4F54-662C-4A93-8440-C00F6D6910A5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FB0ED5F0-B2E4-4EB4-BCDE-0941DEEFB53E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19" name="Vrije vorm: vorm 18">
              <a:extLst>
                <a:ext uri="{FF2B5EF4-FFF2-40B4-BE49-F238E27FC236}">
                  <a16:creationId xmlns:a16="http://schemas.microsoft.com/office/drawing/2014/main" id="{E18D3603-7DA4-428B-96E2-9E23C7709365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20" name="Vrije vorm: vorm 19">
              <a:extLst>
                <a:ext uri="{FF2B5EF4-FFF2-40B4-BE49-F238E27FC236}">
                  <a16:creationId xmlns:a16="http://schemas.microsoft.com/office/drawing/2014/main" id="{6486DE3C-E5E2-4469-ABC8-3029D46C85A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</p:grpSp>
    </p:spTree>
    <p:extLst>
      <p:ext uri="{BB962C8B-B14F-4D97-AF65-F5344CB8AC3E}">
        <p14:creationId xmlns:p14="http://schemas.microsoft.com/office/powerpoint/2010/main" val="3767490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met afbeelding Blauw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878640"/>
            <a:ext cx="10563225" cy="1250698"/>
          </a:xfrm>
        </p:spPr>
        <p:txBody>
          <a:bodyPr/>
          <a:lstStyle>
            <a:lvl1pPr>
              <a:lnSpc>
                <a:spcPct val="100000"/>
              </a:lnSpc>
              <a:defRPr spc="-40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E9D6B-D6F0-40D7-BDA6-80E6F7E85B75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F8818275-0ECE-4EEA-85E4-E5F24E3D1D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1999" cy="4620126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833F10DA-7BE3-44BC-AD73-417280AF88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6" y="4878640"/>
            <a:ext cx="885824" cy="1250698"/>
          </a:xfrm>
        </p:spPr>
        <p:txBody>
          <a:bodyPr tIns="36000">
            <a:normAutofit/>
          </a:bodyPr>
          <a:lstStyle>
            <a:lvl1pPr marL="0" indent="0">
              <a:buNone/>
              <a:defRPr lang="nl-NL" sz="4000" b="1" kern="1200" spc="-40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l-NL" noProof="0"/>
              <a:t>nr.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8154B1E2-03C9-4C2E-B0D6-C4E6F2009E6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999221" y="6308761"/>
            <a:ext cx="8100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D8B74DBB-28C8-47E9-AA27-F8D399B9526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4B2EC2F3-D1E1-4014-90D5-4F8B24861A3A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B1C2803A-0EF6-4E34-9DB4-496EB7F724D8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9C63037-3A08-47AF-A098-63FFDD89854B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43C48D06-7C65-4FAB-A385-32C7A78D546F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13146446-781B-4CD5-8D83-F40D7172B4A9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7C1F7F4C-FA11-4AC0-BBB4-F6B1E8762A2A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82617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5F28369-D853-41FC-B421-7149A2BF2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96863"/>
            <a:ext cx="10108030" cy="1160403"/>
          </a:xfrm>
          <a:prstGeom prst="rect">
            <a:avLst/>
          </a:prstGeom>
        </p:spPr>
        <p:txBody>
          <a:bodyPr vert="horz" lIns="0" tIns="36000" rIns="0" bIns="0" rtlCol="0" anchor="t" anchorCtr="0">
            <a:noAutofit/>
          </a:bodyPr>
          <a:lstStyle/>
          <a:p>
            <a:endParaRPr lang="nl-NL" noProof="0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C07AA40-F257-4F75-AEE1-A6910D0C56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5" y="1709739"/>
            <a:ext cx="11449050" cy="43561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  <a:p>
            <a:pPr lvl="5"/>
            <a:r>
              <a:rPr lang="nl-NL" noProof="0" dirty="0"/>
              <a:t>Zesde niveau</a:t>
            </a:r>
          </a:p>
          <a:p>
            <a:pPr lvl="6"/>
            <a:r>
              <a:rPr lang="nl-NL" noProof="0" dirty="0"/>
              <a:t>Zevende niveau - Subtitel</a:t>
            </a:r>
          </a:p>
          <a:p>
            <a:pPr lvl="7"/>
            <a:r>
              <a:rPr lang="nl-NL" noProof="0" dirty="0"/>
              <a:t>Achtste niveau - Subtitel</a:t>
            </a:r>
          </a:p>
          <a:p>
            <a:pPr lvl="8"/>
            <a:r>
              <a:rPr lang="nl-NL" noProof="0" dirty="0"/>
              <a:t>Negende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3F86E3F-0C63-4E97-895C-45E3D9DA10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5999" y="7020000"/>
            <a:ext cx="1620000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200">
                <a:solidFill>
                  <a:srgbClr val="E6E6E6"/>
                </a:solidFill>
              </a:defRPr>
            </a:lvl1pPr>
          </a:lstStyle>
          <a:p>
            <a:fld id="{3033D5A6-A31A-4714-8C8C-D9F565F5F594}" type="datetime1">
              <a:rPr lang="nl-NL" noProof="0" smtClean="0"/>
              <a:t>5-12-2023</a:t>
            </a:fld>
            <a:endParaRPr lang="nl-NL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77FCBCE-DC2F-4902-A3CE-81254D6F4A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0568" y="6325170"/>
            <a:ext cx="5296057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nl-NL" noProof="0" dirty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EA90362-143D-4A57-889A-3B5E336B0A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1476" y="6325170"/>
            <a:ext cx="311944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0" name="Logo">
            <a:extLst>
              <a:ext uri="{FF2B5EF4-FFF2-40B4-BE49-F238E27FC236}">
                <a16:creationId xmlns:a16="http://schemas.microsoft.com/office/drawing/2014/main" id="{AC2B3D40-4D66-4B96-8808-38A2F4F4C97E}"/>
              </a:ext>
            </a:extLst>
          </p:cNvPr>
          <p:cNvGrpSpPr>
            <a:grpSpLocks noChangeAspect="1"/>
          </p:cNvGrpSpPr>
          <p:nvPr/>
        </p:nvGrpSpPr>
        <p:grpSpPr>
          <a:xfrm>
            <a:off x="10999221" y="6308761"/>
            <a:ext cx="8100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71AEE973-A991-4793-A737-1C2D82A7AA3E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DE6AAFCD-6B85-4093-8424-57DECBB9020C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804F2F31-380C-400D-9AC4-1FDFA21E5423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595ECC52-9B4D-430D-979C-990E6A3C971C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4085E259-5C17-488D-9829-4345C64B80F9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9DFBDC82-81BF-49C8-9ADC-C124E19655F5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24B01084-4721-4A15-87C0-03BBF8FE1D2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79623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50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1" r:id="rId8"/>
    <p:sldLayoutId id="2147483679" r:id="rId9"/>
    <p:sldLayoutId id="2147483680" r:id="rId10"/>
    <p:sldLayoutId id="2147483681" r:id="rId11"/>
    <p:sldLayoutId id="2147483682" r:id="rId12"/>
    <p:sldLayoutId id="2147483672" r:id="rId13"/>
    <p:sldLayoutId id="2147483673" r:id="rId14"/>
    <p:sldLayoutId id="2147483674" r:id="rId15"/>
    <p:sldLayoutId id="2147483676" r:id="rId16"/>
    <p:sldLayoutId id="2147483677" r:id="rId17"/>
    <p:sldLayoutId id="2147483678" r:id="rId18"/>
    <p:sldLayoutId id="2147483649" r:id="rId19"/>
    <p:sldLayoutId id="2147483669" r:id="rId20"/>
    <p:sldLayoutId id="2147483670" r:id="rId21"/>
    <p:sldLayoutId id="2147483683" r:id="rId22"/>
    <p:sldLayoutId id="2147483684" r:id="rId23"/>
    <p:sldLayoutId id="2147483685" r:id="rId24"/>
    <p:sldLayoutId id="2147483654" r:id="rId25"/>
    <p:sldLayoutId id="2147483655" r:id="rId26"/>
    <p:sldLayoutId id="2147483687" r:id="rId27"/>
    <p:sldLayoutId id="2147483688" r:id="rId28"/>
    <p:sldLayoutId id="2147483689" r:id="rId2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216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-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Font typeface="+mj-lt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432000" indent="-432000" algn="l" defTabSz="914400" rtl="0" eaLnBrk="1" latinLnBrk="0" hangingPunct="1">
        <a:lnSpc>
          <a:spcPct val="100000"/>
        </a:lnSpc>
        <a:spcBef>
          <a:spcPts val="0"/>
        </a:spcBef>
        <a:buFont typeface="+mj-lt"/>
        <a:buAutoNum type="arabicPeriod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864000" indent="-432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+mj-lt"/>
        <a:buAutoNum type="alphaLcPeriod"/>
        <a:defRPr lang="nl-NL" sz="1800" kern="1200" noProof="0" dirty="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lang="nl-NL" sz="3000" kern="1200" noProof="0" dirty="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4" pos="7446" userDrawn="1">
          <p15:clr>
            <a:srgbClr val="F26B43"/>
          </p15:clr>
        </p15:guide>
        <p15:guide id="5" orient="horz" pos="187" userDrawn="1">
          <p15:clr>
            <a:srgbClr val="F26B43"/>
          </p15:clr>
        </p15:guide>
        <p15:guide id="6" orient="horz" pos="1071" userDrawn="1">
          <p15:clr>
            <a:srgbClr val="F26B43"/>
          </p15:clr>
        </p15:guide>
        <p15:guide id="7" orient="horz" pos="3861" userDrawn="1">
          <p15:clr>
            <a:srgbClr val="F26B43"/>
          </p15:clr>
        </p15:guide>
        <p15:guide id="8" orient="horz" pos="39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nl.wikipedia.org/w/index.php?title=Dikformaat&amp;action=edit&amp;redlink=1" TargetMode="External"/><Relationship Id="rId2" Type="http://schemas.openxmlformats.org/officeDocument/2006/relationships/hyperlink" Target="https://nl.wikipedia.org/wiki/Waalformaat" TargetMode="Externa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hyperlink" Target="https://nl.wikipedia.org/w/index.php?title=Keiformaat&amp;action=edit&amp;redlink=1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el 16">
            <a:extLst>
              <a:ext uri="{FF2B5EF4-FFF2-40B4-BE49-F238E27FC236}">
                <a16:creationId xmlns:a16="http://schemas.microsoft.com/office/drawing/2014/main" id="{9C152A09-14F2-41A1-9B21-775068B95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833A677-DA02-41C7-B19C-2AEBA0D66B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5999" y="7020000"/>
            <a:ext cx="1620000" cy="216000"/>
          </a:xfrm>
        </p:spPr>
        <p:txBody>
          <a:bodyPr/>
          <a:lstStyle/>
          <a:p>
            <a:fld id="{B34830DA-893C-43FC-932A-FD3AB0CCB479}" type="datetime1">
              <a:rPr lang="nl-NL" smtClean="0"/>
              <a:pPr/>
              <a:t>5-12-2023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E17E8DE-389B-4F0A-8A50-69C8B570A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0568" y="7020000"/>
            <a:ext cx="5296057" cy="216000"/>
          </a:xfrm>
        </p:spPr>
        <p:txBody>
          <a:bodyPr/>
          <a:lstStyle/>
          <a:p>
            <a:r>
              <a:rPr lang="nl-NL" dirty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555F440-2F37-4A7F-8B9D-A63EEF43D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1476" y="7020000"/>
            <a:ext cx="311944" cy="216000"/>
          </a:xfrm>
        </p:spPr>
        <p:txBody>
          <a:bodyPr/>
          <a:lstStyle/>
          <a:p>
            <a:fld id="{45B76B8B-DE07-48A4-9913-B57A52F2F853}" type="slidenum">
              <a:rPr lang="nl-NL" smtClean="0"/>
              <a:pPr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87650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BA5B3C-083B-4AAA-1F2E-29F71EB5B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96863"/>
            <a:ext cx="11437745" cy="1160403"/>
          </a:xfrm>
        </p:spPr>
        <p:txBody>
          <a:bodyPr anchor="t">
            <a:normAutofit/>
          </a:bodyPr>
          <a:lstStyle/>
          <a:p>
            <a:r>
              <a:rPr lang="nl-NL" dirty="0"/>
              <a:t>Rekenvoorbeeld 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B5E90F4-7EE8-ABED-50EC-E7F777FF3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0568" y="6325170"/>
            <a:ext cx="5296057" cy="216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r>
              <a:rPr lang="nl-NL" noProof="0"/>
              <a:t>Onderwerp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2F7D88A-A19C-F480-35B3-1E168DED9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1476" y="6325170"/>
            <a:ext cx="311944" cy="216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45B76B8B-DE07-48A4-9913-B57A52F2F853}" type="slidenum">
              <a:rPr lang="nl-NL" noProof="0" smtClean="0"/>
              <a:pPr>
                <a:spcAft>
                  <a:spcPts val="600"/>
                </a:spcAft>
              </a:pPr>
              <a:t>10</a:t>
            </a:fld>
            <a:endParaRPr lang="nl-NL" noProof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D1A075E6-1F45-E6BD-2EE4-30672A549A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1709738"/>
            <a:ext cx="5645150" cy="4419599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l-NL" dirty="0"/>
              <a:t>De oprit van 6 bij 4 meter wil je ontgraven tot een diepte van 30 cm. </a:t>
            </a:r>
            <a:endParaRPr lang="nl-NL"/>
          </a:p>
          <a:p>
            <a:pPr>
              <a:spcAft>
                <a:spcPts val="600"/>
              </a:spcAft>
            </a:pPr>
            <a:endParaRPr lang="nl-NL"/>
          </a:p>
          <a:p>
            <a:pPr>
              <a:spcAft>
                <a:spcPts val="600"/>
              </a:spcAft>
            </a:pPr>
            <a:r>
              <a:rPr lang="nl-NL" dirty="0"/>
              <a:t>Hoeveel grond ga je ontgraven?</a:t>
            </a:r>
            <a:endParaRPr lang="nl-NL"/>
          </a:p>
          <a:p>
            <a:pPr>
              <a:spcAft>
                <a:spcPts val="600"/>
              </a:spcAft>
            </a:pPr>
            <a:endParaRPr lang="nl-NL"/>
          </a:p>
          <a:p>
            <a:pPr>
              <a:spcAft>
                <a:spcPts val="600"/>
              </a:spcAft>
            </a:pPr>
            <a:r>
              <a:rPr lang="nl-NL" dirty="0"/>
              <a:t>6,0x4,0x0,3 = 7,2M3</a:t>
            </a:r>
            <a:endParaRPr lang="nl-NL"/>
          </a:p>
          <a:p>
            <a:pPr>
              <a:spcAft>
                <a:spcPts val="600"/>
              </a:spcAft>
            </a:pPr>
            <a:endParaRPr lang="nl-NL"/>
          </a:p>
          <a:p>
            <a:pPr>
              <a:spcAft>
                <a:spcPts val="600"/>
              </a:spcAft>
            </a:pPr>
            <a:r>
              <a:rPr lang="nl-NL" dirty="0"/>
              <a:t>Je gaat het afvoeren, hoeveel voer je nu af?</a:t>
            </a:r>
            <a:endParaRPr lang="nl-NL"/>
          </a:p>
          <a:p>
            <a:pPr>
              <a:spcAft>
                <a:spcPts val="600"/>
              </a:spcAft>
            </a:pPr>
            <a:endParaRPr lang="nl-NL"/>
          </a:p>
          <a:p>
            <a:pPr>
              <a:spcAft>
                <a:spcPts val="600"/>
              </a:spcAft>
            </a:pPr>
            <a:endParaRPr lang="nl-NL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204F07E3-CC9E-AF4B-84BD-BA080B8B87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071" y="2202032"/>
            <a:ext cx="5656454" cy="2909549"/>
          </a:xfrm>
          <a:prstGeom prst="rect">
            <a:avLst/>
          </a:prstGeom>
          <a:noFill/>
        </p:spPr>
      </p:pic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EAC07301-A20E-F129-CA32-ED234CF8BCA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175377" y="5722937"/>
            <a:ext cx="5645148" cy="406401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457B47D-8BCB-7F3F-93EE-8C0DC2980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F56DC809-E006-4D4A-A571-B5578B43D022}" type="datetime1">
              <a:rPr lang="nl-NL" noProof="0" smtClean="0"/>
              <a:pPr>
                <a:spcAft>
                  <a:spcPts val="600"/>
                </a:spcAft>
              </a:pPr>
              <a:t>5-12-2023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663872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CD05F3-90A8-B960-5C0B-27C495B4B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Cunet</a:t>
            </a:r>
            <a:r>
              <a:rPr lang="nl-NL" dirty="0"/>
              <a:t> 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B585165-CB84-43D6-CDF1-4F64F4F3B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C809-E006-4D4A-A571-B5578B43D022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07F7805-CBAC-6A6F-C54A-535D704F5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1F1F77C-629C-E757-EFEF-98FC78CE4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11</a:t>
            </a:fld>
            <a:endParaRPr lang="nl-NL" noProof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B1E907EE-9CDA-2F67-D9BE-58C38180E6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Nulpunt bepalen </a:t>
            </a:r>
          </a:p>
          <a:p>
            <a:r>
              <a:rPr lang="nl-NL" dirty="0"/>
              <a:t>Grondslag </a:t>
            </a:r>
          </a:p>
          <a:p>
            <a:r>
              <a:rPr lang="nl-NL" dirty="0"/>
              <a:t>Bodemgesteldheid</a:t>
            </a:r>
          </a:p>
          <a:p>
            <a:r>
              <a:rPr lang="nl-NL" dirty="0"/>
              <a:t>Opbouw </a:t>
            </a:r>
            <a:r>
              <a:rPr lang="nl-NL" dirty="0" err="1"/>
              <a:t>zandcunet</a:t>
            </a:r>
            <a:endParaRPr lang="nl-NL" dirty="0"/>
          </a:p>
          <a:p>
            <a:endParaRPr lang="nl-NL" dirty="0"/>
          </a:p>
          <a:p>
            <a:r>
              <a:rPr lang="nl-NL" dirty="0"/>
              <a:t>Inzet van machines </a:t>
            </a:r>
          </a:p>
          <a:p>
            <a:endParaRPr lang="nl-NL" dirty="0"/>
          </a:p>
        </p:txBody>
      </p:sp>
      <p:pic>
        <p:nvPicPr>
          <p:cNvPr id="9" name="Tijdelijke aanduiding voor afbeelding 8">
            <a:extLst>
              <a:ext uri="{FF2B5EF4-FFF2-40B4-BE49-F238E27FC236}">
                <a16:creationId xmlns:a16="http://schemas.microsoft.com/office/drawing/2014/main" id="{E6A001A7-9130-B358-2BF3-B94E8D2CF61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2" r="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4952267F-D4D7-224C-5A31-07DF628595B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332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4392E1C1-F4BE-9072-6BDB-6603F80AE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96863"/>
            <a:ext cx="5638799" cy="1160403"/>
          </a:xfrm>
        </p:spPr>
        <p:txBody>
          <a:bodyPr/>
          <a:lstStyle/>
          <a:p>
            <a:r>
              <a:rPr lang="en-US" dirty="0" err="1"/>
              <a:t>Voorbereidingen</a:t>
            </a:r>
            <a:r>
              <a:rPr lang="en-US" dirty="0"/>
              <a:t> 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960BFB3-2A9E-C1E9-2934-2AE1C8820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0568" y="6325170"/>
            <a:ext cx="5296057" cy="216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67570F7-FBBB-E036-F2D1-D710B7EAD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1476" y="6325170"/>
            <a:ext cx="311944" cy="216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45B76B8B-DE07-48A4-9913-B57A52F2F853}" type="slidenum">
              <a:rPr lang="nl-NL" noProof="0" smtClean="0"/>
              <a:pPr>
                <a:spcAft>
                  <a:spcPts val="600"/>
                </a:spcAft>
              </a:pPr>
              <a:t>12</a:t>
            </a:fld>
            <a:endParaRPr lang="nl-NL" noProof="0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7A18A2FC-36D0-91BC-3E67-83D847C5D9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1709738"/>
            <a:ext cx="5645150" cy="4419599"/>
          </a:xfrm>
        </p:spPr>
        <p:txBody>
          <a:bodyPr/>
          <a:lstStyle/>
          <a:p>
            <a:r>
              <a:rPr lang="en-US" dirty="0"/>
              <a:t>PBM’s </a:t>
            </a:r>
          </a:p>
          <a:p>
            <a:r>
              <a:rPr lang="en-US" dirty="0" err="1"/>
              <a:t>Gereedschappen</a:t>
            </a:r>
            <a:endParaRPr lang="en-US" dirty="0"/>
          </a:p>
          <a:p>
            <a:r>
              <a:rPr lang="en-US" dirty="0"/>
              <a:t>Machines</a:t>
            </a:r>
          </a:p>
          <a:p>
            <a:r>
              <a:rPr lang="en-US" dirty="0" err="1"/>
              <a:t>Materialen</a:t>
            </a:r>
            <a:r>
              <a:rPr lang="en-US" dirty="0"/>
              <a:t> </a:t>
            </a:r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62F381F5-B232-DAF0-FCB7-1A892C0734A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/>
          <a:stretch/>
        </p:blipFill>
        <p:spPr>
          <a:xfrm>
            <a:off x="6423343" y="0"/>
            <a:ext cx="5520689" cy="6858000"/>
          </a:xfrm>
          <a:noFill/>
        </p:spPr>
      </p:pic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779E765B-437F-FADB-952B-89177446E18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999221" y="6308761"/>
            <a:ext cx="810000" cy="16836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0D64713-04D3-CA80-C24B-2D4DD3044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DD8805B-C73B-4907-9377-FC5FEFF5C94B}" type="datetime1">
              <a:rPr lang="nl-NL" noProof="0" smtClean="0"/>
              <a:pPr>
                <a:spcAft>
                  <a:spcPts val="600"/>
                </a:spcAft>
              </a:pPr>
              <a:t>5-12-2023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1861049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379C38-142E-8D38-02D4-79F7D993B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Soorten elementverharding 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66F769B-583E-3613-FEE1-7F2944140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B38DD-7B9B-4187-B15F-CA706FB7F2BF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0A13507-E86C-01C7-0D1C-51FB38721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3FACE19-A1A5-34D8-2250-0C35B2244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13</a:t>
            </a:fld>
            <a:endParaRPr lang="nl-NL" noProof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24421AD9-B658-0F0F-397B-DB29427EEA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Betonklinker </a:t>
            </a:r>
          </a:p>
          <a:p>
            <a:r>
              <a:rPr lang="nl-NL" dirty="0"/>
              <a:t>Gebakkenklinker</a:t>
            </a:r>
          </a:p>
          <a:p>
            <a:r>
              <a:rPr lang="nl-NL" dirty="0"/>
              <a:t>Betontegels</a:t>
            </a:r>
          </a:p>
          <a:p>
            <a:r>
              <a:rPr lang="nl-NL" dirty="0" err="1"/>
              <a:t>Geoceramica</a:t>
            </a:r>
            <a:r>
              <a:rPr lang="nl-NL" dirty="0"/>
              <a:t> (keramische tuintegel) </a:t>
            </a:r>
          </a:p>
          <a:p>
            <a:r>
              <a:rPr lang="nl-NL" dirty="0"/>
              <a:t>Natuursteen</a:t>
            </a:r>
          </a:p>
          <a:p>
            <a:endParaRPr lang="nl-NL" dirty="0"/>
          </a:p>
        </p:txBody>
      </p:sp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id="{F0A3D764-98AD-381E-9130-12A4C9F93E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362DC8BD-5275-D1F9-B0CF-5E48F5B0326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589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00C02F-20AB-7A23-31E8-C0FA9024C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Klinkermaten 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C9E4B81-AFFF-0ABE-246B-3BDB60092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B38DD-7B9B-4187-B15F-CA706FB7F2BF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C62EF22-D2E0-835E-5963-1CC6FFF4B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A75008E-500C-D848-E1EB-43C271167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14</a:t>
            </a:fld>
            <a:endParaRPr lang="nl-NL" noProof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3E678458-EDC5-E2FB-1C25-92E19DFBE0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l"/>
            <a:r>
              <a:rPr lang="nl-NL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Straatbakstenen zijn er in meerdere formaten, maar in Nederland zijn de drie belangrijkste:</a:t>
            </a:r>
          </a:p>
          <a:p>
            <a:pPr marL="0" indent="0" algn="l">
              <a:buNone/>
            </a:pPr>
            <a:endParaRPr lang="nl-NL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solidFill>
                  <a:srgbClr val="0645AD"/>
                </a:solidFill>
                <a:effectLst/>
                <a:latin typeface="Arial" panose="020B0604020202020204" pitchFamily="34" charset="0"/>
                <a:hlinkClick r:id="rId2" tooltip="Waalformaat"/>
              </a:rPr>
              <a:t>Waalformaat</a:t>
            </a:r>
            <a:r>
              <a:rPr lang="nl-NL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(210×50 mm - ca. 100 st/m</a:t>
            </a:r>
            <a:r>
              <a:rPr lang="nl-NL" b="0" i="0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2</a:t>
            </a:r>
            <a:r>
              <a:rPr lang="nl-NL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l-NL" b="0" i="0" u="none" strike="noStrike" dirty="0">
                <a:solidFill>
                  <a:srgbClr val="BA0000"/>
                </a:solidFill>
                <a:effectLst/>
                <a:latin typeface="Arial" panose="020B0604020202020204" pitchFamily="34" charset="0"/>
                <a:hlinkClick r:id="rId3" tooltip="Dikformaat (de pagina bestaat niet)"/>
              </a:rPr>
              <a:t>Dikformaat</a:t>
            </a:r>
            <a:r>
              <a:rPr lang="nl-NL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(210×70 mm - ca. 72 st/m</a:t>
            </a:r>
            <a:r>
              <a:rPr lang="nl-NL" b="0" i="0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2</a:t>
            </a:r>
            <a:r>
              <a:rPr lang="nl-NL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l-NL" b="0" i="0" u="none" strike="noStrike" dirty="0" err="1">
                <a:solidFill>
                  <a:srgbClr val="BA0000"/>
                </a:solidFill>
                <a:effectLst/>
                <a:latin typeface="Arial" panose="020B0604020202020204" pitchFamily="34" charset="0"/>
                <a:hlinkClick r:id="rId4" tooltip="Keiformaat (de pagina bestaat niet)"/>
              </a:rPr>
              <a:t>Keiformaat</a:t>
            </a:r>
            <a:r>
              <a:rPr lang="nl-NL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(200×100 mm - ca. 45 st/m</a:t>
            </a:r>
            <a:r>
              <a:rPr lang="nl-NL" b="0" i="0" baseline="3000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2</a:t>
            </a:r>
            <a:r>
              <a:rPr lang="nl-NL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algn="l"/>
            <a:r>
              <a:rPr lang="nl-NL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Bij de formaten moet worden opgemerkt dat de exacte maatvoering per fabrikant kan verschillen, maar de verhoudingen zijn per formaat gelijk. </a:t>
            </a:r>
          </a:p>
          <a:p>
            <a:pPr algn="l"/>
            <a:endParaRPr lang="nl-NL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pPr algn="l"/>
            <a:r>
              <a:rPr lang="nl-NL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Zo is bijvoorbeeld</a:t>
            </a:r>
          </a:p>
          <a:p>
            <a:r>
              <a:rPr lang="nl-NL" dirty="0">
                <a:solidFill>
                  <a:srgbClr val="202122"/>
                </a:solidFill>
                <a:latin typeface="Arial" panose="020B0604020202020204" pitchFamily="34" charset="0"/>
              </a:rPr>
              <a:t>waalformaat 4:1</a:t>
            </a:r>
          </a:p>
          <a:p>
            <a:pPr algn="l"/>
            <a:r>
              <a:rPr lang="nl-NL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dikformaat 3:1 </a:t>
            </a:r>
          </a:p>
          <a:p>
            <a:r>
              <a:rPr lang="nl-NL" dirty="0" err="1">
                <a:solidFill>
                  <a:srgbClr val="202122"/>
                </a:solidFill>
                <a:latin typeface="Arial" panose="020B0604020202020204" pitchFamily="34" charset="0"/>
              </a:rPr>
              <a:t>keiformaat</a:t>
            </a:r>
            <a:r>
              <a:rPr lang="nl-NL" dirty="0">
                <a:solidFill>
                  <a:srgbClr val="202122"/>
                </a:solidFill>
                <a:latin typeface="Arial" panose="020B0604020202020204" pitchFamily="34" charset="0"/>
              </a:rPr>
              <a:t> standaard 2:1</a:t>
            </a:r>
          </a:p>
          <a:p>
            <a:pPr algn="l"/>
            <a:endParaRPr lang="nl-NL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8FF79AD5-77A3-823D-B755-C729F626DE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2F38BCEA-AEA0-F25B-AD98-AF01BF8CB1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0330" y="1968212"/>
            <a:ext cx="4855186" cy="1912649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B932B735-65B8-DB63-EFE1-6B3662BF10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60371" y="4139334"/>
            <a:ext cx="7538850" cy="236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6451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9A7739-A98B-CC3A-A18B-3071EFB23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448" y="316830"/>
            <a:ext cx="5638799" cy="1160403"/>
          </a:xfrm>
        </p:spPr>
        <p:txBody>
          <a:bodyPr/>
          <a:lstStyle/>
          <a:p>
            <a:r>
              <a:rPr lang="nl-NL" dirty="0"/>
              <a:t>Verschil tussen klinker en een betonsteen 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84DE0AB-E1E3-E3D0-7A6C-49E49ADD1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B38DD-7B9B-4187-B15F-CA706FB7F2BF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54E462A-21E1-2717-D68C-4ED400719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F6A80CA-AEAC-F9AD-BA24-B062990A9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15</a:t>
            </a:fld>
            <a:endParaRPr lang="nl-NL" noProof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ED9F07E1-F190-FC88-0D7B-CADF0E8B27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2318327"/>
            <a:ext cx="5645150" cy="3811010"/>
          </a:xfrm>
        </p:spPr>
        <p:txBody>
          <a:bodyPr/>
          <a:lstStyle/>
          <a:p>
            <a:r>
              <a:rPr lang="nl-NL" dirty="0"/>
              <a:t>Klinker</a:t>
            </a:r>
          </a:p>
          <a:p>
            <a:pPr lvl="1"/>
            <a:r>
              <a:rPr lang="nl-NL" dirty="0"/>
              <a:t>(1200 graden)</a:t>
            </a:r>
          </a:p>
          <a:p>
            <a:pPr lvl="1"/>
            <a:r>
              <a:rPr lang="nl-NL" dirty="0"/>
              <a:t>Klei</a:t>
            </a:r>
          </a:p>
          <a:p>
            <a:pPr lvl="1"/>
            <a:endParaRPr lang="nl-NL" dirty="0"/>
          </a:p>
          <a:p>
            <a:r>
              <a:rPr lang="nl-NL" dirty="0"/>
              <a:t>Betonklinker </a:t>
            </a:r>
          </a:p>
          <a:p>
            <a:pPr lvl="1"/>
            <a:r>
              <a:rPr lang="nl-NL" dirty="0"/>
              <a:t>Cement, zand en grind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591AE2D5-D40A-7CE1-5CAA-DA344F06F57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64CB5DCF-E51C-53B5-AC7E-08891C8C9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099" y="2035030"/>
            <a:ext cx="8305800" cy="391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1062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7C0826-B828-6EE8-5B71-60E6328D7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Betonklinker 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C3FD02A-D1DC-CF09-0F4C-B8161D7AE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B38DD-7B9B-4187-B15F-CA706FB7F2BF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F093A6F-17F8-730A-AFE2-8FA1C2DCB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9F38F1D-FB29-B7B5-F79A-EFC333C95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16</a:t>
            </a:fld>
            <a:endParaRPr lang="nl-NL" noProof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8685E3BA-BE26-B427-71C4-89AD976140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Bekijk een beton klinker van dichtbij.</a:t>
            </a:r>
          </a:p>
          <a:p>
            <a:pPr lvl="1"/>
            <a:r>
              <a:rPr lang="nl-NL" dirty="0"/>
              <a:t>Wat valt je op?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Wat betekend getrommeld of </a:t>
            </a:r>
            <a:r>
              <a:rPr lang="nl-NL" dirty="0" err="1"/>
              <a:t>ongetrommeld</a:t>
            </a:r>
            <a:r>
              <a:rPr lang="nl-NL" dirty="0"/>
              <a:t>?</a:t>
            </a:r>
          </a:p>
          <a:p>
            <a:pPr lvl="1"/>
            <a:r>
              <a:rPr lang="nl-NL" dirty="0"/>
              <a:t>Weet jij het of ga je opzoek naar het antwoord?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10" name="Tijdelijke aanduiding voor afbeelding 9">
            <a:extLst>
              <a:ext uri="{FF2B5EF4-FFF2-40B4-BE49-F238E27FC236}">
                <a16:creationId xmlns:a16="http://schemas.microsoft.com/office/drawing/2014/main" id="{1740BB23-94F8-4234-66B0-6DC63393143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/>
          <a:srcRect l="18491" r="18491"/>
          <a:stretch/>
        </p:blipFill>
        <p:spPr/>
      </p:pic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510F9F4F-B04A-9209-7347-80FAC8E8564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148" name="Picture 4" descr="2-minutenregel">
            <a:extLst>
              <a:ext uri="{FF2B5EF4-FFF2-40B4-BE49-F238E27FC236}">
                <a16:creationId xmlns:a16="http://schemas.microsoft.com/office/drawing/2014/main" id="{51DD8055-4F78-F0E2-291A-810F84F635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729" y="3701473"/>
            <a:ext cx="2143125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5892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9C2D40-F832-89F1-1A54-9248949C8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96863"/>
            <a:ext cx="11437745" cy="1160403"/>
          </a:xfrm>
        </p:spPr>
        <p:txBody>
          <a:bodyPr anchor="t">
            <a:normAutofit/>
          </a:bodyPr>
          <a:lstStyle/>
          <a:p>
            <a:r>
              <a:rPr lang="nl-NL" dirty="0"/>
              <a:t>Ondertussen weetje al meer van kwaliteit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A47CE49-B355-8AA8-64DD-D09012F46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0568" y="6325170"/>
            <a:ext cx="5296057" cy="216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r>
              <a:rPr lang="nl-NL" noProof="0"/>
              <a:t>Onderwerp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99503DD-4DA1-C57A-DA0F-2E1F02869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1476" y="6325170"/>
            <a:ext cx="311944" cy="216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45B76B8B-DE07-48A4-9913-B57A52F2F853}" type="slidenum">
              <a:rPr lang="nl-NL" noProof="0" smtClean="0"/>
              <a:pPr>
                <a:spcAft>
                  <a:spcPts val="600"/>
                </a:spcAft>
              </a:pPr>
              <a:t>17</a:t>
            </a:fld>
            <a:endParaRPr lang="nl-NL" noProof="0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43EC8506-29E1-B918-CC21-5BB272BA7E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1709738"/>
            <a:ext cx="5645150" cy="4419599"/>
          </a:xfrm>
        </p:spPr>
        <p:txBody>
          <a:bodyPr/>
          <a:lstStyle/>
          <a:p>
            <a:r>
              <a:rPr lang="en-US" dirty="0" err="1"/>
              <a:t>Bestellijstje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je </a:t>
            </a:r>
            <a:r>
              <a:rPr lang="en-US" dirty="0" err="1"/>
              <a:t>straatwerk</a:t>
            </a:r>
            <a:endParaRPr lang="en-US" dirty="0"/>
          </a:p>
          <a:p>
            <a:r>
              <a:rPr lang="en-US" dirty="0" err="1"/>
              <a:t>Materialenlijst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 </a:t>
            </a:r>
            <a:r>
              <a:rPr lang="en-US" dirty="0" err="1"/>
              <a:t>t.b.v</a:t>
            </a:r>
            <a:r>
              <a:rPr lang="en-US" dirty="0"/>
              <a:t>. </a:t>
            </a:r>
            <a:r>
              <a:rPr lang="en-US" dirty="0" err="1"/>
              <a:t>straatwerk</a:t>
            </a:r>
            <a:endParaRPr lang="en-US" dirty="0"/>
          </a:p>
          <a:p>
            <a:endParaRPr lang="en-US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A55B8080-B065-62BE-E055-2C61F4A53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071" y="1975421"/>
            <a:ext cx="5656454" cy="3362771"/>
          </a:xfrm>
          <a:prstGeom prst="rect">
            <a:avLst/>
          </a:prstGeom>
          <a:noFill/>
        </p:spPr>
      </p:pic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1B24103A-3FCD-E318-2174-F9FDE10D331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175377" y="5722937"/>
            <a:ext cx="5645148" cy="406401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DB90BAA-FBBF-FED6-E0C1-02DAFA0AC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4EEB38DD-7B9B-4187-B15F-CA706FB7F2BF}" type="datetime1">
              <a:rPr lang="nl-NL" noProof="0" smtClean="0"/>
              <a:pPr>
                <a:spcAft>
                  <a:spcPts val="600"/>
                </a:spcAft>
              </a:pPr>
              <a:t>5-12-2023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0409904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DF5E30-A018-357E-C8CC-AA51971C2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Verhoudingen 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96FF648-9531-57A5-CB69-C085E1009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C809-E006-4D4A-A571-B5578B43D022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7D104F6-2A69-3AF9-192D-68C7AE187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E5A3469-DE37-D6F1-D968-210E71A9C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18</a:t>
            </a:fld>
            <a:endParaRPr lang="nl-NL" noProof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60157AD3-F9EC-71F9-DC0D-28D51392DB1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Vetter metselspecie of juist niet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AB453A30-CAE0-2EA2-24F2-780F962ECE4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38BBC12A-5C7D-4E9D-24A2-EB1DE45406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6625" y="4298875"/>
            <a:ext cx="5400675" cy="10668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1D0D7C03-55BE-2771-CFE0-2B04DF2C3F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5377" y="2354353"/>
            <a:ext cx="30289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7710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F6E71D-1D7B-A1C2-9D8B-F3E7DE98D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machine en gereedschappen gebruik je bij verhardingen?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141AF5C-22AA-4912-1778-2BAD4804F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C809-E006-4D4A-A571-B5578B43D022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ACAF900-AFD0-A4A4-0A98-BAE073BBE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8D5BD01-F3B7-D20C-4E33-1A150CC23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19</a:t>
            </a:fld>
            <a:endParaRPr lang="nl-NL" noProof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6F8EF98A-0AE5-7162-2691-537D967AAB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Maak een lijst van gereedschappen en machines die je gebruikt bij het aanleggen of uitbreken van een stuk straatwerk.</a:t>
            </a:r>
          </a:p>
          <a:p>
            <a:endParaRPr lang="nl-NL" dirty="0"/>
          </a:p>
          <a:p>
            <a:r>
              <a:rPr lang="nl-NL" dirty="0"/>
              <a:t>Benoem de machine en het gebruik ervan</a:t>
            </a:r>
          </a:p>
          <a:p>
            <a:r>
              <a:rPr lang="nl-NL" dirty="0"/>
              <a:t>Benoem de gereedschappen die je gebruikt</a:t>
            </a:r>
          </a:p>
          <a:p>
            <a:endParaRPr lang="nl-NL" dirty="0"/>
          </a:p>
          <a:p>
            <a:r>
              <a:rPr lang="nl-NL" dirty="0"/>
              <a:t>Bats, schop, touw, pinnen, meetlint, rubberhamer, straathamer, klos, waterpas, </a:t>
            </a:r>
            <a:r>
              <a:rPr lang="nl-NL" dirty="0" err="1"/>
              <a:t>enz</a:t>
            </a:r>
            <a:r>
              <a:rPr lang="nl-NL" dirty="0"/>
              <a:t>…..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A9B6F2D6-305F-1891-752B-BF98418BCEE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194" name="Picture 2" descr="Straathamer Staphorst met ovale steel kopen | Visser Assen">
            <a:extLst>
              <a:ext uri="{FF2B5EF4-FFF2-40B4-BE49-F238E27FC236}">
                <a16:creationId xmlns:a16="http://schemas.microsoft.com/office/drawing/2014/main" id="{AA839C34-1742-FF66-2002-2C9DC5F06A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511" y="1581150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DFBA7D21-51FB-0000-38DD-3F150F982D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9021" y="1295111"/>
            <a:ext cx="2466975" cy="1847850"/>
          </a:xfrm>
          <a:prstGeom prst="rect">
            <a:avLst/>
          </a:prstGeom>
        </p:spPr>
      </p:pic>
      <p:pic>
        <p:nvPicPr>
          <p:cNvPr id="8196" name="Picture 4" descr="Trilplaat Enar 50/20 met wielset 2 ton kN - Stratenmakersspullen">
            <a:extLst>
              <a:ext uri="{FF2B5EF4-FFF2-40B4-BE49-F238E27FC236}">
                <a16:creationId xmlns:a16="http://schemas.microsoft.com/office/drawing/2014/main" id="{1E39CECA-2211-B325-2986-059FF9852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5531" y="3362888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743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1A85897F-A535-4E61-8FA4-41F211471C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001962"/>
            <a:ext cx="8676000" cy="2484000"/>
          </a:xfrm>
        </p:spPr>
        <p:txBody>
          <a:bodyPr/>
          <a:lstStyle/>
          <a:p>
            <a:r>
              <a:rPr lang="nl-NL" dirty="0"/>
              <a:t>IBS Aanleg </a:t>
            </a:r>
            <a:br>
              <a:rPr lang="nl-NL" dirty="0"/>
            </a:br>
            <a:r>
              <a:rPr lang="nl-NL" dirty="0"/>
              <a:t>Niveau 3&amp;4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347714B-50E6-4BB0-8BFD-068A01578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0800" y="7020000"/>
            <a:ext cx="311944" cy="216000"/>
          </a:xfrm>
        </p:spPr>
        <p:txBody>
          <a:bodyPr/>
          <a:lstStyle/>
          <a:p>
            <a:fld id="{45B76B8B-DE07-48A4-9913-B57A52F2F853}" type="slidenum">
              <a:rPr lang="nl-NL" smtClean="0"/>
              <a:pPr/>
              <a:t>2</a:t>
            </a:fld>
            <a:endParaRPr lang="nl-NL" dirty="0"/>
          </a:p>
        </p:txBody>
      </p:sp>
      <p:sp>
        <p:nvSpPr>
          <p:cNvPr id="13" name="Tijdelijke aanduiding voor voettekst 12">
            <a:extLst>
              <a:ext uri="{FF2B5EF4-FFF2-40B4-BE49-F238E27FC236}">
                <a16:creationId xmlns:a16="http://schemas.microsoft.com/office/drawing/2014/main" id="{8F4F87C3-B866-49CF-87A3-E8CF08503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74750" y="6325170"/>
            <a:ext cx="4921250" cy="216000"/>
          </a:xfrm>
        </p:spPr>
        <p:txBody>
          <a:bodyPr/>
          <a:lstStyle/>
          <a:p>
            <a:r>
              <a:rPr lang="nl-NL" dirty="0"/>
              <a:t>Onderwerp van de presentatie</a:t>
            </a:r>
          </a:p>
        </p:txBody>
      </p:sp>
      <p:sp>
        <p:nvSpPr>
          <p:cNvPr id="6" name="Tijdelijke aanduiding voor datum 5">
            <a:extLst>
              <a:ext uri="{FF2B5EF4-FFF2-40B4-BE49-F238E27FC236}">
                <a16:creationId xmlns:a16="http://schemas.microsoft.com/office/drawing/2014/main" id="{2A05FEA6-6A98-448D-9FFF-07E40F7B1A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1476" y="6325170"/>
            <a:ext cx="803274" cy="216000"/>
          </a:xfrm>
        </p:spPr>
        <p:txBody>
          <a:bodyPr/>
          <a:lstStyle/>
          <a:p>
            <a:fld id="{55A12DD1-E30B-4EEF-B472-86A51DCF2353}" type="datetime1">
              <a:rPr lang="nl-NL" smtClean="0"/>
              <a:pPr/>
              <a:t>5-12-2023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467073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B4E1AC-FC9D-B21B-CA33-117335C1F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innovaties zijn er op het gebied van verhardingen?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A3E51F8-BC03-2CF8-A6F8-A6DCEE369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C809-E006-4D4A-A571-B5578B43D022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DBCE6A1-06F8-1048-4DC6-3D1586E23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7621663-AFD8-5DEB-998D-8A3E19F1F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20</a:t>
            </a:fld>
            <a:endParaRPr lang="nl-NL" noProof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4657657B-9494-6830-9D1E-C488C35F48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Hoor en zie jij de veranderingen in het vak en loop jij voor of achter op?</a:t>
            </a:r>
          </a:p>
          <a:p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AEEB8102-F87E-ED0A-5ABA-9F04EBEE321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B42D821A-623C-781E-751F-213448EBD0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9567" y="1581150"/>
            <a:ext cx="2466975" cy="184785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E5662C2-036D-9757-D015-6DB8F5C37B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8180" y="3589455"/>
            <a:ext cx="4292889" cy="1878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4381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FB4FB8-0132-7E9D-2955-6C9D409C9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Voorkomen beter dan genezen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7EDD968-34C0-6F85-E80B-6CE0A5983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C809-E006-4D4A-A571-B5578B43D022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3493B2E-8363-2E44-3AFD-A0DE3E5CA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82D7511-A3A1-748B-3D0B-13FE6C4DC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21</a:t>
            </a:fld>
            <a:endParaRPr lang="nl-NL" noProof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4E3BFA93-B14F-FC86-1FD6-BE7CE8CB7B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Hoe werken we slimmer</a:t>
            </a:r>
          </a:p>
          <a:p>
            <a:r>
              <a:rPr lang="nl-NL" dirty="0"/>
              <a:t>Hoe werken we gezonder </a:t>
            </a:r>
          </a:p>
          <a:p>
            <a:r>
              <a:rPr lang="nl-NL" dirty="0"/>
              <a:t>Op welke manier wordt er aan jou gedacht</a:t>
            </a:r>
          </a:p>
        </p:txBody>
      </p:sp>
      <p:pic>
        <p:nvPicPr>
          <p:cNvPr id="9" name="Tijdelijke aanduiding voor afbeelding 8">
            <a:extLst>
              <a:ext uri="{FF2B5EF4-FFF2-40B4-BE49-F238E27FC236}">
                <a16:creationId xmlns:a16="http://schemas.microsoft.com/office/drawing/2014/main" id="{20E6EBA8-B75A-2D2E-4BF3-51274C4AEFD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15408" b="15408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BABA6FC-C890-FFC9-4D5E-4B1050A7254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F2E73DBC-5DE9-FFB0-9E0C-31A0EA82CF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550" y="4529137"/>
            <a:ext cx="2857500" cy="1600200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0D9726C0-EFCF-1300-BC05-070F5BEF2A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8596" y="4167187"/>
            <a:ext cx="2333625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2038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94863F-9006-C41D-4DF0-3E8E51C44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Voorkomen beter dan genezen 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9AF6822-99BE-30C6-1DB9-6BED5690B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C809-E006-4D4A-A571-B5578B43D022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FBC5CF1-5392-4B50-035B-EFF68165F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0E89054-FA65-9DF0-460A-C2153F9A5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22</a:t>
            </a:fld>
            <a:endParaRPr lang="nl-NL" noProof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9CE69083-7F01-8DE1-09AE-4D067AC66EF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Wat is taakroulatie</a:t>
            </a:r>
          </a:p>
          <a:p>
            <a:r>
              <a:rPr lang="nl-NL" dirty="0"/>
              <a:t>Wat is de zin of de onzin van taakroulatie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Wie is er verantwoordelijk voor </a:t>
            </a:r>
            <a:r>
              <a:rPr lang="nl-NL" dirty="0" err="1"/>
              <a:t>PBM’s</a:t>
            </a:r>
            <a:r>
              <a:rPr lang="nl-NL" dirty="0"/>
              <a:t>?</a:t>
            </a:r>
          </a:p>
          <a:p>
            <a:endParaRPr lang="nl-NL" dirty="0"/>
          </a:p>
          <a:p>
            <a:r>
              <a:rPr lang="nl-NL" dirty="0"/>
              <a:t>Hoe om te gaan met het weer?</a:t>
            </a:r>
          </a:p>
          <a:p>
            <a:pPr lvl="1"/>
            <a:r>
              <a:rPr lang="nl-NL" dirty="0"/>
              <a:t>Zit je droog en lekker warm?</a:t>
            </a:r>
          </a:p>
          <a:p>
            <a:pPr lvl="1"/>
            <a:r>
              <a:rPr lang="nl-NL" dirty="0"/>
              <a:t>Wanneer stop je het werk?</a:t>
            </a:r>
          </a:p>
          <a:p>
            <a:pPr lvl="1"/>
            <a:r>
              <a:rPr lang="nl-NL" dirty="0"/>
              <a:t> </a:t>
            </a:r>
          </a:p>
        </p:txBody>
      </p:sp>
      <p:pic>
        <p:nvPicPr>
          <p:cNvPr id="9" name="Tijdelijke aanduiding voor afbeelding 8">
            <a:extLst>
              <a:ext uri="{FF2B5EF4-FFF2-40B4-BE49-F238E27FC236}">
                <a16:creationId xmlns:a16="http://schemas.microsoft.com/office/drawing/2014/main" id="{BBDBF196-79E8-910C-56D4-006A2A164CF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4643" b="4643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7BA83E32-39C2-4ED4-C651-01D194B1692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7847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5AE161-570A-465F-93CA-D37EDAE6F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Praktijktoets</a:t>
            </a:r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006B762F-F3AB-4835-A425-D6B5E3BE02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2370" y="879373"/>
            <a:ext cx="5642217" cy="5217535"/>
          </a:xfr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785B081-CB34-4869-82B3-11206296D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8805B-C73B-4907-9377-FC5FEFF5C94B}" type="datetime1">
              <a:rPr lang="nl-NL" noProof="0" smtClean="0"/>
              <a:t>5-12-2023</a:t>
            </a:fld>
            <a:endParaRPr lang="nl-NL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18A4DBE-310D-4568-B02B-E91F943E2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 dirty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8539320-0259-4A44-8B94-49967B883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3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50733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01A483-FFAE-F8AF-A761-12B2DAD22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Werkvoorbereiding verharding </a:t>
            </a:r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F36F6ED3-D9C1-56C1-E130-565490E30C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79483" y="1709738"/>
            <a:ext cx="6833033" cy="4419600"/>
          </a:xfr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EBA4958-439D-143C-BC78-457ED00FD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8805B-C73B-4907-9377-FC5FEFF5C94B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F986B5-3BBA-EA17-5292-7BB8CD850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7C9F935-5501-C6E6-5F84-B5BEADAE8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4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280497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0DD2D4-4FB3-CCEA-7871-AFF16BDEF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96863"/>
            <a:ext cx="11437745" cy="1160403"/>
          </a:xfrm>
        </p:spPr>
        <p:txBody>
          <a:bodyPr anchor="t">
            <a:normAutofit/>
          </a:bodyPr>
          <a:lstStyle/>
          <a:p>
            <a:r>
              <a:rPr lang="nl-NL" dirty="0"/>
              <a:t>Verharding 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CED3AF0-6495-FAC9-F919-C74265E4A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0568" y="6325170"/>
            <a:ext cx="5296057" cy="216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r>
              <a:rPr lang="nl-NL" noProof="0"/>
              <a:t>Onderwerp van de presentatie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9BE7C99-2734-6B15-63A2-4463D66C8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1476" y="6325170"/>
            <a:ext cx="311944" cy="216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45B76B8B-DE07-48A4-9913-B57A52F2F853}" type="slidenum">
              <a:rPr lang="nl-NL" noProof="0" smtClean="0"/>
              <a:pPr>
                <a:spcAft>
                  <a:spcPts val="600"/>
                </a:spcAft>
              </a:pPr>
              <a:t>5</a:t>
            </a:fld>
            <a:endParaRPr lang="nl-NL" noProof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6C9C6DB-5B03-918C-2017-04D57337232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1709738"/>
            <a:ext cx="5645150" cy="4419599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l-NL" dirty="0"/>
              <a:t>Soorten verhardingen</a:t>
            </a:r>
          </a:p>
          <a:p>
            <a:pPr>
              <a:spcAft>
                <a:spcPts val="600"/>
              </a:spcAft>
            </a:pPr>
            <a:r>
              <a:rPr lang="nl-NL" dirty="0"/>
              <a:t>Wanneer welke verharding</a:t>
            </a:r>
          </a:p>
          <a:p>
            <a:pPr>
              <a:spcAft>
                <a:spcPts val="600"/>
              </a:spcAft>
            </a:pPr>
            <a:r>
              <a:rPr lang="nl-NL" dirty="0"/>
              <a:t>Hoe leg je de verschillende verhardingen aan</a:t>
            </a:r>
          </a:p>
          <a:p>
            <a:pPr>
              <a:spcAft>
                <a:spcPts val="600"/>
              </a:spcAft>
            </a:pPr>
            <a:endParaRPr lang="nl-NL" dirty="0"/>
          </a:p>
          <a:p>
            <a:pPr>
              <a:spcAft>
                <a:spcPts val="600"/>
              </a:spcAft>
            </a:pPr>
            <a:endParaRPr lang="nl-NL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F2800D46-B6DB-2A3D-6488-215892D7B5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752" r="16973" b="-1"/>
          <a:stretch/>
        </p:blipFill>
        <p:spPr>
          <a:xfrm>
            <a:off x="6164071" y="1700213"/>
            <a:ext cx="5656454" cy="3913188"/>
          </a:xfrm>
          <a:prstGeom prst="rect">
            <a:avLst/>
          </a:prstGeom>
          <a:noFill/>
        </p:spPr>
      </p:pic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D4B31C72-FB0E-7B7E-6810-AD5B2114E2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175377" y="5722937"/>
            <a:ext cx="5645148" cy="40640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C07B93B-3F70-4DD5-E07E-3B17B1726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5DD8805B-C73B-4907-9377-FC5FEFF5C94B}" type="datetime1">
              <a:rPr lang="nl-NL" noProof="0" smtClean="0"/>
              <a:pPr>
                <a:spcAft>
                  <a:spcPts val="600"/>
                </a:spcAft>
              </a:pPr>
              <a:t>5-12-2023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547572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23C9C2-B601-A538-8E05-5CC34E03F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Half verharding 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6492EE3-6F4C-0124-F9BE-FE54725EC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C809-E006-4D4A-A571-B5578B43D022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FB27CB8-64EA-5BF6-3AD3-FE1A0158F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041580B-85E6-4F4C-8B9C-30C4A635B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6</a:t>
            </a:fld>
            <a:endParaRPr lang="nl-NL" noProof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4D225333-6DA2-E15F-8485-6DD84753C9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b="0" i="0" dirty="0">
                <a:solidFill>
                  <a:srgbClr val="202124"/>
                </a:solidFill>
                <a:effectLst/>
                <a:latin typeface="Google Sans"/>
              </a:rPr>
              <a:t>Onder </a:t>
            </a:r>
            <a:r>
              <a:rPr lang="nl-NL" b="0" i="0" dirty="0" err="1">
                <a:solidFill>
                  <a:srgbClr val="202124"/>
                </a:solidFill>
                <a:effectLst/>
                <a:latin typeface="Google Sans"/>
              </a:rPr>
              <a:t>halfverharding</a:t>
            </a:r>
            <a:r>
              <a:rPr lang="nl-NL" b="0" i="0" dirty="0">
                <a:solidFill>
                  <a:srgbClr val="202124"/>
                </a:solidFill>
                <a:effectLst/>
                <a:latin typeface="Google Sans"/>
              </a:rPr>
              <a:t> verstaan we onder andere </a:t>
            </a:r>
            <a:r>
              <a:rPr lang="nl-NL" b="0" i="0" dirty="0">
                <a:solidFill>
                  <a:srgbClr val="040C28"/>
                </a:solidFill>
                <a:effectLst/>
                <a:latin typeface="Google Sans"/>
              </a:rPr>
              <a:t>grind, </a:t>
            </a:r>
            <a:r>
              <a:rPr lang="nl-NL" b="0" i="0" dirty="0" err="1">
                <a:solidFill>
                  <a:srgbClr val="040C28"/>
                </a:solidFill>
                <a:effectLst/>
                <a:latin typeface="Google Sans"/>
              </a:rPr>
              <a:t>padvast</a:t>
            </a:r>
            <a:r>
              <a:rPr lang="nl-NL" b="0" i="0" dirty="0">
                <a:solidFill>
                  <a:srgbClr val="040C28"/>
                </a:solidFill>
                <a:effectLst/>
                <a:latin typeface="Google Sans"/>
              </a:rPr>
              <a:t>, stol, steenslag, betonmix, </a:t>
            </a:r>
            <a:r>
              <a:rPr lang="nl-NL" b="0" i="0" dirty="0" err="1">
                <a:solidFill>
                  <a:srgbClr val="040C28"/>
                </a:solidFill>
                <a:effectLst/>
                <a:latin typeface="Google Sans"/>
              </a:rPr>
              <a:t>gravier</a:t>
            </a:r>
            <a:r>
              <a:rPr lang="nl-NL" b="0" i="0">
                <a:solidFill>
                  <a:srgbClr val="040C28"/>
                </a:solidFill>
                <a:effectLst/>
                <a:latin typeface="Google Sans"/>
              </a:rPr>
              <a:t> d'or, split, kleischelpen, boomschors, houtsnippers en perzikstenen</a:t>
            </a:r>
            <a:r>
              <a:rPr lang="nl-NL" b="0" i="0">
                <a:solidFill>
                  <a:srgbClr val="202124"/>
                </a:solidFill>
                <a:effectLst/>
                <a:latin typeface="Google Sans"/>
              </a:rPr>
              <a:t>.</a:t>
            </a:r>
            <a:endParaRPr lang="nl-NL"/>
          </a:p>
        </p:txBody>
      </p:sp>
      <p:sp>
        <p:nvSpPr>
          <p:cNvPr id="7" name="Tijdelijke aanduiding voor afbeelding 6">
            <a:extLst>
              <a:ext uri="{FF2B5EF4-FFF2-40B4-BE49-F238E27FC236}">
                <a16:creationId xmlns:a16="http://schemas.microsoft.com/office/drawing/2014/main" id="{88AAC3D9-1C46-4376-CDEC-1D3ECC84A5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63159A42-4C49-AA9C-CD09-CB7A4479569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9705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C6A5FB-6393-1948-EFF5-378392554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Aanleggen van verhardingen 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1FB9D18-AC52-34CB-DA97-603BA5228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C809-E006-4D4A-A571-B5578B43D022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DB77D0D-E0C9-9703-29EB-21FD43678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B024F6-3F6B-88C3-F646-895D8CB85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7</a:t>
            </a:fld>
            <a:endParaRPr lang="nl-NL" noProof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83D6C0E1-0B20-A5B9-9BCE-619827F3D9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Doel van verharding </a:t>
            </a:r>
          </a:p>
          <a:p>
            <a:r>
              <a:rPr lang="nl-NL" dirty="0"/>
              <a:t>Soort verharding</a:t>
            </a:r>
          </a:p>
          <a:p>
            <a:r>
              <a:rPr lang="nl-NL" dirty="0"/>
              <a:t>Hoogte bepaling </a:t>
            </a:r>
          </a:p>
          <a:p>
            <a:r>
              <a:rPr lang="nl-NL" dirty="0"/>
              <a:t>Grondsoort</a:t>
            </a:r>
          </a:p>
          <a:p>
            <a:r>
              <a:rPr lang="nl-NL" dirty="0"/>
              <a:t>Wat is een </a:t>
            </a:r>
            <a:r>
              <a:rPr lang="nl-NL" dirty="0" err="1"/>
              <a:t>cunet</a:t>
            </a:r>
            <a:r>
              <a:rPr lang="nl-NL" dirty="0"/>
              <a:t>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Definitie: </a:t>
            </a:r>
            <a:r>
              <a:rPr lang="nl-NL" i="1" dirty="0"/>
              <a:t>Een</a:t>
            </a:r>
            <a:r>
              <a:rPr lang="nl-NL" b="0" i="1" dirty="0">
                <a:effectLst/>
                <a:latin typeface="arial" panose="020B0604020202020204" pitchFamily="34" charset="0"/>
              </a:rPr>
              <a:t> </a:t>
            </a:r>
            <a:r>
              <a:rPr lang="nl-NL" b="0" i="1" dirty="0" err="1">
                <a:effectLst/>
                <a:latin typeface="arial" panose="020B0604020202020204" pitchFamily="34" charset="0"/>
              </a:rPr>
              <a:t>cunet</a:t>
            </a:r>
            <a:r>
              <a:rPr lang="nl-NL" b="0" i="1" dirty="0">
                <a:effectLst/>
                <a:latin typeface="arial" panose="020B0604020202020204" pitchFamily="34" charset="0"/>
              </a:rPr>
              <a:t> is een uitgegraven gedeelte in een niet draagkrachtige grondlaag. In deze uitgraving wordt een aardebaan aangelegd als dragend lichaam voor wegen, opstelterreinen, nutsleidingen of kabels. In het </a:t>
            </a:r>
            <a:r>
              <a:rPr lang="nl-NL" b="0" i="1" dirty="0" err="1">
                <a:effectLst/>
                <a:latin typeface="arial" panose="020B0604020202020204" pitchFamily="34" charset="0"/>
              </a:rPr>
              <a:t>cunet</a:t>
            </a:r>
            <a:r>
              <a:rPr lang="nl-NL" b="0" i="1" dirty="0">
                <a:effectLst/>
                <a:latin typeface="arial" panose="020B0604020202020204" pitchFamily="34" charset="0"/>
              </a:rPr>
              <a:t> wordt veelal een zandlichaam aangebracht ten behoeve van de draagkracht van een fundering.</a:t>
            </a:r>
            <a:endParaRPr lang="nl-NL" i="1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D3BFC08-1454-00EC-117C-484D344A70A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dorpel, drempel, bovendorpel">
            <a:extLst>
              <a:ext uri="{FF2B5EF4-FFF2-40B4-BE49-F238E27FC236}">
                <a16:creationId xmlns:a16="http://schemas.microsoft.com/office/drawing/2014/main" id="{7D403CEB-DCCF-3D37-0E86-EF54CF3E66F8}"/>
              </a:ext>
            </a:extLst>
          </p:cNvPr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32" r="17832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640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EA7E38-E98E-152C-7F07-2E8F51FC6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zoek 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C7E4623-99E0-ADF2-BC3E-38A7F74AA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DC809-E006-4D4A-A571-B5578B43D022}" type="datetime1">
              <a:rPr lang="nl-NL" noProof="0" smtClean="0"/>
              <a:t>5-12-2023</a:t>
            </a:fld>
            <a:endParaRPr lang="nl-NL" noProof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D9A1862-B888-9802-8F72-40C43889A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Onderwerp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2B80950-1B2F-476E-AB23-39B6BD35E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8</a:t>
            </a:fld>
            <a:endParaRPr lang="nl-NL" noProof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308EA571-E252-82CD-FE99-D8E54749C4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Zoek voorbeelden bij:</a:t>
            </a:r>
          </a:p>
          <a:p>
            <a:pPr lvl="1"/>
            <a:r>
              <a:rPr lang="nl-NL" dirty="0"/>
              <a:t>Gesloten verharding</a:t>
            </a:r>
          </a:p>
          <a:p>
            <a:pPr lvl="1"/>
            <a:r>
              <a:rPr lang="nl-NL" dirty="0"/>
              <a:t>Element  of openverharding</a:t>
            </a:r>
          </a:p>
          <a:p>
            <a:pPr lvl="1"/>
            <a:r>
              <a:rPr lang="nl-NL" dirty="0"/>
              <a:t>Half verharding </a:t>
            </a:r>
          </a:p>
          <a:p>
            <a:pPr marL="216000" lvl="1" indent="0">
              <a:buNone/>
            </a:pPr>
            <a:endParaRPr lang="nl-NL" dirty="0"/>
          </a:p>
          <a:p>
            <a:pPr marL="216000" lvl="1" indent="0">
              <a:buNone/>
            </a:pPr>
            <a:endParaRPr lang="nl-NL" dirty="0"/>
          </a:p>
          <a:p>
            <a:pPr marL="216000" lvl="1" indent="0">
              <a:buNone/>
            </a:pPr>
            <a:r>
              <a:rPr lang="nl-NL" dirty="0"/>
              <a:t>Wanneer is welke type </a:t>
            </a:r>
            <a:r>
              <a:rPr lang="nl-NL"/>
              <a:t>verharding geschikt?</a:t>
            </a:r>
          </a:p>
          <a:p>
            <a:pPr marL="216000" lvl="1" indent="0">
              <a:buNone/>
            </a:pP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8A4AC6C4-0A7D-91AC-B4FD-F6D0E1F748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 descr="Zoek informatie - De Goede Gids">
            <a:extLst>
              <a:ext uri="{FF2B5EF4-FFF2-40B4-BE49-F238E27FC236}">
                <a16:creationId xmlns:a16="http://schemas.microsoft.com/office/drawing/2014/main" id="{B53D4281-E49F-E048-5BA5-53346E6F21EA}"/>
              </a:ext>
            </a:extLst>
          </p:cNvPr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8" b="3818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194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1B6BC3-E6C1-8F3C-605A-A7E3E3B04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96863"/>
            <a:ext cx="11437745" cy="1160403"/>
          </a:xfrm>
        </p:spPr>
        <p:txBody>
          <a:bodyPr anchor="t">
            <a:normAutofit/>
          </a:bodyPr>
          <a:lstStyle/>
          <a:p>
            <a:r>
              <a:rPr lang="nl-NL" dirty="0" err="1"/>
              <a:t>Cunet</a:t>
            </a:r>
            <a:r>
              <a:rPr lang="nl-NL" dirty="0"/>
              <a:t> 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FDB03A2-0078-12BD-6D97-AD046C2CC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0568" y="6325170"/>
            <a:ext cx="5296057" cy="216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r>
              <a:rPr lang="nl-NL" noProof="0"/>
              <a:t>Onderwerp van de presentatie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D8E1FBE-9B5D-55B0-85B3-4CF8BF8AD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1476" y="6325170"/>
            <a:ext cx="311944" cy="216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45B76B8B-DE07-48A4-9913-B57A52F2F853}" type="slidenum">
              <a:rPr lang="nl-NL" noProof="0" smtClean="0"/>
              <a:pPr>
                <a:spcAft>
                  <a:spcPts val="600"/>
                </a:spcAft>
              </a:pPr>
              <a:t>9</a:t>
            </a:fld>
            <a:endParaRPr lang="nl-NL" noProof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D63E02C3-5D8E-F77B-9537-D6888D10AA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1709738"/>
            <a:ext cx="5645150" cy="4419599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l-NL" dirty="0"/>
              <a:t>Opbouw afhankelijk van de situatie en gebruik.</a:t>
            </a:r>
          </a:p>
          <a:p>
            <a:pPr>
              <a:spcAft>
                <a:spcPts val="600"/>
              </a:spcAft>
            </a:pPr>
            <a:r>
              <a:rPr lang="nl-NL" dirty="0"/>
              <a:t>Waar houdt je rekening mee?</a:t>
            </a:r>
          </a:p>
          <a:p>
            <a:pPr>
              <a:spcAft>
                <a:spcPts val="600"/>
              </a:spcAft>
            </a:pPr>
            <a:r>
              <a:rPr lang="nl-NL" dirty="0"/>
              <a:t>Inhoud berekenen </a:t>
            </a:r>
          </a:p>
          <a:p>
            <a:pPr lvl="1">
              <a:spcAft>
                <a:spcPts val="600"/>
              </a:spcAft>
            </a:pPr>
            <a:r>
              <a:rPr lang="nl-NL" dirty="0"/>
              <a:t>Voor ontgraven </a:t>
            </a:r>
          </a:p>
          <a:p>
            <a:pPr lvl="1">
              <a:spcAft>
                <a:spcPts val="600"/>
              </a:spcAft>
            </a:pPr>
            <a:r>
              <a:rPr lang="nl-NL" dirty="0"/>
              <a:t>Voor afvoer of bestellen </a:t>
            </a:r>
          </a:p>
          <a:p>
            <a:pPr lvl="1">
              <a:spcAft>
                <a:spcPts val="600"/>
              </a:spcAft>
            </a:pPr>
            <a:endParaRPr lang="nl-NL" dirty="0"/>
          </a:p>
          <a:p>
            <a:pPr lvl="1">
              <a:spcAft>
                <a:spcPts val="600"/>
              </a:spcAft>
            </a:pPr>
            <a:endParaRPr lang="nl-NL" dirty="0"/>
          </a:p>
        </p:txBody>
      </p:sp>
      <p:pic>
        <p:nvPicPr>
          <p:cNvPr id="4098" name="Picture 2" descr="Inhoud berekenen m³">
            <a:extLst>
              <a:ext uri="{FF2B5EF4-FFF2-40B4-BE49-F238E27FC236}">
                <a16:creationId xmlns:a16="http://schemas.microsoft.com/office/drawing/2014/main" id="{C6A74E4A-98AF-8508-14A5-F974E0B0DB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64071" y="1838661"/>
            <a:ext cx="5656454" cy="3636291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103" name="Text Placeholder 7">
            <a:extLst>
              <a:ext uri="{FF2B5EF4-FFF2-40B4-BE49-F238E27FC236}">
                <a16:creationId xmlns:a16="http://schemas.microsoft.com/office/drawing/2014/main" id="{F08804FE-142F-26A1-D717-D51253D20C3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175377" y="5722937"/>
            <a:ext cx="5645148" cy="406401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49CA49E-A8A9-7E95-3979-F0032790E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F56DC809-E006-4D4A-A571-B5578B43D022}" type="datetime1">
              <a:rPr lang="nl-NL" noProof="0" smtClean="0"/>
              <a:pPr>
                <a:spcAft>
                  <a:spcPts val="600"/>
                </a:spcAft>
              </a:pPr>
              <a:t>5-12-2023</a:t>
            </a:fld>
            <a:endParaRPr lang="nl-NL" noProof="0"/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29D023BD-9436-2CD9-B222-D4A3DD81E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4217" y="3062182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50795"/>
      </p:ext>
    </p:extLst>
  </p:cSld>
  <p:clrMapOvr>
    <a:masterClrMapping/>
  </p:clrMapOvr>
</p:sld>
</file>

<file path=ppt/theme/theme1.xml><?xml version="1.0" encoding="utf-8"?>
<a:theme xmlns:a="http://schemas.openxmlformats.org/drawingml/2006/main" name="Yuverta">
  <a:themeElements>
    <a:clrScheme name="Yuverta">
      <a:dk1>
        <a:srgbClr val="000644"/>
      </a:dk1>
      <a:lt1>
        <a:sysClr val="window" lastClr="FFFFFF"/>
      </a:lt1>
      <a:dk2>
        <a:srgbClr val="000644"/>
      </a:dk2>
      <a:lt2>
        <a:srgbClr val="FFFFFF"/>
      </a:lt2>
      <a:accent1>
        <a:srgbClr val="A7FF00"/>
      </a:accent1>
      <a:accent2>
        <a:srgbClr val="000644"/>
      </a:accent2>
      <a:accent3>
        <a:srgbClr val="B1B8B8"/>
      </a:accent3>
      <a:accent4>
        <a:srgbClr val="B8A1FF"/>
      </a:accent4>
      <a:accent5>
        <a:srgbClr val="FF2F00"/>
      </a:accent5>
      <a:accent6>
        <a:srgbClr val="7CCBFF"/>
      </a:accent6>
      <a:hlink>
        <a:srgbClr val="B1B8B8"/>
      </a:hlink>
      <a:folHlink>
        <a:srgbClr val="B1B8B8"/>
      </a:folHlink>
    </a:clrScheme>
    <a:fontScheme name="Yuvert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Yuverta.potx" id="{0635E91E-FBA7-4A8B-B522-53C4FF720AC5}" vid="{81EEE544-BE30-41B1-B76B-26E0C066DFE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Yuverta</Template>
  <TotalTime>2262</TotalTime>
  <Words>673</Words>
  <Application>Microsoft Office PowerPoint</Application>
  <PresentationFormat>Breedbeeld</PresentationFormat>
  <Paragraphs>181</Paragraphs>
  <Slides>22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8" baseType="lpstr">
      <vt:lpstr>arial</vt:lpstr>
      <vt:lpstr>arial</vt:lpstr>
      <vt:lpstr>Arial Black</vt:lpstr>
      <vt:lpstr>Calibri</vt:lpstr>
      <vt:lpstr>Google Sans</vt:lpstr>
      <vt:lpstr>Yuverta</vt:lpstr>
      <vt:lpstr>PowerPoint-presentatie</vt:lpstr>
      <vt:lpstr>IBS Aanleg  Niveau 3&amp;4</vt:lpstr>
      <vt:lpstr>Praktijktoets</vt:lpstr>
      <vt:lpstr>Werkvoorbereiding verharding </vt:lpstr>
      <vt:lpstr>Verharding </vt:lpstr>
      <vt:lpstr>Half verharding </vt:lpstr>
      <vt:lpstr>Aanleggen van verhardingen </vt:lpstr>
      <vt:lpstr>Opdracht zoek </vt:lpstr>
      <vt:lpstr>Cunet </vt:lpstr>
      <vt:lpstr>Rekenvoorbeeld </vt:lpstr>
      <vt:lpstr>Cunet </vt:lpstr>
      <vt:lpstr>Voorbereidingen </vt:lpstr>
      <vt:lpstr>Soorten elementverharding </vt:lpstr>
      <vt:lpstr>Klinkermaten </vt:lpstr>
      <vt:lpstr>Verschil tussen klinker en een betonsteen </vt:lpstr>
      <vt:lpstr>Betonklinker </vt:lpstr>
      <vt:lpstr>Ondertussen weetje al meer van kwaliteit</vt:lpstr>
      <vt:lpstr>Verhoudingen </vt:lpstr>
      <vt:lpstr>Welke machine en gereedschappen gebruik je bij verhardingen? </vt:lpstr>
      <vt:lpstr>Welke innovaties zijn er op het gebied van verhardingen?</vt:lpstr>
      <vt:lpstr>Voorkomen beter dan genezen</vt:lpstr>
      <vt:lpstr>Voorkomen beter dan genezen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Ryanne van den Aker</dc:creator>
  <dc:description>Template by HQ Solutions</dc:description>
  <cp:lastModifiedBy>Wolter Bos</cp:lastModifiedBy>
  <cp:revision>30</cp:revision>
  <dcterms:created xsi:type="dcterms:W3CDTF">2021-03-01T11:59:21Z</dcterms:created>
  <dcterms:modified xsi:type="dcterms:W3CDTF">2023-12-05T12:12:47Z</dcterms:modified>
  <cp:version>002</cp:version>
</cp:coreProperties>
</file>