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37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341258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86686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030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0456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86171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914182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54501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92365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282673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186594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92479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268021-58DC-4B83-B522-FF4FCC18E150}" type="datetimeFigureOut">
              <a:rPr lang="nl-NL" smtClean="0"/>
              <a:t>7-11-2019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C8A3D2-D1A4-4E30-B887-730AC46D1A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567850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/>
          <p:cNvSpPr/>
          <p:nvPr/>
        </p:nvSpPr>
        <p:spPr>
          <a:xfrm>
            <a:off x="1296785" y="324197"/>
            <a:ext cx="3600000" cy="5760000"/>
          </a:xfrm>
          <a:prstGeom prst="rect">
            <a:avLst/>
          </a:prstGeom>
          <a:noFill/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Rechthoek 4"/>
          <p:cNvSpPr/>
          <p:nvPr/>
        </p:nvSpPr>
        <p:spPr>
          <a:xfrm>
            <a:off x="7473142" y="324197"/>
            <a:ext cx="3600000" cy="5760000"/>
          </a:xfrm>
          <a:prstGeom prst="rect">
            <a:avLst/>
          </a:prstGeom>
          <a:noFill/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" name="Tekstvak 6"/>
          <p:cNvSpPr txBox="1"/>
          <p:nvPr/>
        </p:nvSpPr>
        <p:spPr>
          <a:xfrm>
            <a:off x="2565838" y="6217920"/>
            <a:ext cx="10618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 smtClean="0"/>
              <a:t>Voorkant</a:t>
            </a:r>
            <a:endParaRPr lang="nl-NL" b="1" dirty="0"/>
          </a:p>
        </p:txBody>
      </p:sp>
      <p:sp>
        <p:nvSpPr>
          <p:cNvPr id="8" name="Tekstvak 7"/>
          <p:cNvSpPr txBox="1"/>
          <p:nvPr/>
        </p:nvSpPr>
        <p:spPr>
          <a:xfrm>
            <a:off x="8653549" y="6217920"/>
            <a:ext cx="12391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 smtClean="0"/>
              <a:t>Achterkant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15181112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/>
          <p:cNvSpPr/>
          <p:nvPr/>
        </p:nvSpPr>
        <p:spPr>
          <a:xfrm>
            <a:off x="698270" y="1371600"/>
            <a:ext cx="3600000" cy="1440000"/>
          </a:xfrm>
          <a:prstGeom prst="rect">
            <a:avLst/>
          </a:prstGeom>
          <a:noFill/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Rechthoek 4"/>
          <p:cNvSpPr/>
          <p:nvPr/>
        </p:nvSpPr>
        <p:spPr>
          <a:xfrm>
            <a:off x="698270" y="3984567"/>
            <a:ext cx="3600000" cy="1440000"/>
          </a:xfrm>
          <a:prstGeom prst="rect">
            <a:avLst/>
          </a:prstGeom>
          <a:noFill/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" name="Rechthoek 5"/>
          <p:cNvSpPr/>
          <p:nvPr/>
        </p:nvSpPr>
        <p:spPr>
          <a:xfrm>
            <a:off x="6600305" y="299259"/>
            <a:ext cx="1440000" cy="5760000"/>
          </a:xfrm>
          <a:prstGeom prst="rect">
            <a:avLst/>
          </a:prstGeom>
          <a:noFill/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" name="Rechthoek 6"/>
          <p:cNvSpPr/>
          <p:nvPr/>
        </p:nvSpPr>
        <p:spPr>
          <a:xfrm>
            <a:off x="9622340" y="299259"/>
            <a:ext cx="1440000" cy="5760000"/>
          </a:xfrm>
          <a:prstGeom prst="rect">
            <a:avLst/>
          </a:prstGeom>
          <a:noFill/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" name="Tekstvak 7"/>
          <p:cNvSpPr txBox="1"/>
          <p:nvPr/>
        </p:nvSpPr>
        <p:spPr>
          <a:xfrm>
            <a:off x="1894643" y="2994593"/>
            <a:ext cx="12072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 smtClean="0"/>
              <a:t>Onderkant</a:t>
            </a:r>
            <a:endParaRPr lang="nl-NL" b="1" dirty="0"/>
          </a:p>
        </p:txBody>
      </p:sp>
      <p:sp>
        <p:nvSpPr>
          <p:cNvPr id="9" name="Tekstvak 8"/>
          <p:cNvSpPr txBox="1"/>
          <p:nvPr/>
        </p:nvSpPr>
        <p:spPr>
          <a:xfrm>
            <a:off x="1894643" y="5689927"/>
            <a:ext cx="12060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 smtClean="0"/>
              <a:t>Bovenkant</a:t>
            </a:r>
            <a:endParaRPr lang="nl-NL" b="1" dirty="0"/>
          </a:p>
        </p:txBody>
      </p:sp>
      <p:sp>
        <p:nvSpPr>
          <p:cNvPr id="10" name="Tekstvak 9"/>
          <p:cNvSpPr txBox="1"/>
          <p:nvPr/>
        </p:nvSpPr>
        <p:spPr>
          <a:xfrm>
            <a:off x="9564149" y="6161247"/>
            <a:ext cx="16012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 smtClean="0"/>
              <a:t>Rechter zijkant</a:t>
            </a:r>
            <a:endParaRPr lang="nl-NL" b="1" dirty="0"/>
          </a:p>
        </p:txBody>
      </p:sp>
      <p:sp>
        <p:nvSpPr>
          <p:cNvPr id="11" name="Tekstvak 10"/>
          <p:cNvSpPr txBox="1"/>
          <p:nvPr/>
        </p:nvSpPr>
        <p:spPr>
          <a:xfrm>
            <a:off x="6600305" y="6161247"/>
            <a:ext cx="14462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b="1" dirty="0" smtClean="0"/>
              <a:t>Linker zijkant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2326985761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Breedbeeld</PresentationFormat>
  <Paragraphs>6</Paragraphs>
  <Slides>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Kantoorthema</vt:lpstr>
      <vt:lpstr>PowerPoint-presentatie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Akkers M.H.M.</dc:creator>
  <cp:lastModifiedBy>Akkers M.H.M.</cp:lastModifiedBy>
  <cp:revision>1</cp:revision>
  <dcterms:created xsi:type="dcterms:W3CDTF">2019-11-07T11:25:06Z</dcterms:created>
  <dcterms:modified xsi:type="dcterms:W3CDTF">2019-11-07T11:25:26Z</dcterms:modified>
</cp:coreProperties>
</file>

<file path=docProps/thumbnail.jpeg>
</file>