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6" roundtripDataSignature="AMtx7mgd6MjdeQD02rwFMgGI339Cy7gRI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6"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7dd696f5eb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g27dd696f5eb_0_24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7dd696f5eb_0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g27dd696f5eb_0_2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de-DE">
                <a:solidFill>
                  <a:schemeClr val="dk1"/>
                </a:solidFill>
              </a:rPr>
              <a:t>Ga in gesprek met leerlingen over waar bij hen thuis allemaal water wordt gebruikt en waarom schoon water belangrijk is. Vertel de leerlingen over het watergebruik in en rondom het huis, zoals douchen, tandenpoetsen, wassen, koken en tuinieren. </a:t>
            </a:r>
            <a:endParaRPr>
              <a:solidFill>
                <a:schemeClr val="dk1"/>
              </a:solidFill>
            </a:endParaRPr>
          </a:p>
          <a:p>
            <a:pPr indent="0" lvl="0" marL="0" rtl="0" algn="l">
              <a:spcBef>
                <a:spcPts val="0"/>
              </a:spcBef>
              <a:spcAft>
                <a:spcPts val="0"/>
              </a:spcAft>
              <a:buNone/>
            </a:pPr>
            <a:r>
              <a:t/>
            </a:r>
            <a:endParaRPr/>
          </a:p>
        </p:txBody>
      </p:sp>
      <p:sp>
        <p:nvSpPr>
          <p:cNvPr id="91" name="Google Shape;91;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e-DE">
                <a:solidFill>
                  <a:schemeClr val="dk1"/>
                </a:solidFill>
              </a:rPr>
              <a:t>Woordenschat badkamer: Water, Kraan, Douchen, Bad, Wassen, Drinken, Tandenpoetsen, wc, handen wassen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
        <p:nvSpPr>
          <p:cNvPr id="109" name="Google Shape;109;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e-DE">
                <a:solidFill>
                  <a:schemeClr val="dk1"/>
                </a:solidFill>
              </a:rPr>
              <a:t>Woordenschat keuken: waterkoker, afwassen, riool, waterleiding, poetsen, emmer, wasbak, lauw/ warm/ koud</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
        <p:nvSpPr>
          <p:cNvPr id="127" name="Google Shape;12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27dd696f5eb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g27dd696f5eb_0_2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7dd696f5eb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e-DE">
                <a:solidFill>
                  <a:schemeClr val="dk1"/>
                </a:solidFill>
              </a:rPr>
              <a:t>Woordenschat tuin: sproeien, gieter, zwembad, regenwater, tuinslang, droogte, waterpomp, </a:t>
            </a:r>
            <a:endParaRPr>
              <a:solidFill>
                <a:schemeClr val="dk1"/>
              </a:solidFill>
            </a:endParaRPr>
          </a:p>
          <a:p>
            <a:pPr indent="0" lvl="0" marL="0" rtl="0" algn="l">
              <a:spcBef>
                <a:spcPts val="0"/>
              </a:spcBef>
              <a:spcAft>
                <a:spcPts val="0"/>
              </a:spcAft>
              <a:buNone/>
            </a:pPr>
            <a:r>
              <a:t/>
            </a:r>
            <a:endParaRPr/>
          </a:p>
        </p:txBody>
      </p:sp>
      <p:sp>
        <p:nvSpPr>
          <p:cNvPr id="146" name="Google Shape;146;g27dd696f5eb_0_2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7dd696f5eb_0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e-DE">
                <a:solidFill>
                  <a:schemeClr val="dk1"/>
                </a:solidFill>
              </a:rPr>
              <a:t>Leerlingen kiezen een kleurplaat uit en gaan deze in kleuren. Ze kleuren de kamers in waar water wordt gebruikt. </a:t>
            </a:r>
            <a:endParaRPr>
              <a:solidFill>
                <a:schemeClr val="dk1"/>
              </a:solidFill>
            </a:endParaRPr>
          </a:p>
          <a:p>
            <a:pPr indent="0" lvl="0" marL="0" rtl="0" algn="l">
              <a:spcBef>
                <a:spcPts val="0"/>
              </a:spcBef>
              <a:spcAft>
                <a:spcPts val="0"/>
              </a:spcAft>
              <a:buNone/>
            </a:pPr>
            <a:r>
              <a:t/>
            </a:r>
            <a:endParaRPr/>
          </a:p>
        </p:txBody>
      </p:sp>
      <p:sp>
        <p:nvSpPr>
          <p:cNvPr id="157" name="Google Shape;157;g27dd696f5eb_0_2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dia" type="title">
  <p:cSld name="TITLE">
    <p:spTree>
      <p:nvGrpSpPr>
        <p:cNvPr id="11" name="Shape 11"/>
        <p:cNvGrpSpPr/>
        <p:nvPr/>
      </p:nvGrpSpPr>
      <p:grpSpPr>
        <a:xfrm>
          <a:off x="0" y="0"/>
          <a:ext cx="0" cy="0"/>
          <a:chOff x="0" y="0"/>
          <a:chExt cx="0" cy="0"/>
        </a:xfrm>
      </p:grpSpPr>
      <p:sp>
        <p:nvSpPr>
          <p:cNvPr id="12" name="Google Shape;12;p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verticale tekst" type="vertTx">
  <p:cSld name="VERTICAL_TEXT">
    <p:spTree>
      <p:nvGrpSpPr>
        <p:cNvPr id="68" name="Shape 68"/>
        <p:cNvGrpSpPr/>
        <p:nvPr/>
      </p:nvGrpSpPr>
      <p:grpSpPr>
        <a:xfrm>
          <a:off x="0" y="0"/>
          <a:ext cx="0" cy="0"/>
          <a:chOff x="0" y="0"/>
          <a:chExt cx="0" cy="0"/>
        </a:xfrm>
      </p:grpSpPr>
      <p:sp>
        <p:nvSpPr>
          <p:cNvPr id="69" name="Google Shape;69;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7"/>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e titel en tekst" type="vertTitleAndTx">
  <p:cSld name="VERTICAL_TITLE_AND_VERTICAL_TEXT">
    <p:spTree>
      <p:nvGrpSpPr>
        <p:cNvPr id="74" name="Shape 74"/>
        <p:cNvGrpSpPr/>
        <p:nvPr/>
      </p:nvGrpSpPr>
      <p:grpSpPr>
        <a:xfrm>
          <a:off x="0" y="0"/>
          <a:ext cx="0" cy="0"/>
          <a:chOff x="0" y="0"/>
          <a:chExt cx="0" cy="0"/>
        </a:xfrm>
      </p:grpSpPr>
      <p:sp>
        <p:nvSpPr>
          <p:cNvPr id="75" name="Google Shape;75;p18"/>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8"/>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type="obj">
  <p:cSld name="OBJECT">
    <p:spTree>
      <p:nvGrpSpPr>
        <p:cNvPr id="17" name="Shape 17"/>
        <p:cNvGrpSpPr/>
        <p:nvPr/>
      </p:nvGrpSpPr>
      <p:grpSpPr>
        <a:xfrm>
          <a:off x="0" y="0"/>
          <a:ext cx="0" cy="0"/>
          <a:chOff x="0" y="0"/>
          <a:chExt cx="0" cy="0"/>
        </a:xfrm>
      </p:grpSpPr>
      <p:sp>
        <p:nvSpPr>
          <p:cNvPr id="18" name="Google Shape;18;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ekop" type="secHead">
  <p:cSld name="SECTION_HEADER">
    <p:spTree>
      <p:nvGrpSpPr>
        <p:cNvPr id="23" name="Shape 23"/>
        <p:cNvGrpSpPr/>
        <p:nvPr/>
      </p:nvGrpSpPr>
      <p:grpSpPr>
        <a:xfrm>
          <a:off x="0" y="0"/>
          <a:ext cx="0" cy="0"/>
          <a:chOff x="0" y="0"/>
          <a:chExt cx="0" cy="0"/>
        </a:xfrm>
      </p:grpSpPr>
      <p:sp>
        <p:nvSpPr>
          <p:cNvPr id="24" name="Google Shape;24;p1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oud van twee" type="twoObj">
  <p:cSld name="TWO_OBJECTS">
    <p:spTree>
      <p:nvGrpSpPr>
        <p:cNvPr id="29" name="Shape 29"/>
        <p:cNvGrpSpPr/>
        <p:nvPr/>
      </p:nvGrpSpPr>
      <p:grpSpPr>
        <a:xfrm>
          <a:off x="0" y="0"/>
          <a:ext cx="0" cy="0"/>
          <a:chOff x="0" y="0"/>
          <a:chExt cx="0" cy="0"/>
        </a:xfrm>
      </p:grpSpPr>
      <p:sp>
        <p:nvSpPr>
          <p:cNvPr id="30" name="Google Shape;3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elijking" type="twoTxTwoObj">
  <p:cSld name="TWO_OBJECTS_WITH_TEXT">
    <p:spTree>
      <p:nvGrpSpPr>
        <p:cNvPr id="36" name="Shape 36"/>
        <p:cNvGrpSpPr/>
        <p:nvPr/>
      </p:nvGrpSpPr>
      <p:grpSpPr>
        <a:xfrm>
          <a:off x="0" y="0"/>
          <a:ext cx="0" cy="0"/>
          <a:chOff x="0" y="0"/>
          <a:chExt cx="0" cy="0"/>
        </a:xfrm>
      </p:grpSpPr>
      <p:sp>
        <p:nvSpPr>
          <p:cNvPr id="37" name="Google Shape;37;p12"/>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leen titel" type="titleOnly">
  <p:cSld name="TITLE_ONLY">
    <p:spTree>
      <p:nvGrpSpPr>
        <p:cNvPr id="45" name="Shape 45"/>
        <p:cNvGrpSpPr/>
        <p:nvPr/>
      </p:nvGrpSpPr>
      <p:grpSpPr>
        <a:xfrm>
          <a:off x="0" y="0"/>
          <a:ext cx="0" cy="0"/>
          <a:chOff x="0" y="0"/>
          <a:chExt cx="0" cy="0"/>
        </a:xfrm>
      </p:grpSpPr>
      <p:sp>
        <p:nvSpPr>
          <p:cNvPr id="46" name="Google Shape;46;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g" type="blank">
  <p:cSld name="BLANK">
    <p:spTree>
      <p:nvGrpSpPr>
        <p:cNvPr id="50" name="Shape 50"/>
        <p:cNvGrpSpPr/>
        <p:nvPr/>
      </p:nvGrpSpPr>
      <p:grpSpPr>
        <a:xfrm>
          <a:off x="0" y="0"/>
          <a:ext cx="0" cy="0"/>
          <a:chOff x="0" y="0"/>
          <a:chExt cx="0" cy="0"/>
        </a:xfrm>
      </p:grpSpPr>
      <p:sp>
        <p:nvSpPr>
          <p:cNvPr id="51" name="Google Shape;51;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oud met bijschrift" type="objTx">
  <p:cSld name="OBJECT_WITH_CAPTION_TEXT">
    <p:spTree>
      <p:nvGrpSpPr>
        <p:cNvPr id="54" name="Shape 54"/>
        <p:cNvGrpSpPr/>
        <p:nvPr/>
      </p:nvGrpSpPr>
      <p:grpSpPr>
        <a:xfrm>
          <a:off x="0" y="0"/>
          <a:ext cx="0" cy="0"/>
          <a:chOff x="0" y="0"/>
          <a:chExt cx="0" cy="0"/>
        </a:xfrm>
      </p:grpSpPr>
      <p:sp>
        <p:nvSpPr>
          <p:cNvPr id="55" name="Google Shape;55;p1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5"/>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5"/>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fbeelding met bijschrift" type="picTx">
  <p:cSld name="PICTURE_WITH_CAPTION_TEXT">
    <p:spTree>
      <p:nvGrpSpPr>
        <p:cNvPr id="61" name="Shape 61"/>
        <p:cNvGrpSpPr/>
        <p:nvPr/>
      </p:nvGrpSpPr>
      <p:grpSpPr>
        <a:xfrm>
          <a:off x="0" y="0"/>
          <a:ext cx="0" cy="0"/>
          <a:chOff x="0" y="0"/>
          <a:chExt cx="0" cy="0"/>
        </a:xfrm>
      </p:grpSpPr>
      <p:sp>
        <p:nvSpPr>
          <p:cNvPr id="62" name="Google Shape;62;p1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6"/>
          <p:cNvSpPr/>
          <p:nvPr>
            <p:ph idx="2" type="pic"/>
          </p:nvPr>
        </p:nvSpPr>
        <p:spPr>
          <a:xfrm>
            <a:off x="5183188" y="987425"/>
            <a:ext cx="6172200" cy="4873625"/>
          </a:xfrm>
          <a:prstGeom prst="rect">
            <a:avLst/>
          </a:prstGeom>
          <a:noFill/>
          <a:ln>
            <a:noFill/>
          </a:ln>
        </p:spPr>
      </p:sp>
      <p:sp>
        <p:nvSpPr>
          <p:cNvPr id="64" name="Google Shape;64;p1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jpg"/><Relationship Id="rId4" Type="http://schemas.openxmlformats.org/officeDocument/2006/relationships/image" Target="../media/image29.jpg"/><Relationship Id="rId5" Type="http://schemas.openxmlformats.org/officeDocument/2006/relationships/image" Target="../media/image24.jpg"/><Relationship Id="rId6"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jp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2.jp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jpg"/><Relationship Id="rId4" Type="http://schemas.openxmlformats.org/officeDocument/2006/relationships/image" Target="../media/image17.jpg"/><Relationship Id="rId5" Type="http://schemas.openxmlformats.org/officeDocument/2006/relationships/image" Target="../media/image4.jpg"/><Relationship Id="rId6" Type="http://schemas.openxmlformats.org/officeDocument/2006/relationships/image" Target="../media/image22.png"/><Relationship Id="rId7" Type="http://schemas.openxmlformats.org/officeDocument/2006/relationships/image" Target="../media/image5.png"/><Relationship Id="rId8"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jp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jpg"/><Relationship Id="rId4" Type="http://schemas.openxmlformats.org/officeDocument/2006/relationships/image" Target="../media/image10.jpg"/><Relationship Id="rId5" Type="http://schemas.openxmlformats.org/officeDocument/2006/relationships/image" Target="../media/image8.jpg"/><Relationship Id="rId6" Type="http://schemas.openxmlformats.org/officeDocument/2006/relationships/image" Target="../media/image18.png"/><Relationship Id="rId7" Type="http://schemas.openxmlformats.org/officeDocument/2006/relationships/image" Target="../media/image13.png"/><Relationship Id="rId8"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4.jp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jpg"/><Relationship Id="rId4" Type="http://schemas.openxmlformats.org/officeDocument/2006/relationships/image" Target="../media/image19.png"/><Relationship Id="rId5" Type="http://schemas.openxmlformats.org/officeDocument/2006/relationships/image" Target="../media/image15.png"/><Relationship Id="rId6"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jpg"/><Relationship Id="rId4" Type="http://schemas.openxmlformats.org/officeDocument/2006/relationships/image" Target="../media/image21.jpg"/><Relationship Id="rId5"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 name="Shape 83"/>
        <p:cNvGrpSpPr/>
        <p:nvPr/>
      </p:nvGrpSpPr>
      <p:grpSpPr>
        <a:xfrm>
          <a:off x="0" y="0"/>
          <a:ext cx="0" cy="0"/>
          <a:chOff x="0" y="0"/>
          <a:chExt cx="0" cy="0"/>
        </a:xfrm>
      </p:grpSpPr>
      <p:sp>
        <p:nvSpPr>
          <p:cNvPr id="84" name="Google Shape;84;p1"/>
          <p:cNvSpPr/>
          <p:nvPr/>
        </p:nvSpPr>
        <p:spPr>
          <a:xfrm>
            <a:off x="-1" y="0"/>
            <a:ext cx="1218895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Kinderkunst, kunst, Schilderverf, Moderne kunst&#10;&#10;Automatisch gegenereerde beschrijving" id="85" name="Google Shape;85;p1"/>
          <p:cNvPicPr preferRelativeResize="0"/>
          <p:nvPr/>
        </p:nvPicPr>
        <p:blipFill rotWithShape="1">
          <a:blip r:embed="rId3">
            <a:alphaModFix/>
          </a:blip>
          <a:srcRect b="5857" l="0" r="0" t="0"/>
          <a:stretch/>
        </p:blipFill>
        <p:spPr>
          <a:xfrm>
            <a:off x="-3047" y="10"/>
            <a:ext cx="12191999" cy="6857990"/>
          </a:xfrm>
          <a:prstGeom prst="rect">
            <a:avLst/>
          </a:prstGeom>
          <a:noFill/>
          <a:ln>
            <a:noFill/>
          </a:ln>
        </p:spPr>
      </p:pic>
      <p:sp>
        <p:nvSpPr>
          <p:cNvPr id="86" name="Google Shape;86;p1"/>
          <p:cNvSpPr/>
          <p:nvPr/>
        </p:nvSpPr>
        <p:spPr>
          <a:xfrm>
            <a:off x="0" y="2207602"/>
            <a:ext cx="12191999" cy="3162146"/>
          </a:xfrm>
          <a:prstGeom prst="rect">
            <a:avLst/>
          </a:prstGeom>
          <a:gradFill>
            <a:gsLst>
              <a:gs pos="0">
                <a:srgbClr val="000000">
                  <a:alpha val="0"/>
                </a:srgbClr>
              </a:gs>
              <a:gs pos="25000">
                <a:srgbClr val="000000">
                  <a:alpha val="14901"/>
                </a:srgbClr>
              </a:gs>
              <a:gs pos="50000">
                <a:srgbClr val="000000">
                  <a:alpha val="29803"/>
                </a:srgbClr>
              </a:gs>
              <a:gs pos="75000">
                <a:srgbClr val="000000">
                  <a:alpha val="14901"/>
                </a:srgbClr>
              </a:gs>
              <a:gs pos="100000">
                <a:srgbClr val="000000">
                  <a:alpha val="0"/>
                </a:srgbClr>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1"/>
          <p:cNvSpPr txBox="1"/>
          <p:nvPr>
            <p:ph type="ctrTitle"/>
          </p:nvPr>
        </p:nvSpPr>
        <p:spPr>
          <a:xfrm>
            <a:off x="1097280" y="325550"/>
            <a:ext cx="10058400" cy="3574778"/>
          </a:xfrm>
          <a:prstGeom prst="rect">
            <a:avLst/>
          </a:prstGeom>
          <a:noFill/>
          <a:ln>
            <a:noFill/>
          </a:ln>
          <a:effectLst>
            <a:outerShdw blurRad="50800" rotWithShape="0" algn="tl" dir="2700000" dist="38100">
              <a:srgbClr val="000000">
                <a:alpha val="40000"/>
              </a:srgbClr>
            </a:outerShdw>
          </a:effectLst>
        </p:spPr>
        <p:txBody>
          <a:bodyPr anchorCtr="0" anchor="b" bIns="45700" lIns="91425" spcFirstLastPara="1" rIns="91425" wrap="square" tIns="45700">
            <a:normAutofit/>
          </a:bodyPr>
          <a:lstStyle/>
          <a:p>
            <a:pPr indent="0" lvl="0" marL="0" rtl="0" algn="ctr">
              <a:lnSpc>
                <a:spcPct val="100000"/>
              </a:lnSpc>
              <a:spcBef>
                <a:spcPts val="0"/>
              </a:spcBef>
              <a:spcAft>
                <a:spcPts val="0"/>
              </a:spcAft>
              <a:buClr>
                <a:schemeClr val="dk1"/>
              </a:buClr>
              <a:buSzPts val="1100"/>
              <a:buFont typeface="Arial"/>
              <a:buNone/>
            </a:pPr>
            <a:r>
              <a:rPr lang="de-DE" sz="5900">
                <a:solidFill>
                  <a:schemeClr val="lt1"/>
                </a:solidFill>
                <a:latin typeface="Arial"/>
                <a:ea typeface="Arial"/>
                <a:cs typeface="Arial"/>
                <a:sym typeface="Arial"/>
              </a:rPr>
              <a:t>Water in en om het huis</a:t>
            </a:r>
            <a:endParaRPr sz="5900">
              <a:solidFill>
                <a:schemeClr val="lt1"/>
              </a:solidFill>
            </a:endParaRPr>
          </a:p>
        </p:txBody>
      </p:sp>
      <p:sp>
        <p:nvSpPr>
          <p:cNvPr id="88" name="Google Shape;88;p1"/>
          <p:cNvSpPr txBox="1"/>
          <p:nvPr>
            <p:ph idx="1" type="subTitle"/>
          </p:nvPr>
        </p:nvSpPr>
        <p:spPr>
          <a:xfrm>
            <a:off x="1100051" y="4072043"/>
            <a:ext cx="10058400" cy="1282707"/>
          </a:xfrm>
          <a:prstGeom prst="rect">
            <a:avLst/>
          </a:prstGeom>
          <a:noFill/>
          <a:ln>
            <a:noFill/>
          </a:ln>
          <a:effectLst>
            <a:outerShdw blurRad="50800" rotWithShape="0" algn="tl" dir="2700000" dist="38100">
              <a:srgbClr val="000000">
                <a:alpha val="40000"/>
              </a:srgbClr>
            </a:outerShdw>
          </a:effectLst>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dk1"/>
              </a:buClr>
              <a:buSzPts val="1100"/>
              <a:buFont typeface="Arial"/>
              <a:buNone/>
            </a:pPr>
            <a:r>
              <a:rPr lang="de-DE" sz="3000">
                <a:solidFill>
                  <a:schemeClr val="lt1"/>
                </a:solidFill>
                <a:latin typeface="Arial"/>
                <a:ea typeface="Arial"/>
                <a:cs typeface="Arial"/>
                <a:sym typeface="Arial"/>
              </a:rPr>
              <a:t>Greenscreenles</a:t>
            </a:r>
            <a:endParaRPr>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pic>
        <p:nvPicPr>
          <p:cNvPr descr="Afbeelding met tekst, schermopname, Rechthoek&#10;&#10;Automatisch gegenereerde beschrijving" id="168" name="Google Shape;168;g27dd696f5eb_0_247"/>
          <p:cNvPicPr preferRelativeResize="0"/>
          <p:nvPr>
            <p:ph idx="1" type="body"/>
          </p:nvPr>
        </p:nvPicPr>
        <p:blipFill rotWithShape="1">
          <a:blip r:embed="rId3">
            <a:alphaModFix/>
          </a:blip>
          <a:srcRect b="2982" l="0" r="0" t="2926"/>
          <a:stretch/>
        </p:blipFill>
        <p:spPr>
          <a:xfrm>
            <a:off x="-6588" y="10"/>
            <a:ext cx="12198600" cy="6858000"/>
          </a:xfrm>
          <a:prstGeom prst="rect">
            <a:avLst/>
          </a:prstGeom>
          <a:noFill/>
          <a:ln>
            <a:noFill/>
          </a:ln>
        </p:spPr>
      </p:pic>
      <p:sp>
        <p:nvSpPr>
          <p:cNvPr id="169" name="Google Shape;169;g27dd696f5eb_0_247"/>
          <p:cNvSpPr txBox="1"/>
          <p:nvPr/>
        </p:nvSpPr>
        <p:spPr>
          <a:xfrm>
            <a:off x="1463398" y="572977"/>
            <a:ext cx="9265200" cy="6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5000">
              <a:solidFill>
                <a:srgbClr val="000000"/>
              </a:solidFill>
            </a:endParaRPr>
          </a:p>
        </p:txBody>
      </p:sp>
      <p:pic>
        <p:nvPicPr>
          <p:cNvPr id="170" name="Google Shape;170;g27dd696f5eb_0_247"/>
          <p:cNvPicPr preferRelativeResize="0"/>
          <p:nvPr/>
        </p:nvPicPr>
        <p:blipFill>
          <a:blip r:embed="rId4">
            <a:alphaModFix/>
          </a:blip>
          <a:stretch>
            <a:fillRect/>
          </a:stretch>
        </p:blipFill>
        <p:spPr>
          <a:xfrm>
            <a:off x="1224125" y="3482263"/>
            <a:ext cx="3492813" cy="2491661"/>
          </a:xfrm>
          <a:prstGeom prst="rect">
            <a:avLst/>
          </a:prstGeom>
          <a:noFill/>
          <a:ln>
            <a:noFill/>
          </a:ln>
        </p:spPr>
      </p:pic>
      <p:pic>
        <p:nvPicPr>
          <p:cNvPr id="171" name="Google Shape;171;g27dd696f5eb_0_247"/>
          <p:cNvPicPr preferRelativeResize="0"/>
          <p:nvPr/>
        </p:nvPicPr>
        <p:blipFill>
          <a:blip r:embed="rId5">
            <a:alphaModFix/>
          </a:blip>
          <a:stretch>
            <a:fillRect/>
          </a:stretch>
        </p:blipFill>
        <p:spPr>
          <a:xfrm>
            <a:off x="1224126" y="572975"/>
            <a:ext cx="3492814" cy="2648942"/>
          </a:xfrm>
          <a:prstGeom prst="rect">
            <a:avLst/>
          </a:prstGeom>
          <a:noFill/>
          <a:ln>
            <a:noFill/>
          </a:ln>
        </p:spPr>
      </p:pic>
      <p:pic>
        <p:nvPicPr>
          <p:cNvPr id="172" name="Google Shape;172;g27dd696f5eb_0_247"/>
          <p:cNvPicPr preferRelativeResize="0"/>
          <p:nvPr/>
        </p:nvPicPr>
        <p:blipFill>
          <a:blip r:embed="rId6">
            <a:alphaModFix/>
          </a:blip>
          <a:stretch>
            <a:fillRect/>
          </a:stretch>
        </p:blipFill>
        <p:spPr>
          <a:xfrm>
            <a:off x="7065191" y="2052739"/>
            <a:ext cx="3902685" cy="3006801"/>
          </a:xfrm>
          <a:prstGeom prst="rect">
            <a:avLst/>
          </a:prstGeom>
          <a:noFill/>
          <a:ln>
            <a:noFill/>
          </a:ln>
        </p:spPr>
      </p:pic>
      <p:cxnSp>
        <p:nvCxnSpPr>
          <p:cNvPr id="173" name="Google Shape;173;g27dd696f5eb_0_247"/>
          <p:cNvCxnSpPr>
            <a:stCxn id="171" idx="3"/>
            <a:endCxn id="172" idx="1"/>
          </p:cNvCxnSpPr>
          <p:nvPr/>
        </p:nvCxnSpPr>
        <p:spPr>
          <a:xfrm>
            <a:off x="4716940" y="1897446"/>
            <a:ext cx="2348400" cy="1658700"/>
          </a:xfrm>
          <a:prstGeom prst="straightConnector1">
            <a:avLst/>
          </a:prstGeom>
          <a:noFill/>
          <a:ln cap="flat" cmpd="sng" w="38100">
            <a:solidFill>
              <a:srgbClr val="595959"/>
            </a:solidFill>
            <a:prstDash val="solid"/>
            <a:round/>
            <a:headEnd len="med" w="med" type="none"/>
            <a:tailEnd len="med" w="med" type="none"/>
          </a:ln>
        </p:spPr>
      </p:cxnSp>
      <p:cxnSp>
        <p:nvCxnSpPr>
          <p:cNvPr id="174" name="Google Shape;174;g27dd696f5eb_0_247"/>
          <p:cNvCxnSpPr>
            <a:endCxn id="172" idx="1"/>
          </p:cNvCxnSpPr>
          <p:nvPr/>
        </p:nvCxnSpPr>
        <p:spPr>
          <a:xfrm flipH="1" rot="10800000">
            <a:off x="4716791" y="3556140"/>
            <a:ext cx="2348400" cy="1171800"/>
          </a:xfrm>
          <a:prstGeom prst="straightConnector1">
            <a:avLst/>
          </a:prstGeom>
          <a:noFill/>
          <a:ln cap="flat" cmpd="sng" w="38100">
            <a:solidFill>
              <a:srgbClr val="595959"/>
            </a:solidFill>
            <a:prstDash val="solid"/>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8" name="Shape 178"/>
        <p:cNvGrpSpPr/>
        <p:nvPr/>
      </p:nvGrpSpPr>
      <p:grpSpPr>
        <a:xfrm>
          <a:off x="0" y="0"/>
          <a:ext cx="0" cy="0"/>
          <a:chOff x="0" y="0"/>
          <a:chExt cx="0" cy="0"/>
        </a:xfrm>
      </p:grpSpPr>
      <p:pic>
        <p:nvPicPr>
          <p:cNvPr descr="Afbeelding met tekst, schermopname, Rechthoek&#10;&#10;Automatisch gegenereerde beschrijving" id="179" name="Google Shape;179;g27dd696f5eb_0_252"/>
          <p:cNvPicPr preferRelativeResize="0"/>
          <p:nvPr>
            <p:ph idx="1" type="body"/>
          </p:nvPr>
        </p:nvPicPr>
        <p:blipFill rotWithShape="1">
          <a:blip r:embed="rId3">
            <a:alphaModFix/>
          </a:blip>
          <a:srcRect b="2982" l="0" r="0" t="2926"/>
          <a:stretch/>
        </p:blipFill>
        <p:spPr>
          <a:xfrm>
            <a:off x="-6588" y="10"/>
            <a:ext cx="12198600" cy="6858000"/>
          </a:xfrm>
          <a:prstGeom prst="rect">
            <a:avLst/>
          </a:prstGeom>
          <a:noFill/>
          <a:ln>
            <a:noFill/>
          </a:ln>
        </p:spPr>
      </p:pic>
      <p:sp>
        <p:nvSpPr>
          <p:cNvPr id="180" name="Google Shape;180;g27dd696f5eb_0_252"/>
          <p:cNvSpPr txBox="1"/>
          <p:nvPr/>
        </p:nvSpPr>
        <p:spPr>
          <a:xfrm>
            <a:off x="1463398" y="572977"/>
            <a:ext cx="9265200" cy="6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5000">
              <a:solidFill>
                <a:srgbClr val="000000"/>
              </a:solidFill>
            </a:endParaRPr>
          </a:p>
        </p:txBody>
      </p:sp>
      <p:sp>
        <p:nvSpPr>
          <p:cNvPr id="181" name="Google Shape;181;g27dd696f5eb_0_252"/>
          <p:cNvSpPr txBox="1"/>
          <p:nvPr/>
        </p:nvSpPr>
        <p:spPr>
          <a:xfrm>
            <a:off x="741425" y="1223071"/>
            <a:ext cx="9608400" cy="60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DE" sz="5000">
                <a:solidFill>
                  <a:srgbClr val="000000"/>
                </a:solidFill>
              </a:rPr>
              <a:t>Opdracht 1B	</a:t>
            </a:r>
            <a:endParaRPr sz="5000">
              <a:solidFill>
                <a:srgbClr val="000000"/>
              </a:solidFill>
            </a:endParaRPr>
          </a:p>
        </p:txBody>
      </p:sp>
      <p:pic>
        <p:nvPicPr>
          <p:cNvPr id="182" name="Google Shape;182;g27dd696f5eb_0_252"/>
          <p:cNvPicPr preferRelativeResize="0"/>
          <p:nvPr/>
        </p:nvPicPr>
        <p:blipFill rotWithShape="1">
          <a:blip r:embed="rId4">
            <a:alphaModFix/>
          </a:blip>
          <a:srcRect b="0" l="3558" r="0" t="0"/>
          <a:stretch/>
        </p:blipFill>
        <p:spPr>
          <a:xfrm>
            <a:off x="4494400" y="572975"/>
            <a:ext cx="6497700" cy="54277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2" name="Shape 92"/>
        <p:cNvGrpSpPr/>
        <p:nvPr/>
      </p:nvGrpSpPr>
      <p:grpSpPr>
        <a:xfrm>
          <a:off x="0" y="0"/>
          <a:ext cx="0" cy="0"/>
          <a:chOff x="0" y="0"/>
          <a:chExt cx="0" cy="0"/>
        </a:xfrm>
      </p:grpSpPr>
      <p:sp>
        <p:nvSpPr>
          <p:cNvPr id="93" name="Google Shape;93;p2"/>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Kinderkunst, kunst, Schilderverf, Moderne kunst&#10;&#10;Automatisch gegenereerde beschrijving" id="94" name="Google Shape;94;p2"/>
          <p:cNvPicPr preferRelativeResize="0"/>
          <p:nvPr/>
        </p:nvPicPr>
        <p:blipFill rotWithShape="1">
          <a:blip r:embed="rId3">
            <a:alphaModFix/>
          </a:blip>
          <a:srcRect b="0" l="1445" r="23789" t="1006"/>
          <a:stretch/>
        </p:blipFill>
        <p:spPr>
          <a:xfrm>
            <a:off x="3523488" y="10"/>
            <a:ext cx="8668512" cy="6857990"/>
          </a:xfrm>
          <a:prstGeom prst="rect">
            <a:avLst/>
          </a:prstGeom>
          <a:noFill/>
          <a:ln>
            <a:noFill/>
          </a:ln>
        </p:spPr>
      </p:pic>
      <p:sp>
        <p:nvSpPr>
          <p:cNvPr id="95" name="Google Shape;95;p2"/>
          <p:cNvSpPr/>
          <p:nvPr/>
        </p:nvSpPr>
        <p:spPr>
          <a:xfrm>
            <a:off x="0" y="0"/>
            <a:ext cx="9756601" cy="6858000"/>
          </a:xfrm>
          <a:prstGeom prst="rect">
            <a:avLst/>
          </a:prstGeom>
          <a:gradFill>
            <a:gsLst>
              <a:gs pos="0">
                <a:srgbClr val="FFFFFF">
                  <a:alpha val="0"/>
                </a:srgbClr>
              </a:gs>
              <a:gs pos="19000">
                <a:srgbClr val="FFFFFF">
                  <a:alpha val="37647"/>
                </a:srgbClr>
              </a:gs>
              <a:gs pos="35000">
                <a:srgbClr val="FFFFFF">
                  <a:alpha val="78823"/>
                </a:srgbClr>
              </a:gs>
              <a:gs pos="58000">
                <a:schemeClr val="lt1"/>
              </a:gs>
              <a:gs pos="100000">
                <a:schemeClr val="lt1"/>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6" name="Google Shape;96;p2"/>
          <p:cNvSpPr txBox="1"/>
          <p:nvPr>
            <p:ph type="ctrTitle"/>
          </p:nvPr>
        </p:nvSpPr>
        <p:spPr>
          <a:xfrm>
            <a:off x="477975" y="268600"/>
            <a:ext cx="7382700" cy="12081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100000"/>
              </a:lnSpc>
              <a:spcBef>
                <a:spcPts val="0"/>
              </a:spcBef>
              <a:spcAft>
                <a:spcPts val="0"/>
              </a:spcAft>
              <a:buClr>
                <a:schemeClr val="dk1"/>
              </a:buClr>
              <a:buSzPct val="25515"/>
              <a:buFont typeface="Arial"/>
              <a:buNone/>
            </a:pPr>
            <a:r>
              <a:rPr lang="de-DE" sz="3880">
                <a:latin typeface="Arial"/>
                <a:ea typeface="Arial"/>
                <a:cs typeface="Arial"/>
                <a:sym typeface="Arial"/>
              </a:rPr>
              <a:t>Waarvoor gebruik je allemaal water?</a:t>
            </a:r>
            <a:endParaRPr sz="3880">
              <a:latin typeface="Arial"/>
              <a:ea typeface="Arial"/>
              <a:cs typeface="Arial"/>
              <a:sym typeface="Arial"/>
            </a:endParaRPr>
          </a:p>
          <a:p>
            <a:pPr indent="0" lvl="0" marL="0" rtl="0" algn="l">
              <a:lnSpc>
                <a:spcPct val="90000"/>
              </a:lnSpc>
              <a:spcBef>
                <a:spcPts val="0"/>
              </a:spcBef>
              <a:spcAft>
                <a:spcPts val="0"/>
              </a:spcAft>
              <a:buClr>
                <a:schemeClr val="dk1"/>
              </a:buClr>
              <a:buSzPct val="100000"/>
              <a:buFont typeface="Calibri"/>
              <a:buNone/>
            </a:pPr>
            <a:r>
              <a:t/>
            </a:r>
            <a:endParaRPr sz="4800"/>
          </a:p>
        </p:txBody>
      </p:sp>
      <p:sp>
        <p:nvSpPr>
          <p:cNvPr id="97" name="Google Shape;97;p2"/>
          <p:cNvSpPr txBox="1"/>
          <p:nvPr>
            <p:ph idx="1" type="subTitle"/>
          </p:nvPr>
        </p:nvSpPr>
        <p:spPr>
          <a:xfrm>
            <a:off x="477980" y="4872922"/>
            <a:ext cx="4023359" cy="1208141"/>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t/>
            </a:r>
            <a:endParaRPr sz="2000"/>
          </a:p>
        </p:txBody>
      </p:sp>
      <p:sp>
        <p:nvSpPr>
          <p:cNvPr id="98" name="Google Shape;98;p2"/>
          <p:cNvSpPr/>
          <p:nvPr/>
        </p:nvSpPr>
        <p:spPr>
          <a:xfrm>
            <a:off x="481029" y="4546920"/>
            <a:ext cx="3977640" cy="18288"/>
          </a:xfrm>
          <a:prstGeom prst="rect">
            <a:avLst/>
          </a:prstGeom>
          <a:solidFill>
            <a:srgbClr val="D5D5D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id="99" name="Google Shape;99;p2"/>
          <p:cNvPicPr preferRelativeResize="0"/>
          <p:nvPr/>
        </p:nvPicPr>
        <p:blipFill rotWithShape="1">
          <a:blip r:embed="rId4">
            <a:alphaModFix/>
          </a:blip>
          <a:srcRect b="0" l="4089" r="4636" t="9412"/>
          <a:stretch/>
        </p:blipFill>
        <p:spPr>
          <a:xfrm>
            <a:off x="337800" y="1603750"/>
            <a:ext cx="6359051" cy="4808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3" name="Shape 103"/>
        <p:cNvGrpSpPr/>
        <p:nvPr/>
      </p:nvGrpSpPr>
      <p:grpSpPr>
        <a:xfrm>
          <a:off x="0" y="0"/>
          <a:ext cx="0" cy="0"/>
          <a:chOff x="0" y="0"/>
          <a:chExt cx="0" cy="0"/>
        </a:xfrm>
      </p:grpSpPr>
      <p:pic>
        <p:nvPicPr>
          <p:cNvPr descr="Afbeelding met tekst, schermopname, Rechthoek&#10;&#10;Automatisch gegenereerde beschrijving" id="104" name="Google Shape;104;p3"/>
          <p:cNvPicPr preferRelativeResize="0"/>
          <p:nvPr>
            <p:ph idx="1" type="body"/>
          </p:nvPr>
        </p:nvPicPr>
        <p:blipFill rotWithShape="1">
          <a:blip r:embed="rId3">
            <a:alphaModFix/>
          </a:blip>
          <a:srcRect b="2824" l="0" r="0" t="3033"/>
          <a:stretch/>
        </p:blipFill>
        <p:spPr>
          <a:xfrm>
            <a:off x="20" y="1"/>
            <a:ext cx="12191979" cy="6858000"/>
          </a:xfrm>
          <a:prstGeom prst="rect">
            <a:avLst/>
          </a:prstGeom>
          <a:noFill/>
          <a:ln>
            <a:noFill/>
          </a:ln>
        </p:spPr>
      </p:pic>
      <p:pic>
        <p:nvPicPr>
          <p:cNvPr id="105" name="Google Shape;105;p3"/>
          <p:cNvPicPr preferRelativeResize="0"/>
          <p:nvPr/>
        </p:nvPicPr>
        <p:blipFill>
          <a:blip r:embed="rId4">
            <a:alphaModFix/>
          </a:blip>
          <a:stretch>
            <a:fillRect/>
          </a:stretch>
        </p:blipFill>
        <p:spPr>
          <a:xfrm>
            <a:off x="2692250" y="1158000"/>
            <a:ext cx="7354701" cy="5059951"/>
          </a:xfrm>
          <a:prstGeom prst="rect">
            <a:avLst/>
          </a:prstGeom>
          <a:noFill/>
          <a:ln>
            <a:noFill/>
          </a:ln>
        </p:spPr>
      </p:pic>
      <p:sp>
        <p:nvSpPr>
          <p:cNvPr id="106" name="Google Shape;106;p3"/>
          <p:cNvSpPr txBox="1"/>
          <p:nvPr/>
        </p:nvSpPr>
        <p:spPr>
          <a:xfrm>
            <a:off x="1746025" y="277750"/>
            <a:ext cx="58641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DE" sz="5000">
                <a:solidFill>
                  <a:schemeClr val="dk1"/>
                </a:solidFill>
              </a:rPr>
              <a:t>In de badkamer</a:t>
            </a:r>
            <a:endParaRPr sz="50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0" name="Shape 110"/>
        <p:cNvGrpSpPr/>
        <p:nvPr/>
      </p:nvGrpSpPr>
      <p:grpSpPr>
        <a:xfrm>
          <a:off x="0" y="0"/>
          <a:ext cx="0" cy="0"/>
          <a:chOff x="0" y="0"/>
          <a:chExt cx="0" cy="0"/>
        </a:xfrm>
      </p:grpSpPr>
      <p:pic>
        <p:nvPicPr>
          <p:cNvPr descr="Afbeelding met tekst, schermopname, Rechthoek&#10;&#10;Automatisch gegenereerde beschrijving" id="111" name="Google Shape;111;p4"/>
          <p:cNvPicPr preferRelativeResize="0"/>
          <p:nvPr>
            <p:ph idx="1" type="body"/>
          </p:nvPr>
        </p:nvPicPr>
        <p:blipFill rotWithShape="1">
          <a:blip r:embed="rId3">
            <a:alphaModFix/>
          </a:blip>
          <a:srcRect b="2824" l="0" r="0" t="3033"/>
          <a:stretch/>
        </p:blipFill>
        <p:spPr>
          <a:xfrm>
            <a:off x="20" y="1"/>
            <a:ext cx="12191979" cy="6858000"/>
          </a:xfrm>
          <a:prstGeom prst="rect">
            <a:avLst/>
          </a:prstGeom>
          <a:noFill/>
          <a:ln>
            <a:noFill/>
          </a:ln>
        </p:spPr>
      </p:pic>
      <p:sp>
        <p:nvSpPr>
          <p:cNvPr id="112" name="Google Shape;112;p4"/>
          <p:cNvSpPr txBox="1"/>
          <p:nvPr/>
        </p:nvSpPr>
        <p:spPr>
          <a:xfrm>
            <a:off x="1205449" y="581875"/>
            <a:ext cx="3670800" cy="138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DE" sz="5000">
                <a:solidFill>
                  <a:srgbClr val="000000"/>
                </a:solidFill>
              </a:rPr>
              <a:t>In de badkamer</a:t>
            </a:r>
            <a:endParaRPr sz="5000">
              <a:solidFill>
                <a:srgbClr val="000000"/>
              </a:solidFill>
            </a:endParaRPr>
          </a:p>
        </p:txBody>
      </p:sp>
      <p:pic>
        <p:nvPicPr>
          <p:cNvPr id="113" name="Google Shape;113;p4"/>
          <p:cNvPicPr preferRelativeResize="0"/>
          <p:nvPr/>
        </p:nvPicPr>
        <p:blipFill>
          <a:blip r:embed="rId4">
            <a:alphaModFix/>
          </a:blip>
          <a:stretch>
            <a:fillRect/>
          </a:stretch>
        </p:blipFill>
        <p:spPr>
          <a:xfrm>
            <a:off x="1771814" y="3516113"/>
            <a:ext cx="2955202" cy="1977824"/>
          </a:xfrm>
          <a:prstGeom prst="rect">
            <a:avLst/>
          </a:prstGeom>
          <a:noFill/>
          <a:ln>
            <a:noFill/>
          </a:ln>
        </p:spPr>
      </p:pic>
      <p:pic>
        <p:nvPicPr>
          <p:cNvPr id="114" name="Google Shape;114;p4"/>
          <p:cNvPicPr preferRelativeResize="0"/>
          <p:nvPr/>
        </p:nvPicPr>
        <p:blipFill>
          <a:blip r:embed="rId5">
            <a:alphaModFix/>
          </a:blip>
          <a:stretch>
            <a:fillRect/>
          </a:stretch>
        </p:blipFill>
        <p:spPr>
          <a:xfrm>
            <a:off x="5625111" y="3518600"/>
            <a:ext cx="1609900" cy="2430048"/>
          </a:xfrm>
          <a:prstGeom prst="rect">
            <a:avLst/>
          </a:prstGeom>
          <a:noFill/>
          <a:ln>
            <a:noFill/>
          </a:ln>
        </p:spPr>
      </p:pic>
      <p:pic>
        <p:nvPicPr>
          <p:cNvPr id="115" name="Google Shape;115;p4"/>
          <p:cNvPicPr preferRelativeResize="0"/>
          <p:nvPr/>
        </p:nvPicPr>
        <p:blipFill>
          <a:blip r:embed="rId6">
            <a:alphaModFix/>
          </a:blip>
          <a:stretch>
            <a:fillRect/>
          </a:stretch>
        </p:blipFill>
        <p:spPr>
          <a:xfrm>
            <a:off x="8103761" y="2435125"/>
            <a:ext cx="2252550" cy="3604075"/>
          </a:xfrm>
          <a:prstGeom prst="rect">
            <a:avLst/>
          </a:prstGeom>
          <a:noFill/>
          <a:ln>
            <a:noFill/>
          </a:ln>
        </p:spPr>
      </p:pic>
      <p:pic>
        <p:nvPicPr>
          <p:cNvPr id="116" name="Google Shape;116;p4"/>
          <p:cNvPicPr preferRelativeResize="0"/>
          <p:nvPr/>
        </p:nvPicPr>
        <p:blipFill>
          <a:blip r:embed="rId7">
            <a:alphaModFix/>
          </a:blip>
          <a:stretch>
            <a:fillRect/>
          </a:stretch>
        </p:blipFill>
        <p:spPr>
          <a:xfrm>
            <a:off x="8401013" y="677699"/>
            <a:ext cx="2336302" cy="2336302"/>
          </a:xfrm>
          <a:prstGeom prst="rect">
            <a:avLst/>
          </a:prstGeom>
          <a:noFill/>
          <a:ln>
            <a:noFill/>
          </a:ln>
        </p:spPr>
      </p:pic>
      <p:pic>
        <p:nvPicPr>
          <p:cNvPr id="117" name="Google Shape;117;p4"/>
          <p:cNvPicPr preferRelativeResize="0"/>
          <p:nvPr/>
        </p:nvPicPr>
        <p:blipFill>
          <a:blip r:embed="rId8">
            <a:alphaModFix/>
          </a:blip>
          <a:stretch>
            <a:fillRect/>
          </a:stretch>
        </p:blipFill>
        <p:spPr>
          <a:xfrm>
            <a:off x="4876262" y="581863"/>
            <a:ext cx="2955200" cy="222317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1" name="Shape 121"/>
        <p:cNvGrpSpPr/>
        <p:nvPr/>
      </p:nvGrpSpPr>
      <p:grpSpPr>
        <a:xfrm>
          <a:off x="0" y="0"/>
          <a:ext cx="0" cy="0"/>
          <a:chOff x="0" y="0"/>
          <a:chExt cx="0" cy="0"/>
        </a:xfrm>
      </p:grpSpPr>
      <p:pic>
        <p:nvPicPr>
          <p:cNvPr descr="Afbeelding met tekst, schermopname, Rechthoek&#10;&#10;Automatisch gegenereerde beschrijving" id="122" name="Google Shape;122;p5"/>
          <p:cNvPicPr preferRelativeResize="0"/>
          <p:nvPr>
            <p:ph idx="1" type="body"/>
          </p:nvPr>
        </p:nvPicPr>
        <p:blipFill rotWithShape="1">
          <a:blip r:embed="rId3">
            <a:alphaModFix/>
          </a:blip>
          <a:srcRect b="2983" l="0" r="-2" t="2924"/>
          <a:stretch/>
        </p:blipFill>
        <p:spPr>
          <a:xfrm>
            <a:off x="-6588" y="10"/>
            <a:ext cx="12198588" cy="6857990"/>
          </a:xfrm>
          <a:prstGeom prst="rect">
            <a:avLst/>
          </a:prstGeom>
          <a:noFill/>
          <a:ln>
            <a:noFill/>
          </a:ln>
        </p:spPr>
      </p:pic>
      <p:sp>
        <p:nvSpPr>
          <p:cNvPr id="123" name="Google Shape;123;p5"/>
          <p:cNvSpPr txBox="1"/>
          <p:nvPr/>
        </p:nvSpPr>
        <p:spPr>
          <a:xfrm>
            <a:off x="938375" y="1071750"/>
            <a:ext cx="8520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DE" sz="5000">
                <a:solidFill>
                  <a:srgbClr val="000000"/>
                </a:solidFill>
              </a:rPr>
              <a:t>In de keuken</a:t>
            </a:r>
            <a:endParaRPr sz="5000">
              <a:solidFill>
                <a:srgbClr val="000000"/>
              </a:solidFill>
            </a:endParaRPr>
          </a:p>
        </p:txBody>
      </p:sp>
      <p:pic>
        <p:nvPicPr>
          <p:cNvPr id="124" name="Google Shape;124;p5"/>
          <p:cNvPicPr preferRelativeResize="0"/>
          <p:nvPr/>
        </p:nvPicPr>
        <p:blipFill rotWithShape="1">
          <a:blip r:embed="rId4">
            <a:alphaModFix/>
          </a:blip>
          <a:srcRect b="0" l="0" r="0" t="8650"/>
          <a:stretch/>
        </p:blipFill>
        <p:spPr>
          <a:xfrm>
            <a:off x="5093800" y="631751"/>
            <a:ext cx="5685627" cy="51937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8" name="Shape 128"/>
        <p:cNvGrpSpPr/>
        <p:nvPr/>
      </p:nvGrpSpPr>
      <p:grpSpPr>
        <a:xfrm>
          <a:off x="0" y="0"/>
          <a:ext cx="0" cy="0"/>
          <a:chOff x="0" y="0"/>
          <a:chExt cx="0" cy="0"/>
        </a:xfrm>
      </p:grpSpPr>
      <p:pic>
        <p:nvPicPr>
          <p:cNvPr descr="Afbeelding met tekst, schermopname, Rechthoek&#10;&#10;Automatisch gegenereerde beschrijving" id="129" name="Google Shape;129;p6"/>
          <p:cNvPicPr preferRelativeResize="0"/>
          <p:nvPr>
            <p:ph idx="1" type="body"/>
          </p:nvPr>
        </p:nvPicPr>
        <p:blipFill rotWithShape="1">
          <a:blip r:embed="rId3">
            <a:alphaModFix/>
          </a:blip>
          <a:srcRect b="2983" l="0" r="-2" t="2924"/>
          <a:stretch/>
        </p:blipFill>
        <p:spPr>
          <a:xfrm>
            <a:off x="-6588" y="10"/>
            <a:ext cx="12198588" cy="6857990"/>
          </a:xfrm>
          <a:prstGeom prst="rect">
            <a:avLst/>
          </a:prstGeom>
          <a:noFill/>
          <a:ln>
            <a:noFill/>
          </a:ln>
        </p:spPr>
      </p:pic>
      <p:sp>
        <p:nvSpPr>
          <p:cNvPr id="130" name="Google Shape;130;p6"/>
          <p:cNvSpPr txBox="1"/>
          <p:nvPr/>
        </p:nvSpPr>
        <p:spPr>
          <a:xfrm>
            <a:off x="1463398" y="572977"/>
            <a:ext cx="9265200" cy="6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DE" sz="5000">
                <a:solidFill>
                  <a:srgbClr val="000000"/>
                </a:solidFill>
              </a:rPr>
              <a:t>In de keuken</a:t>
            </a:r>
            <a:endParaRPr sz="5000">
              <a:solidFill>
                <a:srgbClr val="000000"/>
              </a:solidFill>
            </a:endParaRPr>
          </a:p>
        </p:txBody>
      </p:sp>
      <p:pic>
        <p:nvPicPr>
          <p:cNvPr id="131" name="Google Shape;131;p6"/>
          <p:cNvPicPr preferRelativeResize="0"/>
          <p:nvPr/>
        </p:nvPicPr>
        <p:blipFill>
          <a:blip r:embed="rId4">
            <a:alphaModFix/>
          </a:blip>
          <a:stretch>
            <a:fillRect/>
          </a:stretch>
        </p:blipFill>
        <p:spPr>
          <a:xfrm>
            <a:off x="1310225" y="3799902"/>
            <a:ext cx="3178176" cy="2211834"/>
          </a:xfrm>
          <a:prstGeom prst="rect">
            <a:avLst/>
          </a:prstGeom>
          <a:noFill/>
          <a:ln>
            <a:noFill/>
          </a:ln>
        </p:spPr>
      </p:pic>
      <p:pic>
        <p:nvPicPr>
          <p:cNvPr id="132" name="Google Shape;132;p6"/>
          <p:cNvPicPr preferRelativeResize="0"/>
          <p:nvPr/>
        </p:nvPicPr>
        <p:blipFill>
          <a:blip r:embed="rId5">
            <a:alphaModFix/>
          </a:blip>
          <a:stretch>
            <a:fillRect/>
          </a:stretch>
        </p:blipFill>
        <p:spPr>
          <a:xfrm>
            <a:off x="4654121" y="1674309"/>
            <a:ext cx="2769958" cy="4337434"/>
          </a:xfrm>
          <a:prstGeom prst="rect">
            <a:avLst/>
          </a:prstGeom>
          <a:noFill/>
          <a:ln>
            <a:noFill/>
          </a:ln>
        </p:spPr>
      </p:pic>
      <p:pic>
        <p:nvPicPr>
          <p:cNvPr id="133" name="Google Shape;133;p6"/>
          <p:cNvPicPr preferRelativeResize="0"/>
          <p:nvPr/>
        </p:nvPicPr>
        <p:blipFill>
          <a:blip r:embed="rId6">
            <a:alphaModFix/>
          </a:blip>
          <a:stretch>
            <a:fillRect/>
          </a:stretch>
        </p:blipFill>
        <p:spPr>
          <a:xfrm>
            <a:off x="1909478" y="1674309"/>
            <a:ext cx="1979668" cy="1952594"/>
          </a:xfrm>
          <a:prstGeom prst="rect">
            <a:avLst/>
          </a:prstGeom>
          <a:noFill/>
          <a:ln>
            <a:noFill/>
          </a:ln>
        </p:spPr>
      </p:pic>
      <p:pic>
        <p:nvPicPr>
          <p:cNvPr id="134" name="Google Shape;134;p6"/>
          <p:cNvPicPr preferRelativeResize="0"/>
          <p:nvPr/>
        </p:nvPicPr>
        <p:blipFill>
          <a:blip r:embed="rId7">
            <a:alphaModFix/>
          </a:blip>
          <a:stretch>
            <a:fillRect/>
          </a:stretch>
        </p:blipFill>
        <p:spPr>
          <a:xfrm>
            <a:off x="7775752" y="572974"/>
            <a:ext cx="2449508" cy="2569045"/>
          </a:xfrm>
          <a:prstGeom prst="rect">
            <a:avLst/>
          </a:prstGeom>
          <a:noFill/>
          <a:ln>
            <a:noFill/>
          </a:ln>
        </p:spPr>
      </p:pic>
      <p:pic>
        <p:nvPicPr>
          <p:cNvPr id="135" name="Google Shape;135;p6"/>
          <p:cNvPicPr preferRelativeResize="0"/>
          <p:nvPr/>
        </p:nvPicPr>
        <p:blipFill>
          <a:blip r:embed="rId8">
            <a:alphaModFix/>
          </a:blip>
          <a:stretch>
            <a:fillRect/>
          </a:stretch>
        </p:blipFill>
        <p:spPr>
          <a:xfrm>
            <a:off x="7542987" y="2829422"/>
            <a:ext cx="3332189" cy="318232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9" name="Shape 139"/>
        <p:cNvGrpSpPr/>
        <p:nvPr/>
      </p:nvGrpSpPr>
      <p:grpSpPr>
        <a:xfrm>
          <a:off x="0" y="0"/>
          <a:ext cx="0" cy="0"/>
          <a:chOff x="0" y="0"/>
          <a:chExt cx="0" cy="0"/>
        </a:xfrm>
      </p:grpSpPr>
      <p:pic>
        <p:nvPicPr>
          <p:cNvPr descr="Afbeelding met tekst, schermopname, Rechthoek&#10;&#10;Automatisch gegenereerde beschrijving" id="140" name="Google Shape;140;g27dd696f5eb_0_227"/>
          <p:cNvPicPr preferRelativeResize="0"/>
          <p:nvPr>
            <p:ph idx="1" type="body"/>
          </p:nvPr>
        </p:nvPicPr>
        <p:blipFill rotWithShape="1">
          <a:blip r:embed="rId3">
            <a:alphaModFix/>
          </a:blip>
          <a:srcRect b="2982" l="0" r="0" t="2926"/>
          <a:stretch/>
        </p:blipFill>
        <p:spPr>
          <a:xfrm>
            <a:off x="-6588" y="10"/>
            <a:ext cx="12198600" cy="6858000"/>
          </a:xfrm>
          <a:prstGeom prst="rect">
            <a:avLst/>
          </a:prstGeom>
          <a:noFill/>
          <a:ln>
            <a:noFill/>
          </a:ln>
        </p:spPr>
      </p:pic>
      <p:sp>
        <p:nvSpPr>
          <p:cNvPr id="141" name="Google Shape;141;g27dd696f5eb_0_227"/>
          <p:cNvSpPr txBox="1"/>
          <p:nvPr/>
        </p:nvSpPr>
        <p:spPr>
          <a:xfrm>
            <a:off x="1463398" y="572977"/>
            <a:ext cx="9265200" cy="6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5000">
              <a:solidFill>
                <a:srgbClr val="000000"/>
              </a:solidFill>
            </a:endParaRPr>
          </a:p>
        </p:txBody>
      </p:sp>
      <p:pic>
        <p:nvPicPr>
          <p:cNvPr id="142" name="Google Shape;142;g27dd696f5eb_0_227"/>
          <p:cNvPicPr preferRelativeResize="0"/>
          <p:nvPr/>
        </p:nvPicPr>
        <p:blipFill rotWithShape="1">
          <a:blip r:embed="rId4">
            <a:alphaModFix/>
          </a:blip>
          <a:srcRect b="21925" l="0" r="0" t="11492"/>
          <a:stretch/>
        </p:blipFill>
        <p:spPr>
          <a:xfrm>
            <a:off x="4243725" y="358150"/>
            <a:ext cx="6159651" cy="5800428"/>
          </a:xfrm>
          <a:prstGeom prst="rect">
            <a:avLst/>
          </a:prstGeom>
          <a:noFill/>
          <a:ln>
            <a:noFill/>
          </a:ln>
        </p:spPr>
      </p:pic>
      <p:sp>
        <p:nvSpPr>
          <p:cNvPr id="143" name="Google Shape;143;g27dd696f5eb_0_227"/>
          <p:cNvSpPr txBox="1"/>
          <p:nvPr/>
        </p:nvSpPr>
        <p:spPr>
          <a:xfrm>
            <a:off x="1020625" y="877400"/>
            <a:ext cx="30000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DE" sz="5000">
                <a:solidFill>
                  <a:schemeClr val="dk1"/>
                </a:solidFill>
              </a:rPr>
              <a:t>In de tuin</a:t>
            </a:r>
            <a:endParaRPr sz="50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7" name="Shape 147"/>
        <p:cNvGrpSpPr/>
        <p:nvPr/>
      </p:nvGrpSpPr>
      <p:grpSpPr>
        <a:xfrm>
          <a:off x="0" y="0"/>
          <a:ext cx="0" cy="0"/>
          <a:chOff x="0" y="0"/>
          <a:chExt cx="0" cy="0"/>
        </a:xfrm>
      </p:grpSpPr>
      <p:pic>
        <p:nvPicPr>
          <p:cNvPr descr="Afbeelding met tekst, schermopname, Rechthoek&#10;&#10;Automatisch gegenereerde beschrijving" id="148" name="Google Shape;148;g27dd696f5eb_0_237"/>
          <p:cNvPicPr preferRelativeResize="0"/>
          <p:nvPr>
            <p:ph idx="1" type="body"/>
          </p:nvPr>
        </p:nvPicPr>
        <p:blipFill rotWithShape="1">
          <a:blip r:embed="rId3">
            <a:alphaModFix/>
          </a:blip>
          <a:srcRect b="2982" l="0" r="0" t="2926"/>
          <a:stretch/>
        </p:blipFill>
        <p:spPr>
          <a:xfrm>
            <a:off x="-6588" y="10"/>
            <a:ext cx="12198600" cy="6858000"/>
          </a:xfrm>
          <a:prstGeom prst="rect">
            <a:avLst/>
          </a:prstGeom>
          <a:noFill/>
          <a:ln>
            <a:noFill/>
          </a:ln>
        </p:spPr>
      </p:pic>
      <p:sp>
        <p:nvSpPr>
          <p:cNvPr id="149" name="Google Shape;149;g27dd696f5eb_0_237"/>
          <p:cNvSpPr txBox="1"/>
          <p:nvPr/>
        </p:nvSpPr>
        <p:spPr>
          <a:xfrm>
            <a:off x="1463398" y="572977"/>
            <a:ext cx="9265200" cy="6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5000">
              <a:solidFill>
                <a:srgbClr val="000000"/>
              </a:solidFill>
            </a:endParaRPr>
          </a:p>
        </p:txBody>
      </p:sp>
      <p:sp>
        <p:nvSpPr>
          <p:cNvPr id="150" name="Google Shape;150;g27dd696f5eb_0_237"/>
          <p:cNvSpPr txBox="1"/>
          <p:nvPr/>
        </p:nvSpPr>
        <p:spPr>
          <a:xfrm>
            <a:off x="1208925" y="459275"/>
            <a:ext cx="10357200" cy="76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DE" sz="5000">
                <a:solidFill>
                  <a:srgbClr val="000000"/>
                </a:solidFill>
              </a:rPr>
              <a:t>In de tuin</a:t>
            </a:r>
            <a:endParaRPr sz="5000">
              <a:solidFill>
                <a:srgbClr val="000000"/>
              </a:solidFill>
            </a:endParaRPr>
          </a:p>
        </p:txBody>
      </p:sp>
      <p:sp>
        <p:nvSpPr>
          <p:cNvPr id="151" name="Google Shape;151;g27dd696f5eb_0_237"/>
          <p:cNvSpPr txBox="1"/>
          <p:nvPr/>
        </p:nvSpPr>
        <p:spPr>
          <a:xfrm>
            <a:off x="7871146" y="4021728"/>
            <a:ext cx="3646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152" name="Google Shape;152;g27dd696f5eb_0_237"/>
          <p:cNvPicPr preferRelativeResize="0"/>
          <p:nvPr/>
        </p:nvPicPr>
        <p:blipFill rotWithShape="1">
          <a:blip r:embed="rId4">
            <a:alphaModFix/>
          </a:blip>
          <a:srcRect b="41071" l="0" r="0" t="41581"/>
          <a:stretch/>
        </p:blipFill>
        <p:spPr>
          <a:xfrm>
            <a:off x="3058944" y="4631654"/>
            <a:ext cx="7972331" cy="1517295"/>
          </a:xfrm>
          <a:prstGeom prst="rect">
            <a:avLst/>
          </a:prstGeom>
          <a:noFill/>
          <a:ln>
            <a:noFill/>
          </a:ln>
        </p:spPr>
      </p:pic>
      <p:pic>
        <p:nvPicPr>
          <p:cNvPr id="153" name="Google Shape;153;g27dd696f5eb_0_237"/>
          <p:cNvPicPr preferRelativeResize="0"/>
          <p:nvPr/>
        </p:nvPicPr>
        <p:blipFill>
          <a:blip r:embed="rId5">
            <a:alphaModFix/>
          </a:blip>
          <a:stretch>
            <a:fillRect/>
          </a:stretch>
        </p:blipFill>
        <p:spPr>
          <a:xfrm>
            <a:off x="5852663" y="1252470"/>
            <a:ext cx="5163844" cy="2769258"/>
          </a:xfrm>
          <a:prstGeom prst="rect">
            <a:avLst/>
          </a:prstGeom>
          <a:noFill/>
          <a:ln>
            <a:noFill/>
          </a:ln>
        </p:spPr>
      </p:pic>
      <p:pic>
        <p:nvPicPr>
          <p:cNvPr id="154" name="Google Shape;154;g27dd696f5eb_0_237"/>
          <p:cNvPicPr preferRelativeResize="0"/>
          <p:nvPr/>
        </p:nvPicPr>
        <p:blipFill>
          <a:blip r:embed="rId6">
            <a:alphaModFix/>
          </a:blip>
          <a:stretch>
            <a:fillRect/>
          </a:stretch>
        </p:blipFill>
        <p:spPr>
          <a:xfrm>
            <a:off x="1208922" y="1350376"/>
            <a:ext cx="4083552" cy="319145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8" name="Shape 158"/>
        <p:cNvGrpSpPr/>
        <p:nvPr/>
      </p:nvGrpSpPr>
      <p:grpSpPr>
        <a:xfrm>
          <a:off x="0" y="0"/>
          <a:ext cx="0" cy="0"/>
          <a:chOff x="0" y="0"/>
          <a:chExt cx="0" cy="0"/>
        </a:xfrm>
      </p:grpSpPr>
      <p:pic>
        <p:nvPicPr>
          <p:cNvPr descr="Afbeelding met tekst, schermopname, Rechthoek&#10;&#10;Automatisch gegenereerde beschrijving" id="159" name="Google Shape;159;g27dd696f5eb_0_242"/>
          <p:cNvPicPr preferRelativeResize="0"/>
          <p:nvPr>
            <p:ph idx="1" type="body"/>
          </p:nvPr>
        </p:nvPicPr>
        <p:blipFill rotWithShape="1">
          <a:blip r:embed="rId3">
            <a:alphaModFix/>
          </a:blip>
          <a:srcRect b="2982" l="0" r="0" t="2926"/>
          <a:stretch/>
        </p:blipFill>
        <p:spPr>
          <a:xfrm>
            <a:off x="-6588" y="10"/>
            <a:ext cx="12198600" cy="6858000"/>
          </a:xfrm>
          <a:prstGeom prst="rect">
            <a:avLst/>
          </a:prstGeom>
          <a:noFill/>
          <a:ln>
            <a:noFill/>
          </a:ln>
        </p:spPr>
      </p:pic>
      <p:sp>
        <p:nvSpPr>
          <p:cNvPr id="160" name="Google Shape;160;g27dd696f5eb_0_242"/>
          <p:cNvSpPr txBox="1"/>
          <p:nvPr/>
        </p:nvSpPr>
        <p:spPr>
          <a:xfrm>
            <a:off x="1463398" y="572977"/>
            <a:ext cx="9265200" cy="6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5000">
              <a:solidFill>
                <a:srgbClr val="000000"/>
              </a:solidFill>
            </a:endParaRPr>
          </a:p>
        </p:txBody>
      </p:sp>
      <p:sp>
        <p:nvSpPr>
          <p:cNvPr id="161" name="Google Shape;161;g27dd696f5eb_0_242"/>
          <p:cNvSpPr txBox="1"/>
          <p:nvPr/>
        </p:nvSpPr>
        <p:spPr>
          <a:xfrm>
            <a:off x="1477459" y="840275"/>
            <a:ext cx="9251100" cy="65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DE" sz="5000">
                <a:solidFill>
                  <a:srgbClr val="000000"/>
                </a:solidFill>
              </a:rPr>
              <a:t>Opdracht 1a</a:t>
            </a:r>
            <a:endParaRPr sz="5000">
              <a:solidFill>
                <a:srgbClr val="000000"/>
              </a:solidFill>
            </a:endParaRPr>
          </a:p>
        </p:txBody>
      </p:sp>
      <p:pic>
        <p:nvPicPr>
          <p:cNvPr id="162" name="Google Shape;162;g27dd696f5eb_0_242"/>
          <p:cNvPicPr preferRelativeResize="0"/>
          <p:nvPr/>
        </p:nvPicPr>
        <p:blipFill>
          <a:blip r:embed="rId4">
            <a:alphaModFix/>
          </a:blip>
          <a:stretch>
            <a:fillRect/>
          </a:stretch>
        </p:blipFill>
        <p:spPr>
          <a:xfrm>
            <a:off x="6815409" y="950661"/>
            <a:ext cx="3913191" cy="5067065"/>
          </a:xfrm>
          <a:prstGeom prst="rect">
            <a:avLst/>
          </a:prstGeom>
          <a:noFill/>
          <a:ln>
            <a:noFill/>
          </a:ln>
        </p:spPr>
      </p:pic>
      <p:pic>
        <p:nvPicPr>
          <p:cNvPr id="163" name="Google Shape;163;g27dd696f5eb_0_242"/>
          <p:cNvPicPr preferRelativeResize="0"/>
          <p:nvPr/>
        </p:nvPicPr>
        <p:blipFill>
          <a:blip r:embed="rId5">
            <a:alphaModFix/>
          </a:blip>
          <a:stretch>
            <a:fillRect/>
          </a:stretch>
        </p:blipFill>
        <p:spPr>
          <a:xfrm>
            <a:off x="1263700" y="2081521"/>
            <a:ext cx="4939972" cy="367498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Kantoorthema">
  <a:themeElements>
    <a:clrScheme name="Kantoor">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2023-08-21T06:57:59Z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0x01010032A83AE6B835BF4D9E17AEF0A784296C</vt:lpwstr>
  </property>
  <property fmtid="{D5CDD505-2E9C-101B-9397-08002B2CF9AE}" pid="3" name="MediaServiceImageTags">
    <vt:lpwstr/>
  </property>
</Properties>
</file>