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2B61A-4CCB-4AC7-B6EC-6FF7E9ECF41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6FE4D47-ACB3-448A-9B8A-F548AA3811C2}">
      <dgm:prSet/>
      <dgm:spPr/>
      <dgm:t>
        <a:bodyPr/>
        <a:lstStyle/>
        <a:p>
          <a:r>
            <a:rPr lang="nl-NL"/>
            <a:t>Een </a:t>
          </a:r>
          <a:r>
            <a:rPr lang="nl-NL" b="1"/>
            <a:t>opening</a:t>
          </a:r>
          <a:r>
            <a:rPr lang="nl-NL"/>
            <a:t> in het harttussenschot</a:t>
          </a:r>
          <a:endParaRPr lang="en-US"/>
        </a:p>
      </dgm:t>
    </dgm:pt>
    <dgm:pt modelId="{64407964-22F5-4DFF-960A-E246B8129E24}" type="parTrans" cxnId="{5FA28E62-B901-4530-A743-33554EF43046}">
      <dgm:prSet/>
      <dgm:spPr/>
      <dgm:t>
        <a:bodyPr/>
        <a:lstStyle/>
        <a:p>
          <a:endParaRPr lang="en-US"/>
        </a:p>
      </dgm:t>
    </dgm:pt>
    <dgm:pt modelId="{4499808C-5C9F-4CC6-A2EA-D720E7837279}" type="sibTrans" cxnId="{5FA28E62-B901-4530-A743-33554EF43046}">
      <dgm:prSet/>
      <dgm:spPr/>
      <dgm:t>
        <a:bodyPr/>
        <a:lstStyle/>
        <a:p>
          <a:endParaRPr lang="en-US"/>
        </a:p>
      </dgm:t>
    </dgm:pt>
    <dgm:pt modelId="{EF7EA509-4143-4214-AC91-CD45F8FAD077}">
      <dgm:prSet/>
      <dgm:spPr/>
      <dgm:t>
        <a:bodyPr/>
        <a:lstStyle/>
        <a:p>
          <a:r>
            <a:rPr lang="nl-NL"/>
            <a:t>Kan tussen beide kamers of tussen beide boezems bevinden</a:t>
          </a:r>
          <a:endParaRPr lang="en-US"/>
        </a:p>
      </dgm:t>
    </dgm:pt>
    <dgm:pt modelId="{0A6A4538-274C-45FD-A866-9E6513C96058}" type="parTrans" cxnId="{0873071D-1D60-40C8-8298-C650BA00E42B}">
      <dgm:prSet/>
      <dgm:spPr/>
      <dgm:t>
        <a:bodyPr/>
        <a:lstStyle/>
        <a:p>
          <a:endParaRPr lang="en-US"/>
        </a:p>
      </dgm:t>
    </dgm:pt>
    <dgm:pt modelId="{EEE3B6E9-5FBC-4B7C-A587-F3333E48FAAE}" type="sibTrans" cxnId="{0873071D-1D60-40C8-8298-C650BA00E42B}">
      <dgm:prSet/>
      <dgm:spPr/>
      <dgm:t>
        <a:bodyPr/>
        <a:lstStyle/>
        <a:p>
          <a:endParaRPr lang="en-US"/>
        </a:p>
      </dgm:t>
    </dgm:pt>
    <dgm:pt modelId="{9A8F771C-A84A-4D1E-9267-F67E3E5E8042}">
      <dgm:prSet/>
      <dgm:spPr/>
      <dgm:t>
        <a:bodyPr/>
        <a:lstStyle/>
        <a:p>
          <a:r>
            <a:rPr lang="nl-NL"/>
            <a:t>Symptomen hangen af van grote van het gat in harttussenschot.. Komt bij hond vaker voor</a:t>
          </a:r>
          <a:endParaRPr lang="en-US"/>
        </a:p>
      </dgm:t>
    </dgm:pt>
    <dgm:pt modelId="{6AD327CF-6AB4-4911-8734-4CED645BC52B}" type="parTrans" cxnId="{EB4AE007-E458-4251-96FD-4F954A21A802}">
      <dgm:prSet/>
      <dgm:spPr/>
      <dgm:t>
        <a:bodyPr/>
        <a:lstStyle/>
        <a:p>
          <a:endParaRPr lang="en-US"/>
        </a:p>
      </dgm:t>
    </dgm:pt>
    <dgm:pt modelId="{FB70C5D6-2D80-420C-A6E6-CE56E703FCEC}" type="sibTrans" cxnId="{EB4AE007-E458-4251-96FD-4F954A21A802}">
      <dgm:prSet/>
      <dgm:spPr/>
      <dgm:t>
        <a:bodyPr/>
        <a:lstStyle/>
        <a:p>
          <a:endParaRPr lang="en-US"/>
        </a:p>
      </dgm:t>
    </dgm:pt>
    <dgm:pt modelId="{E74F55BA-F35C-419D-A38B-5A344A28A785}" type="pres">
      <dgm:prSet presAssocID="{7272B61A-4CCB-4AC7-B6EC-6FF7E9ECF41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651DAD-4E67-4910-AC50-59A9715E306A}" type="pres">
      <dgm:prSet presAssocID="{76FE4D47-ACB3-448A-9B8A-F548AA3811C2}" presName="hierRoot1" presStyleCnt="0"/>
      <dgm:spPr/>
    </dgm:pt>
    <dgm:pt modelId="{9163C299-D21F-4425-A0D8-EFAA1FF8FF7F}" type="pres">
      <dgm:prSet presAssocID="{76FE4D47-ACB3-448A-9B8A-F548AA3811C2}" presName="composite" presStyleCnt="0"/>
      <dgm:spPr/>
    </dgm:pt>
    <dgm:pt modelId="{F78230B2-F763-4869-9D9A-4199D14901A3}" type="pres">
      <dgm:prSet presAssocID="{76FE4D47-ACB3-448A-9B8A-F548AA3811C2}" presName="background" presStyleLbl="node0" presStyleIdx="0" presStyleCnt="3"/>
      <dgm:spPr/>
    </dgm:pt>
    <dgm:pt modelId="{E58C7D51-A852-467F-AD1D-BCC58D943A45}" type="pres">
      <dgm:prSet presAssocID="{76FE4D47-ACB3-448A-9B8A-F548AA3811C2}" presName="text" presStyleLbl="fgAcc0" presStyleIdx="0" presStyleCnt="3">
        <dgm:presLayoutVars>
          <dgm:chPref val="3"/>
        </dgm:presLayoutVars>
      </dgm:prSet>
      <dgm:spPr/>
    </dgm:pt>
    <dgm:pt modelId="{7959B062-F083-475E-979F-95ECAB725996}" type="pres">
      <dgm:prSet presAssocID="{76FE4D47-ACB3-448A-9B8A-F548AA3811C2}" presName="hierChild2" presStyleCnt="0"/>
      <dgm:spPr/>
    </dgm:pt>
    <dgm:pt modelId="{E4ABE69B-8CB4-40E9-9AB7-4A3AB2EB0B52}" type="pres">
      <dgm:prSet presAssocID="{EF7EA509-4143-4214-AC91-CD45F8FAD077}" presName="hierRoot1" presStyleCnt="0"/>
      <dgm:spPr/>
    </dgm:pt>
    <dgm:pt modelId="{182F316B-6F5F-4DE1-BA40-CEB381F3C09B}" type="pres">
      <dgm:prSet presAssocID="{EF7EA509-4143-4214-AC91-CD45F8FAD077}" presName="composite" presStyleCnt="0"/>
      <dgm:spPr/>
    </dgm:pt>
    <dgm:pt modelId="{C1392680-51F7-4803-B74E-CABD16927C64}" type="pres">
      <dgm:prSet presAssocID="{EF7EA509-4143-4214-AC91-CD45F8FAD077}" presName="background" presStyleLbl="node0" presStyleIdx="1" presStyleCnt="3"/>
      <dgm:spPr/>
    </dgm:pt>
    <dgm:pt modelId="{96347D44-B059-483C-A5C4-20359FBBAA07}" type="pres">
      <dgm:prSet presAssocID="{EF7EA509-4143-4214-AC91-CD45F8FAD077}" presName="text" presStyleLbl="fgAcc0" presStyleIdx="1" presStyleCnt="3">
        <dgm:presLayoutVars>
          <dgm:chPref val="3"/>
        </dgm:presLayoutVars>
      </dgm:prSet>
      <dgm:spPr/>
    </dgm:pt>
    <dgm:pt modelId="{805C4837-6256-4B1F-8D2A-E6A6D50D4DAE}" type="pres">
      <dgm:prSet presAssocID="{EF7EA509-4143-4214-AC91-CD45F8FAD077}" presName="hierChild2" presStyleCnt="0"/>
      <dgm:spPr/>
    </dgm:pt>
    <dgm:pt modelId="{A4ECFFA4-8A04-40DD-8740-AEDBD3A6CBDC}" type="pres">
      <dgm:prSet presAssocID="{9A8F771C-A84A-4D1E-9267-F67E3E5E8042}" presName="hierRoot1" presStyleCnt="0"/>
      <dgm:spPr/>
    </dgm:pt>
    <dgm:pt modelId="{ABA73501-B49A-4EAF-B061-B85419F63EB8}" type="pres">
      <dgm:prSet presAssocID="{9A8F771C-A84A-4D1E-9267-F67E3E5E8042}" presName="composite" presStyleCnt="0"/>
      <dgm:spPr/>
    </dgm:pt>
    <dgm:pt modelId="{4E2DCC6B-2E4B-42DE-9A36-D0BC590879F3}" type="pres">
      <dgm:prSet presAssocID="{9A8F771C-A84A-4D1E-9267-F67E3E5E8042}" presName="background" presStyleLbl="node0" presStyleIdx="2" presStyleCnt="3"/>
      <dgm:spPr/>
    </dgm:pt>
    <dgm:pt modelId="{63DCA646-8738-4FC0-B2A5-63FC30023AC9}" type="pres">
      <dgm:prSet presAssocID="{9A8F771C-A84A-4D1E-9267-F67E3E5E8042}" presName="text" presStyleLbl="fgAcc0" presStyleIdx="2" presStyleCnt="3">
        <dgm:presLayoutVars>
          <dgm:chPref val="3"/>
        </dgm:presLayoutVars>
      </dgm:prSet>
      <dgm:spPr/>
    </dgm:pt>
    <dgm:pt modelId="{1E61BEE1-C08E-4726-8386-5A29A8A17274}" type="pres">
      <dgm:prSet presAssocID="{9A8F771C-A84A-4D1E-9267-F67E3E5E8042}" presName="hierChild2" presStyleCnt="0"/>
      <dgm:spPr/>
    </dgm:pt>
  </dgm:ptLst>
  <dgm:cxnLst>
    <dgm:cxn modelId="{EB4AE007-E458-4251-96FD-4F954A21A802}" srcId="{7272B61A-4CCB-4AC7-B6EC-6FF7E9ECF412}" destId="{9A8F771C-A84A-4D1E-9267-F67E3E5E8042}" srcOrd="2" destOrd="0" parTransId="{6AD327CF-6AB4-4911-8734-4CED645BC52B}" sibTransId="{FB70C5D6-2D80-420C-A6E6-CE56E703FCEC}"/>
    <dgm:cxn modelId="{0873071D-1D60-40C8-8298-C650BA00E42B}" srcId="{7272B61A-4CCB-4AC7-B6EC-6FF7E9ECF412}" destId="{EF7EA509-4143-4214-AC91-CD45F8FAD077}" srcOrd="1" destOrd="0" parTransId="{0A6A4538-274C-45FD-A866-9E6513C96058}" sibTransId="{EEE3B6E9-5FBC-4B7C-A587-F3333E48FAAE}"/>
    <dgm:cxn modelId="{729A005E-470B-4C98-833C-CCF7A9E5DFD0}" type="presOf" srcId="{EF7EA509-4143-4214-AC91-CD45F8FAD077}" destId="{96347D44-B059-483C-A5C4-20359FBBAA07}" srcOrd="0" destOrd="0" presId="urn:microsoft.com/office/officeart/2005/8/layout/hierarchy1"/>
    <dgm:cxn modelId="{5FA28E62-B901-4530-A743-33554EF43046}" srcId="{7272B61A-4CCB-4AC7-B6EC-6FF7E9ECF412}" destId="{76FE4D47-ACB3-448A-9B8A-F548AA3811C2}" srcOrd="0" destOrd="0" parTransId="{64407964-22F5-4DFF-960A-E246B8129E24}" sibTransId="{4499808C-5C9F-4CC6-A2EA-D720E7837279}"/>
    <dgm:cxn modelId="{E0256A45-4841-41BB-AA64-1D34B2BFDBDB}" type="presOf" srcId="{9A8F771C-A84A-4D1E-9267-F67E3E5E8042}" destId="{63DCA646-8738-4FC0-B2A5-63FC30023AC9}" srcOrd="0" destOrd="0" presId="urn:microsoft.com/office/officeart/2005/8/layout/hierarchy1"/>
    <dgm:cxn modelId="{F0B77AAF-8D0B-46A5-B253-D852D2B193F5}" type="presOf" srcId="{7272B61A-4CCB-4AC7-B6EC-6FF7E9ECF412}" destId="{E74F55BA-F35C-419D-A38B-5A344A28A785}" srcOrd="0" destOrd="0" presId="urn:microsoft.com/office/officeart/2005/8/layout/hierarchy1"/>
    <dgm:cxn modelId="{C71966C4-C67C-4E08-9641-FD60D33F60AF}" type="presOf" srcId="{76FE4D47-ACB3-448A-9B8A-F548AA3811C2}" destId="{E58C7D51-A852-467F-AD1D-BCC58D943A45}" srcOrd="0" destOrd="0" presId="urn:microsoft.com/office/officeart/2005/8/layout/hierarchy1"/>
    <dgm:cxn modelId="{DCC0A500-32C3-40AB-96E6-AD6C327FFCC1}" type="presParOf" srcId="{E74F55BA-F35C-419D-A38B-5A344A28A785}" destId="{32651DAD-4E67-4910-AC50-59A9715E306A}" srcOrd="0" destOrd="0" presId="urn:microsoft.com/office/officeart/2005/8/layout/hierarchy1"/>
    <dgm:cxn modelId="{C6B65F5A-D903-4867-BA88-B2F1560E85D1}" type="presParOf" srcId="{32651DAD-4E67-4910-AC50-59A9715E306A}" destId="{9163C299-D21F-4425-A0D8-EFAA1FF8FF7F}" srcOrd="0" destOrd="0" presId="urn:microsoft.com/office/officeart/2005/8/layout/hierarchy1"/>
    <dgm:cxn modelId="{5001BA89-BFCA-4A06-A18D-DF1E158E90E6}" type="presParOf" srcId="{9163C299-D21F-4425-A0D8-EFAA1FF8FF7F}" destId="{F78230B2-F763-4869-9D9A-4199D14901A3}" srcOrd="0" destOrd="0" presId="urn:microsoft.com/office/officeart/2005/8/layout/hierarchy1"/>
    <dgm:cxn modelId="{F1D78739-16EA-4164-B609-25D67BFF0045}" type="presParOf" srcId="{9163C299-D21F-4425-A0D8-EFAA1FF8FF7F}" destId="{E58C7D51-A852-467F-AD1D-BCC58D943A45}" srcOrd="1" destOrd="0" presId="urn:microsoft.com/office/officeart/2005/8/layout/hierarchy1"/>
    <dgm:cxn modelId="{E04F470B-1471-498F-8695-74C5BDD9F505}" type="presParOf" srcId="{32651DAD-4E67-4910-AC50-59A9715E306A}" destId="{7959B062-F083-475E-979F-95ECAB725996}" srcOrd="1" destOrd="0" presId="urn:microsoft.com/office/officeart/2005/8/layout/hierarchy1"/>
    <dgm:cxn modelId="{D44EB971-2A83-487B-930D-1FF06397D9FC}" type="presParOf" srcId="{E74F55BA-F35C-419D-A38B-5A344A28A785}" destId="{E4ABE69B-8CB4-40E9-9AB7-4A3AB2EB0B52}" srcOrd="1" destOrd="0" presId="urn:microsoft.com/office/officeart/2005/8/layout/hierarchy1"/>
    <dgm:cxn modelId="{120F56D8-887F-4E36-B023-CA9EE072CAA9}" type="presParOf" srcId="{E4ABE69B-8CB4-40E9-9AB7-4A3AB2EB0B52}" destId="{182F316B-6F5F-4DE1-BA40-CEB381F3C09B}" srcOrd="0" destOrd="0" presId="urn:microsoft.com/office/officeart/2005/8/layout/hierarchy1"/>
    <dgm:cxn modelId="{8F7D1272-E2CA-48BD-BBF8-D81BA49D60D7}" type="presParOf" srcId="{182F316B-6F5F-4DE1-BA40-CEB381F3C09B}" destId="{C1392680-51F7-4803-B74E-CABD16927C64}" srcOrd="0" destOrd="0" presId="urn:microsoft.com/office/officeart/2005/8/layout/hierarchy1"/>
    <dgm:cxn modelId="{5AD513C6-5A20-4C8C-AFB0-AEA085044A2D}" type="presParOf" srcId="{182F316B-6F5F-4DE1-BA40-CEB381F3C09B}" destId="{96347D44-B059-483C-A5C4-20359FBBAA07}" srcOrd="1" destOrd="0" presId="urn:microsoft.com/office/officeart/2005/8/layout/hierarchy1"/>
    <dgm:cxn modelId="{7E2BE892-1FBB-4E85-9E1E-18764B4F73FA}" type="presParOf" srcId="{E4ABE69B-8CB4-40E9-9AB7-4A3AB2EB0B52}" destId="{805C4837-6256-4B1F-8D2A-E6A6D50D4DAE}" srcOrd="1" destOrd="0" presId="urn:microsoft.com/office/officeart/2005/8/layout/hierarchy1"/>
    <dgm:cxn modelId="{06004B06-BA47-4B41-94E0-0B175F6DBD22}" type="presParOf" srcId="{E74F55BA-F35C-419D-A38B-5A344A28A785}" destId="{A4ECFFA4-8A04-40DD-8740-AEDBD3A6CBDC}" srcOrd="2" destOrd="0" presId="urn:microsoft.com/office/officeart/2005/8/layout/hierarchy1"/>
    <dgm:cxn modelId="{D1D9F103-84EB-4FAA-840D-7BE610A85769}" type="presParOf" srcId="{A4ECFFA4-8A04-40DD-8740-AEDBD3A6CBDC}" destId="{ABA73501-B49A-4EAF-B061-B85419F63EB8}" srcOrd="0" destOrd="0" presId="urn:microsoft.com/office/officeart/2005/8/layout/hierarchy1"/>
    <dgm:cxn modelId="{AF525AC5-ADD1-4546-B056-81A305E50CE7}" type="presParOf" srcId="{ABA73501-B49A-4EAF-B061-B85419F63EB8}" destId="{4E2DCC6B-2E4B-42DE-9A36-D0BC590879F3}" srcOrd="0" destOrd="0" presId="urn:microsoft.com/office/officeart/2005/8/layout/hierarchy1"/>
    <dgm:cxn modelId="{65A2A4EA-C174-4022-B3CC-BEDD17F8CDCF}" type="presParOf" srcId="{ABA73501-B49A-4EAF-B061-B85419F63EB8}" destId="{63DCA646-8738-4FC0-B2A5-63FC30023AC9}" srcOrd="1" destOrd="0" presId="urn:microsoft.com/office/officeart/2005/8/layout/hierarchy1"/>
    <dgm:cxn modelId="{F7317F40-8EB5-4178-9B0A-1A5E35E83C7D}" type="presParOf" srcId="{A4ECFFA4-8A04-40DD-8740-AEDBD3A6CBDC}" destId="{1E61BEE1-C08E-4726-8386-5A29A8A1727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A1CFB6-CDCC-4478-844E-72CF049A95D6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FEF21B4-0743-44A7-BD00-2CC1CFFE22F5}">
      <dgm:prSet/>
      <dgm:spPr/>
      <dgm:t>
        <a:bodyPr/>
        <a:lstStyle/>
        <a:p>
          <a:r>
            <a:rPr lang="nl-NL"/>
            <a:t>Lekkende hartkleppen = </a:t>
          </a:r>
          <a:r>
            <a:rPr lang="nl-NL" b="1"/>
            <a:t>klepinsufficientie</a:t>
          </a:r>
          <a:endParaRPr lang="en-US"/>
        </a:p>
      </dgm:t>
    </dgm:pt>
    <dgm:pt modelId="{DB73D1E0-D7AC-48EF-9C58-325D17284541}" type="parTrans" cxnId="{5738A9D2-05D6-495A-A18B-2312E28A048E}">
      <dgm:prSet/>
      <dgm:spPr/>
      <dgm:t>
        <a:bodyPr/>
        <a:lstStyle/>
        <a:p>
          <a:endParaRPr lang="en-US"/>
        </a:p>
      </dgm:t>
    </dgm:pt>
    <dgm:pt modelId="{9D8947B4-6193-4C01-9547-39DB1439B8C8}" type="sibTrans" cxnId="{5738A9D2-05D6-495A-A18B-2312E28A048E}">
      <dgm:prSet/>
      <dgm:spPr/>
      <dgm:t>
        <a:bodyPr/>
        <a:lstStyle/>
        <a:p>
          <a:endParaRPr lang="en-US"/>
        </a:p>
      </dgm:t>
    </dgm:pt>
    <dgm:pt modelId="{4CB42959-5955-4196-BC65-ACDC34A8D875}">
      <dgm:prSet/>
      <dgm:spPr/>
      <dgm:t>
        <a:bodyPr/>
        <a:lstStyle/>
        <a:p>
          <a:r>
            <a:rPr lang="nl-NL"/>
            <a:t>Meest voorkomende hartaandoening hond</a:t>
          </a:r>
          <a:endParaRPr lang="en-US"/>
        </a:p>
      </dgm:t>
    </dgm:pt>
    <dgm:pt modelId="{AFD23ECF-AF69-473A-A381-8433BBF66B23}" type="parTrans" cxnId="{E41930B0-3515-4003-8B9F-A1212982A3F7}">
      <dgm:prSet/>
      <dgm:spPr/>
      <dgm:t>
        <a:bodyPr/>
        <a:lstStyle/>
        <a:p>
          <a:endParaRPr lang="en-US"/>
        </a:p>
      </dgm:t>
    </dgm:pt>
    <dgm:pt modelId="{D84CE75A-A676-408F-8C7F-3200D6259461}" type="sibTrans" cxnId="{E41930B0-3515-4003-8B9F-A1212982A3F7}">
      <dgm:prSet/>
      <dgm:spPr/>
      <dgm:t>
        <a:bodyPr/>
        <a:lstStyle/>
        <a:p>
          <a:endParaRPr lang="en-US"/>
        </a:p>
      </dgm:t>
    </dgm:pt>
    <dgm:pt modelId="{C7FEF9B7-EF67-40C4-8EAD-E3CD84F06722}">
      <dgm:prSet/>
      <dgm:spPr/>
      <dgm:t>
        <a:bodyPr/>
        <a:lstStyle/>
        <a:p>
          <a:r>
            <a:rPr lang="nl-NL"/>
            <a:t>Kleppen tussen linkerboezem en linkerkamer</a:t>
          </a:r>
          <a:endParaRPr lang="en-US"/>
        </a:p>
      </dgm:t>
    </dgm:pt>
    <dgm:pt modelId="{2FCD2BE3-E42F-4698-8D82-3C26A098C630}" type="parTrans" cxnId="{27600796-246E-4CB9-9363-B54FFCD8E02F}">
      <dgm:prSet/>
      <dgm:spPr/>
      <dgm:t>
        <a:bodyPr/>
        <a:lstStyle/>
        <a:p>
          <a:endParaRPr lang="en-US"/>
        </a:p>
      </dgm:t>
    </dgm:pt>
    <dgm:pt modelId="{0D608672-1176-40FE-A16D-BCF0AA766BE3}" type="sibTrans" cxnId="{27600796-246E-4CB9-9363-B54FFCD8E02F}">
      <dgm:prSet/>
      <dgm:spPr/>
      <dgm:t>
        <a:bodyPr/>
        <a:lstStyle/>
        <a:p>
          <a:endParaRPr lang="en-US"/>
        </a:p>
      </dgm:t>
    </dgm:pt>
    <dgm:pt modelId="{442F7701-0BA3-4BFD-AAC8-29D012475ACB}">
      <dgm:prSet/>
      <dgm:spPr/>
      <dgm:t>
        <a:bodyPr/>
        <a:lstStyle/>
        <a:p>
          <a:r>
            <a:rPr lang="nl-NL"/>
            <a:t>Tijdens </a:t>
          </a:r>
          <a:r>
            <a:rPr lang="nl-NL" b="1"/>
            <a:t>samentrekking</a:t>
          </a:r>
          <a:r>
            <a:rPr lang="nl-NL"/>
            <a:t> van de </a:t>
          </a:r>
          <a:r>
            <a:rPr lang="nl-NL" b="1"/>
            <a:t>linkerkamer</a:t>
          </a:r>
          <a:r>
            <a:rPr lang="nl-NL"/>
            <a:t> loopt bloed terug naar de </a:t>
          </a:r>
          <a:r>
            <a:rPr lang="nl-NL" b="1"/>
            <a:t>linkerboezem</a:t>
          </a:r>
          <a:endParaRPr lang="en-US"/>
        </a:p>
      </dgm:t>
    </dgm:pt>
    <dgm:pt modelId="{8C8D55C3-981C-44AA-B125-9CC191E9771F}" type="parTrans" cxnId="{E2C722AB-6CFF-45E3-95DC-3A989E71AE65}">
      <dgm:prSet/>
      <dgm:spPr/>
      <dgm:t>
        <a:bodyPr/>
        <a:lstStyle/>
        <a:p>
          <a:endParaRPr lang="en-US"/>
        </a:p>
      </dgm:t>
    </dgm:pt>
    <dgm:pt modelId="{CBAD8F3C-0EE7-4B8D-BED6-496BC20E561C}" type="sibTrans" cxnId="{E2C722AB-6CFF-45E3-95DC-3A989E71AE65}">
      <dgm:prSet/>
      <dgm:spPr/>
      <dgm:t>
        <a:bodyPr/>
        <a:lstStyle/>
        <a:p>
          <a:endParaRPr lang="en-US"/>
        </a:p>
      </dgm:t>
    </dgm:pt>
    <dgm:pt modelId="{6D745FB5-D0ED-4539-8B66-C86423B3B04C}">
      <dgm:prSet/>
      <dgm:spPr/>
      <dgm:t>
        <a:bodyPr/>
        <a:lstStyle/>
        <a:p>
          <a:r>
            <a:rPr lang="nl-NL"/>
            <a:t>Dierenarts hoort in beginstadium een </a:t>
          </a:r>
          <a:r>
            <a:rPr lang="nl-NL" b="1"/>
            <a:t>hartruis</a:t>
          </a:r>
          <a:r>
            <a:rPr lang="nl-NL"/>
            <a:t>, in eindstadium vaak </a:t>
          </a:r>
          <a:r>
            <a:rPr lang="nl-NL" b="1"/>
            <a:t>linkerhartfalen</a:t>
          </a:r>
          <a:endParaRPr lang="en-US"/>
        </a:p>
      </dgm:t>
    </dgm:pt>
    <dgm:pt modelId="{F20F9887-2D7B-4E9E-951F-837D7B64A6EE}" type="parTrans" cxnId="{FA9DA0EA-C6D0-459C-AA1C-E3566474E804}">
      <dgm:prSet/>
      <dgm:spPr/>
      <dgm:t>
        <a:bodyPr/>
        <a:lstStyle/>
        <a:p>
          <a:endParaRPr lang="en-US"/>
        </a:p>
      </dgm:t>
    </dgm:pt>
    <dgm:pt modelId="{30D95C6D-58DF-4E78-A8D4-C82871B7D9A6}" type="sibTrans" cxnId="{FA9DA0EA-C6D0-459C-AA1C-E3566474E804}">
      <dgm:prSet/>
      <dgm:spPr/>
      <dgm:t>
        <a:bodyPr/>
        <a:lstStyle/>
        <a:p>
          <a:endParaRPr lang="en-US"/>
        </a:p>
      </dgm:t>
    </dgm:pt>
    <dgm:pt modelId="{6AC49439-1300-49B8-98D6-C392E903B2BB}" type="pres">
      <dgm:prSet presAssocID="{5AA1CFB6-CDCC-4478-844E-72CF049A95D6}" presName="outerComposite" presStyleCnt="0">
        <dgm:presLayoutVars>
          <dgm:chMax val="5"/>
          <dgm:dir/>
          <dgm:resizeHandles val="exact"/>
        </dgm:presLayoutVars>
      </dgm:prSet>
      <dgm:spPr/>
    </dgm:pt>
    <dgm:pt modelId="{89E6C3E6-3644-47DC-AC75-CF579A2FC7CD}" type="pres">
      <dgm:prSet presAssocID="{5AA1CFB6-CDCC-4478-844E-72CF049A95D6}" presName="dummyMaxCanvas" presStyleCnt="0">
        <dgm:presLayoutVars/>
      </dgm:prSet>
      <dgm:spPr/>
    </dgm:pt>
    <dgm:pt modelId="{D0A90F69-2A02-4F45-AB3F-1CB5C927EE24}" type="pres">
      <dgm:prSet presAssocID="{5AA1CFB6-CDCC-4478-844E-72CF049A95D6}" presName="ThreeNodes_1" presStyleLbl="node1" presStyleIdx="0" presStyleCnt="3">
        <dgm:presLayoutVars>
          <dgm:bulletEnabled val="1"/>
        </dgm:presLayoutVars>
      </dgm:prSet>
      <dgm:spPr/>
    </dgm:pt>
    <dgm:pt modelId="{AB5ACF4A-4E08-4382-90E3-04AB4679026B}" type="pres">
      <dgm:prSet presAssocID="{5AA1CFB6-CDCC-4478-844E-72CF049A95D6}" presName="ThreeNodes_2" presStyleLbl="node1" presStyleIdx="1" presStyleCnt="3">
        <dgm:presLayoutVars>
          <dgm:bulletEnabled val="1"/>
        </dgm:presLayoutVars>
      </dgm:prSet>
      <dgm:spPr/>
    </dgm:pt>
    <dgm:pt modelId="{1C2D8866-5B1E-4755-A111-C4B0136E31C9}" type="pres">
      <dgm:prSet presAssocID="{5AA1CFB6-CDCC-4478-844E-72CF049A95D6}" presName="ThreeNodes_3" presStyleLbl="node1" presStyleIdx="2" presStyleCnt="3">
        <dgm:presLayoutVars>
          <dgm:bulletEnabled val="1"/>
        </dgm:presLayoutVars>
      </dgm:prSet>
      <dgm:spPr/>
    </dgm:pt>
    <dgm:pt modelId="{530ECE79-97A2-4464-8506-F01115271A4D}" type="pres">
      <dgm:prSet presAssocID="{5AA1CFB6-CDCC-4478-844E-72CF049A95D6}" presName="ThreeConn_1-2" presStyleLbl="fgAccFollowNode1" presStyleIdx="0" presStyleCnt="2">
        <dgm:presLayoutVars>
          <dgm:bulletEnabled val="1"/>
        </dgm:presLayoutVars>
      </dgm:prSet>
      <dgm:spPr/>
    </dgm:pt>
    <dgm:pt modelId="{DD3D0C26-EA3E-4C4E-A3AA-1B1179D7DB6A}" type="pres">
      <dgm:prSet presAssocID="{5AA1CFB6-CDCC-4478-844E-72CF049A95D6}" presName="ThreeConn_2-3" presStyleLbl="fgAccFollowNode1" presStyleIdx="1" presStyleCnt="2">
        <dgm:presLayoutVars>
          <dgm:bulletEnabled val="1"/>
        </dgm:presLayoutVars>
      </dgm:prSet>
      <dgm:spPr/>
    </dgm:pt>
    <dgm:pt modelId="{56426315-B9B4-4822-88F2-637823BE98FA}" type="pres">
      <dgm:prSet presAssocID="{5AA1CFB6-CDCC-4478-844E-72CF049A95D6}" presName="ThreeNodes_1_text" presStyleLbl="node1" presStyleIdx="2" presStyleCnt="3">
        <dgm:presLayoutVars>
          <dgm:bulletEnabled val="1"/>
        </dgm:presLayoutVars>
      </dgm:prSet>
      <dgm:spPr/>
    </dgm:pt>
    <dgm:pt modelId="{6B19477E-0DEB-4813-BDC2-DB218224224C}" type="pres">
      <dgm:prSet presAssocID="{5AA1CFB6-CDCC-4478-844E-72CF049A95D6}" presName="ThreeNodes_2_text" presStyleLbl="node1" presStyleIdx="2" presStyleCnt="3">
        <dgm:presLayoutVars>
          <dgm:bulletEnabled val="1"/>
        </dgm:presLayoutVars>
      </dgm:prSet>
      <dgm:spPr/>
    </dgm:pt>
    <dgm:pt modelId="{165275F6-E1C8-4A27-9452-5691F33CADE0}" type="pres">
      <dgm:prSet presAssocID="{5AA1CFB6-CDCC-4478-844E-72CF049A95D6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0BC6400-5429-4C7F-9A88-4CAF63300CF5}" type="presOf" srcId="{442F7701-0BA3-4BFD-AAC8-29D012475ACB}" destId="{AB5ACF4A-4E08-4382-90E3-04AB4679026B}" srcOrd="0" destOrd="0" presId="urn:microsoft.com/office/officeart/2005/8/layout/vProcess5"/>
    <dgm:cxn modelId="{E547490B-F7AF-41D9-A617-6E9494700AC9}" type="presOf" srcId="{5AA1CFB6-CDCC-4478-844E-72CF049A95D6}" destId="{6AC49439-1300-49B8-98D6-C392E903B2BB}" srcOrd="0" destOrd="0" presId="urn:microsoft.com/office/officeart/2005/8/layout/vProcess5"/>
    <dgm:cxn modelId="{84E8AA1A-241E-4E1E-87ED-C053FC5F0D91}" type="presOf" srcId="{6D745FB5-D0ED-4539-8B66-C86423B3B04C}" destId="{1C2D8866-5B1E-4755-A111-C4B0136E31C9}" srcOrd="0" destOrd="0" presId="urn:microsoft.com/office/officeart/2005/8/layout/vProcess5"/>
    <dgm:cxn modelId="{6E1FEA1B-5973-4BC4-99A5-4A7C7B82A756}" type="presOf" srcId="{BFEF21B4-0743-44A7-BD00-2CC1CFFE22F5}" destId="{D0A90F69-2A02-4F45-AB3F-1CB5C927EE24}" srcOrd="0" destOrd="0" presId="urn:microsoft.com/office/officeart/2005/8/layout/vProcess5"/>
    <dgm:cxn modelId="{B3B4AB20-BB21-475B-AC4D-E574A630DABE}" type="presOf" srcId="{4CB42959-5955-4196-BC65-ACDC34A8D875}" destId="{D0A90F69-2A02-4F45-AB3F-1CB5C927EE24}" srcOrd="0" destOrd="1" presId="urn:microsoft.com/office/officeart/2005/8/layout/vProcess5"/>
    <dgm:cxn modelId="{D3DA8052-7CC6-4F7E-9D46-ABD6456E2A89}" type="presOf" srcId="{C7FEF9B7-EF67-40C4-8EAD-E3CD84F06722}" destId="{56426315-B9B4-4822-88F2-637823BE98FA}" srcOrd="1" destOrd="2" presId="urn:microsoft.com/office/officeart/2005/8/layout/vProcess5"/>
    <dgm:cxn modelId="{93F09B8D-E717-438C-A947-F132416EEF47}" type="presOf" srcId="{9D8947B4-6193-4C01-9547-39DB1439B8C8}" destId="{530ECE79-97A2-4464-8506-F01115271A4D}" srcOrd="0" destOrd="0" presId="urn:microsoft.com/office/officeart/2005/8/layout/vProcess5"/>
    <dgm:cxn modelId="{F9E9CE94-B1FE-4819-8CA4-BAC6A8CF085D}" type="presOf" srcId="{BFEF21B4-0743-44A7-BD00-2CC1CFFE22F5}" destId="{56426315-B9B4-4822-88F2-637823BE98FA}" srcOrd="1" destOrd="0" presId="urn:microsoft.com/office/officeart/2005/8/layout/vProcess5"/>
    <dgm:cxn modelId="{27600796-246E-4CB9-9363-B54FFCD8E02F}" srcId="{BFEF21B4-0743-44A7-BD00-2CC1CFFE22F5}" destId="{C7FEF9B7-EF67-40C4-8EAD-E3CD84F06722}" srcOrd="1" destOrd="0" parTransId="{2FCD2BE3-E42F-4698-8D82-3C26A098C630}" sibTransId="{0D608672-1176-40FE-A16D-BCF0AA766BE3}"/>
    <dgm:cxn modelId="{BA8EED97-4A9C-49FB-AFBA-4B76808A824A}" type="presOf" srcId="{442F7701-0BA3-4BFD-AAC8-29D012475ACB}" destId="{6B19477E-0DEB-4813-BDC2-DB218224224C}" srcOrd="1" destOrd="0" presId="urn:microsoft.com/office/officeart/2005/8/layout/vProcess5"/>
    <dgm:cxn modelId="{38193C99-3034-45AD-AE93-B44EB6460549}" type="presOf" srcId="{4CB42959-5955-4196-BC65-ACDC34A8D875}" destId="{56426315-B9B4-4822-88F2-637823BE98FA}" srcOrd="1" destOrd="1" presId="urn:microsoft.com/office/officeart/2005/8/layout/vProcess5"/>
    <dgm:cxn modelId="{E2C722AB-6CFF-45E3-95DC-3A989E71AE65}" srcId="{5AA1CFB6-CDCC-4478-844E-72CF049A95D6}" destId="{442F7701-0BA3-4BFD-AAC8-29D012475ACB}" srcOrd="1" destOrd="0" parTransId="{8C8D55C3-981C-44AA-B125-9CC191E9771F}" sibTransId="{CBAD8F3C-0EE7-4B8D-BED6-496BC20E561C}"/>
    <dgm:cxn modelId="{E41930B0-3515-4003-8B9F-A1212982A3F7}" srcId="{BFEF21B4-0743-44A7-BD00-2CC1CFFE22F5}" destId="{4CB42959-5955-4196-BC65-ACDC34A8D875}" srcOrd="0" destOrd="0" parTransId="{AFD23ECF-AF69-473A-A381-8433BBF66B23}" sibTransId="{D84CE75A-A676-408F-8C7F-3200D6259461}"/>
    <dgm:cxn modelId="{DB07E1BB-6989-40CC-90D7-EE1A12D21F2E}" type="presOf" srcId="{6D745FB5-D0ED-4539-8B66-C86423B3B04C}" destId="{165275F6-E1C8-4A27-9452-5691F33CADE0}" srcOrd="1" destOrd="0" presId="urn:microsoft.com/office/officeart/2005/8/layout/vProcess5"/>
    <dgm:cxn modelId="{F5A3B7C9-E848-4362-B0DD-E27F58951B8D}" type="presOf" srcId="{C7FEF9B7-EF67-40C4-8EAD-E3CD84F06722}" destId="{D0A90F69-2A02-4F45-AB3F-1CB5C927EE24}" srcOrd="0" destOrd="2" presId="urn:microsoft.com/office/officeart/2005/8/layout/vProcess5"/>
    <dgm:cxn modelId="{5738A9D2-05D6-495A-A18B-2312E28A048E}" srcId="{5AA1CFB6-CDCC-4478-844E-72CF049A95D6}" destId="{BFEF21B4-0743-44A7-BD00-2CC1CFFE22F5}" srcOrd="0" destOrd="0" parTransId="{DB73D1E0-D7AC-48EF-9C58-325D17284541}" sibTransId="{9D8947B4-6193-4C01-9547-39DB1439B8C8}"/>
    <dgm:cxn modelId="{FA9DA0EA-C6D0-459C-AA1C-E3566474E804}" srcId="{5AA1CFB6-CDCC-4478-844E-72CF049A95D6}" destId="{6D745FB5-D0ED-4539-8B66-C86423B3B04C}" srcOrd="2" destOrd="0" parTransId="{F20F9887-2D7B-4E9E-951F-837D7B64A6EE}" sibTransId="{30D95C6D-58DF-4E78-A8D4-C82871B7D9A6}"/>
    <dgm:cxn modelId="{8534D3FB-26EC-4E76-90BA-823B18ED832B}" type="presOf" srcId="{CBAD8F3C-0EE7-4B8D-BED6-496BC20E561C}" destId="{DD3D0C26-EA3E-4C4E-A3AA-1B1179D7DB6A}" srcOrd="0" destOrd="0" presId="urn:microsoft.com/office/officeart/2005/8/layout/vProcess5"/>
    <dgm:cxn modelId="{46840384-0CB9-4227-937E-1EC70A584942}" type="presParOf" srcId="{6AC49439-1300-49B8-98D6-C392E903B2BB}" destId="{89E6C3E6-3644-47DC-AC75-CF579A2FC7CD}" srcOrd="0" destOrd="0" presId="urn:microsoft.com/office/officeart/2005/8/layout/vProcess5"/>
    <dgm:cxn modelId="{4FBEC7BF-6384-4EED-81BC-98059AE94F8B}" type="presParOf" srcId="{6AC49439-1300-49B8-98D6-C392E903B2BB}" destId="{D0A90F69-2A02-4F45-AB3F-1CB5C927EE24}" srcOrd="1" destOrd="0" presId="urn:microsoft.com/office/officeart/2005/8/layout/vProcess5"/>
    <dgm:cxn modelId="{114D9A2B-8569-47C7-8F67-7F287553F441}" type="presParOf" srcId="{6AC49439-1300-49B8-98D6-C392E903B2BB}" destId="{AB5ACF4A-4E08-4382-90E3-04AB4679026B}" srcOrd="2" destOrd="0" presId="urn:microsoft.com/office/officeart/2005/8/layout/vProcess5"/>
    <dgm:cxn modelId="{1987BC41-E456-4240-BD96-DC559EC92D89}" type="presParOf" srcId="{6AC49439-1300-49B8-98D6-C392E903B2BB}" destId="{1C2D8866-5B1E-4755-A111-C4B0136E31C9}" srcOrd="3" destOrd="0" presId="urn:microsoft.com/office/officeart/2005/8/layout/vProcess5"/>
    <dgm:cxn modelId="{89B6BF22-3935-4CC0-934B-582F8FD7C94C}" type="presParOf" srcId="{6AC49439-1300-49B8-98D6-C392E903B2BB}" destId="{530ECE79-97A2-4464-8506-F01115271A4D}" srcOrd="4" destOrd="0" presId="urn:microsoft.com/office/officeart/2005/8/layout/vProcess5"/>
    <dgm:cxn modelId="{FC43750C-CC50-4239-94E4-66E440C5B829}" type="presParOf" srcId="{6AC49439-1300-49B8-98D6-C392E903B2BB}" destId="{DD3D0C26-EA3E-4C4E-A3AA-1B1179D7DB6A}" srcOrd="5" destOrd="0" presId="urn:microsoft.com/office/officeart/2005/8/layout/vProcess5"/>
    <dgm:cxn modelId="{E53B7E2A-4DA4-4611-A9B6-60A6AFE975B3}" type="presParOf" srcId="{6AC49439-1300-49B8-98D6-C392E903B2BB}" destId="{56426315-B9B4-4822-88F2-637823BE98FA}" srcOrd="6" destOrd="0" presId="urn:microsoft.com/office/officeart/2005/8/layout/vProcess5"/>
    <dgm:cxn modelId="{8E1B0E6B-5B33-48CD-BA45-967F41EED79C}" type="presParOf" srcId="{6AC49439-1300-49B8-98D6-C392E903B2BB}" destId="{6B19477E-0DEB-4813-BDC2-DB218224224C}" srcOrd="7" destOrd="0" presId="urn:microsoft.com/office/officeart/2005/8/layout/vProcess5"/>
    <dgm:cxn modelId="{F6C9A15D-E78B-4F15-B4A8-B82DB7D90D93}" type="presParOf" srcId="{6AC49439-1300-49B8-98D6-C392E903B2BB}" destId="{165275F6-E1C8-4A27-9452-5691F33CADE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230B2-F763-4869-9D9A-4199D14901A3}">
      <dsp:nvSpPr>
        <dsp:cNvPr id="0" name=""/>
        <dsp:cNvSpPr/>
      </dsp:nvSpPr>
      <dsp:spPr>
        <a:xfrm>
          <a:off x="0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8C7D51-A852-467F-AD1D-BCC58D943A45}">
      <dsp:nvSpPr>
        <dsp:cNvPr id="0" name=""/>
        <dsp:cNvSpPr/>
      </dsp:nvSpPr>
      <dsp:spPr>
        <a:xfrm>
          <a:off x="328612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Een </a:t>
          </a:r>
          <a:r>
            <a:rPr lang="nl-NL" sz="1900" b="1" kern="1200"/>
            <a:t>opening</a:t>
          </a:r>
          <a:r>
            <a:rPr lang="nl-NL" sz="1900" kern="1200"/>
            <a:t> in het harttussenschot</a:t>
          </a:r>
          <a:endParaRPr lang="en-US" sz="1900" kern="1200"/>
        </a:p>
      </dsp:txBody>
      <dsp:txXfrm>
        <a:off x="383617" y="1352504"/>
        <a:ext cx="2847502" cy="1768010"/>
      </dsp:txXfrm>
    </dsp:sp>
    <dsp:sp modelId="{C1392680-51F7-4803-B74E-CABD16927C64}">
      <dsp:nvSpPr>
        <dsp:cNvPr id="0" name=""/>
        <dsp:cNvSpPr/>
      </dsp:nvSpPr>
      <dsp:spPr>
        <a:xfrm>
          <a:off x="3614737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47D44-B059-483C-A5C4-20359FBBAA07}">
      <dsp:nvSpPr>
        <dsp:cNvPr id="0" name=""/>
        <dsp:cNvSpPr/>
      </dsp:nvSpPr>
      <dsp:spPr>
        <a:xfrm>
          <a:off x="3943350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Kan tussen beide kamers of tussen beide boezems bevinden</a:t>
          </a:r>
          <a:endParaRPr lang="en-US" sz="1900" kern="1200"/>
        </a:p>
      </dsp:txBody>
      <dsp:txXfrm>
        <a:off x="3998355" y="1352504"/>
        <a:ext cx="2847502" cy="1768010"/>
      </dsp:txXfrm>
    </dsp:sp>
    <dsp:sp modelId="{4E2DCC6B-2E4B-42DE-9A36-D0BC590879F3}">
      <dsp:nvSpPr>
        <dsp:cNvPr id="0" name=""/>
        <dsp:cNvSpPr/>
      </dsp:nvSpPr>
      <dsp:spPr>
        <a:xfrm>
          <a:off x="7229475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CA646-8738-4FC0-B2A5-63FC30023AC9}">
      <dsp:nvSpPr>
        <dsp:cNvPr id="0" name=""/>
        <dsp:cNvSpPr/>
      </dsp:nvSpPr>
      <dsp:spPr>
        <a:xfrm>
          <a:off x="7558087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Symptomen hangen af van grote van het gat in harttussenschot.. Komt bij hond vaker voor</a:t>
          </a:r>
          <a:endParaRPr lang="en-US" sz="1900" kern="1200"/>
        </a:p>
      </dsp:txBody>
      <dsp:txXfrm>
        <a:off x="7613092" y="1352504"/>
        <a:ext cx="2847502" cy="1768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90F69-2A02-4F45-AB3F-1CB5C927EE24}">
      <dsp:nvSpPr>
        <dsp:cNvPr id="0" name=""/>
        <dsp:cNvSpPr/>
      </dsp:nvSpPr>
      <dsp:spPr>
        <a:xfrm>
          <a:off x="0" y="0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Lekkende hartkleppen = </a:t>
          </a:r>
          <a:r>
            <a:rPr lang="nl-NL" sz="2300" b="1" kern="1200"/>
            <a:t>klepinsufficientie</a:t>
          </a:r>
          <a:endParaRPr lang="en-US" sz="23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Meest voorkomende hartaandoening hond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Kleppen tussen linkerboezem en linkerkamer</a:t>
          </a:r>
          <a:endParaRPr lang="en-US" sz="1800" kern="1200"/>
        </a:p>
      </dsp:txBody>
      <dsp:txXfrm>
        <a:off x="36560" y="36560"/>
        <a:ext cx="7591299" cy="1175131"/>
      </dsp:txXfrm>
    </dsp:sp>
    <dsp:sp modelId="{AB5ACF4A-4E08-4382-90E3-04AB4679026B}">
      <dsp:nvSpPr>
        <dsp:cNvPr id="0" name=""/>
        <dsp:cNvSpPr/>
      </dsp:nvSpPr>
      <dsp:spPr>
        <a:xfrm>
          <a:off x="788669" y="1456292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736422"/>
            <a:satOff val="-5236"/>
            <a:lumOff val="8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Tijdens </a:t>
          </a:r>
          <a:r>
            <a:rPr lang="nl-NL" sz="2300" b="1" kern="1200"/>
            <a:t>samentrekking</a:t>
          </a:r>
          <a:r>
            <a:rPr lang="nl-NL" sz="2300" kern="1200"/>
            <a:t> van de </a:t>
          </a:r>
          <a:r>
            <a:rPr lang="nl-NL" sz="2300" b="1" kern="1200"/>
            <a:t>linkerkamer</a:t>
          </a:r>
          <a:r>
            <a:rPr lang="nl-NL" sz="2300" kern="1200"/>
            <a:t> loopt bloed terug naar de </a:t>
          </a:r>
          <a:r>
            <a:rPr lang="nl-NL" sz="2300" b="1" kern="1200"/>
            <a:t>linkerboezem</a:t>
          </a:r>
          <a:endParaRPr lang="en-US" sz="2300" kern="1200"/>
        </a:p>
      </dsp:txBody>
      <dsp:txXfrm>
        <a:off x="825229" y="1492852"/>
        <a:ext cx="7265106" cy="1175131"/>
      </dsp:txXfrm>
    </dsp:sp>
    <dsp:sp modelId="{1C2D8866-5B1E-4755-A111-C4B0136E31C9}">
      <dsp:nvSpPr>
        <dsp:cNvPr id="0" name=""/>
        <dsp:cNvSpPr/>
      </dsp:nvSpPr>
      <dsp:spPr>
        <a:xfrm>
          <a:off x="1577339" y="2912585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1472845"/>
            <a:satOff val="-10472"/>
            <a:lumOff val="17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Dierenarts hoort in beginstadium een </a:t>
          </a:r>
          <a:r>
            <a:rPr lang="nl-NL" sz="2300" b="1" kern="1200"/>
            <a:t>hartruis</a:t>
          </a:r>
          <a:r>
            <a:rPr lang="nl-NL" sz="2300" kern="1200"/>
            <a:t>, in eindstadium vaak </a:t>
          </a:r>
          <a:r>
            <a:rPr lang="nl-NL" sz="2300" b="1" kern="1200"/>
            <a:t>linkerhartfalen</a:t>
          </a:r>
          <a:endParaRPr lang="en-US" sz="2300" kern="1200"/>
        </a:p>
      </dsp:txBody>
      <dsp:txXfrm>
        <a:off x="1613899" y="2949145"/>
        <a:ext cx="7265106" cy="1175131"/>
      </dsp:txXfrm>
    </dsp:sp>
    <dsp:sp modelId="{530ECE79-97A2-4464-8506-F01115271A4D}">
      <dsp:nvSpPr>
        <dsp:cNvPr id="0" name=""/>
        <dsp:cNvSpPr/>
      </dsp:nvSpPr>
      <dsp:spPr>
        <a:xfrm>
          <a:off x="8126896" y="946590"/>
          <a:ext cx="811363" cy="81136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309453" y="946590"/>
        <a:ext cx="446249" cy="610551"/>
      </dsp:txXfrm>
    </dsp:sp>
    <dsp:sp modelId="{DD3D0C26-EA3E-4C4E-A3AA-1B1179D7DB6A}">
      <dsp:nvSpPr>
        <dsp:cNvPr id="0" name=""/>
        <dsp:cNvSpPr/>
      </dsp:nvSpPr>
      <dsp:spPr>
        <a:xfrm>
          <a:off x="8915566" y="2394561"/>
          <a:ext cx="811363" cy="81136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035323"/>
            <a:satOff val="-1925"/>
            <a:lumOff val="-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035323"/>
              <a:satOff val="-1925"/>
              <a:lumOff val="-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9098123" y="2394561"/>
        <a:ext cx="446249" cy="610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0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8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01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0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2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6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21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0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5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6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4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4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1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haRMGqS_yI?feature=oemb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F3D6EB-F207-373D-13A4-166603A81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r>
              <a:rPr lang="nl-NL" dirty="0"/>
              <a:t>Pathologie hart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7DE3088-6AB2-4B89-3133-E99D4B57B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r>
              <a:rPr lang="nl-NL" dirty="0"/>
              <a:t>4 oktober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1FDEAB-46E5-9DDE-F979-894B56A922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41" r="4275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83470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C4B06D-0AB8-7FD4-477F-7FC7E880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>
            <a:normAutofit/>
          </a:bodyPr>
          <a:lstStyle/>
          <a:p>
            <a:r>
              <a:rPr lang="nl-NL" sz="3400"/>
              <a:t>DCM = </a:t>
            </a:r>
            <a:r>
              <a:rPr lang="nl-NL" sz="3400" err="1"/>
              <a:t>dilatieve</a:t>
            </a:r>
            <a:r>
              <a:rPr lang="nl-NL" sz="3400"/>
              <a:t> cardiomyopathie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9B82FD-0CCD-C82F-3A90-697ECDBA0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623381"/>
            <a:ext cx="3888528" cy="3553581"/>
          </a:xfrm>
        </p:spPr>
        <p:txBody>
          <a:bodyPr>
            <a:normAutofit/>
          </a:bodyPr>
          <a:lstStyle/>
          <a:p>
            <a:r>
              <a:rPr lang="nl-NL" sz="2000" dirty="0"/>
              <a:t>Hartspiervezels steeds </a:t>
            </a:r>
            <a:r>
              <a:rPr lang="nl-NL" sz="2000" b="1" dirty="0"/>
              <a:t>langer</a:t>
            </a:r>
            <a:r>
              <a:rPr lang="nl-NL" sz="2000" dirty="0"/>
              <a:t> en </a:t>
            </a:r>
            <a:r>
              <a:rPr lang="nl-NL" sz="2000" b="1" dirty="0"/>
              <a:t>zwakker</a:t>
            </a:r>
          </a:p>
          <a:p>
            <a:r>
              <a:rPr lang="nl-NL" sz="2000" dirty="0"/>
              <a:t>Hartwand wordt hierdoor </a:t>
            </a:r>
            <a:r>
              <a:rPr lang="nl-NL" sz="2000" b="1" dirty="0"/>
              <a:t>dunner</a:t>
            </a:r>
            <a:r>
              <a:rPr lang="nl-NL" sz="2000" dirty="0"/>
              <a:t> en de holte steeds </a:t>
            </a:r>
            <a:r>
              <a:rPr lang="nl-NL" sz="2000" b="1" dirty="0"/>
              <a:t>groter</a:t>
            </a:r>
          </a:p>
          <a:p>
            <a:r>
              <a:rPr lang="nl-NL" sz="2000" dirty="0"/>
              <a:t>Hart kan niet meer goed bloed door het lichaam pompen, dit kan zich uiten in </a:t>
            </a:r>
            <a:r>
              <a:rPr lang="nl-NL" sz="2000" b="1" dirty="0"/>
              <a:t>onregelmatige hartslag</a:t>
            </a:r>
          </a:p>
        </p:txBody>
      </p:sp>
      <p:pic>
        <p:nvPicPr>
          <p:cNvPr id="3074" name="Picture 2" descr="DCM (dilaterende cardiomyopathie)bij de kat">
            <a:extLst>
              <a:ext uri="{FF2B5EF4-FFF2-40B4-BE49-F238E27FC236}">
                <a16:creationId xmlns:a16="http://schemas.microsoft.com/office/drawing/2014/main" id="{2F08C249-8BAF-692E-E510-65F613FCA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0986" y="1495460"/>
            <a:ext cx="4747547" cy="389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3368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AA866F0E-F54B-4BF5-8A88-7D97BD45F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536F6B5C-2B5F-4FEE-8263-34996D29D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Freeform: Shape 4106">
            <a:extLst>
              <a:ext uri="{FF2B5EF4-FFF2-40B4-BE49-F238E27FC236}">
                <a16:creationId xmlns:a16="http://schemas.microsoft.com/office/drawing/2014/main" id="{8229EC50-E910-4AE2-9EEA-604A81EF6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941221 w 12192000"/>
              <a:gd name="connsiteY0" fmla="*/ 2015186 h 6858000"/>
              <a:gd name="connsiteX1" fmla="*/ 6907857 w 12192000"/>
              <a:gd name="connsiteY1" fmla="*/ 2033351 h 6858000"/>
              <a:gd name="connsiteX2" fmla="*/ 7093700 w 12192000"/>
              <a:gd name="connsiteY2" fmla="*/ 2101457 h 6858000"/>
              <a:gd name="connsiteX3" fmla="*/ 6803079 w 12192000"/>
              <a:gd name="connsiteY3" fmla="*/ 2065612 h 6858000"/>
              <a:gd name="connsiteX4" fmla="*/ 6798115 w 12192000"/>
              <a:gd name="connsiteY4" fmla="*/ 2088772 h 6858000"/>
              <a:gd name="connsiteX5" fmla="*/ 7128167 w 12192000"/>
              <a:gd name="connsiteY5" fmla="*/ 2176455 h 6858000"/>
              <a:gd name="connsiteX6" fmla="*/ 7098663 w 12192000"/>
              <a:gd name="connsiteY6" fmla="*/ 2189968 h 6858000"/>
              <a:gd name="connsiteX7" fmla="*/ 6923298 w 12192000"/>
              <a:gd name="connsiteY7" fmla="*/ 2156052 h 6858000"/>
              <a:gd name="connsiteX8" fmla="*/ 6888004 w 12192000"/>
              <a:gd name="connsiteY8" fmla="*/ 2164875 h 6858000"/>
              <a:gd name="connsiteX9" fmla="*/ 6905375 w 12192000"/>
              <a:gd name="connsiteY9" fmla="*/ 2205958 h 6858000"/>
              <a:gd name="connsiteX10" fmla="*/ 6981477 w 12192000"/>
              <a:gd name="connsiteY10" fmla="*/ 2221951 h 6858000"/>
              <a:gd name="connsiteX11" fmla="*/ 7100043 w 12192000"/>
              <a:gd name="connsiteY11" fmla="*/ 2318459 h 6858000"/>
              <a:gd name="connsiteX12" fmla="*/ 6920540 w 12192000"/>
              <a:gd name="connsiteY12" fmla="*/ 2306877 h 6858000"/>
              <a:gd name="connsiteX13" fmla="*/ 6888831 w 12192000"/>
              <a:gd name="connsiteY13" fmla="*/ 2330314 h 6858000"/>
              <a:gd name="connsiteX14" fmla="*/ 6876698 w 12192000"/>
              <a:gd name="connsiteY14" fmla="*/ 2360645 h 6858000"/>
              <a:gd name="connsiteX15" fmla="*/ 6807214 w 12192000"/>
              <a:gd name="connsiteY15" fmla="*/ 2385736 h 6858000"/>
              <a:gd name="connsiteX16" fmla="*/ 6916405 w 12192000"/>
              <a:gd name="connsiteY16" fmla="*/ 2413862 h 6858000"/>
              <a:gd name="connsiteX17" fmla="*/ 6799770 w 12192000"/>
              <a:gd name="connsiteY17" fmla="*/ 2413862 h 6858000"/>
              <a:gd name="connsiteX18" fmla="*/ 6665762 w 12192000"/>
              <a:gd name="connsiteY18" fmla="*/ 2394561 h 6858000"/>
              <a:gd name="connsiteX19" fmla="*/ 6522933 w 12192000"/>
              <a:gd name="connsiteY19" fmla="*/ 2400626 h 6858000"/>
              <a:gd name="connsiteX20" fmla="*/ 6237275 w 12192000"/>
              <a:gd name="connsiteY20" fmla="*/ 2365057 h 6858000"/>
              <a:gd name="connsiteX21" fmla="*/ 6101338 w 12192000"/>
              <a:gd name="connsiteY21" fmla="*/ 2367538 h 6858000"/>
              <a:gd name="connsiteX22" fmla="*/ 6857121 w 12192000"/>
              <a:gd name="connsiteY22" fmla="*/ 2606875 h 6858000"/>
              <a:gd name="connsiteX23" fmla="*/ 6818519 w 12192000"/>
              <a:gd name="connsiteY23" fmla="*/ 2659539 h 6858000"/>
              <a:gd name="connsiteX24" fmla="*/ 6976790 w 12192000"/>
              <a:gd name="connsiteY24" fmla="*/ 2716892 h 6858000"/>
              <a:gd name="connsiteX25" fmla="*/ 7015669 w 12192000"/>
              <a:gd name="connsiteY25" fmla="*/ 2773693 h 6858000"/>
              <a:gd name="connsiteX26" fmla="*/ 6966864 w 12192000"/>
              <a:gd name="connsiteY26" fmla="*/ 2768730 h 6858000"/>
              <a:gd name="connsiteX27" fmla="*/ 6924953 w 12192000"/>
              <a:gd name="connsiteY27" fmla="*/ 2779483 h 6858000"/>
              <a:gd name="connsiteX28" fmla="*/ 6942323 w 12192000"/>
              <a:gd name="connsiteY28" fmla="*/ 2851726 h 6858000"/>
              <a:gd name="connsiteX29" fmla="*/ 7165943 w 12192000"/>
              <a:gd name="connsiteY29" fmla="*/ 2944924 h 6858000"/>
              <a:gd name="connsiteX30" fmla="*/ 7186071 w 12192000"/>
              <a:gd name="connsiteY30" fmla="*/ 2975254 h 6858000"/>
              <a:gd name="connsiteX31" fmla="*/ 7159325 w 12192000"/>
              <a:gd name="connsiteY31" fmla="*/ 2996762 h 6858000"/>
              <a:gd name="connsiteX32" fmla="*/ 7087082 w 12192000"/>
              <a:gd name="connsiteY32" fmla="*/ 3007790 h 6858000"/>
              <a:gd name="connsiteX33" fmla="*/ 7188276 w 12192000"/>
              <a:gd name="connsiteY33" fmla="*/ 3111191 h 6858000"/>
              <a:gd name="connsiteX34" fmla="*/ 7225225 w 12192000"/>
              <a:gd name="connsiteY34" fmla="*/ 3139866 h 6858000"/>
              <a:gd name="connsiteX35" fmla="*/ 7288368 w 12192000"/>
              <a:gd name="connsiteY35" fmla="*/ 3184260 h 6858000"/>
              <a:gd name="connsiteX36" fmla="*/ 7289471 w 12192000"/>
              <a:gd name="connsiteY36" fmla="*/ 3197771 h 6858000"/>
              <a:gd name="connsiteX37" fmla="*/ 7203442 w 12192000"/>
              <a:gd name="connsiteY37" fmla="*/ 3245472 h 6858000"/>
              <a:gd name="connsiteX38" fmla="*/ 7048205 w 12192000"/>
              <a:gd name="connsiteY38" fmla="*/ 3232512 h 6858000"/>
              <a:gd name="connsiteX39" fmla="*/ 7277614 w 12192000"/>
              <a:gd name="connsiteY39" fmla="*/ 3303652 h 6858000"/>
              <a:gd name="connsiteX40" fmla="*/ 6535066 w 12192000"/>
              <a:gd name="connsiteY40" fmla="*/ 3134077 h 6858000"/>
              <a:gd name="connsiteX41" fmla="*/ 6582492 w 12192000"/>
              <a:gd name="connsiteY41" fmla="*/ 3178469 h 6858000"/>
              <a:gd name="connsiteX42" fmla="*/ 6842233 w 12192000"/>
              <a:gd name="connsiteY42" fmla="*/ 3295379 h 6858000"/>
              <a:gd name="connsiteX43" fmla="*/ 6915853 w 12192000"/>
              <a:gd name="connsiteY43" fmla="*/ 3368725 h 6858000"/>
              <a:gd name="connsiteX44" fmla="*/ 6993058 w 12192000"/>
              <a:gd name="connsiteY44" fmla="*/ 3409257 h 6858000"/>
              <a:gd name="connsiteX45" fmla="*/ 7101421 w 12192000"/>
              <a:gd name="connsiteY45" fmla="*/ 3408430 h 6858000"/>
              <a:gd name="connsiteX46" fmla="*/ 7178350 w 12192000"/>
              <a:gd name="connsiteY46" fmla="*/ 3470746 h 6858000"/>
              <a:gd name="connsiteX47" fmla="*/ 7098112 w 12192000"/>
              <a:gd name="connsiteY47" fmla="*/ 3483982 h 6858000"/>
              <a:gd name="connsiteX48" fmla="*/ 7004088 w 12192000"/>
              <a:gd name="connsiteY48" fmla="*/ 3473780 h 6858000"/>
              <a:gd name="connsiteX49" fmla="*/ 6801147 w 12192000"/>
              <a:gd name="connsiteY49" fmla="*/ 3477087 h 6858000"/>
              <a:gd name="connsiteX50" fmla="*/ 6684788 w 12192000"/>
              <a:gd name="connsiteY50" fmla="*/ 3489220 h 6858000"/>
              <a:gd name="connsiteX51" fmla="*/ 6417328 w 12192000"/>
              <a:gd name="connsiteY51" fmla="*/ 3468539 h 6858000"/>
              <a:gd name="connsiteX52" fmla="*/ 6433045 w 12192000"/>
              <a:gd name="connsiteY52" fmla="*/ 3521481 h 6858000"/>
              <a:gd name="connsiteX53" fmla="*/ 6423117 w 12192000"/>
              <a:gd name="connsiteY53" fmla="*/ 3567527 h 6858000"/>
              <a:gd name="connsiteX54" fmla="*/ 6419258 w 12192000"/>
              <a:gd name="connsiteY54" fmla="*/ 3667620 h 6858000"/>
              <a:gd name="connsiteX55" fmla="*/ 6421740 w 12192000"/>
              <a:gd name="connsiteY55" fmla="*/ 3683888 h 6858000"/>
              <a:gd name="connsiteX56" fmla="*/ 6361906 w 12192000"/>
              <a:gd name="connsiteY56" fmla="*/ 3694366 h 6858000"/>
              <a:gd name="connsiteX57" fmla="*/ 6718429 w 12192000"/>
              <a:gd name="connsiteY57" fmla="*/ 3902544 h 6858000"/>
              <a:gd name="connsiteX58" fmla="*/ 6480195 w 12192000"/>
              <a:gd name="connsiteY58" fmla="*/ 3849603 h 6858000"/>
              <a:gd name="connsiteX59" fmla="*/ 6447934 w 12192000"/>
              <a:gd name="connsiteY59" fmla="*/ 3937011 h 6858000"/>
              <a:gd name="connsiteX60" fmla="*/ 6559882 w 12192000"/>
              <a:gd name="connsiteY60" fmla="*/ 4014767 h 6858000"/>
              <a:gd name="connsiteX61" fmla="*/ 6601241 w 12192000"/>
              <a:gd name="connsiteY61" fmla="*/ 4168626 h 6858000"/>
              <a:gd name="connsiteX62" fmla="*/ 6581113 w 12192000"/>
              <a:gd name="connsiteY62" fmla="*/ 4309250 h 6858000"/>
              <a:gd name="connsiteX63" fmla="*/ 6533136 w 12192000"/>
              <a:gd name="connsiteY63" fmla="*/ 4353918 h 6858000"/>
              <a:gd name="connsiteX64" fmla="*/ 6463651 w 12192000"/>
              <a:gd name="connsiteY64" fmla="*/ 4434156 h 6858000"/>
              <a:gd name="connsiteX65" fmla="*/ 6420637 w 12192000"/>
              <a:gd name="connsiteY65" fmla="*/ 4483787 h 6858000"/>
              <a:gd name="connsiteX66" fmla="*/ 6271190 w 12192000"/>
              <a:gd name="connsiteY66" fmla="*/ 4464487 h 6858000"/>
              <a:gd name="connsiteX67" fmla="*/ 6470545 w 12192000"/>
              <a:gd name="connsiteY67" fmla="*/ 4590498 h 6858000"/>
              <a:gd name="connsiteX68" fmla="*/ 6308965 w 12192000"/>
              <a:gd name="connsiteY68" fmla="*/ 4574780 h 6858000"/>
              <a:gd name="connsiteX69" fmla="*/ 6256301 w 12192000"/>
              <a:gd name="connsiteY69" fmla="*/ 4583603 h 6858000"/>
              <a:gd name="connsiteX70" fmla="*/ 6286354 w 12192000"/>
              <a:gd name="connsiteY70" fmla="*/ 4624412 h 6858000"/>
              <a:gd name="connsiteX71" fmla="*/ 6404920 w 12192000"/>
              <a:gd name="connsiteY71" fmla="*/ 4693621 h 6858000"/>
              <a:gd name="connsiteX72" fmla="*/ 6649220 w 12192000"/>
              <a:gd name="connsiteY72" fmla="*/ 4881120 h 6858000"/>
              <a:gd name="connsiteX73" fmla="*/ 6412640 w 12192000"/>
              <a:gd name="connsiteY73" fmla="*/ 4795092 h 6858000"/>
              <a:gd name="connsiteX74" fmla="*/ 6661902 w 12192000"/>
              <a:gd name="connsiteY74" fmla="*/ 4987828 h 6858000"/>
              <a:gd name="connsiteX75" fmla="*/ 6717325 w 12192000"/>
              <a:gd name="connsiteY75" fmla="*/ 5051798 h 6858000"/>
              <a:gd name="connsiteX76" fmla="*/ 6829272 w 12192000"/>
              <a:gd name="connsiteY76" fmla="*/ 5210619 h 6858000"/>
              <a:gd name="connsiteX77" fmla="*/ 6823757 w 12192000"/>
              <a:gd name="connsiteY77" fmla="*/ 5228542 h 6858000"/>
              <a:gd name="connsiteX78" fmla="*/ 6694439 w 12192000"/>
              <a:gd name="connsiteY78" fmla="*/ 5202899 h 6858000"/>
              <a:gd name="connsiteX79" fmla="*/ 6862085 w 12192000"/>
              <a:gd name="connsiteY79" fmla="*/ 5336355 h 6858000"/>
              <a:gd name="connsiteX80" fmla="*/ 7035246 w 12192000"/>
              <a:gd name="connsiteY80" fmla="*/ 5438926 h 6858000"/>
              <a:gd name="connsiteX81" fmla="*/ 6912268 w 12192000"/>
              <a:gd name="connsiteY81" fmla="*/ 5423210 h 6858000"/>
              <a:gd name="connsiteX82" fmla="*/ 6743244 w 12192000"/>
              <a:gd name="connsiteY82" fmla="*/ 5364479 h 6858000"/>
              <a:gd name="connsiteX83" fmla="*/ 6684513 w 12192000"/>
              <a:gd name="connsiteY83" fmla="*/ 5386538 h 6858000"/>
              <a:gd name="connsiteX84" fmla="*/ 6844713 w 12192000"/>
              <a:gd name="connsiteY84" fmla="*/ 5483595 h 6858000"/>
              <a:gd name="connsiteX85" fmla="*/ 6936533 w 12192000"/>
              <a:gd name="connsiteY85" fmla="*/ 5528541 h 6858000"/>
              <a:gd name="connsiteX86" fmla="*/ 6973204 w 12192000"/>
              <a:gd name="connsiteY86" fmla="*/ 5563007 h 6858000"/>
              <a:gd name="connsiteX87" fmla="*/ 7077983 w 12192000"/>
              <a:gd name="connsiteY87" fmla="*/ 5685983 h 6858000"/>
              <a:gd name="connsiteX88" fmla="*/ 7385702 w 12192000"/>
              <a:gd name="connsiteY88" fmla="*/ 5820265 h 6858000"/>
              <a:gd name="connsiteX89" fmla="*/ 7673565 w 12192000"/>
              <a:gd name="connsiteY89" fmla="*/ 5987085 h 6858000"/>
              <a:gd name="connsiteX90" fmla="*/ 7898289 w 12192000"/>
              <a:gd name="connsiteY90" fmla="*/ 6091035 h 6858000"/>
              <a:gd name="connsiteX91" fmla="*/ 8466299 w 12192000"/>
              <a:gd name="connsiteY91" fmla="*/ 6224765 h 6858000"/>
              <a:gd name="connsiteX92" fmla="*/ 10620599 w 12192000"/>
              <a:gd name="connsiteY92" fmla="*/ 5317605 h 6858000"/>
              <a:gd name="connsiteX93" fmla="*/ 10647894 w 12192000"/>
              <a:gd name="connsiteY93" fmla="*/ 5290581 h 6858000"/>
              <a:gd name="connsiteX94" fmla="*/ 10752398 w 12192000"/>
              <a:gd name="connsiteY94" fmla="*/ 5188838 h 6858000"/>
              <a:gd name="connsiteX95" fmla="*/ 10841186 w 12192000"/>
              <a:gd name="connsiteY95" fmla="*/ 5097293 h 6858000"/>
              <a:gd name="connsiteX96" fmla="*/ 10794861 w 12192000"/>
              <a:gd name="connsiteY96" fmla="*/ 5066412 h 6858000"/>
              <a:gd name="connsiteX97" fmla="*/ 10857454 w 12192000"/>
              <a:gd name="connsiteY97" fmla="*/ 4979004 h 6858000"/>
              <a:gd name="connsiteX98" fmla="*/ 11056532 w 12192000"/>
              <a:gd name="connsiteY98" fmla="*/ 4709613 h 6858000"/>
              <a:gd name="connsiteX99" fmla="*/ 11143939 w 12192000"/>
              <a:gd name="connsiteY99" fmla="*/ 4650332 h 6858000"/>
              <a:gd name="connsiteX100" fmla="*/ 11250372 w 12192000"/>
              <a:gd name="connsiteY100" fmla="*/ 4501160 h 6858000"/>
              <a:gd name="connsiteX101" fmla="*/ 11265538 w 12192000"/>
              <a:gd name="connsiteY101" fmla="*/ 4466694 h 6858000"/>
              <a:gd name="connsiteX102" fmla="*/ 11243755 w 12192000"/>
              <a:gd name="connsiteY102" fmla="*/ 4422850 h 6858000"/>
              <a:gd name="connsiteX103" fmla="*/ 11227486 w 12192000"/>
              <a:gd name="connsiteY103" fmla="*/ 4378734 h 6858000"/>
              <a:gd name="connsiteX104" fmla="*/ 11248718 w 12192000"/>
              <a:gd name="connsiteY104" fmla="*/ 4365774 h 6858000"/>
              <a:gd name="connsiteX105" fmla="*/ 11385204 w 12192000"/>
              <a:gd name="connsiteY105" fmla="*/ 4343440 h 6858000"/>
              <a:gd name="connsiteX106" fmla="*/ 11306070 w 12192000"/>
              <a:gd name="connsiteY106" fmla="*/ 4259618 h 6858000"/>
              <a:gd name="connsiteX107" fmla="*/ 11166550 w 12192000"/>
              <a:gd name="connsiteY107" fmla="*/ 4134711 h 6858000"/>
              <a:gd name="connsiteX108" fmla="*/ 11103130 w 12192000"/>
              <a:gd name="connsiteY108" fmla="*/ 4045924 h 6858000"/>
              <a:gd name="connsiteX109" fmla="*/ 11095686 w 12192000"/>
              <a:gd name="connsiteY109" fmla="*/ 3966514 h 6858000"/>
              <a:gd name="connsiteX110" fmla="*/ 10971054 w 12192000"/>
              <a:gd name="connsiteY110" fmla="*/ 3919640 h 6858000"/>
              <a:gd name="connsiteX111" fmla="*/ 11088241 w 12192000"/>
              <a:gd name="connsiteY111" fmla="*/ 3751718 h 6858000"/>
              <a:gd name="connsiteX112" fmla="*/ 11100098 w 12192000"/>
              <a:gd name="connsiteY112" fmla="*/ 3716977 h 6858000"/>
              <a:gd name="connsiteX113" fmla="*/ 11029786 w 12192000"/>
              <a:gd name="connsiteY113" fmla="*/ 3592621 h 6858000"/>
              <a:gd name="connsiteX114" fmla="*/ 11018206 w 12192000"/>
              <a:gd name="connsiteY114" fmla="*/ 3572767 h 6858000"/>
              <a:gd name="connsiteX115" fmla="*/ 10992287 w 12192000"/>
              <a:gd name="connsiteY115" fmla="*/ 3533061 h 6858000"/>
              <a:gd name="connsiteX116" fmla="*/ 10917838 w 12192000"/>
              <a:gd name="connsiteY116" fmla="*/ 3523410 h 6858000"/>
              <a:gd name="connsiteX117" fmla="*/ 10956441 w 12192000"/>
              <a:gd name="connsiteY117" fmla="*/ 3495287 h 6858000"/>
              <a:gd name="connsiteX118" fmla="*/ 11031442 w 12192000"/>
              <a:gd name="connsiteY118" fmla="*/ 3400159 h 6858000"/>
              <a:gd name="connsiteX119" fmla="*/ 10981533 w 12192000"/>
              <a:gd name="connsiteY119" fmla="*/ 3309166 h 6858000"/>
              <a:gd name="connsiteX120" fmla="*/ 10978225 w 12192000"/>
              <a:gd name="connsiteY120" fmla="*/ 3258982 h 6858000"/>
              <a:gd name="connsiteX121" fmla="*/ 11062322 w 12192000"/>
              <a:gd name="connsiteY121" fmla="*/ 3194737 h 6858000"/>
              <a:gd name="connsiteX122" fmla="*/ 11125742 w 12192000"/>
              <a:gd name="connsiteY122" fmla="*/ 3169370 h 6858000"/>
              <a:gd name="connsiteX123" fmla="*/ 11154968 w 12192000"/>
              <a:gd name="connsiteY123" fmla="*/ 3132974 h 6858000"/>
              <a:gd name="connsiteX124" fmla="*/ 11120502 w 12192000"/>
              <a:gd name="connsiteY124" fmla="*/ 3102642 h 6858000"/>
              <a:gd name="connsiteX125" fmla="*/ 10967470 w 12192000"/>
              <a:gd name="connsiteY125" fmla="*/ 3030401 h 6858000"/>
              <a:gd name="connsiteX126" fmla="*/ 11049914 w 12192000"/>
              <a:gd name="connsiteY126" fmla="*/ 2970015 h 6858000"/>
              <a:gd name="connsiteX127" fmla="*/ 10618944 w 12192000"/>
              <a:gd name="connsiteY127" fmla="*/ 2685183 h 6858000"/>
              <a:gd name="connsiteX128" fmla="*/ 10566830 w 12192000"/>
              <a:gd name="connsiteY128" fmla="*/ 2641617 h 6858000"/>
              <a:gd name="connsiteX129" fmla="*/ 10290271 w 12192000"/>
              <a:gd name="connsiteY129" fmla="*/ 2536011 h 6858000"/>
              <a:gd name="connsiteX130" fmla="*/ 10005715 w 12192000"/>
              <a:gd name="connsiteY130" fmla="*/ 2461288 h 6858000"/>
              <a:gd name="connsiteX131" fmla="*/ 10203414 w 12192000"/>
              <a:gd name="connsiteY131" fmla="*/ 2303568 h 6858000"/>
              <a:gd name="connsiteX132" fmla="*/ 9901487 w 12192000"/>
              <a:gd name="connsiteY132" fmla="*/ 2266895 h 6858000"/>
              <a:gd name="connsiteX133" fmla="*/ 9871984 w 12192000"/>
              <a:gd name="connsiteY133" fmla="*/ 2267999 h 6858000"/>
              <a:gd name="connsiteX134" fmla="*/ 9279158 w 12192000"/>
              <a:gd name="connsiteY134" fmla="*/ 2243734 h 6858000"/>
              <a:gd name="connsiteX135" fmla="*/ 8429350 w 12192000"/>
              <a:gd name="connsiteY135" fmla="*/ 2163219 h 6858000"/>
              <a:gd name="connsiteX136" fmla="*/ 7725955 w 12192000"/>
              <a:gd name="connsiteY136" fmla="*/ 2114967 h 6858000"/>
              <a:gd name="connsiteX137" fmla="*/ 6977065 w 12192000"/>
              <a:gd name="connsiteY137" fmla="*/ 2021218 h 6858000"/>
              <a:gd name="connsiteX138" fmla="*/ 6941221 w 12192000"/>
              <a:gd name="connsiteY138" fmla="*/ 2015186 h 6858000"/>
              <a:gd name="connsiteX139" fmla="*/ 0 w 12192000"/>
              <a:gd name="connsiteY139" fmla="*/ 0 h 6858000"/>
              <a:gd name="connsiteX140" fmla="*/ 12192000 w 12192000"/>
              <a:gd name="connsiteY140" fmla="*/ 0 h 6858000"/>
              <a:gd name="connsiteX141" fmla="*/ 12192000 w 12192000"/>
              <a:gd name="connsiteY141" fmla="*/ 6858000 h 6858000"/>
              <a:gd name="connsiteX142" fmla="*/ 0 w 12192000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192000" h="6858000">
                <a:moveTo>
                  <a:pt x="6941221" y="2015186"/>
                </a:moveTo>
                <a:cubicBezTo>
                  <a:pt x="6929158" y="2014876"/>
                  <a:pt x="6917508" y="2018599"/>
                  <a:pt x="6907857" y="2033351"/>
                </a:cubicBezTo>
                <a:cubicBezTo>
                  <a:pt x="6959143" y="2072228"/>
                  <a:pt x="7024491" y="2057614"/>
                  <a:pt x="7093700" y="2101457"/>
                </a:cubicBezTo>
                <a:cubicBezTo>
                  <a:pt x="6981202" y="2087669"/>
                  <a:pt x="6892139" y="2076639"/>
                  <a:pt x="6803079" y="2065612"/>
                </a:cubicBezTo>
                <a:cubicBezTo>
                  <a:pt x="6801424" y="2073332"/>
                  <a:pt x="6799770" y="2081052"/>
                  <a:pt x="6798115" y="2088772"/>
                </a:cubicBezTo>
                <a:cubicBezTo>
                  <a:pt x="6911993" y="2105040"/>
                  <a:pt x="7017322" y="2146951"/>
                  <a:pt x="7128167" y="2176455"/>
                </a:cubicBezTo>
                <a:cubicBezTo>
                  <a:pt x="7117964" y="2194655"/>
                  <a:pt x="7107764" y="2191070"/>
                  <a:pt x="7098663" y="2189968"/>
                </a:cubicBezTo>
                <a:cubicBezTo>
                  <a:pt x="7039381" y="2182798"/>
                  <a:pt x="6980099" y="2175629"/>
                  <a:pt x="6923298" y="2156052"/>
                </a:cubicBezTo>
                <a:cubicBezTo>
                  <a:pt x="6910614" y="2151639"/>
                  <a:pt x="6895172" y="2151639"/>
                  <a:pt x="6888004" y="2164875"/>
                </a:cubicBezTo>
                <a:cubicBezTo>
                  <a:pt x="6877801" y="2183625"/>
                  <a:pt x="6892414" y="2195758"/>
                  <a:pt x="6905375" y="2205958"/>
                </a:cubicBezTo>
                <a:cubicBezTo>
                  <a:pt x="6927985" y="2223606"/>
                  <a:pt x="6955282" y="2218643"/>
                  <a:pt x="6981477" y="2221951"/>
                </a:cubicBezTo>
                <a:cubicBezTo>
                  <a:pt x="7051237" y="2230499"/>
                  <a:pt x="7084601" y="2257245"/>
                  <a:pt x="7100043" y="2318459"/>
                </a:cubicBezTo>
                <a:cubicBezTo>
                  <a:pt x="7038829" y="2293642"/>
                  <a:pt x="6979822" y="2324249"/>
                  <a:pt x="6920540" y="2306877"/>
                </a:cubicBezTo>
                <a:cubicBezTo>
                  <a:pt x="6905099" y="2302466"/>
                  <a:pt x="6880559" y="2309083"/>
                  <a:pt x="6888831" y="2330314"/>
                </a:cubicBezTo>
                <a:cubicBezTo>
                  <a:pt x="6896552" y="2350168"/>
                  <a:pt x="6922195" y="2364505"/>
                  <a:pt x="6876698" y="2360645"/>
                </a:cubicBezTo>
                <a:cubicBezTo>
                  <a:pt x="6844163" y="2357887"/>
                  <a:pt x="6780468" y="2380223"/>
                  <a:pt x="6807214" y="2385736"/>
                </a:cubicBezTo>
                <a:cubicBezTo>
                  <a:pt x="6840853" y="2392631"/>
                  <a:pt x="6873666" y="2402557"/>
                  <a:pt x="6916405" y="2413862"/>
                </a:cubicBezTo>
                <a:cubicBezTo>
                  <a:pt x="6869254" y="2432335"/>
                  <a:pt x="6835338" y="2428475"/>
                  <a:pt x="6799770" y="2413862"/>
                </a:cubicBezTo>
                <a:cubicBezTo>
                  <a:pt x="6756756" y="2396214"/>
                  <a:pt x="6700781" y="2374708"/>
                  <a:pt x="6665762" y="2394561"/>
                </a:cubicBezTo>
                <a:cubicBezTo>
                  <a:pt x="6613373" y="2424340"/>
                  <a:pt x="6569807" y="2405589"/>
                  <a:pt x="6522933" y="2400626"/>
                </a:cubicBezTo>
                <a:cubicBezTo>
                  <a:pt x="6427531" y="2390424"/>
                  <a:pt x="6332953" y="2373328"/>
                  <a:pt x="6237275" y="2365057"/>
                </a:cubicBezTo>
                <a:cubicBezTo>
                  <a:pt x="6198948" y="2361748"/>
                  <a:pt x="6157588" y="2346032"/>
                  <a:pt x="6101338" y="2367538"/>
                </a:cubicBezTo>
                <a:cubicBezTo>
                  <a:pt x="6356116" y="2477556"/>
                  <a:pt x="6629642" y="2470664"/>
                  <a:pt x="6857121" y="2606875"/>
                </a:cubicBezTo>
                <a:cubicBezTo>
                  <a:pt x="6847471" y="2619834"/>
                  <a:pt x="6798391" y="2656782"/>
                  <a:pt x="6818519" y="2659539"/>
                </a:cubicBezTo>
                <a:cubicBezTo>
                  <a:pt x="6875044" y="2667537"/>
                  <a:pt x="6925227" y="2694558"/>
                  <a:pt x="6976790" y="2716892"/>
                </a:cubicBezTo>
                <a:cubicBezTo>
                  <a:pt x="6999125" y="2726543"/>
                  <a:pt x="7026146" y="2739227"/>
                  <a:pt x="7015669" y="2773693"/>
                </a:cubicBezTo>
                <a:cubicBezTo>
                  <a:pt x="6996642" y="2783343"/>
                  <a:pt x="6982580" y="2769833"/>
                  <a:pt x="6966864" y="2768730"/>
                </a:cubicBezTo>
                <a:cubicBezTo>
                  <a:pt x="6950871" y="2767628"/>
                  <a:pt x="6915025" y="2774796"/>
                  <a:pt x="6924953" y="2779483"/>
                </a:cubicBezTo>
                <a:cubicBezTo>
                  <a:pt x="6970172" y="2800715"/>
                  <a:pt x="6888831" y="2851726"/>
                  <a:pt x="6942323" y="2851726"/>
                </a:cubicBezTo>
                <a:cubicBezTo>
                  <a:pt x="7031937" y="2852001"/>
                  <a:pt x="7079638" y="2942441"/>
                  <a:pt x="7165943" y="2944924"/>
                </a:cubicBezTo>
                <a:cubicBezTo>
                  <a:pt x="7179728" y="2945198"/>
                  <a:pt x="7186346" y="2961191"/>
                  <a:pt x="7186071" y="2975254"/>
                </a:cubicBezTo>
                <a:cubicBezTo>
                  <a:pt x="7186071" y="2992074"/>
                  <a:pt x="7173387" y="2995107"/>
                  <a:pt x="7159325" y="2996762"/>
                </a:cubicBezTo>
                <a:cubicBezTo>
                  <a:pt x="7137817" y="2999242"/>
                  <a:pt x="7115483" y="2975254"/>
                  <a:pt x="7087082" y="3007790"/>
                </a:cubicBezTo>
                <a:cubicBezTo>
                  <a:pt x="7138094" y="3026815"/>
                  <a:pt x="7189103" y="3045842"/>
                  <a:pt x="7188276" y="3111191"/>
                </a:cubicBezTo>
                <a:cubicBezTo>
                  <a:pt x="7188001" y="3128836"/>
                  <a:pt x="7209232" y="3135454"/>
                  <a:pt x="7225225" y="3139866"/>
                </a:cubicBezTo>
                <a:cubicBezTo>
                  <a:pt x="7251696" y="3147036"/>
                  <a:pt x="7274028" y="3159720"/>
                  <a:pt x="7288368" y="3184260"/>
                </a:cubicBezTo>
                <a:cubicBezTo>
                  <a:pt x="7288092" y="3188948"/>
                  <a:pt x="7287816" y="3193910"/>
                  <a:pt x="7289471" y="3197771"/>
                </a:cubicBezTo>
                <a:cubicBezTo>
                  <a:pt x="7284784" y="3257053"/>
                  <a:pt x="7246181" y="3255398"/>
                  <a:pt x="7203442" y="3245472"/>
                </a:cubicBezTo>
                <a:cubicBezTo>
                  <a:pt x="7152432" y="3233340"/>
                  <a:pt x="7101973" y="3211281"/>
                  <a:pt x="7048205" y="3232512"/>
                </a:cubicBezTo>
                <a:cubicBezTo>
                  <a:pt x="7124032" y="3260913"/>
                  <a:pt x="7206475" y="3263118"/>
                  <a:pt x="7277614" y="3303652"/>
                </a:cubicBezTo>
                <a:cubicBezTo>
                  <a:pt x="7017322" y="3311097"/>
                  <a:pt x="6787361" y="3183155"/>
                  <a:pt x="6535066" y="3134077"/>
                </a:cubicBezTo>
                <a:cubicBezTo>
                  <a:pt x="6543614" y="3166887"/>
                  <a:pt x="6564017" y="3173505"/>
                  <a:pt x="6582492" y="3178469"/>
                </a:cubicBezTo>
                <a:cubicBezTo>
                  <a:pt x="6675690" y="3203286"/>
                  <a:pt x="6757305" y="3252642"/>
                  <a:pt x="6842233" y="3295379"/>
                </a:cubicBezTo>
                <a:cubicBezTo>
                  <a:pt x="6877249" y="3313026"/>
                  <a:pt x="6902618" y="3330674"/>
                  <a:pt x="6915853" y="3368725"/>
                </a:cubicBezTo>
                <a:cubicBezTo>
                  <a:pt x="6927710" y="3403192"/>
                  <a:pt x="6950596" y="3419185"/>
                  <a:pt x="6993058" y="3409257"/>
                </a:cubicBezTo>
                <a:cubicBezTo>
                  <a:pt x="7027524" y="3400985"/>
                  <a:pt x="7065299" y="3405397"/>
                  <a:pt x="7101421" y="3408430"/>
                </a:cubicBezTo>
                <a:cubicBezTo>
                  <a:pt x="7143057" y="3411739"/>
                  <a:pt x="7189655" y="3450618"/>
                  <a:pt x="7178350" y="3470746"/>
                </a:cubicBezTo>
                <a:cubicBezTo>
                  <a:pt x="7159050" y="3504937"/>
                  <a:pt x="7126789" y="3487842"/>
                  <a:pt x="7098112" y="3483982"/>
                </a:cubicBezTo>
                <a:cubicBezTo>
                  <a:pt x="7065575" y="3479295"/>
                  <a:pt x="7005191" y="3469643"/>
                  <a:pt x="7004088" y="3473780"/>
                </a:cubicBezTo>
                <a:cubicBezTo>
                  <a:pt x="6982854" y="3559532"/>
                  <a:pt x="6833408" y="3484809"/>
                  <a:pt x="6801147" y="3477087"/>
                </a:cubicBezTo>
                <a:cubicBezTo>
                  <a:pt x="6760891" y="3467437"/>
                  <a:pt x="6723115" y="3485085"/>
                  <a:pt x="6684788" y="3489220"/>
                </a:cubicBezTo>
                <a:cubicBezTo>
                  <a:pt x="6650597" y="3493080"/>
                  <a:pt x="6457309" y="3504937"/>
                  <a:pt x="6417328" y="3468539"/>
                </a:cubicBezTo>
                <a:cubicBezTo>
                  <a:pt x="6411813" y="3496940"/>
                  <a:pt x="6423393" y="3508521"/>
                  <a:pt x="6433045" y="3521481"/>
                </a:cubicBezTo>
                <a:cubicBezTo>
                  <a:pt x="6446556" y="3539954"/>
                  <a:pt x="6448762" y="3552914"/>
                  <a:pt x="6423117" y="3567527"/>
                </a:cubicBezTo>
                <a:cubicBezTo>
                  <a:pt x="6350049" y="3609441"/>
                  <a:pt x="6351153" y="3610818"/>
                  <a:pt x="6419258" y="3667620"/>
                </a:cubicBezTo>
                <a:cubicBezTo>
                  <a:pt x="6422568" y="3670100"/>
                  <a:pt x="6421188" y="3678373"/>
                  <a:pt x="6421740" y="3683888"/>
                </a:cubicBezTo>
                <a:cubicBezTo>
                  <a:pt x="6403817" y="3692711"/>
                  <a:pt x="6382861" y="3670652"/>
                  <a:pt x="6361906" y="3694366"/>
                </a:cubicBezTo>
                <a:cubicBezTo>
                  <a:pt x="6453173" y="3798591"/>
                  <a:pt x="6592418" y="3824234"/>
                  <a:pt x="6718429" y="3902544"/>
                </a:cubicBezTo>
                <a:cubicBezTo>
                  <a:pt x="6616407" y="3928462"/>
                  <a:pt x="6555194" y="3838022"/>
                  <a:pt x="6480195" y="3849603"/>
                </a:cubicBezTo>
                <a:cubicBezTo>
                  <a:pt x="6442696" y="3878004"/>
                  <a:pt x="6554091" y="3923499"/>
                  <a:pt x="6447934" y="3937011"/>
                </a:cubicBezTo>
                <a:cubicBezTo>
                  <a:pt x="6493983" y="3961826"/>
                  <a:pt x="6528173" y="3986089"/>
                  <a:pt x="6559882" y="4014767"/>
                </a:cubicBezTo>
                <a:cubicBezTo>
                  <a:pt x="6616407" y="4066053"/>
                  <a:pt x="6627437" y="4099693"/>
                  <a:pt x="6601241" y="4168626"/>
                </a:cubicBezTo>
                <a:cubicBezTo>
                  <a:pt x="6584145" y="4213846"/>
                  <a:pt x="6559054" y="4255483"/>
                  <a:pt x="6581113" y="4309250"/>
                </a:cubicBezTo>
                <a:cubicBezTo>
                  <a:pt x="6596553" y="4346198"/>
                  <a:pt x="6590487" y="4370461"/>
                  <a:pt x="6533136" y="4353918"/>
                </a:cubicBezTo>
                <a:cubicBezTo>
                  <a:pt x="6471372" y="4336270"/>
                  <a:pt x="6448211" y="4369358"/>
                  <a:pt x="6463651" y="4434156"/>
                </a:cubicBezTo>
                <a:cubicBezTo>
                  <a:pt x="6473577" y="4475792"/>
                  <a:pt x="6463099" y="4488475"/>
                  <a:pt x="6420637" y="4483787"/>
                </a:cubicBezTo>
                <a:cubicBezTo>
                  <a:pt x="6373762" y="4478549"/>
                  <a:pt x="6329093" y="4451251"/>
                  <a:pt x="6271190" y="4464487"/>
                </a:cubicBezTo>
                <a:cubicBezTo>
                  <a:pt x="6317512" y="4540039"/>
                  <a:pt x="6416501" y="4518531"/>
                  <a:pt x="6470545" y="4590498"/>
                </a:cubicBezTo>
                <a:cubicBezTo>
                  <a:pt x="6406023" y="4590772"/>
                  <a:pt x="6356666" y="4590498"/>
                  <a:pt x="6308965" y="4574780"/>
                </a:cubicBezTo>
                <a:cubicBezTo>
                  <a:pt x="6289111" y="4568437"/>
                  <a:pt x="6267328" y="4561822"/>
                  <a:pt x="6256301" y="4583603"/>
                </a:cubicBezTo>
                <a:cubicBezTo>
                  <a:pt x="6243340" y="4609798"/>
                  <a:pt x="6270086" y="4619724"/>
                  <a:pt x="6286354" y="4624412"/>
                </a:cubicBezTo>
                <a:cubicBezTo>
                  <a:pt x="6332128" y="4637647"/>
                  <a:pt x="6367144" y="4669081"/>
                  <a:pt x="6404920" y="4693621"/>
                </a:cubicBezTo>
                <a:cubicBezTo>
                  <a:pt x="6487915" y="4747390"/>
                  <a:pt x="6578908" y="4792334"/>
                  <a:pt x="6649220" y="4881120"/>
                </a:cubicBezTo>
                <a:cubicBezTo>
                  <a:pt x="6560709" y="4858509"/>
                  <a:pt x="6494809" y="4805845"/>
                  <a:pt x="6412640" y="4795092"/>
                </a:cubicBezTo>
                <a:cubicBezTo>
                  <a:pt x="6483779" y="4875881"/>
                  <a:pt x="6575322" y="4929098"/>
                  <a:pt x="6661902" y="4987828"/>
                </a:cubicBezTo>
                <a:cubicBezTo>
                  <a:pt x="6686719" y="5004373"/>
                  <a:pt x="6711811" y="5015678"/>
                  <a:pt x="6717325" y="5051798"/>
                </a:cubicBezTo>
                <a:cubicBezTo>
                  <a:pt x="6728079" y="5121834"/>
                  <a:pt x="6760340" y="5179738"/>
                  <a:pt x="6829272" y="5210619"/>
                </a:cubicBezTo>
                <a:cubicBezTo>
                  <a:pt x="6829824" y="5210897"/>
                  <a:pt x="6825965" y="5221375"/>
                  <a:pt x="6823757" y="5228542"/>
                </a:cubicBezTo>
                <a:cubicBezTo>
                  <a:pt x="6781571" y="5230749"/>
                  <a:pt x="6748207" y="5189388"/>
                  <a:pt x="6694439" y="5202899"/>
                </a:cubicBezTo>
                <a:cubicBezTo>
                  <a:pt x="6746002" y="5259148"/>
                  <a:pt x="6789016" y="5309609"/>
                  <a:pt x="6862085" y="5336355"/>
                </a:cubicBezTo>
                <a:cubicBezTo>
                  <a:pt x="6920540" y="5357586"/>
                  <a:pt x="6992783" y="5369994"/>
                  <a:pt x="7035246" y="5438926"/>
                </a:cubicBezTo>
                <a:cubicBezTo>
                  <a:pt x="6985889" y="5452439"/>
                  <a:pt x="6949216" y="5435343"/>
                  <a:pt x="6912268" y="5423210"/>
                </a:cubicBezTo>
                <a:cubicBezTo>
                  <a:pt x="6855743" y="5404461"/>
                  <a:pt x="6799770" y="5383230"/>
                  <a:pt x="6743244" y="5364479"/>
                </a:cubicBezTo>
                <a:cubicBezTo>
                  <a:pt x="6721737" y="5357310"/>
                  <a:pt x="6698299" y="5352346"/>
                  <a:pt x="6684513" y="5386538"/>
                </a:cubicBezTo>
                <a:cubicBezTo>
                  <a:pt x="6756480" y="5393708"/>
                  <a:pt x="6799494" y="5440031"/>
                  <a:pt x="6844713" y="5483595"/>
                </a:cubicBezTo>
                <a:cubicBezTo>
                  <a:pt x="6870082" y="5508135"/>
                  <a:pt x="6890762" y="5540948"/>
                  <a:pt x="6936533" y="5528541"/>
                </a:cubicBezTo>
                <a:cubicBezTo>
                  <a:pt x="6960522" y="5521923"/>
                  <a:pt x="6975687" y="5540396"/>
                  <a:pt x="6973204" y="5563007"/>
                </a:cubicBezTo>
                <a:cubicBezTo>
                  <a:pt x="6964106" y="5642695"/>
                  <a:pt x="7020080" y="5670543"/>
                  <a:pt x="7077983" y="5685983"/>
                </a:cubicBezTo>
                <a:cubicBezTo>
                  <a:pt x="7187726" y="5714935"/>
                  <a:pt x="7278993" y="5783041"/>
                  <a:pt x="7385702" y="5820265"/>
                </a:cubicBezTo>
                <a:cubicBezTo>
                  <a:pt x="7489378" y="5856387"/>
                  <a:pt x="7569615" y="5942139"/>
                  <a:pt x="7673565" y="5987085"/>
                </a:cubicBezTo>
                <a:cubicBezTo>
                  <a:pt x="7748843" y="6019621"/>
                  <a:pt x="7820807" y="6061533"/>
                  <a:pt x="7898289" y="6091035"/>
                </a:cubicBezTo>
                <a:cubicBezTo>
                  <a:pt x="8081651" y="6160795"/>
                  <a:pt x="8268598" y="6216770"/>
                  <a:pt x="8466299" y="6224765"/>
                </a:cubicBezTo>
                <a:cubicBezTo>
                  <a:pt x="8629532" y="6231107"/>
                  <a:pt x="10045419" y="6225043"/>
                  <a:pt x="10620599" y="5317605"/>
                </a:cubicBezTo>
                <a:cubicBezTo>
                  <a:pt x="10631626" y="5313192"/>
                  <a:pt x="10644035" y="5301612"/>
                  <a:pt x="10647894" y="5290581"/>
                </a:cubicBezTo>
                <a:cubicBezTo>
                  <a:pt x="10666370" y="5239020"/>
                  <a:pt x="10711590" y="5216686"/>
                  <a:pt x="10752398" y="5188838"/>
                </a:cubicBezTo>
                <a:cubicBezTo>
                  <a:pt x="10788244" y="5164297"/>
                  <a:pt x="10826296" y="5138654"/>
                  <a:pt x="10841186" y="5097293"/>
                </a:cubicBezTo>
                <a:cubicBezTo>
                  <a:pt x="10860762" y="5042147"/>
                  <a:pt x="10805064" y="5087367"/>
                  <a:pt x="10794861" y="5066412"/>
                </a:cubicBezTo>
                <a:cubicBezTo>
                  <a:pt x="10816092" y="5037737"/>
                  <a:pt x="10848906" y="5011540"/>
                  <a:pt x="10857454" y="4979004"/>
                </a:cubicBezTo>
                <a:cubicBezTo>
                  <a:pt x="10888610" y="4861543"/>
                  <a:pt x="10955890" y="4776065"/>
                  <a:pt x="11056532" y="4709613"/>
                </a:cubicBezTo>
                <a:cubicBezTo>
                  <a:pt x="11085484" y="4690588"/>
                  <a:pt x="11104509" y="4655845"/>
                  <a:pt x="11143939" y="4650332"/>
                </a:cubicBezTo>
                <a:cubicBezTo>
                  <a:pt x="11231622" y="4638199"/>
                  <a:pt x="11204048" y="4543346"/>
                  <a:pt x="11250372" y="4501160"/>
                </a:cubicBezTo>
                <a:cubicBezTo>
                  <a:pt x="11259196" y="4493162"/>
                  <a:pt x="11267190" y="4477447"/>
                  <a:pt x="11265538" y="4466694"/>
                </a:cubicBezTo>
                <a:cubicBezTo>
                  <a:pt x="11263056" y="4451251"/>
                  <a:pt x="11252578" y="4436638"/>
                  <a:pt x="11243755" y="4422850"/>
                </a:cubicBezTo>
                <a:cubicBezTo>
                  <a:pt x="11234654" y="4409065"/>
                  <a:pt x="11220870" y="4396932"/>
                  <a:pt x="11227486" y="4378734"/>
                </a:cubicBezTo>
                <a:cubicBezTo>
                  <a:pt x="11230242" y="4371289"/>
                  <a:pt x="11228314" y="4345371"/>
                  <a:pt x="11248718" y="4365774"/>
                </a:cubicBezTo>
                <a:cubicBezTo>
                  <a:pt x="11304692" y="4421748"/>
                  <a:pt x="11337228" y="4368809"/>
                  <a:pt x="11385204" y="4343440"/>
                </a:cubicBezTo>
                <a:cubicBezTo>
                  <a:pt x="11346603" y="4317245"/>
                  <a:pt x="11311861" y="4298772"/>
                  <a:pt x="11306070" y="4259618"/>
                </a:cubicBezTo>
                <a:cubicBezTo>
                  <a:pt x="11294214" y="4178828"/>
                  <a:pt x="11243480" y="4141880"/>
                  <a:pt x="11166550" y="4134711"/>
                </a:cubicBezTo>
                <a:cubicBezTo>
                  <a:pt x="11194949" y="4056679"/>
                  <a:pt x="11194949" y="4056679"/>
                  <a:pt x="11103130" y="4045924"/>
                </a:cubicBezTo>
                <a:cubicBezTo>
                  <a:pt x="11138425" y="3996293"/>
                  <a:pt x="11138425" y="3983609"/>
                  <a:pt x="11095686" y="3966514"/>
                </a:cubicBezTo>
                <a:cubicBezTo>
                  <a:pt x="11054602" y="3950245"/>
                  <a:pt x="11009106" y="3944730"/>
                  <a:pt x="10971054" y="3919640"/>
                </a:cubicBezTo>
                <a:cubicBezTo>
                  <a:pt x="11006073" y="3856221"/>
                  <a:pt x="11015998" y="3782600"/>
                  <a:pt x="11088241" y="3751718"/>
                </a:cubicBezTo>
                <a:cubicBezTo>
                  <a:pt x="11099546" y="3747030"/>
                  <a:pt x="11107266" y="3728004"/>
                  <a:pt x="11100098" y="3716977"/>
                </a:cubicBezTo>
                <a:cubicBezTo>
                  <a:pt x="11073904" y="3676995"/>
                  <a:pt x="11111404" y="3601168"/>
                  <a:pt x="11029786" y="3592621"/>
                </a:cubicBezTo>
                <a:cubicBezTo>
                  <a:pt x="11019583" y="3591793"/>
                  <a:pt x="11010208" y="3583520"/>
                  <a:pt x="11018206" y="3572767"/>
                </a:cubicBezTo>
                <a:cubicBezTo>
                  <a:pt x="11045779" y="3535268"/>
                  <a:pt x="11012415" y="3537749"/>
                  <a:pt x="10992287" y="3533061"/>
                </a:cubicBezTo>
                <a:cubicBezTo>
                  <a:pt x="10968022" y="3527271"/>
                  <a:pt x="10940448" y="3543816"/>
                  <a:pt x="10917838" y="3523410"/>
                </a:cubicBezTo>
                <a:cubicBezTo>
                  <a:pt x="10923078" y="3501903"/>
                  <a:pt x="10942654" y="3502179"/>
                  <a:pt x="10956441" y="3495287"/>
                </a:cubicBezTo>
                <a:cubicBezTo>
                  <a:pt x="10996698" y="3475433"/>
                  <a:pt x="11029511" y="3451721"/>
                  <a:pt x="11031442" y="3400159"/>
                </a:cubicBezTo>
                <a:cubicBezTo>
                  <a:pt x="11032818" y="3358523"/>
                  <a:pt x="11037230" y="3321850"/>
                  <a:pt x="10981533" y="3309166"/>
                </a:cubicBezTo>
                <a:cubicBezTo>
                  <a:pt x="10958372" y="3303927"/>
                  <a:pt x="10964990" y="3273873"/>
                  <a:pt x="10978225" y="3258982"/>
                </a:cubicBezTo>
                <a:cubicBezTo>
                  <a:pt x="11001938" y="3232512"/>
                  <a:pt x="11021514" y="3197219"/>
                  <a:pt x="11062322" y="3194737"/>
                </a:cubicBezTo>
                <a:cubicBezTo>
                  <a:pt x="11087138" y="3193084"/>
                  <a:pt x="11106164" y="3182053"/>
                  <a:pt x="11125742" y="3169370"/>
                </a:cubicBezTo>
                <a:cubicBezTo>
                  <a:pt x="11139802" y="3160269"/>
                  <a:pt x="11156622" y="3152550"/>
                  <a:pt x="11154968" y="3132974"/>
                </a:cubicBezTo>
                <a:cubicBezTo>
                  <a:pt x="11153315" y="3114223"/>
                  <a:pt x="11137046" y="3106503"/>
                  <a:pt x="11120502" y="3102642"/>
                </a:cubicBezTo>
                <a:cubicBezTo>
                  <a:pt x="11065355" y="3090235"/>
                  <a:pt x="11013518" y="3072037"/>
                  <a:pt x="10967470" y="3030401"/>
                </a:cubicBezTo>
                <a:cubicBezTo>
                  <a:pt x="10998076" y="3008342"/>
                  <a:pt x="11027304" y="2992350"/>
                  <a:pt x="11049914" y="2970015"/>
                </a:cubicBezTo>
                <a:cubicBezTo>
                  <a:pt x="11104509" y="2915972"/>
                  <a:pt x="10642106" y="2745845"/>
                  <a:pt x="10618944" y="2685183"/>
                </a:cubicBezTo>
                <a:cubicBezTo>
                  <a:pt x="10611775" y="2666432"/>
                  <a:pt x="10587235" y="2647132"/>
                  <a:pt x="10566830" y="2641617"/>
                </a:cubicBezTo>
                <a:cubicBezTo>
                  <a:pt x="10471151" y="2615699"/>
                  <a:pt x="10388156" y="2557518"/>
                  <a:pt x="10290271" y="2536011"/>
                </a:cubicBezTo>
                <a:cubicBezTo>
                  <a:pt x="10197900" y="2515607"/>
                  <a:pt x="10106908" y="2488309"/>
                  <a:pt x="10005715" y="2461288"/>
                </a:cubicBezTo>
                <a:cubicBezTo>
                  <a:pt x="10067754" y="2393457"/>
                  <a:pt x="10177772" y="2401454"/>
                  <a:pt x="10203414" y="2303568"/>
                </a:cubicBezTo>
                <a:cubicBezTo>
                  <a:pt x="10103324" y="2278201"/>
                  <a:pt x="9997996" y="2307154"/>
                  <a:pt x="9901487" y="2266895"/>
                </a:cubicBezTo>
                <a:cubicBezTo>
                  <a:pt x="9893216" y="2263312"/>
                  <a:pt x="9881910" y="2266895"/>
                  <a:pt x="9871984" y="2267999"/>
                </a:cubicBezTo>
                <a:cubicBezTo>
                  <a:pt x="9673181" y="2289506"/>
                  <a:pt x="9475204" y="2270758"/>
                  <a:pt x="9279158" y="2243734"/>
                </a:cubicBezTo>
                <a:cubicBezTo>
                  <a:pt x="8996808" y="2205133"/>
                  <a:pt x="8713354" y="2180592"/>
                  <a:pt x="8429350" y="2163219"/>
                </a:cubicBezTo>
                <a:cubicBezTo>
                  <a:pt x="8194701" y="2148882"/>
                  <a:pt x="7959502" y="2142541"/>
                  <a:pt x="7725955" y="2114967"/>
                </a:cubicBezTo>
                <a:cubicBezTo>
                  <a:pt x="7476142" y="2085464"/>
                  <a:pt x="7226605" y="2052100"/>
                  <a:pt x="6977065" y="2021218"/>
                </a:cubicBezTo>
                <a:cubicBezTo>
                  <a:pt x="6965761" y="2019839"/>
                  <a:pt x="6953283" y="2015496"/>
                  <a:pt x="6941221" y="201518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BB039C-A770-B056-0C89-09FD72723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HCM = hypertrofische </a:t>
            </a:r>
            <a:r>
              <a:rPr lang="nl-NL" dirty="0" err="1"/>
              <a:t>cardiomyotpathie</a:t>
            </a: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E2D02C-61E5-F5C1-1654-D3520B59D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13625"/>
            <a:ext cx="5257799" cy="41633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 b="1" dirty="0"/>
              <a:t>Meest</a:t>
            </a:r>
            <a:r>
              <a:rPr lang="nl-NL" sz="1700" dirty="0"/>
              <a:t> voorkomende hartaandoening van de kat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Wand van de kamers </a:t>
            </a:r>
            <a:r>
              <a:rPr lang="nl-NL" sz="1700" b="1" dirty="0"/>
              <a:t>sterk</a:t>
            </a:r>
            <a:r>
              <a:rPr lang="nl-NL" sz="1700" dirty="0"/>
              <a:t> verdikt, waardoor de inhoud van de kamer te </a:t>
            </a:r>
            <a:r>
              <a:rPr lang="nl-NL" sz="1700" b="1" dirty="0"/>
              <a:t>klein</a:t>
            </a:r>
            <a:r>
              <a:rPr lang="nl-NL" sz="1700" dirty="0"/>
              <a:t> is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Bloed in de boezem kan zo </a:t>
            </a:r>
            <a:r>
              <a:rPr lang="nl-NL" sz="1700" b="1" dirty="0"/>
              <a:t>niet</a:t>
            </a:r>
            <a:r>
              <a:rPr lang="nl-NL" sz="1700" dirty="0"/>
              <a:t> goed worden afgevoerd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Hierdoor staat het bloed in het hart elke hartslag even </a:t>
            </a:r>
            <a:r>
              <a:rPr lang="nl-NL" sz="1700" b="1" dirty="0"/>
              <a:t>stil</a:t>
            </a:r>
            <a:r>
              <a:rPr lang="nl-NL" sz="1700" dirty="0"/>
              <a:t>, waardoor </a:t>
            </a:r>
            <a:r>
              <a:rPr lang="nl-NL" sz="1700" b="1" dirty="0"/>
              <a:t>stolling</a:t>
            </a:r>
            <a:r>
              <a:rPr lang="nl-NL" sz="1700" dirty="0"/>
              <a:t> ontstaat</a:t>
            </a:r>
          </a:p>
          <a:p>
            <a:pPr>
              <a:lnSpc>
                <a:spcPct val="90000"/>
              </a:lnSpc>
            </a:pPr>
            <a:endParaRPr lang="nl-NL" sz="1700" dirty="0"/>
          </a:p>
          <a:p>
            <a:pPr>
              <a:lnSpc>
                <a:spcPct val="90000"/>
              </a:lnSpc>
            </a:pPr>
            <a:r>
              <a:rPr lang="nl-NL" sz="1700" b="1" dirty="0"/>
              <a:t>Kans op trombose (vastzitten van stolsels)</a:t>
            </a:r>
          </a:p>
          <a:p>
            <a:pPr>
              <a:lnSpc>
                <a:spcPct val="90000"/>
              </a:lnSpc>
            </a:pPr>
            <a:r>
              <a:rPr lang="nl-NL" sz="1700" dirty="0"/>
              <a:t>Kan worden vastgesteld aan de hand van </a:t>
            </a:r>
            <a:r>
              <a:rPr lang="nl-NL" sz="1700" b="1" dirty="0"/>
              <a:t>echo</a:t>
            </a:r>
          </a:p>
        </p:txBody>
      </p:sp>
      <p:pic>
        <p:nvPicPr>
          <p:cNvPr id="4098" name="Picture 2" descr="Hypertrofische Cardiomyopathie bij katten - DGO">
            <a:extLst>
              <a:ext uri="{FF2B5EF4-FFF2-40B4-BE49-F238E27FC236}">
                <a16:creationId xmlns:a16="http://schemas.microsoft.com/office/drawing/2014/main" id="{CD979D87-482A-E1D9-E72B-602AAC9C2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3538" y="3041788"/>
            <a:ext cx="3162004" cy="220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831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21B82E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BA6604-82E1-BD2E-83B9-07848CA48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nl-NL" dirty="0"/>
              <a:t>Shock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E07D65B0-1328-E433-CBB3-A41D470CB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 b="1" dirty="0"/>
              <a:t>Grote groep van ziekteverschijnselen bij elkaar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De hoeveelheid bloed die een dier heeft is niet voldoende om alle bloedvaten te vullen</a:t>
            </a:r>
          </a:p>
          <a:p>
            <a:pPr>
              <a:lnSpc>
                <a:spcPct val="90000"/>
              </a:lnSpc>
            </a:pPr>
            <a:r>
              <a:rPr lang="nl-NL" sz="1700" b="1" dirty="0"/>
              <a:t>Symptomen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Te snelle of te langzame ademhaling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Lage lichaamstempratuur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Bleke of rode slijmvliezen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Verminderd bewustzijn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Algehele zwakte </a:t>
            </a:r>
          </a:p>
          <a:p>
            <a:pPr>
              <a:lnSpc>
                <a:spcPct val="90000"/>
              </a:lnSpc>
            </a:pPr>
            <a:r>
              <a:rPr lang="nl-NL" sz="1700" b="1" dirty="0"/>
              <a:t>Oorzaken</a:t>
            </a:r>
            <a:r>
              <a:rPr lang="nl-NL" sz="1700" dirty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Hartfalen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Groot verlies </a:t>
            </a:r>
            <a:r>
              <a:rPr lang="nl-NL" sz="1700" dirty="0" err="1"/>
              <a:t>lichaamsvloeistoffe</a:t>
            </a:r>
            <a:endParaRPr lang="nl-NL" sz="1700" dirty="0"/>
          </a:p>
          <a:p>
            <a:pPr lvl="1">
              <a:lnSpc>
                <a:spcPct val="90000"/>
              </a:lnSpc>
            </a:pPr>
            <a:r>
              <a:rPr lang="nl-NL" sz="1700" dirty="0"/>
              <a:t>Verstoring zouthuishouding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Groot trauma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Allergische reactie</a:t>
            </a:r>
          </a:p>
          <a:p>
            <a:pPr lvl="1">
              <a:lnSpc>
                <a:spcPct val="90000"/>
              </a:lnSpc>
            </a:pPr>
            <a:r>
              <a:rPr lang="nl-NL" sz="1700" dirty="0"/>
              <a:t>gifstoffen</a:t>
            </a:r>
          </a:p>
        </p:txBody>
      </p:sp>
    </p:spTree>
    <p:extLst>
      <p:ext uri="{BB962C8B-B14F-4D97-AF65-F5344CB8AC3E}">
        <p14:creationId xmlns:p14="http://schemas.microsoft.com/office/powerpoint/2010/main" val="2208350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56902-AECA-46E1-D15B-9D9B09E6E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 practicum </a:t>
            </a:r>
          </a:p>
        </p:txBody>
      </p:sp>
      <p:pic>
        <p:nvPicPr>
          <p:cNvPr id="4" name="Onlinemedia 3" title="HART PRACTICUM!">
            <a:hlinkClick r:id="" action="ppaction://media"/>
            <a:extLst>
              <a:ext uri="{FF2B5EF4-FFF2-40B4-BE49-F238E27FC236}">
                <a16:creationId xmlns:a16="http://schemas.microsoft.com/office/drawing/2014/main" id="{2E90F1AE-291B-70AC-E9EE-FC34BF53358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14588" y="2011363"/>
            <a:ext cx="7364412" cy="416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729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CB4D4-2A13-BC87-4F63-36F2CC6F8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DB1BA5-6330-1F09-E7BC-5A170B672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  <a:p>
            <a:r>
              <a:rPr lang="nl-NL" dirty="0"/>
              <a:t>Rechterhartfalen/</a:t>
            </a:r>
            <a:r>
              <a:rPr lang="nl-NL" dirty="0" err="1"/>
              <a:t>linkerhartfalen</a:t>
            </a:r>
            <a:endParaRPr lang="nl-NL" dirty="0"/>
          </a:p>
          <a:p>
            <a:r>
              <a:rPr lang="nl-NL" dirty="0"/>
              <a:t>Aangeboren hartaandoeningen</a:t>
            </a:r>
          </a:p>
          <a:p>
            <a:r>
              <a:rPr lang="nl-NL" dirty="0"/>
              <a:t>Verkregen hartaandoeningen</a:t>
            </a:r>
          </a:p>
          <a:p>
            <a:r>
              <a:rPr lang="nl-NL" dirty="0"/>
              <a:t>Shock </a:t>
            </a:r>
          </a:p>
          <a:p>
            <a:r>
              <a:rPr lang="nl-NL" dirty="0"/>
              <a:t>Film hart ontleden</a:t>
            </a:r>
          </a:p>
        </p:txBody>
      </p:sp>
    </p:spTree>
    <p:extLst>
      <p:ext uri="{BB962C8B-B14F-4D97-AF65-F5344CB8AC3E}">
        <p14:creationId xmlns:p14="http://schemas.microsoft.com/office/powerpoint/2010/main" val="12120302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83C10-5C7A-F8FF-FAA2-FE1F119ED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7E1D86-3C18-9987-5697-47F3D8830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Student kent de symptomen van hartklachten</a:t>
            </a:r>
          </a:p>
          <a:p>
            <a:r>
              <a:rPr lang="nl-NL" dirty="0"/>
              <a:t>Student kent aangeboren hartaandoeningen</a:t>
            </a:r>
          </a:p>
          <a:p>
            <a:r>
              <a:rPr lang="nl-NL" dirty="0"/>
              <a:t>Student is bekend met verkregen hartaandoeningen</a:t>
            </a:r>
          </a:p>
          <a:p>
            <a:r>
              <a:rPr lang="nl-NL" dirty="0"/>
              <a:t>Student weet wat shock is en kan de symptomen van shock beschrijven en herkennen. En weet wat de oorzaken hiervan zijn.</a:t>
            </a:r>
          </a:p>
        </p:txBody>
      </p:sp>
    </p:spTree>
    <p:extLst>
      <p:ext uri="{BB962C8B-B14F-4D97-AF65-F5344CB8AC3E}">
        <p14:creationId xmlns:p14="http://schemas.microsoft.com/office/powerpoint/2010/main" val="21973683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21B82E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B9A9BB-4A4F-EF67-18F7-0550462B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nl-NL" sz="2800"/>
              <a:t>Rechterhartfalen en </a:t>
            </a:r>
            <a:r>
              <a:rPr lang="nl-NL" sz="2800" err="1"/>
              <a:t>linkerhartfalen</a:t>
            </a:r>
            <a:endParaRPr lang="nl-NL" sz="28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287471-F5CA-1F27-1729-99C09FACA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Wanneer hart aandoening heeft kan het dier zich hier aan aanpassen = </a:t>
            </a:r>
            <a:r>
              <a:rPr lang="nl-NL" sz="1600" b="1" dirty="0"/>
              <a:t>decompensatie</a:t>
            </a:r>
            <a:r>
              <a:rPr lang="nl-NL" sz="1600" dirty="0"/>
              <a:t> genoemd</a:t>
            </a:r>
          </a:p>
          <a:p>
            <a:pPr>
              <a:lnSpc>
                <a:spcPct val="90000"/>
              </a:lnSpc>
            </a:pPr>
            <a:endParaRPr lang="nl-NL" sz="1600" dirty="0"/>
          </a:p>
          <a:p>
            <a:pPr>
              <a:lnSpc>
                <a:spcPct val="90000"/>
              </a:lnSpc>
            </a:pPr>
            <a:r>
              <a:rPr lang="nl-NL" sz="1600" dirty="0"/>
              <a:t>Wanneer het hart dat niet meer kan, krijg je </a:t>
            </a:r>
            <a:r>
              <a:rPr lang="nl-NL" sz="1600" b="1" dirty="0"/>
              <a:t>hartfalen</a:t>
            </a:r>
            <a:r>
              <a:rPr lang="nl-NL" sz="1600" dirty="0"/>
              <a:t> </a:t>
            </a:r>
          </a:p>
          <a:p>
            <a:pPr lvl="1">
              <a:lnSpc>
                <a:spcPct val="90000"/>
              </a:lnSpc>
            </a:pPr>
            <a:r>
              <a:rPr lang="nl-NL" sz="1600" dirty="0"/>
              <a:t>Bij rechterhartfalen werkt rechterkant niet meer</a:t>
            </a:r>
          </a:p>
          <a:p>
            <a:pPr lvl="1">
              <a:lnSpc>
                <a:spcPct val="90000"/>
              </a:lnSpc>
            </a:pPr>
            <a:r>
              <a:rPr lang="nl-NL" sz="1600" dirty="0"/>
              <a:t>Bij </a:t>
            </a:r>
            <a:r>
              <a:rPr lang="nl-NL" sz="1600" dirty="0" err="1"/>
              <a:t>linkerhartfalen</a:t>
            </a:r>
            <a:r>
              <a:rPr lang="nl-NL" sz="1600" dirty="0"/>
              <a:t> werkt de linkerkant niet meer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nl-NL" sz="1600" dirty="0"/>
          </a:p>
          <a:p>
            <a:pPr>
              <a:lnSpc>
                <a:spcPct val="90000"/>
              </a:lnSpc>
            </a:pPr>
            <a:r>
              <a:rPr lang="nl-NL" sz="1600" dirty="0"/>
              <a:t>Bij </a:t>
            </a:r>
            <a:r>
              <a:rPr lang="nl-NL" sz="1600" b="1" dirty="0"/>
              <a:t>rechterhartfalen</a:t>
            </a:r>
            <a:r>
              <a:rPr lang="nl-NL" sz="1600" dirty="0"/>
              <a:t> krijgt het bloed niet meer genoeg </a:t>
            </a:r>
            <a:r>
              <a:rPr lang="nl-NL" sz="1600" dirty="0" err="1"/>
              <a:t>weggepopt</a:t>
            </a:r>
            <a:r>
              <a:rPr lang="nl-NL" sz="1600" dirty="0"/>
              <a:t>. Er </a:t>
            </a:r>
            <a:r>
              <a:rPr lang="nl-NL" sz="1600" dirty="0" err="1"/>
              <a:t>onstaat</a:t>
            </a:r>
            <a:r>
              <a:rPr lang="nl-NL" sz="1600" dirty="0"/>
              <a:t> zo een filevorming (stuwing), door die file </a:t>
            </a:r>
            <a:r>
              <a:rPr lang="nl-NL" sz="1600" dirty="0" err="1"/>
              <a:t>onstaat</a:t>
            </a:r>
            <a:r>
              <a:rPr lang="nl-NL" sz="1600" dirty="0"/>
              <a:t> er in het lichaam veel vochtophoping. Ook wordt er te </a:t>
            </a:r>
            <a:r>
              <a:rPr lang="nl-NL" sz="1600" dirty="0" err="1"/>
              <a:t>weining</a:t>
            </a:r>
            <a:r>
              <a:rPr lang="nl-NL" sz="1600" dirty="0"/>
              <a:t> bloed naar de longen vervoerd. </a:t>
            </a:r>
          </a:p>
          <a:p>
            <a:pPr>
              <a:lnSpc>
                <a:spcPct val="90000"/>
              </a:lnSpc>
            </a:pPr>
            <a:r>
              <a:rPr lang="nl-NL" sz="1600" dirty="0"/>
              <a:t>Bij </a:t>
            </a:r>
            <a:r>
              <a:rPr lang="nl-NL" sz="1600" b="1" dirty="0" err="1"/>
              <a:t>linkerhartfalen</a:t>
            </a:r>
            <a:r>
              <a:rPr lang="nl-NL" sz="1600" dirty="0"/>
              <a:t> zie je vaak dat het dier een hele snelle hartslag krijgt.</a:t>
            </a:r>
          </a:p>
          <a:p>
            <a:pPr>
              <a:lnSpc>
                <a:spcPct val="90000"/>
              </a:lnSpc>
            </a:pPr>
            <a:endParaRPr lang="nl-NL" sz="1600" dirty="0"/>
          </a:p>
          <a:p>
            <a:pPr>
              <a:lnSpc>
                <a:spcPct val="90000"/>
              </a:lnSpc>
            </a:pPr>
            <a:r>
              <a:rPr lang="nl-NL" sz="1600" dirty="0"/>
              <a:t>Bij honden zien we vaker </a:t>
            </a:r>
            <a:r>
              <a:rPr lang="nl-NL" sz="1600" dirty="0" err="1"/>
              <a:t>linkerhartfalen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1149031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672B8C-40A2-282A-8EC5-94F6D28D8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hartfalen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314AF3F8-2694-E681-23BB-5AAEAC88C0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733726"/>
              </p:ext>
            </p:extLst>
          </p:nvPr>
        </p:nvGraphicFramePr>
        <p:xfrm>
          <a:off x="838200" y="2011363"/>
          <a:ext cx="10515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77343123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1454956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Rechterhartfalen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linkerhartfalen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12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Benauwdheid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Benauwdheid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020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Versnelde ademhaling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Versnelde ademhaling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337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Blauwe slijmvliezen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Blauwe slijmvliezen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039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Vochtophoping in buikholte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Hoestklachten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940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Vochtophoping onder de huid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Vochtophoping in longen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991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Vergrote lever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 snelle hartslag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460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Flauwte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Flauwte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25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9533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AA866F0E-F54B-4BF5-8A88-7D97BD45F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536F6B5C-2B5F-4FEE-8263-34996D29D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8229EC50-E910-4AE2-9EEA-604A81EF6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941221 w 12192000"/>
              <a:gd name="connsiteY0" fmla="*/ 2015186 h 6858000"/>
              <a:gd name="connsiteX1" fmla="*/ 6907857 w 12192000"/>
              <a:gd name="connsiteY1" fmla="*/ 2033351 h 6858000"/>
              <a:gd name="connsiteX2" fmla="*/ 7093700 w 12192000"/>
              <a:gd name="connsiteY2" fmla="*/ 2101457 h 6858000"/>
              <a:gd name="connsiteX3" fmla="*/ 6803079 w 12192000"/>
              <a:gd name="connsiteY3" fmla="*/ 2065612 h 6858000"/>
              <a:gd name="connsiteX4" fmla="*/ 6798115 w 12192000"/>
              <a:gd name="connsiteY4" fmla="*/ 2088772 h 6858000"/>
              <a:gd name="connsiteX5" fmla="*/ 7128167 w 12192000"/>
              <a:gd name="connsiteY5" fmla="*/ 2176455 h 6858000"/>
              <a:gd name="connsiteX6" fmla="*/ 7098663 w 12192000"/>
              <a:gd name="connsiteY6" fmla="*/ 2189968 h 6858000"/>
              <a:gd name="connsiteX7" fmla="*/ 6923298 w 12192000"/>
              <a:gd name="connsiteY7" fmla="*/ 2156052 h 6858000"/>
              <a:gd name="connsiteX8" fmla="*/ 6888004 w 12192000"/>
              <a:gd name="connsiteY8" fmla="*/ 2164875 h 6858000"/>
              <a:gd name="connsiteX9" fmla="*/ 6905375 w 12192000"/>
              <a:gd name="connsiteY9" fmla="*/ 2205958 h 6858000"/>
              <a:gd name="connsiteX10" fmla="*/ 6981477 w 12192000"/>
              <a:gd name="connsiteY10" fmla="*/ 2221951 h 6858000"/>
              <a:gd name="connsiteX11" fmla="*/ 7100043 w 12192000"/>
              <a:gd name="connsiteY11" fmla="*/ 2318459 h 6858000"/>
              <a:gd name="connsiteX12" fmla="*/ 6920540 w 12192000"/>
              <a:gd name="connsiteY12" fmla="*/ 2306877 h 6858000"/>
              <a:gd name="connsiteX13" fmla="*/ 6888831 w 12192000"/>
              <a:gd name="connsiteY13" fmla="*/ 2330314 h 6858000"/>
              <a:gd name="connsiteX14" fmla="*/ 6876698 w 12192000"/>
              <a:gd name="connsiteY14" fmla="*/ 2360645 h 6858000"/>
              <a:gd name="connsiteX15" fmla="*/ 6807214 w 12192000"/>
              <a:gd name="connsiteY15" fmla="*/ 2385736 h 6858000"/>
              <a:gd name="connsiteX16" fmla="*/ 6916405 w 12192000"/>
              <a:gd name="connsiteY16" fmla="*/ 2413862 h 6858000"/>
              <a:gd name="connsiteX17" fmla="*/ 6799770 w 12192000"/>
              <a:gd name="connsiteY17" fmla="*/ 2413862 h 6858000"/>
              <a:gd name="connsiteX18" fmla="*/ 6665762 w 12192000"/>
              <a:gd name="connsiteY18" fmla="*/ 2394561 h 6858000"/>
              <a:gd name="connsiteX19" fmla="*/ 6522933 w 12192000"/>
              <a:gd name="connsiteY19" fmla="*/ 2400626 h 6858000"/>
              <a:gd name="connsiteX20" fmla="*/ 6237275 w 12192000"/>
              <a:gd name="connsiteY20" fmla="*/ 2365057 h 6858000"/>
              <a:gd name="connsiteX21" fmla="*/ 6101338 w 12192000"/>
              <a:gd name="connsiteY21" fmla="*/ 2367538 h 6858000"/>
              <a:gd name="connsiteX22" fmla="*/ 6857121 w 12192000"/>
              <a:gd name="connsiteY22" fmla="*/ 2606875 h 6858000"/>
              <a:gd name="connsiteX23" fmla="*/ 6818519 w 12192000"/>
              <a:gd name="connsiteY23" fmla="*/ 2659539 h 6858000"/>
              <a:gd name="connsiteX24" fmla="*/ 6976790 w 12192000"/>
              <a:gd name="connsiteY24" fmla="*/ 2716892 h 6858000"/>
              <a:gd name="connsiteX25" fmla="*/ 7015669 w 12192000"/>
              <a:gd name="connsiteY25" fmla="*/ 2773693 h 6858000"/>
              <a:gd name="connsiteX26" fmla="*/ 6966864 w 12192000"/>
              <a:gd name="connsiteY26" fmla="*/ 2768730 h 6858000"/>
              <a:gd name="connsiteX27" fmla="*/ 6924953 w 12192000"/>
              <a:gd name="connsiteY27" fmla="*/ 2779483 h 6858000"/>
              <a:gd name="connsiteX28" fmla="*/ 6942323 w 12192000"/>
              <a:gd name="connsiteY28" fmla="*/ 2851726 h 6858000"/>
              <a:gd name="connsiteX29" fmla="*/ 7165943 w 12192000"/>
              <a:gd name="connsiteY29" fmla="*/ 2944924 h 6858000"/>
              <a:gd name="connsiteX30" fmla="*/ 7186071 w 12192000"/>
              <a:gd name="connsiteY30" fmla="*/ 2975254 h 6858000"/>
              <a:gd name="connsiteX31" fmla="*/ 7159325 w 12192000"/>
              <a:gd name="connsiteY31" fmla="*/ 2996762 h 6858000"/>
              <a:gd name="connsiteX32" fmla="*/ 7087082 w 12192000"/>
              <a:gd name="connsiteY32" fmla="*/ 3007790 h 6858000"/>
              <a:gd name="connsiteX33" fmla="*/ 7188276 w 12192000"/>
              <a:gd name="connsiteY33" fmla="*/ 3111191 h 6858000"/>
              <a:gd name="connsiteX34" fmla="*/ 7225225 w 12192000"/>
              <a:gd name="connsiteY34" fmla="*/ 3139866 h 6858000"/>
              <a:gd name="connsiteX35" fmla="*/ 7288368 w 12192000"/>
              <a:gd name="connsiteY35" fmla="*/ 3184260 h 6858000"/>
              <a:gd name="connsiteX36" fmla="*/ 7289471 w 12192000"/>
              <a:gd name="connsiteY36" fmla="*/ 3197771 h 6858000"/>
              <a:gd name="connsiteX37" fmla="*/ 7203442 w 12192000"/>
              <a:gd name="connsiteY37" fmla="*/ 3245472 h 6858000"/>
              <a:gd name="connsiteX38" fmla="*/ 7048205 w 12192000"/>
              <a:gd name="connsiteY38" fmla="*/ 3232512 h 6858000"/>
              <a:gd name="connsiteX39" fmla="*/ 7277614 w 12192000"/>
              <a:gd name="connsiteY39" fmla="*/ 3303652 h 6858000"/>
              <a:gd name="connsiteX40" fmla="*/ 6535066 w 12192000"/>
              <a:gd name="connsiteY40" fmla="*/ 3134077 h 6858000"/>
              <a:gd name="connsiteX41" fmla="*/ 6582492 w 12192000"/>
              <a:gd name="connsiteY41" fmla="*/ 3178469 h 6858000"/>
              <a:gd name="connsiteX42" fmla="*/ 6842233 w 12192000"/>
              <a:gd name="connsiteY42" fmla="*/ 3295379 h 6858000"/>
              <a:gd name="connsiteX43" fmla="*/ 6915853 w 12192000"/>
              <a:gd name="connsiteY43" fmla="*/ 3368725 h 6858000"/>
              <a:gd name="connsiteX44" fmla="*/ 6993058 w 12192000"/>
              <a:gd name="connsiteY44" fmla="*/ 3409257 h 6858000"/>
              <a:gd name="connsiteX45" fmla="*/ 7101421 w 12192000"/>
              <a:gd name="connsiteY45" fmla="*/ 3408430 h 6858000"/>
              <a:gd name="connsiteX46" fmla="*/ 7178350 w 12192000"/>
              <a:gd name="connsiteY46" fmla="*/ 3470746 h 6858000"/>
              <a:gd name="connsiteX47" fmla="*/ 7098112 w 12192000"/>
              <a:gd name="connsiteY47" fmla="*/ 3483982 h 6858000"/>
              <a:gd name="connsiteX48" fmla="*/ 7004088 w 12192000"/>
              <a:gd name="connsiteY48" fmla="*/ 3473780 h 6858000"/>
              <a:gd name="connsiteX49" fmla="*/ 6801147 w 12192000"/>
              <a:gd name="connsiteY49" fmla="*/ 3477087 h 6858000"/>
              <a:gd name="connsiteX50" fmla="*/ 6684788 w 12192000"/>
              <a:gd name="connsiteY50" fmla="*/ 3489220 h 6858000"/>
              <a:gd name="connsiteX51" fmla="*/ 6417328 w 12192000"/>
              <a:gd name="connsiteY51" fmla="*/ 3468539 h 6858000"/>
              <a:gd name="connsiteX52" fmla="*/ 6433045 w 12192000"/>
              <a:gd name="connsiteY52" fmla="*/ 3521481 h 6858000"/>
              <a:gd name="connsiteX53" fmla="*/ 6423117 w 12192000"/>
              <a:gd name="connsiteY53" fmla="*/ 3567527 h 6858000"/>
              <a:gd name="connsiteX54" fmla="*/ 6419258 w 12192000"/>
              <a:gd name="connsiteY54" fmla="*/ 3667620 h 6858000"/>
              <a:gd name="connsiteX55" fmla="*/ 6421740 w 12192000"/>
              <a:gd name="connsiteY55" fmla="*/ 3683888 h 6858000"/>
              <a:gd name="connsiteX56" fmla="*/ 6361906 w 12192000"/>
              <a:gd name="connsiteY56" fmla="*/ 3694366 h 6858000"/>
              <a:gd name="connsiteX57" fmla="*/ 6718429 w 12192000"/>
              <a:gd name="connsiteY57" fmla="*/ 3902544 h 6858000"/>
              <a:gd name="connsiteX58" fmla="*/ 6480195 w 12192000"/>
              <a:gd name="connsiteY58" fmla="*/ 3849603 h 6858000"/>
              <a:gd name="connsiteX59" fmla="*/ 6447934 w 12192000"/>
              <a:gd name="connsiteY59" fmla="*/ 3937011 h 6858000"/>
              <a:gd name="connsiteX60" fmla="*/ 6559882 w 12192000"/>
              <a:gd name="connsiteY60" fmla="*/ 4014767 h 6858000"/>
              <a:gd name="connsiteX61" fmla="*/ 6601241 w 12192000"/>
              <a:gd name="connsiteY61" fmla="*/ 4168626 h 6858000"/>
              <a:gd name="connsiteX62" fmla="*/ 6581113 w 12192000"/>
              <a:gd name="connsiteY62" fmla="*/ 4309250 h 6858000"/>
              <a:gd name="connsiteX63" fmla="*/ 6533136 w 12192000"/>
              <a:gd name="connsiteY63" fmla="*/ 4353918 h 6858000"/>
              <a:gd name="connsiteX64" fmla="*/ 6463651 w 12192000"/>
              <a:gd name="connsiteY64" fmla="*/ 4434156 h 6858000"/>
              <a:gd name="connsiteX65" fmla="*/ 6420637 w 12192000"/>
              <a:gd name="connsiteY65" fmla="*/ 4483787 h 6858000"/>
              <a:gd name="connsiteX66" fmla="*/ 6271190 w 12192000"/>
              <a:gd name="connsiteY66" fmla="*/ 4464487 h 6858000"/>
              <a:gd name="connsiteX67" fmla="*/ 6470545 w 12192000"/>
              <a:gd name="connsiteY67" fmla="*/ 4590498 h 6858000"/>
              <a:gd name="connsiteX68" fmla="*/ 6308965 w 12192000"/>
              <a:gd name="connsiteY68" fmla="*/ 4574780 h 6858000"/>
              <a:gd name="connsiteX69" fmla="*/ 6256301 w 12192000"/>
              <a:gd name="connsiteY69" fmla="*/ 4583603 h 6858000"/>
              <a:gd name="connsiteX70" fmla="*/ 6286354 w 12192000"/>
              <a:gd name="connsiteY70" fmla="*/ 4624412 h 6858000"/>
              <a:gd name="connsiteX71" fmla="*/ 6404920 w 12192000"/>
              <a:gd name="connsiteY71" fmla="*/ 4693621 h 6858000"/>
              <a:gd name="connsiteX72" fmla="*/ 6649220 w 12192000"/>
              <a:gd name="connsiteY72" fmla="*/ 4881120 h 6858000"/>
              <a:gd name="connsiteX73" fmla="*/ 6412640 w 12192000"/>
              <a:gd name="connsiteY73" fmla="*/ 4795092 h 6858000"/>
              <a:gd name="connsiteX74" fmla="*/ 6661902 w 12192000"/>
              <a:gd name="connsiteY74" fmla="*/ 4987828 h 6858000"/>
              <a:gd name="connsiteX75" fmla="*/ 6717325 w 12192000"/>
              <a:gd name="connsiteY75" fmla="*/ 5051798 h 6858000"/>
              <a:gd name="connsiteX76" fmla="*/ 6829272 w 12192000"/>
              <a:gd name="connsiteY76" fmla="*/ 5210619 h 6858000"/>
              <a:gd name="connsiteX77" fmla="*/ 6823757 w 12192000"/>
              <a:gd name="connsiteY77" fmla="*/ 5228542 h 6858000"/>
              <a:gd name="connsiteX78" fmla="*/ 6694439 w 12192000"/>
              <a:gd name="connsiteY78" fmla="*/ 5202899 h 6858000"/>
              <a:gd name="connsiteX79" fmla="*/ 6862085 w 12192000"/>
              <a:gd name="connsiteY79" fmla="*/ 5336355 h 6858000"/>
              <a:gd name="connsiteX80" fmla="*/ 7035246 w 12192000"/>
              <a:gd name="connsiteY80" fmla="*/ 5438926 h 6858000"/>
              <a:gd name="connsiteX81" fmla="*/ 6912268 w 12192000"/>
              <a:gd name="connsiteY81" fmla="*/ 5423210 h 6858000"/>
              <a:gd name="connsiteX82" fmla="*/ 6743244 w 12192000"/>
              <a:gd name="connsiteY82" fmla="*/ 5364479 h 6858000"/>
              <a:gd name="connsiteX83" fmla="*/ 6684513 w 12192000"/>
              <a:gd name="connsiteY83" fmla="*/ 5386538 h 6858000"/>
              <a:gd name="connsiteX84" fmla="*/ 6844713 w 12192000"/>
              <a:gd name="connsiteY84" fmla="*/ 5483595 h 6858000"/>
              <a:gd name="connsiteX85" fmla="*/ 6936533 w 12192000"/>
              <a:gd name="connsiteY85" fmla="*/ 5528541 h 6858000"/>
              <a:gd name="connsiteX86" fmla="*/ 6973204 w 12192000"/>
              <a:gd name="connsiteY86" fmla="*/ 5563007 h 6858000"/>
              <a:gd name="connsiteX87" fmla="*/ 7077983 w 12192000"/>
              <a:gd name="connsiteY87" fmla="*/ 5685983 h 6858000"/>
              <a:gd name="connsiteX88" fmla="*/ 7385702 w 12192000"/>
              <a:gd name="connsiteY88" fmla="*/ 5820265 h 6858000"/>
              <a:gd name="connsiteX89" fmla="*/ 7673565 w 12192000"/>
              <a:gd name="connsiteY89" fmla="*/ 5987085 h 6858000"/>
              <a:gd name="connsiteX90" fmla="*/ 7898289 w 12192000"/>
              <a:gd name="connsiteY90" fmla="*/ 6091035 h 6858000"/>
              <a:gd name="connsiteX91" fmla="*/ 8466299 w 12192000"/>
              <a:gd name="connsiteY91" fmla="*/ 6224765 h 6858000"/>
              <a:gd name="connsiteX92" fmla="*/ 10620599 w 12192000"/>
              <a:gd name="connsiteY92" fmla="*/ 5317605 h 6858000"/>
              <a:gd name="connsiteX93" fmla="*/ 10647894 w 12192000"/>
              <a:gd name="connsiteY93" fmla="*/ 5290581 h 6858000"/>
              <a:gd name="connsiteX94" fmla="*/ 10752398 w 12192000"/>
              <a:gd name="connsiteY94" fmla="*/ 5188838 h 6858000"/>
              <a:gd name="connsiteX95" fmla="*/ 10841186 w 12192000"/>
              <a:gd name="connsiteY95" fmla="*/ 5097293 h 6858000"/>
              <a:gd name="connsiteX96" fmla="*/ 10794861 w 12192000"/>
              <a:gd name="connsiteY96" fmla="*/ 5066412 h 6858000"/>
              <a:gd name="connsiteX97" fmla="*/ 10857454 w 12192000"/>
              <a:gd name="connsiteY97" fmla="*/ 4979004 h 6858000"/>
              <a:gd name="connsiteX98" fmla="*/ 11056532 w 12192000"/>
              <a:gd name="connsiteY98" fmla="*/ 4709613 h 6858000"/>
              <a:gd name="connsiteX99" fmla="*/ 11143939 w 12192000"/>
              <a:gd name="connsiteY99" fmla="*/ 4650332 h 6858000"/>
              <a:gd name="connsiteX100" fmla="*/ 11250372 w 12192000"/>
              <a:gd name="connsiteY100" fmla="*/ 4501160 h 6858000"/>
              <a:gd name="connsiteX101" fmla="*/ 11265538 w 12192000"/>
              <a:gd name="connsiteY101" fmla="*/ 4466694 h 6858000"/>
              <a:gd name="connsiteX102" fmla="*/ 11243755 w 12192000"/>
              <a:gd name="connsiteY102" fmla="*/ 4422850 h 6858000"/>
              <a:gd name="connsiteX103" fmla="*/ 11227486 w 12192000"/>
              <a:gd name="connsiteY103" fmla="*/ 4378734 h 6858000"/>
              <a:gd name="connsiteX104" fmla="*/ 11248718 w 12192000"/>
              <a:gd name="connsiteY104" fmla="*/ 4365774 h 6858000"/>
              <a:gd name="connsiteX105" fmla="*/ 11385204 w 12192000"/>
              <a:gd name="connsiteY105" fmla="*/ 4343440 h 6858000"/>
              <a:gd name="connsiteX106" fmla="*/ 11306070 w 12192000"/>
              <a:gd name="connsiteY106" fmla="*/ 4259618 h 6858000"/>
              <a:gd name="connsiteX107" fmla="*/ 11166550 w 12192000"/>
              <a:gd name="connsiteY107" fmla="*/ 4134711 h 6858000"/>
              <a:gd name="connsiteX108" fmla="*/ 11103130 w 12192000"/>
              <a:gd name="connsiteY108" fmla="*/ 4045924 h 6858000"/>
              <a:gd name="connsiteX109" fmla="*/ 11095686 w 12192000"/>
              <a:gd name="connsiteY109" fmla="*/ 3966514 h 6858000"/>
              <a:gd name="connsiteX110" fmla="*/ 10971054 w 12192000"/>
              <a:gd name="connsiteY110" fmla="*/ 3919640 h 6858000"/>
              <a:gd name="connsiteX111" fmla="*/ 11088241 w 12192000"/>
              <a:gd name="connsiteY111" fmla="*/ 3751718 h 6858000"/>
              <a:gd name="connsiteX112" fmla="*/ 11100098 w 12192000"/>
              <a:gd name="connsiteY112" fmla="*/ 3716977 h 6858000"/>
              <a:gd name="connsiteX113" fmla="*/ 11029786 w 12192000"/>
              <a:gd name="connsiteY113" fmla="*/ 3592621 h 6858000"/>
              <a:gd name="connsiteX114" fmla="*/ 11018206 w 12192000"/>
              <a:gd name="connsiteY114" fmla="*/ 3572767 h 6858000"/>
              <a:gd name="connsiteX115" fmla="*/ 10992287 w 12192000"/>
              <a:gd name="connsiteY115" fmla="*/ 3533061 h 6858000"/>
              <a:gd name="connsiteX116" fmla="*/ 10917838 w 12192000"/>
              <a:gd name="connsiteY116" fmla="*/ 3523410 h 6858000"/>
              <a:gd name="connsiteX117" fmla="*/ 10956441 w 12192000"/>
              <a:gd name="connsiteY117" fmla="*/ 3495287 h 6858000"/>
              <a:gd name="connsiteX118" fmla="*/ 11031442 w 12192000"/>
              <a:gd name="connsiteY118" fmla="*/ 3400159 h 6858000"/>
              <a:gd name="connsiteX119" fmla="*/ 10981533 w 12192000"/>
              <a:gd name="connsiteY119" fmla="*/ 3309166 h 6858000"/>
              <a:gd name="connsiteX120" fmla="*/ 10978225 w 12192000"/>
              <a:gd name="connsiteY120" fmla="*/ 3258982 h 6858000"/>
              <a:gd name="connsiteX121" fmla="*/ 11062322 w 12192000"/>
              <a:gd name="connsiteY121" fmla="*/ 3194737 h 6858000"/>
              <a:gd name="connsiteX122" fmla="*/ 11125742 w 12192000"/>
              <a:gd name="connsiteY122" fmla="*/ 3169370 h 6858000"/>
              <a:gd name="connsiteX123" fmla="*/ 11154968 w 12192000"/>
              <a:gd name="connsiteY123" fmla="*/ 3132974 h 6858000"/>
              <a:gd name="connsiteX124" fmla="*/ 11120502 w 12192000"/>
              <a:gd name="connsiteY124" fmla="*/ 3102642 h 6858000"/>
              <a:gd name="connsiteX125" fmla="*/ 10967470 w 12192000"/>
              <a:gd name="connsiteY125" fmla="*/ 3030401 h 6858000"/>
              <a:gd name="connsiteX126" fmla="*/ 11049914 w 12192000"/>
              <a:gd name="connsiteY126" fmla="*/ 2970015 h 6858000"/>
              <a:gd name="connsiteX127" fmla="*/ 10618944 w 12192000"/>
              <a:gd name="connsiteY127" fmla="*/ 2685183 h 6858000"/>
              <a:gd name="connsiteX128" fmla="*/ 10566830 w 12192000"/>
              <a:gd name="connsiteY128" fmla="*/ 2641617 h 6858000"/>
              <a:gd name="connsiteX129" fmla="*/ 10290271 w 12192000"/>
              <a:gd name="connsiteY129" fmla="*/ 2536011 h 6858000"/>
              <a:gd name="connsiteX130" fmla="*/ 10005715 w 12192000"/>
              <a:gd name="connsiteY130" fmla="*/ 2461288 h 6858000"/>
              <a:gd name="connsiteX131" fmla="*/ 10203414 w 12192000"/>
              <a:gd name="connsiteY131" fmla="*/ 2303568 h 6858000"/>
              <a:gd name="connsiteX132" fmla="*/ 9901487 w 12192000"/>
              <a:gd name="connsiteY132" fmla="*/ 2266895 h 6858000"/>
              <a:gd name="connsiteX133" fmla="*/ 9871984 w 12192000"/>
              <a:gd name="connsiteY133" fmla="*/ 2267999 h 6858000"/>
              <a:gd name="connsiteX134" fmla="*/ 9279158 w 12192000"/>
              <a:gd name="connsiteY134" fmla="*/ 2243734 h 6858000"/>
              <a:gd name="connsiteX135" fmla="*/ 8429350 w 12192000"/>
              <a:gd name="connsiteY135" fmla="*/ 2163219 h 6858000"/>
              <a:gd name="connsiteX136" fmla="*/ 7725955 w 12192000"/>
              <a:gd name="connsiteY136" fmla="*/ 2114967 h 6858000"/>
              <a:gd name="connsiteX137" fmla="*/ 6977065 w 12192000"/>
              <a:gd name="connsiteY137" fmla="*/ 2021218 h 6858000"/>
              <a:gd name="connsiteX138" fmla="*/ 6941221 w 12192000"/>
              <a:gd name="connsiteY138" fmla="*/ 2015186 h 6858000"/>
              <a:gd name="connsiteX139" fmla="*/ 0 w 12192000"/>
              <a:gd name="connsiteY139" fmla="*/ 0 h 6858000"/>
              <a:gd name="connsiteX140" fmla="*/ 12192000 w 12192000"/>
              <a:gd name="connsiteY140" fmla="*/ 0 h 6858000"/>
              <a:gd name="connsiteX141" fmla="*/ 12192000 w 12192000"/>
              <a:gd name="connsiteY141" fmla="*/ 6858000 h 6858000"/>
              <a:gd name="connsiteX142" fmla="*/ 0 w 12192000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192000" h="6858000">
                <a:moveTo>
                  <a:pt x="6941221" y="2015186"/>
                </a:moveTo>
                <a:cubicBezTo>
                  <a:pt x="6929158" y="2014876"/>
                  <a:pt x="6917508" y="2018599"/>
                  <a:pt x="6907857" y="2033351"/>
                </a:cubicBezTo>
                <a:cubicBezTo>
                  <a:pt x="6959143" y="2072228"/>
                  <a:pt x="7024491" y="2057614"/>
                  <a:pt x="7093700" y="2101457"/>
                </a:cubicBezTo>
                <a:cubicBezTo>
                  <a:pt x="6981202" y="2087669"/>
                  <a:pt x="6892139" y="2076639"/>
                  <a:pt x="6803079" y="2065612"/>
                </a:cubicBezTo>
                <a:cubicBezTo>
                  <a:pt x="6801424" y="2073332"/>
                  <a:pt x="6799770" y="2081052"/>
                  <a:pt x="6798115" y="2088772"/>
                </a:cubicBezTo>
                <a:cubicBezTo>
                  <a:pt x="6911993" y="2105040"/>
                  <a:pt x="7017322" y="2146951"/>
                  <a:pt x="7128167" y="2176455"/>
                </a:cubicBezTo>
                <a:cubicBezTo>
                  <a:pt x="7117964" y="2194655"/>
                  <a:pt x="7107764" y="2191070"/>
                  <a:pt x="7098663" y="2189968"/>
                </a:cubicBezTo>
                <a:cubicBezTo>
                  <a:pt x="7039381" y="2182798"/>
                  <a:pt x="6980099" y="2175629"/>
                  <a:pt x="6923298" y="2156052"/>
                </a:cubicBezTo>
                <a:cubicBezTo>
                  <a:pt x="6910614" y="2151639"/>
                  <a:pt x="6895172" y="2151639"/>
                  <a:pt x="6888004" y="2164875"/>
                </a:cubicBezTo>
                <a:cubicBezTo>
                  <a:pt x="6877801" y="2183625"/>
                  <a:pt x="6892414" y="2195758"/>
                  <a:pt x="6905375" y="2205958"/>
                </a:cubicBezTo>
                <a:cubicBezTo>
                  <a:pt x="6927985" y="2223606"/>
                  <a:pt x="6955282" y="2218643"/>
                  <a:pt x="6981477" y="2221951"/>
                </a:cubicBezTo>
                <a:cubicBezTo>
                  <a:pt x="7051237" y="2230499"/>
                  <a:pt x="7084601" y="2257245"/>
                  <a:pt x="7100043" y="2318459"/>
                </a:cubicBezTo>
                <a:cubicBezTo>
                  <a:pt x="7038829" y="2293642"/>
                  <a:pt x="6979822" y="2324249"/>
                  <a:pt x="6920540" y="2306877"/>
                </a:cubicBezTo>
                <a:cubicBezTo>
                  <a:pt x="6905099" y="2302466"/>
                  <a:pt x="6880559" y="2309083"/>
                  <a:pt x="6888831" y="2330314"/>
                </a:cubicBezTo>
                <a:cubicBezTo>
                  <a:pt x="6896552" y="2350168"/>
                  <a:pt x="6922195" y="2364505"/>
                  <a:pt x="6876698" y="2360645"/>
                </a:cubicBezTo>
                <a:cubicBezTo>
                  <a:pt x="6844163" y="2357887"/>
                  <a:pt x="6780468" y="2380223"/>
                  <a:pt x="6807214" y="2385736"/>
                </a:cubicBezTo>
                <a:cubicBezTo>
                  <a:pt x="6840853" y="2392631"/>
                  <a:pt x="6873666" y="2402557"/>
                  <a:pt x="6916405" y="2413862"/>
                </a:cubicBezTo>
                <a:cubicBezTo>
                  <a:pt x="6869254" y="2432335"/>
                  <a:pt x="6835338" y="2428475"/>
                  <a:pt x="6799770" y="2413862"/>
                </a:cubicBezTo>
                <a:cubicBezTo>
                  <a:pt x="6756756" y="2396214"/>
                  <a:pt x="6700781" y="2374708"/>
                  <a:pt x="6665762" y="2394561"/>
                </a:cubicBezTo>
                <a:cubicBezTo>
                  <a:pt x="6613373" y="2424340"/>
                  <a:pt x="6569807" y="2405589"/>
                  <a:pt x="6522933" y="2400626"/>
                </a:cubicBezTo>
                <a:cubicBezTo>
                  <a:pt x="6427531" y="2390424"/>
                  <a:pt x="6332953" y="2373328"/>
                  <a:pt x="6237275" y="2365057"/>
                </a:cubicBezTo>
                <a:cubicBezTo>
                  <a:pt x="6198948" y="2361748"/>
                  <a:pt x="6157588" y="2346032"/>
                  <a:pt x="6101338" y="2367538"/>
                </a:cubicBezTo>
                <a:cubicBezTo>
                  <a:pt x="6356116" y="2477556"/>
                  <a:pt x="6629642" y="2470664"/>
                  <a:pt x="6857121" y="2606875"/>
                </a:cubicBezTo>
                <a:cubicBezTo>
                  <a:pt x="6847471" y="2619834"/>
                  <a:pt x="6798391" y="2656782"/>
                  <a:pt x="6818519" y="2659539"/>
                </a:cubicBezTo>
                <a:cubicBezTo>
                  <a:pt x="6875044" y="2667537"/>
                  <a:pt x="6925227" y="2694558"/>
                  <a:pt x="6976790" y="2716892"/>
                </a:cubicBezTo>
                <a:cubicBezTo>
                  <a:pt x="6999125" y="2726543"/>
                  <a:pt x="7026146" y="2739227"/>
                  <a:pt x="7015669" y="2773693"/>
                </a:cubicBezTo>
                <a:cubicBezTo>
                  <a:pt x="6996642" y="2783343"/>
                  <a:pt x="6982580" y="2769833"/>
                  <a:pt x="6966864" y="2768730"/>
                </a:cubicBezTo>
                <a:cubicBezTo>
                  <a:pt x="6950871" y="2767628"/>
                  <a:pt x="6915025" y="2774796"/>
                  <a:pt x="6924953" y="2779483"/>
                </a:cubicBezTo>
                <a:cubicBezTo>
                  <a:pt x="6970172" y="2800715"/>
                  <a:pt x="6888831" y="2851726"/>
                  <a:pt x="6942323" y="2851726"/>
                </a:cubicBezTo>
                <a:cubicBezTo>
                  <a:pt x="7031937" y="2852001"/>
                  <a:pt x="7079638" y="2942441"/>
                  <a:pt x="7165943" y="2944924"/>
                </a:cubicBezTo>
                <a:cubicBezTo>
                  <a:pt x="7179728" y="2945198"/>
                  <a:pt x="7186346" y="2961191"/>
                  <a:pt x="7186071" y="2975254"/>
                </a:cubicBezTo>
                <a:cubicBezTo>
                  <a:pt x="7186071" y="2992074"/>
                  <a:pt x="7173387" y="2995107"/>
                  <a:pt x="7159325" y="2996762"/>
                </a:cubicBezTo>
                <a:cubicBezTo>
                  <a:pt x="7137817" y="2999242"/>
                  <a:pt x="7115483" y="2975254"/>
                  <a:pt x="7087082" y="3007790"/>
                </a:cubicBezTo>
                <a:cubicBezTo>
                  <a:pt x="7138094" y="3026815"/>
                  <a:pt x="7189103" y="3045842"/>
                  <a:pt x="7188276" y="3111191"/>
                </a:cubicBezTo>
                <a:cubicBezTo>
                  <a:pt x="7188001" y="3128836"/>
                  <a:pt x="7209232" y="3135454"/>
                  <a:pt x="7225225" y="3139866"/>
                </a:cubicBezTo>
                <a:cubicBezTo>
                  <a:pt x="7251696" y="3147036"/>
                  <a:pt x="7274028" y="3159720"/>
                  <a:pt x="7288368" y="3184260"/>
                </a:cubicBezTo>
                <a:cubicBezTo>
                  <a:pt x="7288092" y="3188948"/>
                  <a:pt x="7287816" y="3193910"/>
                  <a:pt x="7289471" y="3197771"/>
                </a:cubicBezTo>
                <a:cubicBezTo>
                  <a:pt x="7284784" y="3257053"/>
                  <a:pt x="7246181" y="3255398"/>
                  <a:pt x="7203442" y="3245472"/>
                </a:cubicBezTo>
                <a:cubicBezTo>
                  <a:pt x="7152432" y="3233340"/>
                  <a:pt x="7101973" y="3211281"/>
                  <a:pt x="7048205" y="3232512"/>
                </a:cubicBezTo>
                <a:cubicBezTo>
                  <a:pt x="7124032" y="3260913"/>
                  <a:pt x="7206475" y="3263118"/>
                  <a:pt x="7277614" y="3303652"/>
                </a:cubicBezTo>
                <a:cubicBezTo>
                  <a:pt x="7017322" y="3311097"/>
                  <a:pt x="6787361" y="3183155"/>
                  <a:pt x="6535066" y="3134077"/>
                </a:cubicBezTo>
                <a:cubicBezTo>
                  <a:pt x="6543614" y="3166887"/>
                  <a:pt x="6564017" y="3173505"/>
                  <a:pt x="6582492" y="3178469"/>
                </a:cubicBezTo>
                <a:cubicBezTo>
                  <a:pt x="6675690" y="3203286"/>
                  <a:pt x="6757305" y="3252642"/>
                  <a:pt x="6842233" y="3295379"/>
                </a:cubicBezTo>
                <a:cubicBezTo>
                  <a:pt x="6877249" y="3313026"/>
                  <a:pt x="6902618" y="3330674"/>
                  <a:pt x="6915853" y="3368725"/>
                </a:cubicBezTo>
                <a:cubicBezTo>
                  <a:pt x="6927710" y="3403192"/>
                  <a:pt x="6950596" y="3419185"/>
                  <a:pt x="6993058" y="3409257"/>
                </a:cubicBezTo>
                <a:cubicBezTo>
                  <a:pt x="7027524" y="3400985"/>
                  <a:pt x="7065299" y="3405397"/>
                  <a:pt x="7101421" y="3408430"/>
                </a:cubicBezTo>
                <a:cubicBezTo>
                  <a:pt x="7143057" y="3411739"/>
                  <a:pt x="7189655" y="3450618"/>
                  <a:pt x="7178350" y="3470746"/>
                </a:cubicBezTo>
                <a:cubicBezTo>
                  <a:pt x="7159050" y="3504937"/>
                  <a:pt x="7126789" y="3487842"/>
                  <a:pt x="7098112" y="3483982"/>
                </a:cubicBezTo>
                <a:cubicBezTo>
                  <a:pt x="7065575" y="3479295"/>
                  <a:pt x="7005191" y="3469643"/>
                  <a:pt x="7004088" y="3473780"/>
                </a:cubicBezTo>
                <a:cubicBezTo>
                  <a:pt x="6982854" y="3559532"/>
                  <a:pt x="6833408" y="3484809"/>
                  <a:pt x="6801147" y="3477087"/>
                </a:cubicBezTo>
                <a:cubicBezTo>
                  <a:pt x="6760891" y="3467437"/>
                  <a:pt x="6723115" y="3485085"/>
                  <a:pt x="6684788" y="3489220"/>
                </a:cubicBezTo>
                <a:cubicBezTo>
                  <a:pt x="6650597" y="3493080"/>
                  <a:pt x="6457309" y="3504937"/>
                  <a:pt x="6417328" y="3468539"/>
                </a:cubicBezTo>
                <a:cubicBezTo>
                  <a:pt x="6411813" y="3496940"/>
                  <a:pt x="6423393" y="3508521"/>
                  <a:pt x="6433045" y="3521481"/>
                </a:cubicBezTo>
                <a:cubicBezTo>
                  <a:pt x="6446556" y="3539954"/>
                  <a:pt x="6448762" y="3552914"/>
                  <a:pt x="6423117" y="3567527"/>
                </a:cubicBezTo>
                <a:cubicBezTo>
                  <a:pt x="6350049" y="3609441"/>
                  <a:pt x="6351153" y="3610818"/>
                  <a:pt x="6419258" y="3667620"/>
                </a:cubicBezTo>
                <a:cubicBezTo>
                  <a:pt x="6422568" y="3670100"/>
                  <a:pt x="6421188" y="3678373"/>
                  <a:pt x="6421740" y="3683888"/>
                </a:cubicBezTo>
                <a:cubicBezTo>
                  <a:pt x="6403817" y="3692711"/>
                  <a:pt x="6382861" y="3670652"/>
                  <a:pt x="6361906" y="3694366"/>
                </a:cubicBezTo>
                <a:cubicBezTo>
                  <a:pt x="6453173" y="3798591"/>
                  <a:pt x="6592418" y="3824234"/>
                  <a:pt x="6718429" y="3902544"/>
                </a:cubicBezTo>
                <a:cubicBezTo>
                  <a:pt x="6616407" y="3928462"/>
                  <a:pt x="6555194" y="3838022"/>
                  <a:pt x="6480195" y="3849603"/>
                </a:cubicBezTo>
                <a:cubicBezTo>
                  <a:pt x="6442696" y="3878004"/>
                  <a:pt x="6554091" y="3923499"/>
                  <a:pt x="6447934" y="3937011"/>
                </a:cubicBezTo>
                <a:cubicBezTo>
                  <a:pt x="6493983" y="3961826"/>
                  <a:pt x="6528173" y="3986089"/>
                  <a:pt x="6559882" y="4014767"/>
                </a:cubicBezTo>
                <a:cubicBezTo>
                  <a:pt x="6616407" y="4066053"/>
                  <a:pt x="6627437" y="4099693"/>
                  <a:pt x="6601241" y="4168626"/>
                </a:cubicBezTo>
                <a:cubicBezTo>
                  <a:pt x="6584145" y="4213846"/>
                  <a:pt x="6559054" y="4255483"/>
                  <a:pt x="6581113" y="4309250"/>
                </a:cubicBezTo>
                <a:cubicBezTo>
                  <a:pt x="6596553" y="4346198"/>
                  <a:pt x="6590487" y="4370461"/>
                  <a:pt x="6533136" y="4353918"/>
                </a:cubicBezTo>
                <a:cubicBezTo>
                  <a:pt x="6471372" y="4336270"/>
                  <a:pt x="6448211" y="4369358"/>
                  <a:pt x="6463651" y="4434156"/>
                </a:cubicBezTo>
                <a:cubicBezTo>
                  <a:pt x="6473577" y="4475792"/>
                  <a:pt x="6463099" y="4488475"/>
                  <a:pt x="6420637" y="4483787"/>
                </a:cubicBezTo>
                <a:cubicBezTo>
                  <a:pt x="6373762" y="4478549"/>
                  <a:pt x="6329093" y="4451251"/>
                  <a:pt x="6271190" y="4464487"/>
                </a:cubicBezTo>
                <a:cubicBezTo>
                  <a:pt x="6317512" y="4540039"/>
                  <a:pt x="6416501" y="4518531"/>
                  <a:pt x="6470545" y="4590498"/>
                </a:cubicBezTo>
                <a:cubicBezTo>
                  <a:pt x="6406023" y="4590772"/>
                  <a:pt x="6356666" y="4590498"/>
                  <a:pt x="6308965" y="4574780"/>
                </a:cubicBezTo>
                <a:cubicBezTo>
                  <a:pt x="6289111" y="4568437"/>
                  <a:pt x="6267328" y="4561822"/>
                  <a:pt x="6256301" y="4583603"/>
                </a:cubicBezTo>
                <a:cubicBezTo>
                  <a:pt x="6243340" y="4609798"/>
                  <a:pt x="6270086" y="4619724"/>
                  <a:pt x="6286354" y="4624412"/>
                </a:cubicBezTo>
                <a:cubicBezTo>
                  <a:pt x="6332128" y="4637647"/>
                  <a:pt x="6367144" y="4669081"/>
                  <a:pt x="6404920" y="4693621"/>
                </a:cubicBezTo>
                <a:cubicBezTo>
                  <a:pt x="6487915" y="4747390"/>
                  <a:pt x="6578908" y="4792334"/>
                  <a:pt x="6649220" y="4881120"/>
                </a:cubicBezTo>
                <a:cubicBezTo>
                  <a:pt x="6560709" y="4858509"/>
                  <a:pt x="6494809" y="4805845"/>
                  <a:pt x="6412640" y="4795092"/>
                </a:cubicBezTo>
                <a:cubicBezTo>
                  <a:pt x="6483779" y="4875881"/>
                  <a:pt x="6575322" y="4929098"/>
                  <a:pt x="6661902" y="4987828"/>
                </a:cubicBezTo>
                <a:cubicBezTo>
                  <a:pt x="6686719" y="5004373"/>
                  <a:pt x="6711811" y="5015678"/>
                  <a:pt x="6717325" y="5051798"/>
                </a:cubicBezTo>
                <a:cubicBezTo>
                  <a:pt x="6728079" y="5121834"/>
                  <a:pt x="6760340" y="5179738"/>
                  <a:pt x="6829272" y="5210619"/>
                </a:cubicBezTo>
                <a:cubicBezTo>
                  <a:pt x="6829824" y="5210897"/>
                  <a:pt x="6825965" y="5221375"/>
                  <a:pt x="6823757" y="5228542"/>
                </a:cubicBezTo>
                <a:cubicBezTo>
                  <a:pt x="6781571" y="5230749"/>
                  <a:pt x="6748207" y="5189388"/>
                  <a:pt x="6694439" y="5202899"/>
                </a:cubicBezTo>
                <a:cubicBezTo>
                  <a:pt x="6746002" y="5259148"/>
                  <a:pt x="6789016" y="5309609"/>
                  <a:pt x="6862085" y="5336355"/>
                </a:cubicBezTo>
                <a:cubicBezTo>
                  <a:pt x="6920540" y="5357586"/>
                  <a:pt x="6992783" y="5369994"/>
                  <a:pt x="7035246" y="5438926"/>
                </a:cubicBezTo>
                <a:cubicBezTo>
                  <a:pt x="6985889" y="5452439"/>
                  <a:pt x="6949216" y="5435343"/>
                  <a:pt x="6912268" y="5423210"/>
                </a:cubicBezTo>
                <a:cubicBezTo>
                  <a:pt x="6855743" y="5404461"/>
                  <a:pt x="6799770" y="5383230"/>
                  <a:pt x="6743244" y="5364479"/>
                </a:cubicBezTo>
                <a:cubicBezTo>
                  <a:pt x="6721737" y="5357310"/>
                  <a:pt x="6698299" y="5352346"/>
                  <a:pt x="6684513" y="5386538"/>
                </a:cubicBezTo>
                <a:cubicBezTo>
                  <a:pt x="6756480" y="5393708"/>
                  <a:pt x="6799494" y="5440031"/>
                  <a:pt x="6844713" y="5483595"/>
                </a:cubicBezTo>
                <a:cubicBezTo>
                  <a:pt x="6870082" y="5508135"/>
                  <a:pt x="6890762" y="5540948"/>
                  <a:pt x="6936533" y="5528541"/>
                </a:cubicBezTo>
                <a:cubicBezTo>
                  <a:pt x="6960522" y="5521923"/>
                  <a:pt x="6975687" y="5540396"/>
                  <a:pt x="6973204" y="5563007"/>
                </a:cubicBezTo>
                <a:cubicBezTo>
                  <a:pt x="6964106" y="5642695"/>
                  <a:pt x="7020080" y="5670543"/>
                  <a:pt x="7077983" y="5685983"/>
                </a:cubicBezTo>
                <a:cubicBezTo>
                  <a:pt x="7187726" y="5714935"/>
                  <a:pt x="7278993" y="5783041"/>
                  <a:pt x="7385702" y="5820265"/>
                </a:cubicBezTo>
                <a:cubicBezTo>
                  <a:pt x="7489378" y="5856387"/>
                  <a:pt x="7569615" y="5942139"/>
                  <a:pt x="7673565" y="5987085"/>
                </a:cubicBezTo>
                <a:cubicBezTo>
                  <a:pt x="7748843" y="6019621"/>
                  <a:pt x="7820807" y="6061533"/>
                  <a:pt x="7898289" y="6091035"/>
                </a:cubicBezTo>
                <a:cubicBezTo>
                  <a:pt x="8081651" y="6160795"/>
                  <a:pt x="8268598" y="6216770"/>
                  <a:pt x="8466299" y="6224765"/>
                </a:cubicBezTo>
                <a:cubicBezTo>
                  <a:pt x="8629532" y="6231107"/>
                  <a:pt x="10045419" y="6225043"/>
                  <a:pt x="10620599" y="5317605"/>
                </a:cubicBezTo>
                <a:cubicBezTo>
                  <a:pt x="10631626" y="5313192"/>
                  <a:pt x="10644035" y="5301612"/>
                  <a:pt x="10647894" y="5290581"/>
                </a:cubicBezTo>
                <a:cubicBezTo>
                  <a:pt x="10666370" y="5239020"/>
                  <a:pt x="10711590" y="5216686"/>
                  <a:pt x="10752398" y="5188838"/>
                </a:cubicBezTo>
                <a:cubicBezTo>
                  <a:pt x="10788244" y="5164297"/>
                  <a:pt x="10826296" y="5138654"/>
                  <a:pt x="10841186" y="5097293"/>
                </a:cubicBezTo>
                <a:cubicBezTo>
                  <a:pt x="10860762" y="5042147"/>
                  <a:pt x="10805064" y="5087367"/>
                  <a:pt x="10794861" y="5066412"/>
                </a:cubicBezTo>
                <a:cubicBezTo>
                  <a:pt x="10816092" y="5037737"/>
                  <a:pt x="10848906" y="5011540"/>
                  <a:pt x="10857454" y="4979004"/>
                </a:cubicBezTo>
                <a:cubicBezTo>
                  <a:pt x="10888610" y="4861543"/>
                  <a:pt x="10955890" y="4776065"/>
                  <a:pt x="11056532" y="4709613"/>
                </a:cubicBezTo>
                <a:cubicBezTo>
                  <a:pt x="11085484" y="4690588"/>
                  <a:pt x="11104509" y="4655845"/>
                  <a:pt x="11143939" y="4650332"/>
                </a:cubicBezTo>
                <a:cubicBezTo>
                  <a:pt x="11231622" y="4638199"/>
                  <a:pt x="11204048" y="4543346"/>
                  <a:pt x="11250372" y="4501160"/>
                </a:cubicBezTo>
                <a:cubicBezTo>
                  <a:pt x="11259196" y="4493162"/>
                  <a:pt x="11267190" y="4477447"/>
                  <a:pt x="11265538" y="4466694"/>
                </a:cubicBezTo>
                <a:cubicBezTo>
                  <a:pt x="11263056" y="4451251"/>
                  <a:pt x="11252578" y="4436638"/>
                  <a:pt x="11243755" y="4422850"/>
                </a:cubicBezTo>
                <a:cubicBezTo>
                  <a:pt x="11234654" y="4409065"/>
                  <a:pt x="11220870" y="4396932"/>
                  <a:pt x="11227486" y="4378734"/>
                </a:cubicBezTo>
                <a:cubicBezTo>
                  <a:pt x="11230242" y="4371289"/>
                  <a:pt x="11228314" y="4345371"/>
                  <a:pt x="11248718" y="4365774"/>
                </a:cubicBezTo>
                <a:cubicBezTo>
                  <a:pt x="11304692" y="4421748"/>
                  <a:pt x="11337228" y="4368809"/>
                  <a:pt x="11385204" y="4343440"/>
                </a:cubicBezTo>
                <a:cubicBezTo>
                  <a:pt x="11346603" y="4317245"/>
                  <a:pt x="11311861" y="4298772"/>
                  <a:pt x="11306070" y="4259618"/>
                </a:cubicBezTo>
                <a:cubicBezTo>
                  <a:pt x="11294214" y="4178828"/>
                  <a:pt x="11243480" y="4141880"/>
                  <a:pt x="11166550" y="4134711"/>
                </a:cubicBezTo>
                <a:cubicBezTo>
                  <a:pt x="11194949" y="4056679"/>
                  <a:pt x="11194949" y="4056679"/>
                  <a:pt x="11103130" y="4045924"/>
                </a:cubicBezTo>
                <a:cubicBezTo>
                  <a:pt x="11138425" y="3996293"/>
                  <a:pt x="11138425" y="3983609"/>
                  <a:pt x="11095686" y="3966514"/>
                </a:cubicBezTo>
                <a:cubicBezTo>
                  <a:pt x="11054602" y="3950245"/>
                  <a:pt x="11009106" y="3944730"/>
                  <a:pt x="10971054" y="3919640"/>
                </a:cubicBezTo>
                <a:cubicBezTo>
                  <a:pt x="11006073" y="3856221"/>
                  <a:pt x="11015998" y="3782600"/>
                  <a:pt x="11088241" y="3751718"/>
                </a:cubicBezTo>
                <a:cubicBezTo>
                  <a:pt x="11099546" y="3747030"/>
                  <a:pt x="11107266" y="3728004"/>
                  <a:pt x="11100098" y="3716977"/>
                </a:cubicBezTo>
                <a:cubicBezTo>
                  <a:pt x="11073904" y="3676995"/>
                  <a:pt x="11111404" y="3601168"/>
                  <a:pt x="11029786" y="3592621"/>
                </a:cubicBezTo>
                <a:cubicBezTo>
                  <a:pt x="11019583" y="3591793"/>
                  <a:pt x="11010208" y="3583520"/>
                  <a:pt x="11018206" y="3572767"/>
                </a:cubicBezTo>
                <a:cubicBezTo>
                  <a:pt x="11045779" y="3535268"/>
                  <a:pt x="11012415" y="3537749"/>
                  <a:pt x="10992287" y="3533061"/>
                </a:cubicBezTo>
                <a:cubicBezTo>
                  <a:pt x="10968022" y="3527271"/>
                  <a:pt x="10940448" y="3543816"/>
                  <a:pt x="10917838" y="3523410"/>
                </a:cubicBezTo>
                <a:cubicBezTo>
                  <a:pt x="10923078" y="3501903"/>
                  <a:pt x="10942654" y="3502179"/>
                  <a:pt x="10956441" y="3495287"/>
                </a:cubicBezTo>
                <a:cubicBezTo>
                  <a:pt x="10996698" y="3475433"/>
                  <a:pt x="11029511" y="3451721"/>
                  <a:pt x="11031442" y="3400159"/>
                </a:cubicBezTo>
                <a:cubicBezTo>
                  <a:pt x="11032818" y="3358523"/>
                  <a:pt x="11037230" y="3321850"/>
                  <a:pt x="10981533" y="3309166"/>
                </a:cubicBezTo>
                <a:cubicBezTo>
                  <a:pt x="10958372" y="3303927"/>
                  <a:pt x="10964990" y="3273873"/>
                  <a:pt x="10978225" y="3258982"/>
                </a:cubicBezTo>
                <a:cubicBezTo>
                  <a:pt x="11001938" y="3232512"/>
                  <a:pt x="11021514" y="3197219"/>
                  <a:pt x="11062322" y="3194737"/>
                </a:cubicBezTo>
                <a:cubicBezTo>
                  <a:pt x="11087138" y="3193084"/>
                  <a:pt x="11106164" y="3182053"/>
                  <a:pt x="11125742" y="3169370"/>
                </a:cubicBezTo>
                <a:cubicBezTo>
                  <a:pt x="11139802" y="3160269"/>
                  <a:pt x="11156622" y="3152550"/>
                  <a:pt x="11154968" y="3132974"/>
                </a:cubicBezTo>
                <a:cubicBezTo>
                  <a:pt x="11153315" y="3114223"/>
                  <a:pt x="11137046" y="3106503"/>
                  <a:pt x="11120502" y="3102642"/>
                </a:cubicBezTo>
                <a:cubicBezTo>
                  <a:pt x="11065355" y="3090235"/>
                  <a:pt x="11013518" y="3072037"/>
                  <a:pt x="10967470" y="3030401"/>
                </a:cubicBezTo>
                <a:cubicBezTo>
                  <a:pt x="10998076" y="3008342"/>
                  <a:pt x="11027304" y="2992350"/>
                  <a:pt x="11049914" y="2970015"/>
                </a:cubicBezTo>
                <a:cubicBezTo>
                  <a:pt x="11104509" y="2915972"/>
                  <a:pt x="10642106" y="2745845"/>
                  <a:pt x="10618944" y="2685183"/>
                </a:cubicBezTo>
                <a:cubicBezTo>
                  <a:pt x="10611775" y="2666432"/>
                  <a:pt x="10587235" y="2647132"/>
                  <a:pt x="10566830" y="2641617"/>
                </a:cubicBezTo>
                <a:cubicBezTo>
                  <a:pt x="10471151" y="2615699"/>
                  <a:pt x="10388156" y="2557518"/>
                  <a:pt x="10290271" y="2536011"/>
                </a:cubicBezTo>
                <a:cubicBezTo>
                  <a:pt x="10197900" y="2515607"/>
                  <a:pt x="10106908" y="2488309"/>
                  <a:pt x="10005715" y="2461288"/>
                </a:cubicBezTo>
                <a:cubicBezTo>
                  <a:pt x="10067754" y="2393457"/>
                  <a:pt x="10177772" y="2401454"/>
                  <a:pt x="10203414" y="2303568"/>
                </a:cubicBezTo>
                <a:cubicBezTo>
                  <a:pt x="10103324" y="2278201"/>
                  <a:pt x="9997996" y="2307154"/>
                  <a:pt x="9901487" y="2266895"/>
                </a:cubicBezTo>
                <a:cubicBezTo>
                  <a:pt x="9893216" y="2263312"/>
                  <a:pt x="9881910" y="2266895"/>
                  <a:pt x="9871984" y="2267999"/>
                </a:cubicBezTo>
                <a:cubicBezTo>
                  <a:pt x="9673181" y="2289506"/>
                  <a:pt x="9475204" y="2270758"/>
                  <a:pt x="9279158" y="2243734"/>
                </a:cubicBezTo>
                <a:cubicBezTo>
                  <a:pt x="8996808" y="2205133"/>
                  <a:pt x="8713354" y="2180592"/>
                  <a:pt x="8429350" y="2163219"/>
                </a:cubicBezTo>
                <a:cubicBezTo>
                  <a:pt x="8194701" y="2148882"/>
                  <a:pt x="7959502" y="2142541"/>
                  <a:pt x="7725955" y="2114967"/>
                </a:cubicBezTo>
                <a:cubicBezTo>
                  <a:pt x="7476142" y="2085464"/>
                  <a:pt x="7226605" y="2052100"/>
                  <a:pt x="6977065" y="2021218"/>
                </a:cubicBezTo>
                <a:cubicBezTo>
                  <a:pt x="6965761" y="2019839"/>
                  <a:pt x="6953283" y="2015496"/>
                  <a:pt x="6941221" y="201518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F64D81-9B9B-E925-DBD1-3D7210C6E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Aangeboren hartaandoeningen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2342DE-FA1F-BD34-35E0-B5B8CFBCD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13625"/>
            <a:ext cx="4614759" cy="41633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100"/>
              <a:t>Komen niet vaak voor</a:t>
            </a:r>
          </a:p>
          <a:p>
            <a:pPr marL="0" indent="0">
              <a:lnSpc>
                <a:spcPct val="90000"/>
              </a:lnSpc>
              <a:buNone/>
            </a:pPr>
            <a:endParaRPr lang="nl-NL" sz="1100"/>
          </a:p>
          <a:p>
            <a:pPr>
              <a:lnSpc>
                <a:spcPct val="90000"/>
              </a:lnSpc>
            </a:pPr>
            <a:r>
              <a:rPr lang="nl-NL" sz="1100" b="1"/>
              <a:t>PDA = persisternede ductus arteriosus </a:t>
            </a:r>
          </a:p>
          <a:p>
            <a:pPr marL="0" indent="0">
              <a:lnSpc>
                <a:spcPct val="90000"/>
              </a:lnSpc>
              <a:buNone/>
            </a:pPr>
            <a:endParaRPr lang="nl-NL" sz="1100" b="1"/>
          </a:p>
          <a:p>
            <a:pPr lvl="1">
              <a:lnSpc>
                <a:spcPct val="90000"/>
              </a:lnSpc>
            </a:pPr>
            <a:r>
              <a:rPr lang="nl-NL" sz="1100"/>
              <a:t>De </a:t>
            </a:r>
            <a:r>
              <a:rPr lang="nl-NL" sz="1100" b="1"/>
              <a:t>ductus arteriosus </a:t>
            </a:r>
            <a:r>
              <a:rPr lang="nl-NL" sz="1100"/>
              <a:t>is een verbinding tussen </a:t>
            </a:r>
            <a:r>
              <a:rPr lang="nl-NL" sz="1100" b="1"/>
              <a:t>longslagader</a:t>
            </a:r>
            <a:r>
              <a:rPr lang="nl-NL" sz="1100"/>
              <a:t> en </a:t>
            </a:r>
            <a:r>
              <a:rPr lang="nl-NL" sz="1100" b="1"/>
              <a:t>aorta</a:t>
            </a:r>
            <a:r>
              <a:rPr lang="nl-NL" sz="1100"/>
              <a:t>. </a:t>
            </a:r>
          </a:p>
          <a:p>
            <a:pPr lvl="1">
              <a:lnSpc>
                <a:spcPct val="90000"/>
              </a:lnSpc>
            </a:pPr>
            <a:r>
              <a:rPr lang="nl-NL" sz="1100"/>
              <a:t>Voor de geboorte staat deze </a:t>
            </a:r>
            <a:r>
              <a:rPr lang="nl-NL" sz="1100" b="1"/>
              <a:t>open</a:t>
            </a:r>
            <a:r>
              <a:rPr lang="nl-NL" sz="1100"/>
              <a:t>, en laat de longslagader nog </a:t>
            </a:r>
            <a:r>
              <a:rPr lang="nl-NL" sz="1100" b="1"/>
              <a:t>geen</a:t>
            </a:r>
            <a:r>
              <a:rPr lang="nl-NL" sz="1100"/>
              <a:t> bloed door naar de long.</a:t>
            </a:r>
          </a:p>
          <a:p>
            <a:pPr lvl="1">
              <a:lnSpc>
                <a:spcPct val="90000"/>
              </a:lnSpc>
            </a:pPr>
            <a:r>
              <a:rPr lang="nl-NL" sz="1100"/>
              <a:t>Het bloed uit rechterkamer stroomt </a:t>
            </a:r>
            <a:r>
              <a:rPr lang="nl-NL" sz="1100" b="1"/>
              <a:t>niet</a:t>
            </a:r>
            <a:r>
              <a:rPr lang="nl-NL" sz="1100"/>
              <a:t> door de longen, maar gaat direct naar de aorta</a:t>
            </a:r>
          </a:p>
          <a:p>
            <a:pPr lvl="1">
              <a:lnSpc>
                <a:spcPct val="90000"/>
              </a:lnSpc>
            </a:pPr>
            <a:r>
              <a:rPr lang="nl-NL" sz="1100"/>
              <a:t>Zodra dier wordt geboren </a:t>
            </a:r>
            <a:r>
              <a:rPr lang="nl-NL" sz="1100" b="1"/>
              <a:t>opent</a:t>
            </a:r>
            <a:r>
              <a:rPr lang="nl-NL" sz="1100"/>
              <a:t> de longslagader naar de longen en zo wordt de kleine bloedsomloop gestart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nl-NL" sz="1100"/>
          </a:p>
          <a:p>
            <a:pPr marL="457200" lvl="1" indent="0">
              <a:lnSpc>
                <a:spcPct val="90000"/>
              </a:lnSpc>
              <a:buNone/>
            </a:pPr>
            <a:r>
              <a:rPr lang="nl-NL" sz="1100"/>
              <a:t>Als er na de geboorte de ductus arteriosus </a:t>
            </a:r>
            <a:r>
              <a:rPr lang="nl-NL" sz="1100" b="1"/>
              <a:t>open</a:t>
            </a:r>
            <a:r>
              <a:rPr lang="nl-NL" sz="1100"/>
              <a:t> blijft staan stroomt een deel van het bloed vanuit </a:t>
            </a:r>
            <a:r>
              <a:rPr lang="nl-NL" sz="1100" b="1"/>
              <a:t>aorta</a:t>
            </a:r>
            <a:r>
              <a:rPr lang="nl-NL" sz="1100"/>
              <a:t> terug naar </a:t>
            </a:r>
            <a:r>
              <a:rPr lang="nl-NL" sz="1100" b="1"/>
              <a:t>longslagader</a:t>
            </a:r>
            <a:r>
              <a:rPr lang="nl-NL" sz="1100"/>
              <a:t>. De druk in kleine bloedsomloop wordt zo te hoog. Gevolg = </a:t>
            </a:r>
            <a:r>
              <a:rPr lang="nl-NL" sz="1100" b="1"/>
              <a:t>linkerhartfalen</a:t>
            </a:r>
          </a:p>
        </p:txBody>
      </p:sp>
      <p:pic>
        <p:nvPicPr>
          <p:cNvPr id="1026" name="Picture 2" descr="De Stabijhoun - PDA">
            <a:extLst>
              <a:ext uri="{FF2B5EF4-FFF2-40B4-BE49-F238E27FC236}">
                <a16:creationId xmlns:a16="http://schemas.microsoft.com/office/drawing/2014/main" id="{6AC29AEE-4C77-7742-0D19-21AB9C20E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3465" y="2903080"/>
            <a:ext cx="3316826" cy="237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4526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8" name="Rectangle 2054">
            <a:extLst>
              <a:ext uri="{FF2B5EF4-FFF2-40B4-BE49-F238E27FC236}">
                <a16:creationId xmlns:a16="http://schemas.microsoft.com/office/drawing/2014/main" id="{F541DB91-0B10-46D9-B34B-7BFF96026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9CF7FE1C-8BC5-4B0C-A2BC-93AB72C90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rgbClr val="21B82E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E9F2A7-2AC4-565B-B4B3-2FEFB7110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156" y="365125"/>
            <a:ext cx="5827643" cy="1433433"/>
          </a:xfrm>
        </p:spPr>
        <p:txBody>
          <a:bodyPr anchor="b">
            <a:normAutofit/>
          </a:bodyPr>
          <a:lstStyle/>
          <a:p>
            <a:r>
              <a:rPr lang="nl-NL" dirty="0" err="1"/>
              <a:t>Pulmonalisstenose</a:t>
            </a:r>
            <a:r>
              <a:rPr lang="nl-NL" dirty="0"/>
              <a:t> </a:t>
            </a:r>
          </a:p>
        </p:txBody>
      </p:sp>
      <p:pic>
        <p:nvPicPr>
          <p:cNvPr id="2050" name="Picture 2" descr="Pulmonaalstenose – Kindercardiologie">
            <a:extLst>
              <a:ext uri="{FF2B5EF4-FFF2-40B4-BE49-F238E27FC236}">
                <a16:creationId xmlns:a16="http://schemas.microsoft.com/office/drawing/2014/main" id="{2D3C0E85-DE2B-9743-8DDB-1A96E98D5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391" y="2782956"/>
            <a:ext cx="4057682" cy="344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D02AB5-1036-2D55-2F0A-03F80046A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156" y="2055813"/>
            <a:ext cx="5827644" cy="4121149"/>
          </a:xfrm>
        </p:spPr>
        <p:txBody>
          <a:bodyPr anchor="t">
            <a:normAutofit/>
          </a:bodyPr>
          <a:lstStyle/>
          <a:p>
            <a:r>
              <a:rPr lang="nl-NL" sz="2400" dirty="0"/>
              <a:t>Is een </a:t>
            </a:r>
            <a:r>
              <a:rPr lang="nl-NL" sz="2400" b="1" dirty="0"/>
              <a:t>vernauwing</a:t>
            </a:r>
            <a:r>
              <a:rPr lang="nl-NL" sz="2400" dirty="0"/>
              <a:t> van de kleppen en de longslagader</a:t>
            </a:r>
          </a:p>
          <a:p>
            <a:r>
              <a:rPr lang="nl-NL" sz="2400" dirty="0">
                <a:sym typeface="Wingdings" panose="05000000000000000000" pitchFamily="2" charset="2"/>
              </a:rPr>
              <a:t> uitstroomopening van de rechterhartkamer wordt vernauwd, waardoor rechterkamer harder moet werken. </a:t>
            </a:r>
          </a:p>
          <a:p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Gevolg kan rechterhartfalen zijn, bevestiging aan de hand van </a:t>
            </a:r>
            <a:r>
              <a:rPr lang="nl-NL" sz="2400" b="1" dirty="0">
                <a:sym typeface="Wingdings" panose="05000000000000000000" pitchFamily="2" charset="2"/>
              </a:rPr>
              <a:t>echo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6152351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21B8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ADD72C-DD4A-BCEE-1A02-0498D2F5D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Septumdefect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EC35D60-20EC-B0C1-68D1-B1F620306F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9060058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79769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8FD1E94-B12F-434F-8027-5DBEAC55A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BC8109F-B452-45EE-8BB3-65433C039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bg1">
              <a:lumMod val="85000"/>
              <a:alpha val="8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E024B4-7ED1-4964-1547-2339003DE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Verkregen hartaandoeningen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CADE61D-843C-989B-EBA6-3B3EBA4864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93941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66146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rushVTI">
  <a:themeElements>
    <a:clrScheme name="AnalogousFromDarkSeedRightStep">
      <a:dk1>
        <a:srgbClr val="000000"/>
      </a:dk1>
      <a:lt1>
        <a:srgbClr val="FFFFFF"/>
      </a:lt1>
      <a:dk2>
        <a:srgbClr val="1C311D"/>
      </a:dk2>
      <a:lt2>
        <a:srgbClr val="F3F0F3"/>
      </a:lt2>
      <a:accent1>
        <a:srgbClr val="21B82E"/>
      </a:accent1>
      <a:accent2>
        <a:srgbClr val="14B766"/>
      </a:accent2>
      <a:accent3>
        <a:srgbClr val="20B4A7"/>
      </a:accent3>
      <a:accent4>
        <a:srgbClr val="1895D4"/>
      </a:accent4>
      <a:accent5>
        <a:srgbClr val="2A59E6"/>
      </a:accent5>
      <a:accent6>
        <a:srgbClr val="563BDB"/>
      </a:accent6>
      <a:hlink>
        <a:srgbClr val="B3813B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564</Words>
  <Application>Microsoft Office PowerPoint</Application>
  <PresentationFormat>Breedbeeld</PresentationFormat>
  <Paragraphs>97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Elephant</vt:lpstr>
      <vt:lpstr>BrushVTI</vt:lpstr>
      <vt:lpstr>Pathologie hart</vt:lpstr>
      <vt:lpstr>Vandaag:</vt:lpstr>
      <vt:lpstr>Lesdoelen </vt:lpstr>
      <vt:lpstr>Rechterhartfalen en linkerhartfalen</vt:lpstr>
      <vt:lpstr>Symptomen hartfalen </vt:lpstr>
      <vt:lpstr>Aangeboren hartaandoeningen</vt:lpstr>
      <vt:lpstr>Pulmonalisstenose </vt:lpstr>
      <vt:lpstr>Septumdefect </vt:lpstr>
      <vt:lpstr>Verkregen hartaandoeningen </vt:lpstr>
      <vt:lpstr>DCM = dilatieve cardiomyopathie </vt:lpstr>
      <vt:lpstr>HCM = hypertrofische cardiomyotpathie </vt:lpstr>
      <vt:lpstr>Shock </vt:lpstr>
      <vt:lpstr>Volgende week practicum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Pathologie hart</dc:title>
  <dc:creator>Maxime Van Straten</dc:creator>
  <cp:lastModifiedBy>Maxime Van Straten</cp:lastModifiedBy>
  <cp:revision>1</cp:revision>
  <dcterms:created xsi:type="dcterms:W3CDTF">2023-10-02T07:39:06Z</dcterms:created>
  <dcterms:modified xsi:type="dcterms:W3CDTF">2023-10-02T08:26:30Z</dcterms:modified>
</cp:coreProperties>
</file>