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FCA1E-EDDE-4D01-9512-D7374B02C455}" v="1" dt="2023-10-16T08:48:22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xime Van Straten" userId="f627cfe0-2952-43b1-afdb-4565d0183529" providerId="ADAL" clId="{687FCA1E-EDDE-4D01-9512-D7374B02C455}"/>
    <pc:docChg chg="modSld">
      <pc:chgData name="Maxime Van Straten" userId="f627cfe0-2952-43b1-afdb-4565d0183529" providerId="ADAL" clId="{687FCA1E-EDDE-4D01-9512-D7374B02C455}" dt="2023-10-16T08:48:22.101" v="0"/>
      <pc:docMkLst>
        <pc:docMk/>
      </pc:docMkLst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4097025171" sldId="256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1002536720" sldId="257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3420975077" sldId="258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1844641856" sldId="259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2551042300" sldId="260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728030049" sldId="261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429499232" sldId="262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2162675358" sldId="263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3552964380" sldId="264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3317942141" sldId="265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2509573054" sldId="266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3446083966" sldId="267"/>
        </pc:sldMkLst>
      </pc:sldChg>
      <pc:sldChg chg="modTransition">
        <pc:chgData name="Maxime Van Straten" userId="f627cfe0-2952-43b1-afdb-4565d0183529" providerId="ADAL" clId="{687FCA1E-EDDE-4D01-9512-D7374B02C455}" dt="2023-10-16T08:48:22.101" v="0"/>
        <pc:sldMkLst>
          <pc:docMk/>
          <pc:sldMk cId="1831777146" sldId="268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1D4661-4D84-4731-86E9-5CD3B2B3D2E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523C88A5-9AC5-45F1-8EF5-B261B9B04893}">
      <dgm:prSet/>
      <dgm:spPr/>
      <dgm:t>
        <a:bodyPr/>
        <a:lstStyle/>
        <a:p>
          <a:r>
            <a:rPr lang="nl-NL"/>
            <a:t>Terugblik vorige les</a:t>
          </a:r>
          <a:endParaRPr lang="en-US"/>
        </a:p>
      </dgm:t>
    </dgm:pt>
    <dgm:pt modelId="{9853A870-D637-4F3A-ACB8-BAC3BDFBB1D7}" type="parTrans" cxnId="{FAA474A7-FA2D-446F-9571-8A786F148954}">
      <dgm:prSet/>
      <dgm:spPr/>
      <dgm:t>
        <a:bodyPr/>
        <a:lstStyle/>
        <a:p>
          <a:endParaRPr lang="en-US"/>
        </a:p>
      </dgm:t>
    </dgm:pt>
    <dgm:pt modelId="{38E58C50-C8F9-4229-B985-8E68EC5703A1}" type="sibTrans" cxnId="{FAA474A7-FA2D-446F-9571-8A786F148954}">
      <dgm:prSet/>
      <dgm:spPr/>
      <dgm:t>
        <a:bodyPr/>
        <a:lstStyle/>
        <a:p>
          <a:endParaRPr lang="en-US"/>
        </a:p>
      </dgm:t>
    </dgm:pt>
    <dgm:pt modelId="{2B1A89DF-7B24-4C33-B520-9D532873432C}">
      <dgm:prSet/>
      <dgm:spPr/>
      <dgm:t>
        <a:bodyPr/>
        <a:lstStyle/>
        <a:p>
          <a:r>
            <a:rPr lang="nl-NL"/>
            <a:t>Theorie spieren</a:t>
          </a:r>
          <a:endParaRPr lang="en-US"/>
        </a:p>
      </dgm:t>
    </dgm:pt>
    <dgm:pt modelId="{8CFBD750-8701-4E2C-B6F2-33A7032AB3CF}" type="parTrans" cxnId="{A4E87441-4260-412E-9FA5-46C5723D1E43}">
      <dgm:prSet/>
      <dgm:spPr/>
      <dgm:t>
        <a:bodyPr/>
        <a:lstStyle/>
        <a:p>
          <a:endParaRPr lang="en-US"/>
        </a:p>
      </dgm:t>
    </dgm:pt>
    <dgm:pt modelId="{05FE7371-5B62-4904-93E2-DAAA9CCC38B4}" type="sibTrans" cxnId="{A4E87441-4260-412E-9FA5-46C5723D1E43}">
      <dgm:prSet/>
      <dgm:spPr/>
      <dgm:t>
        <a:bodyPr/>
        <a:lstStyle/>
        <a:p>
          <a:endParaRPr lang="en-US"/>
        </a:p>
      </dgm:t>
    </dgm:pt>
    <dgm:pt modelId="{DC932800-D24E-462E-B75A-F362054C025F}">
      <dgm:prSet/>
      <dgm:spPr/>
      <dgm:t>
        <a:bodyPr/>
        <a:lstStyle/>
        <a:p>
          <a:r>
            <a:rPr lang="nl-NL"/>
            <a:t>Theorie pezen</a:t>
          </a:r>
          <a:endParaRPr lang="en-US"/>
        </a:p>
      </dgm:t>
    </dgm:pt>
    <dgm:pt modelId="{20B6792C-6505-4C89-B700-A3AB12982C71}" type="parTrans" cxnId="{BC590CDF-1BA3-4166-BFE6-2FD80B90D5BD}">
      <dgm:prSet/>
      <dgm:spPr/>
      <dgm:t>
        <a:bodyPr/>
        <a:lstStyle/>
        <a:p>
          <a:endParaRPr lang="en-US"/>
        </a:p>
      </dgm:t>
    </dgm:pt>
    <dgm:pt modelId="{A4801D7B-F121-4D20-8137-0081E4BA285E}" type="sibTrans" cxnId="{BC590CDF-1BA3-4166-BFE6-2FD80B90D5BD}">
      <dgm:prSet/>
      <dgm:spPr/>
      <dgm:t>
        <a:bodyPr/>
        <a:lstStyle/>
        <a:p>
          <a:endParaRPr lang="en-US"/>
        </a:p>
      </dgm:t>
    </dgm:pt>
    <dgm:pt modelId="{D0419CCD-6223-4597-85BB-5FBD121C88EB}">
      <dgm:prSet/>
      <dgm:spPr/>
      <dgm:t>
        <a:bodyPr/>
        <a:lstStyle/>
        <a:p>
          <a:r>
            <a:rPr lang="nl-NL"/>
            <a:t>Afwijkingen</a:t>
          </a:r>
          <a:endParaRPr lang="en-US"/>
        </a:p>
      </dgm:t>
    </dgm:pt>
    <dgm:pt modelId="{9C45E657-9AF0-4951-9F94-FDA365853218}" type="parTrans" cxnId="{3DDF3DD5-F75C-4BBF-8202-11D56CBE018D}">
      <dgm:prSet/>
      <dgm:spPr/>
      <dgm:t>
        <a:bodyPr/>
        <a:lstStyle/>
        <a:p>
          <a:endParaRPr lang="en-US"/>
        </a:p>
      </dgm:t>
    </dgm:pt>
    <dgm:pt modelId="{07B60EFA-4FBB-4542-A9A8-950484121178}" type="sibTrans" cxnId="{3DDF3DD5-F75C-4BBF-8202-11D56CBE018D}">
      <dgm:prSet/>
      <dgm:spPr/>
      <dgm:t>
        <a:bodyPr/>
        <a:lstStyle/>
        <a:p>
          <a:endParaRPr lang="en-US"/>
        </a:p>
      </dgm:t>
    </dgm:pt>
    <dgm:pt modelId="{B678E65E-AB98-4E6B-9E2C-B1A880829842}">
      <dgm:prSet/>
      <dgm:spPr/>
      <dgm:t>
        <a:bodyPr/>
        <a:lstStyle/>
        <a:p>
          <a:r>
            <a:rPr lang="nl-NL"/>
            <a:t>Opdracht </a:t>
          </a:r>
          <a:endParaRPr lang="en-US"/>
        </a:p>
      </dgm:t>
    </dgm:pt>
    <dgm:pt modelId="{F9F47512-3022-45DF-B8B4-F2725FA7B5BB}" type="parTrans" cxnId="{82C85AAC-8AAB-4B85-BF3D-B9A9AC6D4A6E}">
      <dgm:prSet/>
      <dgm:spPr/>
      <dgm:t>
        <a:bodyPr/>
        <a:lstStyle/>
        <a:p>
          <a:endParaRPr lang="en-US"/>
        </a:p>
      </dgm:t>
    </dgm:pt>
    <dgm:pt modelId="{95A45BB9-D5FD-42F3-BC7B-7940A51ACE90}" type="sibTrans" cxnId="{82C85AAC-8AAB-4B85-BF3D-B9A9AC6D4A6E}">
      <dgm:prSet/>
      <dgm:spPr/>
      <dgm:t>
        <a:bodyPr/>
        <a:lstStyle/>
        <a:p>
          <a:endParaRPr lang="en-US"/>
        </a:p>
      </dgm:t>
    </dgm:pt>
    <dgm:pt modelId="{D3C2EEAF-C0EA-434D-85E1-9A24A6DD3895}" type="pres">
      <dgm:prSet presAssocID="{071D4661-4D84-4731-86E9-5CD3B2B3D2EE}" presName="root" presStyleCnt="0">
        <dgm:presLayoutVars>
          <dgm:dir/>
          <dgm:resizeHandles val="exact"/>
        </dgm:presLayoutVars>
      </dgm:prSet>
      <dgm:spPr/>
    </dgm:pt>
    <dgm:pt modelId="{A488FD7C-94D4-4529-8B10-E4B52C3E9581}" type="pres">
      <dgm:prSet presAssocID="{523C88A5-9AC5-45F1-8EF5-B261B9B04893}" presName="compNode" presStyleCnt="0"/>
      <dgm:spPr/>
    </dgm:pt>
    <dgm:pt modelId="{B78CD25D-39A5-4143-86BB-A0B97D8678BB}" type="pres">
      <dgm:prSet presAssocID="{523C88A5-9AC5-45F1-8EF5-B261B9B04893}" presName="bgRect" presStyleLbl="bgShp" presStyleIdx="0" presStyleCnt="5"/>
      <dgm:spPr/>
    </dgm:pt>
    <dgm:pt modelId="{D017A308-C30B-4A5C-8A22-4D7775C8E596}" type="pres">
      <dgm:prSet presAssocID="{523C88A5-9AC5-45F1-8EF5-B261B9B0489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262D86C7-A0F2-4164-BD31-3BF834769C3D}" type="pres">
      <dgm:prSet presAssocID="{523C88A5-9AC5-45F1-8EF5-B261B9B04893}" presName="spaceRect" presStyleCnt="0"/>
      <dgm:spPr/>
    </dgm:pt>
    <dgm:pt modelId="{F8E26025-9A0C-4A07-B5AB-C553D4759242}" type="pres">
      <dgm:prSet presAssocID="{523C88A5-9AC5-45F1-8EF5-B261B9B04893}" presName="parTx" presStyleLbl="revTx" presStyleIdx="0" presStyleCnt="5">
        <dgm:presLayoutVars>
          <dgm:chMax val="0"/>
          <dgm:chPref val="0"/>
        </dgm:presLayoutVars>
      </dgm:prSet>
      <dgm:spPr/>
    </dgm:pt>
    <dgm:pt modelId="{29C9C2EB-6C97-496E-B03E-74F58E9EB636}" type="pres">
      <dgm:prSet presAssocID="{38E58C50-C8F9-4229-B985-8E68EC5703A1}" presName="sibTrans" presStyleCnt="0"/>
      <dgm:spPr/>
    </dgm:pt>
    <dgm:pt modelId="{C18A500E-E7E8-4D5A-B093-AE9A2024CD19}" type="pres">
      <dgm:prSet presAssocID="{2B1A89DF-7B24-4C33-B520-9D532873432C}" presName="compNode" presStyleCnt="0"/>
      <dgm:spPr/>
    </dgm:pt>
    <dgm:pt modelId="{E686F9F6-8898-4438-823B-F6905508328C}" type="pres">
      <dgm:prSet presAssocID="{2B1A89DF-7B24-4C33-B520-9D532873432C}" presName="bgRect" presStyleLbl="bgShp" presStyleIdx="1" presStyleCnt="5"/>
      <dgm:spPr/>
    </dgm:pt>
    <dgm:pt modelId="{27CF82AB-EE49-4189-8766-D0DC510EB5A4}" type="pres">
      <dgm:prSet presAssocID="{2B1A89DF-7B24-4C33-B520-9D532873432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pen"/>
        </a:ext>
      </dgm:extLst>
    </dgm:pt>
    <dgm:pt modelId="{1BC76D66-BBE6-4FE4-A2E8-B0FA74DF0A14}" type="pres">
      <dgm:prSet presAssocID="{2B1A89DF-7B24-4C33-B520-9D532873432C}" presName="spaceRect" presStyleCnt="0"/>
      <dgm:spPr/>
    </dgm:pt>
    <dgm:pt modelId="{8B4FCEA9-45E2-46BA-974E-1A8F1DB98CDA}" type="pres">
      <dgm:prSet presAssocID="{2B1A89DF-7B24-4C33-B520-9D532873432C}" presName="parTx" presStyleLbl="revTx" presStyleIdx="1" presStyleCnt="5">
        <dgm:presLayoutVars>
          <dgm:chMax val="0"/>
          <dgm:chPref val="0"/>
        </dgm:presLayoutVars>
      </dgm:prSet>
      <dgm:spPr/>
    </dgm:pt>
    <dgm:pt modelId="{6306774C-046C-475F-9B88-83E053CD5920}" type="pres">
      <dgm:prSet presAssocID="{05FE7371-5B62-4904-93E2-DAAA9CCC38B4}" presName="sibTrans" presStyleCnt="0"/>
      <dgm:spPr/>
    </dgm:pt>
    <dgm:pt modelId="{F4844652-33AF-4556-948E-584651983E51}" type="pres">
      <dgm:prSet presAssocID="{DC932800-D24E-462E-B75A-F362054C025F}" presName="compNode" presStyleCnt="0"/>
      <dgm:spPr/>
    </dgm:pt>
    <dgm:pt modelId="{C6B173AA-8A2F-4098-80CE-E33F840034A6}" type="pres">
      <dgm:prSet presAssocID="{DC932800-D24E-462E-B75A-F362054C025F}" presName="bgRect" presStyleLbl="bgShp" presStyleIdx="2" presStyleCnt="5"/>
      <dgm:spPr/>
    </dgm:pt>
    <dgm:pt modelId="{55F6CF12-49B5-43B1-8A72-19A8D3992FDC}" type="pres">
      <dgm:prSet presAssocID="{DC932800-D24E-462E-B75A-F362054C025F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882D0FE-2A08-47B3-AD56-8F8DC65B9DEF}" type="pres">
      <dgm:prSet presAssocID="{DC932800-D24E-462E-B75A-F362054C025F}" presName="spaceRect" presStyleCnt="0"/>
      <dgm:spPr/>
    </dgm:pt>
    <dgm:pt modelId="{D71EF49A-6E3F-4EB8-AEDE-837B9E0B980B}" type="pres">
      <dgm:prSet presAssocID="{DC932800-D24E-462E-B75A-F362054C025F}" presName="parTx" presStyleLbl="revTx" presStyleIdx="2" presStyleCnt="5">
        <dgm:presLayoutVars>
          <dgm:chMax val="0"/>
          <dgm:chPref val="0"/>
        </dgm:presLayoutVars>
      </dgm:prSet>
      <dgm:spPr/>
    </dgm:pt>
    <dgm:pt modelId="{9F0507AE-5561-4EC1-BFEF-298E3E41E015}" type="pres">
      <dgm:prSet presAssocID="{A4801D7B-F121-4D20-8137-0081E4BA285E}" presName="sibTrans" presStyleCnt="0"/>
      <dgm:spPr/>
    </dgm:pt>
    <dgm:pt modelId="{0A259536-3623-405E-B142-E53D24DC2A25}" type="pres">
      <dgm:prSet presAssocID="{D0419CCD-6223-4597-85BB-5FBD121C88EB}" presName="compNode" presStyleCnt="0"/>
      <dgm:spPr/>
    </dgm:pt>
    <dgm:pt modelId="{C8B4AECD-88CA-4671-8051-218E8E0473F7}" type="pres">
      <dgm:prSet presAssocID="{D0419CCD-6223-4597-85BB-5FBD121C88EB}" presName="bgRect" presStyleLbl="bgShp" presStyleIdx="3" presStyleCnt="5"/>
      <dgm:spPr/>
    </dgm:pt>
    <dgm:pt modelId="{985D8916-057C-4E5C-AD74-64254E18A2A1}" type="pres">
      <dgm:prSet presAssocID="{D0419CCD-6223-4597-85BB-5FBD121C88E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muniteit met effen opvulling"/>
        </a:ext>
      </dgm:extLst>
    </dgm:pt>
    <dgm:pt modelId="{EEFA6FC6-BD03-4A2E-928E-60AD986ABADD}" type="pres">
      <dgm:prSet presAssocID="{D0419CCD-6223-4597-85BB-5FBD121C88EB}" presName="spaceRect" presStyleCnt="0"/>
      <dgm:spPr/>
    </dgm:pt>
    <dgm:pt modelId="{E1182E37-C200-410D-9263-6D88354F2A24}" type="pres">
      <dgm:prSet presAssocID="{D0419CCD-6223-4597-85BB-5FBD121C88EB}" presName="parTx" presStyleLbl="revTx" presStyleIdx="3" presStyleCnt="5">
        <dgm:presLayoutVars>
          <dgm:chMax val="0"/>
          <dgm:chPref val="0"/>
        </dgm:presLayoutVars>
      </dgm:prSet>
      <dgm:spPr/>
    </dgm:pt>
    <dgm:pt modelId="{82943ABD-6816-4CCC-B8DD-204DD0F0C6D5}" type="pres">
      <dgm:prSet presAssocID="{07B60EFA-4FBB-4542-A9A8-950484121178}" presName="sibTrans" presStyleCnt="0"/>
      <dgm:spPr/>
    </dgm:pt>
    <dgm:pt modelId="{984FCBDD-831E-4479-9910-C402EABBA133}" type="pres">
      <dgm:prSet presAssocID="{B678E65E-AB98-4E6B-9E2C-B1A880829842}" presName="compNode" presStyleCnt="0"/>
      <dgm:spPr/>
    </dgm:pt>
    <dgm:pt modelId="{4ED75A6F-A771-4624-9AE0-72856EECE170}" type="pres">
      <dgm:prSet presAssocID="{B678E65E-AB98-4E6B-9E2C-B1A880829842}" presName="bgRect" presStyleLbl="bgShp" presStyleIdx="4" presStyleCnt="5"/>
      <dgm:spPr/>
    </dgm:pt>
    <dgm:pt modelId="{4A1EB1E1-19C2-440E-8B06-C739E0804CE9}" type="pres">
      <dgm:prSet presAssocID="{B678E65E-AB98-4E6B-9E2C-B1A88082984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4B65A9AC-DCB3-429A-AC96-6478EA9B3490}" type="pres">
      <dgm:prSet presAssocID="{B678E65E-AB98-4E6B-9E2C-B1A880829842}" presName="spaceRect" presStyleCnt="0"/>
      <dgm:spPr/>
    </dgm:pt>
    <dgm:pt modelId="{353F2199-8BAF-48DD-A86E-24EC768BE2D3}" type="pres">
      <dgm:prSet presAssocID="{B678E65E-AB98-4E6B-9E2C-B1A880829842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16C8C1E-0C46-4223-B1FD-3A4295534F1B}" type="presOf" srcId="{D0419CCD-6223-4597-85BB-5FBD121C88EB}" destId="{E1182E37-C200-410D-9263-6D88354F2A24}" srcOrd="0" destOrd="0" presId="urn:microsoft.com/office/officeart/2018/2/layout/IconVerticalSolidList"/>
    <dgm:cxn modelId="{A4E87441-4260-412E-9FA5-46C5723D1E43}" srcId="{071D4661-4D84-4731-86E9-5CD3B2B3D2EE}" destId="{2B1A89DF-7B24-4C33-B520-9D532873432C}" srcOrd="1" destOrd="0" parTransId="{8CFBD750-8701-4E2C-B6F2-33A7032AB3CF}" sibTransId="{05FE7371-5B62-4904-93E2-DAAA9CCC38B4}"/>
    <dgm:cxn modelId="{1D7B274C-007B-44D0-B3C9-6500FBED7AF5}" type="presOf" srcId="{B678E65E-AB98-4E6B-9E2C-B1A880829842}" destId="{353F2199-8BAF-48DD-A86E-24EC768BE2D3}" srcOrd="0" destOrd="0" presId="urn:microsoft.com/office/officeart/2018/2/layout/IconVerticalSolidList"/>
    <dgm:cxn modelId="{78D1954F-9E2B-4D21-8C07-386099052BD9}" type="presOf" srcId="{DC932800-D24E-462E-B75A-F362054C025F}" destId="{D71EF49A-6E3F-4EB8-AEDE-837B9E0B980B}" srcOrd="0" destOrd="0" presId="urn:microsoft.com/office/officeart/2018/2/layout/IconVerticalSolidList"/>
    <dgm:cxn modelId="{589E8285-E726-427D-9FDD-59EFBA51C090}" type="presOf" srcId="{2B1A89DF-7B24-4C33-B520-9D532873432C}" destId="{8B4FCEA9-45E2-46BA-974E-1A8F1DB98CDA}" srcOrd="0" destOrd="0" presId="urn:microsoft.com/office/officeart/2018/2/layout/IconVerticalSolidList"/>
    <dgm:cxn modelId="{3A2CC7A4-BBE6-4962-B16F-70F02D46C5F7}" type="presOf" srcId="{071D4661-4D84-4731-86E9-5CD3B2B3D2EE}" destId="{D3C2EEAF-C0EA-434D-85E1-9A24A6DD3895}" srcOrd="0" destOrd="0" presId="urn:microsoft.com/office/officeart/2018/2/layout/IconVerticalSolidList"/>
    <dgm:cxn modelId="{FAA474A7-FA2D-446F-9571-8A786F148954}" srcId="{071D4661-4D84-4731-86E9-5CD3B2B3D2EE}" destId="{523C88A5-9AC5-45F1-8EF5-B261B9B04893}" srcOrd="0" destOrd="0" parTransId="{9853A870-D637-4F3A-ACB8-BAC3BDFBB1D7}" sibTransId="{38E58C50-C8F9-4229-B985-8E68EC5703A1}"/>
    <dgm:cxn modelId="{4C4282A8-2CF2-4FB2-A0E2-C7CFB71D2458}" type="presOf" srcId="{523C88A5-9AC5-45F1-8EF5-B261B9B04893}" destId="{F8E26025-9A0C-4A07-B5AB-C553D4759242}" srcOrd="0" destOrd="0" presId="urn:microsoft.com/office/officeart/2018/2/layout/IconVerticalSolidList"/>
    <dgm:cxn modelId="{82C85AAC-8AAB-4B85-BF3D-B9A9AC6D4A6E}" srcId="{071D4661-4D84-4731-86E9-5CD3B2B3D2EE}" destId="{B678E65E-AB98-4E6B-9E2C-B1A880829842}" srcOrd="4" destOrd="0" parTransId="{F9F47512-3022-45DF-B8B4-F2725FA7B5BB}" sibTransId="{95A45BB9-D5FD-42F3-BC7B-7940A51ACE90}"/>
    <dgm:cxn modelId="{3DDF3DD5-F75C-4BBF-8202-11D56CBE018D}" srcId="{071D4661-4D84-4731-86E9-5CD3B2B3D2EE}" destId="{D0419CCD-6223-4597-85BB-5FBD121C88EB}" srcOrd="3" destOrd="0" parTransId="{9C45E657-9AF0-4951-9F94-FDA365853218}" sibTransId="{07B60EFA-4FBB-4542-A9A8-950484121178}"/>
    <dgm:cxn modelId="{BC590CDF-1BA3-4166-BFE6-2FD80B90D5BD}" srcId="{071D4661-4D84-4731-86E9-5CD3B2B3D2EE}" destId="{DC932800-D24E-462E-B75A-F362054C025F}" srcOrd="2" destOrd="0" parTransId="{20B6792C-6505-4C89-B700-A3AB12982C71}" sibTransId="{A4801D7B-F121-4D20-8137-0081E4BA285E}"/>
    <dgm:cxn modelId="{0481CAF5-94E1-4C20-A7B1-647AA6D9B93B}" type="presParOf" srcId="{D3C2EEAF-C0EA-434D-85E1-9A24A6DD3895}" destId="{A488FD7C-94D4-4529-8B10-E4B52C3E9581}" srcOrd="0" destOrd="0" presId="urn:microsoft.com/office/officeart/2018/2/layout/IconVerticalSolidList"/>
    <dgm:cxn modelId="{6696F1FF-A9CB-4A76-A636-EB296DA834A2}" type="presParOf" srcId="{A488FD7C-94D4-4529-8B10-E4B52C3E9581}" destId="{B78CD25D-39A5-4143-86BB-A0B97D8678BB}" srcOrd="0" destOrd="0" presId="urn:microsoft.com/office/officeart/2018/2/layout/IconVerticalSolidList"/>
    <dgm:cxn modelId="{F5481709-1CCD-4811-938E-F4EE86FD4F77}" type="presParOf" srcId="{A488FD7C-94D4-4529-8B10-E4B52C3E9581}" destId="{D017A308-C30B-4A5C-8A22-4D7775C8E596}" srcOrd="1" destOrd="0" presId="urn:microsoft.com/office/officeart/2018/2/layout/IconVerticalSolidList"/>
    <dgm:cxn modelId="{816432D7-429D-4E09-8CA7-4C9BBFF2888B}" type="presParOf" srcId="{A488FD7C-94D4-4529-8B10-E4B52C3E9581}" destId="{262D86C7-A0F2-4164-BD31-3BF834769C3D}" srcOrd="2" destOrd="0" presId="urn:microsoft.com/office/officeart/2018/2/layout/IconVerticalSolidList"/>
    <dgm:cxn modelId="{D2D875D6-E6AE-4396-A34E-E379F9D42CF4}" type="presParOf" srcId="{A488FD7C-94D4-4529-8B10-E4B52C3E9581}" destId="{F8E26025-9A0C-4A07-B5AB-C553D4759242}" srcOrd="3" destOrd="0" presId="urn:microsoft.com/office/officeart/2018/2/layout/IconVerticalSolidList"/>
    <dgm:cxn modelId="{A55DE294-114E-4232-9931-41D80F7F3D8B}" type="presParOf" srcId="{D3C2EEAF-C0EA-434D-85E1-9A24A6DD3895}" destId="{29C9C2EB-6C97-496E-B03E-74F58E9EB636}" srcOrd="1" destOrd="0" presId="urn:microsoft.com/office/officeart/2018/2/layout/IconVerticalSolidList"/>
    <dgm:cxn modelId="{3B688D28-0756-4EFE-B3D7-BB88E7E433B3}" type="presParOf" srcId="{D3C2EEAF-C0EA-434D-85E1-9A24A6DD3895}" destId="{C18A500E-E7E8-4D5A-B093-AE9A2024CD19}" srcOrd="2" destOrd="0" presId="urn:microsoft.com/office/officeart/2018/2/layout/IconVerticalSolidList"/>
    <dgm:cxn modelId="{4EB39678-6D52-43ED-81C0-38852968E3DB}" type="presParOf" srcId="{C18A500E-E7E8-4D5A-B093-AE9A2024CD19}" destId="{E686F9F6-8898-4438-823B-F6905508328C}" srcOrd="0" destOrd="0" presId="urn:microsoft.com/office/officeart/2018/2/layout/IconVerticalSolidList"/>
    <dgm:cxn modelId="{E8F4C101-76E2-4D99-B7AD-507BF56E943A}" type="presParOf" srcId="{C18A500E-E7E8-4D5A-B093-AE9A2024CD19}" destId="{27CF82AB-EE49-4189-8766-D0DC510EB5A4}" srcOrd="1" destOrd="0" presId="urn:microsoft.com/office/officeart/2018/2/layout/IconVerticalSolidList"/>
    <dgm:cxn modelId="{CD88C4F7-9530-4F77-95E6-457C30BF0D70}" type="presParOf" srcId="{C18A500E-E7E8-4D5A-B093-AE9A2024CD19}" destId="{1BC76D66-BBE6-4FE4-A2E8-B0FA74DF0A14}" srcOrd="2" destOrd="0" presId="urn:microsoft.com/office/officeart/2018/2/layout/IconVerticalSolidList"/>
    <dgm:cxn modelId="{F87FD3BA-F841-45D3-AC95-15EE36C860EE}" type="presParOf" srcId="{C18A500E-E7E8-4D5A-B093-AE9A2024CD19}" destId="{8B4FCEA9-45E2-46BA-974E-1A8F1DB98CDA}" srcOrd="3" destOrd="0" presId="urn:microsoft.com/office/officeart/2018/2/layout/IconVerticalSolidList"/>
    <dgm:cxn modelId="{81B54CD6-E146-4424-B75C-542854FD0153}" type="presParOf" srcId="{D3C2EEAF-C0EA-434D-85E1-9A24A6DD3895}" destId="{6306774C-046C-475F-9B88-83E053CD5920}" srcOrd="3" destOrd="0" presId="urn:microsoft.com/office/officeart/2018/2/layout/IconVerticalSolidList"/>
    <dgm:cxn modelId="{A96B99A3-E8DE-44D9-9F80-7D4E208BC553}" type="presParOf" srcId="{D3C2EEAF-C0EA-434D-85E1-9A24A6DD3895}" destId="{F4844652-33AF-4556-948E-584651983E51}" srcOrd="4" destOrd="0" presId="urn:microsoft.com/office/officeart/2018/2/layout/IconVerticalSolidList"/>
    <dgm:cxn modelId="{AA56F4D2-2A5F-46D9-910C-6193F9CD4DCE}" type="presParOf" srcId="{F4844652-33AF-4556-948E-584651983E51}" destId="{C6B173AA-8A2F-4098-80CE-E33F840034A6}" srcOrd="0" destOrd="0" presId="urn:microsoft.com/office/officeart/2018/2/layout/IconVerticalSolidList"/>
    <dgm:cxn modelId="{EBA53DFE-0E68-41B1-A04D-48BDD8089811}" type="presParOf" srcId="{F4844652-33AF-4556-948E-584651983E51}" destId="{55F6CF12-49B5-43B1-8A72-19A8D3992FDC}" srcOrd="1" destOrd="0" presId="urn:microsoft.com/office/officeart/2018/2/layout/IconVerticalSolidList"/>
    <dgm:cxn modelId="{1B0B94E2-54E2-43F3-9384-D110F7EBE6F8}" type="presParOf" srcId="{F4844652-33AF-4556-948E-584651983E51}" destId="{3882D0FE-2A08-47B3-AD56-8F8DC65B9DEF}" srcOrd="2" destOrd="0" presId="urn:microsoft.com/office/officeart/2018/2/layout/IconVerticalSolidList"/>
    <dgm:cxn modelId="{37E19DAF-9A5E-4417-B1BC-188326EDD21A}" type="presParOf" srcId="{F4844652-33AF-4556-948E-584651983E51}" destId="{D71EF49A-6E3F-4EB8-AEDE-837B9E0B980B}" srcOrd="3" destOrd="0" presId="urn:microsoft.com/office/officeart/2018/2/layout/IconVerticalSolidList"/>
    <dgm:cxn modelId="{15F47539-92A1-4C8A-81D1-44CB33FC8B77}" type="presParOf" srcId="{D3C2EEAF-C0EA-434D-85E1-9A24A6DD3895}" destId="{9F0507AE-5561-4EC1-BFEF-298E3E41E015}" srcOrd="5" destOrd="0" presId="urn:microsoft.com/office/officeart/2018/2/layout/IconVerticalSolidList"/>
    <dgm:cxn modelId="{3B1A9A90-32F1-4684-A538-4DD5514CEAAD}" type="presParOf" srcId="{D3C2EEAF-C0EA-434D-85E1-9A24A6DD3895}" destId="{0A259536-3623-405E-B142-E53D24DC2A25}" srcOrd="6" destOrd="0" presId="urn:microsoft.com/office/officeart/2018/2/layout/IconVerticalSolidList"/>
    <dgm:cxn modelId="{66F60777-8A6D-49B4-A473-FC6A4773FDE9}" type="presParOf" srcId="{0A259536-3623-405E-B142-E53D24DC2A25}" destId="{C8B4AECD-88CA-4671-8051-218E8E0473F7}" srcOrd="0" destOrd="0" presId="urn:microsoft.com/office/officeart/2018/2/layout/IconVerticalSolidList"/>
    <dgm:cxn modelId="{7A651663-76E2-4C39-8389-26E0EEE3561B}" type="presParOf" srcId="{0A259536-3623-405E-B142-E53D24DC2A25}" destId="{985D8916-057C-4E5C-AD74-64254E18A2A1}" srcOrd="1" destOrd="0" presId="urn:microsoft.com/office/officeart/2018/2/layout/IconVerticalSolidList"/>
    <dgm:cxn modelId="{2121FD8F-065F-4660-BF92-EE4C4A41A743}" type="presParOf" srcId="{0A259536-3623-405E-B142-E53D24DC2A25}" destId="{EEFA6FC6-BD03-4A2E-928E-60AD986ABADD}" srcOrd="2" destOrd="0" presId="urn:microsoft.com/office/officeart/2018/2/layout/IconVerticalSolidList"/>
    <dgm:cxn modelId="{D7175F7A-BCB3-49E7-B712-4D14442FF633}" type="presParOf" srcId="{0A259536-3623-405E-B142-E53D24DC2A25}" destId="{E1182E37-C200-410D-9263-6D88354F2A24}" srcOrd="3" destOrd="0" presId="urn:microsoft.com/office/officeart/2018/2/layout/IconVerticalSolidList"/>
    <dgm:cxn modelId="{1DAA28CB-F064-4BDB-8A57-824CB197BFC6}" type="presParOf" srcId="{D3C2EEAF-C0EA-434D-85E1-9A24A6DD3895}" destId="{82943ABD-6816-4CCC-B8DD-204DD0F0C6D5}" srcOrd="7" destOrd="0" presId="urn:microsoft.com/office/officeart/2018/2/layout/IconVerticalSolidList"/>
    <dgm:cxn modelId="{7E6B905D-86E6-434C-81DB-076C0F119AAA}" type="presParOf" srcId="{D3C2EEAF-C0EA-434D-85E1-9A24A6DD3895}" destId="{984FCBDD-831E-4479-9910-C402EABBA133}" srcOrd="8" destOrd="0" presId="urn:microsoft.com/office/officeart/2018/2/layout/IconVerticalSolidList"/>
    <dgm:cxn modelId="{A0F7EF61-8C61-4F92-9B81-CFCDC71E810D}" type="presParOf" srcId="{984FCBDD-831E-4479-9910-C402EABBA133}" destId="{4ED75A6F-A771-4624-9AE0-72856EECE170}" srcOrd="0" destOrd="0" presId="urn:microsoft.com/office/officeart/2018/2/layout/IconVerticalSolidList"/>
    <dgm:cxn modelId="{4B80100B-731F-4F70-9BFC-6A33B8FA62C7}" type="presParOf" srcId="{984FCBDD-831E-4479-9910-C402EABBA133}" destId="{4A1EB1E1-19C2-440E-8B06-C739E0804CE9}" srcOrd="1" destOrd="0" presId="urn:microsoft.com/office/officeart/2018/2/layout/IconVerticalSolidList"/>
    <dgm:cxn modelId="{B81D810A-A0EF-4FD6-BC5D-A1AFAACD918B}" type="presParOf" srcId="{984FCBDD-831E-4479-9910-C402EABBA133}" destId="{4B65A9AC-DCB3-429A-AC96-6478EA9B3490}" srcOrd="2" destOrd="0" presId="urn:microsoft.com/office/officeart/2018/2/layout/IconVerticalSolidList"/>
    <dgm:cxn modelId="{30A3C5F6-878E-4E2C-86D6-D9D224F09532}" type="presParOf" srcId="{984FCBDD-831E-4479-9910-C402EABBA133}" destId="{353F2199-8BAF-48DD-A86E-24EC768BE2D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B2F817-3C52-4FF2-93E1-ADD2578CB38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549BD5C6-CBE8-4BB3-AE64-F482304EC88A}">
      <dgm:prSet/>
      <dgm:spPr/>
      <dgm:t>
        <a:bodyPr/>
        <a:lstStyle/>
        <a:p>
          <a:pPr>
            <a:defRPr cap="all"/>
          </a:pPr>
          <a:r>
            <a:rPr lang="nl-NL"/>
            <a:t>Werkboek anatomie, fysiologie en pathologie</a:t>
          </a:r>
          <a:endParaRPr lang="en-US"/>
        </a:p>
      </dgm:t>
    </dgm:pt>
    <dgm:pt modelId="{33CBBD00-270A-45FD-82D7-794AF2479FBD}" type="parTrans" cxnId="{A021CE7D-CFBF-414F-A861-7D41EF8ED789}">
      <dgm:prSet/>
      <dgm:spPr/>
      <dgm:t>
        <a:bodyPr/>
        <a:lstStyle/>
        <a:p>
          <a:endParaRPr lang="en-US"/>
        </a:p>
      </dgm:t>
    </dgm:pt>
    <dgm:pt modelId="{C89060D9-22F6-41B1-B4CA-05D977933C7A}" type="sibTrans" cxnId="{A021CE7D-CFBF-414F-A861-7D41EF8ED789}">
      <dgm:prSet/>
      <dgm:spPr/>
      <dgm:t>
        <a:bodyPr/>
        <a:lstStyle/>
        <a:p>
          <a:endParaRPr lang="en-US"/>
        </a:p>
      </dgm:t>
    </dgm:pt>
    <dgm:pt modelId="{55143FD6-8948-4FF6-AB1D-D877D3F61813}">
      <dgm:prSet/>
      <dgm:spPr/>
      <dgm:t>
        <a:bodyPr/>
        <a:lstStyle/>
        <a:p>
          <a:pPr>
            <a:defRPr cap="all"/>
          </a:pPr>
          <a:r>
            <a:rPr lang="nl-NL"/>
            <a:t>Hoofdstuk 13</a:t>
          </a:r>
          <a:endParaRPr lang="en-US"/>
        </a:p>
      </dgm:t>
    </dgm:pt>
    <dgm:pt modelId="{9FCC3696-A9B8-48B0-80C8-FECF8E623360}" type="parTrans" cxnId="{85805119-46B5-40BE-B4E2-43639EA47E58}">
      <dgm:prSet/>
      <dgm:spPr/>
      <dgm:t>
        <a:bodyPr/>
        <a:lstStyle/>
        <a:p>
          <a:endParaRPr lang="en-US"/>
        </a:p>
      </dgm:t>
    </dgm:pt>
    <dgm:pt modelId="{B184E892-D65F-424B-BB81-60F4C0C8B5DA}" type="sibTrans" cxnId="{85805119-46B5-40BE-B4E2-43639EA47E58}">
      <dgm:prSet/>
      <dgm:spPr/>
      <dgm:t>
        <a:bodyPr/>
        <a:lstStyle/>
        <a:p>
          <a:endParaRPr lang="en-US"/>
        </a:p>
      </dgm:t>
    </dgm:pt>
    <dgm:pt modelId="{A34D5818-9BF9-49EF-A9C5-9E576E804094}" type="pres">
      <dgm:prSet presAssocID="{83B2F817-3C52-4FF2-93E1-ADD2578CB38E}" presName="root" presStyleCnt="0">
        <dgm:presLayoutVars>
          <dgm:dir/>
          <dgm:resizeHandles val="exact"/>
        </dgm:presLayoutVars>
      </dgm:prSet>
      <dgm:spPr/>
    </dgm:pt>
    <dgm:pt modelId="{12BD3760-95F7-4130-883A-64D756FAF5AD}" type="pres">
      <dgm:prSet presAssocID="{549BD5C6-CBE8-4BB3-AE64-F482304EC88A}" presName="compNode" presStyleCnt="0"/>
      <dgm:spPr/>
    </dgm:pt>
    <dgm:pt modelId="{C64B13E7-E585-45D7-9589-FB264C3E8706}" type="pres">
      <dgm:prSet presAssocID="{549BD5C6-CBE8-4BB3-AE64-F482304EC88A}" presName="iconBgRect" presStyleLbl="bgShp" presStyleIdx="0" presStyleCnt="2"/>
      <dgm:spPr/>
    </dgm:pt>
    <dgm:pt modelId="{5785B91E-563F-4B6E-BD80-94AA6B94A724}" type="pres">
      <dgm:prSet presAssocID="{549BD5C6-CBE8-4BB3-AE64-F482304EC88A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C2BCAFFF-6F61-4997-8B61-E06BE7E6B413}" type="pres">
      <dgm:prSet presAssocID="{549BD5C6-CBE8-4BB3-AE64-F482304EC88A}" presName="spaceRect" presStyleCnt="0"/>
      <dgm:spPr/>
    </dgm:pt>
    <dgm:pt modelId="{CC5AF245-0519-4FFF-9BA7-69F42C9DB660}" type="pres">
      <dgm:prSet presAssocID="{549BD5C6-CBE8-4BB3-AE64-F482304EC88A}" presName="textRect" presStyleLbl="revTx" presStyleIdx="0" presStyleCnt="2">
        <dgm:presLayoutVars>
          <dgm:chMax val="1"/>
          <dgm:chPref val="1"/>
        </dgm:presLayoutVars>
      </dgm:prSet>
      <dgm:spPr/>
    </dgm:pt>
    <dgm:pt modelId="{E5065041-8841-4051-ACE3-43BD34F682E3}" type="pres">
      <dgm:prSet presAssocID="{C89060D9-22F6-41B1-B4CA-05D977933C7A}" presName="sibTrans" presStyleCnt="0"/>
      <dgm:spPr/>
    </dgm:pt>
    <dgm:pt modelId="{5BE38CF5-10DB-4DCC-B3DA-0A31CC739528}" type="pres">
      <dgm:prSet presAssocID="{55143FD6-8948-4FF6-AB1D-D877D3F61813}" presName="compNode" presStyleCnt="0"/>
      <dgm:spPr/>
    </dgm:pt>
    <dgm:pt modelId="{DD99A576-B4A1-4BF5-B9D9-BDA65EDFFB76}" type="pres">
      <dgm:prSet presAssocID="{55143FD6-8948-4FF6-AB1D-D877D3F61813}" presName="iconBgRect" presStyleLbl="bgShp" presStyleIdx="1" presStyleCnt="2"/>
      <dgm:spPr/>
    </dgm:pt>
    <dgm:pt modelId="{047DAB61-A036-4AF2-8641-CD97D3632105}" type="pres">
      <dgm:prSet presAssocID="{55143FD6-8948-4FF6-AB1D-D877D3F6181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eken"/>
        </a:ext>
      </dgm:extLst>
    </dgm:pt>
    <dgm:pt modelId="{43AF5FE0-C8C4-4481-A6D6-65DE6B18732E}" type="pres">
      <dgm:prSet presAssocID="{55143FD6-8948-4FF6-AB1D-D877D3F61813}" presName="spaceRect" presStyleCnt="0"/>
      <dgm:spPr/>
    </dgm:pt>
    <dgm:pt modelId="{EA8D02BC-2BBF-4BBB-8696-3FFE61C80A32}" type="pres">
      <dgm:prSet presAssocID="{55143FD6-8948-4FF6-AB1D-D877D3F61813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85805119-46B5-40BE-B4E2-43639EA47E58}" srcId="{83B2F817-3C52-4FF2-93E1-ADD2578CB38E}" destId="{55143FD6-8948-4FF6-AB1D-D877D3F61813}" srcOrd="1" destOrd="0" parTransId="{9FCC3696-A9B8-48B0-80C8-FECF8E623360}" sibTransId="{B184E892-D65F-424B-BB81-60F4C0C8B5DA}"/>
    <dgm:cxn modelId="{5A4BD31E-974F-46B9-A63E-3A04698198D0}" type="presOf" srcId="{549BD5C6-CBE8-4BB3-AE64-F482304EC88A}" destId="{CC5AF245-0519-4FFF-9BA7-69F42C9DB660}" srcOrd="0" destOrd="0" presId="urn:microsoft.com/office/officeart/2018/5/layout/IconCircleLabelList"/>
    <dgm:cxn modelId="{A021CE7D-CFBF-414F-A861-7D41EF8ED789}" srcId="{83B2F817-3C52-4FF2-93E1-ADD2578CB38E}" destId="{549BD5C6-CBE8-4BB3-AE64-F482304EC88A}" srcOrd="0" destOrd="0" parTransId="{33CBBD00-270A-45FD-82D7-794AF2479FBD}" sibTransId="{C89060D9-22F6-41B1-B4CA-05D977933C7A}"/>
    <dgm:cxn modelId="{CD83B688-A314-4C88-A2C6-C1F30F8BC57E}" type="presOf" srcId="{55143FD6-8948-4FF6-AB1D-D877D3F61813}" destId="{EA8D02BC-2BBF-4BBB-8696-3FFE61C80A32}" srcOrd="0" destOrd="0" presId="urn:microsoft.com/office/officeart/2018/5/layout/IconCircleLabelList"/>
    <dgm:cxn modelId="{61C0C1E4-E7DA-43B8-9348-9F7B8EA69381}" type="presOf" srcId="{83B2F817-3C52-4FF2-93E1-ADD2578CB38E}" destId="{A34D5818-9BF9-49EF-A9C5-9E576E804094}" srcOrd="0" destOrd="0" presId="urn:microsoft.com/office/officeart/2018/5/layout/IconCircleLabelList"/>
    <dgm:cxn modelId="{36336C2B-3257-485F-965D-E8CF2AC4F1EB}" type="presParOf" srcId="{A34D5818-9BF9-49EF-A9C5-9E576E804094}" destId="{12BD3760-95F7-4130-883A-64D756FAF5AD}" srcOrd="0" destOrd="0" presId="urn:microsoft.com/office/officeart/2018/5/layout/IconCircleLabelList"/>
    <dgm:cxn modelId="{CBC30E06-B24A-4AE5-AA93-2EE30931ED42}" type="presParOf" srcId="{12BD3760-95F7-4130-883A-64D756FAF5AD}" destId="{C64B13E7-E585-45D7-9589-FB264C3E8706}" srcOrd="0" destOrd="0" presId="urn:microsoft.com/office/officeart/2018/5/layout/IconCircleLabelList"/>
    <dgm:cxn modelId="{125F2E27-DFBF-4F8B-9885-2FF43272AA56}" type="presParOf" srcId="{12BD3760-95F7-4130-883A-64D756FAF5AD}" destId="{5785B91E-563F-4B6E-BD80-94AA6B94A724}" srcOrd="1" destOrd="0" presId="urn:microsoft.com/office/officeart/2018/5/layout/IconCircleLabelList"/>
    <dgm:cxn modelId="{6D3CEE4A-925A-4FB0-9C7A-8E0C4A4DFA04}" type="presParOf" srcId="{12BD3760-95F7-4130-883A-64D756FAF5AD}" destId="{C2BCAFFF-6F61-4997-8B61-E06BE7E6B413}" srcOrd="2" destOrd="0" presId="urn:microsoft.com/office/officeart/2018/5/layout/IconCircleLabelList"/>
    <dgm:cxn modelId="{A5B273A8-E380-42EE-BB49-F4F474B218FB}" type="presParOf" srcId="{12BD3760-95F7-4130-883A-64D756FAF5AD}" destId="{CC5AF245-0519-4FFF-9BA7-69F42C9DB660}" srcOrd="3" destOrd="0" presId="urn:microsoft.com/office/officeart/2018/5/layout/IconCircleLabelList"/>
    <dgm:cxn modelId="{DE823861-4046-4AF6-A555-D125894ADA12}" type="presParOf" srcId="{A34D5818-9BF9-49EF-A9C5-9E576E804094}" destId="{E5065041-8841-4051-ACE3-43BD34F682E3}" srcOrd="1" destOrd="0" presId="urn:microsoft.com/office/officeart/2018/5/layout/IconCircleLabelList"/>
    <dgm:cxn modelId="{DD60C458-743C-452A-9CF2-2D586E331931}" type="presParOf" srcId="{A34D5818-9BF9-49EF-A9C5-9E576E804094}" destId="{5BE38CF5-10DB-4DCC-B3DA-0A31CC739528}" srcOrd="2" destOrd="0" presId="urn:microsoft.com/office/officeart/2018/5/layout/IconCircleLabelList"/>
    <dgm:cxn modelId="{5F8DC5BF-2156-4B74-8587-BBBACC705EDC}" type="presParOf" srcId="{5BE38CF5-10DB-4DCC-B3DA-0A31CC739528}" destId="{DD99A576-B4A1-4BF5-B9D9-BDA65EDFFB76}" srcOrd="0" destOrd="0" presId="urn:microsoft.com/office/officeart/2018/5/layout/IconCircleLabelList"/>
    <dgm:cxn modelId="{E546DF51-2931-49D4-B01D-2B0CE5060BFD}" type="presParOf" srcId="{5BE38CF5-10DB-4DCC-B3DA-0A31CC739528}" destId="{047DAB61-A036-4AF2-8641-CD97D3632105}" srcOrd="1" destOrd="0" presId="urn:microsoft.com/office/officeart/2018/5/layout/IconCircleLabelList"/>
    <dgm:cxn modelId="{A09F9496-E366-4FCB-AF0D-90B78138B5AB}" type="presParOf" srcId="{5BE38CF5-10DB-4DCC-B3DA-0A31CC739528}" destId="{43AF5FE0-C8C4-4481-A6D6-65DE6B18732E}" srcOrd="2" destOrd="0" presId="urn:microsoft.com/office/officeart/2018/5/layout/IconCircleLabelList"/>
    <dgm:cxn modelId="{2470983B-4120-4758-B701-B2F332A15BE2}" type="presParOf" srcId="{5BE38CF5-10DB-4DCC-B3DA-0A31CC739528}" destId="{EA8D02BC-2BBF-4BBB-8696-3FFE61C80A3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8CD25D-39A5-4143-86BB-A0B97D8678BB}">
      <dsp:nvSpPr>
        <dsp:cNvPr id="0" name=""/>
        <dsp:cNvSpPr/>
      </dsp:nvSpPr>
      <dsp:spPr>
        <a:xfrm>
          <a:off x="0" y="4366"/>
          <a:ext cx="6245265" cy="9301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7A308-C30B-4A5C-8A22-4D7775C8E596}">
      <dsp:nvSpPr>
        <dsp:cNvPr id="0" name=""/>
        <dsp:cNvSpPr/>
      </dsp:nvSpPr>
      <dsp:spPr>
        <a:xfrm>
          <a:off x="281355" y="213639"/>
          <a:ext cx="511556" cy="5115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E26025-9A0C-4A07-B5AB-C553D4759242}">
      <dsp:nvSpPr>
        <dsp:cNvPr id="0" name=""/>
        <dsp:cNvSpPr/>
      </dsp:nvSpPr>
      <dsp:spPr>
        <a:xfrm>
          <a:off x="1074268" y="4366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Terugblik vorige les</a:t>
          </a:r>
          <a:endParaRPr lang="en-US" sz="1900" kern="1200"/>
        </a:p>
      </dsp:txBody>
      <dsp:txXfrm>
        <a:off x="1074268" y="4366"/>
        <a:ext cx="5170996" cy="930102"/>
      </dsp:txXfrm>
    </dsp:sp>
    <dsp:sp modelId="{E686F9F6-8898-4438-823B-F6905508328C}">
      <dsp:nvSpPr>
        <dsp:cNvPr id="0" name=""/>
        <dsp:cNvSpPr/>
      </dsp:nvSpPr>
      <dsp:spPr>
        <a:xfrm>
          <a:off x="0" y="1166994"/>
          <a:ext cx="6245265" cy="9301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F82AB-EE49-4189-8766-D0DC510EB5A4}">
      <dsp:nvSpPr>
        <dsp:cNvPr id="0" name=""/>
        <dsp:cNvSpPr/>
      </dsp:nvSpPr>
      <dsp:spPr>
        <a:xfrm>
          <a:off x="281355" y="1376267"/>
          <a:ext cx="511556" cy="51155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4FCEA9-45E2-46BA-974E-1A8F1DB98CDA}">
      <dsp:nvSpPr>
        <dsp:cNvPr id="0" name=""/>
        <dsp:cNvSpPr/>
      </dsp:nvSpPr>
      <dsp:spPr>
        <a:xfrm>
          <a:off x="1074268" y="1166994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Theorie spieren</a:t>
          </a:r>
          <a:endParaRPr lang="en-US" sz="1900" kern="1200"/>
        </a:p>
      </dsp:txBody>
      <dsp:txXfrm>
        <a:off x="1074268" y="1166994"/>
        <a:ext cx="5170996" cy="930102"/>
      </dsp:txXfrm>
    </dsp:sp>
    <dsp:sp modelId="{C6B173AA-8A2F-4098-80CE-E33F840034A6}">
      <dsp:nvSpPr>
        <dsp:cNvPr id="0" name=""/>
        <dsp:cNvSpPr/>
      </dsp:nvSpPr>
      <dsp:spPr>
        <a:xfrm>
          <a:off x="0" y="2329622"/>
          <a:ext cx="6245265" cy="9301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6CF12-49B5-43B1-8A72-19A8D3992FDC}">
      <dsp:nvSpPr>
        <dsp:cNvPr id="0" name=""/>
        <dsp:cNvSpPr/>
      </dsp:nvSpPr>
      <dsp:spPr>
        <a:xfrm>
          <a:off x="281355" y="2538895"/>
          <a:ext cx="511556" cy="51155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1EF49A-6E3F-4EB8-AEDE-837B9E0B980B}">
      <dsp:nvSpPr>
        <dsp:cNvPr id="0" name=""/>
        <dsp:cNvSpPr/>
      </dsp:nvSpPr>
      <dsp:spPr>
        <a:xfrm>
          <a:off x="1074268" y="2329622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Theorie pezen</a:t>
          </a:r>
          <a:endParaRPr lang="en-US" sz="1900" kern="1200"/>
        </a:p>
      </dsp:txBody>
      <dsp:txXfrm>
        <a:off x="1074268" y="2329622"/>
        <a:ext cx="5170996" cy="930102"/>
      </dsp:txXfrm>
    </dsp:sp>
    <dsp:sp modelId="{C8B4AECD-88CA-4671-8051-218E8E0473F7}">
      <dsp:nvSpPr>
        <dsp:cNvPr id="0" name=""/>
        <dsp:cNvSpPr/>
      </dsp:nvSpPr>
      <dsp:spPr>
        <a:xfrm>
          <a:off x="0" y="3492250"/>
          <a:ext cx="6245265" cy="9301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D8916-057C-4E5C-AD74-64254E18A2A1}">
      <dsp:nvSpPr>
        <dsp:cNvPr id="0" name=""/>
        <dsp:cNvSpPr/>
      </dsp:nvSpPr>
      <dsp:spPr>
        <a:xfrm>
          <a:off x="281355" y="3701523"/>
          <a:ext cx="511556" cy="51155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182E37-C200-410D-9263-6D88354F2A24}">
      <dsp:nvSpPr>
        <dsp:cNvPr id="0" name=""/>
        <dsp:cNvSpPr/>
      </dsp:nvSpPr>
      <dsp:spPr>
        <a:xfrm>
          <a:off x="1074268" y="3492250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Afwijkingen</a:t>
          </a:r>
          <a:endParaRPr lang="en-US" sz="1900" kern="1200"/>
        </a:p>
      </dsp:txBody>
      <dsp:txXfrm>
        <a:off x="1074268" y="3492250"/>
        <a:ext cx="5170996" cy="930102"/>
      </dsp:txXfrm>
    </dsp:sp>
    <dsp:sp modelId="{4ED75A6F-A771-4624-9AE0-72856EECE170}">
      <dsp:nvSpPr>
        <dsp:cNvPr id="0" name=""/>
        <dsp:cNvSpPr/>
      </dsp:nvSpPr>
      <dsp:spPr>
        <a:xfrm>
          <a:off x="0" y="4654878"/>
          <a:ext cx="6245265" cy="9301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EB1E1-19C2-440E-8B06-C739E0804CE9}">
      <dsp:nvSpPr>
        <dsp:cNvPr id="0" name=""/>
        <dsp:cNvSpPr/>
      </dsp:nvSpPr>
      <dsp:spPr>
        <a:xfrm>
          <a:off x="281355" y="4864151"/>
          <a:ext cx="511556" cy="51155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3F2199-8BAF-48DD-A86E-24EC768BE2D3}">
      <dsp:nvSpPr>
        <dsp:cNvPr id="0" name=""/>
        <dsp:cNvSpPr/>
      </dsp:nvSpPr>
      <dsp:spPr>
        <a:xfrm>
          <a:off x="1074268" y="4654878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Opdracht </a:t>
          </a:r>
          <a:endParaRPr lang="en-US" sz="1900" kern="1200"/>
        </a:p>
      </dsp:txBody>
      <dsp:txXfrm>
        <a:off x="1074268" y="4654878"/>
        <a:ext cx="5170996" cy="930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4B13E7-E585-45D7-9589-FB264C3E8706}">
      <dsp:nvSpPr>
        <dsp:cNvPr id="0" name=""/>
        <dsp:cNvSpPr/>
      </dsp:nvSpPr>
      <dsp:spPr>
        <a:xfrm>
          <a:off x="487742" y="825669"/>
          <a:ext cx="1509750" cy="150975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5B91E-563F-4B6E-BD80-94AA6B94A724}">
      <dsp:nvSpPr>
        <dsp:cNvPr id="0" name=""/>
        <dsp:cNvSpPr/>
      </dsp:nvSpPr>
      <dsp:spPr>
        <a:xfrm>
          <a:off x="809493" y="1147419"/>
          <a:ext cx="866250" cy="8662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AF245-0519-4FFF-9BA7-69F42C9DB660}">
      <dsp:nvSpPr>
        <dsp:cNvPr id="0" name=""/>
        <dsp:cNvSpPr/>
      </dsp:nvSpPr>
      <dsp:spPr>
        <a:xfrm>
          <a:off x="5118" y="2805669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Werkboek anatomie, fysiologie en pathologie</a:t>
          </a:r>
          <a:endParaRPr lang="en-US" sz="1700" kern="1200"/>
        </a:p>
      </dsp:txBody>
      <dsp:txXfrm>
        <a:off x="5118" y="2805669"/>
        <a:ext cx="2475000" cy="720000"/>
      </dsp:txXfrm>
    </dsp:sp>
    <dsp:sp modelId="{DD99A576-B4A1-4BF5-B9D9-BDA65EDFFB76}">
      <dsp:nvSpPr>
        <dsp:cNvPr id="0" name=""/>
        <dsp:cNvSpPr/>
      </dsp:nvSpPr>
      <dsp:spPr>
        <a:xfrm>
          <a:off x="3395868" y="825669"/>
          <a:ext cx="1509750" cy="150975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7DAB61-A036-4AF2-8641-CD97D3632105}">
      <dsp:nvSpPr>
        <dsp:cNvPr id="0" name=""/>
        <dsp:cNvSpPr/>
      </dsp:nvSpPr>
      <dsp:spPr>
        <a:xfrm>
          <a:off x="3717618" y="1147419"/>
          <a:ext cx="866250" cy="8662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8D02BC-2BBF-4BBB-8696-3FFE61C80A32}">
      <dsp:nvSpPr>
        <dsp:cNvPr id="0" name=""/>
        <dsp:cNvSpPr/>
      </dsp:nvSpPr>
      <dsp:spPr>
        <a:xfrm>
          <a:off x="2913243" y="2805669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Hoofdstuk 13</a:t>
          </a:r>
          <a:endParaRPr lang="en-US" sz="1700" kern="1200"/>
        </a:p>
      </dsp:txBody>
      <dsp:txXfrm>
        <a:off x="2913243" y="2805669"/>
        <a:ext cx="2475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1F3DA8-CA65-9EC8-5707-220AF1D34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8C6903-FBC0-FC1D-9961-C58ED289B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EEC77C-CB0C-C3AD-A7B0-296860BB7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37491F-5659-5CCB-856B-1351EBA69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F23C1F-DDDE-EBF0-8812-61314652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33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CAE1A-5305-956F-8D22-CDCEC8453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983D37F-2968-436C-B71D-7475B8BD3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374603-2A60-9A18-5A9E-37331FD88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A1D9A7-B029-7425-07C3-3DDDC6CF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9963EA-BA25-8893-C7B3-87A71D190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868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991FE65-C25C-05B5-4128-E59443AF8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8AFA17A-3BF9-3E77-F69A-7364D7FAB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72B85C-B638-39AC-966D-EAE0DCBD9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3AF702-8BBD-6E50-29CF-30C71C4EC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BE6463-DA8C-E71C-519B-E2453183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88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06C59-C2FA-FFA0-9928-834EE742C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02A484-44B7-ED7D-C68F-D3A4385EA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068B4B-841A-21C6-7FB0-99D2C790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875803-8A6F-88F9-EE5D-506BDA50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E10B1C-7D2C-7BEC-5F6C-C2B455882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23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813942-CA17-6936-C139-DEDAC4501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980DD9D-B50D-47DE-5B5D-6B0D0617F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BFCB80-8CB9-C99A-CE3F-0098586E3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AB0035-E8A1-8D93-5FF2-3182E3867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082E42-3DAC-5784-3AF7-057044E0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03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8CB7C-8550-0005-5978-292B5A609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AA251C-C87A-5675-50D7-EB49F84735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C04A3B9-0696-BC77-E6B7-BD6058E3A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AFF6FCF-EB2A-F195-7569-917CC3C3A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DDDAA72-CB7C-AFFB-9272-9E0BAE3BE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78B9DD-A6D8-5A33-7366-4C0C8F8B4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04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D10CC-5996-D7D4-280F-4A4D8ADBD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932BE7-DA21-0640-469F-3C1EC070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BAE724-D176-70F2-3881-0154DD3B9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3AA589B-7B22-D582-445A-AB6695A1A7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1C5383C-6621-590D-A940-9B62FFC48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262FF7C-00F8-5944-C53C-777C9F6C3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63EB598-3C09-6406-E50B-C6039283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9A49DD-C8E2-CA03-87BE-21CCCA76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333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C106-9ACD-2184-F2A4-E7D90CAB8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8BFDCF5-AEB0-14F0-B7F3-145DE3492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7AC3073-CCE4-FD1A-1B50-82D8536F0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C065674-BFF9-A49B-556B-96BD0216C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7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A825185-0C30-DCA7-FA45-58E520ED4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5959FC7-6A6E-11B9-0338-429B39AAC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29C97E3-50BB-CB7A-1DCE-0D779E58F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24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9C77A-380B-1829-FCFB-28CA8B2DF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07A14B-3C4D-3E34-1324-1B1C0A3E1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A54FFC-2E13-D0FE-C456-E4E124F21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87F0CC3-5973-39C4-013C-DF4D1B7C6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EF05B15-7A3F-D198-C70D-2942AC3B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A38BDB-A00A-0BEE-ADA8-7CD6A599C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00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98953-4AB8-B899-DA0D-1D8621586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4B9C17C-3B28-A057-90F5-E58B0E0A3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E2F0BD3-1322-A766-DAD5-D4398C32B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B3BD31-5B28-022F-E6D1-A5506D91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2978DA-302E-E2F4-2011-264851CA1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63EF9B-808A-4544-C80F-A0BC7B3B0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35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7E0C06E-AAB6-F19B-2080-3D9D73776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FF9EEC-44B5-13BF-CC11-5A8532B57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E92E4E-AB74-8091-B5EA-CBF10E9D4B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071BC-01A2-4A6E-859C-F3F46D2CAFFF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C3B2D8-0477-9755-5029-EFD91DA5D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68DB90-35D6-7EA9-A81D-66B4A3A36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622AD-2884-4E3F-B719-225EC8E786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32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s_4svhtghg?feature=oembe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4A3NG5_HMU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thopedie - Vets &amp; Pets">
            <a:extLst>
              <a:ext uri="{FF2B5EF4-FFF2-40B4-BE49-F238E27FC236}">
                <a16:creationId xmlns:a16="http://schemas.microsoft.com/office/drawing/2014/main" id="{6D0A9A91-BF88-1707-9638-152476C1D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" b="16545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C56A0FDA-9157-2C6B-6549-4570BD71D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5227480"/>
            <a:ext cx="12192003" cy="16305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B220AF-86C7-470E-03D7-DB280EEAB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5645189"/>
            <a:ext cx="7061616" cy="804161"/>
          </a:xfrm>
        </p:spPr>
        <p:txBody>
          <a:bodyPr anchor="ctr">
            <a:normAutofit/>
          </a:bodyPr>
          <a:lstStyle/>
          <a:p>
            <a:pPr algn="l"/>
            <a:r>
              <a:rPr lang="nl-NL" sz="3200"/>
              <a:t>Bewegingsstelsel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02F1D6-7D8C-B8FF-0DB7-3F0D05A35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9816" y="5645189"/>
            <a:ext cx="3453983" cy="804160"/>
          </a:xfrm>
        </p:spPr>
        <p:txBody>
          <a:bodyPr anchor="ctr">
            <a:normAutofit/>
          </a:bodyPr>
          <a:lstStyle/>
          <a:p>
            <a:pPr algn="r"/>
            <a:r>
              <a:rPr lang="nl-NL" sz="1800"/>
              <a:t>Les 2</a:t>
            </a: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96A3C8CE-26B9-D061-59D9-B73267F58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5174856"/>
            <a:ext cx="12207200" cy="123363"/>
            <a:chOff x="-5025" y="6737718"/>
            <a:chExt cx="12207200" cy="123363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8F877943-CA6B-FAFE-9840-3D0B02D23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D03B65C2-8219-E08F-136B-F7517B115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70251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8BB28-9749-602B-516F-8CEB971E3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566844"/>
            <a:ext cx="5181601" cy="1642956"/>
          </a:xfrm>
        </p:spPr>
        <p:txBody>
          <a:bodyPr anchor="b">
            <a:normAutofit/>
          </a:bodyPr>
          <a:lstStyle/>
          <a:p>
            <a:r>
              <a:rPr lang="nl-NL" sz="3600" dirty="0"/>
              <a:t>Afzonderlijke afwijkingen aan bewegingsstelsel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EC946A-E21E-6850-B937-88F7AC04B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112" y="2596243"/>
            <a:ext cx="5199888" cy="3507524"/>
          </a:xfrm>
        </p:spPr>
        <p:txBody>
          <a:bodyPr>
            <a:normAutofit/>
          </a:bodyPr>
          <a:lstStyle/>
          <a:p>
            <a:r>
              <a:rPr lang="nl-NL" sz="1600" dirty="0"/>
              <a:t>ED (elleboogdysplasie) = verzamelnaam voor 4 afwijkingen aan </a:t>
            </a:r>
            <a:r>
              <a:rPr lang="nl-NL" sz="1600" dirty="0" err="1"/>
              <a:t>elleboog</a:t>
            </a:r>
            <a:endParaRPr lang="nl-NL" sz="1600" dirty="0"/>
          </a:p>
          <a:p>
            <a:r>
              <a:rPr lang="nl-NL" sz="1600" dirty="0"/>
              <a:t>ED is erfelijk bepaald</a:t>
            </a:r>
          </a:p>
          <a:p>
            <a:r>
              <a:rPr lang="nl-NL" sz="1600" dirty="0"/>
              <a:t>Gewrichtsvlakken sluiten niet meer goed aan</a:t>
            </a:r>
          </a:p>
          <a:p>
            <a:r>
              <a:rPr lang="nl-NL" sz="1600" dirty="0"/>
              <a:t>Artrose tot gevolg</a:t>
            </a:r>
          </a:p>
          <a:p>
            <a:r>
              <a:rPr lang="nl-NL" sz="1600" dirty="0"/>
              <a:t>Komt vaker voor bij grote rassen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9D47941-986F-4A15-FC41-7527D904B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0285" y="4887325"/>
            <a:ext cx="2022729" cy="1993164"/>
            <a:chOff x="-60285" y="4581559"/>
            <a:chExt cx="2330572" cy="2296509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60EC868-83E9-43E0-4856-1190B2886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1400132">
              <a:off x="1073269" y="6038524"/>
              <a:ext cx="374890" cy="373361"/>
            </a:xfrm>
            <a:custGeom>
              <a:avLst/>
              <a:gdLst>
                <a:gd name="connsiteX0" fmla="*/ 2531073 w 4828010"/>
                <a:gd name="connsiteY0" fmla="*/ 0 h 4873559"/>
                <a:gd name="connsiteX1" fmla="*/ 3937963 w 4828010"/>
                <a:gd name="connsiteY1" fmla="*/ 437433 h 4873559"/>
                <a:gd name="connsiteX2" fmla="*/ 4806231 w 4828010"/>
                <a:gd name="connsiteY2" fmla="*/ 1773180 h 4873559"/>
                <a:gd name="connsiteX3" fmla="*/ 4448644 w 4828010"/>
                <a:gd name="connsiteY3" fmla="*/ 3933235 h 4873559"/>
                <a:gd name="connsiteX4" fmla="*/ 3192542 w 4828010"/>
                <a:gd name="connsiteY4" fmla="*/ 4716168 h 4873559"/>
                <a:gd name="connsiteX5" fmla="*/ 937448 w 4828010"/>
                <a:gd name="connsiteY5" fmla="*/ 4547691 h 4873559"/>
                <a:gd name="connsiteX6" fmla="*/ 12348 w 4828010"/>
                <a:gd name="connsiteY6" fmla="*/ 3026750 h 4873559"/>
                <a:gd name="connsiteX7" fmla="*/ 553508 w 4828010"/>
                <a:gd name="connsiteY7" fmla="*/ 740383 h 4873559"/>
                <a:gd name="connsiteX8" fmla="*/ 2531073 w 4828010"/>
                <a:gd name="connsiteY8" fmla="*/ 0 h 4873559"/>
                <a:gd name="connsiteX0" fmla="*/ 2531073 w 4828010"/>
                <a:gd name="connsiteY0" fmla="*/ 0 h 4853896"/>
                <a:gd name="connsiteX1" fmla="*/ 3937963 w 4828010"/>
                <a:gd name="connsiteY1" fmla="*/ 437433 h 4853896"/>
                <a:gd name="connsiteX2" fmla="*/ 4806231 w 4828010"/>
                <a:gd name="connsiteY2" fmla="*/ 1773180 h 4853896"/>
                <a:gd name="connsiteX3" fmla="*/ 4448644 w 4828010"/>
                <a:gd name="connsiteY3" fmla="*/ 3933235 h 4853896"/>
                <a:gd name="connsiteX4" fmla="*/ 3192542 w 4828010"/>
                <a:gd name="connsiteY4" fmla="*/ 4716168 h 4853896"/>
                <a:gd name="connsiteX5" fmla="*/ 1075671 w 4828010"/>
                <a:gd name="connsiteY5" fmla="*/ 4473263 h 4853896"/>
                <a:gd name="connsiteX6" fmla="*/ 12348 w 4828010"/>
                <a:gd name="connsiteY6" fmla="*/ 3026750 h 4853896"/>
                <a:gd name="connsiteX7" fmla="*/ 553508 w 4828010"/>
                <a:gd name="connsiteY7" fmla="*/ 740383 h 4853896"/>
                <a:gd name="connsiteX8" fmla="*/ 2531073 w 4828010"/>
                <a:gd name="connsiteY8" fmla="*/ 0 h 4853896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531073 w 4828010"/>
                <a:gd name="connsiteY0" fmla="*/ 0 h 4852652"/>
                <a:gd name="connsiteX1" fmla="*/ 3937963 w 4828010"/>
                <a:gd name="connsiteY1" fmla="*/ 437433 h 4852652"/>
                <a:gd name="connsiteX2" fmla="*/ 4806231 w 4828010"/>
                <a:gd name="connsiteY2" fmla="*/ 1773180 h 4852652"/>
                <a:gd name="connsiteX3" fmla="*/ 4448644 w 4828010"/>
                <a:gd name="connsiteY3" fmla="*/ 3933235 h 4852652"/>
                <a:gd name="connsiteX4" fmla="*/ 3192542 w 4828010"/>
                <a:gd name="connsiteY4" fmla="*/ 4716168 h 4852652"/>
                <a:gd name="connsiteX5" fmla="*/ 1160732 w 4828010"/>
                <a:gd name="connsiteY5" fmla="*/ 4467947 h 4852652"/>
                <a:gd name="connsiteX6" fmla="*/ 12348 w 4828010"/>
                <a:gd name="connsiteY6" fmla="*/ 3026750 h 4852652"/>
                <a:gd name="connsiteX7" fmla="*/ 553508 w 4828010"/>
                <a:gd name="connsiteY7" fmla="*/ 740383 h 4852652"/>
                <a:gd name="connsiteX8" fmla="*/ 2531073 w 4828010"/>
                <a:gd name="connsiteY8" fmla="*/ 0 h 485265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60239 w 4757176"/>
                <a:gd name="connsiteY0" fmla="*/ 0 h 4850182"/>
                <a:gd name="connsiteX1" fmla="*/ 3867129 w 4757176"/>
                <a:gd name="connsiteY1" fmla="*/ 437433 h 4850182"/>
                <a:gd name="connsiteX2" fmla="*/ 4735397 w 4757176"/>
                <a:gd name="connsiteY2" fmla="*/ 1773180 h 4850182"/>
                <a:gd name="connsiteX3" fmla="*/ 4377810 w 4757176"/>
                <a:gd name="connsiteY3" fmla="*/ 3933235 h 4850182"/>
                <a:gd name="connsiteX4" fmla="*/ 3121708 w 4757176"/>
                <a:gd name="connsiteY4" fmla="*/ 4716168 h 4850182"/>
                <a:gd name="connsiteX5" fmla="*/ 1089898 w 4757176"/>
                <a:gd name="connsiteY5" fmla="*/ 4467947 h 4850182"/>
                <a:gd name="connsiteX6" fmla="*/ 15942 w 4757176"/>
                <a:gd name="connsiteY6" fmla="*/ 3101178 h 4850182"/>
                <a:gd name="connsiteX7" fmla="*/ 482674 w 4757176"/>
                <a:gd name="connsiteY7" fmla="*/ 740383 h 4850182"/>
                <a:gd name="connsiteX8" fmla="*/ 2460239 w 4757176"/>
                <a:gd name="connsiteY8" fmla="*/ 0 h 4850182"/>
                <a:gd name="connsiteX0" fmla="*/ 2484014 w 4780951"/>
                <a:gd name="connsiteY0" fmla="*/ 0 h 4850182"/>
                <a:gd name="connsiteX1" fmla="*/ 3890904 w 4780951"/>
                <a:gd name="connsiteY1" fmla="*/ 437433 h 4850182"/>
                <a:gd name="connsiteX2" fmla="*/ 4759172 w 4780951"/>
                <a:gd name="connsiteY2" fmla="*/ 1773180 h 4850182"/>
                <a:gd name="connsiteX3" fmla="*/ 4401585 w 4780951"/>
                <a:gd name="connsiteY3" fmla="*/ 3933235 h 4850182"/>
                <a:gd name="connsiteX4" fmla="*/ 3145483 w 4780951"/>
                <a:gd name="connsiteY4" fmla="*/ 4716168 h 4850182"/>
                <a:gd name="connsiteX5" fmla="*/ 1113673 w 4780951"/>
                <a:gd name="connsiteY5" fmla="*/ 4467947 h 4850182"/>
                <a:gd name="connsiteX6" fmla="*/ 39717 w 4780951"/>
                <a:gd name="connsiteY6" fmla="*/ 3101178 h 4850182"/>
                <a:gd name="connsiteX7" fmla="*/ 506449 w 4780951"/>
                <a:gd name="connsiteY7" fmla="*/ 740383 h 4850182"/>
                <a:gd name="connsiteX8" fmla="*/ 2484014 w 4780951"/>
                <a:gd name="connsiteY8" fmla="*/ 0 h 4850182"/>
                <a:gd name="connsiteX0" fmla="*/ 2484014 w 4780127"/>
                <a:gd name="connsiteY0" fmla="*/ 0 h 4850182"/>
                <a:gd name="connsiteX1" fmla="*/ 3890904 w 4780127"/>
                <a:gd name="connsiteY1" fmla="*/ 437433 h 4850182"/>
                <a:gd name="connsiteX2" fmla="*/ 4759172 w 4780127"/>
                <a:gd name="connsiteY2" fmla="*/ 1773180 h 4850182"/>
                <a:gd name="connsiteX3" fmla="*/ 4390953 w 4780127"/>
                <a:gd name="connsiteY3" fmla="*/ 3805644 h 4850182"/>
                <a:gd name="connsiteX4" fmla="*/ 3145483 w 4780127"/>
                <a:gd name="connsiteY4" fmla="*/ 4716168 h 4850182"/>
                <a:gd name="connsiteX5" fmla="*/ 1113673 w 4780127"/>
                <a:gd name="connsiteY5" fmla="*/ 4467947 h 4850182"/>
                <a:gd name="connsiteX6" fmla="*/ 39717 w 4780127"/>
                <a:gd name="connsiteY6" fmla="*/ 3101178 h 4850182"/>
                <a:gd name="connsiteX7" fmla="*/ 506449 w 4780127"/>
                <a:gd name="connsiteY7" fmla="*/ 740383 h 4850182"/>
                <a:gd name="connsiteX8" fmla="*/ 2484014 w 4780127"/>
                <a:gd name="connsiteY8" fmla="*/ 0 h 4850182"/>
                <a:gd name="connsiteX0" fmla="*/ 2484014 w 4778010"/>
                <a:gd name="connsiteY0" fmla="*/ 0 h 4846926"/>
                <a:gd name="connsiteX1" fmla="*/ 3890904 w 4778010"/>
                <a:gd name="connsiteY1" fmla="*/ 437433 h 4846926"/>
                <a:gd name="connsiteX2" fmla="*/ 4759172 w 4778010"/>
                <a:gd name="connsiteY2" fmla="*/ 1773180 h 4846926"/>
                <a:gd name="connsiteX3" fmla="*/ 4390953 w 4778010"/>
                <a:gd name="connsiteY3" fmla="*/ 3805644 h 4846926"/>
                <a:gd name="connsiteX4" fmla="*/ 3343914 w 4778010"/>
                <a:gd name="connsiteY4" fmla="*/ 4712128 h 4846926"/>
                <a:gd name="connsiteX5" fmla="*/ 1113673 w 4778010"/>
                <a:gd name="connsiteY5" fmla="*/ 4467947 h 4846926"/>
                <a:gd name="connsiteX6" fmla="*/ 39717 w 4778010"/>
                <a:gd name="connsiteY6" fmla="*/ 3101178 h 4846926"/>
                <a:gd name="connsiteX7" fmla="*/ 506449 w 4778010"/>
                <a:gd name="connsiteY7" fmla="*/ 740383 h 4846926"/>
                <a:gd name="connsiteX8" fmla="*/ 2484014 w 4778010"/>
                <a:gd name="connsiteY8" fmla="*/ 0 h 4846926"/>
                <a:gd name="connsiteX0" fmla="*/ 2484014 w 4782503"/>
                <a:gd name="connsiteY0" fmla="*/ 0 h 4846926"/>
                <a:gd name="connsiteX1" fmla="*/ 3890904 w 4782503"/>
                <a:gd name="connsiteY1" fmla="*/ 437433 h 4846926"/>
                <a:gd name="connsiteX2" fmla="*/ 4759172 w 4782503"/>
                <a:gd name="connsiteY2" fmla="*/ 1773180 h 4846926"/>
                <a:gd name="connsiteX3" fmla="*/ 4450482 w 4782503"/>
                <a:gd name="connsiteY3" fmla="*/ 3688481 h 4846926"/>
                <a:gd name="connsiteX4" fmla="*/ 3343914 w 4782503"/>
                <a:gd name="connsiteY4" fmla="*/ 4712128 h 4846926"/>
                <a:gd name="connsiteX5" fmla="*/ 1113673 w 4782503"/>
                <a:gd name="connsiteY5" fmla="*/ 4467947 h 4846926"/>
                <a:gd name="connsiteX6" fmla="*/ 39717 w 4782503"/>
                <a:gd name="connsiteY6" fmla="*/ 3101178 h 4846926"/>
                <a:gd name="connsiteX7" fmla="*/ 506449 w 4782503"/>
                <a:gd name="connsiteY7" fmla="*/ 740383 h 4846926"/>
                <a:gd name="connsiteX8" fmla="*/ 2484014 w 4782503"/>
                <a:gd name="connsiteY8" fmla="*/ 0 h 4846926"/>
                <a:gd name="connsiteX0" fmla="*/ 2484014 w 4784889"/>
                <a:gd name="connsiteY0" fmla="*/ 0 h 4846926"/>
                <a:gd name="connsiteX1" fmla="*/ 3890904 w 4784889"/>
                <a:gd name="connsiteY1" fmla="*/ 437433 h 4846926"/>
                <a:gd name="connsiteX2" fmla="*/ 4759172 w 4784889"/>
                <a:gd name="connsiteY2" fmla="*/ 1773180 h 4846926"/>
                <a:gd name="connsiteX3" fmla="*/ 4474294 w 4784889"/>
                <a:gd name="connsiteY3" fmla="*/ 3676361 h 4846926"/>
                <a:gd name="connsiteX4" fmla="*/ 3343914 w 4784889"/>
                <a:gd name="connsiteY4" fmla="*/ 4712128 h 4846926"/>
                <a:gd name="connsiteX5" fmla="*/ 1113673 w 4784889"/>
                <a:gd name="connsiteY5" fmla="*/ 4467947 h 4846926"/>
                <a:gd name="connsiteX6" fmla="*/ 39717 w 4784889"/>
                <a:gd name="connsiteY6" fmla="*/ 3101178 h 4846926"/>
                <a:gd name="connsiteX7" fmla="*/ 506449 w 4784889"/>
                <a:gd name="connsiteY7" fmla="*/ 740383 h 4846926"/>
                <a:gd name="connsiteX8" fmla="*/ 2484014 w 4784889"/>
                <a:gd name="connsiteY8" fmla="*/ 0 h 4846926"/>
                <a:gd name="connsiteX0" fmla="*/ 2484014 w 4784889"/>
                <a:gd name="connsiteY0" fmla="*/ 0 h 4860980"/>
                <a:gd name="connsiteX1" fmla="*/ 3890904 w 4784889"/>
                <a:gd name="connsiteY1" fmla="*/ 437433 h 4860980"/>
                <a:gd name="connsiteX2" fmla="*/ 4759172 w 4784889"/>
                <a:gd name="connsiteY2" fmla="*/ 1773180 h 4860980"/>
                <a:gd name="connsiteX3" fmla="*/ 4474294 w 4784889"/>
                <a:gd name="connsiteY3" fmla="*/ 3676361 h 4860980"/>
                <a:gd name="connsiteX4" fmla="*/ 3343914 w 4784889"/>
                <a:gd name="connsiteY4" fmla="*/ 4712128 h 4860980"/>
                <a:gd name="connsiteX5" fmla="*/ 1097799 w 4784889"/>
                <a:gd name="connsiteY5" fmla="*/ 4524510 h 4860980"/>
                <a:gd name="connsiteX6" fmla="*/ 39717 w 4784889"/>
                <a:gd name="connsiteY6" fmla="*/ 3101178 h 4860980"/>
                <a:gd name="connsiteX7" fmla="*/ 506449 w 4784889"/>
                <a:gd name="connsiteY7" fmla="*/ 740383 h 4860980"/>
                <a:gd name="connsiteX8" fmla="*/ 2484014 w 4784889"/>
                <a:gd name="connsiteY8" fmla="*/ 0 h 4860980"/>
                <a:gd name="connsiteX0" fmla="*/ 2484014 w 4783308"/>
                <a:gd name="connsiteY0" fmla="*/ 0 h 4860981"/>
                <a:gd name="connsiteX1" fmla="*/ 3890904 w 4783308"/>
                <a:gd name="connsiteY1" fmla="*/ 437433 h 4860981"/>
                <a:gd name="connsiteX2" fmla="*/ 4759172 w 4783308"/>
                <a:gd name="connsiteY2" fmla="*/ 1773180 h 4860981"/>
                <a:gd name="connsiteX3" fmla="*/ 4474294 w 4783308"/>
                <a:gd name="connsiteY3" fmla="*/ 3676361 h 4860981"/>
                <a:gd name="connsiteX4" fmla="*/ 3443129 w 4783308"/>
                <a:gd name="connsiteY4" fmla="*/ 4712129 h 4860981"/>
                <a:gd name="connsiteX5" fmla="*/ 1097799 w 4783308"/>
                <a:gd name="connsiteY5" fmla="*/ 4524510 h 4860981"/>
                <a:gd name="connsiteX6" fmla="*/ 39717 w 4783308"/>
                <a:gd name="connsiteY6" fmla="*/ 3101178 h 4860981"/>
                <a:gd name="connsiteX7" fmla="*/ 506449 w 4783308"/>
                <a:gd name="connsiteY7" fmla="*/ 740383 h 4860981"/>
                <a:gd name="connsiteX8" fmla="*/ 2484014 w 4783308"/>
                <a:gd name="connsiteY8" fmla="*/ 0 h 4860981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484014 w 4783308"/>
                <a:gd name="connsiteY0" fmla="*/ 0 h 4821502"/>
                <a:gd name="connsiteX1" fmla="*/ 3890904 w 4783308"/>
                <a:gd name="connsiteY1" fmla="*/ 437433 h 4821502"/>
                <a:gd name="connsiteX2" fmla="*/ 4759172 w 4783308"/>
                <a:gd name="connsiteY2" fmla="*/ 1773180 h 4821502"/>
                <a:gd name="connsiteX3" fmla="*/ 4474294 w 4783308"/>
                <a:gd name="connsiteY3" fmla="*/ 3676361 h 4821502"/>
                <a:gd name="connsiteX4" fmla="*/ 3443129 w 4783308"/>
                <a:gd name="connsiteY4" fmla="*/ 4712129 h 4821502"/>
                <a:gd name="connsiteX5" fmla="*/ 1097799 w 4783308"/>
                <a:gd name="connsiteY5" fmla="*/ 4524510 h 4821502"/>
                <a:gd name="connsiteX6" fmla="*/ 39717 w 4783308"/>
                <a:gd name="connsiteY6" fmla="*/ 3101178 h 4821502"/>
                <a:gd name="connsiteX7" fmla="*/ 506449 w 4783308"/>
                <a:gd name="connsiteY7" fmla="*/ 740383 h 4821502"/>
                <a:gd name="connsiteX8" fmla="*/ 2484014 w 4783308"/>
                <a:gd name="connsiteY8" fmla="*/ 0 h 4821502"/>
                <a:gd name="connsiteX0" fmla="*/ 2532073 w 4784141"/>
                <a:gd name="connsiteY0" fmla="*/ 0 h 4773425"/>
                <a:gd name="connsiteX1" fmla="*/ 3891737 w 4784141"/>
                <a:gd name="connsiteY1" fmla="*/ 389356 h 4773425"/>
                <a:gd name="connsiteX2" fmla="*/ 4760005 w 4784141"/>
                <a:gd name="connsiteY2" fmla="*/ 1725103 h 4773425"/>
                <a:gd name="connsiteX3" fmla="*/ 4475127 w 4784141"/>
                <a:gd name="connsiteY3" fmla="*/ 3628284 h 4773425"/>
                <a:gd name="connsiteX4" fmla="*/ 3443962 w 4784141"/>
                <a:gd name="connsiteY4" fmla="*/ 4664052 h 4773425"/>
                <a:gd name="connsiteX5" fmla="*/ 1098632 w 4784141"/>
                <a:gd name="connsiteY5" fmla="*/ 4476433 h 4773425"/>
                <a:gd name="connsiteX6" fmla="*/ 40550 w 4784141"/>
                <a:gd name="connsiteY6" fmla="*/ 3053101 h 4773425"/>
                <a:gd name="connsiteX7" fmla="*/ 507282 w 4784141"/>
                <a:gd name="connsiteY7" fmla="*/ 692306 h 4773425"/>
                <a:gd name="connsiteX8" fmla="*/ 2532073 w 4784141"/>
                <a:gd name="connsiteY8" fmla="*/ 0 h 4773425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32073 w 4784141"/>
                <a:gd name="connsiteY0" fmla="*/ 491 h 4773916"/>
                <a:gd name="connsiteX1" fmla="*/ 3891737 w 4784141"/>
                <a:gd name="connsiteY1" fmla="*/ 389847 h 4773916"/>
                <a:gd name="connsiteX2" fmla="*/ 4760005 w 4784141"/>
                <a:gd name="connsiteY2" fmla="*/ 1725594 h 4773916"/>
                <a:gd name="connsiteX3" fmla="*/ 4475127 w 4784141"/>
                <a:gd name="connsiteY3" fmla="*/ 3628775 h 4773916"/>
                <a:gd name="connsiteX4" fmla="*/ 3443962 w 4784141"/>
                <a:gd name="connsiteY4" fmla="*/ 4664543 h 4773916"/>
                <a:gd name="connsiteX5" fmla="*/ 1098632 w 4784141"/>
                <a:gd name="connsiteY5" fmla="*/ 4476924 h 4773916"/>
                <a:gd name="connsiteX6" fmla="*/ 40550 w 4784141"/>
                <a:gd name="connsiteY6" fmla="*/ 3053592 h 4773916"/>
                <a:gd name="connsiteX7" fmla="*/ 507282 w 4784141"/>
                <a:gd name="connsiteY7" fmla="*/ 692797 h 4773916"/>
                <a:gd name="connsiteX8" fmla="*/ 2532073 w 4784141"/>
                <a:gd name="connsiteY8" fmla="*/ 491 h 4773916"/>
                <a:gd name="connsiteX0" fmla="*/ 2558783 w 4784614"/>
                <a:gd name="connsiteY0" fmla="*/ 525 h 4757924"/>
                <a:gd name="connsiteX1" fmla="*/ 3892210 w 4784614"/>
                <a:gd name="connsiteY1" fmla="*/ 373855 h 4757924"/>
                <a:gd name="connsiteX2" fmla="*/ 4760478 w 4784614"/>
                <a:gd name="connsiteY2" fmla="*/ 1709602 h 4757924"/>
                <a:gd name="connsiteX3" fmla="*/ 4475600 w 4784614"/>
                <a:gd name="connsiteY3" fmla="*/ 3612783 h 4757924"/>
                <a:gd name="connsiteX4" fmla="*/ 3444435 w 4784614"/>
                <a:gd name="connsiteY4" fmla="*/ 4648551 h 4757924"/>
                <a:gd name="connsiteX5" fmla="*/ 1099105 w 4784614"/>
                <a:gd name="connsiteY5" fmla="*/ 4460932 h 4757924"/>
                <a:gd name="connsiteX6" fmla="*/ 41023 w 4784614"/>
                <a:gd name="connsiteY6" fmla="*/ 3037600 h 4757924"/>
                <a:gd name="connsiteX7" fmla="*/ 507755 w 4784614"/>
                <a:gd name="connsiteY7" fmla="*/ 676805 h 4757924"/>
                <a:gd name="connsiteX8" fmla="*/ 2558783 w 4784614"/>
                <a:gd name="connsiteY8" fmla="*/ 525 h 4757924"/>
                <a:gd name="connsiteX0" fmla="*/ 2558783 w 4784614"/>
                <a:gd name="connsiteY0" fmla="*/ 408 h 4757807"/>
                <a:gd name="connsiteX1" fmla="*/ 3907953 w 4784614"/>
                <a:gd name="connsiteY1" fmla="*/ 443183 h 4757807"/>
                <a:gd name="connsiteX2" fmla="*/ 4760478 w 4784614"/>
                <a:gd name="connsiteY2" fmla="*/ 1709485 h 4757807"/>
                <a:gd name="connsiteX3" fmla="*/ 4475600 w 4784614"/>
                <a:gd name="connsiteY3" fmla="*/ 3612666 h 4757807"/>
                <a:gd name="connsiteX4" fmla="*/ 3444435 w 4784614"/>
                <a:gd name="connsiteY4" fmla="*/ 4648434 h 4757807"/>
                <a:gd name="connsiteX5" fmla="*/ 1099105 w 4784614"/>
                <a:gd name="connsiteY5" fmla="*/ 4460815 h 4757807"/>
                <a:gd name="connsiteX6" fmla="*/ 41023 w 4784614"/>
                <a:gd name="connsiteY6" fmla="*/ 3037483 h 4757807"/>
                <a:gd name="connsiteX7" fmla="*/ 507755 w 4784614"/>
                <a:gd name="connsiteY7" fmla="*/ 676688 h 4757807"/>
                <a:gd name="connsiteX8" fmla="*/ 2558783 w 4784614"/>
                <a:gd name="connsiteY8" fmla="*/ 408 h 4757807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50 h 4954478"/>
                <a:gd name="connsiteX1" fmla="*/ 3910127 w 4786788"/>
                <a:gd name="connsiteY1" fmla="*/ 639854 h 4954478"/>
                <a:gd name="connsiteX2" fmla="*/ 4762652 w 4786788"/>
                <a:gd name="connsiteY2" fmla="*/ 1906156 h 4954478"/>
                <a:gd name="connsiteX3" fmla="*/ 4477774 w 4786788"/>
                <a:gd name="connsiteY3" fmla="*/ 3809337 h 4954478"/>
                <a:gd name="connsiteX4" fmla="*/ 3446609 w 4786788"/>
                <a:gd name="connsiteY4" fmla="*/ 4845105 h 4954478"/>
                <a:gd name="connsiteX5" fmla="*/ 1101279 w 4786788"/>
                <a:gd name="connsiteY5" fmla="*/ 4657486 h 4954478"/>
                <a:gd name="connsiteX6" fmla="*/ 43197 w 4786788"/>
                <a:gd name="connsiteY6" fmla="*/ 3234154 h 4954478"/>
                <a:gd name="connsiteX7" fmla="*/ 509929 w 4786788"/>
                <a:gd name="connsiteY7" fmla="*/ 873359 h 4954478"/>
                <a:gd name="connsiteX8" fmla="*/ 2675744 w 4786788"/>
                <a:gd name="connsiteY8" fmla="*/ 250 h 4954478"/>
                <a:gd name="connsiteX0" fmla="*/ 2675744 w 4786788"/>
                <a:gd name="connsiteY0" fmla="*/ 290 h 4954518"/>
                <a:gd name="connsiteX1" fmla="*/ 3910127 w 4786788"/>
                <a:gd name="connsiteY1" fmla="*/ 639894 h 4954518"/>
                <a:gd name="connsiteX2" fmla="*/ 4762652 w 4786788"/>
                <a:gd name="connsiteY2" fmla="*/ 1906196 h 4954518"/>
                <a:gd name="connsiteX3" fmla="*/ 4477774 w 4786788"/>
                <a:gd name="connsiteY3" fmla="*/ 3809377 h 4954518"/>
                <a:gd name="connsiteX4" fmla="*/ 3446609 w 4786788"/>
                <a:gd name="connsiteY4" fmla="*/ 4845145 h 4954518"/>
                <a:gd name="connsiteX5" fmla="*/ 1101279 w 4786788"/>
                <a:gd name="connsiteY5" fmla="*/ 4657526 h 4954518"/>
                <a:gd name="connsiteX6" fmla="*/ 43197 w 4786788"/>
                <a:gd name="connsiteY6" fmla="*/ 3234194 h 4954518"/>
                <a:gd name="connsiteX7" fmla="*/ 509929 w 4786788"/>
                <a:gd name="connsiteY7" fmla="*/ 873399 h 4954518"/>
                <a:gd name="connsiteX8" fmla="*/ 2675744 w 4786788"/>
                <a:gd name="connsiteY8" fmla="*/ 290 h 4954518"/>
                <a:gd name="connsiteX0" fmla="*/ 2675744 w 4786788"/>
                <a:gd name="connsiteY0" fmla="*/ 326 h 4954554"/>
                <a:gd name="connsiteX1" fmla="*/ 3990884 w 4786788"/>
                <a:gd name="connsiteY1" fmla="*/ 591130 h 4954554"/>
                <a:gd name="connsiteX2" fmla="*/ 4762652 w 4786788"/>
                <a:gd name="connsiteY2" fmla="*/ 1906232 h 4954554"/>
                <a:gd name="connsiteX3" fmla="*/ 4477774 w 4786788"/>
                <a:gd name="connsiteY3" fmla="*/ 3809413 h 4954554"/>
                <a:gd name="connsiteX4" fmla="*/ 3446609 w 4786788"/>
                <a:gd name="connsiteY4" fmla="*/ 4845181 h 4954554"/>
                <a:gd name="connsiteX5" fmla="*/ 1101279 w 4786788"/>
                <a:gd name="connsiteY5" fmla="*/ 4657562 h 4954554"/>
                <a:gd name="connsiteX6" fmla="*/ 43197 w 4786788"/>
                <a:gd name="connsiteY6" fmla="*/ 3234230 h 4954554"/>
                <a:gd name="connsiteX7" fmla="*/ 509929 w 4786788"/>
                <a:gd name="connsiteY7" fmla="*/ 873435 h 4954554"/>
                <a:gd name="connsiteX8" fmla="*/ 2675744 w 4786788"/>
                <a:gd name="connsiteY8" fmla="*/ 326 h 4954554"/>
                <a:gd name="connsiteX0" fmla="*/ 2662196 w 4773240"/>
                <a:gd name="connsiteY0" fmla="*/ 326 h 4954554"/>
                <a:gd name="connsiteX1" fmla="*/ 3977336 w 4773240"/>
                <a:gd name="connsiteY1" fmla="*/ 591130 h 4954554"/>
                <a:gd name="connsiteX2" fmla="*/ 4749104 w 4773240"/>
                <a:gd name="connsiteY2" fmla="*/ 1906232 h 4954554"/>
                <a:gd name="connsiteX3" fmla="*/ 4464226 w 4773240"/>
                <a:gd name="connsiteY3" fmla="*/ 3809413 h 4954554"/>
                <a:gd name="connsiteX4" fmla="*/ 3433061 w 4773240"/>
                <a:gd name="connsiteY4" fmla="*/ 4845181 h 4954554"/>
                <a:gd name="connsiteX5" fmla="*/ 1087731 w 4773240"/>
                <a:gd name="connsiteY5" fmla="*/ 4657562 h 4954554"/>
                <a:gd name="connsiteX6" fmla="*/ 29649 w 4773240"/>
                <a:gd name="connsiteY6" fmla="*/ 3234230 h 4954554"/>
                <a:gd name="connsiteX7" fmla="*/ 640977 w 4773240"/>
                <a:gd name="connsiteY7" fmla="*/ 730117 h 4954554"/>
                <a:gd name="connsiteX8" fmla="*/ 2662196 w 4773240"/>
                <a:gd name="connsiteY8" fmla="*/ 326 h 4954554"/>
                <a:gd name="connsiteX0" fmla="*/ 2664762 w 4775806"/>
                <a:gd name="connsiteY0" fmla="*/ 326 h 4954554"/>
                <a:gd name="connsiteX1" fmla="*/ 3979902 w 4775806"/>
                <a:gd name="connsiteY1" fmla="*/ 591130 h 4954554"/>
                <a:gd name="connsiteX2" fmla="*/ 4751670 w 4775806"/>
                <a:gd name="connsiteY2" fmla="*/ 1906232 h 4954554"/>
                <a:gd name="connsiteX3" fmla="*/ 4466792 w 4775806"/>
                <a:gd name="connsiteY3" fmla="*/ 3809413 h 4954554"/>
                <a:gd name="connsiteX4" fmla="*/ 3435627 w 4775806"/>
                <a:gd name="connsiteY4" fmla="*/ 4845181 h 4954554"/>
                <a:gd name="connsiteX5" fmla="*/ 1090297 w 4775806"/>
                <a:gd name="connsiteY5" fmla="*/ 4657562 h 4954554"/>
                <a:gd name="connsiteX6" fmla="*/ 32215 w 4775806"/>
                <a:gd name="connsiteY6" fmla="*/ 3234230 h 4954554"/>
                <a:gd name="connsiteX7" fmla="*/ 607899 w 4775806"/>
                <a:gd name="connsiteY7" fmla="*/ 806182 h 4954554"/>
                <a:gd name="connsiteX8" fmla="*/ 2664762 w 4775806"/>
                <a:gd name="connsiteY8" fmla="*/ 326 h 4954554"/>
                <a:gd name="connsiteX0" fmla="*/ 2673549 w 4784593"/>
                <a:gd name="connsiteY0" fmla="*/ 326 h 4954554"/>
                <a:gd name="connsiteX1" fmla="*/ 3988689 w 4784593"/>
                <a:gd name="connsiteY1" fmla="*/ 591130 h 4954554"/>
                <a:gd name="connsiteX2" fmla="*/ 4760457 w 4784593"/>
                <a:gd name="connsiteY2" fmla="*/ 1906232 h 4954554"/>
                <a:gd name="connsiteX3" fmla="*/ 4475579 w 4784593"/>
                <a:gd name="connsiteY3" fmla="*/ 3809413 h 4954554"/>
                <a:gd name="connsiteX4" fmla="*/ 3444414 w 4784593"/>
                <a:gd name="connsiteY4" fmla="*/ 4845181 h 4954554"/>
                <a:gd name="connsiteX5" fmla="*/ 1099084 w 4784593"/>
                <a:gd name="connsiteY5" fmla="*/ 4657562 h 4954554"/>
                <a:gd name="connsiteX6" fmla="*/ 41002 w 4784593"/>
                <a:gd name="connsiteY6" fmla="*/ 3234230 h 4954554"/>
                <a:gd name="connsiteX7" fmla="*/ 616686 w 4784593"/>
                <a:gd name="connsiteY7" fmla="*/ 806182 h 4954554"/>
                <a:gd name="connsiteX8" fmla="*/ 2673549 w 4784593"/>
                <a:gd name="connsiteY8" fmla="*/ 326 h 4954554"/>
                <a:gd name="connsiteX0" fmla="*/ 2649000 w 4760044"/>
                <a:gd name="connsiteY0" fmla="*/ 326 h 4964273"/>
                <a:gd name="connsiteX1" fmla="*/ 3964140 w 4760044"/>
                <a:gd name="connsiteY1" fmla="*/ 591130 h 4964273"/>
                <a:gd name="connsiteX2" fmla="*/ 4735908 w 4760044"/>
                <a:gd name="connsiteY2" fmla="*/ 1906232 h 4964273"/>
                <a:gd name="connsiteX3" fmla="*/ 4451030 w 4760044"/>
                <a:gd name="connsiteY3" fmla="*/ 3809413 h 4964273"/>
                <a:gd name="connsiteX4" fmla="*/ 3419865 w 4760044"/>
                <a:gd name="connsiteY4" fmla="*/ 4845181 h 4964273"/>
                <a:gd name="connsiteX5" fmla="*/ 1074535 w 4760044"/>
                <a:gd name="connsiteY5" fmla="*/ 4657562 h 4964273"/>
                <a:gd name="connsiteX6" fmla="*/ 33359 w 4760044"/>
                <a:gd name="connsiteY6" fmla="*/ 2995991 h 4964273"/>
                <a:gd name="connsiteX7" fmla="*/ 592137 w 4760044"/>
                <a:gd name="connsiteY7" fmla="*/ 806182 h 4964273"/>
                <a:gd name="connsiteX8" fmla="*/ 2649000 w 4760044"/>
                <a:gd name="connsiteY8" fmla="*/ 326 h 4964273"/>
                <a:gd name="connsiteX0" fmla="*/ 2649000 w 4849482"/>
                <a:gd name="connsiteY0" fmla="*/ 2 h 4963949"/>
                <a:gd name="connsiteX1" fmla="*/ 4735908 w 4849482"/>
                <a:gd name="connsiteY1" fmla="*/ 1905908 h 4963949"/>
                <a:gd name="connsiteX2" fmla="*/ 4451030 w 4849482"/>
                <a:gd name="connsiteY2" fmla="*/ 3809089 h 4963949"/>
                <a:gd name="connsiteX3" fmla="*/ 3419865 w 4849482"/>
                <a:gd name="connsiteY3" fmla="*/ 4844857 h 4963949"/>
                <a:gd name="connsiteX4" fmla="*/ 1074535 w 4849482"/>
                <a:gd name="connsiteY4" fmla="*/ 4657238 h 4963949"/>
                <a:gd name="connsiteX5" fmla="*/ 33359 w 4849482"/>
                <a:gd name="connsiteY5" fmla="*/ 2995667 h 4963949"/>
                <a:gd name="connsiteX6" fmla="*/ 592137 w 4849482"/>
                <a:gd name="connsiteY6" fmla="*/ 805858 h 4963949"/>
                <a:gd name="connsiteX7" fmla="*/ 2649000 w 4849482"/>
                <a:gd name="connsiteY7" fmla="*/ 2 h 4963949"/>
                <a:gd name="connsiteX0" fmla="*/ 2649000 w 4942023"/>
                <a:gd name="connsiteY0" fmla="*/ 2 h 4678955"/>
                <a:gd name="connsiteX1" fmla="*/ 4735908 w 4942023"/>
                <a:gd name="connsiteY1" fmla="*/ 1905908 h 4678955"/>
                <a:gd name="connsiteX2" fmla="*/ 4451030 w 4942023"/>
                <a:gd name="connsiteY2" fmla="*/ 3809089 h 4678955"/>
                <a:gd name="connsiteX3" fmla="*/ 1074535 w 4942023"/>
                <a:gd name="connsiteY3" fmla="*/ 4657238 h 4678955"/>
                <a:gd name="connsiteX4" fmla="*/ 33359 w 4942023"/>
                <a:gd name="connsiteY4" fmla="*/ 2995667 h 4678955"/>
                <a:gd name="connsiteX5" fmla="*/ 592137 w 4942023"/>
                <a:gd name="connsiteY5" fmla="*/ 805858 h 4678955"/>
                <a:gd name="connsiteX6" fmla="*/ 2649000 w 4942023"/>
                <a:gd name="connsiteY6" fmla="*/ 2 h 4678955"/>
                <a:gd name="connsiteX0" fmla="*/ 2649000 w 4806392"/>
                <a:gd name="connsiteY0" fmla="*/ 2 h 4842789"/>
                <a:gd name="connsiteX1" fmla="*/ 4735908 w 4806392"/>
                <a:gd name="connsiteY1" fmla="*/ 1905908 h 4842789"/>
                <a:gd name="connsiteX2" fmla="*/ 3706624 w 4806392"/>
                <a:gd name="connsiteY2" fmla="*/ 4493428 h 4842789"/>
                <a:gd name="connsiteX3" fmla="*/ 1074535 w 4806392"/>
                <a:gd name="connsiteY3" fmla="*/ 4657238 h 4842789"/>
                <a:gd name="connsiteX4" fmla="*/ 33359 w 4806392"/>
                <a:gd name="connsiteY4" fmla="*/ 2995667 h 4842789"/>
                <a:gd name="connsiteX5" fmla="*/ 592137 w 4806392"/>
                <a:gd name="connsiteY5" fmla="*/ 805858 h 4842789"/>
                <a:gd name="connsiteX6" fmla="*/ 2649000 w 4806392"/>
                <a:gd name="connsiteY6" fmla="*/ 2 h 4842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06392" h="4842789">
                  <a:moveTo>
                    <a:pt x="2649000" y="2"/>
                  </a:moveTo>
                  <a:cubicBezTo>
                    <a:pt x="3339628" y="183344"/>
                    <a:pt x="4435570" y="1271060"/>
                    <a:pt x="4735908" y="1905908"/>
                  </a:cubicBezTo>
                  <a:cubicBezTo>
                    <a:pt x="5036246" y="2540756"/>
                    <a:pt x="4316853" y="4034873"/>
                    <a:pt x="3706624" y="4493428"/>
                  </a:cubicBezTo>
                  <a:cubicBezTo>
                    <a:pt x="3096395" y="4951983"/>
                    <a:pt x="1686746" y="4906865"/>
                    <a:pt x="1074535" y="4657238"/>
                  </a:cubicBezTo>
                  <a:cubicBezTo>
                    <a:pt x="462324" y="4407611"/>
                    <a:pt x="145196" y="3624902"/>
                    <a:pt x="33359" y="2995667"/>
                  </a:cubicBezTo>
                  <a:cubicBezTo>
                    <a:pt x="-94426" y="2318585"/>
                    <a:pt x="156197" y="1305135"/>
                    <a:pt x="592137" y="805858"/>
                  </a:cubicBezTo>
                  <a:cubicBezTo>
                    <a:pt x="1028077" y="306581"/>
                    <a:pt x="1996327" y="30750"/>
                    <a:pt x="2649000" y="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D985B52-4EDF-48D5-D47E-F9B38F2A1C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29076">
              <a:off x="962723" y="6319494"/>
              <a:ext cx="1307564" cy="558574"/>
            </a:xfrm>
            <a:custGeom>
              <a:avLst/>
              <a:gdLst>
                <a:gd name="connsiteX0" fmla="*/ 1307564 w 1307564"/>
                <a:gd name="connsiteY0" fmla="*/ 360848 h 558574"/>
                <a:gd name="connsiteX1" fmla="*/ 1264610 w 1307564"/>
                <a:gd name="connsiteY1" fmla="*/ 558387 h 558574"/>
                <a:gd name="connsiteX2" fmla="*/ 496925 w 1307564"/>
                <a:gd name="connsiteY2" fmla="*/ 469382 h 558574"/>
                <a:gd name="connsiteX3" fmla="*/ 472802 w 1307564"/>
                <a:gd name="connsiteY3" fmla="*/ 464872 h 558574"/>
                <a:gd name="connsiteX4" fmla="*/ 0 w 1307564"/>
                <a:gd name="connsiteY4" fmla="*/ 0 h 558574"/>
                <a:gd name="connsiteX5" fmla="*/ 152076 w 1307564"/>
                <a:gd name="connsiteY5" fmla="*/ 41404 h 558574"/>
                <a:gd name="connsiteX6" fmla="*/ 1307564 w 1307564"/>
                <a:gd name="connsiteY6" fmla="*/ 360848 h 558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7564" h="558574">
                  <a:moveTo>
                    <a:pt x="1307564" y="360848"/>
                  </a:moveTo>
                  <a:cubicBezTo>
                    <a:pt x="1303188" y="403876"/>
                    <a:pt x="1279827" y="564823"/>
                    <a:pt x="1264610" y="558387"/>
                  </a:cubicBezTo>
                  <a:cubicBezTo>
                    <a:pt x="1237694" y="559849"/>
                    <a:pt x="802592" y="520038"/>
                    <a:pt x="496925" y="469382"/>
                  </a:cubicBezTo>
                  <a:lnTo>
                    <a:pt x="472802" y="464872"/>
                  </a:lnTo>
                  <a:lnTo>
                    <a:pt x="0" y="0"/>
                  </a:lnTo>
                  <a:lnTo>
                    <a:pt x="152076" y="41404"/>
                  </a:lnTo>
                  <a:cubicBezTo>
                    <a:pt x="614511" y="166095"/>
                    <a:pt x="1270124" y="336305"/>
                    <a:pt x="1307564" y="360848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FB3DD7-EE05-3397-7AB2-0974D469A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29076">
              <a:off x="962723" y="6319494"/>
              <a:ext cx="1307564" cy="558574"/>
            </a:xfrm>
            <a:custGeom>
              <a:avLst/>
              <a:gdLst>
                <a:gd name="connsiteX0" fmla="*/ 1307564 w 1307564"/>
                <a:gd name="connsiteY0" fmla="*/ 360848 h 558574"/>
                <a:gd name="connsiteX1" fmla="*/ 1264610 w 1307564"/>
                <a:gd name="connsiteY1" fmla="*/ 558387 h 558574"/>
                <a:gd name="connsiteX2" fmla="*/ 496925 w 1307564"/>
                <a:gd name="connsiteY2" fmla="*/ 469382 h 558574"/>
                <a:gd name="connsiteX3" fmla="*/ 472802 w 1307564"/>
                <a:gd name="connsiteY3" fmla="*/ 464872 h 558574"/>
                <a:gd name="connsiteX4" fmla="*/ 0 w 1307564"/>
                <a:gd name="connsiteY4" fmla="*/ 0 h 558574"/>
                <a:gd name="connsiteX5" fmla="*/ 152076 w 1307564"/>
                <a:gd name="connsiteY5" fmla="*/ 41404 h 558574"/>
                <a:gd name="connsiteX6" fmla="*/ 1307564 w 1307564"/>
                <a:gd name="connsiteY6" fmla="*/ 360848 h 558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7564" h="558574">
                  <a:moveTo>
                    <a:pt x="1307564" y="360848"/>
                  </a:moveTo>
                  <a:cubicBezTo>
                    <a:pt x="1303188" y="403876"/>
                    <a:pt x="1279827" y="564823"/>
                    <a:pt x="1264610" y="558387"/>
                  </a:cubicBezTo>
                  <a:cubicBezTo>
                    <a:pt x="1237694" y="559849"/>
                    <a:pt x="802592" y="520038"/>
                    <a:pt x="496925" y="469382"/>
                  </a:cubicBezTo>
                  <a:lnTo>
                    <a:pt x="472802" y="464872"/>
                  </a:lnTo>
                  <a:lnTo>
                    <a:pt x="0" y="0"/>
                  </a:lnTo>
                  <a:lnTo>
                    <a:pt x="152076" y="41404"/>
                  </a:lnTo>
                  <a:cubicBezTo>
                    <a:pt x="614511" y="166095"/>
                    <a:pt x="1270124" y="336305"/>
                    <a:pt x="1307564" y="360848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2">
              <a:extLst>
                <a:ext uri="{FF2B5EF4-FFF2-40B4-BE49-F238E27FC236}">
                  <a16:creationId xmlns:a16="http://schemas.microsoft.com/office/drawing/2014/main" id="{D1E859F5-3E53-24D1-D141-628C029B79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938007" flipV="1">
              <a:off x="-570599" y="5091873"/>
              <a:ext cx="1904974" cy="884345"/>
            </a:xfrm>
            <a:custGeom>
              <a:avLst/>
              <a:gdLst>
                <a:gd name="connsiteX0" fmla="*/ 0 w 1904974"/>
                <a:gd name="connsiteY0" fmla="*/ 421557 h 884345"/>
                <a:gd name="connsiteX1" fmla="*/ 416370 w 1904974"/>
                <a:gd name="connsiteY1" fmla="*/ 530740 h 884345"/>
                <a:gd name="connsiteX2" fmla="*/ 1800731 w 1904974"/>
                <a:gd name="connsiteY2" fmla="*/ 866036 h 884345"/>
                <a:gd name="connsiteX3" fmla="*/ 1904485 w 1904974"/>
                <a:gd name="connsiteY3" fmla="*/ 880134 h 884345"/>
                <a:gd name="connsiteX4" fmla="*/ 1894966 w 1904974"/>
                <a:gd name="connsiteY4" fmla="*/ 779469 h 884345"/>
                <a:gd name="connsiteX5" fmla="*/ 1761844 w 1904974"/>
                <a:gd name="connsiteY5" fmla="*/ 402374 h 884345"/>
                <a:gd name="connsiteX6" fmla="*/ 1377785 w 1904974"/>
                <a:gd name="connsiteY6" fmla="*/ 3317 h 884345"/>
                <a:gd name="connsiteX7" fmla="*/ 1372668 w 1904974"/>
                <a:gd name="connsiteY7" fmla="*/ 0 h 884345"/>
                <a:gd name="connsiteX8" fmla="*/ 337869 w 1904974"/>
                <a:gd name="connsiteY8" fmla="*/ 139908 h 884345"/>
                <a:gd name="connsiteX9" fmla="*/ 188081 w 1904974"/>
                <a:gd name="connsiteY9" fmla="*/ 203651 h 884345"/>
                <a:gd name="connsiteX10" fmla="*/ 125663 w 1904974"/>
                <a:gd name="connsiteY10" fmla="*/ 268413 h 884345"/>
                <a:gd name="connsiteX11" fmla="*/ 0 w 1904974"/>
                <a:gd name="connsiteY11" fmla="*/ 421557 h 88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4974" h="884345">
                  <a:moveTo>
                    <a:pt x="0" y="421557"/>
                  </a:moveTo>
                  <a:cubicBezTo>
                    <a:pt x="3634" y="427260"/>
                    <a:pt x="235761" y="473169"/>
                    <a:pt x="416370" y="530740"/>
                  </a:cubicBezTo>
                  <a:lnTo>
                    <a:pt x="1800731" y="866036"/>
                  </a:lnTo>
                  <a:cubicBezTo>
                    <a:pt x="1847450" y="875071"/>
                    <a:pt x="1894389" y="892323"/>
                    <a:pt x="1904485" y="880134"/>
                  </a:cubicBezTo>
                  <a:cubicBezTo>
                    <a:pt x="1907165" y="859490"/>
                    <a:pt x="1898113" y="808332"/>
                    <a:pt x="1894966" y="779469"/>
                  </a:cubicBezTo>
                  <a:cubicBezTo>
                    <a:pt x="1878988" y="675447"/>
                    <a:pt x="1847255" y="520751"/>
                    <a:pt x="1761844" y="402374"/>
                  </a:cubicBezTo>
                  <a:cubicBezTo>
                    <a:pt x="1676433" y="283997"/>
                    <a:pt x="1531056" y="114087"/>
                    <a:pt x="1377785" y="3317"/>
                  </a:cubicBezTo>
                  <a:lnTo>
                    <a:pt x="1372668" y="0"/>
                  </a:lnTo>
                  <a:lnTo>
                    <a:pt x="337869" y="139908"/>
                  </a:lnTo>
                  <a:lnTo>
                    <a:pt x="188081" y="203651"/>
                  </a:lnTo>
                  <a:lnTo>
                    <a:pt x="125663" y="268413"/>
                  </a:lnTo>
                  <a:cubicBezTo>
                    <a:pt x="56438" y="343137"/>
                    <a:pt x="7361" y="404648"/>
                    <a:pt x="0" y="42155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3">
              <a:extLst>
                <a:ext uri="{FF2B5EF4-FFF2-40B4-BE49-F238E27FC236}">
                  <a16:creationId xmlns:a16="http://schemas.microsoft.com/office/drawing/2014/main" id="{2E19958B-8991-2DE4-0301-6ADCA0C200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938007" flipV="1">
              <a:off x="-570599" y="5091873"/>
              <a:ext cx="1904974" cy="884345"/>
            </a:xfrm>
            <a:custGeom>
              <a:avLst/>
              <a:gdLst>
                <a:gd name="connsiteX0" fmla="*/ 0 w 1904974"/>
                <a:gd name="connsiteY0" fmla="*/ 421557 h 884345"/>
                <a:gd name="connsiteX1" fmla="*/ 416370 w 1904974"/>
                <a:gd name="connsiteY1" fmla="*/ 530740 h 884345"/>
                <a:gd name="connsiteX2" fmla="*/ 1800731 w 1904974"/>
                <a:gd name="connsiteY2" fmla="*/ 866036 h 884345"/>
                <a:gd name="connsiteX3" fmla="*/ 1904485 w 1904974"/>
                <a:gd name="connsiteY3" fmla="*/ 880134 h 884345"/>
                <a:gd name="connsiteX4" fmla="*/ 1894966 w 1904974"/>
                <a:gd name="connsiteY4" fmla="*/ 779469 h 884345"/>
                <a:gd name="connsiteX5" fmla="*/ 1761844 w 1904974"/>
                <a:gd name="connsiteY5" fmla="*/ 402374 h 884345"/>
                <a:gd name="connsiteX6" fmla="*/ 1377785 w 1904974"/>
                <a:gd name="connsiteY6" fmla="*/ 3317 h 884345"/>
                <a:gd name="connsiteX7" fmla="*/ 1372668 w 1904974"/>
                <a:gd name="connsiteY7" fmla="*/ 0 h 884345"/>
                <a:gd name="connsiteX8" fmla="*/ 337869 w 1904974"/>
                <a:gd name="connsiteY8" fmla="*/ 139908 h 884345"/>
                <a:gd name="connsiteX9" fmla="*/ 188081 w 1904974"/>
                <a:gd name="connsiteY9" fmla="*/ 203651 h 884345"/>
                <a:gd name="connsiteX10" fmla="*/ 125663 w 1904974"/>
                <a:gd name="connsiteY10" fmla="*/ 268413 h 884345"/>
                <a:gd name="connsiteX11" fmla="*/ 0 w 1904974"/>
                <a:gd name="connsiteY11" fmla="*/ 421557 h 88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4974" h="884345">
                  <a:moveTo>
                    <a:pt x="0" y="421557"/>
                  </a:moveTo>
                  <a:cubicBezTo>
                    <a:pt x="3634" y="427260"/>
                    <a:pt x="235761" y="473169"/>
                    <a:pt x="416370" y="530740"/>
                  </a:cubicBezTo>
                  <a:lnTo>
                    <a:pt x="1800731" y="866036"/>
                  </a:lnTo>
                  <a:cubicBezTo>
                    <a:pt x="1847450" y="875071"/>
                    <a:pt x="1894389" y="892323"/>
                    <a:pt x="1904485" y="880134"/>
                  </a:cubicBezTo>
                  <a:cubicBezTo>
                    <a:pt x="1907165" y="859490"/>
                    <a:pt x="1898113" y="808332"/>
                    <a:pt x="1894966" y="779469"/>
                  </a:cubicBezTo>
                  <a:cubicBezTo>
                    <a:pt x="1878988" y="675447"/>
                    <a:pt x="1847255" y="520751"/>
                    <a:pt x="1761844" y="402374"/>
                  </a:cubicBezTo>
                  <a:cubicBezTo>
                    <a:pt x="1676433" y="283997"/>
                    <a:pt x="1531056" y="114087"/>
                    <a:pt x="1377785" y="3317"/>
                  </a:cubicBezTo>
                  <a:lnTo>
                    <a:pt x="1372668" y="0"/>
                  </a:lnTo>
                  <a:lnTo>
                    <a:pt x="337869" y="139908"/>
                  </a:lnTo>
                  <a:lnTo>
                    <a:pt x="188081" y="203651"/>
                  </a:lnTo>
                  <a:lnTo>
                    <a:pt x="125663" y="268413"/>
                  </a:lnTo>
                  <a:cubicBezTo>
                    <a:pt x="56438" y="343137"/>
                    <a:pt x="7361" y="404648"/>
                    <a:pt x="0" y="421557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FDEDC65F-2A13-0867-7B12-624C2ABCC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345" y="110596"/>
            <a:ext cx="3318403" cy="663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42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80" name="Rectangle 7174">
            <a:extLst>
              <a:ext uri="{FF2B5EF4-FFF2-40B4-BE49-F238E27FC236}">
                <a16:creationId xmlns:a16="http://schemas.microsoft.com/office/drawing/2014/main" id="{77C59BEC-C4CC-4741-B975-08C543178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181" name="Arc 7176">
            <a:extLst>
              <a:ext uri="{FF2B5EF4-FFF2-40B4-BE49-F238E27FC236}">
                <a16:creationId xmlns:a16="http://schemas.microsoft.com/office/drawing/2014/main" id="{72DEF309-605D-4117-9340-6D589B6C3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986173" flipV="1">
            <a:off x="3930947" y="651615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F9F61C-D5F9-97D4-68BF-13B6DF48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>
            <a:normAutofit/>
          </a:bodyPr>
          <a:lstStyle/>
          <a:p>
            <a:r>
              <a:rPr lang="nl-NL"/>
              <a:t>Heupdysplasie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84B2C8-A7E9-C11B-3580-3AC78CB23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/>
          </a:bodyPr>
          <a:lstStyle/>
          <a:p>
            <a:r>
              <a:rPr lang="nl-NL" sz="2000"/>
              <a:t>HD</a:t>
            </a:r>
          </a:p>
          <a:p>
            <a:r>
              <a:rPr lang="nl-NL" sz="2000"/>
              <a:t>Past de kop van het dijbeen niet goed in de kom</a:t>
            </a:r>
          </a:p>
          <a:p>
            <a:r>
              <a:rPr lang="nl-NL" sz="2000"/>
              <a:t>Hierdoor sterven cellen op het gewrichtsoppervlak af</a:t>
            </a:r>
          </a:p>
          <a:p>
            <a:r>
              <a:rPr lang="nl-NL" sz="2000"/>
              <a:t>Vervolgens ontsteking en later artrose</a:t>
            </a:r>
          </a:p>
          <a:p>
            <a:r>
              <a:rPr lang="nl-NL" sz="2000"/>
              <a:t>Bij HD zijn de gewrichtsbanden te lang en te slap waardoor kop en kom niet meer genoeg bewegingsvrijheid heeft </a:t>
            </a:r>
            <a:r>
              <a:rPr lang="nl-NL" sz="2000">
                <a:sym typeface="Wingdings" panose="05000000000000000000" pitchFamily="2" charset="2"/>
              </a:rPr>
              <a:t> kop uit de kom </a:t>
            </a:r>
          </a:p>
          <a:p>
            <a:endParaRPr lang="nl-NL" sz="2000">
              <a:sym typeface="Wingdings" panose="05000000000000000000" pitchFamily="2" charset="2"/>
            </a:endParaRPr>
          </a:p>
          <a:p>
            <a:r>
              <a:rPr lang="nl-NL" sz="2000">
                <a:sym typeface="Wingdings" panose="05000000000000000000" pitchFamily="2" charset="2"/>
              </a:rPr>
              <a:t>Erfelijk en komt vaker bij grote honden voor</a:t>
            </a:r>
            <a:endParaRPr lang="nl-NL" sz="2000"/>
          </a:p>
        </p:txBody>
      </p:sp>
      <p:sp>
        <p:nvSpPr>
          <p:cNvPr id="7179" name="Oval 7178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77008" y="5228027"/>
            <a:ext cx="1107241" cy="10772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70" name="Picture 2" descr="Help, mijn hond heeft HD! * Dierfysiotherapie, Chiropractie &amp; Revalidatie -  Dierfysiotherapie, Chiropractie &amp; Revalidatie">
            <a:extLst>
              <a:ext uri="{FF2B5EF4-FFF2-40B4-BE49-F238E27FC236}">
                <a16:creationId xmlns:a16="http://schemas.microsoft.com/office/drawing/2014/main" id="{C02509BE-B663-8EE0-061E-C7AC4207C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9962" y="3313952"/>
            <a:ext cx="4221597" cy="2837466"/>
          </a:xfrm>
          <a:custGeom>
            <a:avLst/>
            <a:gdLst/>
            <a:ahLst/>
            <a:cxnLst/>
            <a:rect l="l" t="t" r="r" b="b"/>
            <a:pathLst>
              <a:path w="4221597" h="4303912">
                <a:moveTo>
                  <a:pt x="126986" y="0"/>
                </a:moveTo>
                <a:lnTo>
                  <a:pt x="4094611" y="0"/>
                </a:lnTo>
                <a:cubicBezTo>
                  <a:pt x="4164743" y="0"/>
                  <a:pt x="4221597" y="56854"/>
                  <a:pt x="4221597" y="126986"/>
                </a:cubicBezTo>
                <a:lnTo>
                  <a:pt x="4221597" y="4176926"/>
                </a:lnTo>
                <a:cubicBezTo>
                  <a:pt x="4221597" y="4247058"/>
                  <a:pt x="4164743" y="4303912"/>
                  <a:pt x="4094611" y="4303912"/>
                </a:cubicBezTo>
                <a:lnTo>
                  <a:pt x="126986" y="4303912"/>
                </a:lnTo>
                <a:cubicBezTo>
                  <a:pt x="56854" y="4303912"/>
                  <a:pt x="0" y="4247058"/>
                  <a:pt x="0" y="4176926"/>
                </a:cubicBezTo>
                <a:lnTo>
                  <a:pt x="0" y="126986"/>
                </a:lnTo>
                <a:cubicBezTo>
                  <a:pt x="0" y="56854"/>
                  <a:pt x="56854" y="0"/>
                  <a:pt x="12698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573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EF95BC-CD21-1641-1D20-58AAD3998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nl-NL" dirty="0"/>
              <a:t>Knieschijfluxatie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2570D0-16A4-1CF1-FBC7-7BE6D766D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nl-NL" sz="2000"/>
              <a:t>Soms is de geul waarin de knieschijf (patella) te ondiep</a:t>
            </a:r>
          </a:p>
          <a:p>
            <a:r>
              <a:rPr lang="nl-NL" sz="2000"/>
              <a:t>Knieschijf schuift dan over het kniegewricht = patella luxatie </a:t>
            </a:r>
          </a:p>
          <a:p>
            <a:r>
              <a:rPr lang="nl-NL" sz="2000"/>
              <a:t>Komt vooral voor bij kleine hondenrassen of juist bij hele grote</a:t>
            </a:r>
          </a:p>
          <a:p>
            <a:r>
              <a:rPr lang="nl-NL" sz="2000"/>
              <a:t>Aangeboren aandoening </a:t>
            </a:r>
          </a:p>
          <a:p>
            <a:r>
              <a:rPr lang="nl-NL" sz="2000"/>
              <a:t>Vaak een ‘’hupje’’</a:t>
            </a:r>
          </a:p>
        </p:txBody>
      </p:sp>
      <p:pic>
        <p:nvPicPr>
          <p:cNvPr id="4" name="Onlinemedia 3" title="Luxating Patella Jack Russell Terrier">
            <a:hlinkClick r:id="" action="ppaction://media"/>
            <a:extLst>
              <a:ext uri="{FF2B5EF4-FFF2-40B4-BE49-F238E27FC236}">
                <a16:creationId xmlns:a16="http://schemas.microsoft.com/office/drawing/2014/main" id="{D629D9DF-2DC5-8BB0-7C4B-5AB0963F366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719367" y="2267182"/>
            <a:ext cx="4788505" cy="359137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839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DE7E4F-1D4E-00CF-6FFE-70E4A03B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 dirty="0"/>
              <a:t>Opdracht </a:t>
            </a:r>
          </a:p>
        </p:txBody>
      </p:sp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90B4B1E-865F-422C-5373-655F79B950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8136756"/>
              </p:ext>
            </p:extLst>
          </p:nvPr>
        </p:nvGraphicFramePr>
        <p:xfrm>
          <a:off x="838200" y="1825625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17771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119BFA-3BB3-C272-7252-F87DBAB6E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nl-NL" sz="8000"/>
              <a:t>Vandaag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C25FBE1-9FB1-ECDC-CF76-7036A44DC6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674015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25367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C491F-EAF5-5143-E9CC-A9C6863F6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58E35-7C4E-046E-3275-08AC6620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188" y="1765240"/>
            <a:ext cx="10515600" cy="4351338"/>
          </a:xfrm>
        </p:spPr>
        <p:txBody>
          <a:bodyPr>
            <a:normAutofit/>
          </a:bodyPr>
          <a:lstStyle/>
          <a:p>
            <a:r>
              <a:rPr lang="nl-NL" sz="3600" dirty="0"/>
              <a:t>Mindmap </a:t>
            </a:r>
          </a:p>
          <a:p>
            <a:r>
              <a:rPr lang="nl-NL" sz="3600" dirty="0"/>
              <a:t>Vul aan </a:t>
            </a:r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BD8BE080-6DF8-BC8D-EB57-CCF51144C3AE}"/>
              </a:ext>
            </a:extLst>
          </p:cNvPr>
          <p:cNvSpPr/>
          <p:nvPr/>
        </p:nvSpPr>
        <p:spPr>
          <a:xfrm>
            <a:off x="5777932" y="3493698"/>
            <a:ext cx="3467819" cy="15096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Bewegingsstelsel</a:t>
            </a:r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BFFB0AFE-4225-07E1-10BC-3A1B23353B41}"/>
              </a:ext>
            </a:extLst>
          </p:cNvPr>
          <p:cNvSpPr/>
          <p:nvPr/>
        </p:nvSpPr>
        <p:spPr>
          <a:xfrm>
            <a:off x="4753155" y="2320056"/>
            <a:ext cx="1802920" cy="9062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Fracturen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4DEDB64B-AE86-D9DF-7210-BA804BB08F71}"/>
              </a:ext>
            </a:extLst>
          </p:cNvPr>
          <p:cNvSpPr/>
          <p:nvPr/>
        </p:nvSpPr>
        <p:spPr>
          <a:xfrm>
            <a:off x="8218098" y="2380441"/>
            <a:ext cx="1802920" cy="9062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Infecties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0D86C458-1A7C-C2F2-7F28-9F4ED13C291A}"/>
              </a:ext>
            </a:extLst>
          </p:cNvPr>
          <p:cNvSpPr/>
          <p:nvPr/>
        </p:nvSpPr>
        <p:spPr>
          <a:xfrm>
            <a:off x="4543246" y="5106838"/>
            <a:ext cx="1802920" cy="9062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Tumoren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9B7BCA13-05AC-1937-1D50-2198D0200BA6}"/>
              </a:ext>
            </a:extLst>
          </p:cNvPr>
          <p:cNvSpPr/>
          <p:nvPr/>
        </p:nvSpPr>
        <p:spPr>
          <a:xfrm>
            <a:off x="8916838" y="5106838"/>
            <a:ext cx="1802920" cy="9062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Gewrichten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B36EB80D-CB5F-F21A-FB5C-F633CEAC18F7}"/>
              </a:ext>
            </a:extLst>
          </p:cNvPr>
          <p:cNvCxnSpPr>
            <a:endCxn id="4" idx="1"/>
          </p:cNvCxnSpPr>
          <p:nvPr/>
        </p:nvCxnSpPr>
        <p:spPr>
          <a:xfrm>
            <a:off x="5890075" y="3226279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5B40D640-284E-50D2-C632-D14452EDE913}"/>
              </a:ext>
            </a:extLst>
          </p:cNvPr>
          <p:cNvCxnSpPr/>
          <p:nvPr/>
        </p:nvCxnSpPr>
        <p:spPr>
          <a:xfrm>
            <a:off x="8758357" y="4770873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4808A608-5AD0-597C-799E-4A55D06248D5}"/>
              </a:ext>
            </a:extLst>
          </p:cNvPr>
          <p:cNvCxnSpPr>
            <a:cxnSpLocks/>
          </p:cNvCxnSpPr>
          <p:nvPr/>
        </p:nvCxnSpPr>
        <p:spPr>
          <a:xfrm flipH="1">
            <a:off x="7947805" y="3035226"/>
            <a:ext cx="383546" cy="50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13F1919D-A972-D714-E661-4F30CD59879F}"/>
              </a:ext>
            </a:extLst>
          </p:cNvPr>
          <p:cNvCxnSpPr>
            <a:cxnSpLocks/>
          </p:cNvCxnSpPr>
          <p:nvPr/>
        </p:nvCxnSpPr>
        <p:spPr>
          <a:xfrm flipH="1">
            <a:off x="6215081" y="4887097"/>
            <a:ext cx="412552" cy="383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090BFE13-E43B-4EFE-D906-7161F126DD3E}"/>
              </a:ext>
            </a:extLst>
          </p:cNvPr>
          <p:cNvCxnSpPr/>
          <p:nvPr/>
        </p:nvCxnSpPr>
        <p:spPr>
          <a:xfrm>
            <a:off x="4891177" y="1891943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92C90B9A-6549-B358-CB1E-1499F443988B}"/>
              </a:ext>
            </a:extLst>
          </p:cNvPr>
          <p:cNvCxnSpPr/>
          <p:nvPr/>
        </p:nvCxnSpPr>
        <p:spPr>
          <a:xfrm>
            <a:off x="8258354" y="1929158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29521C98-2869-64CC-EE99-326944DA36C6}"/>
              </a:ext>
            </a:extLst>
          </p:cNvPr>
          <p:cNvCxnSpPr/>
          <p:nvPr/>
        </p:nvCxnSpPr>
        <p:spPr>
          <a:xfrm>
            <a:off x="10521904" y="5872329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5B165BDB-8D70-1E37-C37D-39FF40812F93}"/>
              </a:ext>
            </a:extLst>
          </p:cNvPr>
          <p:cNvCxnSpPr/>
          <p:nvPr/>
        </p:nvCxnSpPr>
        <p:spPr>
          <a:xfrm>
            <a:off x="6134047" y="5895499"/>
            <a:ext cx="395707" cy="488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F4A006C8-4F19-4117-1772-2248712BE891}"/>
              </a:ext>
            </a:extLst>
          </p:cNvPr>
          <p:cNvCxnSpPr>
            <a:cxnSpLocks/>
          </p:cNvCxnSpPr>
          <p:nvPr/>
        </p:nvCxnSpPr>
        <p:spPr>
          <a:xfrm flipH="1">
            <a:off x="4541808" y="5855061"/>
            <a:ext cx="211347" cy="55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591791B1-39D6-09C0-289A-18A67C3B083D}"/>
              </a:ext>
            </a:extLst>
          </p:cNvPr>
          <p:cNvCxnSpPr>
            <a:cxnSpLocks/>
          </p:cNvCxnSpPr>
          <p:nvPr/>
        </p:nvCxnSpPr>
        <p:spPr>
          <a:xfrm flipH="1">
            <a:off x="6028373" y="1836649"/>
            <a:ext cx="211347" cy="55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11B8283F-19C4-AB96-9963-60F0D1BA7644}"/>
              </a:ext>
            </a:extLst>
          </p:cNvPr>
          <p:cNvCxnSpPr>
            <a:cxnSpLocks/>
          </p:cNvCxnSpPr>
          <p:nvPr/>
        </p:nvCxnSpPr>
        <p:spPr>
          <a:xfrm flipH="1">
            <a:off x="9516374" y="1898326"/>
            <a:ext cx="211347" cy="55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4C63659A-A799-B90B-56ED-1F7DC283DBDD}"/>
              </a:ext>
            </a:extLst>
          </p:cNvPr>
          <p:cNvCxnSpPr>
            <a:cxnSpLocks/>
          </p:cNvCxnSpPr>
          <p:nvPr/>
        </p:nvCxnSpPr>
        <p:spPr>
          <a:xfrm flipH="1">
            <a:off x="9246306" y="5990333"/>
            <a:ext cx="211347" cy="554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9750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410558-F1E8-C7E8-4643-C2BB3A9C7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nl-NL" sz="4000" dirty="0"/>
              <a:t>Theorie spieren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8B8E4F-0FA1-28A3-629D-AA0BADA14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0" y="2161310"/>
            <a:ext cx="5334197" cy="4078770"/>
          </a:xfrm>
        </p:spPr>
        <p:txBody>
          <a:bodyPr anchor="ctr">
            <a:normAutofit fontScale="92500" lnSpcReduction="10000"/>
          </a:bodyPr>
          <a:lstStyle/>
          <a:p>
            <a:r>
              <a:rPr lang="nl-NL" sz="1800" b="1" dirty="0"/>
              <a:t>Kneuzingen en scheuringen</a:t>
            </a:r>
          </a:p>
          <a:p>
            <a:pPr lvl="1"/>
            <a:r>
              <a:rPr lang="nl-NL" sz="1800" dirty="0"/>
              <a:t>Bij ongelukken </a:t>
            </a:r>
          </a:p>
          <a:p>
            <a:pPr lvl="1"/>
            <a:r>
              <a:rPr lang="nl-NL" sz="1800" dirty="0"/>
              <a:t>Genezing door bindweefsel wat dier aanmaakt</a:t>
            </a:r>
          </a:p>
          <a:p>
            <a:pPr lvl="1"/>
            <a:r>
              <a:rPr lang="nl-NL" sz="1800" dirty="0"/>
              <a:t>Na een tijd krimpt bindweefsel waardoor spier korter wordt.</a:t>
            </a:r>
          </a:p>
          <a:p>
            <a:r>
              <a:rPr lang="nl-NL" sz="1800" b="1" dirty="0"/>
              <a:t>Hernia </a:t>
            </a:r>
          </a:p>
          <a:p>
            <a:pPr lvl="1"/>
            <a:r>
              <a:rPr lang="nl-NL" sz="1800" dirty="0"/>
              <a:t>Opening in de spieren, er komt ruimte tussen spierbundels</a:t>
            </a:r>
          </a:p>
          <a:p>
            <a:pPr lvl="1"/>
            <a:r>
              <a:rPr lang="nl-NL" sz="1800" dirty="0"/>
              <a:t>Ook wel breukpoort genoemd</a:t>
            </a:r>
          </a:p>
          <a:p>
            <a:pPr lvl="1"/>
            <a:r>
              <a:rPr lang="nl-NL" sz="1800" dirty="0"/>
              <a:t>Verschillende soorten hernia’s</a:t>
            </a:r>
          </a:p>
          <a:p>
            <a:pPr marL="457200" lvl="1" indent="0">
              <a:buNone/>
            </a:pPr>
            <a:endParaRPr lang="nl-NL" sz="1800" dirty="0"/>
          </a:p>
          <a:p>
            <a:pPr lvl="2"/>
            <a:r>
              <a:rPr lang="nl-NL" sz="1800" i="1" dirty="0"/>
              <a:t>Middenrifbreuk ( hernia </a:t>
            </a:r>
            <a:r>
              <a:rPr lang="nl-NL" sz="1800" i="1" dirty="0" err="1"/>
              <a:t>diafragmatica</a:t>
            </a:r>
            <a:r>
              <a:rPr lang="nl-NL" sz="1800" i="1" dirty="0"/>
              <a:t> )</a:t>
            </a:r>
          </a:p>
          <a:p>
            <a:pPr lvl="2"/>
            <a:r>
              <a:rPr lang="nl-NL" sz="1800" i="1" dirty="0"/>
              <a:t>Liesbreuk ( hernia </a:t>
            </a:r>
            <a:r>
              <a:rPr lang="nl-NL" sz="1800" i="1" dirty="0" err="1"/>
              <a:t>inguinalis</a:t>
            </a:r>
            <a:r>
              <a:rPr lang="nl-NL" sz="1800" i="1" dirty="0"/>
              <a:t> )</a:t>
            </a:r>
          </a:p>
          <a:p>
            <a:pPr lvl="2"/>
            <a:r>
              <a:rPr lang="nl-NL" sz="1800" i="1" dirty="0"/>
              <a:t>Navelbreuk ( hernia </a:t>
            </a:r>
            <a:r>
              <a:rPr lang="nl-NL" sz="1800" i="1" dirty="0" err="1"/>
              <a:t>umbilicalis</a:t>
            </a:r>
            <a:r>
              <a:rPr lang="nl-NL" sz="1800" i="1" dirty="0"/>
              <a:t> )</a:t>
            </a:r>
          </a:p>
          <a:p>
            <a:pPr lvl="2"/>
            <a:r>
              <a:rPr lang="nl-NL" sz="1800" i="1" dirty="0"/>
              <a:t>Breuk naast anus ( hernia </a:t>
            </a:r>
            <a:r>
              <a:rPr lang="nl-NL" sz="1800" i="1" dirty="0" err="1"/>
              <a:t>perinealis</a:t>
            </a:r>
            <a:r>
              <a:rPr lang="nl-NL" sz="1800" i="1" dirty="0"/>
              <a:t> )</a:t>
            </a:r>
          </a:p>
        </p:txBody>
      </p:sp>
      <p:pic>
        <p:nvPicPr>
          <p:cNvPr id="2050" name="Picture 2" descr="Hernia hond: herkennen, diagnose, behandeling | AniCura Nederland">
            <a:extLst>
              <a:ext uri="{FF2B5EF4-FFF2-40B4-BE49-F238E27FC236}">
                <a16:creationId xmlns:a16="http://schemas.microsoft.com/office/drawing/2014/main" id="{2A4C7A78-0470-0FD4-814B-3AA6EE56D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r="-1" b="9169"/>
          <a:stretch/>
        </p:blipFill>
        <p:spPr bwMode="auto">
          <a:xfrm>
            <a:off x="6857797" y="-10886"/>
            <a:ext cx="5334204" cy="6868886"/>
          </a:xfrm>
          <a:prstGeom prst="rect">
            <a:avLst/>
          </a:prstGeom>
          <a:noFill/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418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1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BA114D-DF46-D23D-913C-2BE79BE2E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409" y="762001"/>
            <a:ext cx="4156512" cy="1708244"/>
          </a:xfrm>
        </p:spPr>
        <p:txBody>
          <a:bodyPr anchor="ctr">
            <a:normAutofit/>
          </a:bodyPr>
          <a:lstStyle/>
          <a:p>
            <a:r>
              <a:rPr lang="nl-NL" sz="4000"/>
              <a:t>Middenrifbreuk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0615065-0829-41B8-38C2-71E352566D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9720"/>
          <a:stretch/>
        </p:blipFill>
        <p:spPr>
          <a:xfrm>
            <a:off x="-1" y="-2"/>
            <a:ext cx="6096001" cy="6858002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F218B-8DD9-E6AD-915F-A7BD531BA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409" y="2470245"/>
            <a:ext cx="4156512" cy="3769835"/>
          </a:xfrm>
        </p:spPr>
        <p:txBody>
          <a:bodyPr anchor="ctr">
            <a:normAutofit/>
          </a:bodyPr>
          <a:lstStyle/>
          <a:p>
            <a:r>
              <a:rPr lang="nl-NL" sz="2000"/>
              <a:t>Hernia diafragmatica</a:t>
            </a:r>
          </a:p>
          <a:p>
            <a:endParaRPr lang="nl-NL" sz="2000"/>
          </a:p>
          <a:p>
            <a:r>
              <a:rPr lang="nl-NL" sz="2000"/>
              <a:t>Middenrif scheidt de borstholte van de buikholte</a:t>
            </a:r>
          </a:p>
          <a:p>
            <a:r>
              <a:rPr lang="nl-NL" sz="2000"/>
              <a:t>Organen kunnen in de borstholte komen te liggen</a:t>
            </a:r>
          </a:p>
          <a:p>
            <a:r>
              <a:rPr lang="nl-NL" sz="2000"/>
              <a:t>Dit kan ervoor zorgen dat longen of hart worden samengedrukt</a:t>
            </a:r>
          </a:p>
          <a:p>
            <a:r>
              <a:rPr lang="nl-NL" sz="2000"/>
              <a:t>Levensbedreigend!</a:t>
            </a:r>
          </a:p>
        </p:txBody>
      </p:sp>
    </p:spTree>
    <p:extLst>
      <p:ext uri="{BB962C8B-B14F-4D97-AF65-F5344CB8AC3E}">
        <p14:creationId xmlns:p14="http://schemas.microsoft.com/office/powerpoint/2010/main" val="25510423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Freeform: Shape 4104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0CA515-4DE7-A2CB-60DE-7E106DD3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nl-NL" dirty="0"/>
              <a:t>Liesbreuk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9EB136-6AEA-C291-848E-ECBF83207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nl-NL" sz="2000" dirty="0"/>
              <a:t>Lieskanaal te groot </a:t>
            </a:r>
            <a:r>
              <a:rPr lang="nl-NL" sz="2000" dirty="0">
                <a:sym typeface="Wingdings" panose="05000000000000000000" pitchFamily="2" charset="2"/>
              </a:rPr>
              <a:t> buikvlies gaat uitpuilen tot onder de huid</a:t>
            </a:r>
          </a:p>
          <a:p>
            <a:r>
              <a:rPr lang="nl-NL" sz="2000" dirty="0">
                <a:sym typeface="Wingdings" panose="05000000000000000000" pitchFamily="2" charset="2"/>
              </a:rPr>
              <a:t>Darm kan hierdoor afzakken, soms tot in de balzak of baarmoeder</a:t>
            </a:r>
          </a:p>
          <a:p>
            <a:r>
              <a:rPr lang="nl-NL" sz="2000" dirty="0">
                <a:sym typeface="Wingdings" panose="05000000000000000000" pitchFamily="2" charset="2"/>
              </a:rPr>
              <a:t>Erg pijnlijk voor dier bij aanraking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r>
              <a:rPr lang="nl-NL" sz="2000" dirty="0">
                <a:sym typeface="Wingdings" panose="05000000000000000000" pitchFamily="2" charset="2"/>
              </a:rPr>
              <a:t>Bij mannetjes spreek je van een </a:t>
            </a:r>
            <a:r>
              <a:rPr lang="nl-NL" sz="2000" b="1" dirty="0">
                <a:sym typeface="Wingdings" panose="05000000000000000000" pitchFamily="2" charset="2"/>
              </a:rPr>
              <a:t>hernia </a:t>
            </a:r>
            <a:r>
              <a:rPr lang="nl-NL" sz="2000" b="1" dirty="0" err="1">
                <a:sym typeface="Wingdings" panose="05000000000000000000" pitchFamily="2" charset="2"/>
              </a:rPr>
              <a:t>scrotalis</a:t>
            </a:r>
            <a:r>
              <a:rPr lang="nl-NL" sz="2000" b="1" dirty="0">
                <a:sym typeface="Wingdings" panose="05000000000000000000" pitchFamily="2" charset="2"/>
              </a:rPr>
              <a:t> </a:t>
            </a:r>
            <a:r>
              <a:rPr lang="nl-NL" sz="2000" dirty="0">
                <a:sym typeface="Wingdings" panose="05000000000000000000" pitchFamily="2" charset="2"/>
              </a:rPr>
              <a:t>als de breuk afzakt naar ballen</a:t>
            </a:r>
          </a:p>
        </p:txBody>
      </p:sp>
      <p:pic>
        <p:nvPicPr>
          <p:cNvPr id="4098" name="Picture 2" descr="Hernia perinealis bij uw hond | AniCura Nederland">
            <a:extLst>
              <a:ext uri="{FF2B5EF4-FFF2-40B4-BE49-F238E27FC236}">
                <a16:creationId xmlns:a16="http://schemas.microsoft.com/office/drawing/2014/main" id="{155DCB72-484E-4731-3532-7E35DDA84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3711" y="1940438"/>
            <a:ext cx="5567594" cy="417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7" name="Freeform: Shape 4106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300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60837A-EAD1-C3E7-F8B1-917406376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nl-NL" dirty="0"/>
              <a:t>Navelbreuk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6B75CC-E020-3C73-BE0C-25440DF83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r>
              <a:rPr lang="nl-NL" sz="2600"/>
              <a:t>Bij een navelbreuk zijn de linker en rechterhelft van de buikwand niet aan elkaar gegroeid.</a:t>
            </a:r>
          </a:p>
          <a:p>
            <a:r>
              <a:rPr lang="nl-NL" sz="2600"/>
              <a:t>Hierdoor een gat waar het buikvlies uitpuilt </a:t>
            </a:r>
          </a:p>
          <a:p>
            <a:r>
              <a:rPr lang="nl-NL" sz="2600"/>
              <a:t>Bij een groter gat kan een deel van de darmen uitpuilen</a:t>
            </a:r>
          </a:p>
          <a:p>
            <a:r>
              <a:rPr lang="nl-NL" sz="2600"/>
              <a:t>Het afgeklemde stuk kan afsterven en buikvliesontsteking veroorzaken </a:t>
            </a:r>
            <a:r>
              <a:rPr lang="nl-NL" sz="2600">
                <a:sym typeface="Wingdings" panose="05000000000000000000" pitchFamily="2" charset="2"/>
              </a:rPr>
              <a:t> OK nodig</a:t>
            </a:r>
            <a:endParaRPr lang="nl-NL" sz="2600"/>
          </a:p>
        </p:txBody>
      </p:sp>
      <p:sp>
        <p:nvSpPr>
          <p:cNvPr id="19" name="Oval 13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8373C19-671B-66EA-629A-0CFE29B430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43" r="7745" b="3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20" name="Arc 15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3B775D8-DED4-14F6-C78D-2F88379E50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8864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sp>
        <p:nvSpPr>
          <p:cNvPr id="4" name="AutoShape 2" descr="Hernia Umbilicalis (Navelbreuk) - Papillon Kennel v.d. Herikervlier">
            <a:extLst>
              <a:ext uri="{FF2B5EF4-FFF2-40B4-BE49-F238E27FC236}">
                <a16:creationId xmlns:a16="http://schemas.microsoft.com/office/drawing/2014/main" id="{BECD4A35-6B9D-08D4-0E23-AE5820E9CB8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992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F54324-7759-6AC2-C1C8-9928B4E99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nl-NL" sz="5400"/>
              <a:t>Spierontsteking </a:t>
            </a:r>
          </a:p>
        </p:txBody>
      </p:sp>
      <p:sp>
        <p:nvSpPr>
          <p:cNvPr id="615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F30DF4-052C-3F34-F3DA-22B0668EA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lnSpcReduction="10000"/>
          </a:bodyPr>
          <a:lstStyle/>
          <a:p>
            <a:r>
              <a:rPr lang="nl-NL" sz="1900" b="1" dirty="0"/>
              <a:t>2</a:t>
            </a:r>
            <a:r>
              <a:rPr lang="nl-NL" sz="1900" dirty="0"/>
              <a:t> </a:t>
            </a:r>
            <a:r>
              <a:rPr lang="nl-NL" sz="1900" b="1" dirty="0"/>
              <a:t>soorten</a:t>
            </a:r>
          </a:p>
          <a:p>
            <a:pPr lvl="1"/>
            <a:r>
              <a:rPr lang="nl-NL" sz="1900" b="1" dirty="0"/>
              <a:t>Myositis </a:t>
            </a:r>
          </a:p>
          <a:p>
            <a:pPr lvl="1"/>
            <a:r>
              <a:rPr lang="nl-NL" sz="1900" b="1" dirty="0"/>
              <a:t>Polymyositis</a:t>
            </a:r>
          </a:p>
          <a:p>
            <a:pPr lvl="1"/>
            <a:endParaRPr lang="nl-NL" sz="1900" dirty="0"/>
          </a:p>
          <a:p>
            <a:r>
              <a:rPr lang="nl-NL" sz="1900" dirty="0"/>
              <a:t>Voorbeeld van myositis is kauwspiermyositis</a:t>
            </a:r>
          </a:p>
          <a:p>
            <a:pPr lvl="1"/>
            <a:r>
              <a:rPr lang="nl-NL" sz="1900" dirty="0"/>
              <a:t>De hond krijgt dan plots pijnlijke en gezwollen kaakspieren.</a:t>
            </a:r>
          </a:p>
          <a:p>
            <a:pPr lvl="1"/>
            <a:r>
              <a:rPr lang="nl-NL" sz="1900" dirty="0"/>
              <a:t>Dit kan erg pijnlijk zijn en ogen kunnen uitpuilen.</a:t>
            </a:r>
          </a:p>
          <a:p>
            <a:pPr lvl="1"/>
            <a:r>
              <a:rPr lang="nl-NL" sz="1900" dirty="0"/>
              <a:t>Beenderen van schedel zijn dan zichtbaar</a:t>
            </a:r>
          </a:p>
          <a:p>
            <a:r>
              <a:rPr lang="nl-NL" sz="1900" dirty="0"/>
              <a:t>Polymyositis </a:t>
            </a:r>
          </a:p>
          <a:p>
            <a:pPr lvl="1"/>
            <a:r>
              <a:rPr lang="nl-NL" sz="1900" dirty="0"/>
              <a:t>Kan optreden bij alle dwars gestreepte spieren</a:t>
            </a:r>
          </a:p>
          <a:p>
            <a:pPr lvl="1"/>
            <a:r>
              <a:rPr lang="nl-NL" sz="1900" dirty="0"/>
              <a:t>Dieren worden stijf of lopen kreupel</a:t>
            </a:r>
          </a:p>
          <a:p>
            <a:pPr lvl="1"/>
            <a:r>
              <a:rPr lang="nl-NL" sz="1900" dirty="0"/>
              <a:t>Bij bijvoorbeeld ontsteking aan de slokdarm kunnen ze moeilijk slikken</a:t>
            </a:r>
          </a:p>
        </p:txBody>
      </p:sp>
      <p:pic>
        <p:nvPicPr>
          <p:cNvPr id="6146" name="Picture 2" descr="Kauwspiermyositis | Dierenkliniek Overhage | Cuijk">
            <a:extLst>
              <a:ext uri="{FF2B5EF4-FFF2-40B4-BE49-F238E27FC236}">
                <a16:creationId xmlns:a16="http://schemas.microsoft.com/office/drawing/2014/main" id="{28722A6A-C037-1107-EE42-484B57333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9" b="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6753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97FCD6-FEA6-5AE0-DA76-1A9BBBF3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nl-NL" dirty="0"/>
              <a:t>Pezen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52A3CB-1F5A-7548-7E76-FD4FF896B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4958966" cy="3917773"/>
          </a:xfrm>
        </p:spPr>
        <p:txBody>
          <a:bodyPr>
            <a:normAutofit/>
          </a:bodyPr>
          <a:lstStyle/>
          <a:p>
            <a:r>
              <a:rPr lang="nl-NL" sz="2000" dirty="0"/>
              <a:t>Een kneuzing kan optreden wanneer een dier zich verstapt of verspringt</a:t>
            </a:r>
          </a:p>
          <a:p>
            <a:endParaRPr lang="nl-NL" sz="2000" dirty="0"/>
          </a:p>
          <a:p>
            <a:r>
              <a:rPr lang="nl-NL" sz="2000" dirty="0"/>
              <a:t>Kleine interne bloedingen en een </a:t>
            </a:r>
            <a:r>
              <a:rPr lang="nl-NL" sz="2000" dirty="0" err="1"/>
              <a:t>onstekingsreactie</a:t>
            </a:r>
            <a:r>
              <a:rPr lang="nl-NL" sz="2000" dirty="0"/>
              <a:t> </a:t>
            </a:r>
          </a:p>
          <a:p>
            <a:r>
              <a:rPr lang="nl-NL" sz="2000" dirty="0"/>
              <a:t>Die reactie geeft oedeem = vochtophoping </a:t>
            </a:r>
          </a:p>
          <a:p>
            <a:endParaRPr lang="nl-NL" sz="2000" dirty="0"/>
          </a:p>
          <a:p>
            <a:r>
              <a:rPr lang="nl-NL" sz="2000" dirty="0"/>
              <a:t>Bij een verstuiking (</a:t>
            </a:r>
            <a:r>
              <a:rPr lang="nl-NL" sz="2000" b="1" dirty="0" err="1"/>
              <a:t>disorsio</a:t>
            </a:r>
            <a:r>
              <a:rPr lang="nl-NL" sz="2000" dirty="0"/>
              <a:t> ) schuiven de gewrichtsvlakken kort heen en weer ten opzichte van elkaar. De gewrichtsbanden kunnen uitrekken of scheuren. </a:t>
            </a:r>
          </a:p>
        </p:txBody>
      </p:sp>
      <p:pic>
        <p:nvPicPr>
          <p:cNvPr id="4" name="Onlinemedia 3" title="Verstuikte enkel - Wat gebeurt er als je je enkel verstuikt?">
            <a:hlinkClick r:id="" action="ppaction://media"/>
            <a:extLst>
              <a:ext uri="{FF2B5EF4-FFF2-40B4-BE49-F238E27FC236}">
                <a16:creationId xmlns:a16="http://schemas.microsoft.com/office/drawing/2014/main" id="{E000435B-724F-16C3-7D60-25969A7F34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719367" y="2267182"/>
            <a:ext cx="4788505" cy="359137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643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456</Words>
  <Application>Microsoft Office PowerPoint</Application>
  <PresentationFormat>Breedbeeld</PresentationFormat>
  <Paragraphs>91</Paragraphs>
  <Slides>13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Bewegingsstelsel </vt:lpstr>
      <vt:lpstr>Vandaag </vt:lpstr>
      <vt:lpstr>Terugblik vorige les</vt:lpstr>
      <vt:lpstr>Theorie spieren </vt:lpstr>
      <vt:lpstr>Middenrifbreuk </vt:lpstr>
      <vt:lpstr>Liesbreuk </vt:lpstr>
      <vt:lpstr>Navelbreuk </vt:lpstr>
      <vt:lpstr>Spierontsteking </vt:lpstr>
      <vt:lpstr>Pezen </vt:lpstr>
      <vt:lpstr>Afzonderlijke afwijkingen aan bewegingsstelsel</vt:lpstr>
      <vt:lpstr>Heupdysplasie </vt:lpstr>
      <vt:lpstr>Knieschijfluxatie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Bewegingsstelsel </dc:title>
  <dc:creator>Maxime Van Straten</dc:creator>
  <cp:lastModifiedBy>Maxime Van Straten</cp:lastModifiedBy>
  <cp:revision>1</cp:revision>
  <dcterms:created xsi:type="dcterms:W3CDTF">2023-10-16T07:37:47Z</dcterms:created>
  <dcterms:modified xsi:type="dcterms:W3CDTF">2023-10-16T08:48:32Z</dcterms:modified>
</cp:coreProperties>
</file>