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4"/>
  </p:sldMasterIdLst>
  <p:notesMasterIdLst>
    <p:notesMasterId r:id="rId42"/>
  </p:notesMasterIdLst>
  <p:sldIdLst>
    <p:sldId id="274" r:id="rId5"/>
    <p:sldId id="275" r:id="rId6"/>
    <p:sldId id="267" r:id="rId7"/>
    <p:sldId id="333" r:id="rId8"/>
    <p:sldId id="292" r:id="rId9"/>
    <p:sldId id="334" r:id="rId10"/>
    <p:sldId id="370" r:id="rId11"/>
    <p:sldId id="336" r:id="rId12"/>
    <p:sldId id="337" r:id="rId13"/>
    <p:sldId id="301" r:id="rId14"/>
    <p:sldId id="340" r:id="rId15"/>
    <p:sldId id="304" r:id="rId16"/>
    <p:sldId id="341" r:id="rId17"/>
    <p:sldId id="381" r:id="rId18"/>
    <p:sldId id="342" r:id="rId19"/>
    <p:sldId id="343" r:id="rId20"/>
    <p:sldId id="339" r:id="rId21"/>
    <p:sldId id="305" r:id="rId22"/>
    <p:sldId id="306" r:id="rId23"/>
    <p:sldId id="308" r:id="rId24"/>
    <p:sldId id="310" r:id="rId25"/>
    <p:sldId id="344" r:id="rId26"/>
    <p:sldId id="372" r:id="rId27"/>
    <p:sldId id="345" r:id="rId28"/>
    <p:sldId id="346" r:id="rId29"/>
    <p:sldId id="347" r:id="rId30"/>
    <p:sldId id="348" r:id="rId31"/>
    <p:sldId id="349" r:id="rId32"/>
    <p:sldId id="350" r:id="rId33"/>
    <p:sldId id="351" r:id="rId34"/>
    <p:sldId id="335" r:id="rId35"/>
    <p:sldId id="383" r:id="rId36"/>
    <p:sldId id="388" r:id="rId37"/>
    <p:sldId id="382" r:id="rId38"/>
    <p:sldId id="385" r:id="rId39"/>
    <p:sldId id="386" r:id="rId40"/>
    <p:sldId id="387" r:id="rId41"/>
  </p:sldIdLst>
  <p:sldSz cx="9144000" cy="6858000" type="screen4x3"/>
  <p:notesSz cx="6858000" cy="9144000"/>
  <p:defaultTextStyle>
    <a:defPPr>
      <a:defRPr lang="nl-NL"/>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DE0023-CE61-41BF-9AFE-C00CBDA586D4}" v="32" dt="2023-09-27T17:32:25.158"/>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0074" autoAdjust="0"/>
    <p:restoredTop sz="90876" autoAdjust="0"/>
  </p:normalViewPr>
  <p:slideViewPr>
    <p:cSldViewPr>
      <p:cViewPr varScale="1">
        <p:scale>
          <a:sx n="111" d="100"/>
          <a:sy n="111" d="100"/>
        </p:scale>
        <p:origin x="228" y="96"/>
      </p:cViewPr>
      <p:guideLst>
        <p:guide orient="horz" pos="2160"/>
        <p:guide pos="2880"/>
      </p:guideLst>
    </p:cSldViewPr>
  </p:slideViewPr>
  <p:outlineViewPr>
    <p:cViewPr>
      <p:scale>
        <a:sx n="33" d="100"/>
        <a:sy n="33" d="100"/>
      </p:scale>
      <p:origin x="0" y="-22170"/>
    </p:cViewPr>
  </p:outlineViewPr>
  <p:notesTextViewPr>
    <p:cViewPr>
      <p:scale>
        <a:sx n="100" d="100"/>
        <a:sy n="100" d="100"/>
      </p:scale>
      <p:origin x="0" y="0"/>
    </p:cViewPr>
  </p:notesTextViewPr>
  <p:sorterViewPr>
    <p:cViewPr>
      <p:scale>
        <a:sx n="100" d="100"/>
        <a:sy n="100" d="100"/>
      </p:scale>
      <p:origin x="0" y="-1641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47"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DFDE0023-CE61-41BF-9AFE-C00CBDA586D4}"/>
    <pc:docChg chg="custSel addSld delSld modSld sldOrd">
      <pc:chgData name="Gé Verbeek" userId="20d2065d-8055-4a68-a463-00777506795f" providerId="ADAL" clId="{DFDE0023-CE61-41BF-9AFE-C00CBDA586D4}" dt="2023-09-27T17:32:47.228" v="638" actId="14100"/>
      <pc:docMkLst>
        <pc:docMk/>
      </pc:docMkLst>
      <pc:sldChg chg="addSp modSp mod">
        <pc:chgData name="Gé Verbeek" userId="20d2065d-8055-4a68-a463-00777506795f" providerId="ADAL" clId="{DFDE0023-CE61-41BF-9AFE-C00CBDA586D4}" dt="2023-09-27T17:18:28.880" v="598" actId="1076"/>
        <pc:sldMkLst>
          <pc:docMk/>
          <pc:sldMk cId="0" sldId="267"/>
        </pc:sldMkLst>
        <pc:picChg chg="add mod">
          <ac:chgData name="Gé Verbeek" userId="20d2065d-8055-4a68-a463-00777506795f" providerId="ADAL" clId="{DFDE0023-CE61-41BF-9AFE-C00CBDA586D4}" dt="2023-09-27T17:18:28.880" v="598" actId="1076"/>
          <ac:picMkLst>
            <pc:docMk/>
            <pc:sldMk cId="0" sldId="267"/>
            <ac:picMk id="2" creationId="{C9156C4E-8223-2424-5E08-3CB43B511467}"/>
          </ac:picMkLst>
        </pc:picChg>
      </pc:sldChg>
      <pc:sldChg chg="modSp">
        <pc:chgData name="Gé Verbeek" userId="20d2065d-8055-4a68-a463-00777506795f" providerId="ADAL" clId="{DFDE0023-CE61-41BF-9AFE-C00CBDA586D4}" dt="2023-09-27T17:08:45.245" v="576" actId="1076"/>
        <pc:sldMkLst>
          <pc:docMk/>
          <pc:sldMk cId="0" sldId="292"/>
        </pc:sldMkLst>
        <pc:picChg chg="mod">
          <ac:chgData name="Gé Verbeek" userId="20d2065d-8055-4a68-a463-00777506795f" providerId="ADAL" clId="{DFDE0023-CE61-41BF-9AFE-C00CBDA586D4}" dt="2023-09-27T17:08:45.245" v="576" actId="1076"/>
          <ac:picMkLst>
            <pc:docMk/>
            <pc:sldMk cId="0" sldId="292"/>
            <ac:picMk id="35845" creationId="{923D827C-5385-EE17-D0A0-5D8074904849}"/>
          </ac:picMkLst>
        </pc:picChg>
      </pc:sldChg>
      <pc:sldChg chg="addSp modSp mod">
        <pc:chgData name="Gé Verbeek" userId="20d2065d-8055-4a68-a463-00777506795f" providerId="ADAL" clId="{DFDE0023-CE61-41BF-9AFE-C00CBDA586D4}" dt="2023-09-27T17:20:25.365" v="600" actId="1076"/>
        <pc:sldMkLst>
          <pc:docMk/>
          <pc:sldMk cId="0" sldId="304"/>
        </pc:sldMkLst>
        <pc:picChg chg="add mod">
          <ac:chgData name="Gé Verbeek" userId="20d2065d-8055-4a68-a463-00777506795f" providerId="ADAL" clId="{DFDE0023-CE61-41BF-9AFE-C00CBDA586D4}" dt="2023-09-27T17:20:25.365" v="600" actId="1076"/>
          <ac:picMkLst>
            <pc:docMk/>
            <pc:sldMk cId="0" sldId="304"/>
            <ac:picMk id="2" creationId="{AD3826C5-C474-19DF-6AED-5D83E99A60FA}"/>
          </ac:picMkLst>
        </pc:picChg>
      </pc:sldChg>
      <pc:sldChg chg="del">
        <pc:chgData name="Gé Verbeek" userId="20d2065d-8055-4a68-a463-00777506795f" providerId="ADAL" clId="{DFDE0023-CE61-41BF-9AFE-C00CBDA586D4}" dt="2023-09-27T16:49:24.190" v="0" actId="47"/>
        <pc:sldMkLst>
          <pc:docMk/>
          <pc:sldMk cId="0" sldId="318"/>
        </pc:sldMkLst>
      </pc:sldChg>
      <pc:sldChg chg="del">
        <pc:chgData name="Gé Verbeek" userId="20d2065d-8055-4a68-a463-00777506795f" providerId="ADAL" clId="{DFDE0023-CE61-41BF-9AFE-C00CBDA586D4}" dt="2023-09-27T16:49:24.190" v="0" actId="47"/>
        <pc:sldMkLst>
          <pc:docMk/>
          <pc:sldMk cId="0" sldId="319"/>
        </pc:sldMkLst>
      </pc:sldChg>
      <pc:sldChg chg="del">
        <pc:chgData name="Gé Verbeek" userId="20d2065d-8055-4a68-a463-00777506795f" providerId="ADAL" clId="{DFDE0023-CE61-41BF-9AFE-C00CBDA586D4}" dt="2023-09-27T16:49:24.190" v="0" actId="47"/>
        <pc:sldMkLst>
          <pc:docMk/>
          <pc:sldMk cId="0" sldId="321"/>
        </pc:sldMkLst>
      </pc:sldChg>
      <pc:sldChg chg="del">
        <pc:chgData name="Gé Verbeek" userId="20d2065d-8055-4a68-a463-00777506795f" providerId="ADAL" clId="{DFDE0023-CE61-41BF-9AFE-C00CBDA586D4}" dt="2023-09-27T16:49:24.190" v="0" actId="47"/>
        <pc:sldMkLst>
          <pc:docMk/>
          <pc:sldMk cId="0" sldId="322"/>
        </pc:sldMkLst>
      </pc:sldChg>
      <pc:sldChg chg="del">
        <pc:chgData name="Gé Verbeek" userId="20d2065d-8055-4a68-a463-00777506795f" providerId="ADAL" clId="{DFDE0023-CE61-41BF-9AFE-C00CBDA586D4}" dt="2023-09-27T16:49:24.190" v="0" actId="47"/>
        <pc:sldMkLst>
          <pc:docMk/>
          <pc:sldMk cId="0" sldId="324"/>
        </pc:sldMkLst>
      </pc:sldChg>
      <pc:sldChg chg="del">
        <pc:chgData name="Gé Verbeek" userId="20d2065d-8055-4a68-a463-00777506795f" providerId="ADAL" clId="{DFDE0023-CE61-41BF-9AFE-C00CBDA586D4}" dt="2023-09-27T16:49:24.190" v="0" actId="47"/>
        <pc:sldMkLst>
          <pc:docMk/>
          <pc:sldMk cId="0" sldId="325"/>
        </pc:sldMkLst>
      </pc:sldChg>
      <pc:sldChg chg="del">
        <pc:chgData name="Gé Verbeek" userId="20d2065d-8055-4a68-a463-00777506795f" providerId="ADAL" clId="{DFDE0023-CE61-41BF-9AFE-C00CBDA586D4}" dt="2023-09-27T16:49:24.190" v="0" actId="47"/>
        <pc:sldMkLst>
          <pc:docMk/>
          <pc:sldMk cId="0" sldId="327"/>
        </pc:sldMkLst>
      </pc:sldChg>
      <pc:sldChg chg="del">
        <pc:chgData name="Gé Verbeek" userId="20d2065d-8055-4a68-a463-00777506795f" providerId="ADAL" clId="{DFDE0023-CE61-41BF-9AFE-C00CBDA586D4}" dt="2023-09-27T16:49:24.190" v="0" actId="47"/>
        <pc:sldMkLst>
          <pc:docMk/>
          <pc:sldMk cId="0" sldId="328"/>
        </pc:sldMkLst>
      </pc:sldChg>
      <pc:sldChg chg="del">
        <pc:chgData name="Gé Verbeek" userId="20d2065d-8055-4a68-a463-00777506795f" providerId="ADAL" clId="{DFDE0023-CE61-41BF-9AFE-C00CBDA586D4}" dt="2023-09-27T16:49:24.190" v="0" actId="47"/>
        <pc:sldMkLst>
          <pc:docMk/>
          <pc:sldMk cId="0" sldId="330"/>
        </pc:sldMkLst>
      </pc:sldChg>
      <pc:sldChg chg="modAnim">
        <pc:chgData name="Gé Verbeek" userId="20d2065d-8055-4a68-a463-00777506795f" providerId="ADAL" clId="{DFDE0023-CE61-41BF-9AFE-C00CBDA586D4}" dt="2023-09-27T17:08:34.427" v="575"/>
        <pc:sldMkLst>
          <pc:docMk/>
          <pc:sldMk cId="0" sldId="333"/>
        </pc:sldMkLst>
      </pc:sldChg>
      <pc:sldChg chg="modSp modAnim">
        <pc:chgData name="Gé Verbeek" userId="20d2065d-8055-4a68-a463-00777506795f" providerId="ADAL" clId="{DFDE0023-CE61-41BF-9AFE-C00CBDA586D4}" dt="2023-09-27T17:10:44.083" v="578" actId="255"/>
        <pc:sldMkLst>
          <pc:docMk/>
          <pc:sldMk cId="0" sldId="337"/>
        </pc:sldMkLst>
        <pc:spChg chg="mod">
          <ac:chgData name="Gé Verbeek" userId="20d2065d-8055-4a68-a463-00777506795f" providerId="ADAL" clId="{DFDE0023-CE61-41BF-9AFE-C00CBDA586D4}" dt="2023-09-27T17:10:44.083" v="578" actId="255"/>
          <ac:spMkLst>
            <pc:docMk/>
            <pc:sldMk cId="0" sldId="337"/>
            <ac:spMk id="35848" creationId="{264F3C3D-3AC2-D0B2-48C4-6B6A5547FFF7}"/>
          </ac:spMkLst>
        </pc:spChg>
      </pc:sldChg>
      <pc:sldChg chg="addSp delSp modSp mod modAnim">
        <pc:chgData name="Gé Verbeek" userId="20d2065d-8055-4a68-a463-00777506795f" providerId="ADAL" clId="{DFDE0023-CE61-41BF-9AFE-C00CBDA586D4}" dt="2023-09-27T17:21:36.330" v="606"/>
        <pc:sldMkLst>
          <pc:docMk/>
          <pc:sldMk cId="0" sldId="341"/>
        </pc:sldMkLst>
        <pc:spChg chg="mod">
          <ac:chgData name="Gé Verbeek" userId="20d2065d-8055-4a68-a463-00777506795f" providerId="ADAL" clId="{DFDE0023-CE61-41BF-9AFE-C00CBDA586D4}" dt="2023-09-27T17:12:01.485" v="583" actId="20577"/>
          <ac:spMkLst>
            <pc:docMk/>
            <pc:sldMk cId="0" sldId="341"/>
            <ac:spMk id="24579" creationId="{5AA96638-D7D0-4EED-85D0-AD48C5542F54}"/>
          </ac:spMkLst>
        </pc:spChg>
        <pc:picChg chg="add del mod">
          <ac:chgData name="Gé Verbeek" userId="20d2065d-8055-4a68-a463-00777506795f" providerId="ADAL" clId="{DFDE0023-CE61-41BF-9AFE-C00CBDA586D4}" dt="2023-09-27T17:21:09.018" v="605" actId="478"/>
          <ac:picMkLst>
            <pc:docMk/>
            <pc:sldMk cId="0" sldId="341"/>
            <ac:picMk id="2" creationId="{7E472D0A-0BFD-4F8E-B13D-3706091004F2}"/>
          </ac:picMkLst>
        </pc:picChg>
      </pc:sldChg>
      <pc:sldChg chg="modSp">
        <pc:chgData name="Gé Verbeek" userId="20d2065d-8055-4a68-a463-00777506795f" providerId="ADAL" clId="{DFDE0023-CE61-41BF-9AFE-C00CBDA586D4}" dt="2023-09-27T17:12:32.935" v="585" actId="1076"/>
        <pc:sldMkLst>
          <pc:docMk/>
          <pc:sldMk cId="0" sldId="343"/>
        </pc:sldMkLst>
        <pc:picChg chg="mod">
          <ac:chgData name="Gé Verbeek" userId="20d2065d-8055-4a68-a463-00777506795f" providerId="ADAL" clId="{DFDE0023-CE61-41BF-9AFE-C00CBDA586D4}" dt="2023-09-27T17:12:32.935" v="585" actId="1076"/>
          <ac:picMkLst>
            <pc:docMk/>
            <pc:sldMk cId="0" sldId="343"/>
            <ac:picMk id="44037" creationId="{3E812B4C-0687-7194-A7F1-ABF1B58AFA9E}"/>
          </ac:picMkLst>
        </pc:picChg>
        <pc:picChg chg="mod">
          <ac:chgData name="Gé Verbeek" userId="20d2065d-8055-4a68-a463-00777506795f" providerId="ADAL" clId="{DFDE0023-CE61-41BF-9AFE-C00CBDA586D4}" dt="2023-09-27T17:12:30.271" v="584" actId="1076"/>
          <ac:picMkLst>
            <pc:docMk/>
            <pc:sldMk cId="0" sldId="343"/>
            <ac:picMk id="44038" creationId="{2FAF2C64-5295-F973-50E1-32767EB9D180}"/>
          </ac:picMkLst>
        </pc:picChg>
      </pc:sldChg>
      <pc:sldChg chg="modSp">
        <pc:chgData name="Gé Verbeek" userId="20d2065d-8055-4a68-a463-00777506795f" providerId="ADAL" clId="{DFDE0023-CE61-41BF-9AFE-C00CBDA586D4}" dt="2023-09-27T17:22:44.278" v="607" actId="1076"/>
        <pc:sldMkLst>
          <pc:docMk/>
          <pc:sldMk cId="0" sldId="349"/>
        </pc:sldMkLst>
        <pc:spChg chg="mod">
          <ac:chgData name="Gé Verbeek" userId="20d2065d-8055-4a68-a463-00777506795f" providerId="ADAL" clId="{DFDE0023-CE61-41BF-9AFE-C00CBDA586D4}" dt="2023-09-27T17:22:44.278" v="607" actId="1076"/>
          <ac:spMkLst>
            <pc:docMk/>
            <pc:sldMk cId="0" sldId="349"/>
            <ac:spMk id="59394" creationId="{0B83166A-7963-FE26-5177-8862107C4BFD}"/>
          </ac:spMkLst>
        </pc:spChg>
      </pc:sldChg>
      <pc:sldChg chg="modSp modAnim">
        <pc:chgData name="Gé Verbeek" userId="20d2065d-8055-4a68-a463-00777506795f" providerId="ADAL" clId="{DFDE0023-CE61-41BF-9AFE-C00CBDA586D4}" dt="2023-09-27T17:14:09.402" v="586" actId="20577"/>
        <pc:sldMkLst>
          <pc:docMk/>
          <pc:sldMk cId="0" sldId="351"/>
        </pc:sldMkLst>
        <pc:spChg chg="mod">
          <ac:chgData name="Gé Verbeek" userId="20d2065d-8055-4a68-a463-00777506795f" providerId="ADAL" clId="{DFDE0023-CE61-41BF-9AFE-C00CBDA586D4}" dt="2023-09-27T17:14:09.402" v="586" actId="20577"/>
          <ac:spMkLst>
            <pc:docMk/>
            <pc:sldMk cId="0" sldId="351"/>
            <ac:spMk id="3" creationId="{0D846A68-4F06-4A6C-8497-030B4AA08822}"/>
          </ac:spMkLst>
        </pc:spChg>
      </pc:sldChg>
      <pc:sldChg chg="del">
        <pc:chgData name="Gé Verbeek" userId="20d2065d-8055-4a68-a463-00777506795f" providerId="ADAL" clId="{DFDE0023-CE61-41BF-9AFE-C00CBDA586D4}" dt="2023-09-27T16:49:24.190" v="0" actId="47"/>
        <pc:sldMkLst>
          <pc:docMk/>
          <pc:sldMk cId="0" sldId="352"/>
        </pc:sldMkLst>
      </pc:sldChg>
      <pc:sldChg chg="del">
        <pc:chgData name="Gé Verbeek" userId="20d2065d-8055-4a68-a463-00777506795f" providerId="ADAL" clId="{DFDE0023-CE61-41BF-9AFE-C00CBDA586D4}" dt="2023-09-27T16:49:24.190" v="0" actId="47"/>
        <pc:sldMkLst>
          <pc:docMk/>
          <pc:sldMk cId="0" sldId="353"/>
        </pc:sldMkLst>
      </pc:sldChg>
      <pc:sldChg chg="del">
        <pc:chgData name="Gé Verbeek" userId="20d2065d-8055-4a68-a463-00777506795f" providerId="ADAL" clId="{DFDE0023-CE61-41BF-9AFE-C00CBDA586D4}" dt="2023-09-27T16:49:24.190" v="0" actId="47"/>
        <pc:sldMkLst>
          <pc:docMk/>
          <pc:sldMk cId="0" sldId="354"/>
        </pc:sldMkLst>
      </pc:sldChg>
      <pc:sldChg chg="del">
        <pc:chgData name="Gé Verbeek" userId="20d2065d-8055-4a68-a463-00777506795f" providerId="ADAL" clId="{DFDE0023-CE61-41BF-9AFE-C00CBDA586D4}" dt="2023-09-27T16:49:24.190" v="0" actId="47"/>
        <pc:sldMkLst>
          <pc:docMk/>
          <pc:sldMk cId="0" sldId="355"/>
        </pc:sldMkLst>
      </pc:sldChg>
      <pc:sldChg chg="del">
        <pc:chgData name="Gé Verbeek" userId="20d2065d-8055-4a68-a463-00777506795f" providerId="ADAL" clId="{DFDE0023-CE61-41BF-9AFE-C00CBDA586D4}" dt="2023-09-27T16:49:24.190" v="0" actId="47"/>
        <pc:sldMkLst>
          <pc:docMk/>
          <pc:sldMk cId="0" sldId="356"/>
        </pc:sldMkLst>
      </pc:sldChg>
      <pc:sldChg chg="del">
        <pc:chgData name="Gé Verbeek" userId="20d2065d-8055-4a68-a463-00777506795f" providerId="ADAL" clId="{DFDE0023-CE61-41BF-9AFE-C00CBDA586D4}" dt="2023-09-27T16:49:24.190" v="0" actId="47"/>
        <pc:sldMkLst>
          <pc:docMk/>
          <pc:sldMk cId="0" sldId="357"/>
        </pc:sldMkLst>
      </pc:sldChg>
      <pc:sldChg chg="del">
        <pc:chgData name="Gé Verbeek" userId="20d2065d-8055-4a68-a463-00777506795f" providerId="ADAL" clId="{DFDE0023-CE61-41BF-9AFE-C00CBDA586D4}" dt="2023-09-27T16:49:24.190" v="0" actId="47"/>
        <pc:sldMkLst>
          <pc:docMk/>
          <pc:sldMk cId="0" sldId="358"/>
        </pc:sldMkLst>
      </pc:sldChg>
      <pc:sldChg chg="del">
        <pc:chgData name="Gé Verbeek" userId="20d2065d-8055-4a68-a463-00777506795f" providerId="ADAL" clId="{DFDE0023-CE61-41BF-9AFE-C00CBDA586D4}" dt="2023-09-27T16:49:24.190" v="0" actId="47"/>
        <pc:sldMkLst>
          <pc:docMk/>
          <pc:sldMk cId="0" sldId="359"/>
        </pc:sldMkLst>
      </pc:sldChg>
      <pc:sldChg chg="del">
        <pc:chgData name="Gé Verbeek" userId="20d2065d-8055-4a68-a463-00777506795f" providerId="ADAL" clId="{DFDE0023-CE61-41BF-9AFE-C00CBDA586D4}" dt="2023-09-27T16:49:24.190" v="0" actId="47"/>
        <pc:sldMkLst>
          <pc:docMk/>
          <pc:sldMk cId="0" sldId="360"/>
        </pc:sldMkLst>
      </pc:sldChg>
      <pc:sldChg chg="del">
        <pc:chgData name="Gé Verbeek" userId="20d2065d-8055-4a68-a463-00777506795f" providerId="ADAL" clId="{DFDE0023-CE61-41BF-9AFE-C00CBDA586D4}" dt="2023-09-27T16:49:24.190" v="0" actId="47"/>
        <pc:sldMkLst>
          <pc:docMk/>
          <pc:sldMk cId="0" sldId="361"/>
        </pc:sldMkLst>
      </pc:sldChg>
      <pc:sldChg chg="del">
        <pc:chgData name="Gé Verbeek" userId="20d2065d-8055-4a68-a463-00777506795f" providerId="ADAL" clId="{DFDE0023-CE61-41BF-9AFE-C00CBDA586D4}" dt="2023-09-27T16:49:24.190" v="0" actId="47"/>
        <pc:sldMkLst>
          <pc:docMk/>
          <pc:sldMk cId="0" sldId="362"/>
        </pc:sldMkLst>
      </pc:sldChg>
      <pc:sldChg chg="del">
        <pc:chgData name="Gé Verbeek" userId="20d2065d-8055-4a68-a463-00777506795f" providerId="ADAL" clId="{DFDE0023-CE61-41BF-9AFE-C00CBDA586D4}" dt="2023-09-27T16:49:24.190" v="0" actId="47"/>
        <pc:sldMkLst>
          <pc:docMk/>
          <pc:sldMk cId="0" sldId="363"/>
        </pc:sldMkLst>
      </pc:sldChg>
      <pc:sldChg chg="del">
        <pc:chgData name="Gé Verbeek" userId="20d2065d-8055-4a68-a463-00777506795f" providerId="ADAL" clId="{DFDE0023-CE61-41BF-9AFE-C00CBDA586D4}" dt="2023-09-27T16:49:24.190" v="0" actId="47"/>
        <pc:sldMkLst>
          <pc:docMk/>
          <pc:sldMk cId="0" sldId="364"/>
        </pc:sldMkLst>
      </pc:sldChg>
      <pc:sldChg chg="del">
        <pc:chgData name="Gé Verbeek" userId="20d2065d-8055-4a68-a463-00777506795f" providerId="ADAL" clId="{DFDE0023-CE61-41BF-9AFE-C00CBDA586D4}" dt="2023-09-27T16:49:24.190" v="0" actId="47"/>
        <pc:sldMkLst>
          <pc:docMk/>
          <pc:sldMk cId="0" sldId="365"/>
        </pc:sldMkLst>
      </pc:sldChg>
      <pc:sldChg chg="del">
        <pc:chgData name="Gé Verbeek" userId="20d2065d-8055-4a68-a463-00777506795f" providerId="ADAL" clId="{DFDE0023-CE61-41BF-9AFE-C00CBDA586D4}" dt="2023-09-27T16:49:24.190" v="0" actId="47"/>
        <pc:sldMkLst>
          <pc:docMk/>
          <pc:sldMk cId="0" sldId="366"/>
        </pc:sldMkLst>
      </pc:sldChg>
      <pc:sldChg chg="del">
        <pc:chgData name="Gé Verbeek" userId="20d2065d-8055-4a68-a463-00777506795f" providerId="ADAL" clId="{DFDE0023-CE61-41BF-9AFE-C00CBDA586D4}" dt="2023-09-27T16:49:24.190" v="0" actId="47"/>
        <pc:sldMkLst>
          <pc:docMk/>
          <pc:sldMk cId="0" sldId="367"/>
        </pc:sldMkLst>
      </pc:sldChg>
      <pc:sldChg chg="del">
        <pc:chgData name="Gé Verbeek" userId="20d2065d-8055-4a68-a463-00777506795f" providerId="ADAL" clId="{DFDE0023-CE61-41BF-9AFE-C00CBDA586D4}" dt="2023-09-27T16:49:24.190" v="0" actId="47"/>
        <pc:sldMkLst>
          <pc:docMk/>
          <pc:sldMk cId="0" sldId="368"/>
        </pc:sldMkLst>
      </pc:sldChg>
      <pc:sldChg chg="del">
        <pc:chgData name="Gé Verbeek" userId="20d2065d-8055-4a68-a463-00777506795f" providerId="ADAL" clId="{DFDE0023-CE61-41BF-9AFE-C00CBDA586D4}" dt="2023-09-27T16:49:24.190" v="0" actId="47"/>
        <pc:sldMkLst>
          <pc:docMk/>
          <pc:sldMk cId="0" sldId="369"/>
        </pc:sldMkLst>
      </pc:sldChg>
      <pc:sldChg chg="del">
        <pc:chgData name="Gé Verbeek" userId="20d2065d-8055-4a68-a463-00777506795f" providerId="ADAL" clId="{DFDE0023-CE61-41BF-9AFE-C00CBDA586D4}" dt="2023-09-27T16:49:24.190" v="0" actId="47"/>
        <pc:sldMkLst>
          <pc:docMk/>
          <pc:sldMk cId="0" sldId="375"/>
        </pc:sldMkLst>
      </pc:sldChg>
      <pc:sldChg chg="del">
        <pc:chgData name="Gé Verbeek" userId="20d2065d-8055-4a68-a463-00777506795f" providerId="ADAL" clId="{DFDE0023-CE61-41BF-9AFE-C00CBDA586D4}" dt="2023-09-27T16:49:24.190" v="0" actId="47"/>
        <pc:sldMkLst>
          <pc:docMk/>
          <pc:sldMk cId="0" sldId="376"/>
        </pc:sldMkLst>
      </pc:sldChg>
      <pc:sldChg chg="del">
        <pc:chgData name="Gé Verbeek" userId="20d2065d-8055-4a68-a463-00777506795f" providerId="ADAL" clId="{DFDE0023-CE61-41BF-9AFE-C00CBDA586D4}" dt="2023-09-27T16:49:24.190" v="0" actId="47"/>
        <pc:sldMkLst>
          <pc:docMk/>
          <pc:sldMk cId="0" sldId="377"/>
        </pc:sldMkLst>
      </pc:sldChg>
      <pc:sldChg chg="del">
        <pc:chgData name="Gé Verbeek" userId="20d2065d-8055-4a68-a463-00777506795f" providerId="ADAL" clId="{DFDE0023-CE61-41BF-9AFE-C00CBDA586D4}" dt="2023-09-27T16:49:24.190" v="0" actId="47"/>
        <pc:sldMkLst>
          <pc:docMk/>
          <pc:sldMk cId="0" sldId="378"/>
        </pc:sldMkLst>
      </pc:sldChg>
      <pc:sldChg chg="del">
        <pc:chgData name="Gé Verbeek" userId="20d2065d-8055-4a68-a463-00777506795f" providerId="ADAL" clId="{DFDE0023-CE61-41BF-9AFE-C00CBDA586D4}" dt="2023-09-27T16:49:24.190" v="0" actId="47"/>
        <pc:sldMkLst>
          <pc:docMk/>
          <pc:sldMk cId="0" sldId="379"/>
        </pc:sldMkLst>
      </pc:sldChg>
      <pc:sldChg chg="del">
        <pc:chgData name="Gé Verbeek" userId="20d2065d-8055-4a68-a463-00777506795f" providerId="ADAL" clId="{DFDE0023-CE61-41BF-9AFE-C00CBDA586D4}" dt="2023-09-27T16:49:24.190" v="0" actId="47"/>
        <pc:sldMkLst>
          <pc:docMk/>
          <pc:sldMk cId="0" sldId="380"/>
        </pc:sldMkLst>
      </pc:sldChg>
      <pc:sldChg chg="addSp modSp mod modAnim">
        <pc:chgData name="Gé Verbeek" userId="20d2065d-8055-4a68-a463-00777506795f" providerId="ADAL" clId="{DFDE0023-CE61-41BF-9AFE-C00CBDA586D4}" dt="2023-09-27T17:26:48.409" v="613"/>
        <pc:sldMkLst>
          <pc:docMk/>
          <pc:sldMk cId="1309173725" sldId="382"/>
        </pc:sldMkLst>
        <pc:spChg chg="mod">
          <ac:chgData name="Gé Verbeek" userId="20d2065d-8055-4a68-a463-00777506795f" providerId="ADAL" clId="{DFDE0023-CE61-41BF-9AFE-C00CBDA586D4}" dt="2023-09-27T17:26:31.509" v="612" actId="1076"/>
          <ac:spMkLst>
            <pc:docMk/>
            <pc:sldMk cId="1309173725" sldId="382"/>
            <ac:spMk id="3" creationId="{25452D77-B27F-7740-8D93-B9C220FBECB9}"/>
          </ac:spMkLst>
        </pc:spChg>
        <pc:spChg chg="mod">
          <ac:chgData name="Gé Verbeek" userId="20d2065d-8055-4a68-a463-00777506795f" providerId="ADAL" clId="{DFDE0023-CE61-41BF-9AFE-C00CBDA586D4}" dt="2023-09-27T17:26:26.617" v="611" actId="1076"/>
          <ac:spMkLst>
            <pc:docMk/>
            <pc:sldMk cId="1309173725" sldId="382"/>
            <ac:spMk id="68610" creationId="{B303C175-3835-5B5E-787B-419357DBAADB}"/>
          </ac:spMkLst>
        </pc:spChg>
        <pc:picChg chg="add mod">
          <ac:chgData name="Gé Verbeek" userId="20d2065d-8055-4a68-a463-00777506795f" providerId="ADAL" clId="{DFDE0023-CE61-41BF-9AFE-C00CBDA586D4}" dt="2023-09-27T17:26:21.004" v="610" actId="1076"/>
          <ac:picMkLst>
            <pc:docMk/>
            <pc:sldMk cId="1309173725" sldId="382"/>
            <ac:picMk id="4" creationId="{BAD0BC62-A01A-6FC3-C680-6D3907AF5B56}"/>
          </ac:picMkLst>
        </pc:picChg>
      </pc:sldChg>
      <pc:sldChg chg="del">
        <pc:chgData name="Gé Verbeek" userId="20d2065d-8055-4a68-a463-00777506795f" providerId="ADAL" clId="{DFDE0023-CE61-41BF-9AFE-C00CBDA586D4}" dt="2023-09-27T16:49:24.190" v="0" actId="47"/>
        <pc:sldMkLst>
          <pc:docMk/>
          <pc:sldMk cId="2347929312" sldId="384"/>
        </pc:sldMkLst>
      </pc:sldChg>
      <pc:sldChg chg="addSp modSp mod modAnim">
        <pc:chgData name="Gé Verbeek" userId="20d2065d-8055-4a68-a463-00777506795f" providerId="ADAL" clId="{DFDE0023-CE61-41BF-9AFE-C00CBDA586D4}" dt="2023-09-27T17:27:56.012" v="621"/>
        <pc:sldMkLst>
          <pc:docMk/>
          <pc:sldMk cId="326785912" sldId="385"/>
        </pc:sldMkLst>
        <pc:spChg chg="mod">
          <ac:chgData name="Gé Verbeek" userId="20d2065d-8055-4a68-a463-00777506795f" providerId="ADAL" clId="{DFDE0023-CE61-41BF-9AFE-C00CBDA586D4}" dt="2023-09-27T17:27:38.167" v="617" actId="1076"/>
          <ac:spMkLst>
            <pc:docMk/>
            <pc:sldMk cId="326785912" sldId="385"/>
            <ac:spMk id="3" creationId="{25452D77-B27F-7740-8D93-B9C220FBECB9}"/>
          </ac:spMkLst>
        </pc:spChg>
        <pc:spChg chg="mod">
          <ac:chgData name="Gé Verbeek" userId="20d2065d-8055-4a68-a463-00777506795f" providerId="ADAL" clId="{DFDE0023-CE61-41BF-9AFE-C00CBDA586D4}" dt="2023-09-27T17:27:34.780" v="616" actId="1076"/>
          <ac:spMkLst>
            <pc:docMk/>
            <pc:sldMk cId="326785912" sldId="385"/>
            <ac:spMk id="68610" creationId="{B303C175-3835-5B5E-787B-419357DBAADB}"/>
          </ac:spMkLst>
        </pc:spChg>
        <pc:picChg chg="add mod">
          <ac:chgData name="Gé Verbeek" userId="20d2065d-8055-4a68-a463-00777506795f" providerId="ADAL" clId="{DFDE0023-CE61-41BF-9AFE-C00CBDA586D4}" dt="2023-09-27T17:27:46.648" v="620" actId="1076"/>
          <ac:picMkLst>
            <pc:docMk/>
            <pc:sldMk cId="326785912" sldId="385"/>
            <ac:picMk id="4" creationId="{314D764C-EE7B-8818-171C-7A00DBAC01FF}"/>
          </ac:picMkLst>
        </pc:picChg>
      </pc:sldChg>
      <pc:sldChg chg="addSp delSp modSp mod modAnim">
        <pc:chgData name="Gé Verbeek" userId="20d2065d-8055-4a68-a463-00777506795f" providerId="ADAL" clId="{DFDE0023-CE61-41BF-9AFE-C00CBDA586D4}" dt="2023-09-27T17:32:47.228" v="638" actId="14100"/>
        <pc:sldMkLst>
          <pc:docMk/>
          <pc:sldMk cId="1635618868" sldId="386"/>
        </pc:sldMkLst>
        <pc:spChg chg="mod">
          <ac:chgData name="Gé Verbeek" userId="20d2065d-8055-4a68-a463-00777506795f" providerId="ADAL" clId="{DFDE0023-CE61-41BF-9AFE-C00CBDA586D4}" dt="2023-09-27T17:28:29.421" v="623" actId="1076"/>
          <ac:spMkLst>
            <pc:docMk/>
            <pc:sldMk cId="1635618868" sldId="386"/>
            <ac:spMk id="3" creationId="{25452D77-B27F-7740-8D93-B9C220FBECB9}"/>
          </ac:spMkLst>
        </pc:spChg>
        <pc:spChg chg="mod">
          <ac:chgData name="Gé Verbeek" userId="20d2065d-8055-4a68-a463-00777506795f" providerId="ADAL" clId="{DFDE0023-CE61-41BF-9AFE-C00CBDA586D4}" dt="2023-09-27T17:28:23.892" v="622" actId="1076"/>
          <ac:spMkLst>
            <pc:docMk/>
            <pc:sldMk cId="1635618868" sldId="386"/>
            <ac:spMk id="68610" creationId="{B303C175-3835-5B5E-787B-419357DBAADB}"/>
          </ac:spMkLst>
        </pc:spChg>
        <pc:picChg chg="add del mod modCrop">
          <ac:chgData name="Gé Verbeek" userId="20d2065d-8055-4a68-a463-00777506795f" providerId="ADAL" clId="{DFDE0023-CE61-41BF-9AFE-C00CBDA586D4}" dt="2023-09-27T17:32:15.792" v="632" actId="478"/>
          <ac:picMkLst>
            <pc:docMk/>
            <pc:sldMk cId="1635618868" sldId="386"/>
            <ac:picMk id="2" creationId="{6E5F6643-869B-B0BB-6F36-8EE4C5B7936B}"/>
          </ac:picMkLst>
        </pc:picChg>
        <pc:picChg chg="add mod modCrop">
          <ac:chgData name="Gé Verbeek" userId="20d2065d-8055-4a68-a463-00777506795f" providerId="ADAL" clId="{DFDE0023-CE61-41BF-9AFE-C00CBDA586D4}" dt="2023-09-27T17:32:47.228" v="638" actId="14100"/>
          <ac:picMkLst>
            <pc:docMk/>
            <pc:sldMk cId="1635618868" sldId="386"/>
            <ac:picMk id="4" creationId="{685E6062-42B1-C56B-C121-2E505AF84824}"/>
          </ac:picMkLst>
        </pc:picChg>
      </pc:sldChg>
      <pc:sldChg chg="addSp delSp modSp add mod">
        <pc:chgData name="Gé Verbeek" userId="20d2065d-8055-4a68-a463-00777506795f" providerId="ADAL" clId="{DFDE0023-CE61-41BF-9AFE-C00CBDA586D4}" dt="2023-09-27T17:07:37.469" v="574" actId="20577"/>
        <pc:sldMkLst>
          <pc:docMk/>
          <pc:sldMk cId="3680032741" sldId="387"/>
        </pc:sldMkLst>
        <pc:spChg chg="add mod">
          <ac:chgData name="Gé Verbeek" userId="20d2065d-8055-4a68-a463-00777506795f" providerId="ADAL" clId="{DFDE0023-CE61-41BF-9AFE-C00CBDA586D4}" dt="2023-09-27T17:07:37.469" v="574" actId="20577"/>
          <ac:spMkLst>
            <pc:docMk/>
            <pc:sldMk cId="3680032741" sldId="387"/>
            <ac:spMk id="2" creationId="{601C5E90-F2A9-F89E-FBD2-0C7EC3AAECF2}"/>
          </ac:spMkLst>
        </pc:spChg>
        <pc:spChg chg="del mod">
          <ac:chgData name="Gé Verbeek" userId="20d2065d-8055-4a68-a463-00777506795f" providerId="ADAL" clId="{DFDE0023-CE61-41BF-9AFE-C00CBDA586D4}" dt="2023-09-27T16:50:19.695" v="23"/>
          <ac:spMkLst>
            <pc:docMk/>
            <pc:sldMk cId="3680032741" sldId="387"/>
            <ac:spMk id="3" creationId="{25452D77-B27F-7740-8D93-B9C220FBECB9}"/>
          </ac:spMkLst>
        </pc:spChg>
        <pc:spChg chg="mod">
          <ac:chgData name="Gé Verbeek" userId="20d2065d-8055-4a68-a463-00777506795f" providerId="ADAL" clId="{DFDE0023-CE61-41BF-9AFE-C00CBDA586D4}" dt="2023-09-27T17:07:31.298" v="573" actId="1076"/>
          <ac:spMkLst>
            <pc:docMk/>
            <pc:sldMk cId="3680032741" sldId="387"/>
            <ac:spMk id="68610" creationId="{B303C175-3835-5B5E-787B-419357DBAADB}"/>
          </ac:spMkLst>
        </pc:spChg>
        <pc:picChg chg="add mod">
          <ac:chgData name="Gé Verbeek" userId="20d2065d-8055-4a68-a463-00777506795f" providerId="ADAL" clId="{DFDE0023-CE61-41BF-9AFE-C00CBDA586D4}" dt="2023-09-27T17:06:53" v="570" actId="1076"/>
          <ac:picMkLst>
            <pc:docMk/>
            <pc:sldMk cId="3680032741" sldId="387"/>
            <ac:picMk id="5" creationId="{E3665D20-0759-33CC-7164-9B64C9AFDEBD}"/>
          </ac:picMkLst>
        </pc:picChg>
      </pc:sldChg>
      <pc:sldChg chg="addSp modSp add mod ord">
        <pc:chgData name="Gé Verbeek" userId="20d2065d-8055-4a68-a463-00777506795f" providerId="ADAL" clId="{DFDE0023-CE61-41BF-9AFE-C00CBDA586D4}" dt="2023-09-27T17:27:08.641" v="615"/>
        <pc:sldMkLst>
          <pc:docMk/>
          <pc:sldMk cId="514103147" sldId="388"/>
        </pc:sldMkLst>
        <pc:spChg chg="mod">
          <ac:chgData name="Gé Verbeek" userId="20d2065d-8055-4a68-a463-00777506795f" providerId="ADAL" clId="{DFDE0023-CE61-41BF-9AFE-C00CBDA586D4}" dt="2023-09-27T17:16:19.363" v="589" actId="108"/>
          <ac:spMkLst>
            <pc:docMk/>
            <pc:sldMk cId="514103147" sldId="388"/>
            <ac:spMk id="3" creationId="{25452D77-B27F-7740-8D93-B9C220FBECB9}"/>
          </ac:spMkLst>
        </pc:spChg>
        <pc:spChg chg="mod">
          <ac:chgData name="Gé Verbeek" userId="20d2065d-8055-4a68-a463-00777506795f" providerId="ADAL" clId="{DFDE0023-CE61-41BF-9AFE-C00CBDA586D4}" dt="2023-09-27T17:00:56.857" v="335" actId="1076"/>
          <ac:spMkLst>
            <pc:docMk/>
            <pc:sldMk cId="514103147" sldId="388"/>
            <ac:spMk id="68610" creationId="{B303C175-3835-5B5E-787B-419357DBAADB}"/>
          </ac:spMkLst>
        </pc:spChg>
        <pc:picChg chg="add mod ord">
          <ac:chgData name="Gé Verbeek" userId="20d2065d-8055-4a68-a463-00777506795f" providerId="ADAL" clId="{DFDE0023-CE61-41BF-9AFE-C00CBDA586D4}" dt="2023-09-27T16:59:48.119" v="284" actId="167"/>
          <ac:picMkLst>
            <pc:docMk/>
            <pc:sldMk cId="514103147" sldId="388"/>
            <ac:picMk id="4" creationId="{A006A897-39E9-9123-BE9A-84408FF1857D}"/>
          </ac:picMkLst>
        </pc:picChg>
        <pc:picChg chg="mod">
          <ac:chgData name="Gé Verbeek" userId="20d2065d-8055-4a68-a463-00777506795f" providerId="ADAL" clId="{DFDE0023-CE61-41BF-9AFE-C00CBDA586D4}" dt="2023-09-27T17:01:20.227" v="336" actId="167"/>
          <ac:picMkLst>
            <pc:docMk/>
            <pc:sldMk cId="514103147" sldId="388"/>
            <ac:picMk id="68612" creationId="{623B0B52-F87E-D998-ED51-4F9C0FE5748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jdelijke aanduiding voor koptekst 1">
            <a:extLst>
              <a:ext uri="{FF2B5EF4-FFF2-40B4-BE49-F238E27FC236}">
                <a16:creationId xmlns:a16="http://schemas.microsoft.com/office/drawing/2014/main" id="{528D5212-0B0A-4C60-AD84-7EDD60CB5CE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a:defRPr/>
            </a:pPr>
            <a:endParaRPr lang="nl-NL"/>
          </a:p>
        </p:txBody>
      </p:sp>
      <p:sp>
        <p:nvSpPr>
          <p:cNvPr id="3" name="Tijdelijke aanduiding voor datum 2">
            <a:extLst>
              <a:ext uri="{FF2B5EF4-FFF2-40B4-BE49-F238E27FC236}">
                <a16:creationId xmlns:a16="http://schemas.microsoft.com/office/drawing/2014/main" id="{337F15E3-56C5-4562-B53C-6FE490D58340}"/>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a:defRPr/>
            </a:pPr>
            <a:fld id="{AF98C40E-9361-46E3-A2AE-BADECA6BDADF}" type="datetimeFigureOut">
              <a:rPr lang="nl-NL"/>
              <a:pPr>
                <a:defRPr/>
              </a:pPr>
              <a:t>27-9-2023</a:t>
            </a:fld>
            <a:endParaRPr lang="nl-NL"/>
          </a:p>
        </p:txBody>
      </p:sp>
      <p:sp>
        <p:nvSpPr>
          <p:cNvPr id="4" name="Tijdelijke aanduiding voor dia-afbeelding 3">
            <a:extLst>
              <a:ext uri="{FF2B5EF4-FFF2-40B4-BE49-F238E27FC236}">
                <a16:creationId xmlns:a16="http://schemas.microsoft.com/office/drawing/2014/main" id="{6ABFE034-0464-4489-90E3-C46B6CFFCBE2}"/>
              </a:ext>
            </a:extLst>
          </p:cNvPr>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nl-NL" noProof="0"/>
          </a:p>
        </p:txBody>
      </p:sp>
      <p:sp>
        <p:nvSpPr>
          <p:cNvPr id="5" name="Tijdelijke aanduiding voor notities 4">
            <a:extLst>
              <a:ext uri="{FF2B5EF4-FFF2-40B4-BE49-F238E27FC236}">
                <a16:creationId xmlns:a16="http://schemas.microsoft.com/office/drawing/2014/main" id="{598D54FC-2293-4C7D-AD55-832C2FDF5ECD}"/>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noProof="0"/>
              <a:t>Tekststijl van het model bewerken</a:t>
            </a:r>
          </a:p>
          <a:p>
            <a:pPr lvl="1"/>
            <a:r>
              <a:rPr lang="nl-NL" noProof="0"/>
              <a:t>Tweede niveau</a:t>
            </a:r>
          </a:p>
          <a:p>
            <a:pPr lvl="2"/>
            <a:r>
              <a:rPr lang="nl-NL" noProof="0"/>
              <a:t>Derde niveau</a:t>
            </a:r>
          </a:p>
          <a:p>
            <a:pPr lvl="3"/>
            <a:r>
              <a:rPr lang="nl-NL" noProof="0"/>
              <a:t>Vierde niveau</a:t>
            </a:r>
          </a:p>
          <a:p>
            <a:pPr lvl="4"/>
            <a:r>
              <a:rPr lang="nl-NL" noProof="0"/>
              <a:t>Vijfde niveau</a:t>
            </a:r>
          </a:p>
        </p:txBody>
      </p:sp>
      <p:sp>
        <p:nvSpPr>
          <p:cNvPr id="6" name="Tijdelijke aanduiding voor voettekst 5">
            <a:extLst>
              <a:ext uri="{FF2B5EF4-FFF2-40B4-BE49-F238E27FC236}">
                <a16:creationId xmlns:a16="http://schemas.microsoft.com/office/drawing/2014/main" id="{28541D93-849F-485A-A8FF-97E5807A4DE6}"/>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a:defRPr/>
            </a:pPr>
            <a:endParaRPr lang="nl-NL"/>
          </a:p>
        </p:txBody>
      </p:sp>
      <p:sp>
        <p:nvSpPr>
          <p:cNvPr id="7" name="Tijdelijke aanduiding voor dianummer 6">
            <a:extLst>
              <a:ext uri="{FF2B5EF4-FFF2-40B4-BE49-F238E27FC236}">
                <a16:creationId xmlns:a16="http://schemas.microsoft.com/office/drawing/2014/main" id="{DC982700-CBAF-4D69-97DF-AE18C9BF8F10}"/>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163E6BDA-4F50-4DCA-9925-60E5B91D9518}" type="slidenum">
              <a:rPr lang="nl-NL" altLang="nl-NL"/>
              <a:pPr/>
              <a:t>‹nr.›</a:t>
            </a:fld>
            <a:endParaRPr lang="nl-NL" altLang="nl-NL"/>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jdelijke aanduiding voor dia-afbeelding 1">
            <a:extLst>
              <a:ext uri="{FF2B5EF4-FFF2-40B4-BE49-F238E27FC236}">
                <a16:creationId xmlns:a16="http://schemas.microsoft.com/office/drawing/2014/main" id="{6BE4F21F-0957-A153-92FE-77953D20BD4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Tijdelijke aanduiding voor notities 2">
            <a:extLst>
              <a:ext uri="{FF2B5EF4-FFF2-40B4-BE49-F238E27FC236}">
                <a16:creationId xmlns:a16="http://schemas.microsoft.com/office/drawing/2014/main" id="{6827BF26-F968-C765-217E-B70A6ED51B57}"/>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34820" name="Tijdelijke aanduiding voor dianummer 3">
            <a:extLst>
              <a:ext uri="{FF2B5EF4-FFF2-40B4-BE49-F238E27FC236}">
                <a16:creationId xmlns:a16="http://schemas.microsoft.com/office/drawing/2014/main" id="{7DDB4B9F-F264-189D-FFA7-5DAE996AACB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49A72078-C03A-44A4-937C-BF2F42B5EE82}" type="slidenum">
              <a:rPr lang="nl-NL" altLang="nl-NL"/>
              <a:pPr/>
              <a:t>4</a:t>
            </a:fld>
            <a:endParaRPr lang="nl-NL" altLang="nl-N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jdelijke aanduiding voor dia-afbeelding 1">
            <a:extLst>
              <a:ext uri="{FF2B5EF4-FFF2-40B4-BE49-F238E27FC236}">
                <a16:creationId xmlns:a16="http://schemas.microsoft.com/office/drawing/2014/main" id="{FBA18AD7-57A1-9BCE-106C-7C52AB5CEBC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Tijdelijke aanduiding voor notities 2">
            <a:extLst>
              <a:ext uri="{FF2B5EF4-FFF2-40B4-BE49-F238E27FC236}">
                <a16:creationId xmlns:a16="http://schemas.microsoft.com/office/drawing/2014/main" id="{4AFE58E9-CE9E-D880-16E2-AB8935A86313}"/>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49156" name="Tijdelijke aanduiding voor dianummer 3">
            <a:extLst>
              <a:ext uri="{FF2B5EF4-FFF2-40B4-BE49-F238E27FC236}">
                <a16:creationId xmlns:a16="http://schemas.microsoft.com/office/drawing/2014/main" id="{6CA710C2-84CE-1138-5C70-CBFD9FAA7535}"/>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49FAE9E9-BB5B-4D6F-8587-CBB46AEE2A6C}" type="slidenum">
              <a:rPr lang="nl-NL" altLang="nl-NL"/>
              <a:pPr/>
              <a:t>18</a:t>
            </a:fld>
            <a:endParaRPr lang="nl-NL" altLang="nl-N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931149A-AAED-4FE5-BEF0-CFC0D863D30E}"/>
              </a:ext>
            </a:extLst>
          </p:cNvPr>
          <p:cNvSpPr>
            <a:spLocks noGrp="1"/>
          </p:cNvSpPr>
          <p:nvPr>
            <p:ph type="ctrTitle"/>
          </p:nvPr>
        </p:nvSpPr>
        <p:spPr>
          <a:xfrm>
            <a:off x="1143000" y="1122363"/>
            <a:ext cx="6858000" cy="2387600"/>
          </a:xfrm>
        </p:spPr>
        <p:txBody>
          <a:bodyPr anchor="b"/>
          <a:lstStyle>
            <a:lvl1pPr algn="ctr">
              <a:defRPr sz="4500"/>
            </a:lvl1pPr>
          </a:lstStyle>
          <a:p>
            <a:r>
              <a:rPr lang="nl-NL"/>
              <a:t>Klik om stijl te bewerken</a:t>
            </a:r>
          </a:p>
        </p:txBody>
      </p:sp>
      <p:sp>
        <p:nvSpPr>
          <p:cNvPr id="3" name="Ondertitel 2">
            <a:extLst>
              <a:ext uri="{FF2B5EF4-FFF2-40B4-BE49-F238E27FC236}">
                <a16:creationId xmlns:a16="http://schemas.microsoft.com/office/drawing/2014/main" id="{B57C31FC-DABC-4464-AE7D-C1F5BFD34199}"/>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8CFA393D-BFCF-EE07-7E92-00FBE2963637}"/>
              </a:ext>
            </a:extLst>
          </p:cNvPr>
          <p:cNvSpPr>
            <a:spLocks noGrp="1"/>
          </p:cNvSpPr>
          <p:nvPr>
            <p:ph type="dt" sz="half" idx="10"/>
          </p:nvPr>
        </p:nvSpPr>
        <p:spPr/>
        <p:txBody>
          <a:bodyPr/>
          <a:lstStyle>
            <a:lvl1pPr>
              <a:defRPr/>
            </a:lvl1pPr>
          </a:lstStyle>
          <a:p>
            <a:pPr>
              <a:defRPr/>
            </a:pPr>
            <a:endParaRPr lang="nl-NL" altLang="nl-NL"/>
          </a:p>
        </p:txBody>
      </p:sp>
      <p:sp>
        <p:nvSpPr>
          <p:cNvPr id="5" name="Tijdelijke aanduiding voor voettekst 4">
            <a:extLst>
              <a:ext uri="{FF2B5EF4-FFF2-40B4-BE49-F238E27FC236}">
                <a16:creationId xmlns:a16="http://schemas.microsoft.com/office/drawing/2014/main" id="{656C5AE4-2520-5890-6C9B-A4E0C039E00B}"/>
              </a:ext>
            </a:extLst>
          </p:cNvPr>
          <p:cNvSpPr>
            <a:spLocks noGrp="1"/>
          </p:cNvSpPr>
          <p:nvPr>
            <p:ph type="ftr" sz="quarter" idx="11"/>
          </p:nvPr>
        </p:nvSpPr>
        <p:spPr/>
        <p:txBody>
          <a:bodyPr/>
          <a:lstStyle>
            <a:lvl1pPr>
              <a:defRPr/>
            </a:lvl1pPr>
          </a:lstStyle>
          <a:p>
            <a:pPr>
              <a:defRPr/>
            </a:pPr>
            <a:endParaRPr lang="nl-NL" altLang="nl-NL"/>
          </a:p>
        </p:txBody>
      </p:sp>
      <p:sp>
        <p:nvSpPr>
          <p:cNvPr id="6" name="Tijdelijke aanduiding voor dianummer 5">
            <a:extLst>
              <a:ext uri="{FF2B5EF4-FFF2-40B4-BE49-F238E27FC236}">
                <a16:creationId xmlns:a16="http://schemas.microsoft.com/office/drawing/2014/main" id="{747A9B8D-8A39-2818-3F5B-196F2C31B9DA}"/>
              </a:ext>
            </a:extLst>
          </p:cNvPr>
          <p:cNvSpPr>
            <a:spLocks noGrp="1"/>
          </p:cNvSpPr>
          <p:nvPr>
            <p:ph type="sldNum" sz="quarter" idx="12"/>
          </p:nvPr>
        </p:nvSpPr>
        <p:spPr/>
        <p:txBody>
          <a:bodyPr/>
          <a:lstStyle>
            <a:lvl1pPr>
              <a:defRPr/>
            </a:lvl1pPr>
          </a:lstStyle>
          <a:p>
            <a:fld id="{3DDB7203-1162-4DD5-9959-89D1161FBC03}" type="slidenum">
              <a:rPr lang="nl-NL" altLang="nl-NL"/>
              <a:pPr/>
              <a:t>‹nr.›</a:t>
            </a:fld>
            <a:endParaRPr lang="nl-NL" altLang="nl-NL"/>
          </a:p>
        </p:txBody>
      </p:sp>
    </p:spTree>
    <p:extLst>
      <p:ext uri="{BB962C8B-B14F-4D97-AF65-F5344CB8AC3E}">
        <p14:creationId xmlns:p14="http://schemas.microsoft.com/office/powerpoint/2010/main" val="4220243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948F0EF-7B5B-4B17-B652-32E69E722145}"/>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EC0FC9D9-58A5-4C43-BB38-D7DA623549C1}"/>
              </a:ext>
            </a:extLst>
          </p:cNvPr>
          <p:cNvSpPr>
            <a:spLocks noGrp="1"/>
          </p:cNvSpPr>
          <p:nvPr>
            <p:ph type="body" orient="vert" idx="1"/>
          </p:nvPr>
        </p:nvSpPr>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1E330FDD-595A-7D97-1304-75F76B0E321B}"/>
              </a:ext>
            </a:extLst>
          </p:cNvPr>
          <p:cNvSpPr>
            <a:spLocks noGrp="1"/>
          </p:cNvSpPr>
          <p:nvPr>
            <p:ph type="dt" sz="half" idx="10"/>
          </p:nvPr>
        </p:nvSpPr>
        <p:spPr/>
        <p:txBody>
          <a:bodyPr/>
          <a:lstStyle>
            <a:lvl1pPr>
              <a:defRPr/>
            </a:lvl1pPr>
          </a:lstStyle>
          <a:p>
            <a:pPr>
              <a:defRPr/>
            </a:pPr>
            <a:endParaRPr lang="nl-NL" altLang="nl-NL"/>
          </a:p>
        </p:txBody>
      </p:sp>
      <p:sp>
        <p:nvSpPr>
          <p:cNvPr id="5" name="Tijdelijke aanduiding voor voettekst 4">
            <a:extLst>
              <a:ext uri="{FF2B5EF4-FFF2-40B4-BE49-F238E27FC236}">
                <a16:creationId xmlns:a16="http://schemas.microsoft.com/office/drawing/2014/main" id="{F14E964E-4DD5-7EF2-F2F4-DAC4A12E5235}"/>
              </a:ext>
            </a:extLst>
          </p:cNvPr>
          <p:cNvSpPr>
            <a:spLocks noGrp="1"/>
          </p:cNvSpPr>
          <p:nvPr>
            <p:ph type="ftr" sz="quarter" idx="11"/>
          </p:nvPr>
        </p:nvSpPr>
        <p:spPr/>
        <p:txBody>
          <a:bodyPr/>
          <a:lstStyle>
            <a:lvl1pPr>
              <a:defRPr/>
            </a:lvl1pPr>
          </a:lstStyle>
          <a:p>
            <a:pPr>
              <a:defRPr/>
            </a:pPr>
            <a:endParaRPr lang="nl-NL" altLang="nl-NL"/>
          </a:p>
        </p:txBody>
      </p:sp>
      <p:sp>
        <p:nvSpPr>
          <p:cNvPr id="6" name="Tijdelijke aanduiding voor dianummer 5">
            <a:extLst>
              <a:ext uri="{FF2B5EF4-FFF2-40B4-BE49-F238E27FC236}">
                <a16:creationId xmlns:a16="http://schemas.microsoft.com/office/drawing/2014/main" id="{539204C3-133A-BA7C-FA44-E77015F15D17}"/>
              </a:ext>
            </a:extLst>
          </p:cNvPr>
          <p:cNvSpPr>
            <a:spLocks noGrp="1"/>
          </p:cNvSpPr>
          <p:nvPr>
            <p:ph type="sldNum" sz="quarter" idx="12"/>
          </p:nvPr>
        </p:nvSpPr>
        <p:spPr/>
        <p:txBody>
          <a:bodyPr/>
          <a:lstStyle>
            <a:lvl1pPr>
              <a:defRPr/>
            </a:lvl1pPr>
          </a:lstStyle>
          <a:p>
            <a:fld id="{F13A74D5-CB1A-473F-A452-67951A88D579}" type="slidenum">
              <a:rPr lang="nl-NL" altLang="nl-NL"/>
              <a:pPr/>
              <a:t>‹nr.›</a:t>
            </a:fld>
            <a:endParaRPr lang="nl-NL" altLang="nl-NL"/>
          </a:p>
        </p:txBody>
      </p:sp>
    </p:spTree>
    <p:extLst>
      <p:ext uri="{BB962C8B-B14F-4D97-AF65-F5344CB8AC3E}">
        <p14:creationId xmlns:p14="http://schemas.microsoft.com/office/powerpoint/2010/main" val="6879161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00E8BC82-6E48-4851-8A1E-FF2EA0CE397D}"/>
              </a:ext>
            </a:extLst>
          </p:cNvPr>
          <p:cNvSpPr>
            <a:spLocks noGrp="1"/>
          </p:cNvSpPr>
          <p:nvPr>
            <p:ph type="title" orient="vert"/>
          </p:nvPr>
        </p:nvSpPr>
        <p:spPr>
          <a:xfrm>
            <a:off x="6543675" y="365125"/>
            <a:ext cx="1971675"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0D0F625-1D85-44E6-B7AA-9429C38F0844}"/>
              </a:ext>
            </a:extLst>
          </p:cNvPr>
          <p:cNvSpPr>
            <a:spLocks noGrp="1"/>
          </p:cNvSpPr>
          <p:nvPr>
            <p:ph type="body" orient="vert" idx="1"/>
          </p:nvPr>
        </p:nvSpPr>
        <p:spPr>
          <a:xfrm>
            <a:off x="628650" y="365125"/>
            <a:ext cx="5800725" cy="5811838"/>
          </a:xfrm>
        </p:spPr>
        <p:txBody>
          <a:bodyPr vert="eaVert"/>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B2AEDD2E-4635-D15F-4D2E-D2B782EBC910}"/>
              </a:ext>
            </a:extLst>
          </p:cNvPr>
          <p:cNvSpPr>
            <a:spLocks noGrp="1"/>
          </p:cNvSpPr>
          <p:nvPr>
            <p:ph type="dt" sz="half" idx="10"/>
          </p:nvPr>
        </p:nvSpPr>
        <p:spPr/>
        <p:txBody>
          <a:bodyPr/>
          <a:lstStyle>
            <a:lvl1pPr>
              <a:defRPr/>
            </a:lvl1pPr>
          </a:lstStyle>
          <a:p>
            <a:pPr>
              <a:defRPr/>
            </a:pPr>
            <a:endParaRPr lang="nl-NL" altLang="nl-NL"/>
          </a:p>
        </p:txBody>
      </p:sp>
      <p:sp>
        <p:nvSpPr>
          <p:cNvPr id="5" name="Tijdelijke aanduiding voor voettekst 4">
            <a:extLst>
              <a:ext uri="{FF2B5EF4-FFF2-40B4-BE49-F238E27FC236}">
                <a16:creationId xmlns:a16="http://schemas.microsoft.com/office/drawing/2014/main" id="{C1CB5614-2953-8BAE-EA8A-5FE97835BEB4}"/>
              </a:ext>
            </a:extLst>
          </p:cNvPr>
          <p:cNvSpPr>
            <a:spLocks noGrp="1"/>
          </p:cNvSpPr>
          <p:nvPr>
            <p:ph type="ftr" sz="quarter" idx="11"/>
          </p:nvPr>
        </p:nvSpPr>
        <p:spPr/>
        <p:txBody>
          <a:bodyPr/>
          <a:lstStyle>
            <a:lvl1pPr>
              <a:defRPr/>
            </a:lvl1pPr>
          </a:lstStyle>
          <a:p>
            <a:pPr>
              <a:defRPr/>
            </a:pPr>
            <a:endParaRPr lang="nl-NL" altLang="nl-NL"/>
          </a:p>
        </p:txBody>
      </p:sp>
      <p:sp>
        <p:nvSpPr>
          <p:cNvPr id="6" name="Tijdelijke aanduiding voor dianummer 5">
            <a:extLst>
              <a:ext uri="{FF2B5EF4-FFF2-40B4-BE49-F238E27FC236}">
                <a16:creationId xmlns:a16="http://schemas.microsoft.com/office/drawing/2014/main" id="{25F35CF4-66E5-D4D9-9796-A3EC8FC9CF84}"/>
              </a:ext>
            </a:extLst>
          </p:cNvPr>
          <p:cNvSpPr>
            <a:spLocks noGrp="1"/>
          </p:cNvSpPr>
          <p:nvPr>
            <p:ph type="sldNum" sz="quarter" idx="12"/>
          </p:nvPr>
        </p:nvSpPr>
        <p:spPr/>
        <p:txBody>
          <a:bodyPr/>
          <a:lstStyle>
            <a:lvl1pPr>
              <a:defRPr/>
            </a:lvl1pPr>
          </a:lstStyle>
          <a:p>
            <a:fld id="{422D3A72-8B69-404A-B0EB-CA5841C2EAF3}" type="slidenum">
              <a:rPr lang="nl-NL" altLang="nl-NL"/>
              <a:pPr/>
              <a:t>‹nr.›</a:t>
            </a:fld>
            <a:endParaRPr lang="nl-NL" altLang="nl-NL"/>
          </a:p>
        </p:txBody>
      </p:sp>
    </p:spTree>
    <p:extLst>
      <p:ext uri="{BB962C8B-B14F-4D97-AF65-F5344CB8AC3E}">
        <p14:creationId xmlns:p14="http://schemas.microsoft.com/office/powerpoint/2010/main" val="18831857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E5985C7-F889-415E-A7AE-4996967AB4CB}"/>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168AA2FC-7C37-4427-ABA6-82BB36418233}"/>
              </a:ext>
            </a:extLst>
          </p:cNvPr>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08050E09-E4E7-6557-74DD-DE29E0622CAE}"/>
              </a:ext>
            </a:extLst>
          </p:cNvPr>
          <p:cNvSpPr>
            <a:spLocks noGrp="1"/>
          </p:cNvSpPr>
          <p:nvPr>
            <p:ph type="dt" sz="half" idx="10"/>
          </p:nvPr>
        </p:nvSpPr>
        <p:spPr/>
        <p:txBody>
          <a:bodyPr/>
          <a:lstStyle>
            <a:lvl1pPr>
              <a:defRPr/>
            </a:lvl1pPr>
          </a:lstStyle>
          <a:p>
            <a:pPr>
              <a:defRPr/>
            </a:pPr>
            <a:endParaRPr lang="nl-NL" altLang="nl-NL"/>
          </a:p>
        </p:txBody>
      </p:sp>
      <p:sp>
        <p:nvSpPr>
          <p:cNvPr id="5" name="Tijdelijke aanduiding voor voettekst 4">
            <a:extLst>
              <a:ext uri="{FF2B5EF4-FFF2-40B4-BE49-F238E27FC236}">
                <a16:creationId xmlns:a16="http://schemas.microsoft.com/office/drawing/2014/main" id="{D21F80D7-837B-CDF6-6713-1734B517964D}"/>
              </a:ext>
            </a:extLst>
          </p:cNvPr>
          <p:cNvSpPr>
            <a:spLocks noGrp="1"/>
          </p:cNvSpPr>
          <p:nvPr>
            <p:ph type="ftr" sz="quarter" idx="11"/>
          </p:nvPr>
        </p:nvSpPr>
        <p:spPr/>
        <p:txBody>
          <a:bodyPr/>
          <a:lstStyle>
            <a:lvl1pPr>
              <a:defRPr/>
            </a:lvl1pPr>
          </a:lstStyle>
          <a:p>
            <a:pPr>
              <a:defRPr/>
            </a:pPr>
            <a:endParaRPr lang="nl-NL" altLang="nl-NL"/>
          </a:p>
        </p:txBody>
      </p:sp>
      <p:sp>
        <p:nvSpPr>
          <p:cNvPr id="6" name="Tijdelijke aanduiding voor dianummer 5">
            <a:extLst>
              <a:ext uri="{FF2B5EF4-FFF2-40B4-BE49-F238E27FC236}">
                <a16:creationId xmlns:a16="http://schemas.microsoft.com/office/drawing/2014/main" id="{A091CAE4-7B22-4EC4-A582-197FCD353D65}"/>
              </a:ext>
            </a:extLst>
          </p:cNvPr>
          <p:cNvSpPr>
            <a:spLocks noGrp="1"/>
          </p:cNvSpPr>
          <p:nvPr>
            <p:ph type="sldNum" sz="quarter" idx="12"/>
          </p:nvPr>
        </p:nvSpPr>
        <p:spPr/>
        <p:txBody>
          <a:bodyPr/>
          <a:lstStyle>
            <a:lvl1pPr>
              <a:defRPr/>
            </a:lvl1pPr>
          </a:lstStyle>
          <a:p>
            <a:fld id="{1FDE3196-654E-428C-9D28-B22648CBB642}" type="slidenum">
              <a:rPr lang="nl-NL" altLang="nl-NL"/>
              <a:pPr/>
              <a:t>‹nr.›</a:t>
            </a:fld>
            <a:endParaRPr lang="nl-NL" altLang="nl-NL"/>
          </a:p>
        </p:txBody>
      </p:sp>
    </p:spTree>
    <p:extLst>
      <p:ext uri="{BB962C8B-B14F-4D97-AF65-F5344CB8AC3E}">
        <p14:creationId xmlns:p14="http://schemas.microsoft.com/office/powerpoint/2010/main" val="39709177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A622E44-D234-4E7A-9370-B40FCD883F7C}"/>
              </a:ext>
            </a:extLst>
          </p:cNvPr>
          <p:cNvSpPr>
            <a:spLocks noGrp="1"/>
          </p:cNvSpPr>
          <p:nvPr>
            <p:ph type="title"/>
          </p:nvPr>
        </p:nvSpPr>
        <p:spPr>
          <a:xfrm>
            <a:off x="623888" y="1709739"/>
            <a:ext cx="7886700" cy="2852737"/>
          </a:xfrm>
        </p:spPr>
        <p:txBody>
          <a:bodyPr anchor="b"/>
          <a:lstStyle>
            <a:lvl1pPr>
              <a:defRPr sz="4500"/>
            </a:lvl1pPr>
          </a:lstStyle>
          <a:p>
            <a:r>
              <a:rPr lang="nl-NL"/>
              <a:t>Klik om stijl te bewerken</a:t>
            </a:r>
          </a:p>
        </p:txBody>
      </p:sp>
      <p:sp>
        <p:nvSpPr>
          <p:cNvPr id="3" name="Tijdelijke aanduiding voor tekst 2">
            <a:extLst>
              <a:ext uri="{FF2B5EF4-FFF2-40B4-BE49-F238E27FC236}">
                <a16:creationId xmlns:a16="http://schemas.microsoft.com/office/drawing/2014/main" id="{9E34FDEA-FB68-413F-A601-38D21CB75084}"/>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nl-NL"/>
              <a:t>Tekststijl van het model bewerken</a:t>
            </a:r>
          </a:p>
        </p:txBody>
      </p:sp>
      <p:sp>
        <p:nvSpPr>
          <p:cNvPr id="4" name="Tijdelijke aanduiding voor datum 3">
            <a:extLst>
              <a:ext uri="{FF2B5EF4-FFF2-40B4-BE49-F238E27FC236}">
                <a16:creationId xmlns:a16="http://schemas.microsoft.com/office/drawing/2014/main" id="{DAF49536-ADC7-A43E-D7EF-7EEDA5F33546}"/>
              </a:ext>
            </a:extLst>
          </p:cNvPr>
          <p:cNvSpPr>
            <a:spLocks noGrp="1"/>
          </p:cNvSpPr>
          <p:nvPr>
            <p:ph type="dt" sz="half" idx="10"/>
          </p:nvPr>
        </p:nvSpPr>
        <p:spPr/>
        <p:txBody>
          <a:bodyPr/>
          <a:lstStyle>
            <a:lvl1pPr>
              <a:defRPr/>
            </a:lvl1pPr>
          </a:lstStyle>
          <a:p>
            <a:pPr>
              <a:defRPr/>
            </a:pPr>
            <a:endParaRPr lang="nl-NL" altLang="nl-NL"/>
          </a:p>
        </p:txBody>
      </p:sp>
      <p:sp>
        <p:nvSpPr>
          <p:cNvPr id="5" name="Tijdelijke aanduiding voor voettekst 4">
            <a:extLst>
              <a:ext uri="{FF2B5EF4-FFF2-40B4-BE49-F238E27FC236}">
                <a16:creationId xmlns:a16="http://schemas.microsoft.com/office/drawing/2014/main" id="{372C06DE-4349-B381-F464-17642A89B5FC}"/>
              </a:ext>
            </a:extLst>
          </p:cNvPr>
          <p:cNvSpPr>
            <a:spLocks noGrp="1"/>
          </p:cNvSpPr>
          <p:nvPr>
            <p:ph type="ftr" sz="quarter" idx="11"/>
          </p:nvPr>
        </p:nvSpPr>
        <p:spPr/>
        <p:txBody>
          <a:bodyPr/>
          <a:lstStyle>
            <a:lvl1pPr>
              <a:defRPr/>
            </a:lvl1pPr>
          </a:lstStyle>
          <a:p>
            <a:pPr>
              <a:defRPr/>
            </a:pPr>
            <a:endParaRPr lang="nl-NL" altLang="nl-NL"/>
          </a:p>
        </p:txBody>
      </p:sp>
      <p:sp>
        <p:nvSpPr>
          <p:cNvPr id="6" name="Tijdelijke aanduiding voor dianummer 5">
            <a:extLst>
              <a:ext uri="{FF2B5EF4-FFF2-40B4-BE49-F238E27FC236}">
                <a16:creationId xmlns:a16="http://schemas.microsoft.com/office/drawing/2014/main" id="{ADC779C4-C6AC-A282-696E-324E7F84EF9B}"/>
              </a:ext>
            </a:extLst>
          </p:cNvPr>
          <p:cNvSpPr>
            <a:spLocks noGrp="1"/>
          </p:cNvSpPr>
          <p:nvPr>
            <p:ph type="sldNum" sz="quarter" idx="12"/>
          </p:nvPr>
        </p:nvSpPr>
        <p:spPr/>
        <p:txBody>
          <a:bodyPr/>
          <a:lstStyle>
            <a:lvl1pPr>
              <a:defRPr/>
            </a:lvl1pPr>
          </a:lstStyle>
          <a:p>
            <a:fld id="{30ACC097-BABA-490E-BAC1-CA06476C2C13}" type="slidenum">
              <a:rPr lang="nl-NL" altLang="nl-NL"/>
              <a:pPr/>
              <a:t>‹nr.›</a:t>
            </a:fld>
            <a:endParaRPr lang="nl-NL" altLang="nl-NL"/>
          </a:p>
        </p:txBody>
      </p:sp>
    </p:spTree>
    <p:extLst>
      <p:ext uri="{BB962C8B-B14F-4D97-AF65-F5344CB8AC3E}">
        <p14:creationId xmlns:p14="http://schemas.microsoft.com/office/powerpoint/2010/main" val="32711049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08771E7-5BBC-4101-A3B8-A527EF53B44C}"/>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D7A6ED0E-3BC7-4E91-A532-4FE94DCB4CBE}"/>
              </a:ext>
            </a:extLst>
          </p:cNvPr>
          <p:cNvSpPr>
            <a:spLocks noGrp="1"/>
          </p:cNvSpPr>
          <p:nvPr>
            <p:ph sz="half" idx="1"/>
          </p:nvPr>
        </p:nvSpPr>
        <p:spPr>
          <a:xfrm>
            <a:off x="628650" y="1825625"/>
            <a:ext cx="38862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87B2027D-D30E-4C80-9F16-1B06C0A066CB}"/>
              </a:ext>
            </a:extLst>
          </p:cNvPr>
          <p:cNvSpPr>
            <a:spLocks noGrp="1"/>
          </p:cNvSpPr>
          <p:nvPr>
            <p:ph sz="half" idx="2"/>
          </p:nvPr>
        </p:nvSpPr>
        <p:spPr>
          <a:xfrm>
            <a:off x="4629150" y="1825625"/>
            <a:ext cx="3886200" cy="435133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3">
            <a:extLst>
              <a:ext uri="{FF2B5EF4-FFF2-40B4-BE49-F238E27FC236}">
                <a16:creationId xmlns:a16="http://schemas.microsoft.com/office/drawing/2014/main" id="{4E0592E5-EC96-B035-981B-CCAC9A972A3C}"/>
              </a:ext>
            </a:extLst>
          </p:cNvPr>
          <p:cNvSpPr>
            <a:spLocks noGrp="1"/>
          </p:cNvSpPr>
          <p:nvPr>
            <p:ph type="dt" sz="half" idx="10"/>
          </p:nvPr>
        </p:nvSpPr>
        <p:spPr/>
        <p:txBody>
          <a:bodyPr/>
          <a:lstStyle>
            <a:lvl1pPr>
              <a:defRPr/>
            </a:lvl1pPr>
          </a:lstStyle>
          <a:p>
            <a:pPr>
              <a:defRPr/>
            </a:pPr>
            <a:endParaRPr lang="nl-NL" altLang="nl-NL"/>
          </a:p>
        </p:txBody>
      </p:sp>
      <p:sp>
        <p:nvSpPr>
          <p:cNvPr id="6" name="Tijdelijke aanduiding voor voettekst 4">
            <a:extLst>
              <a:ext uri="{FF2B5EF4-FFF2-40B4-BE49-F238E27FC236}">
                <a16:creationId xmlns:a16="http://schemas.microsoft.com/office/drawing/2014/main" id="{70717F99-0F82-0203-3517-753D85B45311}"/>
              </a:ext>
            </a:extLst>
          </p:cNvPr>
          <p:cNvSpPr>
            <a:spLocks noGrp="1"/>
          </p:cNvSpPr>
          <p:nvPr>
            <p:ph type="ftr" sz="quarter" idx="11"/>
          </p:nvPr>
        </p:nvSpPr>
        <p:spPr/>
        <p:txBody>
          <a:bodyPr/>
          <a:lstStyle>
            <a:lvl1pPr>
              <a:defRPr/>
            </a:lvl1pPr>
          </a:lstStyle>
          <a:p>
            <a:pPr>
              <a:defRPr/>
            </a:pPr>
            <a:endParaRPr lang="nl-NL" altLang="nl-NL"/>
          </a:p>
        </p:txBody>
      </p:sp>
      <p:sp>
        <p:nvSpPr>
          <p:cNvPr id="7" name="Tijdelijke aanduiding voor dianummer 5">
            <a:extLst>
              <a:ext uri="{FF2B5EF4-FFF2-40B4-BE49-F238E27FC236}">
                <a16:creationId xmlns:a16="http://schemas.microsoft.com/office/drawing/2014/main" id="{88F58FF9-6688-7DF5-828B-F105A645EF5A}"/>
              </a:ext>
            </a:extLst>
          </p:cNvPr>
          <p:cNvSpPr>
            <a:spLocks noGrp="1"/>
          </p:cNvSpPr>
          <p:nvPr>
            <p:ph type="sldNum" sz="quarter" idx="12"/>
          </p:nvPr>
        </p:nvSpPr>
        <p:spPr/>
        <p:txBody>
          <a:bodyPr/>
          <a:lstStyle>
            <a:lvl1pPr>
              <a:defRPr/>
            </a:lvl1pPr>
          </a:lstStyle>
          <a:p>
            <a:fld id="{6A981009-AEF2-4326-8CA3-D6B697726954}" type="slidenum">
              <a:rPr lang="nl-NL" altLang="nl-NL"/>
              <a:pPr/>
              <a:t>‹nr.›</a:t>
            </a:fld>
            <a:endParaRPr lang="nl-NL" altLang="nl-NL"/>
          </a:p>
        </p:txBody>
      </p:sp>
    </p:spTree>
    <p:extLst>
      <p:ext uri="{BB962C8B-B14F-4D97-AF65-F5344CB8AC3E}">
        <p14:creationId xmlns:p14="http://schemas.microsoft.com/office/powerpoint/2010/main" val="1612384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53DF817-2ABB-453D-B2D7-6942C849947B}"/>
              </a:ext>
            </a:extLst>
          </p:cNvPr>
          <p:cNvSpPr>
            <a:spLocks noGrp="1"/>
          </p:cNvSpPr>
          <p:nvPr>
            <p:ph type="title"/>
          </p:nvPr>
        </p:nvSpPr>
        <p:spPr>
          <a:xfrm>
            <a:off x="629841" y="365126"/>
            <a:ext cx="78867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0965712A-90E5-4228-A445-46CCA59C484D}"/>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Tekststijl van het model bewerken</a:t>
            </a:r>
          </a:p>
        </p:txBody>
      </p:sp>
      <p:sp>
        <p:nvSpPr>
          <p:cNvPr id="4" name="Tijdelijke aanduiding voor inhoud 3">
            <a:extLst>
              <a:ext uri="{FF2B5EF4-FFF2-40B4-BE49-F238E27FC236}">
                <a16:creationId xmlns:a16="http://schemas.microsoft.com/office/drawing/2014/main" id="{8DF30AF1-6E04-4A62-8520-BB966F873969}"/>
              </a:ext>
            </a:extLst>
          </p:cNvPr>
          <p:cNvSpPr>
            <a:spLocks noGrp="1"/>
          </p:cNvSpPr>
          <p:nvPr>
            <p:ph sz="half" idx="2"/>
          </p:nvPr>
        </p:nvSpPr>
        <p:spPr>
          <a:xfrm>
            <a:off x="629842" y="2505075"/>
            <a:ext cx="3868340"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412E0674-5938-4C01-8772-5687534EDC06}"/>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nl-NL"/>
              <a:t>Tekststijl van het model bewerken</a:t>
            </a:r>
          </a:p>
        </p:txBody>
      </p:sp>
      <p:sp>
        <p:nvSpPr>
          <p:cNvPr id="6" name="Tijdelijke aanduiding voor inhoud 5">
            <a:extLst>
              <a:ext uri="{FF2B5EF4-FFF2-40B4-BE49-F238E27FC236}">
                <a16:creationId xmlns:a16="http://schemas.microsoft.com/office/drawing/2014/main" id="{F166732D-F180-45DF-A57A-FDC2395300F3}"/>
              </a:ext>
            </a:extLst>
          </p:cNvPr>
          <p:cNvSpPr>
            <a:spLocks noGrp="1"/>
          </p:cNvSpPr>
          <p:nvPr>
            <p:ph sz="quarter" idx="4"/>
          </p:nvPr>
        </p:nvSpPr>
        <p:spPr>
          <a:xfrm>
            <a:off x="4629150" y="2505075"/>
            <a:ext cx="3887391" cy="3684588"/>
          </a:xfrm>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3">
            <a:extLst>
              <a:ext uri="{FF2B5EF4-FFF2-40B4-BE49-F238E27FC236}">
                <a16:creationId xmlns:a16="http://schemas.microsoft.com/office/drawing/2014/main" id="{BAC8C9F3-2A6E-C08A-30E8-EEC41740BB76}"/>
              </a:ext>
            </a:extLst>
          </p:cNvPr>
          <p:cNvSpPr>
            <a:spLocks noGrp="1"/>
          </p:cNvSpPr>
          <p:nvPr>
            <p:ph type="dt" sz="half" idx="10"/>
          </p:nvPr>
        </p:nvSpPr>
        <p:spPr/>
        <p:txBody>
          <a:bodyPr/>
          <a:lstStyle>
            <a:lvl1pPr>
              <a:defRPr/>
            </a:lvl1pPr>
          </a:lstStyle>
          <a:p>
            <a:pPr>
              <a:defRPr/>
            </a:pPr>
            <a:endParaRPr lang="nl-NL" altLang="nl-NL"/>
          </a:p>
        </p:txBody>
      </p:sp>
      <p:sp>
        <p:nvSpPr>
          <p:cNvPr id="8" name="Tijdelijke aanduiding voor voettekst 4">
            <a:extLst>
              <a:ext uri="{FF2B5EF4-FFF2-40B4-BE49-F238E27FC236}">
                <a16:creationId xmlns:a16="http://schemas.microsoft.com/office/drawing/2014/main" id="{A657ADAB-6880-C6A9-AE91-1E52CB43FD5E}"/>
              </a:ext>
            </a:extLst>
          </p:cNvPr>
          <p:cNvSpPr>
            <a:spLocks noGrp="1"/>
          </p:cNvSpPr>
          <p:nvPr>
            <p:ph type="ftr" sz="quarter" idx="11"/>
          </p:nvPr>
        </p:nvSpPr>
        <p:spPr/>
        <p:txBody>
          <a:bodyPr/>
          <a:lstStyle>
            <a:lvl1pPr>
              <a:defRPr/>
            </a:lvl1pPr>
          </a:lstStyle>
          <a:p>
            <a:pPr>
              <a:defRPr/>
            </a:pPr>
            <a:endParaRPr lang="nl-NL" altLang="nl-NL"/>
          </a:p>
        </p:txBody>
      </p:sp>
      <p:sp>
        <p:nvSpPr>
          <p:cNvPr id="9" name="Tijdelijke aanduiding voor dianummer 5">
            <a:extLst>
              <a:ext uri="{FF2B5EF4-FFF2-40B4-BE49-F238E27FC236}">
                <a16:creationId xmlns:a16="http://schemas.microsoft.com/office/drawing/2014/main" id="{64460CA5-2B0D-57B0-6F41-071AEFA86A99}"/>
              </a:ext>
            </a:extLst>
          </p:cNvPr>
          <p:cNvSpPr>
            <a:spLocks noGrp="1"/>
          </p:cNvSpPr>
          <p:nvPr>
            <p:ph type="sldNum" sz="quarter" idx="12"/>
          </p:nvPr>
        </p:nvSpPr>
        <p:spPr/>
        <p:txBody>
          <a:bodyPr/>
          <a:lstStyle>
            <a:lvl1pPr>
              <a:defRPr/>
            </a:lvl1pPr>
          </a:lstStyle>
          <a:p>
            <a:fld id="{646B04AB-59A2-4E3F-8324-C9D21784A54E}" type="slidenum">
              <a:rPr lang="nl-NL" altLang="nl-NL"/>
              <a:pPr/>
              <a:t>‹nr.›</a:t>
            </a:fld>
            <a:endParaRPr lang="nl-NL" altLang="nl-NL"/>
          </a:p>
        </p:txBody>
      </p:sp>
    </p:spTree>
    <p:extLst>
      <p:ext uri="{BB962C8B-B14F-4D97-AF65-F5344CB8AC3E}">
        <p14:creationId xmlns:p14="http://schemas.microsoft.com/office/powerpoint/2010/main" val="7854703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A7D465C-EBF2-4923-BA3B-184FFCB1EFFC}"/>
              </a:ext>
            </a:extLst>
          </p:cNvPr>
          <p:cNvSpPr>
            <a:spLocks noGrp="1"/>
          </p:cNvSpPr>
          <p:nvPr>
            <p:ph type="title"/>
          </p:nvPr>
        </p:nvSpPr>
        <p:spPr/>
        <p:txBody>
          <a:bodyPr/>
          <a:lstStyle/>
          <a:p>
            <a:r>
              <a:rPr lang="nl-NL"/>
              <a:t>Klik om stijl te bewerken</a:t>
            </a:r>
          </a:p>
        </p:txBody>
      </p:sp>
      <p:sp>
        <p:nvSpPr>
          <p:cNvPr id="3" name="Tijdelijke aanduiding voor datum 3">
            <a:extLst>
              <a:ext uri="{FF2B5EF4-FFF2-40B4-BE49-F238E27FC236}">
                <a16:creationId xmlns:a16="http://schemas.microsoft.com/office/drawing/2014/main" id="{EDA4A126-AAD0-2A21-48E6-86CB2E80EFA1}"/>
              </a:ext>
            </a:extLst>
          </p:cNvPr>
          <p:cNvSpPr>
            <a:spLocks noGrp="1"/>
          </p:cNvSpPr>
          <p:nvPr>
            <p:ph type="dt" sz="half" idx="10"/>
          </p:nvPr>
        </p:nvSpPr>
        <p:spPr/>
        <p:txBody>
          <a:bodyPr/>
          <a:lstStyle>
            <a:lvl1pPr>
              <a:defRPr/>
            </a:lvl1pPr>
          </a:lstStyle>
          <a:p>
            <a:pPr>
              <a:defRPr/>
            </a:pPr>
            <a:endParaRPr lang="nl-NL" altLang="nl-NL"/>
          </a:p>
        </p:txBody>
      </p:sp>
      <p:sp>
        <p:nvSpPr>
          <p:cNvPr id="4" name="Tijdelijke aanduiding voor voettekst 4">
            <a:extLst>
              <a:ext uri="{FF2B5EF4-FFF2-40B4-BE49-F238E27FC236}">
                <a16:creationId xmlns:a16="http://schemas.microsoft.com/office/drawing/2014/main" id="{773734A8-9275-B7CB-8CAD-5D561252AF37}"/>
              </a:ext>
            </a:extLst>
          </p:cNvPr>
          <p:cNvSpPr>
            <a:spLocks noGrp="1"/>
          </p:cNvSpPr>
          <p:nvPr>
            <p:ph type="ftr" sz="quarter" idx="11"/>
          </p:nvPr>
        </p:nvSpPr>
        <p:spPr/>
        <p:txBody>
          <a:bodyPr/>
          <a:lstStyle>
            <a:lvl1pPr>
              <a:defRPr/>
            </a:lvl1pPr>
          </a:lstStyle>
          <a:p>
            <a:pPr>
              <a:defRPr/>
            </a:pPr>
            <a:endParaRPr lang="nl-NL" altLang="nl-NL"/>
          </a:p>
        </p:txBody>
      </p:sp>
      <p:sp>
        <p:nvSpPr>
          <p:cNvPr id="5" name="Tijdelijke aanduiding voor dianummer 5">
            <a:extLst>
              <a:ext uri="{FF2B5EF4-FFF2-40B4-BE49-F238E27FC236}">
                <a16:creationId xmlns:a16="http://schemas.microsoft.com/office/drawing/2014/main" id="{19B8A0A9-0EF9-F4EC-ADDB-E416C0FDF0AD}"/>
              </a:ext>
            </a:extLst>
          </p:cNvPr>
          <p:cNvSpPr>
            <a:spLocks noGrp="1"/>
          </p:cNvSpPr>
          <p:nvPr>
            <p:ph type="sldNum" sz="quarter" idx="12"/>
          </p:nvPr>
        </p:nvSpPr>
        <p:spPr/>
        <p:txBody>
          <a:bodyPr/>
          <a:lstStyle>
            <a:lvl1pPr>
              <a:defRPr/>
            </a:lvl1pPr>
          </a:lstStyle>
          <a:p>
            <a:fld id="{537B26D8-972E-43F7-B0F5-89859762535F}" type="slidenum">
              <a:rPr lang="nl-NL" altLang="nl-NL"/>
              <a:pPr/>
              <a:t>‹nr.›</a:t>
            </a:fld>
            <a:endParaRPr lang="nl-NL" altLang="nl-NL"/>
          </a:p>
        </p:txBody>
      </p:sp>
    </p:spTree>
    <p:extLst>
      <p:ext uri="{BB962C8B-B14F-4D97-AF65-F5344CB8AC3E}">
        <p14:creationId xmlns:p14="http://schemas.microsoft.com/office/powerpoint/2010/main" val="1377566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3">
            <a:extLst>
              <a:ext uri="{FF2B5EF4-FFF2-40B4-BE49-F238E27FC236}">
                <a16:creationId xmlns:a16="http://schemas.microsoft.com/office/drawing/2014/main" id="{D2C24A19-3E35-FF55-5B88-B4AAF4DEF579}"/>
              </a:ext>
            </a:extLst>
          </p:cNvPr>
          <p:cNvSpPr>
            <a:spLocks noGrp="1"/>
          </p:cNvSpPr>
          <p:nvPr>
            <p:ph type="dt" sz="half" idx="10"/>
          </p:nvPr>
        </p:nvSpPr>
        <p:spPr/>
        <p:txBody>
          <a:bodyPr/>
          <a:lstStyle>
            <a:lvl1pPr>
              <a:defRPr/>
            </a:lvl1pPr>
          </a:lstStyle>
          <a:p>
            <a:pPr>
              <a:defRPr/>
            </a:pPr>
            <a:endParaRPr lang="nl-NL" altLang="nl-NL"/>
          </a:p>
        </p:txBody>
      </p:sp>
      <p:sp>
        <p:nvSpPr>
          <p:cNvPr id="3" name="Tijdelijke aanduiding voor voettekst 4">
            <a:extLst>
              <a:ext uri="{FF2B5EF4-FFF2-40B4-BE49-F238E27FC236}">
                <a16:creationId xmlns:a16="http://schemas.microsoft.com/office/drawing/2014/main" id="{E9401F88-766D-92C0-4DC7-5C8AD3CBE53B}"/>
              </a:ext>
            </a:extLst>
          </p:cNvPr>
          <p:cNvSpPr>
            <a:spLocks noGrp="1"/>
          </p:cNvSpPr>
          <p:nvPr>
            <p:ph type="ftr" sz="quarter" idx="11"/>
          </p:nvPr>
        </p:nvSpPr>
        <p:spPr/>
        <p:txBody>
          <a:bodyPr/>
          <a:lstStyle>
            <a:lvl1pPr>
              <a:defRPr/>
            </a:lvl1pPr>
          </a:lstStyle>
          <a:p>
            <a:pPr>
              <a:defRPr/>
            </a:pPr>
            <a:endParaRPr lang="nl-NL" altLang="nl-NL"/>
          </a:p>
        </p:txBody>
      </p:sp>
      <p:sp>
        <p:nvSpPr>
          <p:cNvPr id="4" name="Tijdelijke aanduiding voor dianummer 5">
            <a:extLst>
              <a:ext uri="{FF2B5EF4-FFF2-40B4-BE49-F238E27FC236}">
                <a16:creationId xmlns:a16="http://schemas.microsoft.com/office/drawing/2014/main" id="{E2166AE8-99E8-D003-78EC-C0CDA915D292}"/>
              </a:ext>
            </a:extLst>
          </p:cNvPr>
          <p:cNvSpPr>
            <a:spLocks noGrp="1"/>
          </p:cNvSpPr>
          <p:nvPr>
            <p:ph type="sldNum" sz="quarter" idx="12"/>
          </p:nvPr>
        </p:nvSpPr>
        <p:spPr/>
        <p:txBody>
          <a:bodyPr/>
          <a:lstStyle>
            <a:lvl1pPr>
              <a:defRPr/>
            </a:lvl1pPr>
          </a:lstStyle>
          <a:p>
            <a:fld id="{41117944-78E4-4A37-A467-0F8064D6ABDF}" type="slidenum">
              <a:rPr lang="nl-NL" altLang="nl-NL"/>
              <a:pPr/>
              <a:t>‹nr.›</a:t>
            </a:fld>
            <a:endParaRPr lang="nl-NL" altLang="nl-NL"/>
          </a:p>
        </p:txBody>
      </p:sp>
    </p:spTree>
    <p:extLst>
      <p:ext uri="{BB962C8B-B14F-4D97-AF65-F5344CB8AC3E}">
        <p14:creationId xmlns:p14="http://schemas.microsoft.com/office/powerpoint/2010/main" val="1779963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C459DEA-6356-4080-ABDE-F2F0157AC395}"/>
              </a:ext>
            </a:extLst>
          </p:cNvPr>
          <p:cNvSpPr>
            <a:spLocks noGrp="1"/>
          </p:cNvSpPr>
          <p:nvPr>
            <p:ph type="title"/>
          </p:nvPr>
        </p:nvSpPr>
        <p:spPr>
          <a:xfrm>
            <a:off x="629841" y="457200"/>
            <a:ext cx="2949178" cy="1600200"/>
          </a:xfrm>
        </p:spPr>
        <p:txBody>
          <a:bodyPr anchor="b"/>
          <a:lstStyle>
            <a:lvl1pPr>
              <a:defRPr sz="2400"/>
            </a:lvl1pPr>
          </a:lstStyle>
          <a:p>
            <a:r>
              <a:rPr lang="nl-NL"/>
              <a:t>Klik om stijl te bewerken</a:t>
            </a:r>
          </a:p>
        </p:txBody>
      </p:sp>
      <p:sp>
        <p:nvSpPr>
          <p:cNvPr id="3" name="Tijdelijke aanduiding voor inhoud 2">
            <a:extLst>
              <a:ext uri="{FF2B5EF4-FFF2-40B4-BE49-F238E27FC236}">
                <a16:creationId xmlns:a16="http://schemas.microsoft.com/office/drawing/2014/main" id="{52AA8595-D4B9-4ACE-9A85-3BC51366A8B2}"/>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5F2AF4E5-E474-458C-A39B-2C7E6984BF35}"/>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Tekststijl van het model bewerken</a:t>
            </a:r>
          </a:p>
        </p:txBody>
      </p:sp>
      <p:sp>
        <p:nvSpPr>
          <p:cNvPr id="5" name="Tijdelijke aanduiding voor datum 3">
            <a:extLst>
              <a:ext uri="{FF2B5EF4-FFF2-40B4-BE49-F238E27FC236}">
                <a16:creationId xmlns:a16="http://schemas.microsoft.com/office/drawing/2014/main" id="{34C9BCBE-BD1C-7504-FFD9-2402E70B4F0B}"/>
              </a:ext>
            </a:extLst>
          </p:cNvPr>
          <p:cNvSpPr>
            <a:spLocks noGrp="1"/>
          </p:cNvSpPr>
          <p:nvPr>
            <p:ph type="dt" sz="half" idx="10"/>
          </p:nvPr>
        </p:nvSpPr>
        <p:spPr/>
        <p:txBody>
          <a:bodyPr/>
          <a:lstStyle>
            <a:lvl1pPr>
              <a:defRPr/>
            </a:lvl1pPr>
          </a:lstStyle>
          <a:p>
            <a:pPr>
              <a:defRPr/>
            </a:pPr>
            <a:endParaRPr lang="nl-NL" altLang="nl-NL"/>
          </a:p>
        </p:txBody>
      </p:sp>
      <p:sp>
        <p:nvSpPr>
          <p:cNvPr id="6" name="Tijdelijke aanduiding voor voettekst 4">
            <a:extLst>
              <a:ext uri="{FF2B5EF4-FFF2-40B4-BE49-F238E27FC236}">
                <a16:creationId xmlns:a16="http://schemas.microsoft.com/office/drawing/2014/main" id="{71E497ED-842C-98AF-6EC8-590EFA5A077E}"/>
              </a:ext>
            </a:extLst>
          </p:cNvPr>
          <p:cNvSpPr>
            <a:spLocks noGrp="1"/>
          </p:cNvSpPr>
          <p:nvPr>
            <p:ph type="ftr" sz="quarter" idx="11"/>
          </p:nvPr>
        </p:nvSpPr>
        <p:spPr/>
        <p:txBody>
          <a:bodyPr/>
          <a:lstStyle>
            <a:lvl1pPr>
              <a:defRPr/>
            </a:lvl1pPr>
          </a:lstStyle>
          <a:p>
            <a:pPr>
              <a:defRPr/>
            </a:pPr>
            <a:endParaRPr lang="nl-NL" altLang="nl-NL"/>
          </a:p>
        </p:txBody>
      </p:sp>
      <p:sp>
        <p:nvSpPr>
          <p:cNvPr id="7" name="Tijdelijke aanduiding voor dianummer 5">
            <a:extLst>
              <a:ext uri="{FF2B5EF4-FFF2-40B4-BE49-F238E27FC236}">
                <a16:creationId xmlns:a16="http://schemas.microsoft.com/office/drawing/2014/main" id="{0E8340EA-123C-D2C1-C0B2-0A1327BCD287}"/>
              </a:ext>
            </a:extLst>
          </p:cNvPr>
          <p:cNvSpPr>
            <a:spLocks noGrp="1"/>
          </p:cNvSpPr>
          <p:nvPr>
            <p:ph type="sldNum" sz="quarter" idx="12"/>
          </p:nvPr>
        </p:nvSpPr>
        <p:spPr/>
        <p:txBody>
          <a:bodyPr/>
          <a:lstStyle>
            <a:lvl1pPr>
              <a:defRPr/>
            </a:lvl1pPr>
          </a:lstStyle>
          <a:p>
            <a:fld id="{D3ECD875-1C68-4DA6-81A9-A8CD95FBE97F}" type="slidenum">
              <a:rPr lang="nl-NL" altLang="nl-NL"/>
              <a:pPr/>
              <a:t>‹nr.›</a:t>
            </a:fld>
            <a:endParaRPr lang="nl-NL" altLang="nl-NL"/>
          </a:p>
        </p:txBody>
      </p:sp>
    </p:spTree>
    <p:extLst>
      <p:ext uri="{BB962C8B-B14F-4D97-AF65-F5344CB8AC3E}">
        <p14:creationId xmlns:p14="http://schemas.microsoft.com/office/powerpoint/2010/main" val="565779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589AB67-F1D2-4952-B6AC-F4583D4FF89E}"/>
              </a:ext>
            </a:extLst>
          </p:cNvPr>
          <p:cNvSpPr>
            <a:spLocks noGrp="1"/>
          </p:cNvSpPr>
          <p:nvPr>
            <p:ph type="title"/>
          </p:nvPr>
        </p:nvSpPr>
        <p:spPr>
          <a:xfrm>
            <a:off x="629841" y="457200"/>
            <a:ext cx="2949178" cy="1600200"/>
          </a:xfrm>
        </p:spPr>
        <p:txBody>
          <a:bodyPr anchor="b"/>
          <a:lstStyle>
            <a:lvl1pPr>
              <a:defRPr sz="2400"/>
            </a:lvl1pPr>
          </a:lstStyle>
          <a:p>
            <a:r>
              <a:rPr lang="nl-NL"/>
              <a:t>Klik om stijl te bewerken</a:t>
            </a:r>
          </a:p>
        </p:txBody>
      </p:sp>
      <p:sp>
        <p:nvSpPr>
          <p:cNvPr id="3" name="Tijdelijke aanduiding voor afbeelding 2">
            <a:extLst>
              <a:ext uri="{FF2B5EF4-FFF2-40B4-BE49-F238E27FC236}">
                <a16:creationId xmlns:a16="http://schemas.microsoft.com/office/drawing/2014/main" id="{F29A5E5E-06E9-4F89-B52E-6FDA27A33800}"/>
              </a:ext>
            </a:extLst>
          </p:cNvPr>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nl-NL" noProof="0"/>
          </a:p>
        </p:txBody>
      </p:sp>
      <p:sp>
        <p:nvSpPr>
          <p:cNvPr id="4" name="Tijdelijke aanduiding voor tekst 3">
            <a:extLst>
              <a:ext uri="{FF2B5EF4-FFF2-40B4-BE49-F238E27FC236}">
                <a16:creationId xmlns:a16="http://schemas.microsoft.com/office/drawing/2014/main" id="{5796A7A1-A5DE-4B72-90EE-DE3F6CE51A47}"/>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nl-NL"/>
              <a:t>Tekststijl van het model bewerken</a:t>
            </a:r>
          </a:p>
        </p:txBody>
      </p:sp>
      <p:sp>
        <p:nvSpPr>
          <p:cNvPr id="5" name="Tijdelijke aanduiding voor datum 3">
            <a:extLst>
              <a:ext uri="{FF2B5EF4-FFF2-40B4-BE49-F238E27FC236}">
                <a16:creationId xmlns:a16="http://schemas.microsoft.com/office/drawing/2014/main" id="{217BF41B-F651-0A75-2259-9311A788614A}"/>
              </a:ext>
            </a:extLst>
          </p:cNvPr>
          <p:cNvSpPr>
            <a:spLocks noGrp="1"/>
          </p:cNvSpPr>
          <p:nvPr>
            <p:ph type="dt" sz="half" idx="10"/>
          </p:nvPr>
        </p:nvSpPr>
        <p:spPr/>
        <p:txBody>
          <a:bodyPr/>
          <a:lstStyle>
            <a:lvl1pPr>
              <a:defRPr/>
            </a:lvl1pPr>
          </a:lstStyle>
          <a:p>
            <a:pPr>
              <a:defRPr/>
            </a:pPr>
            <a:endParaRPr lang="nl-NL" altLang="nl-NL"/>
          </a:p>
        </p:txBody>
      </p:sp>
      <p:sp>
        <p:nvSpPr>
          <p:cNvPr id="6" name="Tijdelijke aanduiding voor voettekst 4">
            <a:extLst>
              <a:ext uri="{FF2B5EF4-FFF2-40B4-BE49-F238E27FC236}">
                <a16:creationId xmlns:a16="http://schemas.microsoft.com/office/drawing/2014/main" id="{9C256686-8C86-EB2E-48A8-2BE25DBC2AB3}"/>
              </a:ext>
            </a:extLst>
          </p:cNvPr>
          <p:cNvSpPr>
            <a:spLocks noGrp="1"/>
          </p:cNvSpPr>
          <p:nvPr>
            <p:ph type="ftr" sz="quarter" idx="11"/>
          </p:nvPr>
        </p:nvSpPr>
        <p:spPr/>
        <p:txBody>
          <a:bodyPr/>
          <a:lstStyle>
            <a:lvl1pPr>
              <a:defRPr/>
            </a:lvl1pPr>
          </a:lstStyle>
          <a:p>
            <a:pPr>
              <a:defRPr/>
            </a:pPr>
            <a:endParaRPr lang="nl-NL" altLang="nl-NL"/>
          </a:p>
        </p:txBody>
      </p:sp>
      <p:sp>
        <p:nvSpPr>
          <p:cNvPr id="7" name="Tijdelijke aanduiding voor dianummer 5">
            <a:extLst>
              <a:ext uri="{FF2B5EF4-FFF2-40B4-BE49-F238E27FC236}">
                <a16:creationId xmlns:a16="http://schemas.microsoft.com/office/drawing/2014/main" id="{8E9080B9-F42C-53CC-9F4B-2AC615BBAC3C}"/>
              </a:ext>
            </a:extLst>
          </p:cNvPr>
          <p:cNvSpPr>
            <a:spLocks noGrp="1"/>
          </p:cNvSpPr>
          <p:nvPr>
            <p:ph type="sldNum" sz="quarter" idx="12"/>
          </p:nvPr>
        </p:nvSpPr>
        <p:spPr/>
        <p:txBody>
          <a:bodyPr/>
          <a:lstStyle>
            <a:lvl1pPr>
              <a:defRPr/>
            </a:lvl1pPr>
          </a:lstStyle>
          <a:p>
            <a:fld id="{AF43595F-30EF-4ED8-882E-08E1921126E2}" type="slidenum">
              <a:rPr lang="nl-NL" altLang="nl-NL"/>
              <a:pPr/>
              <a:t>‹nr.›</a:t>
            </a:fld>
            <a:endParaRPr lang="nl-NL" altLang="nl-NL"/>
          </a:p>
        </p:txBody>
      </p:sp>
    </p:spTree>
    <p:extLst>
      <p:ext uri="{BB962C8B-B14F-4D97-AF65-F5344CB8AC3E}">
        <p14:creationId xmlns:p14="http://schemas.microsoft.com/office/powerpoint/2010/main" val="20325525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jdelijke aanduiding voor titel 1">
            <a:extLst>
              <a:ext uri="{FF2B5EF4-FFF2-40B4-BE49-F238E27FC236}">
                <a16:creationId xmlns:a16="http://schemas.microsoft.com/office/drawing/2014/main" id="{2D5FB92D-11CE-5458-855D-32AAC0026162}"/>
              </a:ext>
            </a:extLst>
          </p:cNvPr>
          <p:cNvSpPr>
            <a:spLocks noGrp="1" noChangeArrowheads="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nl-NL" altLang="nl-NL"/>
              <a:t>Klik om stijl te bewerken</a:t>
            </a:r>
          </a:p>
        </p:txBody>
      </p:sp>
      <p:sp>
        <p:nvSpPr>
          <p:cNvPr id="1027" name="Tijdelijke aanduiding voor tekst 2">
            <a:extLst>
              <a:ext uri="{FF2B5EF4-FFF2-40B4-BE49-F238E27FC236}">
                <a16:creationId xmlns:a16="http://schemas.microsoft.com/office/drawing/2014/main" id="{BF36AAF5-6B74-B418-8681-7FD062F07AE9}"/>
              </a:ext>
            </a:extLst>
          </p:cNvPr>
          <p:cNvSpPr>
            <a:spLocks noGrp="1" noChangeArrowheads="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nl-NL" altLang="nl-NL"/>
              <a:t>Tekststijl van het model bewerken</a:t>
            </a:r>
          </a:p>
          <a:p>
            <a:pPr lvl="1"/>
            <a:r>
              <a:rPr lang="nl-NL" altLang="nl-NL"/>
              <a:t>Tweede niveau</a:t>
            </a:r>
          </a:p>
          <a:p>
            <a:pPr lvl="2"/>
            <a:r>
              <a:rPr lang="nl-NL" altLang="nl-NL"/>
              <a:t>Derde niveau</a:t>
            </a:r>
          </a:p>
          <a:p>
            <a:pPr lvl="3"/>
            <a:r>
              <a:rPr lang="nl-NL" altLang="nl-NL"/>
              <a:t>Vierde niveau</a:t>
            </a:r>
          </a:p>
          <a:p>
            <a:pPr lvl="4"/>
            <a:r>
              <a:rPr lang="nl-NL" altLang="nl-NL"/>
              <a:t>Vijfde niveau</a:t>
            </a:r>
          </a:p>
        </p:txBody>
      </p:sp>
      <p:sp>
        <p:nvSpPr>
          <p:cNvPr id="4" name="Tijdelijke aanduiding voor datum 3">
            <a:extLst>
              <a:ext uri="{FF2B5EF4-FFF2-40B4-BE49-F238E27FC236}">
                <a16:creationId xmlns:a16="http://schemas.microsoft.com/office/drawing/2014/main" id="{FBF26E5B-3E44-431B-BB17-A75ED2D29CB9}"/>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chemeClr val="tx1">
                    <a:tint val="75000"/>
                  </a:schemeClr>
                </a:solidFill>
                <a:latin typeface="+mn-lt"/>
              </a:defRPr>
            </a:lvl1pPr>
          </a:lstStyle>
          <a:p>
            <a:pPr>
              <a:defRPr/>
            </a:pPr>
            <a:endParaRPr lang="nl-NL" altLang="nl-NL"/>
          </a:p>
        </p:txBody>
      </p:sp>
      <p:sp>
        <p:nvSpPr>
          <p:cNvPr id="5" name="Tijdelijke aanduiding voor voettekst 4">
            <a:extLst>
              <a:ext uri="{FF2B5EF4-FFF2-40B4-BE49-F238E27FC236}">
                <a16:creationId xmlns:a16="http://schemas.microsoft.com/office/drawing/2014/main" id="{62DEED22-7480-4C57-8E41-91ECE288DFCD}"/>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900">
                <a:solidFill>
                  <a:schemeClr val="tx1">
                    <a:tint val="75000"/>
                  </a:schemeClr>
                </a:solidFill>
                <a:latin typeface="+mn-lt"/>
              </a:defRPr>
            </a:lvl1pPr>
          </a:lstStyle>
          <a:p>
            <a:pPr>
              <a:defRPr/>
            </a:pPr>
            <a:endParaRPr lang="nl-NL" altLang="nl-NL"/>
          </a:p>
        </p:txBody>
      </p:sp>
      <p:sp>
        <p:nvSpPr>
          <p:cNvPr id="6" name="Tijdelijke aanduiding voor dianummer 5">
            <a:extLst>
              <a:ext uri="{FF2B5EF4-FFF2-40B4-BE49-F238E27FC236}">
                <a16:creationId xmlns:a16="http://schemas.microsoft.com/office/drawing/2014/main" id="{1994DA75-2BF7-4CF6-B98F-D59EC53FE3B2}"/>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defRPr>
            </a:lvl1pPr>
          </a:lstStyle>
          <a:p>
            <a:fld id="{A365A8F1-1C3E-4DAF-8627-49BD32CD352B}" type="slidenum">
              <a:rPr lang="nl-NL" altLang="nl-NL"/>
              <a:pPr/>
              <a:t>‹nr.›</a:t>
            </a:fld>
            <a:endParaRPr lang="nl-NL" altLang="nl-NL"/>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nl-N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video" Target="https://player.vimeo.com/video/169080521" TargetMode="External"/><Relationship Id="rId4" Type="http://schemas.openxmlformats.org/officeDocument/2006/relationships/image" Target="../media/image1.jpeg"/></Relationships>
</file>

<file path=ppt/slides/_rels/slide2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24.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3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el 1">
            <a:extLst>
              <a:ext uri="{FF2B5EF4-FFF2-40B4-BE49-F238E27FC236}">
                <a16:creationId xmlns:a16="http://schemas.microsoft.com/office/drawing/2014/main" id="{D337BE82-E8C1-42DA-AC70-5CDB6444E6ED}"/>
              </a:ext>
            </a:extLst>
          </p:cNvPr>
          <p:cNvSpPr>
            <a:spLocks noGrp="1" noChangeArrowheads="1"/>
          </p:cNvSpPr>
          <p:nvPr>
            <p:ph type="title"/>
          </p:nvPr>
        </p:nvSpPr>
        <p:spPr>
          <a:xfrm>
            <a:off x="1257300" y="3284538"/>
            <a:ext cx="7886700" cy="1325562"/>
          </a:xfrm>
        </p:spPr>
        <p:txBody>
          <a:bodyPr/>
          <a:lstStyle/>
          <a:p>
            <a:pPr eaLnBrk="1" hangingPunct="1">
              <a:defRPr/>
            </a:pPr>
            <a:r>
              <a:rPr lang="nl-NL" altLang="nl-NL" sz="8000" b="1" dirty="0">
                <a:solidFill>
                  <a:schemeClr val="accent1">
                    <a:lumMod val="75000"/>
                  </a:schemeClr>
                </a:solidFill>
              </a:rPr>
              <a:t>Het nieuwe telen </a:t>
            </a:r>
          </a:p>
        </p:txBody>
      </p:sp>
      <p:pic>
        <p:nvPicPr>
          <p:cNvPr id="3075" name="Afbeelding 6">
            <a:extLst>
              <a:ext uri="{FF2B5EF4-FFF2-40B4-BE49-F238E27FC236}">
                <a16:creationId xmlns:a16="http://schemas.microsoft.com/office/drawing/2014/main" id="{D474622A-FC29-83FB-8552-FDB22E0252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6" name="Picture 6" descr="Logo Kas als Energiebron">
            <a:extLst>
              <a:ext uri="{FF2B5EF4-FFF2-40B4-BE49-F238E27FC236}">
                <a16:creationId xmlns:a16="http://schemas.microsoft.com/office/drawing/2014/main" id="{2744FEC3-D3E3-9FE9-B218-297501FA99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6013" y="673100"/>
            <a:ext cx="1943100" cy="194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el 1">
            <a:extLst>
              <a:ext uri="{FF2B5EF4-FFF2-40B4-BE49-F238E27FC236}">
                <a16:creationId xmlns:a16="http://schemas.microsoft.com/office/drawing/2014/main" id="{DAE73C14-D59D-9017-194D-9510023C24A8}"/>
              </a:ext>
            </a:extLst>
          </p:cNvPr>
          <p:cNvSpPr>
            <a:spLocks noGrp="1" noChangeArrowheads="1"/>
          </p:cNvSpPr>
          <p:nvPr>
            <p:ph type="title"/>
          </p:nvPr>
        </p:nvSpPr>
        <p:spPr>
          <a:xfrm>
            <a:off x="593725" y="882650"/>
            <a:ext cx="7886700" cy="1047750"/>
          </a:xfrm>
        </p:spPr>
        <p:txBody>
          <a:bodyPr/>
          <a:lstStyle/>
          <a:p>
            <a:pPr eaLnBrk="1" hangingPunct="1"/>
            <a:r>
              <a:rPr lang="nl-NL" altLang="nl-NL" b="1"/>
              <a:t>Source en Sink grootte:</a:t>
            </a:r>
          </a:p>
        </p:txBody>
      </p:sp>
      <p:sp>
        <p:nvSpPr>
          <p:cNvPr id="40963" name="Tijdelijke aanduiding voor inhoud 2">
            <a:extLst>
              <a:ext uri="{FF2B5EF4-FFF2-40B4-BE49-F238E27FC236}">
                <a16:creationId xmlns:a16="http://schemas.microsoft.com/office/drawing/2014/main" id="{2308CC93-5E51-D47C-6B33-0EF1EA3A66D3}"/>
              </a:ext>
            </a:extLst>
          </p:cNvPr>
          <p:cNvSpPr>
            <a:spLocks noGrp="1" noChangeArrowheads="1"/>
          </p:cNvSpPr>
          <p:nvPr>
            <p:ph idx="1"/>
          </p:nvPr>
        </p:nvSpPr>
        <p:spPr>
          <a:xfrm>
            <a:off x="657225" y="1773238"/>
            <a:ext cx="7975600" cy="4351337"/>
          </a:xfrm>
        </p:spPr>
        <p:txBody>
          <a:bodyPr/>
          <a:lstStyle/>
          <a:p>
            <a:pPr marL="0" indent="0">
              <a:buFont typeface="Arial" panose="020B0604020202020204" pitchFamily="34" charset="0"/>
              <a:buNone/>
            </a:pPr>
            <a:r>
              <a:rPr lang="nl-NL" altLang="nl-NL" dirty="0"/>
              <a:t> </a:t>
            </a:r>
          </a:p>
          <a:p>
            <a:pPr marL="0" indent="0">
              <a:buFont typeface="Arial" panose="020B0604020202020204" pitchFamily="34" charset="0"/>
              <a:buNone/>
            </a:pPr>
            <a:r>
              <a:rPr lang="nl-NL" altLang="nl-NL" dirty="0"/>
              <a:t>Bij de Source en </a:t>
            </a:r>
            <a:r>
              <a:rPr lang="nl-NL" altLang="nl-NL" dirty="0" err="1"/>
              <a:t>Sink</a:t>
            </a:r>
            <a:r>
              <a:rPr lang="nl-NL" altLang="nl-NL" dirty="0"/>
              <a:t> grootte hebben we te maken met factoren die te maken hebben met  gewasopbouw.</a:t>
            </a:r>
          </a:p>
        </p:txBody>
      </p:sp>
      <p:pic>
        <p:nvPicPr>
          <p:cNvPr id="40964" name="Afbeelding 6">
            <a:extLst>
              <a:ext uri="{FF2B5EF4-FFF2-40B4-BE49-F238E27FC236}">
                <a16:creationId xmlns:a16="http://schemas.microsoft.com/office/drawing/2014/main" id="{A65A56DB-B296-BF23-E873-A3321F9CB01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5" name="Afbeelding 3">
            <a:extLst>
              <a:ext uri="{FF2B5EF4-FFF2-40B4-BE49-F238E27FC236}">
                <a16:creationId xmlns:a16="http://schemas.microsoft.com/office/drawing/2014/main" id="{C402BE89-82B2-247C-1AE9-34DC705BFED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25663" y="3184525"/>
            <a:ext cx="1770062"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6" name="Afbeelding 1">
            <a:extLst>
              <a:ext uri="{FF2B5EF4-FFF2-40B4-BE49-F238E27FC236}">
                <a16:creationId xmlns:a16="http://schemas.microsoft.com/office/drawing/2014/main" id="{470B8689-9945-F534-2528-4B6D5CD0433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211638" y="3184525"/>
            <a:ext cx="2335212" cy="350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el 1">
            <a:extLst>
              <a:ext uri="{FF2B5EF4-FFF2-40B4-BE49-F238E27FC236}">
                <a16:creationId xmlns:a16="http://schemas.microsoft.com/office/drawing/2014/main" id="{B6E76956-2BF9-D912-6B7E-301773B9F2C1}"/>
              </a:ext>
            </a:extLst>
          </p:cNvPr>
          <p:cNvSpPr>
            <a:spLocks noGrp="1" noChangeArrowheads="1"/>
          </p:cNvSpPr>
          <p:nvPr>
            <p:ph type="title"/>
          </p:nvPr>
        </p:nvSpPr>
        <p:spPr>
          <a:xfrm>
            <a:off x="593725" y="882650"/>
            <a:ext cx="7886700" cy="1047750"/>
          </a:xfrm>
        </p:spPr>
        <p:txBody>
          <a:bodyPr/>
          <a:lstStyle/>
          <a:p>
            <a:pPr eaLnBrk="1" hangingPunct="1"/>
            <a:r>
              <a:rPr lang="nl-NL" altLang="nl-NL" b="1"/>
              <a:t>Source grootte:</a:t>
            </a:r>
          </a:p>
        </p:txBody>
      </p:sp>
      <p:sp>
        <p:nvSpPr>
          <p:cNvPr id="24579" name="Tijdelijke aanduiding voor inhoud 2">
            <a:extLst>
              <a:ext uri="{FF2B5EF4-FFF2-40B4-BE49-F238E27FC236}">
                <a16:creationId xmlns:a16="http://schemas.microsoft.com/office/drawing/2014/main" id="{7D19A158-06C1-46E4-ACC2-EA8DEB5055BD}"/>
              </a:ext>
            </a:extLst>
          </p:cNvPr>
          <p:cNvSpPr>
            <a:spLocks noGrp="1" noChangeArrowheads="1"/>
          </p:cNvSpPr>
          <p:nvPr>
            <p:ph idx="1"/>
          </p:nvPr>
        </p:nvSpPr>
        <p:spPr>
          <a:xfrm>
            <a:off x="657225" y="1773238"/>
            <a:ext cx="7975600" cy="4351337"/>
          </a:xfrm>
        </p:spPr>
        <p:txBody>
          <a:bodyPr/>
          <a:lstStyle/>
          <a:p>
            <a:pPr marL="0" indent="0">
              <a:buFont typeface="Arial" panose="020B0604020202020204" pitchFamily="34" charset="0"/>
              <a:buNone/>
              <a:defRPr/>
            </a:pPr>
            <a:endParaRPr lang="nl-NL" altLang="nl-NL" dirty="0"/>
          </a:p>
          <a:p>
            <a:pPr marL="0" indent="0">
              <a:buFont typeface="Arial" panose="020B0604020202020204" pitchFamily="34" charset="0"/>
              <a:buNone/>
              <a:defRPr/>
            </a:pPr>
            <a:r>
              <a:rPr lang="nl-NL" altLang="nl-NL" dirty="0"/>
              <a:t>Afhankelijk van:</a:t>
            </a:r>
          </a:p>
          <a:p>
            <a:pPr marL="0" indent="0">
              <a:buFont typeface="Arial" panose="020B0604020202020204" pitchFamily="34" charset="0"/>
              <a:buNone/>
              <a:defRPr/>
            </a:pPr>
            <a:endParaRPr lang="nl-NL" altLang="nl-NL" dirty="0"/>
          </a:p>
          <a:p>
            <a:pPr>
              <a:buFont typeface="Wingdings" panose="05000000000000000000" pitchFamily="2" charset="2"/>
              <a:buChar char="Ø"/>
              <a:defRPr/>
            </a:pPr>
            <a:r>
              <a:rPr lang="nl-NL" altLang="nl-NL" dirty="0"/>
              <a:t>Bladpakket (LAI = aantal m2 bad per m2 kasgrond)</a:t>
            </a:r>
            <a:br>
              <a:rPr lang="nl-NL" altLang="nl-NL" dirty="0"/>
            </a:br>
            <a:r>
              <a:rPr lang="nl-NL" altLang="nl-NL" dirty="0"/>
              <a:t>(meeste volgroeide gewassen rond de 3)</a:t>
            </a:r>
          </a:p>
          <a:p>
            <a:pPr marL="0" indent="0">
              <a:buFont typeface="Arial" panose="020B0604020202020204" pitchFamily="34" charset="0"/>
              <a:buNone/>
              <a:defRPr/>
            </a:pPr>
            <a:endParaRPr lang="nl-NL" altLang="nl-NL" dirty="0"/>
          </a:p>
          <a:p>
            <a:pPr>
              <a:buFont typeface="Wingdings" panose="05000000000000000000" pitchFamily="2" charset="2"/>
              <a:buChar char="Ø"/>
              <a:defRPr/>
            </a:pPr>
            <a:r>
              <a:rPr lang="nl-NL" altLang="nl-NL" dirty="0"/>
              <a:t>Verdeling van blad</a:t>
            </a:r>
          </a:p>
        </p:txBody>
      </p:sp>
      <p:pic>
        <p:nvPicPr>
          <p:cNvPr id="41988" name="Afbeelding 6">
            <a:extLst>
              <a:ext uri="{FF2B5EF4-FFF2-40B4-BE49-F238E27FC236}">
                <a16:creationId xmlns:a16="http://schemas.microsoft.com/office/drawing/2014/main" id="{A6C45343-F92A-C7F3-E82F-1C076DC972F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Afbeelding 3">
            <a:extLst>
              <a:ext uri="{FF2B5EF4-FFF2-40B4-BE49-F238E27FC236}">
                <a16:creationId xmlns:a16="http://schemas.microsoft.com/office/drawing/2014/main" id="{E2E45045-765D-49BF-C3BA-7FAA814CB21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089775" y="1452563"/>
            <a:ext cx="1770063" cy="168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fbeelding 1">
            <a:extLst>
              <a:ext uri="{FF2B5EF4-FFF2-40B4-BE49-F238E27FC236}">
                <a16:creationId xmlns:a16="http://schemas.microsoft.com/office/drawing/2014/main" id="{D77DD21E-C026-1D0F-86EA-AFCAF4E65A7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753225" y="3284538"/>
            <a:ext cx="2335213" cy="3503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579">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4579">
                                            <p:txEl>
                                              <p:pRg st="5" end="5"/>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867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el 1">
            <a:extLst>
              <a:ext uri="{FF2B5EF4-FFF2-40B4-BE49-F238E27FC236}">
                <a16:creationId xmlns:a16="http://schemas.microsoft.com/office/drawing/2014/main" id="{9D6DD093-81C1-D9E7-EE1A-977031656DF3}"/>
              </a:ext>
            </a:extLst>
          </p:cNvPr>
          <p:cNvSpPr>
            <a:spLocks noGrp="1" noChangeArrowheads="1"/>
          </p:cNvSpPr>
          <p:nvPr>
            <p:ph type="title"/>
          </p:nvPr>
        </p:nvSpPr>
        <p:spPr>
          <a:xfrm>
            <a:off x="628650" y="549275"/>
            <a:ext cx="7886700" cy="1584325"/>
          </a:xfrm>
        </p:spPr>
        <p:txBody>
          <a:bodyPr/>
          <a:lstStyle/>
          <a:p>
            <a:r>
              <a:rPr lang="nl-NL" altLang="nl-NL" b="1"/>
              <a:t>Aanmaak assimilaten en gewasopbouw</a:t>
            </a:r>
          </a:p>
        </p:txBody>
      </p:sp>
      <p:sp>
        <p:nvSpPr>
          <p:cNvPr id="21507" name="Tijdelijke aanduiding voor inhoud 2">
            <a:extLst>
              <a:ext uri="{FF2B5EF4-FFF2-40B4-BE49-F238E27FC236}">
                <a16:creationId xmlns:a16="http://schemas.microsoft.com/office/drawing/2014/main" id="{A4323541-D69B-4FFC-B515-ECF40096C17F}"/>
              </a:ext>
            </a:extLst>
          </p:cNvPr>
          <p:cNvSpPr>
            <a:spLocks noGrp="1" noChangeArrowheads="1"/>
          </p:cNvSpPr>
          <p:nvPr>
            <p:ph idx="1"/>
          </p:nvPr>
        </p:nvSpPr>
        <p:spPr>
          <a:xfrm>
            <a:off x="628650" y="1825625"/>
            <a:ext cx="7975600" cy="4351338"/>
          </a:xfrm>
        </p:spPr>
        <p:txBody>
          <a:bodyPr/>
          <a:lstStyle/>
          <a:p>
            <a:pPr marL="0" indent="0">
              <a:buFont typeface="Arial" panose="020B0604020202020204" pitchFamily="34" charset="0"/>
              <a:buNone/>
              <a:defRPr/>
            </a:pPr>
            <a:r>
              <a:rPr lang="nl-NL" dirty="0"/>
              <a:t>Als licht wordt opgevangen door blad, kan het worden benut voor de fotosynthese.</a:t>
            </a:r>
          </a:p>
          <a:p>
            <a:pPr marL="0" indent="0">
              <a:buFont typeface="Arial" panose="020B0604020202020204" pitchFamily="34" charset="0"/>
              <a:buNone/>
              <a:defRPr/>
            </a:pPr>
            <a:r>
              <a:rPr lang="nl-NL" dirty="0"/>
              <a:t>Van belang is:</a:t>
            </a:r>
          </a:p>
          <a:p>
            <a:pPr>
              <a:buFont typeface="Wingdings" panose="05000000000000000000" pitchFamily="2" charset="2"/>
              <a:buChar char="Ø"/>
              <a:defRPr/>
            </a:pPr>
            <a:r>
              <a:rPr lang="nl-NL" dirty="0"/>
              <a:t>De grootte van het bladoppervlak (LAI)</a:t>
            </a:r>
            <a:br>
              <a:rPr lang="nl-NL" dirty="0"/>
            </a:br>
            <a:endParaRPr lang="nl-NL" dirty="0"/>
          </a:p>
          <a:p>
            <a:pPr>
              <a:buFont typeface="Wingdings" panose="05000000000000000000" pitchFamily="2" charset="2"/>
              <a:buChar char="Ø"/>
              <a:defRPr/>
            </a:pPr>
            <a:r>
              <a:rPr lang="nl-NL" dirty="0"/>
              <a:t>Verdeling van het bladoppervlak (open of dicht gewas)</a:t>
            </a:r>
            <a:br>
              <a:rPr lang="nl-NL" dirty="0"/>
            </a:br>
            <a:endParaRPr lang="nl-NL" dirty="0"/>
          </a:p>
          <a:p>
            <a:pPr>
              <a:buFont typeface="Wingdings" panose="05000000000000000000" pitchFamily="2" charset="2"/>
              <a:buChar char="Ø"/>
              <a:defRPr/>
            </a:pPr>
            <a:r>
              <a:rPr lang="nl-NL" dirty="0"/>
              <a:t>Licht wat op het blad valt</a:t>
            </a:r>
            <a:br>
              <a:rPr lang="nl-NL" dirty="0"/>
            </a:br>
            <a:endParaRPr lang="nl-NL" dirty="0"/>
          </a:p>
          <a:p>
            <a:pPr>
              <a:buFont typeface="Wingdings" panose="05000000000000000000" pitchFamily="2" charset="2"/>
              <a:buChar char="Ø"/>
              <a:defRPr/>
            </a:pPr>
            <a:r>
              <a:rPr lang="nl-NL" dirty="0"/>
              <a:t>licht die het blad ontvangt. Hoe meer licht op een blad valt, hoe meer suikers het blad blijft maken</a:t>
            </a:r>
          </a:p>
        </p:txBody>
      </p:sp>
      <p:pic>
        <p:nvPicPr>
          <p:cNvPr id="43012" name="Afbeelding 6">
            <a:extLst>
              <a:ext uri="{FF2B5EF4-FFF2-40B4-BE49-F238E27FC236}">
                <a16:creationId xmlns:a16="http://schemas.microsoft.com/office/drawing/2014/main" id="{A7B81860-E4DE-B4FF-88D3-722229D802E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fbeelding 1">
            <a:extLst>
              <a:ext uri="{FF2B5EF4-FFF2-40B4-BE49-F238E27FC236}">
                <a16:creationId xmlns:a16="http://schemas.microsoft.com/office/drawing/2014/main" id="{AD3826C5-C474-19DF-6AED-5D83E99A60FA}"/>
              </a:ext>
            </a:extLst>
          </p:cNvPr>
          <p:cNvPicPr>
            <a:picLocks noChangeAspect="1"/>
          </p:cNvPicPr>
          <p:nvPr/>
        </p:nvPicPr>
        <p:blipFill>
          <a:blip r:embed="rId3"/>
          <a:stretch>
            <a:fillRect/>
          </a:stretch>
        </p:blipFill>
        <p:spPr>
          <a:xfrm>
            <a:off x="5508104" y="5373216"/>
            <a:ext cx="3419475" cy="133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1507">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1507">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150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el 1">
            <a:extLst>
              <a:ext uri="{FF2B5EF4-FFF2-40B4-BE49-F238E27FC236}">
                <a16:creationId xmlns:a16="http://schemas.microsoft.com/office/drawing/2014/main" id="{9ED616C4-6B66-1377-CD15-AACA00D7DDD4}"/>
              </a:ext>
            </a:extLst>
          </p:cNvPr>
          <p:cNvSpPr>
            <a:spLocks noGrp="1" noChangeArrowheads="1"/>
          </p:cNvSpPr>
          <p:nvPr>
            <p:ph type="title"/>
          </p:nvPr>
        </p:nvSpPr>
        <p:spPr>
          <a:xfrm>
            <a:off x="593725" y="882650"/>
            <a:ext cx="7886700" cy="1047750"/>
          </a:xfrm>
        </p:spPr>
        <p:txBody>
          <a:bodyPr/>
          <a:lstStyle/>
          <a:p>
            <a:pPr eaLnBrk="1" hangingPunct="1"/>
            <a:r>
              <a:rPr lang="nl-NL" altLang="nl-NL" b="1"/>
              <a:t>Sink grootte:</a:t>
            </a:r>
          </a:p>
        </p:txBody>
      </p:sp>
      <p:sp>
        <p:nvSpPr>
          <p:cNvPr id="24579" name="Tijdelijke aanduiding voor inhoud 2">
            <a:extLst>
              <a:ext uri="{FF2B5EF4-FFF2-40B4-BE49-F238E27FC236}">
                <a16:creationId xmlns:a16="http://schemas.microsoft.com/office/drawing/2014/main" id="{5AA96638-D7D0-4EED-85D0-AD48C5542F54}"/>
              </a:ext>
            </a:extLst>
          </p:cNvPr>
          <p:cNvSpPr>
            <a:spLocks noGrp="1" noChangeArrowheads="1"/>
          </p:cNvSpPr>
          <p:nvPr>
            <p:ph idx="1"/>
          </p:nvPr>
        </p:nvSpPr>
        <p:spPr>
          <a:xfrm>
            <a:off x="581025" y="1773238"/>
            <a:ext cx="7975600" cy="4351337"/>
          </a:xfrm>
        </p:spPr>
        <p:txBody>
          <a:bodyPr/>
          <a:lstStyle/>
          <a:p>
            <a:pPr marL="0" indent="0">
              <a:buFont typeface="Arial" panose="020B0604020202020204" pitchFamily="34" charset="0"/>
              <a:buNone/>
              <a:defRPr/>
            </a:pPr>
            <a:endParaRPr lang="nl-NL" altLang="nl-NL" dirty="0"/>
          </a:p>
          <a:p>
            <a:pPr marL="0" indent="0">
              <a:buNone/>
            </a:pPr>
            <a:r>
              <a:rPr lang="nl-NL" dirty="0"/>
              <a:t>Alle delen van het gewas waar netto assimilaten worden verbruikt, vormen de </a:t>
            </a:r>
            <a:r>
              <a:rPr lang="nl-NL" dirty="0" err="1"/>
              <a:t>sink</a:t>
            </a:r>
            <a:r>
              <a:rPr lang="nl-NL" dirty="0"/>
              <a:t> (afvoer):</a:t>
            </a:r>
          </a:p>
          <a:p>
            <a:endParaRPr lang="nl-NL" dirty="0"/>
          </a:p>
          <a:p>
            <a:r>
              <a:rPr lang="nl-NL" dirty="0"/>
              <a:t>jong blad, </a:t>
            </a:r>
          </a:p>
          <a:p>
            <a:r>
              <a:rPr lang="nl-NL" dirty="0"/>
              <a:t>vruchten, </a:t>
            </a:r>
          </a:p>
          <a:p>
            <a:r>
              <a:rPr lang="nl-NL" dirty="0"/>
              <a:t>bloemen, </a:t>
            </a:r>
          </a:p>
          <a:p>
            <a:r>
              <a:rPr lang="nl-NL" dirty="0"/>
              <a:t>wortels,</a:t>
            </a:r>
          </a:p>
          <a:p>
            <a:pPr marL="0" indent="0">
              <a:buNone/>
            </a:pPr>
            <a:endParaRPr lang="nl-NL" dirty="0"/>
          </a:p>
          <a:p>
            <a:pPr marL="0" indent="0">
              <a:buNone/>
            </a:pPr>
            <a:r>
              <a:rPr lang="nl-NL" dirty="0"/>
              <a:t>blad onderin het gewas, dat zo weinig licht opvangt dat het verbruik groter is dan de aanmaak van assimilaten. Dit deel van de plant concurreert dus met de vruchten of bloemen. </a:t>
            </a:r>
          </a:p>
        </p:txBody>
      </p:sp>
      <p:pic>
        <p:nvPicPr>
          <p:cNvPr id="44036" name="Afbeelding 6">
            <a:extLst>
              <a:ext uri="{FF2B5EF4-FFF2-40B4-BE49-F238E27FC236}">
                <a16:creationId xmlns:a16="http://schemas.microsoft.com/office/drawing/2014/main" id="{EED48916-5BC5-3FC8-BD3B-CDD47BA832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Afbeelding 3">
            <a:extLst>
              <a:ext uri="{FF2B5EF4-FFF2-40B4-BE49-F238E27FC236}">
                <a16:creationId xmlns:a16="http://schemas.microsoft.com/office/drawing/2014/main" id="{77E8FDE7-2CEF-7B59-8C8C-7A3DA96EA82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18287" y="358775"/>
            <a:ext cx="1101076"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fbeelding 1">
            <a:extLst>
              <a:ext uri="{FF2B5EF4-FFF2-40B4-BE49-F238E27FC236}">
                <a16:creationId xmlns:a16="http://schemas.microsoft.com/office/drawing/2014/main" id="{7E472D0A-0BFD-4F8E-B13D-3706091004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202072" y="2799212"/>
            <a:ext cx="1269712"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867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4579">
                                            <p:txEl>
                                              <p:pRg st="3" end="3"/>
                                            </p:txEl>
                                          </p:spTgt>
                                        </p:tgtEl>
                                        <p:attrNameLst>
                                          <p:attrName>style.visibility</p:attrName>
                                        </p:attrNameLst>
                                      </p:cBhvr>
                                      <p:to>
                                        <p:strVal val="visible"/>
                                      </p:to>
                                    </p:set>
                                    <p:anim calcmode="lin" valueType="num">
                                      <p:cBhvr additive="base">
                                        <p:cTn id="13" dur="500" fill="hold"/>
                                        <p:tgtEl>
                                          <p:spTgt spid="24579">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9">
                                            <p:txEl>
                                              <p:pRg st="3" end="3"/>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4579">
                                            <p:txEl>
                                              <p:pRg st="4" end="4"/>
                                            </p:txEl>
                                          </p:spTgt>
                                        </p:tgtEl>
                                        <p:attrNameLst>
                                          <p:attrName>style.visibility</p:attrName>
                                        </p:attrNameLst>
                                      </p:cBhvr>
                                      <p:to>
                                        <p:strVal val="visible"/>
                                      </p:to>
                                    </p:set>
                                    <p:anim calcmode="lin" valueType="num">
                                      <p:cBhvr additive="base">
                                        <p:cTn id="17" dur="500" fill="hold"/>
                                        <p:tgtEl>
                                          <p:spTgt spid="24579">
                                            <p:txEl>
                                              <p:pRg st="4" end="4"/>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24579">
                                            <p:txEl>
                                              <p:pRg st="4" end="4"/>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4579">
                                            <p:txEl>
                                              <p:pRg st="5" end="5"/>
                                            </p:txEl>
                                          </p:spTgt>
                                        </p:tgtEl>
                                        <p:attrNameLst>
                                          <p:attrName>style.visibility</p:attrName>
                                        </p:attrNameLst>
                                      </p:cBhvr>
                                      <p:to>
                                        <p:strVal val="visible"/>
                                      </p:to>
                                    </p:set>
                                    <p:anim calcmode="lin" valueType="num">
                                      <p:cBhvr additive="base">
                                        <p:cTn id="21" dur="500" fill="hold"/>
                                        <p:tgtEl>
                                          <p:spTgt spid="24579">
                                            <p:txEl>
                                              <p:pRg st="5" end="5"/>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24579">
                                            <p:txEl>
                                              <p:pRg st="5" end="5"/>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24579">
                                            <p:txEl>
                                              <p:pRg st="6" end="6"/>
                                            </p:txEl>
                                          </p:spTgt>
                                        </p:tgtEl>
                                        <p:attrNameLst>
                                          <p:attrName>style.visibility</p:attrName>
                                        </p:attrNameLst>
                                      </p:cBhvr>
                                      <p:to>
                                        <p:strVal val="visible"/>
                                      </p:to>
                                    </p:set>
                                    <p:anim calcmode="lin" valueType="num">
                                      <p:cBhvr additive="base">
                                        <p:cTn id="25" dur="500" fill="hold"/>
                                        <p:tgtEl>
                                          <p:spTgt spid="24579">
                                            <p:txEl>
                                              <p:pRg st="6" end="6"/>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4579">
                                            <p:txEl>
                                              <p:pRg st="6" end="6"/>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24579">
                                            <p:txEl>
                                              <p:pRg st="8" end="8"/>
                                            </p:txEl>
                                          </p:spTgt>
                                        </p:tgtEl>
                                        <p:attrNameLst>
                                          <p:attrName>style.visibility</p:attrName>
                                        </p:attrNameLst>
                                      </p:cBhvr>
                                      <p:to>
                                        <p:strVal val="visible"/>
                                      </p:to>
                                    </p:set>
                                    <p:anim calcmode="lin" valueType="num">
                                      <p:cBhvr additive="base">
                                        <p:cTn id="29" dur="500" fill="hold"/>
                                        <p:tgtEl>
                                          <p:spTgt spid="24579">
                                            <p:txEl>
                                              <p:pRg st="8" end="8"/>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4579">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el 1">
            <a:extLst>
              <a:ext uri="{FF2B5EF4-FFF2-40B4-BE49-F238E27FC236}">
                <a16:creationId xmlns:a16="http://schemas.microsoft.com/office/drawing/2014/main" id="{9ED616C4-6B66-1377-CD15-AACA00D7DDD4}"/>
              </a:ext>
            </a:extLst>
          </p:cNvPr>
          <p:cNvSpPr>
            <a:spLocks noGrp="1" noChangeArrowheads="1"/>
          </p:cNvSpPr>
          <p:nvPr>
            <p:ph type="title"/>
          </p:nvPr>
        </p:nvSpPr>
        <p:spPr>
          <a:xfrm>
            <a:off x="593725" y="882650"/>
            <a:ext cx="7886700" cy="1047750"/>
          </a:xfrm>
        </p:spPr>
        <p:txBody>
          <a:bodyPr/>
          <a:lstStyle/>
          <a:p>
            <a:pPr eaLnBrk="1" hangingPunct="1"/>
            <a:r>
              <a:rPr lang="nl-NL" altLang="nl-NL" b="1"/>
              <a:t>Sink grootte:</a:t>
            </a:r>
          </a:p>
        </p:txBody>
      </p:sp>
      <p:sp>
        <p:nvSpPr>
          <p:cNvPr id="24579" name="Tijdelijke aanduiding voor inhoud 2">
            <a:extLst>
              <a:ext uri="{FF2B5EF4-FFF2-40B4-BE49-F238E27FC236}">
                <a16:creationId xmlns:a16="http://schemas.microsoft.com/office/drawing/2014/main" id="{5AA96638-D7D0-4EED-85D0-AD48C5542F54}"/>
              </a:ext>
            </a:extLst>
          </p:cNvPr>
          <p:cNvSpPr>
            <a:spLocks noGrp="1" noChangeArrowheads="1"/>
          </p:cNvSpPr>
          <p:nvPr>
            <p:ph idx="1"/>
          </p:nvPr>
        </p:nvSpPr>
        <p:spPr>
          <a:xfrm>
            <a:off x="581025" y="1773238"/>
            <a:ext cx="7975600" cy="4351337"/>
          </a:xfrm>
        </p:spPr>
        <p:txBody>
          <a:bodyPr/>
          <a:lstStyle/>
          <a:p>
            <a:pPr marL="0" indent="0">
              <a:buFont typeface="Arial" panose="020B0604020202020204" pitchFamily="34" charset="0"/>
              <a:buNone/>
              <a:defRPr/>
            </a:pPr>
            <a:endParaRPr lang="nl-NL" altLang="nl-NL" dirty="0"/>
          </a:p>
          <a:p>
            <a:pPr marL="0" indent="0">
              <a:buFont typeface="Arial" panose="020B0604020202020204" pitchFamily="34" charset="0"/>
              <a:buNone/>
              <a:defRPr/>
            </a:pPr>
            <a:r>
              <a:rPr lang="nl-NL" altLang="nl-NL" dirty="0"/>
              <a:t>Afhankelijk van plantbelasting:</a:t>
            </a:r>
          </a:p>
          <a:p>
            <a:pPr marL="0" indent="0">
              <a:buFont typeface="Arial" panose="020B0604020202020204" pitchFamily="34" charset="0"/>
              <a:buNone/>
              <a:defRPr/>
            </a:pPr>
            <a:endParaRPr lang="nl-NL" altLang="nl-NL" dirty="0"/>
          </a:p>
          <a:p>
            <a:pPr marL="0" indent="0">
              <a:buFont typeface="Arial" panose="020B0604020202020204" pitchFamily="34" charset="0"/>
              <a:buNone/>
              <a:defRPr/>
            </a:pPr>
            <a:endParaRPr lang="nl-NL" altLang="nl-NL" dirty="0"/>
          </a:p>
          <a:p>
            <a:pPr>
              <a:buFont typeface="Wingdings" panose="05000000000000000000" pitchFamily="2" charset="2"/>
              <a:buChar char="Ø"/>
              <a:defRPr/>
            </a:pPr>
            <a:r>
              <a:rPr lang="nl-NL" altLang="nl-NL" dirty="0"/>
              <a:t> in groenteteelt in vruchten per m2</a:t>
            </a:r>
          </a:p>
          <a:p>
            <a:pPr marL="0" indent="0">
              <a:buFont typeface="Arial" panose="020B0604020202020204" pitchFamily="34" charset="0"/>
              <a:buNone/>
              <a:defRPr/>
            </a:pPr>
            <a:endParaRPr lang="nl-NL" altLang="nl-NL" dirty="0"/>
          </a:p>
          <a:p>
            <a:pPr>
              <a:buFont typeface="Wingdings" panose="05000000000000000000" pitchFamily="2" charset="2"/>
              <a:buChar char="Ø"/>
              <a:defRPr/>
            </a:pPr>
            <a:r>
              <a:rPr lang="nl-NL" altLang="nl-NL" dirty="0"/>
              <a:t> in bloementeelt in bloemen per m2</a:t>
            </a:r>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 in potplantenteelt in planten per m2</a:t>
            </a:r>
          </a:p>
        </p:txBody>
      </p:sp>
      <p:pic>
        <p:nvPicPr>
          <p:cNvPr id="44036" name="Afbeelding 6">
            <a:extLst>
              <a:ext uri="{FF2B5EF4-FFF2-40B4-BE49-F238E27FC236}">
                <a16:creationId xmlns:a16="http://schemas.microsoft.com/office/drawing/2014/main" id="{EED48916-5BC5-3FC8-BD3B-CDD47BA832B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7" name="Afbeelding 3">
            <a:extLst>
              <a:ext uri="{FF2B5EF4-FFF2-40B4-BE49-F238E27FC236}">
                <a16:creationId xmlns:a16="http://schemas.microsoft.com/office/drawing/2014/main" id="{77E8FDE7-2CEF-7B59-8C8C-7A3DA96EA82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61175" y="1408113"/>
            <a:ext cx="1770063" cy="168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fbeelding 1">
            <a:extLst>
              <a:ext uri="{FF2B5EF4-FFF2-40B4-BE49-F238E27FC236}">
                <a16:creationId xmlns:a16="http://schemas.microsoft.com/office/drawing/2014/main" id="{7E472D0A-0BFD-4F8E-B13D-3706091004F2}"/>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24625" y="3136900"/>
            <a:ext cx="2335213" cy="350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300339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579">
                                            <p:txEl>
                                              <p:pRg st="4" end="4"/>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4579">
                                            <p:txEl>
                                              <p:pRg st="6" end="6"/>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4579">
                                            <p:txEl>
                                              <p:pRg st="8" end="8"/>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8677"/>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el 1">
            <a:extLst>
              <a:ext uri="{FF2B5EF4-FFF2-40B4-BE49-F238E27FC236}">
                <a16:creationId xmlns:a16="http://schemas.microsoft.com/office/drawing/2014/main" id="{9D2FC49C-0D88-1592-8D9F-8C518EC74ED6}"/>
              </a:ext>
            </a:extLst>
          </p:cNvPr>
          <p:cNvSpPr>
            <a:spLocks noGrp="1" noChangeArrowheads="1"/>
          </p:cNvSpPr>
          <p:nvPr>
            <p:ph type="title"/>
          </p:nvPr>
        </p:nvSpPr>
        <p:spPr>
          <a:xfrm>
            <a:off x="619125" y="1025525"/>
            <a:ext cx="7886700" cy="765175"/>
          </a:xfrm>
        </p:spPr>
        <p:txBody>
          <a:bodyPr/>
          <a:lstStyle/>
          <a:p>
            <a:pPr eaLnBrk="1" hangingPunct="1"/>
            <a:r>
              <a:rPr lang="nl-NL" altLang="nl-NL" b="1"/>
              <a:t>Source en Sink</a:t>
            </a:r>
          </a:p>
        </p:txBody>
      </p:sp>
      <p:sp>
        <p:nvSpPr>
          <p:cNvPr id="45059" name="Tijdelijke aanduiding voor inhoud 2">
            <a:extLst>
              <a:ext uri="{FF2B5EF4-FFF2-40B4-BE49-F238E27FC236}">
                <a16:creationId xmlns:a16="http://schemas.microsoft.com/office/drawing/2014/main" id="{2732004B-4564-5537-8DB1-05EAC8F30058}"/>
              </a:ext>
            </a:extLst>
          </p:cNvPr>
          <p:cNvSpPr>
            <a:spLocks noGrp="1" noChangeArrowheads="1"/>
          </p:cNvSpPr>
          <p:nvPr>
            <p:ph idx="1"/>
          </p:nvPr>
        </p:nvSpPr>
        <p:spPr>
          <a:xfrm>
            <a:off x="468313" y="1866900"/>
            <a:ext cx="7696200" cy="625475"/>
          </a:xfrm>
        </p:spPr>
        <p:txBody>
          <a:bodyPr/>
          <a:lstStyle/>
          <a:p>
            <a:pPr marL="0" indent="0">
              <a:buFont typeface="Arial" panose="020B0604020202020204" pitchFamily="34" charset="0"/>
              <a:buNone/>
            </a:pPr>
            <a:r>
              <a:rPr lang="nl-NL" altLang="nl-NL" dirty="0"/>
              <a:t>Werking van source en </a:t>
            </a:r>
            <a:r>
              <a:rPr lang="nl-NL" altLang="nl-NL" dirty="0" err="1"/>
              <a:t>sink</a:t>
            </a:r>
            <a:r>
              <a:rPr lang="nl-NL" altLang="nl-NL" dirty="0"/>
              <a:t> worden bepaald door klimaatfactoren.</a:t>
            </a:r>
          </a:p>
          <a:p>
            <a:pPr marL="0" indent="0">
              <a:buFont typeface="Arial" panose="020B0604020202020204" pitchFamily="34" charset="0"/>
              <a:buNone/>
            </a:pPr>
            <a:br>
              <a:rPr lang="nl-NL" altLang="nl-NL" dirty="0"/>
            </a:br>
            <a:r>
              <a:rPr lang="nl-NL" altLang="nl-NL" dirty="0"/>
              <a:t>      </a:t>
            </a:r>
            <a:endParaRPr lang="nl-NL" altLang="nl-NL" b="1" dirty="0"/>
          </a:p>
        </p:txBody>
      </p:sp>
      <p:pic>
        <p:nvPicPr>
          <p:cNvPr id="45060" name="Afbeelding 6">
            <a:extLst>
              <a:ext uri="{FF2B5EF4-FFF2-40B4-BE49-F238E27FC236}">
                <a16:creationId xmlns:a16="http://schemas.microsoft.com/office/drawing/2014/main" id="{99BEE83E-FEF7-727F-9BD0-B170BE619CF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Afbeelding 1">
            <a:extLst>
              <a:ext uri="{FF2B5EF4-FFF2-40B4-BE49-F238E27FC236}">
                <a16:creationId xmlns:a16="http://schemas.microsoft.com/office/drawing/2014/main" id="{4872FB59-C983-3C9D-392F-D9D3AB8D40B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2520950"/>
            <a:ext cx="6121400" cy="423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kstvak 1">
            <a:extLst>
              <a:ext uri="{FF2B5EF4-FFF2-40B4-BE49-F238E27FC236}">
                <a16:creationId xmlns:a16="http://schemas.microsoft.com/office/drawing/2014/main" id="{0A7F3702-D73A-471C-80F2-1FC545BAA6FB}"/>
              </a:ext>
            </a:extLst>
          </p:cNvPr>
          <p:cNvSpPr txBox="1"/>
          <p:nvPr/>
        </p:nvSpPr>
        <p:spPr>
          <a:xfrm>
            <a:off x="1619250" y="3935413"/>
            <a:ext cx="1800225" cy="1631950"/>
          </a:xfrm>
          <a:prstGeom prst="rect">
            <a:avLst/>
          </a:prstGeom>
          <a:noFill/>
        </p:spPr>
        <p:txBody>
          <a:bodyPr>
            <a:spAutoFit/>
          </a:bodyPr>
          <a:lstStyle/>
          <a:p>
            <a:pPr algn="ctr">
              <a:defRPr/>
            </a:pPr>
            <a:r>
              <a:rPr lang="nl-NL" sz="2000" b="1" dirty="0">
                <a:solidFill>
                  <a:schemeClr val="accent6">
                    <a:lumMod val="75000"/>
                  </a:schemeClr>
                </a:solidFill>
              </a:rPr>
              <a:t>AANMAAK:</a:t>
            </a:r>
          </a:p>
          <a:p>
            <a:pPr algn="ctr">
              <a:defRPr/>
            </a:pPr>
            <a:endParaRPr lang="nl-NL" sz="2000" b="1" dirty="0">
              <a:solidFill>
                <a:schemeClr val="accent6">
                  <a:lumMod val="75000"/>
                </a:schemeClr>
              </a:solidFill>
            </a:endParaRPr>
          </a:p>
          <a:p>
            <a:pPr algn="ctr">
              <a:defRPr/>
            </a:pPr>
            <a:r>
              <a:rPr lang="nl-NL" sz="2000" b="1" dirty="0">
                <a:solidFill>
                  <a:schemeClr val="accent6">
                    <a:lumMod val="75000"/>
                  </a:schemeClr>
                </a:solidFill>
              </a:rPr>
              <a:t>Licht</a:t>
            </a:r>
          </a:p>
          <a:p>
            <a:pPr algn="ctr">
              <a:defRPr/>
            </a:pPr>
            <a:r>
              <a:rPr lang="nl-NL" sz="2000" b="1" dirty="0">
                <a:solidFill>
                  <a:schemeClr val="accent6">
                    <a:lumMod val="75000"/>
                  </a:schemeClr>
                </a:solidFill>
              </a:rPr>
              <a:t>Co2</a:t>
            </a:r>
          </a:p>
          <a:p>
            <a:pPr algn="ctr">
              <a:defRPr/>
            </a:pPr>
            <a:r>
              <a:rPr lang="nl-NL" sz="2000" b="1" dirty="0">
                <a:solidFill>
                  <a:schemeClr val="accent6">
                    <a:lumMod val="75000"/>
                  </a:schemeClr>
                </a:solidFill>
              </a:rPr>
              <a:t>RV</a:t>
            </a:r>
          </a:p>
        </p:txBody>
      </p:sp>
      <p:sp>
        <p:nvSpPr>
          <p:cNvPr id="3" name="Tekstvak 2">
            <a:extLst>
              <a:ext uri="{FF2B5EF4-FFF2-40B4-BE49-F238E27FC236}">
                <a16:creationId xmlns:a16="http://schemas.microsoft.com/office/drawing/2014/main" id="{D0941D08-0FF0-40E3-8CC0-E32993BB811C}"/>
              </a:ext>
            </a:extLst>
          </p:cNvPr>
          <p:cNvSpPr txBox="1"/>
          <p:nvPr/>
        </p:nvSpPr>
        <p:spPr>
          <a:xfrm>
            <a:off x="4643438" y="3935413"/>
            <a:ext cx="1944687" cy="1016000"/>
          </a:xfrm>
          <a:prstGeom prst="rect">
            <a:avLst/>
          </a:prstGeom>
          <a:noFill/>
        </p:spPr>
        <p:txBody>
          <a:bodyPr>
            <a:spAutoFit/>
          </a:bodyPr>
          <a:lstStyle/>
          <a:p>
            <a:pPr algn="ctr">
              <a:defRPr/>
            </a:pPr>
            <a:r>
              <a:rPr lang="nl-NL" sz="2000" b="1" dirty="0">
                <a:solidFill>
                  <a:schemeClr val="accent6">
                    <a:lumMod val="75000"/>
                  </a:schemeClr>
                </a:solidFill>
              </a:rPr>
              <a:t>VERBRUIK:</a:t>
            </a:r>
          </a:p>
          <a:p>
            <a:pPr algn="ctr">
              <a:defRPr/>
            </a:pPr>
            <a:endParaRPr lang="nl-NL" sz="2000" b="1" dirty="0">
              <a:solidFill>
                <a:schemeClr val="accent6">
                  <a:lumMod val="75000"/>
                </a:schemeClr>
              </a:solidFill>
            </a:endParaRPr>
          </a:p>
          <a:p>
            <a:pPr algn="ctr">
              <a:defRPr/>
            </a:pPr>
            <a:r>
              <a:rPr lang="nl-NL" sz="2000" b="1" dirty="0">
                <a:solidFill>
                  <a:schemeClr val="accent6">
                    <a:lumMod val="75000"/>
                  </a:schemeClr>
                </a:solidFill>
              </a:rPr>
              <a:t>temperatuur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el 1">
            <a:extLst>
              <a:ext uri="{FF2B5EF4-FFF2-40B4-BE49-F238E27FC236}">
                <a16:creationId xmlns:a16="http://schemas.microsoft.com/office/drawing/2014/main" id="{B7DFC52A-598F-D026-1FF2-FB4F22672AE5}"/>
              </a:ext>
            </a:extLst>
          </p:cNvPr>
          <p:cNvSpPr>
            <a:spLocks noGrp="1" noChangeArrowheads="1"/>
          </p:cNvSpPr>
          <p:nvPr>
            <p:ph type="title"/>
          </p:nvPr>
        </p:nvSpPr>
        <p:spPr>
          <a:xfrm>
            <a:off x="593725" y="882650"/>
            <a:ext cx="7886700" cy="1047750"/>
          </a:xfrm>
        </p:spPr>
        <p:txBody>
          <a:bodyPr/>
          <a:lstStyle/>
          <a:p>
            <a:pPr eaLnBrk="1" hangingPunct="1"/>
            <a:r>
              <a:rPr lang="nl-NL" altLang="nl-NL" b="1"/>
              <a:t>3 basisprincipes van het nieuwe telen</a:t>
            </a:r>
          </a:p>
        </p:txBody>
      </p:sp>
      <p:sp>
        <p:nvSpPr>
          <p:cNvPr id="24579" name="Tijdelijke aanduiding voor inhoud 2">
            <a:extLst>
              <a:ext uri="{FF2B5EF4-FFF2-40B4-BE49-F238E27FC236}">
                <a16:creationId xmlns:a16="http://schemas.microsoft.com/office/drawing/2014/main" id="{3EE429F3-DFE2-F40D-44F4-5891C3C58850}"/>
              </a:ext>
            </a:extLst>
          </p:cNvPr>
          <p:cNvSpPr>
            <a:spLocks noGrp="1" noChangeArrowheads="1"/>
          </p:cNvSpPr>
          <p:nvPr>
            <p:ph idx="1"/>
          </p:nvPr>
        </p:nvSpPr>
        <p:spPr>
          <a:xfrm>
            <a:off x="657225" y="1773238"/>
            <a:ext cx="7975600" cy="4351337"/>
          </a:xfrm>
        </p:spPr>
        <p:txBody>
          <a:bodyPr/>
          <a:lstStyle/>
          <a:p>
            <a:pPr marL="0" indent="0">
              <a:buFont typeface="Arial" panose="020B0604020202020204" pitchFamily="34" charset="0"/>
              <a:buNone/>
            </a:pPr>
            <a:r>
              <a:rPr lang="nl-NL" altLang="nl-NL" dirty="0"/>
              <a:t> </a:t>
            </a:r>
          </a:p>
          <a:p>
            <a:pPr marL="0" indent="0">
              <a:buFont typeface="Arial" panose="020B0604020202020204" pitchFamily="34" charset="0"/>
              <a:buNone/>
            </a:pPr>
            <a:r>
              <a:rPr lang="nl-NL" altLang="nl-NL" b="1" dirty="0"/>
              <a:t>1</a:t>
            </a:r>
            <a:r>
              <a:rPr lang="nl-NL" altLang="nl-NL" b="1" baseline="30000" dirty="0"/>
              <a:t>e</a:t>
            </a:r>
            <a:r>
              <a:rPr lang="nl-NL" altLang="nl-NL" b="1" dirty="0"/>
              <a:t> basisprincipe</a:t>
            </a:r>
          </a:p>
          <a:p>
            <a:pPr marL="0" indent="0">
              <a:buFont typeface="Arial" panose="020B0604020202020204" pitchFamily="34" charset="0"/>
              <a:buNone/>
            </a:pPr>
            <a:r>
              <a:rPr lang="nl-NL" altLang="nl-NL" dirty="0"/>
              <a:t>Wanneer de aanmaak van assimilaten op een zo </a:t>
            </a:r>
            <a:r>
              <a:rPr lang="nl-NL" altLang="nl-NL" b="1" dirty="0"/>
              <a:t>hoog</a:t>
            </a:r>
            <a:r>
              <a:rPr lang="nl-NL" altLang="nl-NL" dirty="0"/>
              <a:t> mogelijk niveau staat is dit de basis van een zo </a:t>
            </a:r>
            <a:r>
              <a:rPr lang="nl-NL" altLang="nl-NL" b="1" dirty="0"/>
              <a:t>maximaal</a:t>
            </a:r>
            <a:r>
              <a:rPr lang="nl-NL" altLang="nl-NL" dirty="0"/>
              <a:t> mogelijke groei en productie en kwaliteit.</a:t>
            </a:r>
          </a:p>
        </p:txBody>
      </p:sp>
      <p:pic>
        <p:nvPicPr>
          <p:cNvPr id="46084" name="Afbeelding 6">
            <a:extLst>
              <a:ext uri="{FF2B5EF4-FFF2-40B4-BE49-F238E27FC236}">
                <a16:creationId xmlns:a16="http://schemas.microsoft.com/office/drawing/2014/main" id="{D93A6C77-022C-9BFC-F648-449CAD3B7C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7" name="Afbeelding 3">
            <a:extLst>
              <a:ext uri="{FF2B5EF4-FFF2-40B4-BE49-F238E27FC236}">
                <a16:creationId xmlns:a16="http://schemas.microsoft.com/office/drawing/2014/main" id="{3E812B4C-0687-7194-A7F1-ABF1B58AFA9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3861048"/>
            <a:ext cx="1511300" cy="20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038" name="Afbeelding 1">
            <a:extLst>
              <a:ext uri="{FF2B5EF4-FFF2-40B4-BE49-F238E27FC236}">
                <a16:creationId xmlns:a16="http://schemas.microsoft.com/office/drawing/2014/main" id="{2FAF2C64-5295-F973-50E1-32767EB9D18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391820" y="3861048"/>
            <a:ext cx="3529013" cy="234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579">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2" presetClass="entr" presetSubtype="4" fill="hold" nodeType="clickEffect">
                                  <p:stCondLst>
                                    <p:cond delay="0"/>
                                  </p:stCondLst>
                                  <p:childTnLst>
                                    <p:set>
                                      <p:cBhvr>
                                        <p:cTn id="10" dur="1" fill="hold">
                                          <p:stCondLst>
                                            <p:cond delay="0"/>
                                          </p:stCondLst>
                                        </p:cTn>
                                        <p:tgtEl>
                                          <p:spTgt spid="44037"/>
                                        </p:tgtEl>
                                        <p:attrNameLst>
                                          <p:attrName>style.visibility</p:attrName>
                                        </p:attrNameLst>
                                      </p:cBhvr>
                                      <p:to>
                                        <p:strVal val="visible"/>
                                      </p:to>
                                    </p:set>
                                    <p:anim calcmode="lin" valueType="num">
                                      <p:cBhvr additive="base">
                                        <p:cTn id="11" dur="500" fill="hold"/>
                                        <p:tgtEl>
                                          <p:spTgt spid="44037"/>
                                        </p:tgtEl>
                                        <p:attrNameLst>
                                          <p:attrName>ppt_x</p:attrName>
                                        </p:attrNameLst>
                                      </p:cBhvr>
                                      <p:tavLst>
                                        <p:tav tm="0">
                                          <p:val>
                                            <p:strVal val="#ppt_x"/>
                                          </p:val>
                                        </p:tav>
                                        <p:tav tm="100000">
                                          <p:val>
                                            <p:strVal val="#ppt_x"/>
                                          </p:val>
                                        </p:tav>
                                      </p:tavLst>
                                    </p:anim>
                                    <p:anim calcmode="lin" valueType="num">
                                      <p:cBhvr additive="base">
                                        <p:cTn id="12" dur="500" fill="hold"/>
                                        <p:tgtEl>
                                          <p:spTgt spid="44037"/>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440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el 1">
            <a:extLst>
              <a:ext uri="{FF2B5EF4-FFF2-40B4-BE49-F238E27FC236}">
                <a16:creationId xmlns:a16="http://schemas.microsoft.com/office/drawing/2014/main" id="{261088DF-F05F-C7B3-41BD-6B60D5C700F3}"/>
              </a:ext>
            </a:extLst>
          </p:cNvPr>
          <p:cNvSpPr>
            <a:spLocks noGrp="1" noChangeArrowheads="1"/>
          </p:cNvSpPr>
          <p:nvPr>
            <p:ph type="title"/>
          </p:nvPr>
        </p:nvSpPr>
        <p:spPr>
          <a:xfrm>
            <a:off x="593725" y="882650"/>
            <a:ext cx="7886700" cy="1047750"/>
          </a:xfrm>
        </p:spPr>
        <p:txBody>
          <a:bodyPr/>
          <a:lstStyle/>
          <a:p>
            <a:pPr eaLnBrk="1" hangingPunct="1"/>
            <a:r>
              <a:rPr lang="nl-NL" altLang="nl-NL" b="1"/>
              <a:t>Overdag en bij belichting = aanmaak (source)</a:t>
            </a:r>
          </a:p>
        </p:txBody>
      </p:sp>
      <p:sp>
        <p:nvSpPr>
          <p:cNvPr id="24579" name="Tijdelijke aanduiding voor inhoud 2">
            <a:extLst>
              <a:ext uri="{FF2B5EF4-FFF2-40B4-BE49-F238E27FC236}">
                <a16:creationId xmlns:a16="http://schemas.microsoft.com/office/drawing/2014/main" id="{D6F2752D-C43F-4EF0-B515-8D03945D700A}"/>
              </a:ext>
            </a:extLst>
          </p:cNvPr>
          <p:cNvSpPr>
            <a:spLocks noGrp="1" noChangeArrowheads="1"/>
          </p:cNvSpPr>
          <p:nvPr>
            <p:ph idx="1"/>
          </p:nvPr>
        </p:nvSpPr>
        <p:spPr>
          <a:xfrm>
            <a:off x="657225" y="1773238"/>
            <a:ext cx="7975600" cy="4351337"/>
          </a:xfrm>
        </p:spPr>
        <p:txBody>
          <a:bodyPr/>
          <a:lstStyle/>
          <a:p>
            <a:pPr marL="0" indent="0">
              <a:buFont typeface="Arial" panose="020B0604020202020204" pitchFamily="34" charset="0"/>
              <a:buNone/>
              <a:defRPr/>
            </a:pPr>
            <a:r>
              <a:rPr lang="nl-NL" altLang="nl-NL" dirty="0"/>
              <a:t> </a:t>
            </a:r>
          </a:p>
          <a:p>
            <a:pPr marL="0" indent="0">
              <a:buFont typeface="Arial" panose="020B0604020202020204" pitchFamily="34" charset="0"/>
              <a:buNone/>
              <a:defRPr/>
            </a:pPr>
            <a:r>
              <a:rPr lang="nl-NL" altLang="nl-NL" dirty="0"/>
              <a:t> </a:t>
            </a:r>
            <a:r>
              <a:rPr lang="nl-NL" altLang="nl-NL" b="1" dirty="0"/>
              <a:t>FOTOSYNTHESE</a:t>
            </a:r>
          </a:p>
          <a:p>
            <a:pPr marL="0" indent="0">
              <a:buFont typeface="Arial" panose="020B0604020202020204" pitchFamily="34" charset="0"/>
              <a:buNone/>
              <a:defRPr/>
            </a:pPr>
            <a:endParaRPr lang="nl-NL" altLang="nl-NL" dirty="0"/>
          </a:p>
          <a:p>
            <a:pPr marL="0" indent="0">
              <a:buFont typeface="Arial" panose="020B0604020202020204" pitchFamily="34" charset="0"/>
              <a:buNone/>
              <a:defRPr/>
            </a:pPr>
            <a:r>
              <a:rPr lang="nl-NL" altLang="nl-NL" dirty="0"/>
              <a:t>Optimaal tussen 22 ˚ C  en 25˚ C</a:t>
            </a:r>
          </a:p>
          <a:p>
            <a:pPr marL="0" indent="0">
              <a:buFont typeface="Arial" panose="020B0604020202020204" pitchFamily="34" charset="0"/>
              <a:buNone/>
              <a:defRPr/>
            </a:pPr>
            <a:endParaRPr lang="nl-NL" altLang="nl-NL" dirty="0"/>
          </a:p>
          <a:p>
            <a:pPr marL="0" indent="0">
              <a:buFont typeface="Arial" panose="020B0604020202020204" pitchFamily="34" charset="0"/>
              <a:buNone/>
              <a:defRPr/>
            </a:pPr>
            <a:r>
              <a:rPr lang="nl-NL" altLang="nl-NL" b="1" dirty="0"/>
              <a:t>Maar</a:t>
            </a:r>
            <a:r>
              <a:rPr lang="nl-NL" altLang="nl-NL" dirty="0"/>
              <a:t> </a:t>
            </a:r>
            <a:r>
              <a:rPr lang="nl-NL" altLang="nl-NL" b="1" dirty="0"/>
              <a:t>bij </a:t>
            </a:r>
          </a:p>
          <a:p>
            <a:pPr>
              <a:buFont typeface="Wingdings" panose="05000000000000000000" pitchFamily="2" charset="2"/>
              <a:buChar char="Ø"/>
              <a:defRPr/>
            </a:pPr>
            <a:r>
              <a:rPr lang="nl-NL" altLang="nl-NL" dirty="0"/>
              <a:t>hogere temperatuur</a:t>
            </a:r>
          </a:p>
          <a:p>
            <a:pPr>
              <a:buFont typeface="Wingdings" panose="05000000000000000000" pitchFamily="2" charset="2"/>
              <a:buChar char="Ø"/>
              <a:defRPr/>
            </a:pPr>
            <a:r>
              <a:rPr lang="nl-NL" altLang="nl-NL" dirty="0"/>
              <a:t>Veel Co2</a:t>
            </a:r>
          </a:p>
          <a:p>
            <a:pPr>
              <a:buFont typeface="Wingdings" panose="05000000000000000000" pitchFamily="2" charset="2"/>
              <a:buChar char="Ø"/>
              <a:defRPr/>
            </a:pPr>
            <a:r>
              <a:rPr lang="nl-NL" altLang="nl-NL" dirty="0"/>
              <a:t>Voldoende vocht</a:t>
            </a:r>
          </a:p>
          <a:p>
            <a:pPr>
              <a:buFont typeface="Wingdings" panose="05000000000000000000" pitchFamily="2" charset="2"/>
              <a:buChar char="Ø"/>
              <a:defRPr/>
            </a:pPr>
            <a:endParaRPr lang="nl-NL" altLang="nl-NL" dirty="0"/>
          </a:p>
          <a:p>
            <a:pPr marL="0" indent="0">
              <a:buNone/>
              <a:defRPr/>
            </a:pPr>
            <a:r>
              <a:rPr lang="nl-NL" altLang="nl-NL" dirty="0"/>
              <a:t>Is het optimum </a:t>
            </a:r>
            <a:r>
              <a:rPr lang="nl-NL" altLang="nl-NL" b="1" dirty="0"/>
              <a:t>veel</a:t>
            </a:r>
            <a:r>
              <a:rPr lang="nl-NL" altLang="nl-NL" dirty="0"/>
              <a:t> hoger! Wel richting 30 ˚ C</a:t>
            </a:r>
          </a:p>
        </p:txBody>
      </p:sp>
      <p:pic>
        <p:nvPicPr>
          <p:cNvPr id="47108" name="Afbeelding 6">
            <a:extLst>
              <a:ext uri="{FF2B5EF4-FFF2-40B4-BE49-F238E27FC236}">
                <a16:creationId xmlns:a16="http://schemas.microsoft.com/office/drawing/2014/main" id="{E3D14FCB-915C-9649-FD58-8361AA3736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7109" name="Afbeelding 3">
            <a:extLst>
              <a:ext uri="{FF2B5EF4-FFF2-40B4-BE49-F238E27FC236}">
                <a16:creationId xmlns:a16="http://schemas.microsoft.com/office/drawing/2014/main" id="{4C46064B-81C7-C414-06A3-69D76E9FF14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940425" y="2155825"/>
            <a:ext cx="1770063"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579">
                                            <p:txEl>
                                              <p:pRg st="5" end="5"/>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4579">
                                            <p:txEl>
                                              <p:pRg st="6" end="6"/>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4579">
                                            <p:txEl>
                                              <p:pRg st="7" end="7"/>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4579">
                                            <p:txEl>
                                              <p:pRg st="8" end="8"/>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4579">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el 1">
            <a:extLst>
              <a:ext uri="{FF2B5EF4-FFF2-40B4-BE49-F238E27FC236}">
                <a16:creationId xmlns:a16="http://schemas.microsoft.com/office/drawing/2014/main" id="{B3AD7F8F-2918-A30A-AEF8-7B0C6C05E367}"/>
              </a:ext>
            </a:extLst>
          </p:cNvPr>
          <p:cNvSpPr>
            <a:spLocks noGrp="1" noChangeArrowheads="1"/>
          </p:cNvSpPr>
          <p:nvPr>
            <p:ph type="title"/>
          </p:nvPr>
        </p:nvSpPr>
        <p:spPr>
          <a:xfrm>
            <a:off x="628650" y="549275"/>
            <a:ext cx="7886700" cy="1584325"/>
          </a:xfrm>
        </p:spPr>
        <p:txBody>
          <a:bodyPr/>
          <a:lstStyle/>
          <a:p>
            <a:r>
              <a:rPr lang="nl-NL" altLang="nl-NL" b="1"/>
              <a:t>Assimilatenbalans bij optimale lichtbenutting</a:t>
            </a:r>
          </a:p>
        </p:txBody>
      </p:sp>
      <p:sp>
        <p:nvSpPr>
          <p:cNvPr id="48131" name="Tijdelijke aanduiding voor inhoud 2">
            <a:extLst>
              <a:ext uri="{FF2B5EF4-FFF2-40B4-BE49-F238E27FC236}">
                <a16:creationId xmlns:a16="http://schemas.microsoft.com/office/drawing/2014/main" id="{94A8FE81-071B-FDC7-7EC9-0307941064EA}"/>
              </a:ext>
            </a:extLst>
          </p:cNvPr>
          <p:cNvSpPr>
            <a:spLocks noGrp="1" noChangeArrowheads="1"/>
          </p:cNvSpPr>
          <p:nvPr>
            <p:ph idx="1"/>
          </p:nvPr>
        </p:nvSpPr>
        <p:spPr>
          <a:xfrm>
            <a:off x="250825" y="1844675"/>
            <a:ext cx="8642350" cy="4351338"/>
          </a:xfrm>
        </p:spPr>
        <p:txBody>
          <a:bodyPr/>
          <a:lstStyle/>
          <a:p>
            <a:pPr marL="0" indent="0">
              <a:buFont typeface="Arial" panose="020B0604020202020204" pitchFamily="34" charset="0"/>
              <a:buNone/>
            </a:pPr>
            <a:endParaRPr lang="nl-NL" altLang="nl-NL" b="1" dirty="0"/>
          </a:p>
          <a:p>
            <a:pPr marL="0" indent="0">
              <a:buFont typeface="Arial" panose="020B0604020202020204" pitchFamily="34" charset="0"/>
              <a:buNone/>
            </a:pPr>
            <a:endParaRPr lang="nl-NL" altLang="nl-NL" b="1" dirty="0"/>
          </a:p>
          <a:p>
            <a:pPr marL="0" indent="0">
              <a:buFont typeface="Arial" panose="020B0604020202020204" pitchFamily="34" charset="0"/>
              <a:buNone/>
            </a:pPr>
            <a:r>
              <a:rPr lang="nl-NL" altLang="nl-NL" b="1" dirty="0"/>
              <a:t>Bij toenemend licht</a:t>
            </a:r>
            <a:r>
              <a:rPr lang="nl-NL" altLang="nl-NL" dirty="0"/>
              <a:t>:                                              </a:t>
            </a:r>
            <a:r>
              <a:rPr lang="nl-NL" altLang="nl-NL" b="1" dirty="0"/>
              <a:t>verbruik</a:t>
            </a:r>
            <a:r>
              <a:rPr lang="nl-NL" altLang="nl-NL" dirty="0"/>
              <a:t> mag toenemen</a:t>
            </a:r>
          </a:p>
          <a:p>
            <a:pPr marL="0" indent="0">
              <a:buFont typeface="Arial" panose="020B0604020202020204" pitchFamily="34" charset="0"/>
              <a:buNone/>
            </a:pPr>
            <a:r>
              <a:rPr lang="nl-NL" altLang="nl-NL" dirty="0"/>
              <a:t>CO2 omhoog                                                            Hogere temperatuur            </a:t>
            </a:r>
          </a:p>
          <a:p>
            <a:pPr marL="0" indent="0">
              <a:buFont typeface="Arial" panose="020B0604020202020204" pitchFamily="34" charset="0"/>
              <a:buNone/>
            </a:pPr>
            <a:r>
              <a:rPr lang="nl-NL" altLang="nl-NL" dirty="0"/>
              <a:t> RV omhoog                                                              En/of hogere plantbelasting</a:t>
            </a:r>
          </a:p>
          <a:p>
            <a:pPr marL="0" indent="0">
              <a:buFont typeface="Arial" panose="020B0604020202020204" pitchFamily="34" charset="0"/>
              <a:buNone/>
            </a:pPr>
            <a:r>
              <a:rPr lang="nl-NL" altLang="nl-NL" dirty="0"/>
              <a:t> (aanmaak assimilaten stijgt)</a:t>
            </a:r>
          </a:p>
          <a:p>
            <a:pPr marL="0" indent="0">
              <a:buFont typeface="Arial" panose="020B0604020202020204" pitchFamily="34" charset="0"/>
              <a:buNone/>
            </a:pPr>
            <a:endParaRPr lang="nl-NL" altLang="nl-NL" dirty="0"/>
          </a:p>
        </p:txBody>
      </p:sp>
      <p:pic>
        <p:nvPicPr>
          <p:cNvPr id="48132" name="Afbeelding 6">
            <a:extLst>
              <a:ext uri="{FF2B5EF4-FFF2-40B4-BE49-F238E27FC236}">
                <a16:creationId xmlns:a16="http://schemas.microsoft.com/office/drawing/2014/main" id="{D3969D30-8D97-43F0-740B-BD7C6602A4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3" name="Afbeelding 1">
            <a:extLst>
              <a:ext uri="{FF2B5EF4-FFF2-40B4-BE49-F238E27FC236}">
                <a16:creationId xmlns:a16="http://schemas.microsoft.com/office/drawing/2014/main" id="{643F4D36-8B16-D0BE-16B7-676397647211}"/>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19475" y="2498725"/>
            <a:ext cx="1657350"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el 1">
            <a:extLst>
              <a:ext uri="{FF2B5EF4-FFF2-40B4-BE49-F238E27FC236}">
                <a16:creationId xmlns:a16="http://schemas.microsoft.com/office/drawing/2014/main" id="{2E0EF5D0-6C2A-7C82-9942-AFB5F610E157}"/>
              </a:ext>
            </a:extLst>
          </p:cNvPr>
          <p:cNvSpPr>
            <a:spLocks noGrp="1" noChangeArrowheads="1"/>
          </p:cNvSpPr>
          <p:nvPr>
            <p:ph type="title"/>
          </p:nvPr>
        </p:nvSpPr>
        <p:spPr>
          <a:xfrm>
            <a:off x="628650" y="549275"/>
            <a:ext cx="7886700" cy="1584325"/>
          </a:xfrm>
        </p:spPr>
        <p:txBody>
          <a:bodyPr/>
          <a:lstStyle/>
          <a:p>
            <a:r>
              <a:rPr lang="nl-NL" altLang="nl-NL" b="1"/>
              <a:t>Assimilatenbalans bij optimale lichtbenutting</a:t>
            </a:r>
          </a:p>
        </p:txBody>
      </p:sp>
      <p:sp>
        <p:nvSpPr>
          <p:cNvPr id="32771" name="Tijdelijke aanduiding voor inhoud 2">
            <a:extLst>
              <a:ext uri="{FF2B5EF4-FFF2-40B4-BE49-F238E27FC236}">
                <a16:creationId xmlns:a16="http://schemas.microsoft.com/office/drawing/2014/main" id="{6A728168-6CF4-4F9E-92E8-4C2C1CAED023}"/>
              </a:ext>
            </a:extLst>
          </p:cNvPr>
          <p:cNvSpPr>
            <a:spLocks noGrp="1" noChangeArrowheads="1"/>
          </p:cNvSpPr>
          <p:nvPr>
            <p:ph idx="1"/>
          </p:nvPr>
        </p:nvSpPr>
        <p:spPr>
          <a:xfrm>
            <a:off x="628650" y="1773238"/>
            <a:ext cx="7975600" cy="4351337"/>
          </a:xfrm>
        </p:spPr>
        <p:txBody>
          <a:bodyPr/>
          <a:lstStyle/>
          <a:p>
            <a:pPr marL="0" indent="0">
              <a:buFont typeface="Arial" panose="020B0604020202020204" pitchFamily="34" charset="0"/>
              <a:buNone/>
              <a:defRPr/>
            </a:pPr>
            <a:endParaRPr lang="nl-NL" altLang="nl-NL" b="1" dirty="0"/>
          </a:p>
          <a:p>
            <a:pPr marL="0" indent="0">
              <a:buFont typeface="Arial" panose="020B0604020202020204" pitchFamily="34" charset="0"/>
              <a:buNone/>
              <a:defRPr/>
            </a:pPr>
            <a:r>
              <a:rPr lang="nl-NL" altLang="nl-NL" b="1" dirty="0"/>
              <a:t>Wat heb je hierbij nodig:</a:t>
            </a:r>
          </a:p>
          <a:p>
            <a:pPr marL="0" indent="0">
              <a:buFont typeface="Arial" panose="020B0604020202020204" pitchFamily="34" charset="0"/>
              <a:buNone/>
              <a:defRPr/>
            </a:pPr>
            <a:r>
              <a:rPr lang="nl-NL" altLang="nl-NL" dirty="0"/>
              <a:t>Andere klimaatregeling:</a:t>
            </a:r>
          </a:p>
          <a:p>
            <a:pPr marL="0" indent="0">
              <a:buFont typeface="Arial" panose="020B0604020202020204" pitchFamily="34" charset="0"/>
              <a:buNone/>
              <a:defRPr/>
            </a:pPr>
            <a:r>
              <a:rPr lang="nl-NL" altLang="nl-NL" b="1" dirty="0"/>
              <a:t>beperkt luchten</a:t>
            </a:r>
            <a:br>
              <a:rPr lang="nl-NL" altLang="nl-NL" b="1" dirty="0"/>
            </a:br>
            <a:r>
              <a:rPr lang="nl-NL" altLang="nl-NL" dirty="0"/>
              <a:t>en daardoor:</a:t>
            </a:r>
            <a:br>
              <a:rPr lang="nl-NL" altLang="nl-NL" dirty="0"/>
            </a:br>
            <a:endParaRPr lang="nl-NL" altLang="nl-NL" dirty="0"/>
          </a:p>
          <a:p>
            <a:pPr>
              <a:buFont typeface="Wingdings" panose="05000000000000000000" pitchFamily="2" charset="2"/>
              <a:buChar char="Ø"/>
              <a:defRPr/>
            </a:pPr>
            <a:r>
              <a:rPr lang="nl-NL" altLang="nl-NL" dirty="0"/>
              <a:t>minder verlies CO2</a:t>
            </a:r>
            <a:br>
              <a:rPr lang="nl-NL" altLang="nl-NL" dirty="0"/>
            </a:br>
            <a:endParaRPr lang="nl-NL" altLang="nl-NL" dirty="0"/>
          </a:p>
          <a:p>
            <a:pPr>
              <a:buFont typeface="Wingdings" panose="05000000000000000000" pitchFamily="2" charset="2"/>
              <a:buChar char="Ø"/>
              <a:defRPr/>
            </a:pPr>
            <a:r>
              <a:rPr lang="nl-NL" altLang="nl-NL" dirty="0"/>
              <a:t>minder verlies vocht</a:t>
            </a:r>
          </a:p>
          <a:p>
            <a:pPr>
              <a:buFont typeface="Wingdings" panose="05000000000000000000" pitchFamily="2" charset="2"/>
              <a:buChar char="Ø"/>
              <a:defRPr/>
            </a:pPr>
            <a:endParaRPr lang="nl-NL" altLang="nl-NL" dirty="0"/>
          </a:p>
        </p:txBody>
      </p:sp>
      <p:pic>
        <p:nvPicPr>
          <p:cNvPr id="50180" name="Afbeelding 6">
            <a:extLst>
              <a:ext uri="{FF2B5EF4-FFF2-40B4-BE49-F238E27FC236}">
                <a16:creationId xmlns:a16="http://schemas.microsoft.com/office/drawing/2014/main" id="{9E5CF558-D9BF-8603-4DD4-E911AB172F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fbeelding 1">
            <a:extLst>
              <a:ext uri="{FF2B5EF4-FFF2-40B4-BE49-F238E27FC236}">
                <a16:creationId xmlns:a16="http://schemas.microsoft.com/office/drawing/2014/main" id="{A8CE4E4C-2E9A-646C-C722-2A49AC01A43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989513" y="2708275"/>
            <a:ext cx="3525837"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2771">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2771">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2771">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2771">
                                            <p:txEl>
                                              <p:pRg st="5" end="5"/>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8CE8FA81-78C5-6B24-FE1F-08805095AE00}"/>
              </a:ext>
            </a:extLst>
          </p:cNvPr>
          <p:cNvSpPr>
            <a:spLocks noGrp="1" noChangeArrowheads="1"/>
          </p:cNvSpPr>
          <p:nvPr>
            <p:ph type="title"/>
          </p:nvPr>
        </p:nvSpPr>
        <p:spPr/>
        <p:txBody>
          <a:bodyPr/>
          <a:lstStyle/>
          <a:p>
            <a:pPr eaLnBrk="1" hangingPunct="1"/>
            <a:r>
              <a:rPr lang="nl-NL" altLang="nl-NL" b="1"/>
              <a:t>Aftrap</a:t>
            </a:r>
          </a:p>
        </p:txBody>
      </p:sp>
      <p:pic>
        <p:nvPicPr>
          <p:cNvPr id="4099" name="Afbeelding 6">
            <a:extLst>
              <a:ext uri="{FF2B5EF4-FFF2-40B4-BE49-F238E27FC236}">
                <a16:creationId xmlns:a16="http://schemas.microsoft.com/office/drawing/2014/main" id="{56688D12-5D35-299C-73BC-16A14A63C0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Afbeelding 3">
            <a:extLst>
              <a:ext uri="{FF2B5EF4-FFF2-40B4-BE49-F238E27FC236}">
                <a16:creationId xmlns:a16="http://schemas.microsoft.com/office/drawing/2014/main" id="{B572E43A-BF88-E70F-17E8-5F79342115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04938"/>
            <a:ext cx="91440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el 1">
            <a:extLst>
              <a:ext uri="{FF2B5EF4-FFF2-40B4-BE49-F238E27FC236}">
                <a16:creationId xmlns:a16="http://schemas.microsoft.com/office/drawing/2014/main" id="{C93ACEB0-B313-DE11-6DFA-EA10E9530F0C}"/>
              </a:ext>
            </a:extLst>
          </p:cNvPr>
          <p:cNvSpPr>
            <a:spLocks noGrp="1" noChangeArrowheads="1"/>
          </p:cNvSpPr>
          <p:nvPr>
            <p:ph type="title"/>
          </p:nvPr>
        </p:nvSpPr>
        <p:spPr>
          <a:xfrm>
            <a:off x="628650" y="549275"/>
            <a:ext cx="7886700" cy="1584325"/>
          </a:xfrm>
        </p:spPr>
        <p:txBody>
          <a:bodyPr/>
          <a:lstStyle/>
          <a:p>
            <a:r>
              <a:rPr lang="nl-NL" altLang="nl-NL" b="1"/>
              <a:t>Optimale combinatie van meerdere factoren</a:t>
            </a:r>
          </a:p>
        </p:txBody>
      </p:sp>
      <p:sp>
        <p:nvSpPr>
          <p:cNvPr id="34819" name="Tijdelijke aanduiding voor inhoud 2">
            <a:extLst>
              <a:ext uri="{FF2B5EF4-FFF2-40B4-BE49-F238E27FC236}">
                <a16:creationId xmlns:a16="http://schemas.microsoft.com/office/drawing/2014/main" id="{4D11D181-4629-F542-AB01-F7C1EE5AA162}"/>
              </a:ext>
            </a:extLst>
          </p:cNvPr>
          <p:cNvSpPr>
            <a:spLocks noGrp="1" noChangeArrowheads="1"/>
          </p:cNvSpPr>
          <p:nvPr>
            <p:ph idx="1"/>
          </p:nvPr>
        </p:nvSpPr>
        <p:spPr>
          <a:xfrm>
            <a:off x="628650" y="2133600"/>
            <a:ext cx="7472363" cy="4351338"/>
          </a:xfrm>
        </p:spPr>
        <p:txBody>
          <a:bodyPr/>
          <a:lstStyle/>
          <a:p>
            <a:pPr marL="0" indent="0">
              <a:buFont typeface="Arial" panose="020B0604020202020204" pitchFamily="34" charset="0"/>
              <a:buNone/>
            </a:pPr>
            <a:r>
              <a:rPr lang="nl-NL" altLang="nl-NL" b="1"/>
              <a:t>Wet van het minimum:</a:t>
            </a:r>
            <a:br>
              <a:rPr lang="nl-NL" altLang="nl-NL" b="1"/>
            </a:br>
            <a:r>
              <a:rPr lang="nl-NL" altLang="nl-NL"/>
              <a:t>Alle groeifactoren moeten optimaal </a:t>
            </a:r>
            <a:br>
              <a:rPr lang="nl-NL" altLang="nl-NL"/>
            </a:br>
            <a:r>
              <a:rPr lang="nl-NL" altLang="nl-NL"/>
              <a:t>voor maximale fotosynthese.</a:t>
            </a:r>
          </a:p>
          <a:p>
            <a:pPr marL="0" indent="0">
              <a:buFont typeface="Arial" panose="020B0604020202020204" pitchFamily="34" charset="0"/>
              <a:buNone/>
            </a:pPr>
            <a:endParaRPr lang="nl-NL" altLang="nl-NL"/>
          </a:p>
          <a:p>
            <a:pPr marL="0" indent="0">
              <a:buFont typeface="Arial" panose="020B0604020202020204" pitchFamily="34" charset="0"/>
              <a:buNone/>
            </a:pPr>
            <a:endParaRPr lang="nl-NL" altLang="nl-NL" b="1"/>
          </a:p>
          <a:p>
            <a:pPr marL="0" indent="0">
              <a:buFont typeface="Arial" panose="020B0604020202020204" pitchFamily="34" charset="0"/>
              <a:buNone/>
            </a:pPr>
            <a:r>
              <a:rPr lang="nl-NL" altLang="nl-NL" b="1"/>
              <a:t>Het Nieuwe Telen </a:t>
            </a:r>
            <a:r>
              <a:rPr lang="nl-NL" altLang="nl-NL"/>
              <a:t>gaat uit van:</a:t>
            </a:r>
          </a:p>
          <a:p>
            <a:pPr marL="0" indent="0">
              <a:buFont typeface="Arial" panose="020B0604020202020204" pitchFamily="34" charset="0"/>
              <a:buNone/>
            </a:pPr>
            <a:endParaRPr lang="nl-NL" altLang="nl-NL"/>
          </a:p>
          <a:p>
            <a:pPr marL="0" indent="0">
              <a:buFont typeface="Arial" panose="020B0604020202020204" pitchFamily="34" charset="0"/>
              <a:buNone/>
            </a:pPr>
            <a:r>
              <a:rPr lang="nl-NL" altLang="nl-NL"/>
              <a:t>Bij een </a:t>
            </a:r>
            <a:r>
              <a:rPr lang="nl-NL" altLang="nl-NL" b="1"/>
              <a:t>hogere</a:t>
            </a:r>
            <a:r>
              <a:rPr lang="nl-NL" altLang="nl-NL"/>
              <a:t> fotosynthese hoort ook een hoger verbruik van suikers (groei) en dus ook een </a:t>
            </a:r>
            <a:r>
              <a:rPr lang="nl-NL" altLang="nl-NL" b="1"/>
              <a:t>hogere</a:t>
            </a:r>
            <a:r>
              <a:rPr lang="nl-NL" altLang="nl-NL"/>
              <a:t> temperatuur</a:t>
            </a:r>
          </a:p>
          <a:p>
            <a:pPr marL="0" indent="0">
              <a:buFont typeface="Arial" panose="020B0604020202020204" pitchFamily="34" charset="0"/>
              <a:buNone/>
            </a:pPr>
            <a:endParaRPr lang="nl-NL" altLang="nl-NL"/>
          </a:p>
          <a:p>
            <a:pPr marL="0" indent="0">
              <a:buFont typeface="Arial" panose="020B0604020202020204" pitchFamily="34" charset="0"/>
              <a:buNone/>
            </a:pPr>
            <a:endParaRPr lang="nl-NL" altLang="nl-NL" b="1"/>
          </a:p>
        </p:txBody>
      </p:sp>
      <p:pic>
        <p:nvPicPr>
          <p:cNvPr id="51204" name="Afbeelding 6">
            <a:extLst>
              <a:ext uri="{FF2B5EF4-FFF2-40B4-BE49-F238E27FC236}">
                <a16:creationId xmlns:a16="http://schemas.microsoft.com/office/drawing/2014/main" id="{D7FBDDF4-15B5-10ED-D51F-FE9D7BF1587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fbeelding 1">
            <a:extLst>
              <a:ext uri="{FF2B5EF4-FFF2-40B4-BE49-F238E27FC236}">
                <a16:creationId xmlns:a16="http://schemas.microsoft.com/office/drawing/2014/main" id="{2F3F008B-25CC-7E93-5E6A-6AE32064A96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07138" y="1870075"/>
            <a:ext cx="2476500"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4819">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481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el 1">
            <a:extLst>
              <a:ext uri="{FF2B5EF4-FFF2-40B4-BE49-F238E27FC236}">
                <a16:creationId xmlns:a16="http://schemas.microsoft.com/office/drawing/2014/main" id="{A9BFAF6F-1176-37E4-6B46-1670EDEB2241}"/>
              </a:ext>
            </a:extLst>
          </p:cNvPr>
          <p:cNvSpPr>
            <a:spLocks noGrp="1" noChangeArrowheads="1"/>
          </p:cNvSpPr>
          <p:nvPr>
            <p:ph type="title"/>
          </p:nvPr>
        </p:nvSpPr>
        <p:spPr>
          <a:xfrm>
            <a:off x="628650" y="549275"/>
            <a:ext cx="7886700" cy="1584325"/>
          </a:xfrm>
        </p:spPr>
        <p:txBody>
          <a:bodyPr/>
          <a:lstStyle/>
          <a:p>
            <a:r>
              <a:rPr lang="nl-NL" altLang="nl-NL" b="1"/>
              <a:t>Optimale combinatie van meerdere factoren</a:t>
            </a:r>
          </a:p>
        </p:txBody>
      </p:sp>
      <p:sp>
        <p:nvSpPr>
          <p:cNvPr id="35843" name="Tijdelijke aanduiding voor inhoud 2">
            <a:extLst>
              <a:ext uri="{FF2B5EF4-FFF2-40B4-BE49-F238E27FC236}">
                <a16:creationId xmlns:a16="http://schemas.microsoft.com/office/drawing/2014/main" id="{06DCFC0B-6000-4433-9E91-CBE84F78DDAD}"/>
              </a:ext>
            </a:extLst>
          </p:cNvPr>
          <p:cNvSpPr>
            <a:spLocks noGrp="1" noChangeArrowheads="1"/>
          </p:cNvSpPr>
          <p:nvPr>
            <p:ph idx="1"/>
          </p:nvPr>
        </p:nvSpPr>
        <p:spPr>
          <a:xfrm>
            <a:off x="628650" y="1844675"/>
            <a:ext cx="7975600" cy="4897438"/>
          </a:xfrm>
        </p:spPr>
        <p:txBody>
          <a:bodyPr/>
          <a:lstStyle/>
          <a:p>
            <a:pPr marL="0" indent="0">
              <a:buFont typeface="Arial" panose="020B0604020202020204" pitchFamily="34" charset="0"/>
              <a:buNone/>
              <a:defRPr/>
            </a:pPr>
            <a:r>
              <a:rPr lang="nl-NL" altLang="nl-NL" b="1" dirty="0"/>
              <a:t>Minder luchten is beter:</a:t>
            </a:r>
          </a:p>
          <a:p>
            <a:pPr>
              <a:buFont typeface="Wingdings" panose="05000000000000000000" pitchFamily="2" charset="2"/>
              <a:buChar char="Ø"/>
              <a:defRPr/>
            </a:pPr>
            <a:r>
              <a:rPr lang="nl-NL" altLang="nl-NL" dirty="0"/>
              <a:t>Vocht en CO2 hoger in de kas</a:t>
            </a:r>
          </a:p>
          <a:p>
            <a:pPr>
              <a:buFont typeface="Wingdings" panose="05000000000000000000" pitchFamily="2" charset="2"/>
              <a:buChar char="Ø"/>
              <a:defRPr/>
            </a:pPr>
            <a:r>
              <a:rPr lang="nl-NL" altLang="nl-NL" dirty="0"/>
              <a:t>Betere opening houdmondjes, betere opname CO2</a:t>
            </a:r>
          </a:p>
          <a:p>
            <a:pPr>
              <a:buFont typeface="Wingdings" panose="05000000000000000000" pitchFamily="2" charset="2"/>
              <a:buChar char="Ø"/>
              <a:defRPr/>
            </a:pPr>
            <a:r>
              <a:rPr lang="nl-NL" altLang="nl-NL" dirty="0"/>
              <a:t>Daardoor meer aanmaak assimilaten</a:t>
            </a:r>
          </a:p>
          <a:p>
            <a:pPr marL="0" indent="0">
              <a:buFont typeface="Arial" panose="020B0604020202020204" pitchFamily="34" charset="0"/>
              <a:buNone/>
              <a:defRPr/>
            </a:pPr>
            <a:endParaRPr lang="nl-NL" altLang="nl-NL" dirty="0"/>
          </a:p>
          <a:p>
            <a:pPr marL="0" indent="0">
              <a:buFont typeface="Arial" panose="020B0604020202020204" pitchFamily="34" charset="0"/>
              <a:buNone/>
              <a:defRPr/>
            </a:pPr>
            <a:endParaRPr lang="nl-NL" altLang="nl-NL" b="1" dirty="0"/>
          </a:p>
          <a:p>
            <a:pPr marL="0" indent="0">
              <a:buFont typeface="Arial" panose="020B0604020202020204" pitchFamily="34" charset="0"/>
              <a:buNone/>
              <a:defRPr/>
            </a:pPr>
            <a:endParaRPr lang="nl-NL" altLang="nl-NL" b="1" dirty="0"/>
          </a:p>
          <a:p>
            <a:pPr marL="0" indent="0">
              <a:buFont typeface="Arial" panose="020B0604020202020204" pitchFamily="34" charset="0"/>
              <a:buNone/>
              <a:defRPr/>
            </a:pPr>
            <a:endParaRPr lang="nl-NL" altLang="nl-NL" b="1" dirty="0"/>
          </a:p>
        </p:txBody>
      </p:sp>
      <p:pic>
        <p:nvPicPr>
          <p:cNvPr id="52228" name="Afbeelding 6">
            <a:extLst>
              <a:ext uri="{FF2B5EF4-FFF2-40B4-BE49-F238E27FC236}">
                <a16:creationId xmlns:a16="http://schemas.microsoft.com/office/drawing/2014/main" id="{09656B42-820C-EEE4-F627-415B97ED52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229" name="Afbeelding 1">
            <a:extLst>
              <a:ext uri="{FF2B5EF4-FFF2-40B4-BE49-F238E27FC236}">
                <a16:creationId xmlns:a16="http://schemas.microsoft.com/office/drawing/2014/main" id="{E1CE9EC3-BEB6-8F0B-334F-3D0CCA57EE7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20738" y="3789363"/>
            <a:ext cx="5441950"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584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584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584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el 1">
            <a:extLst>
              <a:ext uri="{FF2B5EF4-FFF2-40B4-BE49-F238E27FC236}">
                <a16:creationId xmlns:a16="http://schemas.microsoft.com/office/drawing/2014/main" id="{3EB479A1-4998-1D09-41D9-320B79613907}"/>
              </a:ext>
            </a:extLst>
          </p:cNvPr>
          <p:cNvSpPr>
            <a:spLocks noGrp="1" noChangeArrowheads="1"/>
          </p:cNvSpPr>
          <p:nvPr>
            <p:ph type="title"/>
          </p:nvPr>
        </p:nvSpPr>
        <p:spPr>
          <a:xfrm>
            <a:off x="628650" y="549275"/>
            <a:ext cx="7886700" cy="1584325"/>
          </a:xfrm>
        </p:spPr>
        <p:txBody>
          <a:bodyPr/>
          <a:lstStyle/>
          <a:p>
            <a:r>
              <a:rPr lang="nl-NL" altLang="nl-NL" b="1"/>
              <a:t>Traditionele manier van telen</a:t>
            </a:r>
          </a:p>
        </p:txBody>
      </p:sp>
      <p:sp>
        <p:nvSpPr>
          <p:cNvPr id="35843" name="Tijdelijke aanduiding voor inhoud 2">
            <a:extLst>
              <a:ext uri="{FF2B5EF4-FFF2-40B4-BE49-F238E27FC236}">
                <a16:creationId xmlns:a16="http://schemas.microsoft.com/office/drawing/2014/main" id="{572C93F3-08F2-FCBF-D4BA-67CA7B4FF0DA}"/>
              </a:ext>
            </a:extLst>
          </p:cNvPr>
          <p:cNvSpPr>
            <a:spLocks noGrp="1" noChangeArrowheads="1"/>
          </p:cNvSpPr>
          <p:nvPr>
            <p:ph idx="1"/>
          </p:nvPr>
        </p:nvSpPr>
        <p:spPr>
          <a:xfrm>
            <a:off x="628650" y="1844675"/>
            <a:ext cx="7975600" cy="4897438"/>
          </a:xfrm>
        </p:spPr>
        <p:txBody>
          <a:bodyPr/>
          <a:lstStyle/>
          <a:p>
            <a:pPr marL="0" indent="0">
              <a:buFont typeface="Arial" panose="020B0604020202020204" pitchFamily="34" charset="0"/>
              <a:buNone/>
            </a:pPr>
            <a:r>
              <a:rPr lang="nl-NL" altLang="nl-NL" b="1"/>
              <a:t>Vroeger</a:t>
            </a:r>
            <a:r>
              <a:rPr lang="nl-NL" altLang="nl-NL"/>
              <a:t>:</a:t>
            </a:r>
          </a:p>
          <a:p>
            <a:pPr marL="0" indent="0">
              <a:buFont typeface="Arial" panose="020B0604020202020204" pitchFamily="34" charset="0"/>
              <a:buNone/>
            </a:pPr>
            <a:r>
              <a:rPr lang="nl-NL" altLang="nl-NL"/>
              <a:t>Bij veel licht ging men </a:t>
            </a:r>
            <a:r>
              <a:rPr lang="nl-NL" altLang="nl-NL" b="1"/>
              <a:t>veel</a:t>
            </a:r>
            <a:r>
              <a:rPr lang="nl-NL" altLang="nl-NL"/>
              <a:t> ventileren zodat de temperatuur omlaag ging maar ook C02 en vocht verlaten de kas.</a:t>
            </a:r>
          </a:p>
          <a:p>
            <a:pPr marL="0" indent="0">
              <a:buFont typeface="Arial" panose="020B0604020202020204" pitchFamily="34" charset="0"/>
              <a:buNone/>
            </a:pPr>
            <a:r>
              <a:rPr lang="nl-NL" altLang="nl-NL"/>
              <a:t>Daardoor maakt men ook </a:t>
            </a:r>
            <a:r>
              <a:rPr lang="nl-NL" altLang="nl-NL" b="1"/>
              <a:t>minder</a:t>
            </a:r>
            <a:r>
              <a:rPr lang="nl-NL" altLang="nl-NL"/>
              <a:t> assimilaten aan, en heeft men dus ook automatisch </a:t>
            </a:r>
            <a:r>
              <a:rPr lang="nl-NL" altLang="nl-NL" b="1"/>
              <a:t>minder</a:t>
            </a:r>
            <a:r>
              <a:rPr lang="nl-NL" altLang="nl-NL"/>
              <a:t> groei.</a:t>
            </a:r>
          </a:p>
          <a:p>
            <a:pPr marL="0" indent="0">
              <a:buFont typeface="Arial" panose="020B0604020202020204" pitchFamily="34" charset="0"/>
              <a:buNone/>
            </a:pPr>
            <a:endParaRPr lang="nl-NL" altLang="nl-NL"/>
          </a:p>
          <a:p>
            <a:pPr marL="0" indent="0">
              <a:buFont typeface="Arial" panose="020B0604020202020204" pitchFamily="34" charset="0"/>
              <a:buNone/>
            </a:pPr>
            <a:r>
              <a:rPr lang="nl-NL" altLang="nl-NL"/>
              <a:t>Op deze manier creëert men ook balans,</a:t>
            </a:r>
            <a:br>
              <a:rPr lang="nl-NL" altLang="nl-NL"/>
            </a:br>
            <a:r>
              <a:rPr lang="nl-NL" altLang="nl-NL"/>
              <a:t>maar op een veel lager niveau.</a:t>
            </a:r>
          </a:p>
          <a:p>
            <a:pPr marL="0" indent="0">
              <a:buFont typeface="Arial" panose="020B0604020202020204" pitchFamily="34" charset="0"/>
              <a:buNone/>
            </a:pPr>
            <a:endParaRPr lang="nl-NL" altLang="nl-NL"/>
          </a:p>
          <a:p>
            <a:pPr marL="0" indent="0">
              <a:buFont typeface="Arial" panose="020B0604020202020204" pitchFamily="34" charset="0"/>
              <a:buNone/>
            </a:pPr>
            <a:r>
              <a:rPr lang="nl-NL" altLang="nl-NL"/>
              <a:t>Een lagere aanmaak van assimilaten gaat </a:t>
            </a:r>
            <a:br>
              <a:rPr lang="nl-NL" altLang="nl-NL"/>
            </a:br>
            <a:r>
              <a:rPr lang="nl-NL" altLang="nl-NL"/>
              <a:t>dan samen met een lager verbruik van</a:t>
            </a:r>
            <a:br>
              <a:rPr lang="nl-NL" altLang="nl-NL"/>
            </a:br>
            <a:r>
              <a:rPr lang="nl-NL" altLang="nl-NL"/>
              <a:t>assimilaten en daardoor wordt het licht </a:t>
            </a:r>
            <a:br>
              <a:rPr lang="nl-NL" altLang="nl-NL"/>
            </a:br>
            <a:r>
              <a:rPr lang="nl-NL" altLang="nl-NL"/>
              <a:t>niet optimaal gebruikt.</a:t>
            </a:r>
          </a:p>
        </p:txBody>
      </p:sp>
      <p:pic>
        <p:nvPicPr>
          <p:cNvPr id="53252" name="Afbeelding 6">
            <a:extLst>
              <a:ext uri="{FF2B5EF4-FFF2-40B4-BE49-F238E27FC236}">
                <a16:creationId xmlns:a16="http://schemas.microsoft.com/office/drawing/2014/main" id="{671771F7-3B85-2A9F-5E97-8A9D217236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3" name="Afbeelding 2">
            <a:extLst>
              <a:ext uri="{FF2B5EF4-FFF2-40B4-BE49-F238E27FC236}">
                <a16:creationId xmlns:a16="http://schemas.microsoft.com/office/drawing/2014/main" id="{EF93D6C0-10B8-24AB-C426-54553B1DA1DD}"/>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673725" y="3933825"/>
            <a:ext cx="3109913" cy="232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584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584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5843">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584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el 1">
            <a:extLst>
              <a:ext uri="{FF2B5EF4-FFF2-40B4-BE49-F238E27FC236}">
                <a16:creationId xmlns:a16="http://schemas.microsoft.com/office/drawing/2014/main" id="{9C8ED913-4D03-B39E-75E8-8FD2A58CCC3B}"/>
              </a:ext>
            </a:extLst>
          </p:cNvPr>
          <p:cNvSpPr>
            <a:spLocks noGrp="1" noChangeArrowheads="1"/>
          </p:cNvSpPr>
          <p:nvPr>
            <p:ph type="title"/>
          </p:nvPr>
        </p:nvSpPr>
        <p:spPr>
          <a:xfrm>
            <a:off x="628650" y="549275"/>
            <a:ext cx="7886700" cy="1584325"/>
          </a:xfrm>
        </p:spPr>
        <p:txBody>
          <a:bodyPr/>
          <a:lstStyle/>
          <a:p>
            <a:r>
              <a:rPr lang="nl-NL" altLang="nl-NL" b="1"/>
              <a:t>Ventileren</a:t>
            </a:r>
          </a:p>
        </p:txBody>
      </p:sp>
      <p:pic>
        <p:nvPicPr>
          <p:cNvPr id="2" name="169080521">
            <a:extLst>
              <a:ext uri="{FF2B5EF4-FFF2-40B4-BE49-F238E27FC236}">
                <a16:creationId xmlns:a16="http://schemas.microsoft.com/office/drawing/2014/main" id="{972364CF-D29F-D4A1-3B6A-EB40A6F948C0}"/>
              </a:ext>
            </a:extLst>
          </p:cNvPr>
          <p:cNvPicPr>
            <a:picLocks noGrp="1" noRot="1" noChangeAspect="1" noChangeArrowheads="1"/>
          </p:cNvPicPr>
          <p:nvPr>
            <p:ph idx="1"/>
            <a:videoFile r:link="rId1"/>
          </p:nvPr>
        </p:nvPicPr>
        <p:blipFill>
          <a:blip r:embed="rId3">
            <a:extLst>
              <a:ext uri="{28A0092B-C50C-407E-A947-70E740481C1C}">
                <a14:useLocalDpi xmlns:a14="http://schemas.microsoft.com/office/drawing/2010/main" val="0"/>
              </a:ext>
            </a:extLst>
          </a:blip>
          <a:srcRect/>
          <a:stretch>
            <a:fillRect/>
          </a:stretch>
        </p:blipFill>
        <p:spPr>
          <a:xfrm>
            <a:off x="403225" y="1773238"/>
            <a:ext cx="8448675" cy="4751387"/>
          </a:xfrm>
        </p:spPr>
      </p:pic>
      <p:pic>
        <p:nvPicPr>
          <p:cNvPr id="54276" name="Afbeelding 6">
            <a:extLst>
              <a:ext uri="{FF2B5EF4-FFF2-40B4-BE49-F238E27FC236}">
                <a16:creationId xmlns:a16="http://schemas.microsoft.com/office/drawing/2014/main" id="{10BA2113-0EF4-A8B0-0B81-59F66CB7CF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el 1">
            <a:extLst>
              <a:ext uri="{FF2B5EF4-FFF2-40B4-BE49-F238E27FC236}">
                <a16:creationId xmlns:a16="http://schemas.microsoft.com/office/drawing/2014/main" id="{1222B3AD-7F92-CF81-4F49-616B7ECEF748}"/>
              </a:ext>
            </a:extLst>
          </p:cNvPr>
          <p:cNvSpPr>
            <a:spLocks noGrp="1" noChangeArrowheads="1"/>
          </p:cNvSpPr>
          <p:nvPr>
            <p:ph type="title"/>
          </p:nvPr>
        </p:nvSpPr>
        <p:spPr>
          <a:xfrm>
            <a:off x="628650" y="549275"/>
            <a:ext cx="7886700" cy="1584325"/>
          </a:xfrm>
        </p:spPr>
        <p:txBody>
          <a:bodyPr/>
          <a:lstStyle/>
          <a:p>
            <a:r>
              <a:rPr lang="nl-NL" altLang="nl-NL" b="1"/>
              <a:t>Het Nieuwe Telen</a:t>
            </a:r>
          </a:p>
        </p:txBody>
      </p:sp>
      <p:sp>
        <p:nvSpPr>
          <p:cNvPr id="35843" name="Tijdelijke aanduiding voor inhoud 2">
            <a:extLst>
              <a:ext uri="{FF2B5EF4-FFF2-40B4-BE49-F238E27FC236}">
                <a16:creationId xmlns:a16="http://schemas.microsoft.com/office/drawing/2014/main" id="{B300379B-773E-17A2-DE93-B71739DF98D9}"/>
              </a:ext>
            </a:extLst>
          </p:cNvPr>
          <p:cNvSpPr>
            <a:spLocks noGrp="1" noChangeArrowheads="1"/>
          </p:cNvSpPr>
          <p:nvPr>
            <p:ph idx="1"/>
          </p:nvPr>
        </p:nvSpPr>
        <p:spPr>
          <a:xfrm>
            <a:off x="628650" y="1844675"/>
            <a:ext cx="7975600" cy="4897438"/>
          </a:xfrm>
        </p:spPr>
        <p:txBody>
          <a:bodyPr/>
          <a:lstStyle/>
          <a:p>
            <a:pPr marL="0" indent="0">
              <a:buFont typeface="Arial" panose="020B0604020202020204" pitchFamily="34" charset="0"/>
              <a:buNone/>
            </a:pPr>
            <a:r>
              <a:rPr lang="nl-NL" altLang="nl-NL" dirty="0"/>
              <a:t>Telen bij een hogere luchtvochtigheid heeft als voordeel dat gewassen een hoger lichtniveau aankunnen.</a:t>
            </a:r>
          </a:p>
          <a:p>
            <a:pPr marL="0" indent="0">
              <a:buFont typeface="Arial" panose="020B0604020202020204" pitchFamily="34" charset="0"/>
              <a:buNone/>
            </a:pPr>
            <a:endParaRPr lang="nl-NL" altLang="nl-NL" dirty="0"/>
          </a:p>
          <a:p>
            <a:pPr marL="0" indent="0">
              <a:buFont typeface="Arial" panose="020B0604020202020204" pitchFamily="34" charset="0"/>
              <a:buNone/>
            </a:pPr>
            <a:r>
              <a:rPr lang="nl-NL" altLang="nl-NL" dirty="0"/>
              <a:t>Dit is van belang bij gewassen waar geschermd wordt.</a:t>
            </a:r>
          </a:p>
          <a:p>
            <a:pPr marL="0" indent="0">
              <a:buFont typeface="Arial" panose="020B0604020202020204" pitchFamily="34" charset="0"/>
              <a:buNone/>
            </a:pPr>
            <a:endParaRPr lang="nl-NL" altLang="nl-NL" dirty="0"/>
          </a:p>
          <a:p>
            <a:pPr marL="0" indent="0">
              <a:buFont typeface="Arial" panose="020B0604020202020204" pitchFamily="34" charset="0"/>
              <a:buNone/>
            </a:pPr>
            <a:r>
              <a:rPr lang="nl-NL" altLang="nl-NL" dirty="0"/>
              <a:t>Op het moment dat de RV hoog is en men het scherm later sluit (en dus meer licht heeft) heeft men een toename van de aanmaak van assimilaten en daardoor automatisch toename van de productie of groeisnelheid.</a:t>
            </a:r>
          </a:p>
        </p:txBody>
      </p:sp>
      <p:pic>
        <p:nvPicPr>
          <p:cNvPr id="55300" name="Afbeelding 6">
            <a:extLst>
              <a:ext uri="{FF2B5EF4-FFF2-40B4-BE49-F238E27FC236}">
                <a16:creationId xmlns:a16="http://schemas.microsoft.com/office/drawing/2014/main" id="{299BC729-CFBA-73B7-4915-4144267F7E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584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584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el 1">
            <a:extLst>
              <a:ext uri="{FF2B5EF4-FFF2-40B4-BE49-F238E27FC236}">
                <a16:creationId xmlns:a16="http://schemas.microsoft.com/office/drawing/2014/main" id="{4E178065-45CF-2278-501F-61980E887641}"/>
              </a:ext>
            </a:extLst>
          </p:cNvPr>
          <p:cNvSpPr>
            <a:spLocks noGrp="1" noChangeArrowheads="1"/>
          </p:cNvSpPr>
          <p:nvPr>
            <p:ph type="title"/>
          </p:nvPr>
        </p:nvSpPr>
        <p:spPr>
          <a:xfrm>
            <a:off x="619125" y="1025525"/>
            <a:ext cx="7886700" cy="765175"/>
          </a:xfrm>
        </p:spPr>
        <p:txBody>
          <a:bodyPr/>
          <a:lstStyle/>
          <a:p>
            <a:pPr eaLnBrk="1" hangingPunct="1"/>
            <a:r>
              <a:rPr lang="nl-NL" altLang="nl-NL" b="1"/>
              <a:t>2</a:t>
            </a:r>
            <a:r>
              <a:rPr lang="nl-NL" altLang="nl-NL" b="1" baseline="30000"/>
              <a:t>e</a:t>
            </a:r>
            <a:r>
              <a:rPr lang="nl-NL" altLang="nl-NL" b="1"/>
              <a:t> Basisprincipe</a:t>
            </a:r>
          </a:p>
        </p:txBody>
      </p:sp>
      <p:sp>
        <p:nvSpPr>
          <p:cNvPr id="56323" name="Tijdelijke aanduiding voor inhoud 2">
            <a:extLst>
              <a:ext uri="{FF2B5EF4-FFF2-40B4-BE49-F238E27FC236}">
                <a16:creationId xmlns:a16="http://schemas.microsoft.com/office/drawing/2014/main" id="{EBF3B5A4-DD2C-E134-FBC3-B4749128FB23}"/>
              </a:ext>
            </a:extLst>
          </p:cNvPr>
          <p:cNvSpPr>
            <a:spLocks noGrp="1" noChangeArrowheads="1"/>
          </p:cNvSpPr>
          <p:nvPr>
            <p:ph idx="1"/>
          </p:nvPr>
        </p:nvSpPr>
        <p:spPr>
          <a:xfrm>
            <a:off x="468313" y="1866900"/>
            <a:ext cx="7696200" cy="625475"/>
          </a:xfrm>
        </p:spPr>
        <p:txBody>
          <a:bodyPr/>
          <a:lstStyle/>
          <a:p>
            <a:pPr marL="0" indent="0">
              <a:buFont typeface="Arial" panose="020B0604020202020204" pitchFamily="34" charset="0"/>
              <a:buNone/>
            </a:pPr>
            <a:r>
              <a:rPr lang="nl-NL" altLang="nl-NL"/>
              <a:t>Ligt aan de verbruikskant</a:t>
            </a:r>
          </a:p>
          <a:p>
            <a:pPr marL="0" indent="0">
              <a:buFont typeface="Arial" panose="020B0604020202020204" pitchFamily="34" charset="0"/>
              <a:buNone/>
            </a:pPr>
            <a:br>
              <a:rPr lang="nl-NL" altLang="nl-NL"/>
            </a:br>
            <a:r>
              <a:rPr lang="nl-NL" altLang="nl-NL"/>
              <a:t>      </a:t>
            </a:r>
            <a:endParaRPr lang="nl-NL" altLang="nl-NL" b="1"/>
          </a:p>
        </p:txBody>
      </p:sp>
      <p:pic>
        <p:nvPicPr>
          <p:cNvPr id="56324" name="Afbeelding 6">
            <a:extLst>
              <a:ext uri="{FF2B5EF4-FFF2-40B4-BE49-F238E27FC236}">
                <a16:creationId xmlns:a16="http://schemas.microsoft.com/office/drawing/2014/main" id="{5C52164C-C189-35B5-2490-B85ADE4F7D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5" name="Afbeelding 1">
            <a:extLst>
              <a:ext uri="{FF2B5EF4-FFF2-40B4-BE49-F238E27FC236}">
                <a16:creationId xmlns:a16="http://schemas.microsoft.com/office/drawing/2014/main" id="{CCA1E7AD-58C4-89ED-C3B5-EDC1F126B868}"/>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42988" y="2520950"/>
            <a:ext cx="6121400" cy="423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kstvak 2">
            <a:extLst>
              <a:ext uri="{FF2B5EF4-FFF2-40B4-BE49-F238E27FC236}">
                <a16:creationId xmlns:a16="http://schemas.microsoft.com/office/drawing/2014/main" id="{1E5E137D-CE49-46BA-BB61-CACABBBB7652}"/>
              </a:ext>
            </a:extLst>
          </p:cNvPr>
          <p:cNvSpPr txBox="1"/>
          <p:nvPr/>
        </p:nvSpPr>
        <p:spPr>
          <a:xfrm>
            <a:off x="4643438" y="3935413"/>
            <a:ext cx="1944687" cy="1016000"/>
          </a:xfrm>
          <a:prstGeom prst="rect">
            <a:avLst/>
          </a:prstGeom>
          <a:noFill/>
        </p:spPr>
        <p:txBody>
          <a:bodyPr>
            <a:spAutoFit/>
          </a:bodyPr>
          <a:lstStyle/>
          <a:p>
            <a:pPr algn="ctr">
              <a:defRPr/>
            </a:pPr>
            <a:r>
              <a:rPr lang="nl-NL" sz="2000" b="1" u="sng" dirty="0">
                <a:solidFill>
                  <a:schemeClr val="accent6">
                    <a:lumMod val="75000"/>
                  </a:schemeClr>
                </a:solidFill>
              </a:rPr>
              <a:t>Plantbelasting</a:t>
            </a:r>
          </a:p>
          <a:p>
            <a:pPr algn="ctr">
              <a:defRPr/>
            </a:pPr>
            <a:endParaRPr lang="nl-NL" sz="2000" b="1" dirty="0">
              <a:solidFill>
                <a:schemeClr val="accent6">
                  <a:lumMod val="75000"/>
                </a:schemeClr>
              </a:solidFill>
            </a:endParaRPr>
          </a:p>
          <a:p>
            <a:pPr algn="ctr">
              <a:defRPr/>
            </a:pPr>
            <a:r>
              <a:rPr lang="nl-NL" sz="2000" b="1" u="sng" dirty="0">
                <a:solidFill>
                  <a:srgbClr val="FF0000"/>
                </a:solidFill>
              </a:rPr>
              <a:t>temperatuur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el 1">
            <a:extLst>
              <a:ext uri="{FF2B5EF4-FFF2-40B4-BE49-F238E27FC236}">
                <a16:creationId xmlns:a16="http://schemas.microsoft.com/office/drawing/2014/main" id="{D4CC0570-118D-6119-6DB6-697343B3F1F0}"/>
              </a:ext>
            </a:extLst>
          </p:cNvPr>
          <p:cNvSpPr>
            <a:spLocks noGrp="1" noChangeArrowheads="1"/>
          </p:cNvSpPr>
          <p:nvPr>
            <p:ph type="title"/>
          </p:nvPr>
        </p:nvSpPr>
        <p:spPr>
          <a:xfrm>
            <a:off x="619125" y="1025525"/>
            <a:ext cx="7886700" cy="765175"/>
          </a:xfrm>
        </p:spPr>
        <p:txBody>
          <a:bodyPr/>
          <a:lstStyle/>
          <a:p>
            <a:pPr eaLnBrk="1" hangingPunct="1"/>
            <a:r>
              <a:rPr lang="nl-NL" altLang="nl-NL" b="1"/>
              <a:t>2</a:t>
            </a:r>
            <a:r>
              <a:rPr lang="nl-NL" altLang="nl-NL" b="1" baseline="30000"/>
              <a:t>e</a:t>
            </a:r>
            <a:r>
              <a:rPr lang="nl-NL" altLang="nl-NL" b="1"/>
              <a:t> Basisprincipe</a:t>
            </a:r>
          </a:p>
        </p:txBody>
      </p:sp>
      <p:sp>
        <p:nvSpPr>
          <p:cNvPr id="40963" name="Tijdelijke aanduiding voor inhoud 2">
            <a:extLst>
              <a:ext uri="{FF2B5EF4-FFF2-40B4-BE49-F238E27FC236}">
                <a16:creationId xmlns:a16="http://schemas.microsoft.com/office/drawing/2014/main" id="{89161664-7A42-451A-8290-546C51598996}"/>
              </a:ext>
            </a:extLst>
          </p:cNvPr>
          <p:cNvSpPr>
            <a:spLocks noGrp="1" noChangeArrowheads="1"/>
          </p:cNvSpPr>
          <p:nvPr>
            <p:ph idx="1"/>
          </p:nvPr>
        </p:nvSpPr>
        <p:spPr>
          <a:xfrm>
            <a:off x="468313" y="1866900"/>
            <a:ext cx="7696200" cy="4010025"/>
          </a:xfrm>
        </p:spPr>
        <p:txBody>
          <a:bodyPr/>
          <a:lstStyle/>
          <a:p>
            <a:pPr marL="0" indent="0">
              <a:buFont typeface="Arial" panose="020B0604020202020204" pitchFamily="34" charset="0"/>
              <a:buNone/>
              <a:defRPr/>
            </a:pPr>
            <a:endParaRPr lang="nl-NL" altLang="nl-NL" dirty="0"/>
          </a:p>
          <a:p>
            <a:pPr marL="0" indent="0">
              <a:buFont typeface="Arial" panose="020B0604020202020204" pitchFamily="34" charset="0"/>
              <a:buNone/>
              <a:defRPr/>
            </a:pPr>
            <a:r>
              <a:rPr lang="nl-NL" altLang="nl-NL" dirty="0"/>
              <a:t>Traditioneel gaat men uit van:</a:t>
            </a:r>
          </a:p>
          <a:p>
            <a:pPr marL="0" indent="0">
              <a:buFont typeface="Arial" panose="020B0604020202020204" pitchFamily="34" charset="0"/>
              <a:buNone/>
              <a:defRPr/>
            </a:pPr>
            <a:endParaRPr lang="nl-NL" altLang="nl-NL" dirty="0"/>
          </a:p>
          <a:p>
            <a:pPr>
              <a:buFont typeface="Wingdings" panose="05000000000000000000" pitchFamily="2" charset="2"/>
              <a:buChar char="Ø"/>
              <a:defRPr/>
            </a:pPr>
            <a:r>
              <a:rPr lang="nl-NL" altLang="nl-NL" dirty="0"/>
              <a:t>Hoge plantbelasting (</a:t>
            </a:r>
            <a:r>
              <a:rPr lang="nl-NL" altLang="nl-NL" dirty="0" err="1"/>
              <a:t>Sink</a:t>
            </a:r>
            <a:r>
              <a:rPr lang="nl-NL" altLang="nl-NL" dirty="0"/>
              <a:t> omvang)</a:t>
            </a:r>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Lage temperatuur (</a:t>
            </a:r>
            <a:r>
              <a:rPr lang="nl-NL" altLang="nl-NL" dirty="0" err="1"/>
              <a:t>Sink</a:t>
            </a:r>
            <a:r>
              <a:rPr lang="nl-NL" altLang="nl-NL" dirty="0"/>
              <a:t> werking)</a:t>
            </a:r>
            <a:br>
              <a:rPr lang="nl-NL" altLang="nl-NL" dirty="0"/>
            </a:br>
            <a:r>
              <a:rPr lang="nl-NL" altLang="nl-NL" dirty="0"/>
              <a:t>      </a:t>
            </a:r>
            <a:endParaRPr lang="nl-NL" altLang="nl-NL" b="1" dirty="0"/>
          </a:p>
        </p:txBody>
      </p:sp>
      <p:pic>
        <p:nvPicPr>
          <p:cNvPr id="57348" name="Afbeelding 6">
            <a:extLst>
              <a:ext uri="{FF2B5EF4-FFF2-40B4-BE49-F238E27FC236}">
                <a16:creationId xmlns:a16="http://schemas.microsoft.com/office/drawing/2014/main" id="{6B8851F8-7B04-222C-CDD6-EFE1C5E72A2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1" name="Afbeelding 1">
            <a:extLst>
              <a:ext uri="{FF2B5EF4-FFF2-40B4-BE49-F238E27FC236}">
                <a16:creationId xmlns:a16="http://schemas.microsoft.com/office/drawing/2014/main" id="{E0ABDFA8-6072-3609-22C2-CC19F451FD8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38888" y="2924175"/>
            <a:ext cx="2333625" cy="35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Afbeelding 3">
            <a:extLst>
              <a:ext uri="{FF2B5EF4-FFF2-40B4-BE49-F238E27FC236}">
                <a16:creationId xmlns:a16="http://schemas.microsoft.com/office/drawing/2014/main" id="{B85E2762-A984-36B9-C9FE-6F23AA89B55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19700" y="1946275"/>
            <a:ext cx="1774825"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0963">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0963">
                                            <p:txEl>
                                              <p:pRg st="5" end="5"/>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nodeType="clickEffect">
                                  <p:stCondLst>
                                    <p:cond delay="0"/>
                                  </p:stCondLst>
                                  <p:childTnLst>
                                    <p:set>
                                      <p:cBhvr>
                                        <p:cTn id="14" dur="1" fill="hold">
                                          <p:stCondLst>
                                            <p:cond delay="0"/>
                                          </p:stCondLst>
                                        </p:cTn>
                                        <p:tgtEl>
                                          <p:spTgt spid="55302"/>
                                        </p:tgtEl>
                                        <p:attrNameLst>
                                          <p:attrName>style.visibility</p:attrName>
                                        </p:attrNameLst>
                                      </p:cBhvr>
                                      <p:to>
                                        <p:strVal val="visible"/>
                                      </p:to>
                                    </p:set>
                                    <p:anim calcmode="lin" valueType="num">
                                      <p:cBhvr additive="base">
                                        <p:cTn id="15" dur="500" fill="hold"/>
                                        <p:tgtEl>
                                          <p:spTgt spid="55302"/>
                                        </p:tgtEl>
                                        <p:attrNameLst>
                                          <p:attrName>ppt_x</p:attrName>
                                        </p:attrNameLst>
                                      </p:cBhvr>
                                      <p:tavLst>
                                        <p:tav tm="0">
                                          <p:val>
                                            <p:strVal val="#ppt_x"/>
                                          </p:val>
                                        </p:tav>
                                        <p:tav tm="100000">
                                          <p:val>
                                            <p:strVal val="#ppt_x"/>
                                          </p:val>
                                        </p:tav>
                                      </p:tavLst>
                                    </p:anim>
                                    <p:anim calcmode="lin" valueType="num">
                                      <p:cBhvr additive="base">
                                        <p:cTn id="16" dur="500" fill="hold"/>
                                        <p:tgtEl>
                                          <p:spTgt spid="55302"/>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55301"/>
                                        </p:tgtEl>
                                        <p:attrNameLst>
                                          <p:attrName>style.visibility</p:attrName>
                                        </p:attrNameLst>
                                      </p:cBhvr>
                                      <p:to>
                                        <p:strVal val="visible"/>
                                      </p:to>
                                    </p:set>
                                    <p:anim calcmode="lin" valueType="num">
                                      <p:cBhvr additive="base">
                                        <p:cTn id="21" dur="500" fill="hold"/>
                                        <p:tgtEl>
                                          <p:spTgt spid="55301"/>
                                        </p:tgtEl>
                                        <p:attrNameLst>
                                          <p:attrName>ppt_x</p:attrName>
                                        </p:attrNameLst>
                                      </p:cBhvr>
                                      <p:tavLst>
                                        <p:tav tm="0">
                                          <p:val>
                                            <p:strVal val="#ppt_x"/>
                                          </p:val>
                                        </p:tav>
                                        <p:tav tm="100000">
                                          <p:val>
                                            <p:strVal val="#ppt_x"/>
                                          </p:val>
                                        </p:tav>
                                      </p:tavLst>
                                    </p:anim>
                                    <p:anim calcmode="lin" valueType="num">
                                      <p:cBhvr additive="base">
                                        <p:cTn id="22" dur="500" fill="hold"/>
                                        <p:tgtEl>
                                          <p:spTgt spid="553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el 1">
            <a:extLst>
              <a:ext uri="{FF2B5EF4-FFF2-40B4-BE49-F238E27FC236}">
                <a16:creationId xmlns:a16="http://schemas.microsoft.com/office/drawing/2014/main" id="{9E8460DC-406C-7E52-D8F5-7A7C93590F38}"/>
              </a:ext>
            </a:extLst>
          </p:cNvPr>
          <p:cNvSpPr>
            <a:spLocks noGrp="1" noChangeArrowheads="1"/>
          </p:cNvSpPr>
          <p:nvPr>
            <p:ph type="title"/>
          </p:nvPr>
        </p:nvSpPr>
        <p:spPr>
          <a:xfrm>
            <a:off x="619125" y="1025525"/>
            <a:ext cx="7886700" cy="765175"/>
          </a:xfrm>
        </p:spPr>
        <p:txBody>
          <a:bodyPr/>
          <a:lstStyle/>
          <a:p>
            <a:pPr eaLnBrk="1" hangingPunct="1"/>
            <a:r>
              <a:rPr lang="nl-NL" altLang="nl-NL" b="1"/>
              <a:t>2</a:t>
            </a:r>
            <a:r>
              <a:rPr lang="nl-NL" altLang="nl-NL" b="1" baseline="30000"/>
              <a:t>e</a:t>
            </a:r>
            <a:r>
              <a:rPr lang="nl-NL" altLang="nl-NL" b="1"/>
              <a:t> Basisprincipe</a:t>
            </a:r>
          </a:p>
        </p:txBody>
      </p:sp>
      <p:sp>
        <p:nvSpPr>
          <p:cNvPr id="40963" name="Tijdelijke aanduiding voor inhoud 2">
            <a:extLst>
              <a:ext uri="{FF2B5EF4-FFF2-40B4-BE49-F238E27FC236}">
                <a16:creationId xmlns:a16="http://schemas.microsoft.com/office/drawing/2014/main" id="{8859B72C-FD2A-4F34-9F95-D8B83B69F5D7}"/>
              </a:ext>
            </a:extLst>
          </p:cNvPr>
          <p:cNvSpPr>
            <a:spLocks noGrp="1" noChangeArrowheads="1"/>
          </p:cNvSpPr>
          <p:nvPr>
            <p:ph idx="1"/>
          </p:nvPr>
        </p:nvSpPr>
        <p:spPr>
          <a:xfrm>
            <a:off x="468313" y="1866900"/>
            <a:ext cx="7696200" cy="4010025"/>
          </a:xfrm>
        </p:spPr>
        <p:txBody>
          <a:bodyPr/>
          <a:lstStyle/>
          <a:p>
            <a:pPr marL="0" indent="0">
              <a:buFont typeface="Arial" panose="020B0604020202020204" pitchFamily="34" charset="0"/>
              <a:buNone/>
              <a:defRPr/>
            </a:pPr>
            <a:endParaRPr lang="nl-NL" altLang="nl-NL" dirty="0"/>
          </a:p>
          <a:p>
            <a:pPr marL="0" indent="0">
              <a:buFont typeface="Arial" panose="020B0604020202020204" pitchFamily="34" charset="0"/>
              <a:buNone/>
              <a:defRPr/>
            </a:pPr>
            <a:r>
              <a:rPr lang="nl-NL" altLang="nl-NL" dirty="0"/>
              <a:t>Het Nieuwe Telen gaat uit van:</a:t>
            </a:r>
          </a:p>
          <a:p>
            <a:pPr marL="0" indent="0">
              <a:buFont typeface="Arial" panose="020B0604020202020204" pitchFamily="34" charset="0"/>
              <a:buNone/>
              <a:defRPr/>
            </a:pPr>
            <a:endParaRPr lang="nl-NL" altLang="nl-NL" dirty="0"/>
          </a:p>
          <a:p>
            <a:pPr>
              <a:buFont typeface="Wingdings" panose="05000000000000000000" pitchFamily="2" charset="2"/>
              <a:buChar char="Ø"/>
              <a:defRPr/>
            </a:pPr>
            <a:r>
              <a:rPr lang="nl-NL" altLang="nl-NL" dirty="0"/>
              <a:t>Lage plantbelasting (</a:t>
            </a:r>
            <a:r>
              <a:rPr lang="nl-NL" altLang="nl-NL" dirty="0" err="1"/>
              <a:t>Sink</a:t>
            </a:r>
            <a:r>
              <a:rPr lang="nl-NL" altLang="nl-NL" dirty="0"/>
              <a:t> omvang)</a:t>
            </a:r>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Hoge temperatuur (</a:t>
            </a:r>
            <a:r>
              <a:rPr lang="nl-NL" altLang="nl-NL" dirty="0" err="1"/>
              <a:t>Sink</a:t>
            </a:r>
            <a:r>
              <a:rPr lang="nl-NL" altLang="nl-NL" dirty="0"/>
              <a:t> werking)</a:t>
            </a:r>
            <a:br>
              <a:rPr lang="nl-NL" altLang="nl-NL" dirty="0"/>
            </a:br>
            <a:r>
              <a:rPr lang="nl-NL" altLang="nl-NL" dirty="0"/>
              <a:t>      </a:t>
            </a:r>
            <a:endParaRPr lang="nl-NL" altLang="nl-NL" b="1" dirty="0"/>
          </a:p>
        </p:txBody>
      </p:sp>
      <p:pic>
        <p:nvPicPr>
          <p:cNvPr id="58372" name="Afbeelding 6">
            <a:extLst>
              <a:ext uri="{FF2B5EF4-FFF2-40B4-BE49-F238E27FC236}">
                <a16:creationId xmlns:a16="http://schemas.microsoft.com/office/drawing/2014/main" id="{D0677143-7A50-0D0E-A61D-2340849D71B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5" name="Afbeelding 1">
            <a:extLst>
              <a:ext uri="{FF2B5EF4-FFF2-40B4-BE49-F238E27FC236}">
                <a16:creationId xmlns:a16="http://schemas.microsoft.com/office/drawing/2014/main" id="{C9B89DAA-BBC7-5B10-2380-22001D105AF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38888" y="2924175"/>
            <a:ext cx="2333625" cy="35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6" name="Afbeelding 3">
            <a:extLst>
              <a:ext uri="{FF2B5EF4-FFF2-40B4-BE49-F238E27FC236}">
                <a16:creationId xmlns:a16="http://schemas.microsoft.com/office/drawing/2014/main" id="{0107362F-40A8-2EC5-46F7-69B24C30C52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340350" y="1790700"/>
            <a:ext cx="1774825"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0963">
                                            <p:txEl>
                                              <p:pRg st="3" end="3"/>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0963">
                                            <p:txEl>
                                              <p:pRg st="5" end="5"/>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2" presetClass="entr" presetSubtype="4" fill="hold" nodeType="clickEffect">
                                  <p:stCondLst>
                                    <p:cond delay="0"/>
                                  </p:stCondLst>
                                  <p:childTnLst>
                                    <p:set>
                                      <p:cBhvr>
                                        <p:cTn id="14" dur="1" fill="hold">
                                          <p:stCondLst>
                                            <p:cond delay="0"/>
                                          </p:stCondLst>
                                        </p:cTn>
                                        <p:tgtEl>
                                          <p:spTgt spid="56326"/>
                                        </p:tgtEl>
                                        <p:attrNameLst>
                                          <p:attrName>style.visibility</p:attrName>
                                        </p:attrNameLst>
                                      </p:cBhvr>
                                      <p:to>
                                        <p:strVal val="visible"/>
                                      </p:to>
                                    </p:set>
                                    <p:anim calcmode="lin" valueType="num">
                                      <p:cBhvr additive="base">
                                        <p:cTn id="15" dur="500" fill="hold"/>
                                        <p:tgtEl>
                                          <p:spTgt spid="56326"/>
                                        </p:tgtEl>
                                        <p:attrNameLst>
                                          <p:attrName>ppt_x</p:attrName>
                                        </p:attrNameLst>
                                      </p:cBhvr>
                                      <p:tavLst>
                                        <p:tav tm="0">
                                          <p:val>
                                            <p:strVal val="#ppt_x"/>
                                          </p:val>
                                        </p:tav>
                                        <p:tav tm="100000">
                                          <p:val>
                                            <p:strVal val="#ppt_x"/>
                                          </p:val>
                                        </p:tav>
                                      </p:tavLst>
                                    </p:anim>
                                    <p:anim calcmode="lin" valueType="num">
                                      <p:cBhvr additive="base">
                                        <p:cTn id="16" dur="500" fill="hold"/>
                                        <p:tgtEl>
                                          <p:spTgt spid="56326"/>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56325"/>
                                        </p:tgtEl>
                                        <p:attrNameLst>
                                          <p:attrName>style.visibility</p:attrName>
                                        </p:attrNameLst>
                                      </p:cBhvr>
                                      <p:to>
                                        <p:strVal val="visible"/>
                                      </p:to>
                                    </p:set>
                                    <p:anim calcmode="lin" valueType="num">
                                      <p:cBhvr additive="base">
                                        <p:cTn id="21" dur="500" fill="hold"/>
                                        <p:tgtEl>
                                          <p:spTgt spid="56325"/>
                                        </p:tgtEl>
                                        <p:attrNameLst>
                                          <p:attrName>ppt_x</p:attrName>
                                        </p:attrNameLst>
                                      </p:cBhvr>
                                      <p:tavLst>
                                        <p:tav tm="0">
                                          <p:val>
                                            <p:strVal val="#ppt_x"/>
                                          </p:val>
                                        </p:tav>
                                        <p:tav tm="100000">
                                          <p:val>
                                            <p:strVal val="#ppt_x"/>
                                          </p:val>
                                        </p:tav>
                                      </p:tavLst>
                                    </p:anim>
                                    <p:anim calcmode="lin" valueType="num">
                                      <p:cBhvr additive="base">
                                        <p:cTn id="22" dur="500" fill="hold"/>
                                        <p:tgtEl>
                                          <p:spTgt spid="563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el 1">
            <a:extLst>
              <a:ext uri="{FF2B5EF4-FFF2-40B4-BE49-F238E27FC236}">
                <a16:creationId xmlns:a16="http://schemas.microsoft.com/office/drawing/2014/main" id="{0B83166A-7963-FE26-5177-8862107C4BFD}"/>
              </a:ext>
            </a:extLst>
          </p:cNvPr>
          <p:cNvSpPr>
            <a:spLocks noGrp="1" noChangeArrowheads="1"/>
          </p:cNvSpPr>
          <p:nvPr>
            <p:ph type="title"/>
          </p:nvPr>
        </p:nvSpPr>
        <p:spPr>
          <a:xfrm>
            <a:off x="619125" y="517525"/>
            <a:ext cx="7886700" cy="765175"/>
          </a:xfrm>
        </p:spPr>
        <p:txBody>
          <a:bodyPr/>
          <a:lstStyle/>
          <a:p>
            <a:pPr eaLnBrk="1" hangingPunct="1"/>
            <a:r>
              <a:rPr lang="nl-NL" altLang="nl-NL" b="1" dirty="0"/>
              <a:t>2</a:t>
            </a:r>
            <a:r>
              <a:rPr lang="nl-NL" altLang="nl-NL" b="1" baseline="30000" dirty="0"/>
              <a:t>e</a:t>
            </a:r>
            <a:r>
              <a:rPr lang="nl-NL" altLang="nl-NL" b="1" dirty="0"/>
              <a:t> Basisprincipe</a:t>
            </a:r>
          </a:p>
        </p:txBody>
      </p:sp>
      <p:sp>
        <p:nvSpPr>
          <p:cNvPr id="57347" name="Tijdelijke aanduiding voor inhoud 2">
            <a:extLst>
              <a:ext uri="{FF2B5EF4-FFF2-40B4-BE49-F238E27FC236}">
                <a16:creationId xmlns:a16="http://schemas.microsoft.com/office/drawing/2014/main" id="{A514F18F-FD8C-1189-1515-16E6A6FD3168}"/>
              </a:ext>
            </a:extLst>
          </p:cNvPr>
          <p:cNvSpPr>
            <a:spLocks noGrp="1" noChangeArrowheads="1"/>
          </p:cNvSpPr>
          <p:nvPr>
            <p:ph idx="1"/>
          </p:nvPr>
        </p:nvSpPr>
        <p:spPr>
          <a:xfrm>
            <a:off x="619125" y="1849438"/>
            <a:ext cx="7696200" cy="4010025"/>
          </a:xfrm>
        </p:spPr>
        <p:txBody>
          <a:bodyPr/>
          <a:lstStyle/>
          <a:p>
            <a:pPr marL="0" indent="0">
              <a:buFont typeface="Arial" panose="020B0604020202020204" pitchFamily="34" charset="0"/>
              <a:buNone/>
            </a:pPr>
            <a:r>
              <a:rPr lang="nl-NL" altLang="nl-NL"/>
              <a:t>Hij een hogere optimale temperatuur</a:t>
            </a:r>
            <a:br>
              <a:rPr lang="nl-NL" altLang="nl-NL"/>
            </a:br>
            <a:r>
              <a:rPr lang="nl-NL" altLang="nl-NL"/>
              <a:t>kan men telen met een beperkte raamstand.</a:t>
            </a:r>
          </a:p>
          <a:p>
            <a:pPr marL="0" indent="0">
              <a:buFont typeface="Arial" panose="020B0604020202020204" pitchFamily="34" charset="0"/>
              <a:buNone/>
            </a:pPr>
            <a:endParaRPr lang="nl-NL" altLang="nl-NL"/>
          </a:p>
          <a:p>
            <a:pPr marL="0" indent="0">
              <a:buFont typeface="Arial" panose="020B0604020202020204" pitchFamily="34" charset="0"/>
              <a:buNone/>
            </a:pPr>
            <a:r>
              <a:rPr lang="nl-NL" altLang="nl-NL"/>
              <a:t>Daardoor blijft Co2 en RV in de kas en is dus de</a:t>
            </a:r>
            <a:br>
              <a:rPr lang="nl-NL" altLang="nl-NL"/>
            </a:br>
            <a:r>
              <a:rPr lang="nl-NL" altLang="nl-NL"/>
              <a:t>aan maak van assimilaten op een hoger niveau.</a:t>
            </a:r>
          </a:p>
          <a:p>
            <a:pPr marL="0" indent="0">
              <a:buFont typeface="Arial" panose="020B0604020202020204" pitchFamily="34" charset="0"/>
              <a:buNone/>
            </a:pPr>
            <a:endParaRPr lang="nl-NL" altLang="nl-NL"/>
          </a:p>
          <a:p>
            <a:pPr marL="0" indent="0">
              <a:buFont typeface="Arial" panose="020B0604020202020204" pitchFamily="34" charset="0"/>
              <a:buNone/>
            </a:pPr>
            <a:r>
              <a:rPr lang="nl-NL" altLang="nl-NL"/>
              <a:t>Daardoor hogere productie omdat uitgroei snelheid</a:t>
            </a:r>
            <a:br>
              <a:rPr lang="nl-NL" altLang="nl-NL"/>
            </a:br>
            <a:r>
              <a:rPr lang="nl-NL" altLang="nl-NL"/>
              <a:t>of afrijp snelheid  verhoogt wordt.</a:t>
            </a:r>
          </a:p>
          <a:p>
            <a:pPr marL="0" indent="0">
              <a:buFont typeface="Arial" panose="020B0604020202020204" pitchFamily="34" charset="0"/>
              <a:buNone/>
            </a:pPr>
            <a:endParaRPr lang="nl-NL" altLang="nl-NL"/>
          </a:p>
          <a:p>
            <a:pPr marL="0" indent="0">
              <a:buFont typeface="Arial" panose="020B0604020202020204" pitchFamily="34" charset="0"/>
              <a:buNone/>
            </a:pPr>
            <a:endParaRPr lang="nl-NL" altLang="nl-NL"/>
          </a:p>
        </p:txBody>
      </p:sp>
      <p:pic>
        <p:nvPicPr>
          <p:cNvPr id="59396" name="Afbeelding 6">
            <a:extLst>
              <a:ext uri="{FF2B5EF4-FFF2-40B4-BE49-F238E27FC236}">
                <a16:creationId xmlns:a16="http://schemas.microsoft.com/office/drawing/2014/main" id="{3CE1AFCD-B064-1894-6ADA-576788B334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7" name="Afbeelding 1">
            <a:extLst>
              <a:ext uri="{FF2B5EF4-FFF2-40B4-BE49-F238E27FC236}">
                <a16:creationId xmlns:a16="http://schemas.microsoft.com/office/drawing/2014/main" id="{904044A2-02C3-333E-AE4D-6B7969554D0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338888" y="2924175"/>
            <a:ext cx="2333625" cy="35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8" name="Afbeelding 3">
            <a:extLst>
              <a:ext uri="{FF2B5EF4-FFF2-40B4-BE49-F238E27FC236}">
                <a16:creationId xmlns:a16="http://schemas.microsoft.com/office/drawing/2014/main" id="{1D4CA4B4-455B-07E2-0ED8-386F201F036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878513" y="1243013"/>
            <a:ext cx="1773237"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734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7347">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734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el 1">
            <a:extLst>
              <a:ext uri="{FF2B5EF4-FFF2-40B4-BE49-F238E27FC236}">
                <a16:creationId xmlns:a16="http://schemas.microsoft.com/office/drawing/2014/main" id="{B7F7BCE3-06DC-144E-6A3F-501CD802006F}"/>
              </a:ext>
            </a:extLst>
          </p:cNvPr>
          <p:cNvSpPr>
            <a:spLocks noGrp="1" noChangeArrowheads="1"/>
          </p:cNvSpPr>
          <p:nvPr>
            <p:ph type="title"/>
          </p:nvPr>
        </p:nvSpPr>
        <p:spPr>
          <a:xfrm>
            <a:off x="628650" y="549275"/>
            <a:ext cx="7886700" cy="1584325"/>
          </a:xfrm>
        </p:spPr>
        <p:txBody>
          <a:bodyPr/>
          <a:lstStyle/>
          <a:p>
            <a:r>
              <a:rPr lang="nl-NL" altLang="nl-NL" b="1"/>
              <a:t>3</a:t>
            </a:r>
            <a:r>
              <a:rPr lang="nl-NL" altLang="nl-NL" b="1" baseline="30000"/>
              <a:t>e</a:t>
            </a:r>
            <a:r>
              <a:rPr lang="nl-NL" altLang="nl-NL" b="1"/>
              <a:t> basisprincipe</a:t>
            </a:r>
          </a:p>
        </p:txBody>
      </p:sp>
      <p:pic>
        <p:nvPicPr>
          <p:cNvPr id="60419" name="Afbeelding 6">
            <a:extLst>
              <a:ext uri="{FF2B5EF4-FFF2-40B4-BE49-F238E27FC236}">
                <a16:creationId xmlns:a16="http://schemas.microsoft.com/office/drawing/2014/main" id="{3479F0FB-4316-EBD8-2F9F-915D8DE923A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6" name="Tijdelijke aanduiding voor inhoud 2">
            <a:extLst>
              <a:ext uri="{FF2B5EF4-FFF2-40B4-BE49-F238E27FC236}">
                <a16:creationId xmlns:a16="http://schemas.microsoft.com/office/drawing/2014/main" id="{B7682B98-3F58-40BE-B5A1-545746D6813E}"/>
              </a:ext>
            </a:extLst>
          </p:cNvPr>
          <p:cNvSpPr>
            <a:spLocks noGrp="1"/>
          </p:cNvSpPr>
          <p:nvPr>
            <p:ph idx="1"/>
          </p:nvPr>
        </p:nvSpPr>
        <p:spPr/>
        <p:txBody>
          <a:bodyPr/>
          <a:lstStyle/>
          <a:p>
            <a:pPr marL="0" indent="0">
              <a:buFont typeface="Arial" panose="020B0604020202020204" pitchFamily="34" charset="0"/>
              <a:buNone/>
              <a:defRPr/>
            </a:pPr>
            <a:r>
              <a:rPr lang="nl-NL" altLang="nl-NL" dirty="0"/>
              <a:t>Aansturing van de plantbalans:</a:t>
            </a:r>
          </a:p>
          <a:p>
            <a:pPr marL="0" indent="0">
              <a:buFont typeface="Arial" panose="020B0604020202020204" pitchFamily="34" charset="0"/>
              <a:buNone/>
              <a:defRPr/>
            </a:pPr>
            <a:endParaRPr lang="nl-NL" altLang="nl-NL" dirty="0"/>
          </a:p>
          <a:p>
            <a:pPr marL="0" indent="0">
              <a:buFont typeface="Arial" panose="020B0604020202020204" pitchFamily="34" charset="0"/>
              <a:buNone/>
              <a:defRPr/>
            </a:pPr>
            <a:r>
              <a:rPr lang="nl-NL" altLang="nl-NL" b="1" dirty="0"/>
              <a:t>Evenwicht tussen</a:t>
            </a:r>
            <a:r>
              <a:rPr lang="nl-NL" altLang="nl-NL" dirty="0"/>
              <a:t> </a:t>
            </a:r>
          </a:p>
          <a:p>
            <a:pPr>
              <a:buFont typeface="Wingdings" panose="05000000000000000000" pitchFamily="2" charset="2"/>
              <a:buChar char="Ø"/>
              <a:defRPr/>
            </a:pPr>
            <a:r>
              <a:rPr lang="nl-NL" altLang="nl-NL" dirty="0"/>
              <a:t>Aanmaak van suikers</a:t>
            </a:r>
          </a:p>
          <a:p>
            <a:pPr>
              <a:buFont typeface="Wingdings" panose="05000000000000000000" pitchFamily="2" charset="2"/>
              <a:buChar char="Ø"/>
              <a:defRPr/>
            </a:pPr>
            <a:r>
              <a:rPr lang="nl-NL" altLang="nl-NL" dirty="0"/>
              <a:t>Verbruik van suikers</a:t>
            </a:r>
          </a:p>
          <a:p>
            <a:pPr marL="0" indent="0">
              <a:buFont typeface="Arial" panose="020B0604020202020204" pitchFamily="34" charset="0"/>
              <a:buNone/>
              <a:defRPr/>
            </a:pPr>
            <a:endParaRPr lang="nl-NL" altLang="nl-NL" dirty="0"/>
          </a:p>
          <a:p>
            <a:pPr marL="0" indent="0">
              <a:buFont typeface="Arial" panose="020B0604020202020204" pitchFamily="34" charset="0"/>
              <a:buNone/>
              <a:defRPr/>
            </a:pPr>
            <a:r>
              <a:rPr lang="nl-NL" altLang="nl-NL" dirty="0"/>
              <a:t>Realiseerbaar door te gaan werken met een vaste verhouding en het licht.</a:t>
            </a:r>
          </a:p>
          <a:p>
            <a:pPr marL="0" indent="0">
              <a:buFont typeface="Arial" panose="020B0604020202020204" pitchFamily="34" charset="0"/>
              <a:buNone/>
              <a:defRPr/>
            </a:pPr>
            <a:endParaRPr lang="nl-NL" altLang="nl-NL" dirty="0"/>
          </a:p>
          <a:p>
            <a:pPr marL="0" indent="0">
              <a:buFont typeface="Arial" panose="020B0604020202020204" pitchFamily="34" charset="0"/>
              <a:buNone/>
              <a:defRPr/>
            </a:pPr>
            <a:r>
              <a:rPr lang="nl-NL" altLang="nl-NL" dirty="0"/>
              <a:t>Dit noemt met de </a:t>
            </a:r>
            <a:r>
              <a:rPr lang="nl-NL" altLang="nl-NL" b="1" dirty="0"/>
              <a:t>temperatuur/licht verhouding</a:t>
            </a:r>
            <a:r>
              <a:rPr lang="nl-NL" altLang="nl-NL" dirty="0"/>
              <a:t>.</a:t>
            </a:r>
          </a:p>
        </p:txBody>
      </p:sp>
      <p:pic>
        <p:nvPicPr>
          <p:cNvPr id="60421" name="Afbeelding 5">
            <a:extLst>
              <a:ext uri="{FF2B5EF4-FFF2-40B4-BE49-F238E27FC236}">
                <a16:creationId xmlns:a16="http://schemas.microsoft.com/office/drawing/2014/main" id="{DF02603D-E7D7-5742-360F-9EC23250698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878513" y="1243013"/>
            <a:ext cx="1773237"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9156">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9156">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9156">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9156">
                                            <p:txEl>
                                              <p:pRg st="6" end="6"/>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49156">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29B0B550-B0DF-299A-A5A8-3180A7237DC3}"/>
              </a:ext>
            </a:extLst>
          </p:cNvPr>
          <p:cNvSpPr>
            <a:spLocks noGrp="1" noChangeArrowheads="1"/>
          </p:cNvSpPr>
          <p:nvPr>
            <p:ph type="title"/>
          </p:nvPr>
        </p:nvSpPr>
        <p:spPr/>
        <p:txBody>
          <a:bodyPr/>
          <a:lstStyle/>
          <a:p>
            <a:pPr eaLnBrk="1" hangingPunct="1"/>
            <a:r>
              <a:rPr lang="nl-NL" altLang="nl-NL" b="1"/>
              <a:t>Inleiding</a:t>
            </a:r>
          </a:p>
        </p:txBody>
      </p:sp>
      <p:sp>
        <p:nvSpPr>
          <p:cNvPr id="4099" name="Tijdelijke aanduiding voor inhoud 2">
            <a:extLst>
              <a:ext uri="{FF2B5EF4-FFF2-40B4-BE49-F238E27FC236}">
                <a16:creationId xmlns:a16="http://schemas.microsoft.com/office/drawing/2014/main" id="{62EE8DAE-90F9-4A75-B07D-5612E75D5233}"/>
              </a:ext>
            </a:extLst>
          </p:cNvPr>
          <p:cNvSpPr>
            <a:spLocks noGrp="1" noChangeArrowheads="1"/>
          </p:cNvSpPr>
          <p:nvPr>
            <p:ph idx="1"/>
          </p:nvPr>
        </p:nvSpPr>
        <p:spPr>
          <a:xfrm>
            <a:off x="628650" y="1825625"/>
            <a:ext cx="7975600" cy="4351338"/>
          </a:xfrm>
        </p:spPr>
        <p:txBody>
          <a:bodyPr/>
          <a:lstStyle/>
          <a:p>
            <a:pPr marL="0" indent="0">
              <a:buFont typeface="Arial" panose="020B0604020202020204" pitchFamily="34" charset="0"/>
              <a:buNone/>
              <a:defRPr/>
            </a:pPr>
            <a:r>
              <a:rPr lang="nl-NL" dirty="0"/>
              <a:t>De moderne kweker wordt op dit moment geconfronteerd met grote uitdagingen die om snelle en trend doorbrekende oplossingen vragen. Dit zijn onder andere:</a:t>
            </a:r>
          </a:p>
          <a:p>
            <a:pPr marL="0" indent="0">
              <a:buFont typeface="Arial" panose="020B0604020202020204" pitchFamily="34" charset="0"/>
              <a:buNone/>
              <a:defRPr/>
            </a:pPr>
            <a:endParaRPr lang="nl-NL" dirty="0"/>
          </a:p>
          <a:p>
            <a:pPr>
              <a:buFont typeface="Wingdings" panose="05000000000000000000" pitchFamily="2" charset="2"/>
              <a:buChar char="Ø"/>
              <a:defRPr/>
            </a:pPr>
            <a:r>
              <a:rPr lang="nl-NL" dirty="0"/>
              <a:t>Verhoging van kwaliteit en productie per m2</a:t>
            </a:r>
            <a:br>
              <a:rPr lang="nl-NL" dirty="0"/>
            </a:br>
            <a:endParaRPr lang="nl-NL" dirty="0"/>
          </a:p>
          <a:p>
            <a:pPr>
              <a:buFont typeface="Wingdings" panose="05000000000000000000" pitchFamily="2" charset="2"/>
              <a:buChar char="Ø"/>
              <a:defRPr/>
            </a:pPr>
            <a:r>
              <a:rPr lang="nl-NL" dirty="0"/>
              <a:t>Drastische beperking van (fossiele) energie</a:t>
            </a:r>
            <a:br>
              <a:rPr lang="nl-NL" dirty="0"/>
            </a:br>
            <a:endParaRPr lang="nl-NL" dirty="0"/>
          </a:p>
          <a:p>
            <a:pPr>
              <a:buFont typeface="Wingdings" panose="05000000000000000000" pitchFamily="2" charset="2"/>
              <a:buChar char="Ø"/>
              <a:defRPr/>
            </a:pPr>
            <a:r>
              <a:rPr lang="nl-NL" dirty="0"/>
              <a:t>Verlaging van de CO2 uitstoot</a:t>
            </a:r>
            <a:br>
              <a:rPr lang="nl-NL" dirty="0"/>
            </a:br>
            <a:endParaRPr lang="nl-NL" dirty="0"/>
          </a:p>
          <a:p>
            <a:pPr>
              <a:buFont typeface="Wingdings" panose="05000000000000000000" pitchFamily="2" charset="2"/>
              <a:buChar char="Ø"/>
              <a:defRPr/>
            </a:pPr>
            <a:r>
              <a:rPr lang="nl-NL" dirty="0"/>
              <a:t>Het terugdringen van chemische gewasbescherming.  </a:t>
            </a:r>
            <a:endParaRPr lang="nl-NL" altLang="nl-NL" dirty="0"/>
          </a:p>
        </p:txBody>
      </p:sp>
      <p:pic>
        <p:nvPicPr>
          <p:cNvPr id="5124" name="Afbeelding 6">
            <a:extLst>
              <a:ext uri="{FF2B5EF4-FFF2-40B4-BE49-F238E27FC236}">
                <a16:creationId xmlns:a16="http://schemas.microsoft.com/office/drawing/2014/main" id="{6D147267-E241-B9B3-F257-37D2A9F7603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fbeelding 1">
            <a:extLst>
              <a:ext uri="{FF2B5EF4-FFF2-40B4-BE49-F238E27FC236}">
                <a16:creationId xmlns:a16="http://schemas.microsoft.com/office/drawing/2014/main" id="{C9156C4E-8223-2424-5E08-3CB43B511467}"/>
              </a:ext>
            </a:extLst>
          </p:cNvPr>
          <p:cNvPicPr>
            <a:picLocks noChangeAspect="1"/>
          </p:cNvPicPr>
          <p:nvPr/>
        </p:nvPicPr>
        <p:blipFill>
          <a:blip r:embed="rId3"/>
          <a:stretch>
            <a:fillRect/>
          </a:stretch>
        </p:blipFill>
        <p:spPr>
          <a:xfrm>
            <a:off x="5508104" y="5674261"/>
            <a:ext cx="3427264" cy="115127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099">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099">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4099">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409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uiExpand="1"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el 1">
            <a:extLst>
              <a:ext uri="{FF2B5EF4-FFF2-40B4-BE49-F238E27FC236}">
                <a16:creationId xmlns:a16="http://schemas.microsoft.com/office/drawing/2014/main" id="{2A532113-2C2A-E1AC-C8CF-5AA34781D331}"/>
              </a:ext>
            </a:extLst>
          </p:cNvPr>
          <p:cNvSpPr>
            <a:spLocks noGrp="1" noChangeArrowheads="1"/>
          </p:cNvSpPr>
          <p:nvPr>
            <p:ph type="title"/>
          </p:nvPr>
        </p:nvSpPr>
        <p:spPr>
          <a:xfrm>
            <a:off x="628650" y="549275"/>
            <a:ext cx="7886700" cy="1584325"/>
          </a:xfrm>
        </p:spPr>
        <p:txBody>
          <a:bodyPr/>
          <a:lstStyle/>
          <a:p>
            <a:r>
              <a:rPr lang="nl-NL" altLang="nl-NL" b="1"/>
              <a:t>Temperatuur - lichtverhouding</a:t>
            </a:r>
          </a:p>
        </p:txBody>
      </p:sp>
      <p:pic>
        <p:nvPicPr>
          <p:cNvPr id="67587" name="Afbeelding 6">
            <a:extLst>
              <a:ext uri="{FF2B5EF4-FFF2-40B4-BE49-F238E27FC236}">
                <a16:creationId xmlns:a16="http://schemas.microsoft.com/office/drawing/2014/main" id="{9F711926-E5E6-6173-E914-F8BDE181B80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ijdelijke aanduiding voor inhoud 2">
            <a:extLst>
              <a:ext uri="{FF2B5EF4-FFF2-40B4-BE49-F238E27FC236}">
                <a16:creationId xmlns:a16="http://schemas.microsoft.com/office/drawing/2014/main" id="{0D846A68-4F06-4A6C-8497-030B4AA08822}"/>
              </a:ext>
            </a:extLst>
          </p:cNvPr>
          <p:cNvSpPr>
            <a:spLocks noGrp="1"/>
          </p:cNvSpPr>
          <p:nvPr>
            <p:ph idx="1"/>
          </p:nvPr>
        </p:nvSpPr>
        <p:spPr>
          <a:xfrm>
            <a:off x="628650" y="1825625"/>
            <a:ext cx="7886700" cy="4843463"/>
          </a:xfrm>
        </p:spPr>
        <p:txBody>
          <a:bodyPr/>
          <a:lstStyle/>
          <a:p>
            <a:pPr marL="0" indent="0">
              <a:buFont typeface="Arial" panose="020B0604020202020204" pitchFamily="34" charset="0"/>
              <a:buNone/>
              <a:defRPr/>
            </a:pPr>
            <a:r>
              <a:rPr lang="nl-NL" dirty="0"/>
              <a:t>Met het werken met temperatuur-lichtverhouding</a:t>
            </a:r>
            <a:br>
              <a:rPr lang="nl-NL" dirty="0"/>
            </a:br>
            <a:r>
              <a:rPr lang="nl-NL" dirty="0"/>
              <a:t>kan men de plantbalans </a:t>
            </a:r>
            <a:r>
              <a:rPr lang="nl-NL" b="1" dirty="0"/>
              <a:t>vooraf</a:t>
            </a:r>
            <a:r>
              <a:rPr lang="nl-NL" dirty="0"/>
              <a:t> anticiperen</a:t>
            </a:r>
            <a:br>
              <a:rPr lang="nl-NL" dirty="0"/>
            </a:br>
            <a:r>
              <a:rPr lang="nl-NL" dirty="0"/>
              <a:t>i.p.v. </a:t>
            </a:r>
            <a:r>
              <a:rPr lang="nl-NL" b="1" dirty="0"/>
              <a:t>achteraf</a:t>
            </a:r>
            <a:r>
              <a:rPr lang="nl-NL" dirty="0"/>
              <a:t> corrigeren.</a:t>
            </a:r>
          </a:p>
          <a:p>
            <a:pPr marL="0" indent="0">
              <a:buFont typeface="Arial" panose="020B0604020202020204" pitchFamily="34" charset="0"/>
              <a:buNone/>
              <a:defRPr/>
            </a:pPr>
            <a:endParaRPr lang="nl-NL" dirty="0"/>
          </a:p>
          <a:p>
            <a:pPr marL="0" indent="0">
              <a:buFont typeface="Arial" panose="020B0604020202020204" pitchFamily="34" charset="0"/>
              <a:buNone/>
              <a:defRPr/>
            </a:pPr>
            <a:r>
              <a:rPr lang="nl-NL" dirty="0"/>
              <a:t>Dit vereist een andere klimaatsturing:</a:t>
            </a:r>
          </a:p>
          <a:p>
            <a:pPr>
              <a:buFont typeface="Wingdings" panose="05000000000000000000" pitchFamily="2" charset="2"/>
              <a:buChar char="Ø"/>
              <a:defRPr/>
            </a:pPr>
            <a:r>
              <a:rPr lang="nl-NL" dirty="0"/>
              <a:t>meer </a:t>
            </a:r>
            <a:r>
              <a:rPr lang="nl-NL" dirty="0" err="1"/>
              <a:t>licht+hogere</a:t>
            </a:r>
            <a:r>
              <a:rPr lang="nl-NL" dirty="0"/>
              <a:t> Co2+hogere RV</a:t>
            </a:r>
          </a:p>
          <a:p>
            <a:pPr>
              <a:buFont typeface="Wingdings" panose="05000000000000000000" pitchFamily="2" charset="2"/>
              <a:buChar char="Ø"/>
              <a:defRPr/>
            </a:pPr>
            <a:r>
              <a:rPr lang="nl-NL" dirty="0" err="1"/>
              <a:t>Luchting</a:t>
            </a:r>
            <a:r>
              <a:rPr lang="nl-NL" dirty="0"/>
              <a:t> strategie aanpassen</a:t>
            </a:r>
          </a:p>
          <a:p>
            <a:pPr>
              <a:buFont typeface="Wingdings" panose="05000000000000000000" pitchFamily="2" charset="2"/>
              <a:buChar char="Ø"/>
              <a:defRPr/>
            </a:pPr>
            <a:r>
              <a:rPr lang="nl-NL" dirty="0"/>
              <a:t>Vernevelen</a:t>
            </a:r>
          </a:p>
          <a:p>
            <a:pPr>
              <a:buFont typeface="Wingdings" panose="05000000000000000000" pitchFamily="2" charset="2"/>
              <a:buChar char="Ø"/>
              <a:defRPr/>
            </a:pPr>
            <a:r>
              <a:rPr lang="nl-NL" dirty="0" err="1"/>
              <a:t>Dakberegening</a:t>
            </a:r>
            <a:endParaRPr lang="nl-NL" dirty="0"/>
          </a:p>
          <a:p>
            <a:pPr>
              <a:buFont typeface="Wingdings" panose="05000000000000000000" pitchFamily="2" charset="2"/>
              <a:buChar char="Ø"/>
              <a:defRPr/>
            </a:pPr>
            <a:endParaRPr lang="nl-NL" dirty="0"/>
          </a:p>
          <a:p>
            <a:pPr marL="0" indent="0">
              <a:buFont typeface="Arial" panose="020B0604020202020204" pitchFamily="34" charset="0"/>
              <a:buNone/>
              <a:defRPr/>
            </a:pPr>
            <a:r>
              <a:rPr lang="nl-NL" sz="2000" dirty="0"/>
              <a:t>Daardoor wordt bij HNT steeds meer op vocht i.p.v. temperatuur gestuurd.</a:t>
            </a:r>
          </a:p>
          <a:p>
            <a:pPr marL="0" indent="0">
              <a:buFont typeface="Arial" panose="020B0604020202020204" pitchFamily="34" charset="0"/>
              <a:buNone/>
              <a:defRPr/>
            </a:pPr>
            <a:endParaRPr lang="nl-NL" dirty="0"/>
          </a:p>
          <a:p>
            <a:pPr marL="0" indent="0">
              <a:buFont typeface="Arial" panose="020B0604020202020204" pitchFamily="34" charset="0"/>
              <a:buNone/>
              <a:defRPr/>
            </a:pPr>
            <a:endParaRPr lang="nl-NL" dirty="0"/>
          </a:p>
        </p:txBody>
      </p:sp>
      <p:pic>
        <p:nvPicPr>
          <p:cNvPr id="67589" name="Afbeelding 1">
            <a:extLst>
              <a:ext uri="{FF2B5EF4-FFF2-40B4-BE49-F238E27FC236}">
                <a16:creationId xmlns:a16="http://schemas.microsoft.com/office/drawing/2014/main" id="{38A2BCBE-3F44-DA9B-D261-BFC0D26269E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792913" y="3695700"/>
            <a:ext cx="1425575"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0" name="Afbeelding 3">
            <a:extLst>
              <a:ext uri="{FF2B5EF4-FFF2-40B4-BE49-F238E27FC236}">
                <a16:creationId xmlns:a16="http://schemas.microsoft.com/office/drawing/2014/main" id="{033E5CAB-465F-EF8A-0F30-DC68A8616D9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507163" y="2352675"/>
            <a:ext cx="1846262" cy="137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a:extLst>
              <a:ext uri="{FF2B5EF4-FFF2-40B4-BE49-F238E27FC236}">
                <a16:creationId xmlns:a16="http://schemas.microsoft.com/office/drawing/2014/main" id="{F4A6726F-2D1C-6E5B-E347-E6BD9B2CFCF9}"/>
              </a:ext>
            </a:extLst>
          </p:cNvPr>
          <p:cNvPicPr>
            <a:picLocks noChangeAspect="1"/>
          </p:cNvPicPr>
          <p:nvPr/>
        </p:nvPicPr>
        <p:blipFill>
          <a:blip r:embed="rId2"/>
          <a:stretch>
            <a:fillRect/>
          </a:stretch>
        </p:blipFill>
        <p:spPr>
          <a:xfrm>
            <a:off x="286658" y="900113"/>
            <a:ext cx="8316416" cy="2840072"/>
          </a:xfrm>
          <a:prstGeom prst="rect">
            <a:avLst/>
          </a:prstGeom>
        </p:spPr>
      </p:pic>
      <p:sp>
        <p:nvSpPr>
          <p:cNvPr id="68610" name="Titel 1">
            <a:extLst>
              <a:ext uri="{FF2B5EF4-FFF2-40B4-BE49-F238E27FC236}">
                <a16:creationId xmlns:a16="http://schemas.microsoft.com/office/drawing/2014/main" id="{B303C175-3835-5B5E-787B-419357DBAADB}"/>
              </a:ext>
            </a:extLst>
          </p:cNvPr>
          <p:cNvSpPr>
            <a:spLocks noGrp="1" noChangeArrowheads="1"/>
          </p:cNvSpPr>
          <p:nvPr>
            <p:ph type="title"/>
          </p:nvPr>
        </p:nvSpPr>
        <p:spPr>
          <a:xfrm>
            <a:off x="286658" y="237332"/>
            <a:ext cx="7886700" cy="1325562"/>
          </a:xfrm>
        </p:spPr>
        <p:txBody>
          <a:bodyPr/>
          <a:lstStyle/>
          <a:p>
            <a:r>
              <a:rPr lang="nl-NL" altLang="nl-NL" b="1" dirty="0"/>
              <a:t>Assimilatenbalans</a:t>
            </a:r>
          </a:p>
        </p:txBody>
      </p:sp>
      <p:pic>
        <p:nvPicPr>
          <p:cNvPr id="68612" name="Afbeelding 6">
            <a:extLst>
              <a:ext uri="{FF2B5EF4-FFF2-40B4-BE49-F238E27FC236}">
                <a16:creationId xmlns:a16="http://schemas.microsoft.com/office/drawing/2014/main" id="{623B0B52-F87E-D998-ED51-4F9C0FE574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Afbeelding 7">
            <a:extLst>
              <a:ext uri="{FF2B5EF4-FFF2-40B4-BE49-F238E27FC236}">
                <a16:creationId xmlns:a16="http://schemas.microsoft.com/office/drawing/2014/main" id="{59E21837-A2B6-749F-695E-E21D3B637ED6}"/>
              </a:ext>
            </a:extLst>
          </p:cNvPr>
          <p:cNvPicPr>
            <a:picLocks noChangeAspect="1"/>
          </p:cNvPicPr>
          <p:nvPr/>
        </p:nvPicPr>
        <p:blipFill>
          <a:blip r:embed="rId4"/>
          <a:stretch>
            <a:fillRect/>
          </a:stretch>
        </p:blipFill>
        <p:spPr>
          <a:xfrm>
            <a:off x="286658" y="4128646"/>
            <a:ext cx="8263668" cy="2492022"/>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el 1">
            <a:extLst>
              <a:ext uri="{FF2B5EF4-FFF2-40B4-BE49-F238E27FC236}">
                <a16:creationId xmlns:a16="http://schemas.microsoft.com/office/drawing/2014/main" id="{B303C175-3835-5B5E-787B-419357DBAADB}"/>
              </a:ext>
            </a:extLst>
          </p:cNvPr>
          <p:cNvSpPr>
            <a:spLocks noGrp="1" noChangeArrowheads="1"/>
          </p:cNvSpPr>
          <p:nvPr>
            <p:ph type="title"/>
          </p:nvPr>
        </p:nvSpPr>
        <p:spPr>
          <a:xfrm>
            <a:off x="286658" y="237332"/>
            <a:ext cx="7886700" cy="1325562"/>
          </a:xfrm>
        </p:spPr>
        <p:txBody>
          <a:bodyPr/>
          <a:lstStyle/>
          <a:p>
            <a:r>
              <a:rPr lang="nl-NL" altLang="nl-NL" b="1" dirty="0"/>
              <a:t>Assimilatenbalans</a:t>
            </a:r>
          </a:p>
        </p:txBody>
      </p:sp>
      <p:pic>
        <p:nvPicPr>
          <p:cNvPr id="68612" name="Afbeelding 6">
            <a:extLst>
              <a:ext uri="{FF2B5EF4-FFF2-40B4-BE49-F238E27FC236}">
                <a16:creationId xmlns:a16="http://schemas.microsoft.com/office/drawing/2014/main" id="{623B0B52-F87E-D998-ED51-4F9C0FE574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fbeelding 1">
            <a:extLst>
              <a:ext uri="{FF2B5EF4-FFF2-40B4-BE49-F238E27FC236}">
                <a16:creationId xmlns:a16="http://schemas.microsoft.com/office/drawing/2014/main" id="{22E23C8E-D941-9F9F-F4F6-D638B5A60F5D}"/>
              </a:ext>
            </a:extLst>
          </p:cNvPr>
          <p:cNvPicPr>
            <a:picLocks noChangeAspect="1"/>
          </p:cNvPicPr>
          <p:nvPr/>
        </p:nvPicPr>
        <p:blipFill>
          <a:blip r:embed="rId3"/>
          <a:stretch>
            <a:fillRect/>
          </a:stretch>
        </p:blipFill>
        <p:spPr>
          <a:xfrm>
            <a:off x="170306" y="1124744"/>
            <a:ext cx="8803387" cy="2712955"/>
          </a:xfrm>
          <a:prstGeom prst="rect">
            <a:avLst/>
          </a:prstGeom>
        </p:spPr>
      </p:pic>
      <p:pic>
        <p:nvPicPr>
          <p:cNvPr id="5" name="Afbeelding 4">
            <a:extLst>
              <a:ext uri="{FF2B5EF4-FFF2-40B4-BE49-F238E27FC236}">
                <a16:creationId xmlns:a16="http://schemas.microsoft.com/office/drawing/2014/main" id="{3C0E0D30-6981-6ED6-AD36-5DCE25032D5E}"/>
              </a:ext>
            </a:extLst>
          </p:cNvPr>
          <p:cNvPicPr>
            <a:picLocks noChangeAspect="1"/>
          </p:cNvPicPr>
          <p:nvPr/>
        </p:nvPicPr>
        <p:blipFill>
          <a:blip r:embed="rId4"/>
          <a:stretch>
            <a:fillRect/>
          </a:stretch>
        </p:blipFill>
        <p:spPr>
          <a:xfrm>
            <a:off x="-1" y="3979333"/>
            <a:ext cx="9144000" cy="2878667"/>
          </a:xfrm>
          <a:prstGeom prst="rect">
            <a:avLst/>
          </a:prstGeom>
        </p:spPr>
      </p:pic>
    </p:spTree>
    <p:extLst>
      <p:ext uri="{BB962C8B-B14F-4D97-AF65-F5344CB8AC3E}">
        <p14:creationId xmlns:p14="http://schemas.microsoft.com/office/powerpoint/2010/main" val="395119268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2" name="Afbeelding 6">
            <a:extLst>
              <a:ext uri="{FF2B5EF4-FFF2-40B4-BE49-F238E27FC236}">
                <a16:creationId xmlns:a16="http://schemas.microsoft.com/office/drawing/2014/main" id="{623B0B52-F87E-D998-ED51-4F9C0FE574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Afbeelding 3">
            <a:extLst>
              <a:ext uri="{FF2B5EF4-FFF2-40B4-BE49-F238E27FC236}">
                <a16:creationId xmlns:a16="http://schemas.microsoft.com/office/drawing/2014/main" id="{A006A897-39E9-9123-BE9A-84408FF1857D}"/>
              </a:ext>
            </a:extLst>
          </p:cNvPr>
          <p:cNvPicPr>
            <a:picLocks noChangeAspect="1"/>
          </p:cNvPicPr>
          <p:nvPr/>
        </p:nvPicPr>
        <p:blipFill>
          <a:blip r:embed="rId3"/>
          <a:stretch>
            <a:fillRect/>
          </a:stretch>
        </p:blipFill>
        <p:spPr>
          <a:xfrm>
            <a:off x="5796136" y="303092"/>
            <a:ext cx="3242679" cy="6093296"/>
          </a:xfrm>
          <a:prstGeom prst="rect">
            <a:avLst/>
          </a:prstGeom>
        </p:spPr>
      </p:pic>
      <p:sp>
        <p:nvSpPr>
          <p:cNvPr id="68610" name="Titel 1">
            <a:extLst>
              <a:ext uri="{FF2B5EF4-FFF2-40B4-BE49-F238E27FC236}">
                <a16:creationId xmlns:a16="http://schemas.microsoft.com/office/drawing/2014/main" id="{B303C175-3835-5B5E-787B-419357DBAADB}"/>
              </a:ext>
            </a:extLst>
          </p:cNvPr>
          <p:cNvSpPr>
            <a:spLocks noGrp="1" noChangeArrowheads="1"/>
          </p:cNvSpPr>
          <p:nvPr>
            <p:ph type="title"/>
          </p:nvPr>
        </p:nvSpPr>
        <p:spPr>
          <a:xfrm>
            <a:off x="539552" y="461612"/>
            <a:ext cx="7886700" cy="1325562"/>
          </a:xfrm>
        </p:spPr>
        <p:txBody>
          <a:bodyPr/>
          <a:lstStyle/>
          <a:p>
            <a:r>
              <a:rPr lang="nl-NL" altLang="nl-NL" b="1" dirty="0"/>
              <a:t>Opdracht</a:t>
            </a:r>
            <a:br>
              <a:rPr lang="nl-NL" altLang="nl-NL" dirty="0"/>
            </a:br>
            <a:endParaRPr lang="nl-NL" altLang="nl-NL" b="1" dirty="0"/>
          </a:p>
        </p:txBody>
      </p:sp>
      <p:sp>
        <p:nvSpPr>
          <p:cNvPr id="3" name="Tekstvak 2">
            <a:extLst>
              <a:ext uri="{FF2B5EF4-FFF2-40B4-BE49-F238E27FC236}">
                <a16:creationId xmlns:a16="http://schemas.microsoft.com/office/drawing/2014/main" id="{25452D77-B27F-7740-8D93-B9C220FBECB9}"/>
              </a:ext>
            </a:extLst>
          </p:cNvPr>
          <p:cNvSpPr txBox="1"/>
          <p:nvPr/>
        </p:nvSpPr>
        <p:spPr>
          <a:xfrm>
            <a:off x="683568" y="2132856"/>
            <a:ext cx="8100070" cy="3970318"/>
          </a:xfrm>
          <a:prstGeom prst="rect">
            <a:avLst/>
          </a:prstGeom>
          <a:noFill/>
        </p:spPr>
        <p:txBody>
          <a:bodyPr wrap="square" rtlCol="0">
            <a:spAutoFit/>
          </a:bodyPr>
          <a:lstStyle/>
          <a:p>
            <a:r>
              <a:rPr lang="nl-NL" sz="2100" dirty="0">
                <a:latin typeface="+mn-lt"/>
              </a:rPr>
              <a:t>Lees van de CIV module </a:t>
            </a:r>
            <a:br>
              <a:rPr lang="nl-NL" sz="2100" dirty="0">
                <a:latin typeface="+mn-lt"/>
              </a:rPr>
            </a:br>
            <a:r>
              <a:rPr lang="nl-NL" sz="2100" dirty="0">
                <a:latin typeface="+mn-lt"/>
              </a:rPr>
              <a:t>Het Nieuwe Telen:</a:t>
            </a:r>
          </a:p>
          <a:p>
            <a:endParaRPr lang="nl-NL" sz="2100" dirty="0">
              <a:latin typeface="+mn-lt"/>
            </a:endParaRPr>
          </a:p>
          <a:p>
            <a:pPr marL="342900" indent="-342900">
              <a:buFont typeface="Arial" panose="020B0604020202020204" pitchFamily="34" charset="0"/>
              <a:buChar char="•"/>
            </a:pPr>
            <a:r>
              <a:rPr lang="nl-NL" sz="2100" dirty="0">
                <a:latin typeface="+mn-lt"/>
              </a:rPr>
              <a:t>Hoofdstuk 2.6 gewasfactoren</a:t>
            </a:r>
            <a:br>
              <a:rPr lang="nl-NL" sz="2100" dirty="0">
                <a:latin typeface="+mn-lt"/>
              </a:rPr>
            </a:br>
            <a:r>
              <a:rPr lang="nl-NL" sz="2100" dirty="0">
                <a:latin typeface="+mn-lt"/>
              </a:rPr>
              <a:t>en assimilatenbalans</a:t>
            </a:r>
          </a:p>
          <a:p>
            <a:pPr marL="342900" indent="-342900">
              <a:buFont typeface="Arial" panose="020B0604020202020204" pitchFamily="34" charset="0"/>
              <a:buChar char="•"/>
            </a:pPr>
            <a:r>
              <a:rPr lang="nl-NL" sz="2100" dirty="0">
                <a:latin typeface="+mn-lt"/>
              </a:rPr>
              <a:t>Hoofdstuk 2.8 klimaatfactoren</a:t>
            </a:r>
            <a:br>
              <a:rPr lang="nl-NL" sz="2100" dirty="0">
                <a:latin typeface="+mn-lt"/>
              </a:rPr>
            </a:br>
            <a:r>
              <a:rPr lang="nl-NL" sz="2100" dirty="0">
                <a:latin typeface="+mn-lt"/>
              </a:rPr>
              <a:t>en assimilatenbalans</a:t>
            </a:r>
          </a:p>
          <a:p>
            <a:endParaRPr lang="nl-NL" sz="2100" dirty="0">
              <a:latin typeface="+mn-lt"/>
            </a:endParaRPr>
          </a:p>
          <a:p>
            <a:pPr marL="342900" indent="-342900">
              <a:buFont typeface="Arial" panose="020B0604020202020204" pitchFamily="34" charset="0"/>
              <a:buChar char="•"/>
            </a:pPr>
            <a:r>
              <a:rPr lang="nl-NL" sz="2100" dirty="0">
                <a:latin typeface="+mn-lt"/>
              </a:rPr>
              <a:t>Maak de vragen en opdrachten</a:t>
            </a:r>
            <a:br>
              <a:rPr lang="nl-NL" sz="2100" dirty="0">
                <a:latin typeface="+mn-lt"/>
              </a:rPr>
            </a:br>
            <a:r>
              <a:rPr lang="nl-NL" sz="2100" dirty="0">
                <a:latin typeface="+mn-lt"/>
              </a:rPr>
              <a:t>van hoofdstuk 2.7 en 2.9 </a:t>
            </a:r>
          </a:p>
          <a:p>
            <a:pPr marL="342900" indent="-342900">
              <a:buFont typeface="Arial" panose="020B0604020202020204" pitchFamily="34" charset="0"/>
              <a:buChar char="•"/>
            </a:pPr>
            <a:endParaRPr lang="nl-NL" sz="2100" dirty="0">
              <a:latin typeface="+mn-lt"/>
            </a:endParaRPr>
          </a:p>
          <a:p>
            <a:r>
              <a:rPr lang="nl-NL" sz="2100" dirty="0">
                <a:latin typeface="+mn-lt"/>
              </a:rPr>
              <a:t>Maak van alle opdrachten in print screen</a:t>
            </a:r>
          </a:p>
        </p:txBody>
      </p:sp>
    </p:spTree>
    <p:extLst>
      <p:ext uri="{BB962C8B-B14F-4D97-AF65-F5344CB8AC3E}">
        <p14:creationId xmlns:p14="http://schemas.microsoft.com/office/powerpoint/2010/main" val="5141031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el 1">
            <a:extLst>
              <a:ext uri="{FF2B5EF4-FFF2-40B4-BE49-F238E27FC236}">
                <a16:creationId xmlns:a16="http://schemas.microsoft.com/office/drawing/2014/main" id="{B303C175-3835-5B5E-787B-419357DBAADB}"/>
              </a:ext>
            </a:extLst>
          </p:cNvPr>
          <p:cNvSpPr>
            <a:spLocks noGrp="1" noChangeArrowheads="1"/>
          </p:cNvSpPr>
          <p:nvPr>
            <p:ph type="title"/>
          </p:nvPr>
        </p:nvSpPr>
        <p:spPr>
          <a:xfrm>
            <a:off x="539552" y="237332"/>
            <a:ext cx="7886700" cy="1325562"/>
          </a:xfrm>
        </p:spPr>
        <p:txBody>
          <a:bodyPr/>
          <a:lstStyle/>
          <a:p>
            <a:r>
              <a:rPr lang="nl-NL" altLang="nl-NL" b="1" dirty="0"/>
              <a:t>(verticale) temperatuurprofiel</a:t>
            </a:r>
            <a:br>
              <a:rPr lang="nl-NL" altLang="nl-NL" dirty="0"/>
            </a:br>
            <a:endParaRPr lang="nl-NL" altLang="nl-NL" b="1" dirty="0"/>
          </a:p>
        </p:txBody>
      </p:sp>
      <p:pic>
        <p:nvPicPr>
          <p:cNvPr id="68612" name="Afbeelding 6">
            <a:extLst>
              <a:ext uri="{FF2B5EF4-FFF2-40B4-BE49-F238E27FC236}">
                <a16:creationId xmlns:a16="http://schemas.microsoft.com/office/drawing/2014/main" id="{623B0B52-F87E-D998-ED51-4F9C0FE574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kstvak 2">
            <a:extLst>
              <a:ext uri="{FF2B5EF4-FFF2-40B4-BE49-F238E27FC236}">
                <a16:creationId xmlns:a16="http://schemas.microsoft.com/office/drawing/2014/main" id="{25452D77-B27F-7740-8D93-B9C220FBECB9}"/>
              </a:ext>
            </a:extLst>
          </p:cNvPr>
          <p:cNvSpPr txBox="1"/>
          <p:nvPr/>
        </p:nvSpPr>
        <p:spPr>
          <a:xfrm>
            <a:off x="521965" y="1655762"/>
            <a:ext cx="8100070" cy="2354491"/>
          </a:xfrm>
          <a:prstGeom prst="rect">
            <a:avLst/>
          </a:prstGeom>
          <a:noFill/>
        </p:spPr>
        <p:txBody>
          <a:bodyPr wrap="square" rtlCol="0">
            <a:spAutoFit/>
          </a:bodyPr>
          <a:lstStyle/>
          <a:p>
            <a:r>
              <a:rPr lang="nl-NL" sz="2100" dirty="0">
                <a:latin typeface="+mn-lt"/>
              </a:rPr>
              <a:t>Vaak spreken we gemakshalve over de ‘kastemperatuur’ en nemen we aan dat deze temperatuur ook geldt voor de (hele) plant. </a:t>
            </a:r>
          </a:p>
          <a:p>
            <a:endParaRPr lang="nl-NL" sz="2100" dirty="0">
              <a:latin typeface="+mn-lt"/>
            </a:endParaRPr>
          </a:p>
          <a:p>
            <a:endParaRPr lang="nl-NL" sz="2100" dirty="0">
              <a:latin typeface="+mn-lt"/>
            </a:endParaRPr>
          </a:p>
          <a:p>
            <a:r>
              <a:rPr lang="nl-NL" sz="2100" dirty="0">
                <a:latin typeface="+mn-lt"/>
              </a:rPr>
              <a:t>Natuurlijk is het zo dat de werkelijk gerealiseerde temperatuur van blad, vrucht of groeipunt veel meer zegt over groei, vruchtzetting of afrijping dan alleen de luchttemperatuur gemeten bij de kop van het gewas. </a:t>
            </a:r>
          </a:p>
        </p:txBody>
      </p:sp>
      <p:pic>
        <p:nvPicPr>
          <p:cNvPr id="4" name="Afbeelding 3">
            <a:extLst>
              <a:ext uri="{FF2B5EF4-FFF2-40B4-BE49-F238E27FC236}">
                <a16:creationId xmlns:a16="http://schemas.microsoft.com/office/drawing/2014/main" id="{BAD0BC62-A01A-6FC3-C680-6D3907AF5B56}"/>
              </a:ext>
            </a:extLst>
          </p:cNvPr>
          <p:cNvPicPr>
            <a:picLocks noChangeAspect="1"/>
          </p:cNvPicPr>
          <p:nvPr/>
        </p:nvPicPr>
        <p:blipFill>
          <a:blip r:embed="rId3"/>
          <a:stretch>
            <a:fillRect/>
          </a:stretch>
        </p:blipFill>
        <p:spPr>
          <a:xfrm>
            <a:off x="1331640" y="4285359"/>
            <a:ext cx="5940152" cy="2572641"/>
          </a:xfrm>
          <a:prstGeom prst="rect">
            <a:avLst/>
          </a:prstGeom>
        </p:spPr>
      </p:pic>
    </p:spTree>
    <p:extLst>
      <p:ext uri="{BB962C8B-B14F-4D97-AF65-F5344CB8AC3E}">
        <p14:creationId xmlns:p14="http://schemas.microsoft.com/office/powerpoint/2010/main" val="1309173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 calcmode="lin" valueType="num">
                                      <p:cBhvr additive="base">
                                        <p:cTn id="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el 1">
            <a:extLst>
              <a:ext uri="{FF2B5EF4-FFF2-40B4-BE49-F238E27FC236}">
                <a16:creationId xmlns:a16="http://schemas.microsoft.com/office/drawing/2014/main" id="{B303C175-3835-5B5E-787B-419357DBAADB}"/>
              </a:ext>
            </a:extLst>
          </p:cNvPr>
          <p:cNvSpPr>
            <a:spLocks noGrp="1" noChangeArrowheads="1"/>
          </p:cNvSpPr>
          <p:nvPr>
            <p:ph type="title"/>
          </p:nvPr>
        </p:nvSpPr>
        <p:spPr>
          <a:xfrm>
            <a:off x="467544" y="404664"/>
            <a:ext cx="7886700" cy="1325562"/>
          </a:xfrm>
        </p:spPr>
        <p:txBody>
          <a:bodyPr/>
          <a:lstStyle/>
          <a:p>
            <a:r>
              <a:rPr lang="nl-NL" altLang="nl-NL" b="1" dirty="0"/>
              <a:t>Wat is een temperatuurprofiel?</a:t>
            </a:r>
            <a:br>
              <a:rPr lang="nl-NL" altLang="nl-NL" dirty="0"/>
            </a:br>
            <a:endParaRPr lang="nl-NL" altLang="nl-NL" b="1" dirty="0"/>
          </a:p>
        </p:txBody>
      </p:sp>
      <p:pic>
        <p:nvPicPr>
          <p:cNvPr id="68612" name="Afbeelding 6">
            <a:extLst>
              <a:ext uri="{FF2B5EF4-FFF2-40B4-BE49-F238E27FC236}">
                <a16:creationId xmlns:a16="http://schemas.microsoft.com/office/drawing/2014/main" id="{623B0B52-F87E-D998-ED51-4F9C0FE574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kstvak 2">
            <a:extLst>
              <a:ext uri="{FF2B5EF4-FFF2-40B4-BE49-F238E27FC236}">
                <a16:creationId xmlns:a16="http://schemas.microsoft.com/office/drawing/2014/main" id="{25452D77-B27F-7740-8D93-B9C220FBECB9}"/>
              </a:ext>
            </a:extLst>
          </p:cNvPr>
          <p:cNvSpPr txBox="1"/>
          <p:nvPr/>
        </p:nvSpPr>
        <p:spPr>
          <a:xfrm>
            <a:off x="465362" y="1556792"/>
            <a:ext cx="8100070" cy="2031325"/>
          </a:xfrm>
          <a:prstGeom prst="rect">
            <a:avLst/>
          </a:prstGeom>
          <a:noFill/>
        </p:spPr>
        <p:txBody>
          <a:bodyPr wrap="square" rtlCol="0">
            <a:spAutoFit/>
          </a:bodyPr>
          <a:lstStyle/>
          <a:p>
            <a:r>
              <a:rPr lang="nl-NL" sz="2100" dirty="0">
                <a:latin typeface="+mn-lt"/>
              </a:rPr>
              <a:t>De plantbalans wordt namelijk ook bepaald door de temperatuurverdeling verticaal in het gewas, naast een constante temperatuur-lichtverhouding (gemeten bij de kop van het gewas). </a:t>
            </a:r>
          </a:p>
          <a:p>
            <a:endParaRPr lang="nl-NL" sz="2100" dirty="0">
              <a:latin typeface="+mn-lt"/>
            </a:endParaRPr>
          </a:p>
          <a:p>
            <a:r>
              <a:rPr lang="nl-NL" sz="2100" dirty="0">
                <a:latin typeface="+mn-lt"/>
              </a:rPr>
              <a:t>Dit noemen we het temperatuurprofiel. Het temperatuurprofiel is ook van invloed op de hoogte van transpiratie.</a:t>
            </a:r>
          </a:p>
        </p:txBody>
      </p:sp>
      <p:pic>
        <p:nvPicPr>
          <p:cNvPr id="4" name="Afbeelding 3">
            <a:extLst>
              <a:ext uri="{FF2B5EF4-FFF2-40B4-BE49-F238E27FC236}">
                <a16:creationId xmlns:a16="http://schemas.microsoft.com/office/drawing/2014/main" id="{314D764C-EE7B-8818-171C-7A00DBAC01FF}"/>
              </a:ext>
            </a:extLst>
          </p:cNvPr>
          <p:cNvPicPr>
            <a:picLocks noChangeAspect="1"/>
          </p:cNvPicPr>
          <p:nvPr/>
        </p:nvPicPr>
        <p:blipFill>
          <a:blip r:embed="rId3"/>
          <a:stretch>
            <a:fillRect/>
          </a:stretch>
        </p:blipFill>
        <p:spPr>
          <a:xfrm>
            <a:off x="1043608" y="3698302"/>
            <a:ext cx="6660232" cy="2884503"/>
          </a:xfrm>
          <a:prstGeom prst="rect">
            <a:avLst/>
          </a:prstGeom>
        </p:spPr>
      </p:pic>
    </p:spTree>
    <p:extLst>
      <p:ext uri="{BB962C8B-B14F-4D97-AF65-F5344CB8AC3E}">
        <p14:creationId xmlns:p14="http://schemas.microsoft.com/office/powerpoint/2010/main" val="326785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el 1">
            <a:extLst>
              <a:ext uri="{FF2B5EF4-FFF2-40B4-BE49-F238E27FC236}">
                <a16:creationId xmlns:a16="http://schemas.microsoft.com/office/drawing/2014/main" id="{B303C175-3835-5B5E-787B-419357DBAADB}"/>
              </a:ext>
            </a:extLst>
          </p:cNvPr>
          <p:cNvSpPr>
            <a:spLocks noGrp="1" noChangeArrowheads="1"/>
          </p:cNvSpPr>
          <p:nvPr>
            <p:ph type="title"/>
          </p:nvPr>
        </p:nvSpPr>
        <p:spPr>
          <a:xfrm>
            <a:off x="490375" y="330200"/>
            <a:ext cx="7886700" cy="1325562"/>
          </a:xfrm>
        </p:spPr>
        <p:txBody>
          <a:bodyPr/>
          <a:lstStyle/>
          <a:p>
            <a:r>
              <a:rPr lang="nl-NL" altLang="nl-NL" b="1" dirty="0"/>
              <a:t>Invloed van temperatuurprofiel</a:t>
            </a:r>
            <a:br>
              <a:rPr lang="nl-NL" altLang="nl-NL" dirty="0"/>
            </a:br>
            <a:endParaRPr lang="nl-NL" altLang="nl-NL" b="1" dirty="0"/>
          </a:p>
        </p:txBody>
      </p:sp>
      <p:pic>
        <p:nvPicPr>
          <p:cNvPr id="68612" name="Afbeelding 6">
            <a:extLst>
              <a:ext uri="{FF2B5EF4-FFF2-40B4-BE49-F238E27FC236}">
                <a16:creationId xmlns:a16="http://schemas.microsoft.com/office/drawing/2014/main" id="{623B0B52-F87E-D998-ED51-4F9C0FE574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kstvak 2">
            <a:extLst>
              <a:ext uri="{FF2B5EF4-FFF2-40B4-BE49-F238E27FC236}">
                <a16:creationId xmlns:a16="http://schemas.microsoft.com/office/drawing/2014/main" id="{25452D77-B27F-7740-8D93-B9C220FBECB9}"/>
              </a:ext>
            </a:extLst>
          </p:cNvPr>
          <p:cNvSpPr txBox="1"/>
          <p:nvPr/>
        </p:nvSpPr>
        <p:spPr>
          <a:xfrm>
            <a:off x="490375" y="1124744"/>
            <a:ext cx="8100070" cy="3323987"/>
          </a:xfrm>
          <a:prstGeom prst="rect">
            <a:avLst/>
          </a:prstGeom>
          <a:noFill/>
        </p:spPr>
        <p:txBody>
          <a:bodyPr wrap="square" rtlCol="0">
            <a:spAutoFit/>
          </a:bodyPr>
          <a:lstStyle/>
          <a:p>
            <a:r>
              <a:rPr lang="nl-NL" sz="2100" dirty="0">
                <a:latin typeface="+mn-lt"/>
              </a:rPr>
              <a:t>Dit temperatuurprofiel heeft namelijk grote invloed op de verdeling van de assimilaten binnen het gewas. </a:t>
            </a:r>
          </a:p>
          <a:p>
            <a:endParaRPr lang="nl-NL" sz="2100" dirty="0">
              <a:latin typeface="+mn-lt"/>
            </a:endParaRPr>
          </a:p>
          <a:p>
            <a:r>
              <a:rPr lang="nl-NL" sz="2100" dirty="0">
                <a:latin typeface="+mn-lt"/>
              </a:rPr>
              <a:t>Bij een vruchtgroentegewas wordt de ontwikkeling in de kop bepaald door de temperatuur hoog in het gewas, maar de </a:t>
            </a:r>
            <a:r>
              <a:rPr lang="nl-NL" sz="2100" dirty="0" err="1">
                <a:latin typeface="+mn-lt"/>
              </a:rPr>
              <a:t>afrijpingsnelheid</a:t>
            </a:r>
            <a:r>
              <a:rPr lang="nl-NL" sz="2100" dirty="0">
                <a:latin typeface="+mn-lt"/>
              </a:rPr>
              <a:t> wordt bepaald door de temperatuur van de vruchten. </a:t>
            </a:r>
          </a:p>
          <a:p>
            <a:endParaRPr lang="nl-NL" sz="2100" dirty="0">
              <a:latin typeface="+mn-lt"/>
            </a:endParaRPr>
          </a:p>
          <a:p>
            <a:r>
              <a:rPr lang="nl-NL" sz="2100" dirty="0">
                <a:latin typeface="+mn-lt"/>
              </a:rPr>
              <a:t>Een andere verdeling van de temperatuur bij de kop, ten opzichte van de vruchten, resulteert in een ander evenwicht tussen aanmaak en verbruik, met als gevolg een andere plantbelasting.</a:t>
            </a:r>
          </a:p>
        </p:txBody>
      </p:sp>
      <p:pic>
        <p:nvPicPr>
          <p:cNvPr id="4" name="Afbeelding 3">
            <a:extLst>
              <a:ext uri="{FF2B5EF4-FFF2-40B4-BE49-F238E27FC236}">
                <a16:creationId xmlns:a16="http://schemas.microsoft.com/office/drawing/2014/main" id="{685E6062-42B1-C56B-C121-2E505AF84824}"/>
              </a:ext>
            </a:extLst>
          </p:cNvPr>
          <p:cNvPicPr>
            <a:picLocks noChangeAspect="1"/>
          </p:cNvPicPr>
          <p:nvPr/>
        </p:nvPicPr>
        <p:blipFill rotWithShape="1">
          <a:blip r:embed="rId3"/>
          <a:srcRect t="20160" b="22721"/>
          <a:stretch/>
        </p:blipFill>
        <p:spPr>
          <a:xfrm>
            <a:off x="1979712" y="4509120"/>
            <a:ext cx="3745670" cy="2139497"/>
          </a:xfrm>
          <a:prstGeom prst="rect">
            <a:avLst/>
          </a:prstGeom>
        </p:spPr>
      </p:pic>
    </p:spTree>
    <p:extLst>
      <p:ext uri="{BB962C8B-B14F-4D97-AF65-F5344CB8AC3E}">
        <p14:creationId xmlns:p14="http://schemas.microsoft.com/office/powerpoint/2010/main" val="1635618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fade">
                                      <p:cBhvr>
                                        <p:cTn id="7" dur="1000"/>
                                        <p:tgtEl>
                                          <p:spTgt spid="3">
                                            <p:txEl>
                                              <p:pRg st="2" end="2"/>
                                            </p:txEl>
                                          </p:spTgt>
                                        </p:tgtEl>
                                      </p:cBhvr>
                                    </p:animEffect>
                                    <p:anim calcmode="lin" valueType="num">
                                      <p:cBhvr>
                                        <p:cTn id="8"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fade">
                                      <p:cBhvr>
                                        <p:cTn id="12" dur="1000"/>
                                        <p:tgtEl>
                                          <p:spTgt spid="3">
                                            <p:txEl>
                                              <p:pRg st="4" end="4"/>
                                            </p:txEl>
                                          </p:spTgt>
                                        </p:tgtEl>
                                      </p:cBhvr>
                                    </p:animEffect>
                                    <p:anim calcmode="lin" valueType="num">
                                      <p:cBhvr>
                                        <p:cTn id="1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el 1">
            <a:extLst>
              <a:ext uri="{FF2B5EF4-FFF2-40B4-BE49-F238E27FC236}">
                <a16:creationId xmlns:a16="http://schemas.microsoft.com/office/drawing/2014/main" id="{B303C175-3835-5B5E-787B-419357DBAADB}"/>
              </a:ext>
            </a:extLst>
          </p:cNvPr>
          <p:cNvSpPr>
            <a:spLocks noGrp="1" noChangeArrowheads="1"/>
          </p:cNvSpPr>
          <p:nvPr>
            <p:ph type="title"/>
          </p:nvPr>
        </p:nvSpPr>
        <p:spPr>
          <a:xfrm>
            <a:off x="628650" y="457349"/>
            <a:ext cx="7886700" cy="885527"/>
          </a:xfrm>
        </p:spPr>
        <p:txBody>
          <a:bodyPr/>
          <a:lstStyle/>
          <a:p>
            <a:r>
              <a:rPr lang="nl-NL" altLang="nl-NL" b="1" dirty="0"/>
              <a:t>Opdracht</a:t>
            </a:r>
          </a:p>
        </p:txBody>
      </p:sp>
      <p:pic>
        <p:nvPicPr>
          <p:cNvPr id="68612" name="Afbeelding 6">
            <a:extLst>
              <a:ext uri="{FF2B5EF4-FFF2-40B4-BE49-F238E27FC236}">
                <a16:creationId xmlns:a16="http://schemas.microsoft.com/office/drawing/2014/main" id="{623B0B52-F87E-D998-ED51-4F9C0FE574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kstvak 1">
            <a:extLst>
              <a:ext uri="{FF2B5EF4-FFF2-40B4-BE49-F238E27FC236}">
                <a16:creationId xmlns:a16="http://schemas.microsoft.com/office/drawing/2014/main" id="{601C5E90-F2A9-F89E-FBD2-0C7EC3AAECF2}"/>
              </a:ext>
            </a:extLst>
          </p:cNvPr>
          <p:cNvSpPr txBox="1"/>
          <p:nvPr/>
        </p:nvSpPr>
        <p:spPr>
          <a:xfrm>
            <a:off x="755576" y="1988840"/>
            <a:ext cx="7848674" cy="4524315"/>
          </a:xfrm>
          <a:prstGeom prst="rect">
            <a:avLst/>
          </a:prstGeom>
          <a:noFill/>
        </p:spPr>
        <p:txBody>
          <a:bodyPr wrap="square" rtlCol="0">
            <a:spAutoFit/>
          </a:bodyPr>
          <a:lstStyle/>
          <a:p>
            <a:r>
              <a:rPr lang="nl-NL" sz="2400" dirty="0"/>
              <a:t>Lees van de CIV module</a:t>
            </a:r>
            <a:br>
              <a:rPr lang="nl-NL" sz="2400" dirty="0"/>
            </a:br>
            <a:r>
              <a:rPr lang="nl-NL" sz="2400" dirty="0"/>
              <a:t>Het Nieuwe Telen:</a:t>
            </a:r>
          </a:p>
          <a:p>
            <a:endParaRPr lang="nl-NL" sz="2400" dirty="0"/>
          </a:p>
          <a:p>
            <a:pPr marL="285750" indent="-285750">
              <a:buFont typeface="Arial" panose="020B0604020202020204" pitchFamily="34" charset="0"/>
              <a:buChar char="•"/>
            </a:pPr>
            <a:r>
              <a:rPr lang="nl-NL" sz="2400" dirty="0"/>
              <a:t>Hoofdstuk 2.10 Plantbalans en het</a:t>
            </a:r>
            <a:br>
              <a:rPr lang="nl-NL" sz="2400" dirty="0"/>
            </a:br>
            <a:r>
              <a:rPr lang="nl-NL" sz="2400" dirty="0"/>
              <a:t>verticale temperatuurprofiel</a:t>
            </a:r>
          </a:p>
          <a:p>
            <a:pPr marL="285750" indent="-285750">
              <a:buFont typeface="Arial" panose="020B0604020202020204" pitchFamily="34" charset="0"/>
              <a:buChar char="•"/>
            </a:pPr>
            <a:endParaRPr lang="nl-NL" sz="2400" dirty="0"/>
          </a:p>
          <a:p>
            <a:r>
              <a:rPr lang="nl-NL" sz="2400" dirty="0"/>
              <a:t>Maak op het einde van hoofdstuk 2.10</a:t>
            </a:r>
            <a:br>
              <a:rPr lang="nl-NL" sz="2400" dirty="0"/>
            </a:br>
            <a:r>
              <a:rPr lang="nl-NL" sz="2400" dirty="0"/>
              <a:t>alle simulatieopdrachten </a:t>
            </a:r>
          </a:p>
          <a:p>
            <a:endParaRPr lang="nl-NL" sz="2400" dirty="0"/>
          </a:p>
          <a:p>
            <a:endParaRPr lang="nl-NL" sz="2400" dirty="0"/>
          </a:p>
          <a:p>
            <a:r>
              <a:rPr lang="nl-NL" sz="2400" dirty="0"/>
              <a:t>Maak van alle opdrachten</a:t>
            </a:r>
            <a:br>
              <a:rPr lang="nl-NL" sz="2400" dirty="0"/>
            </a:br>
            <a:r>
              <a:rPr lang="nl-NL" sz="2400" dirty="0"/>
              <a:t> een print screen </a:t>
            </a:r>
          </a:p>
        </p:txBody>
      </p:sp>
      <p:pic>
        <p:nvPicPr>
          <p:cNvPr id="5" name="Afbeelding 4">
            <a:extLst>
              <a:ext uri="{FF2B5EF4-FFF2-40B4-BE49-F238E27FC236}">
                <a16:creationId xmlns:a16="http://schemas.microsoft.com/office/drawing/2014/main" id="{E3665D20-0759-33CC-7164-9B64C9AFDEBD}"/>
              </a:ext>
            </a:extLst>
          </p:cNvPr>
          <p:cNvPicPr>
            <a:picLocks noChangeAspect="1"/>
          </p:cNvPicPr>
          <p:nvPr/>
        </p:nvPicPr>
        <p:blipFill>
          <a:blip r:embed="rId3"/>
          <a:stretch>
            <a:fillRect/>
          </a:stretch>
        </p:blipFill>
        <p:spPr>
          <a:xfrm>
            <a:off x="5796136" y="1064945"/>
            <a:ext cx="3278006" cy="5877272"/>
          </a:xfrm>
          <a:prstGeom prst="rect">
            <a:avLst/>
          </a:prstGeom>
        </p:spPr>
      </p:pic>
    </p:spTree>
    <p:extLst>
      <p:ext uri="{BB962C8B-B14F-4D97-AF65-F5344CB8AC3E}">
        <p14:creationId xmlns:p14="http://schemas.microsoft.com/office/powerpoint/2010/main" val="36800327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el 1">
            <a:extLst>
              <a:ext uri="{FF2B5EF4-FFF2-40B4-BE49-F238E27FC236}">
                <a16:creationId xmlns:a16="http://schemas.microsoft.com/office/drawing/2014/main" id="{284D7A78-0E7E-C616-634D-7B6302BC9AB6}"/>
              </a:ext>
            </a:extLst>
          </p:cNvPr>
          <p:cNvSpPr>
            <a:spLocks noGrp="1" noChangeArrowheads="1"/>
          </p:cNvSpPr>
          <p:nvPr>
            <p:ph type="title"/>
          </p:nvPr>
        </p:nvSpPr>
        <p:spPr>
          <a:xfrm>
            <a:off x="628650" y="900113"/>
            <a:ext cx="7886700" cy="765175"/>
          </a:xfrm>
        </p:spPr>
        <p:txBody>
          <a:bodyPr/>
          <a:lstStyle/>
          <a:p>
            <a:pPr eaLnBrk="1" hangingPunct="1"/>
            <a:r>
              <a:rPr lang="nl-NL" altLang="nl-NL" b="1"/>
              <a:t>Plantbalansen</a:t>
            </a:r>
          </a:p>
        </p:txBody>
      </p:sp>
      <p:sp>
        <p:nvSpPr>
          <p:cNvPr id="21507" name="Tijdelijke aanduiding voor inhoud 2">
            <a:extLst>
              <a:ext uri="{FF2B5EF4-FFF2-40B4-BE49-F238E27FC236}">
                <a16:creationId xmlns:a16="http://schemas.microsoft.com/office/drawing/2014/main" id="{F9BEE605-CC66-4821-BCEF-086146C6E17C}"/>
              </a:ext>
            </a:extLst>
          </p:cNvPr>
          <p:cNvSpPr>
            <a:spLocks noGrp="1" noChangeArrowheads="1"/>
          </p:cNvSpPr>
          <p:nvPr>
            <p:ph idx="1"/>
          </p:nvPr>
        </p:nvSpPr>
        <p:spPr>
          <a:xfrm>
            <a:off x="755650" y="1665288"/>
            <a:ext cx="7521575" cy="4351337"/>
          </a:xfrm>
        </p:spPr>
        <p:txBody>
          <a:bodyPr/>
          <a:lstStyle/>
          <a:p>
            <a:pPr marL="0" indent="0">
              <a:buFont typeface="Arial" panose="020B0604020202020204" pitchFamily="34" charset="0"/>
              <a:buNone/>
              <a:defRPr/>
            </a:pPr>
            <a:r>
              <a:rPr lang="nl-NL" altLang="nl-NL" dirty="0"/>
              <a:t> </a:t>
            </a:r>
          </a:p>
          <a:p>
            <a:pPr marL="0" indent="0">
              <a:buFont typeface="Arial" panose="020B0604020202020204" pitchFamily="34" charset="0"/>
              <a:buNone/>
              <a:defRPr/>
            </a:pPr>
            <a:r>
              <a:rPr lang="nl-NL" dirty="0"/>
              <a:t>De 3 plantbalansen:</a:t>
            </a:r>
          </a:p>
          <a:p>
            <a:pPr>
              <a:buFont typeface="Wingdings" panose="05000000000000000000" pitchFamily="2" charset="2"/>
              <a:buChar char="Ø"/>
              <a:defRPr/>
            </a:pPr>
            <a:r>
              <a:rPr lang="nl-NL" dirty="0"/>
              <a:t>Assimilatenbalans</a:t>
            </a:r>
          </a:p>
          <a:p>
            <a:pPr>
              <a:buFont typeface="Wingdings" panose="05000000000000000000" pitchFamily="2" charset="2"/>
              <a:buChar char="Ø"/>
              <a:defRPr/>
            </a:pPr>
            <a:r>
              <a:rPr lang="nl-NL" dirty="0"/>
              <a:t>Waterbalans</a:t>
            </a:r>
          </a:p>
          <a:p>
            <a:pPr>
              <a:buFont typeface="Wingdings" panose="05000000000000000000" pitchFamily="2" charset="2"/>
              <a:buChar char="Ø"/>
              <a:defRPr/>
            </a:pPr>
            <a:r>
              <a:rPr lang="nl-NL" dirty="0"/>
              <a:t>Energiebalans</a:t>
            </a:r>
          </a:p>
          <a:p>
            <a:pPr marL="0" indent="0">
              <a:buFont typeface="Arial" panose="020B0604020202020204" pitchFamily="34" charset="0"/>
              <a:buNone/>
              <a:defRPr/>
            </a:pPr>
            <a:endParaRPr lang="nl-NL" dirty="0"/>
          </a:p>
          <a:p>
            <a:pPr marL="0" indent="0">
              <a:buFont typeface="Arial" panose="020B0604020202020204" pitchFamily="34" charset="0"/>
              <a:buNone/>
              <a:defRPr/>
            </a:pPr>
            <a:r>
              <a:rPr lang="nl-NL" dirty="0"/>
              <a:t>Opereren niet los van elkaar maar staan met elkaar in </a:t>
            </a:r>
            <a:r>
              <a:rPr lang="nl-NL" b="1" dirty="0"/>
              <a:t>verbindin</a:t>
            </a:r>
            <a:r>
              <a:rPr lang="nl-NL" dirty="0"/>
              <a:t>g via de werking van de huidmondjes. </a:t>
            </a:r>
          </a:p>
          <a:p>
            <a:pPr marL="0" indent="0">
              <a:buFont typeface="Arial" panose="020B0604020202020204" pitchFamily="34" charset="0"/>
              <a:buNone/>
              <a:defRPr/>
            </a:pPr>
            <a:endParaRPr lang="nl-NL" dirty="0"/>
          </a:p>
          <a:p>
            <a:pPr marL="0" indent="0">
              <a:buFont typeface="Arial" panose="020B0604020202020204" pitchFamily="34" charset="0"/>
              <a:buNone/>
              <a:defRPr/>
            </a:pPr>
            <a:br>
              <a:rPr lang="nl-NL" dirty="0"/>
            </a:br>
            <a:r>
              <a:rPr lang="nl-NL" dirty="0"/>
              <a:t>      </a:t>
            </a:r>
            <a:endParaRPr lang="nl-NL" b="1" dirty="0"/>
          </a:p>
        </p:txBody>
      </p:sp>
      <p:pic>
        <p:nvPicPr>
          <p:cNvPr id="33796" name="Afbeelding 6">
            <a:extLst>
              <a:ext uri="{FF2B5EF4-FFF2-40B4-BE49-F238E27FC236}">
                <a16:creationId xmlns:a16="http://schemas.microsoft.com/office/drawing/2014/main" id="{12D06F35-6BB1-C09B-4AC7-7EF9F5D8C1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7" name="Rechthoek 3">
            <a:extLst>
              <a:ext uri="{FF2B5EF4-FFF2-40B4-BE49-F238E27FC236}">
                <a16:creationId xmlns:a16="http://schemas.microsoft.com/office/drawing/2014/main" id="{8E731ECD-511C-07AA-6C74-66A45955D7EF}"/>
              </a:ext>
            </a:extLst>
          </p:cNvPr>
          <p:cNvSpPr>
            <a:spLocks noChangeArrowheads="1"/>
          </p:cNvSpPr>
          <p:nvPr/>
        </p:nvSpPr>
        <p:spPr bwMode="auto">
          <a:xfrm>
            <a:off x="6823075" y="3270250"/>
            <a:ext cx="214153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endParaRPr lang="nl-NL" altLang="nl-NL">
              <a:solidFill>
                <a:srgbClr val="78933C"/>
              </a:solidFill>
            </a:endParaRPr>
          </a:p>
          <a:p>
            <a:endParaRPr lang="nl-NL" altLang="nl-NL"/>
          </a:p>
        </p:txBody>
      </p:sp>
      <p:pic>
        <p:nvPicPr>
          <p:cNvPr id="7" name="Afbeelding 1">
            <a:extLst>
              <a:ext uri="{FF2B5EF4-FFF2-40B4-BE49-F238E27FC236}">
                <a16:creationId xmlns:a16="http://schemas.microsoft.com/office/drawing/2014/main" id="{437F56E4-EDE9-33C9-0723-8E4C7A24872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859338" y="1492250"/>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507">
                                            <p:txEl>
                                              <p:pRg st="2" end="2"/>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1507">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1507">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150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599C506B-4BEF-4352-F5BE-ED84B767ECF0}"/>
              </a:ext>
            </a:extLst>
          </p:cNvPr>
          <p:cNvSpPr>
            <a:spLocks noGrp="1" noChangeArrowheads="1"/>
          </p:cNvSpPr>
          <p:nvPr>
            <p:ph type="title"/>
          </p:nvPr>
        </p:nvSpPr>
        <p:spPr>
          <a:xfrm>
            <a:off x="636588" y="606425"/>
            <a:ext cx="7962900" cy="1325563"/>
          </a:xfrm>
        </p:spPr>
        <p:txBody>
          <a:bodyPr/>
          <a:lstStyle/>
          <a:p>
            <a:pPr eaLnBrk="1" hangingPunct="1"/>
            <a:r>
              <a:rPr lang="nl-NL" altLang="nl-NL" b="1"/>
              <a:t>Huidmondjes en plantbalansen</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623888" y="1931988"/>
            <a:ext cx="7975600" cy="4351337"/>
          </a:xfrm>
        </p:spPr>
        <p:txBody>
          <a:bodyPr/>
          <a:lstStyle/>
          <a:p>
            <a:pPr marL="0" indent="0">
              <a:buFont typeface="Arial" panose="020B0604020202020204" pitchFamily="34" charset="0"/>
              <a:buNone/>
              <a:defRPr/>
            </a:pPr>
            <a:r>
              <a:rPr lang="nl-NL" altLang="nl-NL" dirty="0"/>
              <a:t>Huidmondjes </a:t>
            </a:r>
            <a:r>
              <a:rPr lang="nl-NL" altLang="nl-NL" b="1" dirty="0"/>
              <a:t>open</a:t>
            </a:r>
            <a:r>
              <a:rPr lang="nl-NL" altLang="nl-NL" dirty="0"/>
              <a:t>:</a:t>
            </a:r>
            <a:br>
              <a:rPr lang="nl-NL" altLang="nl-NL" dirty="0"/>
            </a:br>
            <a:endParaRPr lang="nl-NL" altLang="nl-NL" dirty="0"/>
          </a:p>
          <a:p>
            <a:pPr>
              <a:buFont typeface="Wingdings" panose="05000000000000000000" pitchFamily="2" charset="2"/>
              <a:buChar char="Ø"/>
              <a:defRPr/>
            </a:pPr>
            <a:r>
              <a:rPr lang="nl-NL" altLang="nl-NL" b="1" dirty="0"/>
              <a:t>Assimilatenbalans </a:t>
            </a:r>
            <a:r>
              <a:rPr lang="nl-NL" altLang="nl-NL" dirty="0"/>
              <a:t>=</a:t>
            </a:r>
            <a:r>
              <a:rPr lang="nl-NL" altLang="nl-NL" b="1" dirty="0"/>
              <a:t> </a:t>
            </a:r>
            <a:r>
              <a:rPr lang="nl-NL" altLang="nl-NL" dirty="0"/>
              <a:t>CO2-opname</a:t>
            </a:r>
            <a:br>
              <a:rPr lang="nl-NL" altLang="nl-NL" b="1" dirty="0"/>
            </a:br>
            <a:endParaRPr lang="nl-NL" altLang="nl-NL" b="1" dirty="0"/>
          </a:p>
          <a:p>
            <a:pPr>
              <a:buFont typeface="Wingdings" panose="05000000000000000000" pitchFamily="2" charset="2"/>
              <a:buChar char="Ø"/>
              <a:defRPr/>
            </a:pPr>
            <a:r>
              <a:rPr lang="nl-NL" altLang="nl-NL" b="1" dirty="0"/>
              <a:t>waterbalans</a:t>
            </a:r>
            <a:r>
              <a:rPr lang="nl-NL" altLang="nl-NL" dirty="0"/>
              <a:t>  = verdamping </a:t>
            </a:r>
          </a:p>
          <a:p>
            <a:pPr>
              <a:buFont typeface="Wingdings" panose="05000000000000000000" pitchFamily="2" charset="2"/>
              <a:buChar char="Ø"/>
              <a:defRPr/>
            </a:pPr>
            <a:endParaRPr lang="nl-NL" altLang="nl-NL" b="1" dirty="0"/>
          </a:p>
          <a:p>
            <a:pPr>
              <a:buFont typeface="Wingdings" panose="05000000000000000000" pitchFamily="2" charset="2"/>
              <a:buChar char="Ø"/>
              <a:defRPr/>
            </a:pPr>
            <a:r>
              <a:rPr lang="nl-NL" altLang="nl-NL" b="1" dirty="0"/>
              <a:t>Energiebalans </a:t>
            </a:r>
            <a:r>
              <a:rPr lang="nl-NL" altLang="nl-NL" dirty="0"/>
              <a:t>= gewas kan zichzelf koelen </a:t>
            </a:r>
            <a:br>
              <a:rPr lang="nl-NL" altLang="nl-NL" dirty="0"/>
            </a:br>
            <a:endParaRPr lang="nl-NL" altLang="nl-NL" b="1" dirty="0"/>
          </a:p>
          <a:p>
            <a:pPr>
              <a:buFont typeface="Wingdings" panose="05000000000000000000" pitchFamily="2" charset="2"/>
              <a:buChar char="Ø"/>
              <a:defRPr/>
            </a:pPr>
            <a:endParaRPr lang="nl-NL" altLang="nl-NL" dirty="0"/>
          </a:p>
          <a:p>
            <a:pPr marL="0" indent="0">
              <a:buFont typeface="Arial" panose="020B0604020202020204" pitchFamily="34" charset="0"/>
              <a:buNone/>
              <a:defRPr/>
            </a:pPr>
            <a:br>
              <a:rPr lang="nl-NL" altLang="nl-NL" b="1" dirty="0"/>
            </a:br>
            <a:endParaRPr lang="nl-NL" altLang="nl-NL" dirty="0"/>
          </a:p>
        </p:txBody>
      </p:sp>
      <p:pic>
        <p:nvPicPr>
          <p:cNvPr id="35844" name="Afbeelding 6">
            <a:extLst>
              <a:ext uri="{FF2B5EF4-FFF2-40B4-BE49-F238E27FC236}">
                <a16:creationId xmlns:a16="http://schemas.microsoft.com/office/drawing/2014/main" id="{F6C4E133-8C81-E02C-B31A-33CAEEADCD9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5845" name="Afbeelding 1">
            <a:extLst>
              <a:ext uri="{FF2B5EF4-FFF2-40B4-BE49-F238E27FC236}">
                <a16:creationId xmlns:a16="http://schemas.microsoft.com/office/drawing/2014/main" id="{923D827C-5385-EE17-D0A0-5D807490484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796136" y="2060848"/>
            <a:ext cx="3089275" cy="338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560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560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el 1">
            <a:extLst>
              <a:ext uri="{FF2B5EF4-FFF2-40B4-BE49-F238E27FC236}">
                <a16:creationId xmlns:a16="http://schemas.microsoft.com/office/drawing/2014/main" id="{AD3413D5-9144-ACA4-1BEA-D44D1C25AF38}"/>
              </a:ext>
            </a:extLst>
          </p:cNvPr>
          <p:cNvSpPr>
            <a:spLocks noGrp="1" noChangeArrowheads="1"/>
          </p:cNvSpPr>
          <p:nvPr>
            <p:ph type="title"/>
          </p:nvPr>
        </p:nvSpPr>
        <p:spPr>
          <a:xfrm>
            <a:off x="636588" y="606425"/>
            <a:ext cx="7962900" cy="1325563"/>
          </a:xfrm>
        </p:spPr>
        <p:txBody>
          <a:bodyPr/>
          <a:lstStyle/>
          <a:p>
            <a:pPr eaLnBrk="1" hangingPunct="1"/>
            <a:r>
              <a:rPr lang="nl-NL" altLang="nl-NL" sz="3600" b="1"/>
              <a:t>Groei </a:t>
            </a:r>
            <a:endParaRPr lang="nl-NL" altLang="nl-NL" b="1"/>
          </a:p>
        </p:txBody>
      </p:sp>
      <p:sp>
        <p:nvSpPr>
          <p:cNvPr id="36867" name="Tijdelijke aanduiding voor inhoud 2">
            <a:extLst>
              <a:ext uri="{FF2B5EF4-FFF2-40B4-BE49-F238E27FC236}">
                <a16:creationId xmlns:a16="http://schemas.microsoft.com/office/drawing/2014/main" id="{ACD3AE55-D329-CC02-0E33-045086931A72}"/>
              </a:ext>
            </a:extLst>
          </p:cNvPr>
          <p:cNvSpPr>
            <a:spLocks noGrp="1" noChangeArrowheads="1"/>
          </p:cNvSpPr>
          <p:nvPr>
            <p:ph idx="1"/>
          </p:nvPr>
        </p:nvSpPr>
        <p:spPr>
          <a:xfrm>
            <a:off x="636588" y="1955800"/>
            <a:ext cx="7975600" cy="4351338"/>
          </a:xfrm>
        </p:spPr>
        <p:txBody>
          <a:bodyPr/>
          <a:lstStyle/>
          <a:p>
            <a:pPr marL="0" indent="0">
              <a:buFont typeface="Arial" panose="020B0604020202020204" pitchFamily="34" charset="0"/>
              <a:buNone/>
            </a:pPr>
            <a:r>
              <a:rPr lang="nl-NL" altLang="nl-NL" sz="4000"/>
              <a:t>Begint bij het optimaal benutten van licht!</a:t>
            </a:r>
          </a:p>
          <a:p>
            <a:pPr marL="0" indent="0">
              <a:buFont typeface="Arial" panose="020B0604020202020204" pitchFamily="34" charset="0"/>
              <a:buNone/>
            </a:pPr>
            <a:br>
              <a:rPr lang="nl-NL" altLang="nl-NL" b="1"/>
            </a:br>
            <a:endParaRPr lang="nl-NL" altLang="nl-NL"/>
          </a:p>
        </p:txBody>
      </p:sp>
      <p:pic>
        <p:nvPicPr>
          <p:cNvPr id="36868" name="Afbeelding 6">
            <a:extLst>
              <a:ext uri="{FF2B5EF4-FFF2-40B4-BE49-F238E27FC236}">
                <a16:creationId xmlns:a16="http://schemas.microsoft.com/office/drawing/2014/main" id="{6DCA0130-E048-1484-7C59-D6311F2FC41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2" descr="Image result for groei">
            <a:extLst>
              <a:ext uri="{FF2B5EF4-FFF2-40B4-BE49-F238E27FC236}">
                <a16:creationId xmlns:a16="http://schemas.microsoft.com/office/drawing/2014/main" id="{1A6A00D3-A380-DC8F-327E-B849162440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4350" y="3716338"/>
            <a:ext cx="3806825"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Afbeelding 3">
            <a:extLst>
              <a:ext uri="{FF2B5EF4-FFF2-40B4-BE49-F238E27FC236}">
                <a16:creationId xmlns:a16="http://schemas.microsoft.com/office/drawing/2014/main" id="{1D3431AD-EA0F-34C9-21CD-3E5C0E4134EB}"/>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52613" y="3289300"/>
            <a:ext cx="1687512"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el 1">
            <a:extLst>
              <a:ext uri="{FF2B5EF4-FFF2-40B4-BE49-F238E27FC236}">
                <a16:creationId xmlns:a16="http://schemas.microsoft.com/office/drawing/2014/main" id="{91D9641E-31C4-6AD1-A923-1865881B936F}"/>
              </a:ext>
            </a:extLst>
          </p:cNvPr>
          <p:cNvSpPr>
            <a:spLocks noGrp="1" noChangeArrowheads="1"/>
          </p:cNvSpPr>
          <p:nvPr>
            <p:ph type="title"/>
          </p:nvPr>
        </p:nvSpPr>
        <p:spPr>
          <a:xfrm>
            <a:off x="593725" y="882650"/>
            <a:ext cx="7886700" cy="1047750"/>
          </a:xfrm>
        </p:spPr>
        <p:txBody>
          <a:bodyPr/>
          <a:lstStyle/>
          <a:p>
            <a:pPr eaLnBrk="1" hangingPunct="1"/>
            <a:r>
              <a:rPr lang="nl-NL" altLang="nl-NL" b="1"/>
              <a:t>Assimilatenbalans</a:t>
            </a:r>
          </a:p>
        </p:txBody>
      </p:sp>
      <p:sp>
        <p:nvSpPr>
          <p:cNvPr id="27651" name="Tijdelijke aanduiding voor inhoud 2">
            <a:extLst>
              <a:ext uri="{FF2B5EF4-FFF2-40B4-BE49-F238E27FC236}">
                <a16:creationId xmlns:a16="http://schemas.microsoft.com/office/drawing/2014/main" id="{FFCE6980-DB3D-8B96-8FD9-CB27CABAE630}"/>
              </a:ext>
            </a:extLst>
          </p:cNvPr>
          <p:cNvSpPr>
            <a:spLocks noGrp="1" noChangeArrowheads="1"/>
          </p:cNvSpPr>
          <p:nvPr>
            <p:ph idx="1"/>
          </p:nvPr>
        </p:nvSpPr>
        <p:spPr>
          <a:xfrm>
            <a:off x="657225" y="1700213"/>
            <a:ext cx="7975600" cy="4424362"/>
          </a:xfrm>
        </p:spPr>
        <p:txBody>
          <a:bodyPr/>
          <a:lstStyle/>
          <a:p>
            <a:pPr marL="0" indent="0">
              <a:buFont typeface="Arial" panose="020B0604020202020204" pitchFamily="34" charset="0"/>
              <a:buNone/>
            </a:pPr>
            <a:r>
              <a:rPr lang="nl-NL" altLang="nl-NL" dirty="0"/>
              <a:t> </a:t>
            </a:r>
          </a:p>
          <a:p>
            <a:pPr marL="0" indent="0">
              <a:buFont typeface="Arial" panose="020B0604020202020204" pitchFamily="34" charset="0"/>
              <a:buNone/>
            </a:pPr>
            <a:endParaRPr lang="nl-NL" altLang="nl-NL" dirty="0"/>
          </a:p>
          <a:p>
            <a:pPr marL="0" indent="0">
              <a:buFont typeface="Arial" panose="020B0604020202020204" pitchFamily="34" charset="0"/>
              <a:buNone/>
            </a:pPr>
            <a:endParaRPr lang="nl-NL" altLang="nl-NL" dirty="0"/>
          </a:p>
          <a:p>
            <a:pPr marL="0" indent="0">
              <a:buFont typeface="Arial" panose="020B0604020202020204" pitchFamily="34" charset="0"/>
              <a:buNone/>
            </a:pPr>
            <a:endParaRPr lang="nl-NL" altLang="nl-NL" dirty="0"/>
          </a:p>
          <a:p>
            <a:pPr marL="0" indent="0">
              <a:buFont typeface="Arial" panose="020B0604020202020204" pitchFamily="34" charset="0"/>
              <a:buNone/>
            </a:pPr>
            <a:r>
              <a:rPr lang="nl-NL" altLang="nl-NL" dirty="0"/>
              <a:t>                                                           LICHT</a:t>
            </a:r>
          </a:p>
          <a:p>
            <a:pPr marL="0" indent="0">
              <a:buFont typeface="Arial" panose="020B0604020202020204" pitchFamily="34" charset="0"/>
              <a:buNone/>
            </a:pPr>
            <a:endParaRPr lang="nl-NL" altLang="nl-NL" dirty="0"/>
          </a:p>
          <a:p>
            <a:pPr marL="0" indent="0">
              <a:buFont typeface="Arial" panose="020B0604020202020204" pitchFamily="34" charset="0"/>
              <a:buNone/>
            </a:pPr>
            <a:r>
              <a:rPr lang="nl-NL" altLang="nl-NL" dirty="0"/>
              <a:t>koolzuurgas + water + warmte                        suiker + zuurstof  </a:t>
            </a:r>
          </a:p>
          <a:p>
            <a:pPr marL="0" indent="0">
              <a:buFont typeface="Arial" panose="020B0604020202020204" pitchFamily="34" charset="0"/>
              <a:buNone/>
            </a:pPr>
            <a:endParaRPr lang="nl-NL" altLang="nl-NL" dirty="0"/>
          </a:p>
          <a:p>
            <a:pPr marL="0" indent="0">
              <a:buFont typeface="Arial" panose="020B0604020202020204" pitchFamily="34" charset="0"/>
              <a:buNone/>
            </a:pPr>
            <a:r>
              <a:rPr lang="nl-NL" altLang="nl-NL" dirty="0"/>
              <a:t>Deze suikers worden </a:t>
            </a:r>
            <a:r>
              <a:rPr lang="nl-NL" altLang="nl-NL" b="1" dirty="0"/>
              <a:t>assimilaten</a:t>
            </a:r>
            <a:r>
              <a:rPr lang="nl-NL" altLang="nl-NL" dirty="0"/>
              <a:t> genoemd.</a:t>
            </a:r>
          </a:p>
          <a:p>
            <a:pPr marL="0" indent="0">
              <a:buFont typeface="Arial" panose="020B0604020202020204" pitchFamily="34" charset="0"/>
              <a:buNone/>
            </a:pPr>
            <a:endParaRPr lang="nl-NL" altLang="nl-NL" dirty="0"/>
          </a:p>
          <a:p>
            <a:pPr marL="0" indent="0">
              <a:buFont typeface="Arial" panose="020B0604020202020204" pitchFamily="34" charset="0"/>
              <a:buNone/>
            </a:pPr>
            <a:endParaRPr lang="nl-NL" altLang="nl-NL" dirty="0"/>
          </a:p>
        </p:txBody>
      </p:sp>
      <p:pic>
        <p:nvPicPr>
          <p:cNvPr id="37892" name="Afbeelding 6">
            <a:extLst>
              <a:ext uri="{FF2B5EF4-FFF2-40B4-BE49-F238E27FC236}">
                <a16:creationId xmlns:a16="http://schemas.microsoft.com/office/drawing/2014/main" id="{C55E004B-4076-2917-4E3D-516BCA11D9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Pijl-omlaag 1">
            <a:extLst>
              <a:ext uri="{FF2B5EF4-FFF2-40B4-BE49-F238E27FC236}">
                <a16:creationId xmlns:a16="http://schemas.microsoft.com/office/drawing/2014/main" id="{70961937-81C9-4D62-BCEE-E07D99D704C3}"/>
              </a:ext>
            </a:extLst>
          </p:cNvPr>
          <p:cNvSpPr/>
          <p:nvPr/>
        </p:nvSpPr>
        <p:spPr>
          <a:xfrm>
            <a:off x="4500563" y="3594100"/>
            <a:ext cx="288925" cy="4333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p>
        </p:txBody>
      </p:sp>
      <p:sp>
        <p:nvSpPr>
          <p:cNvPr id="3" name="Pijl-rechts 2">
            <a:extLst>
              <a:ext uri="{FF2B5EF4-FFF2-40B4-BE49-F238E27FC236}">
                <a16:creationId xmlns:a16="http://schemas.microsoft.com/office/drawing/2014/main" id="{88274DF3-93F1-4529-A919-12D1D27D9F86}"/>
              </a:ext>
            </a:extLst>
          </p:cNvPr>
          <p:cNvSpPr/>
          <p:nvPr/>
        </p:nvSpPr>
        <p:spPr>
          <a:xfrm>
            <a:off x="4103688" y="4097338"/>
            <a:ext cx="1082675" cy="215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p>
        </p:txBody>
      </p:sp>
      <p:pic>
        <p:nvPicPr>
          <p:cNvPr id="37895" name="Afbeelding 3">
            <a:extLst>
              <a:ext uri="{FF2B5EF4-FFF2-40B4-BE49-F238E27FC236}">
                <a16:creationId xmlns:a16="http://schemas.microsoft.com/office/drawing/2014/main" id="{7AB31624-BE88-064C-E0BC-166062452749}"/>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619875" y="1887538"/>
            <a:ext cx="1770063" cy="168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6" name="Tekstvak 4">
            <a:extLst>
              <a:ext uri="{FF2B5EF4-FFF2-40B4-BE49-F238E27FC236}">
                <a16:creationId xmlns:a16="http://schemas.microsoft.com/office/drawing/2014/main" id="{54CE6EE0-F3E3-F14E-99F1-59653493C164}"/>
              </a:ext>
            </a:extLst>
          </p:cNvPr>
          <p:cNvSpPr txBox="1">
            <a:spLocks noChangeArrowheads="1"/>
          </p:cNvSpPr>
          <p:nvPr/>
        </p:nvSpPr>
        <p:spPr bwMode="auto">
          <a:xfrm>
            <a:off x="576263" y="2197100"/>
            <a:ext cx="406876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nl-NL" altLang="nl-NL"/>
              <a:t> </a:t>
            </a:r>
            <a:r>
              <a:rPr lang="nl-NL" altLang="nl-NL" sz="2100" b="1"/>
              <a:t>FOTOSYNTHESE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765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el 1">
            <a:extLst>
              <a:ext uri="{FF2B5EF4-FFF2-40B4-BE49-F238E27FC236}">
                <a16:creationId xmlns:a16="http://schemas.microsoft.com/office/drawing/2014/main" id="{C2A60077-93E7-0A81-469E-171D9D6F643F}"/>
              </a:ext>
            </a:extLst>
          </p:cNvPr>
          <p:cNvSpPr>
            <a:spLocks noGrp="1" noChangeArrowheads="1"/>
          </p:cNvSpPr>
          <p:nvPr>
            <p:ph type="title"/>
          </p:nvPr>
        </p:nvSpPr>
        <p:spPr>
          <a:xfrm>
            <a:off x="619125" y="1025525"/>
            <a:ext cx="7886700" cy="765175"/>
          </a:xfrm>
        </p:spPr>
        <p:txBody>
          <a:bodyPr/>
          <a:lstStyle/>
          <a:p>
            <a:pPr eaLnBrk="1" hangingPunct="1"/>
            <a:r>
              <a:rPr lang="nl-NL" altLang="nl-NL" b="1"/>
              <a:t>Plantprocessen: assimilatenbalans</a:t>
            </a:r>
          </a:p>
        </p:txBody>
      </p:sp>
      <p:sp>
        <p:nvSpPr>
          <p:cNvPr id="38915" name="Tijdelijke aanduiding voor inhoud 2">
            <a:extLst>
              <a:ext uri="{FF2B5EF4-FFF2-40B4-BE49-F238E27FC236}">
                <a16:creationId xmlns:a16="http://schemas.microsoft.com/office/drawing/2014/main" id="{BF700854-059D-0398-13E0-5C5E6F2D971D}"/>
              </a:ext>
            </a:extLst>
          </p:cNvPr>
          <p:cNvSpPr>
            <a:spLocks noGrp="1" noChangeArrowheads="1"/>
          </p:cNvSpPr>
          <p:nvPr>
            <p:ph idx="1"/>
          </p:nvPr>
        </p:nvSpPr>
        <p:spPr>
          <a:xfrm>
            <a:off x="619125" y="1739900"/>
            <a:ext cx="3643313" cy="4351338"/>
          </a:xfrm>
        </p:spPr>
        <p:txBody>
          <a:bodyPr/>
          <a:lstStyle/>
          <a:p>
            <a:pPr marL="0" indent="0">
              <a:buFont typeface="Arial" panose="020B0604020202020204" pitchFamily="34" charset="0"/>
              <a:buNone/>
            </a:pPr>
            <a:endParaRPr lang="nl-NL" altLang="nl-NL"/>
          </a:p>
          <a:p>
            <a:pPr marL="0" indent="0">
              <a:buFont typeface="Arial" panose="020B0604020202020204" pitchFamily="34" charset="0"/>
              <a:buNone/>
            </a:pPr>
            <a:br>
              <a:rPr lang="nl-NL" altLang="nl-NL"/>
            </a:br>
            <a:r>
              <a:rPr lang="nl-NL" altLang="nl-NL"/>
              <a:t>      </a:t>
            </a:r>
            <a:endParaRPr lang="nl-NL" altLang="nl-NL" b="1"/>
          </a:p>
        </p:txBody>
      </p:sp>
      <p:pic>
        <p:nvPicPr>
          <p:cNvPr id="38916" name="Afbeelding 6">
            <a:extLst>
              <a:ext uri="{FF2B5EF4-FFF2-40B4-BE49-F238E27FC236}">
                <a16:creationId xmlns:a16="http://schemas.microsoft.com/office/drawing/2014/main" id="{7E0702F0-EBE0-0678-EC0B-F6EE29E6A4D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8917" name="Afbeelding 1">
            <a:extLst>
              <a:ext uri="{FF2B5EF4-FFF2-40B4-BE49-F238E27FC236}">
                <a16:creationId xmlns:a16="http://schemas.microsoft.com/office/drawing/2014/main" id="{106FF7C0-D616-99EE-B177-FD7F67EDFE1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04900" y="1790700"/>
            <a:ext cx="6826250" cy="472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kstvak 1">
            <a:extLst>
              <a:ext uri="{FF2B5EF4-FFF2-40B4-BE49-F238E27FC236}">
                <a16:creationId xmlns:a16="http://schemas.microsoft.com/office/drawing/2014/main" id="{0C2E0FD5-AFC2-4256-BF94-83FA452D3DA5}"/>
              </a:ext>
            </a:extLst>
          </p:cNvPr>
          <p:cNvSpPr txBox="1"/>
          <p:nvPr/>
        </p:nvSpPr>
        <p:spPr>
          <a:xfrm>
            <a:off x="1835150" y="3644900"/>
            <a:ext cx="1873250" cy="1016000"/>
          </a:xfrm>
          <a:prstGeom prst="rect">
            <a:avLst/>
          </a:prstGeom>
          <a:noFill/>
        </p:spPr>
        <p:txBody>
          <a:bodyPr>
            <a:spAutoFit/>
          </a:bodyPr>
          <a:lstStyle/>
          <a:p>
            <a:pPr>
              <a:defRPr/>
            </a:pPr>
            <a:r>
              <a:rPr lang="nl-NL" sz="2000" b="1" dirty="0">
                <a:solidFill>
                  <a:schemeClr val="accent6">
                    <a:lumMod val="75000"/>
                  </a:schemeClr>
                </a:solidFill>
              </a:rPr>
              <a:t>AANMAAK:</a:t>
            </a:r>
          </a:p>
          <a:p>
            <a:pPr algn="ctr">
              <a:defRPr/>
            </a:pPr>
            <a:endParaRPr lang="nl-NL" sz="2000" b="1" dirty="0">
              <a:solidFill>
                <a:schemeClr val="accent6">
                  <a:lumMod val="75000"/>
                </a:schemeClr>
              </a:solidFill>
            </a:endParaRPr>
          </a:p>
          <a:p>
            <a:pPr>
              <a:defRPr/>
            </a:pPr>
            <a:r>
              <a:rPr lang="nl-NL" sz="2000" b="1" dirty="0">
                <a:solidFill>
                  <a:schemeClr val="accent6">
                    <a:lumMod val="75000"/>
                  </a:schemeClr>
                </a:solidFill>
              </a:rPr>
              <a:t>Fotosynthese</a:t>
            </a:r>
          </a:p>
        </p:txBody>
      </p:sp>
      <p:sp>
        <p:nvSpPr>
          <p:cNvPr id="3" name="Tekstvak 2">
            <a:extLst>
              <a:ext uri="{FF2B5EF4-FFF2-40B4-BE49-F238E27FC236}">
                <a16:creationId xmlns:a16="http://schemas.microsoft.com/office/drawing/2014/main" id="{F783BD3D-829F-4F11-888E-EBC924AC99A0}"/>
              </a:ext>
            </a:extLst>
          </p:cNvPr>
          <p:cNvSpPr txBox="1"/>
          <p:nvPr/>
        </p:nvSpPr>
        <p:spPr>
          <a:xfrm>
            <a:off x="5189538" y="3627438"/>
            <a:ext cx="2406650" cy="1323975"/>
          </a:xfrm>
          <a:prstGeom prst="rect">
            <a:avLst/>
          </a:prstGeom>
          <a:noFill/>
        </p:spPr>
        <p:txBody>
          <a:bodyPr>
            <a:spAutoFit/>
          </a:bodyPr>
          <a:lstStyle/>
          <a:p>
            <a:pPr>
              <a:defRPr/>
            </a:pPr>
            <a:r>
              <a:rPr lang="nl-NL" sz="2000" b="1" dirty="0">
                <a:solidFill>
                  <a:schemeClr val="accent6">
                    <a:lumMod val="75000"/>
                  </a:schemeClr>
                </a:solidFill>
              </a:rPr>
              <a:t>VERBRUIK:</a:t>
            </a:r>
          </a:p>
          <a:p>
            <a:pPr>
              <a:defRPr/>
            </a:pPr>
            <a:endParaRPr lang="nl-NL" sz="2000" b="1" dirty="0">
              <a:solidFill>
                <a:schemeClr val="accent6">
                  <a:lumMod val="75000"/>
                </a:schemeClr>
              </a:solidFill>
            </a:endParaRPr>
          </a:p>
          <a:p>
            <a:pPr>
              <a:defRPr/>
            </a:pPr>
            <a:r>
              <a:rPr lang="nl-NL" sz="2000" b="1" dirty="0">
                <a:solidFill>
                  <a:schemeClr val="accent6">
                    <a:lumMod val="75000"/>
                  </a:schemeClr>
                </a:solidFill>
              </a:rPr>
              <a:t>Ademhaling</a:t>
            </a:r>
          </a:p>
          <a:p>
            <a:pPr>
              <a:defRPr/>
            </a:pPr>
            <a:r>
              <a:rPr lang="nl-NL" sz="2000" b="1" dirty="0">
                <a:solidFill>
                  <a:schemeClr val="accent6">
                    <a:lumMod val="75000"/>
                  </a:schemeClr>
                </a:solidFill>
              </a:rPr>
              <a:t>Droge stof productie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el 1">
            <a:extLst>
              <a:ext uri="{FF2B5EF4-FFF2-40B4-BE49-F238E27FC236}">
                <a16:creationId xmlns:a16="http://schemas.microsoft.com/office/drawing/2014/main" id="{A3AD0073-506B-40C7-C7CA-75A85840DB03}"/>
              </a:ext>
            </a:extLst>
          </p:cNvPr>
          <p:cNvSpPr>
            <a:spLocks noGrp="1" noChangeArrowheads="1"/>
          </p:cNvSpPr>
          <p:nvPr>
            <p:ph type="title"/>
          </p:nvPr>
        </p:nvSpPr>
        <p:spPr>
          <a:xfrm>
            <a:off x="619125" y="1025525"/>
            <a:ext cx="7886700" cy="765175"/>
          </a:xfrm>
        </p:spPr>
        <p:txBody>
          <a:bodyPr/>
          <a:lstStyle/>
          <a:p>
            <a:pPr eaLnBrk="1" hangingPunct="1"/>
            <a:r>
              <a:rPr lang="nl-NL" altLang="nl-NL" b="1"/>
              <a:t>Plantprocessen: assimilatenbalans</a:t>
            </a:r>
          </a:p>
        </p:txBody>
      </p:sp>
      <p:sp>
        <p:nvSpPr>
          <p:cNvPr id="39939" name="Tijdelijke aanduiding voor inhoud 2">
            <a:extLst>
              <a:ext uri="{FF2B5EF4-FFF2-40B4-BE49-F238E27FC236}">
                <a16:creationId xmlns:a16="http://schemas.microsoft.com/office/drawing/2014/main" id="{6AC696BA-78E7-D7B7-CFED-FA125A8AD7F1}"/>
              </a:ext>
            </a:extLst>
          </p:cNvPr>
          <p:cNvSpPr>
            <a:spLocks noGrp="1" noChangeArrowheads="1"/>
          </p:cNvSpPr>
          <p:nvPr>
            <p:ph idx="1"/>
          </p:nvPr>
        </p:nvSpPr>
        <p:spPr>
          <a:xfrm>
            <a:off x="434975" y="946150"/>
            <a:ext cx="7048500" cy="823913"/>
          </a:xfrm>
        </p:spPr>
        <p:txBody>
          <a:bodyPr/>
          <a:lstStyle/>
          <a:p>
            <a:pPr marL="0" indent="0">
              <a:buFont typeface="Arial" panose="020B0604020202020204" pitchFamily="34" charset="0"/>
              <a:buNone/>
            </a:pPr>
            <a:endParaRPr lang="nl-NL" altLang="nl-NL"/>
          </a:p>
          <a:p>
            <a:pPr marL="0" indent="0">
              <a:buFont typeface="Arial" panose="020B0604020202020204" pitchFamily="34" charset="0"/>
              <a:buNone/>
            </a:pPr>
            <a:br>
              <a:rPr lang="nl-NL" altLang="nl-NL"/>
            </a:br>
            <a:r>
              <a:rPr lang="nl-NL" altLang="nl-NL"/>
              <a:t>      </a:t>
            </a:r>
            <a:endParaRPr lang="nl-NL" altLang="nl-NL" b="1"/>
          </a:p>
        </p:txBody>
      </p:sp>
      <p:pic>
        <p:nvPicPr>
          <p:cNvPr id="39940" name="Afbeelding 6">
            <a:extLst>
              <a:ext uri="{FF2B5EF4-FFF2-40B4-BE49-F238E27FC236}">
                <a16:creationId xmlns:a16="http://schemas.microsoft.com/office/drawing/2014/main" id="{0ED1EFDF-CDF1-0E73-5D35-6DB78BEA9F3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7763" y="330200"/>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9941" name="Afbeelding 1">
            <a:extLst>
              <a:ext uri="{FF2B5EF4-FFF2-40B4-BE49-F238E27FC236}">
                <a16:creationId xmlns:a16="http://schemas.microsoft.com/office/drawing/2014/main" id="{63AE1BBE-BD71-370D-D6CC-3968AD805F57}"/>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917700" y="3665538"/>
            <a:ext cx="4556125" cy="3154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kstvak 1">
            <a:extLst>
              <a:ext uri="{FF2B5EF4-FFF2-40B4-BE49-F238E27FC236}">
                <a16:creationId xmlns:a16="http://schemas.microsoft.com/office/drawing/2014/main" id="{6DE2F4FB-6103-4BAB-B5D2-04E0BAA4B445}"/>
              </a:ext>
            </a:extLst>
          </p:cNvPr>
          <p:cNvSpPr txBox="1"/>
          <p:nvPr/>
        </p:nvSpPr>
        <p:spPr>
          <a:xfrm>
            <a:off x="2268538" y="4725988"/>
            <a:ext cx="1511300" cy="1014412"/>
          </a:xfrm>
          <a:prstGeom prst="rect">
            <a:avLst/>
          </a:prstGeom>
          <a:noFill/>
        </p:spPr>
        <p:txBody>
          <a:bodyPr>
            <a:spAutoFit/>
          </a:bodyPr>
          <a:lstStyle/>
          <a:p>
            <a:pPr algn="ctr">
              <a:defRPr/>
            </a:pPr>
            <a:r>
              <a:rPr lang="nl-NL" sz="2000" b="1" dirty="0">
                <a:solidFill>
                  <a:schemeClr val="accent6">
                    <a:lumMod val="75000"/>
                  </a:schemeClr>
                </a:solidFill>
              </a:rPr>
              <a:t>AANMAAK:</a:t>
            </a:r>
          </a:p>
          <a:p>
            <a:pPr algn="ctr">
              <a:defRPr/>
            </a:pPr>
            <a:endParaRPr lang="nl-NL" sz="2000" b="1" dirty="0">
              <a:solidFill>
                <a:schemeClr val="accent6">
                  <a:lumMod val="75000"/>
                </a:schemeClr>
              </a:solidFill>
            </a:endParaRPr>
          </a:p>
          <a:p>
            <a:pPr algn="ctr">
              <a:defRPr/>
            </a:pPr>
            <a:r>
              <a:rPr lang="nl-NL" sz="2000" b="1" dirty="0">
                <a:solidFill>
                  <a:schemeClr val="accent6">
                    <a:lumMod val="75000"/>
                  </a:schemeClr>
                </a:solidFill>
              </a:rPr>
              <a:t>Source</a:t>
            </a:r>
          </a:p>
        </p:txBody>
      </p:sp>
      <p:sp>
        <p:nvSpPr>
          <p:cNvPr id="3" name="Tekstvak 2">
            <a:extLst>
              <a:ext uri="{FF2B5EF4-FFF2-40B4-BE49-F238E27FC236}">
                <a16:creationId xmlns:a16="http://schemas.microsoft.com/office/drawing/2014/main" id="{02EC3DA8-01B8-4EDA-9807-23B5AEDB4A5D}"/>
              </a:ext>
            </a:extLst>
          </p:cNvPr>
          <p:cNvSpPr txBox="1"/>
          <p:nvPr/>
        </p:nvSpPr>
        <p:spPr>
          <a:xfrm>
            <a:off x="4562475" y="4735513"/>
            <a:ext cx="1449388" cy="1014412"/>
          </a:xfrm>
          <a:prstGeom prst="rect">
            <a:avLst/>
          </a:prstGeom>
          <a:noFill/>
        </p:spPr>
        <p:txBody>
          <a:bodyPr>
            <a:spAutoFit/>
          </a:bodyPr>
          <a:lstStyle/>
          <a:p>
            <a:pPr algn="ctr">
              <a:defRPr/>
            </a:pPr>
            <a:r>
              <a:rPr lang="nl-NL" sz="2000" b="1" dirty="0">
                <a:solidFill>
                  <a:schemeClr val="accent6">
                    <a:lumMod val="75000"/>
                  </a:schemeClr>
                </a:solidFill>
              </a:rPr>
              <a:t>VERBRUIK:</a:t>
            </a:r>
          </a:p>
          <a:p>
            <a:pPr algn="ctr">
              <a:defRPr/>
            </a:pPr>
            <a:endParaRPr lang="nl-NL" sz="2000" b="1" dirty="0">
              <a:solidFill>
                <a:schemeClr val="accent6">
                  <a:lumMod val="75000"/>
                </a:schemeClr>
              </a:solidFill>
            </a:endParaRPr>
          </a:p>
          <a:p>
            <a:pPr algn="ctr">
              <a:defRPr/>
            </a:pPr>
            <a:r>
              <a:rPr lang="nl-NL" sz="2000" b="1" dirty="0" err="1">
                <a:solidFill>
                  <a:schemeClr val="accent6">
                    <a:lumMod val="75000"/>
                  </a:schemeClr>
                </a:solidFill>
              </a:rPr>
              <a:t>Sink</a:t>
            </a:r>
            <a:endParaRPr lang="nl-NL" sz="2000" b="1" dirty="0">
              <a:solidFill>
                <a:schemeClr val="accent6">
                  <a:lumMod val="75000"/>
                </a:schemeClr>
              </a:solidFill>
            </a:endParaRPr>
          </a:p>
        </p:txBody>
      </p:sp>
      <p:sp>
        <p:nvSpPr>
          <p:cNvPr id="35848" name="Tekstvak 4">
            <a:extLst>
              <a:ext uri="{FF2B5EF4-FFF2-40B4-BE49-F238E27FC236}">
                <a16:creationId xmlns:a16="http://schemas.microsoft.com/office/drawing/2014/main" id="{264F3C3D-3AC2-D0B2-48C4-6B6A5547FFF7}"/>
              </a:ext>
            </a:extLst>
          </p:cNvPr>
          <p:cNvSpPr txBox="1">
            <a:spLocks noChangeArrowheads="1"/>
          </p:cNvSpPr>
          <p:nvPr/>
        </p:nvSpPr>
        <p:spPr bwMode="auto">
          <a:xfrm>
            <a:off x="755650" y="1790700"/>
            <a:ext cx="8027988" cy="1708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nl-NL" altLang="nl-NL" sz="2100" dirty="0"/>
              <a:t>Het bladpakket dat meer assimilaten aanmaakt dan er verbruikt worden vormen de </a:t>
            </a:r>
            <a:r>
              <a:rPr lang="nl-NL" altLang="nl-NL" sz="2100" b="1" dirty="0"/>
              <a:t>Source</a:t>
            </a:r>
            <a:r>
              <a:rPr lang="nl-NL" altLang="nl-NL" sz="2100" dirty="0"/>
              <a:t> van de plant (bron van de assimilaten).</a:t>
            </a:r>
          </a:p>
          <a:p>
            <a:endParaRPr lang="nl-NL" altLang="nl-NL" sz="2100" dirty="0"/>
          </a:p>
          <a:p>
            <a:r>
              <a:rPr lang="nl-NL" altLang="nl-NL" sz="2100" dirty="0"/>
              <a:t>Overige plantendelen verbruiken meer assimilaten dan ze aanmaken en dat heet de </a:t>
            </a:r>
            <a:r>
              <a:rPr lang="nl-NL" altLang="nl-NL" sz="2100" b="1" dirty="0" err="1"/>
              <a:t>Sink</a:t>
            </a:r>
            <a:r>
              <a:rPr lang="nl-NL" altLang="nl-NL" sz="2100" dirty="0"/>
              <a:t> van de plant.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5848">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79793C7D7F3BC946A5F2904ADE47754D" ma:contentTypeVersion="11" ma:contentTypeDescription="Een nieuw document maken." ma:contentTypeScope="" ma:versionID="a318d2e347ffd17ae0ecaeb6209d49a2">
  <xsd:schema xmlns:xsd="http://www.w3.org/2001/XMLSchema" xmlns:xs="http://www.w3.org/2001/XMLSchema" xmlns:p="http://schemas.microsoft.com/office/2006/metadata/properties" xmlns:ns3="c2e09757-d42c-4fcd-ae27-c71d4b258210" xmlns:ns4="bfe1b49f-1cd4-47d5-a3dc-4ad9ba0da7af" targetNamespace="http://schemas.microsoft.com/office/2006/metadata/properties" ma:root="true" ma:fieldsID="b17fb19c388ae6ceab0ab5eef7e7360c" ns3:_="" ns4:_="">
    <xsd:import namespace="c2e09757-d42c-4fcd-ae27-c71d4b258210"/>
    <xsd:import namespace="bfe1b49f-1cd4-47d5-a3dc-4ad9ba0da7af"/>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DateTaken" minOccurs="0"/>
                <xsd:element ref="ns3:MediaServiceOCR" minOccurs="0"/>
                <xsd:element ref="ns3:MediaServiceLocation" minOccurs="0"/>
                <xsd:element ref="ns3:MediaServiceGenerationTime" minOccurs="0"/>
                <xsd:element ref="ns3:MediaServiceEventHashCode"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2e09757-d42c-4fcd-ae27-c71d4b2582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MediaServiceAutoTags" ma:internalName="MediaServiceAutoTags" ma:readOnly="true">
      <xsd:simpleType>
        <xsd:restriction base="dms:Text"/>
      </xsd:simpleType>
    </xsd:element>
    <xsd:element name="MediaServiceDateTaken" ma:index="11" nillable="true" ma:displayName="MediaServiceDateTaken" ma:hidden="true" ma:internalName="MediaServiceDateTaken"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fe1b49f-1cd4-47d5-a3dc-4ad9ba0da7af" elementFormDefault="qualified">
    <xsd:import namespace="http://schemas.microsoft.com/office/2006/documentManagement/types"/>
    <xsd:import namespace="http://schemas.microsoft.com/office/infopath/2007/PartnerControls"/>
    <xsd:element name="SharedWithUsers" ma:index="16"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Gedeeld met details" ma:internalName="SharedWithDetails" ma:readOnly="true">
      <xsd:simpleType>
        <xsd:restriction base="dms:Note">
          <xsd:maxLength value="255"/>
        </xsd:restriction>
      </xsd:simpleType>
    </xsd:element>
    <xsd:element name="SharingHintHash" ma:index="18"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9231894-C960-4ED6-AB84-AAE799FADA19}">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58AD6219-CCC8-4079-A1DD-ADC5C926B055}">
  <ds:schemaRefs>
    <ds:schemaRef ds:uri="http://schemas.microsoft.com/sharepoint/v3/contenttype/forms"/>
  </ds:schemaRefs>
</ds:datastoreItem>
</file>

<file path=customXml/itemProps3.xml><?xml version="1.0" encoding="utf-8"?>
<ds:datastoreItem xmlns:ds="http://schemas.openxmlformats.org/officeDocument/2006/customXml" ds:itemID="{938E048F-F28D-4853-A565-B546B749A51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2e09757-d42c-4fcd-ae27-c71d4b258210"/>
    <ds:schemaRef ds:uri="bfe1b49f-1cd4-47d5-a3dc-4ad9ba0da7a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2133</TotalTime>
  <Words>1292</Words>
  <Application>Microsoft Office PowerPoint</Application>
  <PresentationFormat>Diavoorstelling (4:3)</PresentationFormat>
  <Paragraphs>253</Paragraphs>
  <Slides>37</Slides>
  <Notes>2</Notes>
  <HiddenSlides>0</HiddenSlides>
  <MMClips>1</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37</vt:i4>
      </vt:variant>
    </vt:vector>
  </HeadingPairs>
  <TitlesOfParts>
    <vt:vector size="42" baseType="lpstr">
      <vt:lpstr>Arial</vt:lpstr>
      <vt:lpstr>Calibri</vt:lpstr>
      <vt:lpstr>Calibri Light</vt:lpstr>
      <vt:lpstr>Wingdings</vt:lpstr>
      <vt:lpstr>Kantoorthema</vt:lpstr>
      <vt:lpstr>Het nieuwe telen </vt:lpstr>
      <vt:lpstr>Aftrap</vt:lpstr>
      <vt:lpstr>Inleiding</vt:lpstr>
      <vt:lpstr>Plantbalansen</vt:lpstr>
      <vt:lpstr>Huidmondjes en plantbalansen</vt:lpstr>
      <vt:lpstr>Groei </vt:lpstr>
      <vt:lpstr>Assimilatenbalans</vt:lpstr>
      <vt:lpstr>Plantprocessen: assimilatenbalans</vt:lpstr>
      <vt:lpstr>Plantprocessen: assimilatenbalans</vt:lpstr>
      <vt:lpstr>Source en Sink grootte:</vt:lpstr>
      <vt:lpstr>Source grootte:</vt:lpstr>
      <vt:lpstr>Aanmaak assimilaten en gewasopbouw</vt:lpstr>
      <vt:lpstr>Sink grootte:</vt:lpstr>
      <vt:lpstr>Sink grootte:</vt:lpstr>
      <vt:lpstr>Source en Sink</vt:lpstr>
      <vt:lpstr>3 basisprincipes van het nieuwe telen</vt:lpstr>
      <vt:lpstr>Overdag en bij belichting = aanmaak (source)</vt:lpstr>
      <vt:lpstr>Assimilatenbalans bij optimale lichtbenutting</vt:lpstr>
      <vt:lpstr>Assimilatenbalans bij optimale lichtbenutting</vt:lpstr>
      <vt:lpstr>Optimale combinatie van meerdere factoren</vt:lpstr>
      <vt:lpstr>Optimale combinatie van meerdere factoren</vt:lpstr>
      <vt:lpstr>Traditionele manier van telen</vt:lpstr>
      <vt:lpstr>Ventileren</vt:lpstr>
      <vt:lpstr>Het Nieuwe Telen</vt:lpstr>
      <vt:lpstr>2e Basisprincipe</vt:lpstr>
      <vt:lpstr>2e Basisprincipe</vt:lpstr>
      <vt:lpstr>2e Basisprincipe</vt:lpstr>
      <vt:lpstr>2e Basisprincipe</vt:lpstr>
      <vt:lpstr>3e basisprincipe</vt:lpstr>
      <vt:lpstr>Temperatuur - lichtverhouding</vt:lpstr>
      <vt:lpstr>Assimilatenbalans</vt:lpstr>
      <vt:lpstr>Assimilatenbalans</vt:lpstr>
      <vt:lpstr>Opdracht </vt:lpstr>
      <vt:lpstr>(verticale) temperatuurprofiel </vt:lpstr>
      <vt:lpstr>Wat is een temperatuurprofiel? </vt:lpstr>
      <vt:lpstr>Invloed van temperatuurprofiel </vt:lpstr>
      <vt:lpstr>Opdracht</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ronald</dc:creator>
  <cp:lastModifiedBy>Gé Verbeek</cp:lastModifiedBy>
  <cp:revision>267</cp:revision>
  <dcterms:created xsi:type="dcterms:W3CDTF">2004-05-13T15:09:53Z</dcterms:created>
  <dcterms:modified xsi:type="dcterms:W3CDTF">2023-09-27T17:32:52Z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0x01010079793C7D7F3BC946A5F2904ADE47754D</vt:lpwstr>
  </property>
</Properties>
</file>