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2"/>
  </p:notesMasterIdLst>
  <p:handoutMasterIdLst>
    <p:handoutMasterId r:id="rId43"/>
  </p:handoutMasterIdLst>
  <p:sldIdLst>
    <p:sldId id="256" r:id="rId5"/>
    <p:sldId id="274" r:id="rId6"/>
    <p:sldId id="395" r:id="rId7"/>
    <p:sldId id="396" r:id="rId8"/>
    <p:sldId id="292" r:id="rId9"/>
    <p:sldId id="397" r:id="rId10"/>
    <p:sldId id="398" r:id="rId11"/>
    <p:sldId id="399" r:id="rId12"/>
    <p:sldId id="400" r:id="rId13"/>
    <p:sldId id="425" r:id="rId14"/>
    <p:sldId id="426" r:id="rId15"/>
    <p:sldId id="401" r:id="rId16"/>
    <p:sldId id="402" r:id="rId17"/>
    <p:sldId id="424" r:id="rId18"/>
    <p:sldId id="403" r:id="rId19"/>
    <p:sldId id="404" r:id="rId20"/>
    <p:sldId id="412" r:id="rId21"/>
    <p:sldId id="405" r:id="rId22"/>
    <p:sldId id="413" r:id="rId23"/>
    <p:sldId id="406" r:id="rId24"/>
    <p:sldId id="418" r:id="rId25"/>
    <p:sldId id="407" r:id="rId26"/>
    <p:sldId id="408" r:id="rId27"/>
    <p:sldId id="420" r:id="rId28"/>
    <p:sldId id="419" r:id="rId29"/>
    <p:sldId id="409" r:id="rId30"/>
    <p:sldId id="421" r:id="rId31"/>
    <p:sldId id="422" r:id="rId32"/>
    <p:sldId id="427" r:id="rId33"/>
    <p:sldId id="410" r:id="rId34"/>
    <p:sldId id="423" r:id="rId35"/>
    <p:sldId id="411" r:id="rId36"/>
    <p:sldId id="414" r:id="rId37"/>
    <p:sldId id="415" r:id="rId38"/>
    <p:sldId id="416" r:id="rId39"/>
    <p:sldId id="417" r:id="rId40"/>
    <p:sldId id="383" r:id="rId41"/>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96DDD23-847A-4F16-8169-C24C3812F6CB}" v="332" dt="2023-12-07T08:38:04.984"/>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3" d="100"/>
          <a:sy n="63" d="100"/>
        </p:scale>
        <p:origin x="804" y="56"/>
      </p:cViewPr>
      <p:guideLst/>
    </p:cSldViewPr>
  </p:slideViewPr>
  <p:notesTextViewPr>
    <p:cViewPr>
      <p:scale>
        <a:sx n="1" d="1"/>
        <a:sy n="1" d="1"/>
      </p:scale>
      <p:origin x="0" y="0"/>
    </p:cViewPr>
  </p:notesTextViewPr>
  <p:notesViewPr>
    <p:cSldViewPr snapToGrid="0">
      <p:cViewPr varScale="1">
        <p:scale>
          <a:sx n="98" d="100"/>
          <a:sy n="98" d="100"/>
        </p:scale>
        <p:origin x="3516"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handoutMaster" Target="handoutMasters/handoutMaster1.xml"/><Relationship Id="rId48"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é Verbeek" userId="20d2065d-8055-4a68-a463-00777506795f" providerId="ADAL" clId="{396DDD23-847A-4F16-8169-C24C3812F6CB}"/>
    <pc:docChg chg="undo custSel addSld modSld sldOrd">
      <pc:chgData name="Gé Verbeek" userId="20d2065d-8055-4a68-a463-00777506795f" providerId="ADAL" clId="{396DDD23-847A-4F16-8169-C24C3812F6CB}" dt="2023-12-07T08:38:04.984" v="1653"/>
      <pc:docMkLst>
        <pc:docMk/>
      </pc:docMkLst>
      <pc:sldChg chg="addSp modSp mod modAnim">
        <pc:chgData name="Gé Verbeek" userId="20d2065d-8055-4a68-a463-00777506795f" providerId="ADAL" clId="{396DDD23-847A-4F16-8169-C24C3812F6CB}" dt="2023-12-05T18:04:51.799" v="715"/>
        <pc:sldMkLst>
          <pc:docMk/>
          <pc:sldMk cId="0" sldId="292"/>
        </pc:sldMkLst>
        <pc:spChg chg="mod">
          <ac:chgData name="Gé Verbeek" userId="20d2065d-8055-4a68-a463-00777506795f" providerId="ADAL" clId="{396DDD23-847A-4F16-8169-C24C3812F6CB}" dt="2023-12-04T18:03:57.374" v="34" actId="27636"/>
          <ac:spMkLst>
            <pc:docMk/>
            <pc:sldMk cId="0" sldId="292"/>
            <ac:spMk id="25603" creationId="{F7C089A0-DF16-428C-9804-69767B13D9E0}"/>
          </ac:spMkLst>
        </pc:spChg>
        <pc:spChg chg="mod">
          <ac:chgData name="Gé Verbeek" userId="20d2065d-8055-4a68-a463-00777506795f" providerId="ADAL" clId="{396DDD23-847A-4F16-8169-C24C3812F6CB}" dt="2023-12-04T18:02:17.227" v="26" actId="20577"/>
          <ac:spMkLst>
            <pc:docMk/>
            <pc:sldMk cId="0" sldId="292"/>
            <ac:spMk id="35842" creationId="{0DACE8BC-4F05-4CC1-8355-E8912754754C}"/>
          </ac:spMkLst>
        </pc:spChg>
        <pc:picChg chg="add mod">
          <ac:chgData name="Gé Verbeek" userId="20d2065d-8055-4a68-a463-00777506795f" providerId="ADAL" clId="{396DDD23-847A-4F16-8169-C24C3812F6CB}" dt="2023-12-05T18:04:38.771" v="712" actId="1076"/>
          <ac:picMkLst>
            <pc:docMk/>
            <pc:sldMk cId="0" sldId="292"/>
            <ac:picMk id="2" creationId="{8CF2F292-98C2-A896-2159-D177390BB527}"/>
          </ac:picMkLst>
        </pc:picChg>
      </pc:sldChg>
      <pc:sldChg chg="modSp mod modAnim">
        <pc:chgData name="Gé Verbeek" userId="20d2065d-8055-4a68-a463-00777506795f" providerId="ADAL" clId="{396DDD23-847A-4F16-8169-C24C3812F6CB}" dt="2023-12-07T08:38:04.984" v="1653"/>
        <pc:sldMkLst>
          <pc:docMk/>
          <pc:sldMk cId="2775957298" sldId="395"/>
        </pc:sldMkLst>
        <pc:spChg chg="mod">
          <ac:chgData name="Gé Verbeek" userId="20d2065d-8055-4a68-a463-00777506795f" providerId="ADAL" clId="{396DDD23-847A-4F16-8169-C24C3812F6CB}" dt="2023-12-07T08:36:08.173" v="1590" actId="6549"/>
          <ac:spMkLst>
            <pc:docMk/>
            <pc:sldMk cId="2775957298" sldId="395"/>
            <ac:spMk id="5122" creationId="{80899F95-2E30-4511-922B-B88C19CF0D84}"/>
          </ac:spMkLst>
        </pc:spChg>
        <pc:spChg chg="mod">
          <ac:chgData name="Gé Verbeek" userId="20d2065d-8055-4a68-a463-00777506795f" providerId="ADAL" clId="{396DDD23-847A-4F16-8169-C24C3812F6CB}" dt="2023-12-07T08:38:04.984" v="1653"/>
          <ac:spMkLst>
            <pc:docMk/>
            <pc:sldMk cId="2775957298" sldId="395"/>
            <ac:spMk id="7171" creationId="{E224BC8B-2913-4038-A10D-36A485D9D174}"/>
          </ac:spMkLst>
        </pc:spChg>
      </pc:sldChg>
      <pc:sldChg chg="addSp modSp mod ord modAnim">
        <pc:chgData name="Gé Verbeek" userId="20d2065d-8055-4a68-a463-00777506795f" providerId="ADAL" clId="{396DDD23-847A-4F16-8169-C24C3812F6CB}" dt="2023-12-05T18:03:52.162" v="704"/>
        <pc:sldMkLst>
          <pc:docMk/>
          <pc:sldMk cId="2713930387" sldId="396"/>
        </pc:sldMkLst>
        <pc:spChg chg="mod">
          <ac:chgData name="Gé Verbeek" userId="20d2065d-8055-4a68-a463-00777506795f" providerId="ADAL" clId="{396DDD23-847A-4F16-8169-C24C3812F6CB}" dt="2023-12-04T18:06:02.254" v="42" actId="20577"/>
          <ac:spMkLst>
            <pc:docMk/>
            <pc:sldMk cId="2713930387" sldId="396"/>
            <ac:spMk id="5" creationId="{328235D2-DFB6-0ECD-D13B-75DC4E8B66C1}"/>
          </ac:spMkLst>
        </pc:spChg>
        <pc:spChg chg="mod">
          <ac:chgData name="Gé Verbeek" userId="20d2065d-8055-4a68-a463-00777506795f" providerId="ADAL" clId="{396DDD23-847A-4F16-8169-C24C3812F6CB}" dt="2023-12-04T18:04:48.166" v="38" actId="20577"/>
          <ac:spMkLst>
            <pc:docMk/>
            <pc:sldMk cId="2713930387" sldId="396"/>
            <ac:spMk id="5122" creationId="{80899F95-2E30-4511-922B-B88C19CF0D84}"/>
          </ac:spMkLst>
        </pc:spChg>
        <pc:picChg chg="add mod">
          <ac:chgData name="Gé Verbeek" userId="20d2065d-8055-4a68-a463-00777506795f" providerId="ADAL" clId="{396DDD23-847A-4F16-8169-C24C3812F6CB}" dt="2023-12-05T18:03:35.608" v="702" actId="1076"/>
          <ac:picMkLst>
            <pc:docMk/>
            <pc:sldMk cId="2713930387" sldId="396"/>
            <ac:picMk id="2" creationId="{FF5C42FF-EFF5-2D07-05A2-ADEC2E4283CB}"/>
          </ac:picMkLst>
        </pc:picChg>
      </pc:sldChg>
      <pc:sldChg chg="addSp delSp modSp mod modAnim">
        <pc:chgData name="Gé Verbeek" userId="20d2065d-8055-4a68-a463-00777506795f" providerId="ADAL" clId="{396DDD23-847A-4F16-8169-C24C3812F6CB}" dt="2023-12-05T18:07:21.330" v="719"/>
        <pc:sldMkLst>
          <pc:docMk/>
          <pc:sldMk cId="628450716" sldId="397"/>
        </pc:sldMkLst>
        <pc:spChg chg="add del">
          <ac:chgData name="Gé Verbeek" userId="20d2065d-8055-4a68-a463-00777506795f" providerId="ADAL" clId="{396DDD23-847A-4F16-8169-C24C3812F6CB}" dt="2023-12-04T18:08:58.535" v="47" actId="22"/>
          <ac:spMkLst>
            <pc:docMk/>
            <pc:sldMk cId="628450716" sldId="397"/>
            <ac:spMk id="3" creationId="{AC8A37FC-86DD-4A21-B621-185502396643}"/>
          </ac:spMkLst>
        </pc:spChg>
        <pc:spChg chg="mod">
          <ac:chgData name="Gé Verbeek" userId="20d2065d-8055-4a68-a463-00777506795f" providerId="ADAL" clId="{396DDD23-847A-4F16-8169-C24C3812F6CB}" dt="2023-12-04T18:09:51.969" v="56" actId="20577"/>
          <ac:spMkLst>
            <pc:docMk/>
            <pc:sldMk cId="628450716" sldId="397"/>
            <ac:spMk id="5122" creationId="{80899F95-2E30-4511-922B-B88C19CF0D84}"/>
          </ac:spMkLst>
        </pc:spChg>
        <pc:spChg chg="mod">
          <ac:chgData name="Gé Verbeek" userId="20d2065d-8055-4a68-a463-00777506795f" providerId="ADAL" clId="{396DDD23-847A-4F16-8169-C24C3812F6CB}" dt="2023-12-04T18:09:34.801" v="53" actId="1076"/>
          <ac:spMkLst>
            <pc:docMk/>
            <pc:sldMk cId="628450716" sldId="397"/>
            <ac:spMk id="7171" creationId="{E224BC8B-2913-4038-A10D-36A485D9D174}"/>
          </ac:spMkLst>
        </pc:spChg>
        <pc:picChg chg="add mod">
          <ac:chgData name="Gé Verbeek" userId="20d2065d-8055-4a68-a463-00777506795f" providerId="ADAL" clId="{396DDD23-847A-4F16-8169-C24C3812F6CB}" dt="2023-12-05T18:07:15.906" v="718" actId="14100"/>
          <ac:picMkLst>
            <pc:docMk/>
            <pc:sldMk cId="628450716" sldId="397"/>
            <ac:picMk id="2" creationId="{4966382E-BBF9-CCE7-F777-00EAA2CC13C8}"/>
          </ac:picMkLst>
        </pc:picChg>
      </pc:sldChg>
      <pc:sldChg chg="addSp modSp mod modAnim">
        <pc:chgData name="Gé Verbeek" userId="20d2065d-8055-4a68-a463-00777506795f" providerId="ADAL" clId="{396DDD23-847A-4F16-8169-C24C3812F6CB}" dt="2023-12-05T18:07:55.960" v="722"/>
        <pc:sldMkLst>
          <pc:docMk/>
          <pc:sldMk cId="868823767" sldId="398"/>
        </pc:sldMkLst>
        <pc:spChg chg="mod">
          <ac:chgData name="Gé Verbeek" userId="20d2065d-8055-4a68-a463-00777506795f" providerId="ADAL" clId="{396DDD23-847A-4F16-8169-C24C3812F6CB}" dt="2023-12-04T18:13:48.133" v="77" actId="27636"/>
          <ac:spMkLst>
            <pc:docMk/>
            <pc:sldMk cId="868823767" sldId="398"/>
            <ac:spMk id="25603" creationId="{F7C089A0-DF16-428C-9804-69767B13D9E0}"/>
          </ac:spMkLst>
        </pc:spChg>
        <pc:spChg chg="mod">
          <ac:chgData name="Gé Verbeek" userId="20d2065d-8055-4a68-a463-00777506795f" providerId="ADAL" clId="{396DDD23-847A-4F16-8169-C24C3812F6CB}" dt="2023-12-04T18:14:03.568" v="78"/>
          <ac:spMkLst>
            <pc:docMk/>
            <pc:sldMk cId="868823767" sldId="398"/>
            <ac:spMk id="35842" creationId="{0DACE8BC-4F05-4CC1-8355-E8912754754C}"/>
          </ac:spMkLst>
        </pc:spChg>
        <pc:picChg chg="add mod">
          <ac:chgData name="Gé Verbeek" userId="20d2065d-8055-4a68-a463-00777506795f" providerId="ADAL" clId="{396DDD23-847A-4F16-8169-C24C3812F6CB}" dt="2023-12-04T18:14:56.670" v="81" actId="14100"/>
          <ac:picMkLst>
            <pc:docMk/>
            <pc:sldMk cId="868823767" sldId="398"/>
            <ac:picMk id="3" creationId="{E440B4EB-66D1-9750-5A6D-431CE841C8CA}"/>
          </ac:picMkLst>
        </pc:picChg>
      </pc:sldChg>
      <pc:sldChg chg="addSp modSp mod modAnim">
        <pc:chgData name="Gé Verbeek" userId="20d2065d-8055-4a68-a463-00777506795f" providerId="ADAL" clId="{396DDD23-847A-4F16-8169-C24C3812F6CB}" dt="2023-12-05T18:17:49.983" v="731"/>
        <pc:sldMkLst>
          <pc:docMk/>
          <pc:sldMk cId="1376276554" sldId="399"/>
        </pc:sldMkLst>
        <pc:spChg chg="mod">
          <ac:chgData name="Gé Verbeek" userId="20d2065d-8055-4a68-a463-00777506795f" providerId="ADAL" clId="{396DDD23-847A-4F16-8169-C24C3812F6CB}" dt="2023-12-05T18:17:01.160" v="726" actId="14100"/>
          <ac:spMkLst>
            <pc:docMk/>
            <pc:sldMk cId="1376276554" sldId="399"/>
            <ac:spMk id="5" creationId="{328235D2-DFB6-0ECD-D13B-75DC4E8B66C1}"/>
          </ac:spMkLst>
        </pc:spChg>
        <pc:spChg chg="mod">
          <ac:chgData name="Gé Verbeek" userId="20d2065d-8055-4a68-a463-00777506795f" providerId="ADAL" clId="{396DDD23-847A-4F16-8169-C24C3812F6CB}" dt="2023-12-04T18:17:16.611" v="117" actId="20577"/>
          <ac:spMkLst>
            <pc:docMk/>
            <pc:sldMk cId="1376276554" sldId="399"/>
            <ac:spMk id="5122" creationId="{80899F95-2E30-4511-922B-B88C19CF0D84}"/>
          </ac:spMkLst>
        </pc:spChg>
        <pc:picChg chg="add mod">
          <ac:chgData name="Gé Verbeek" userId="20d2065d-8055-4a68-a463-00777506795f" providerId="ADAL" clId="{396DDD23-847A-4F16-8169-C24C3812F6CB}" dt="2023-12-05T18:17:08.559" v="728" actId="14100"/>
          <ac:picMkLst>
            <pc:docMk/>
            <pc:sldMk cId="1376276554" sldId="399"/>
            <ac:picMk id="3" creationId="{88EC057B-C2EF-6F76-C9AA-52658C647B68}"/>
          </ac:picMkLst>
        </pc:picChg>
      </pc:sldChg>
      <pc:sldChg chg="addSp modSp mod">
        <pc:chgData name="Gé Verbeek" userId="20d2065d-8055-4a68-a463-00777506795f" providerId="ADAL" clId="{396DDD23-847A-4F16-8169-C24C3812F6CB}" dt="2023-12-05T18:18:32.211" v="756" actId="20577"/>
        <pc:sldMkLst>
          <pc:docMk/>
          <pc:sldMk cId="1913960213" sldId="400"/>
        </pc:sldMkLst>
        <pc:spChg chg="mod">
          <ac:chgData name="Gé Verbeek" userId="20d2065d-8055-4a68-a463-00777506795f" providerId="ADAL" clId="{396DDD23-847A-4F16-8169-C24C3812F6CB}" dt="2023-12-05T18:18:32.211" v="756" actId="20577"/>
          <ac:spMkLst>
            <pc:docMk/>
            <pc:sldMk cId="1913960213" sldId="400"/>
            <ac:spMk id="5122" creationId="{80899F95-2E30-4511-922B-B88C19CF0D84}"/>
          </ac:spMkLst>
        </pc:spChg>
        <pc:picChg chg="add mod">
          <ac:chgData name="Gé Verbeek" userId="20d2065d-8055-4a68-a463-00777506795f" providerId="ADAL" clId="{396DDD23-847A-4F16-8169-C24C3812F6CB}" dt="2023-12-04T18:19:59.371" v="127" actId="1076"/>
          <ac:picMkLst>
            <pc:docMk/>
            <pc:sldMk cId="1913960213" sldId="400"/>
            <ac:picMk id="3" creationId="{5458EF74-B124-B3FC-4A66-113B7C0B7E64}"/>
          </ac:picMkLst>
        </pc:picChg>
      </pc:sldChg>
      <pc:sldChg chg="addSp modSp mod">
        <pc:chgData name="Gé Verbeek" userId="20d2065d-8055-4a68-a463-00777506795f" providerId="ADAL" clId="{396DDD23-847A-4F16-8169-C24C3812F6CB}" dt="2023-12-05T18:19:47.944" v="773" actId="20577"/>
        <pc:sldMkLst>
          <pc:docMk/>
          <pc:sldMk cId="2280705632" sldId="401"/>
        </pc:sldMkLst>
        <pc:spChg chg="mod">
          <ac:chgData name="Gé Verbeek" userId="20d2065d-8055-4a68-a463-00777506795f" providerId="ADAL" clId="{396DDD23-847A-4F16-8169-C24C3812F6CB}" dt="2023-12-05T18:19:47.944" v="773" actId="20577"/>
          <ac:spMkLst>
            <pc:docMk/>
            <pc:sldMk cId="2280705632" sldId="401"/>
            <ac:spMk id="35842" creationId="{0DACE8BC-4F05-4CC1-8355-E8912754754C}"/>
          </ac:spMkLst>
        </pc:spChg>
        <pc:picChg chg="add mod">
          <ac:chgData name="Gé Verbeek" userId="20d2065d-8055-4a68-a463-00777506795f" providerId="ADAL" clId="{396DDD23-847A-4F16-8169-C24C3812F6CB}" dt="2023-12-04T18:23:40.776" v="130" actId="14100"/>
          <ac:picMkLst>
            <pc:docMk/>
            <pc:sldMk cId="2280705632" sldId="401"/>
            <ac:picMk id="3" creationId="{02E3F90B-045C-28E0-AEF8-480A594C47D6}"/>
          </ac:picMkLst>
        </pc:picChg>
      </pc:sldChg>
      <pc:sldChg chg="addSp delSp modSp mod">
        <pc:chgData name="Gé Verbeek" userId="20d2065d-8055-4a68-a463-00777506795f" providerId="ADAL" clId="{396DDD23-847A-4F16-8169-C24C3812F6CB}" dt="2023-12-04T18:39:38.508" v="201" actId="1076"/>
        <pc:sldMkLst>
          <pc:docMk/>
          <pc:sldMk cId="1006213060" sldId="402"/>
        </pc:sldMkLst>
        <pc:spChg chg="add mod">
          <ac:chgData name="Gé Verbeek" userId="20d2065d-8055-4a68-a463-00777506795f" providerId="ADAL" clId="{396DDD23-847A-4F16-8169-C24C3812F6CB}" dt="2023-12-04T18:26:21.363" v="193" actId="20577"/>
          <ac:spMkLst>
            <pc:docMk/>
            <pc:sldMk cId="1006213060" sldId="402"/>
            <ac:spMk id="4" creationId="{E2CA7ED1-A720-D500-E1AD-ED384FD598B3}"/>
          </ac:spMkLst>
        </pc:spChg>
        <pc:spChg chg="del">
          <ac:chgData name="Gé Verbeek" userId="20d2065d-8055-4a68-a463-00777506795f" providerId="ADAL" clId="{396DDD23-847A-4F16-8169-C24C3812F6CB}" dt="2023-12-04T18:24:50.025" v="131" actId="22"/>
          <ac:spMkLst>
            <pc:docMk/>
            <pc:sldMk cId="1006213060" sldId="402"/>
            <ac:spMk id="5" creationId="{328235D2-DFB6-0ECD-D13B-75DC4E8B66C1}"/>
          </ac:spMkLst>
        </pc:spChg>
        <pc:spChg chg="mod">
          <ac:chgData name="Gé Verbeek" userId="20d2065d-8055-4a68-a463-00777506795f" providerId="ADAL" clId="{396DDD23-847A-4F16-8169-C24C3812F6CB}" dt="2023-12-04T18:39:36.649" v="200" actId="20577"/>
          <ac:spMkLst>
            <pc:docMk/>
            <pc:sldMk cId="1006213060" sldId="402"/>
            <ac:spMk id="5122" creationId="{80899F95-2E30-4511-922B-B88C19CF0D84}"/>
          </ac:spMkLst>
        </pc:spChg>
        <pc:picChg chg="add mod ord">
          <ac:chgData name="Gé Verbeek" userId="20d2065d-8055-4a68-a463-00777506795f" providerId="ADAL" clId="{396DDD23-847A-4F16-8169-C24C3812F6CB}" dt="2023-12-04T18:39:38.508" v="201" actId="1076"/>
          <ac:picMkLst>
            <pc:docMk/>
            <pc:sldMk cId="1006213060" sldId="402"/>
            <ac:picMk id="3" creationId="{19F9A2CB-CB77-1A45-EAF5-87BD08EC0134}"/>
          </ac:picMkLst>
        </pc:picChg>
      </pc:sldChg>
      <pc:sldChg chg="addSp delSp modSp mod modAnim">
        <pc:chgData name="Gé Verbeek" userId="20d2065d-8055-4a68-a463-00777506795f" providerId="ADAL" clId="{396DDD23-847A-4F16-8169-C24C3812F6CB}" dt="2023-12-07T08:37:45.208" v="1651" actId="1076"/>
        <pc:sldMkLst>
          <pc:docMk/>
          <pc:sldMk cId="3249492563" sldId="403"/>
        </pc:sldMkLst>
        <pc:spChg chg="add del">
          <ac:chgData name="Gé Verbeek" userId="20d2065d-8055-4a68-a463-00777506795f" providerId="ADAL" clId="{396DDD23-847A-4F16-8169-C24C3812F6CB}" dt="2023-12-04T18:40:38.243" v="203" actId="22"/>
          <ac:spMkLst>
            <pc:docMk/>
            <pc:sldMk cId="3249492563" sldId="403"/>
            <ac:spMk id="3" creationId="{DF4C8DE5-82C6-58C7-8F4F-CE461BF8C7F4}"/>
          </ac:spMkLst>
        </pc:spChg>
        <pc:spChg chg="mod">
          <ac:chgData name="Gé Verbeek" userId="20d2065d-8055-4a68-a463-00777506795f" providerId="ADAL" clId="{396DDD23-847A-4F16-8169-C24C3812F6CB}" dt="2023-12-07T08:37:45.208" v="1651" actId="1076"/>
          <ac:spMkLst>
            <pc:docMk/>
            <pc:sldMk cId="3249492563" sldId="403"/>
            <ac:spMk id="5122" creationId="{80899F95-2E30-4511-922B-B88C19CF0D84}"/>
          </ac:spMkLst>
        </pc:spChg>
        <pc:spChg chg="mod">
          <ac:chgData name="Gé Verbeek" userId="20d2065d-8055-4a68-a463-00777506795f" providerId="ADAL" clId="{396DDD23-847A-4F16-8169-C24C3812F6CB}" dt="2023-12-04T18:45:12.809" v="300" actId="20577"/>
          <ac:spMkLst>
            <pc:docMk/>
            <pc:sldMk cId="3249492563" sldId="403"/>
            <ac:spMk id="7171" creationId="{E224BC8B-2913-4038-A10D-36A485D9D174}"/>
          </ac:spMkLst>
        </pc:spChg>
      </pc:sldChg>
      <pc:sldChg chg="addSp delSp modSp mod modAnim">
        <pc:chgData name="Gé Verbeek" userId="20d2065d-8055-4a68-a463-00777506795f" providerId="ADAL" clId="{396DDD23-847A-4F16-8169-C24C3812F6CB}" dt="2023-12-05T18:43:58.336" v="1035" actId="1076"/>
        <pc:sldMkLst>
          <pc:docMk/>
          <pc:sldMk cId="2886563040" sldId="404"/>
        </pc:sldMkLst>
        <pc:spChg chg="mod">
          <ac:chgData name="Gé Verbeek" userId="20d2065d-8055-4a68-a463-00777506795f" providerId="ADAL" clId="{396DDD23-847A-4F16-8169-C24C3812F6CB}" dt="2023-12-04T18:48:04.304" v="312" actId="20577"/>
          <ac:spMkLst>
            <pc:docMk/>
            <pc:sldMk cId="2886563040" sldId="404"/>
            <ac:spMk id="25603" creationId="{F7C089A0-DF16-428C-9804-69767B13D9E0}"/>
          </ac:spMkLst>
        </pc:spChg>
        <pc:spChg chg="mod">
          <ac:chgData name="Gé Verbeek" userId="20d2065d-8055-4a68-a463-00777506795f" providerId="ADAL" clId="{396DDD23-847A-4F16-8169-C24C3812F6CB}" dt="2023-12-05T18:41:28.056" v="1025" actId="6549"/>
          <ac:spMkLst>
            <pc:docMk/>
            <pc:sldMk cId="2886563040" sldId="404"/>
            <ac:spMk id="35842" creationId="{0DACE8BC-4F05-4CC1-8355-E8912754754C}"/>
          </ac:spMkLst>
        </pc:spChg>
        <pc:picChg chg="add del mod">
          <ac:chgData name="Gé Verbeek" userId="20d2065d-8055-4a68-a463-00777506795f" providerId="ADAL" clId="{396DDD23-847A-4F16-8169-C24C3812F6CB}" dt="2023-12-05T18:43:53.218" v="1033" actId="478"/>
          <ac:picMkLst>
            <pc:docMk/>
            <pc:sldMk cId="2886563040" sldId="404"/>
            <ac:picMk id="2" creationId="{268CDF6E-8EFA-2239-ECF4-7DAB8E2A4823}"/>
          </ac:picMkLst>
        </pc:picChg>
        <pc:picChg chg="add mod">
          <ac:chgData name="Gé Verbeek" userId="20d2065d-8055-4a68-a463-00777506795f" providerId="ADAL" clId="{396DDD23-847A-4F16-8169-C24C3812F6CB}" dt="2023-12-05T18:43:58.336" v="1035" actId="1076"/>
          <ac:picMkLst>
            <pc:docMk/>
            <pc:sldMk cId="2886563040" sldId="404"/>
            <ac:picMk id="3" creationId="{D7506583-B1C1-579A-120D-DB7B379929B3}"/>
          </ac:picMkLst>
        </pc:picChg>
      </pc:sldChg>
      <pc:sldChg chg="addSp modSp mod modAnim">
        <pc:chgData name="Gé Verbeek" userId="20d2065d-8055-4a68-a463-00777506795f" providerId="ADAL" clId="{396DDD23-847A-4F16-8169-C24C3812F6CB}" dt="2023-12-05T18:49:23.258" v="1059" actId="20577"/>
        <pc:sldMkLst>
          <pc:docMk/>
          <pc:sldMk cId="1529171754" sldId="405"/>
        </pc:sldMkLst>
        <pc:spChg chg="mod">
          <ac:chgData name="Gé Verbeek" userId="20d2065d-8055-4a68-a463-00777506795f" providerId="ADAL" clId="{396DDD23-847A-4F16-8169-C24C3812F6CB}" dt="2023-12-05T18:49:23.258" v="1059" actId="20577"/>
          <ac:spMkLst>
            <pc:docMk/>
            <pc:sldMk cId="1529171754" sldId="405"/>
            <ac:spMk id="5" creationId="{328235D2-DFB6-0ECD-D13B-75DC4E8B66C1}"/>
          </ac:spMkLst>
        </pc:spChg>
        <pc:spChg chg="mod">
          <ac:chgData name="Gé Verbeek" userId="20d2065d-8055-4a68-a463-00777506795f" providerId="ADAL" clId="{396DDD23-847A-4F16-8169-C24C3812F6CB}" dt="2023-12-04T18:49:53.931" v="324" actId="20577"/>
          <ac:spMkLst>
            <pc:docMk/>
            <pc:sldMk cId="1529171754" sldId="405"/>
            <ac:spMk id="5122" creationId="{80899F95-2E30-4511-922B-B88C19CF0D84}"/>
          </ac:spMkLst>
        </pc:spChg>
        <pc:picChg chg="add mod">
          <ac:chgData name="Gé Verbeek" userId="20d2065d-8055-4a68-a463-00777506795f" providerId="ADAL" clId="{396DDD23-847A-4F16-8169-C24C3812F6CB}" dt="2023-12-05T18:49:07.626" v="1057" actId="1076"/>
          <ac:picMkLst>
            <pc:docMk/>
            <pc:sldMk cId="1529171754" sldId="405"/>
            <ac:picMk id="2" creationId="{4FCE2FB9-13BF-3D5B-2A38-9B484CF632C6}"/>
          </ac:picMkLst>
        </pc:picChg>
      </pc:sldChg>
      <pc:sldChg chg="addSp modSp mod modAnim">
        <pc:chgData name="Gé Verbeek" userId="20d2065d-8055-4a68-a463-00777506795f" providerId="ADAL" clId="{396DDD23-847A-4F16-8169-C24C3812F6CB}" dt="2023-12-05T18:51:38.116" v="1071"/>
        <pc:sldMkLst>
          <pc:docMk/>
          <pc:sldMk cId="378559477" sldId="406"/>
        </pc:sldMkLst>
        <pc:spChg chg="mod">
          <ac:chgData name="Gé Verbeek" userId="20d2065d-8055-4a68-a463-00777506795f" providerId="ADAL" clId="{396DDD23-847A-4F16-8169-C24C3812F6CB}" dt="2023-12-05T18:51:10.334" v="1068" actId="20577"/>
          <ac:spMkLst>
            <pc:docMk/>
            <pc:sldMk cId="378559477" sldId="406"/>
            <ac:spMk id="5122" creationId="{80899F95-2E30-4511-922B-B88C19CF0D84}"/>
          </ac:spMkLst>
        </pc:spChg>
        <pc:spChg chg="mod">
          <ac:chgData name="Gé Verbeek" userId="20d2065d-8055-4a68-a463-00777506795f" providerId="ADAL" clId="{396DDD23-847A-4F16-8169-C24C3812F6CB}" dt="2023-12-04T19:03:10.838" v="443" actId="27636"/>
          <ac:spMkLst>
            <pc:docMk/>
            <pc:sldMk cId="378559477" sldId="406"/>
            <ac:spMk id="7171" creationId="{E224BC8B-2913-4038-A10D-36A485D9D174}"/>
          </ac:spMkLst>
        </pc:spChg>
        <pc:picChg chg="add mod">
          <ac:chgData name="Gé Verbeek" userId="20d2065d-8055-4a68-a463-00777506795f" providerId="ADAL" clId="{396DDD23-847A-4F16-8169-C24C3812F6CB}" dt="2023-12-05T18:51:34.387" v="1070" actId="1076"/>
          <ac:picMkLst>
            <pc:docMk/>
            <pc:sldMk cId="378559477" sldId="406"/>
            <ac:picMk id="2" creationId="{D053DE76-7E6C-1A5C-3A14-8EEE80E065D8}"/>
          </ac:picMkLst>
        </pc:picChg>
      </pc:sldChg>
      <pc:sldChg chg="addSp modSp mod modAnim">
        <pc:chgData name="Gé Verbeek" userId="20d2065d-8055-4a68-a463-00777506795f" providerId="ADAL" clId="{396DDD23-847A-4F16-8169-C24C3812F6CB}" dt="2023-12-05T18:54:57.453" v="1094" actId="1076"/>
        <pc:sldMkLst>
          <pc:docMk/>
          <pc:sldMk cId="3288945913" sldId="407"/>
        </pc:sldMkLst>
        <pc:spChg chg="mod">
          <ac:chgData name="Gé Verbeek" userId="20d2065d-8055-4a68-a463-00777506795f" providerId="ADAL" clId="{396DDD23-847A-4F16-8169-C24C3812F6CB}" dt="2023-12-04T19:08:07.287" v="469" actId="20577"/>
          <ac:spMkLst>
            <pc:docMk/>
            <pc:sldMk cId="3288945913" sldId="407"/>
            <ac:spMk id="25603" creationId="{F7C089A0-DF16-428C-9804-69767B13D9E0}"/>
          </ac:spMkLst>
        </pc:spChg>
        <pc:spChg chg="mod">
          <ac:chgData name="Gé Verbeek" userId="20d2065d-8055-4a68-a463-00777506795f" providerId="ADAL" clId="{396DDD23-847A-4F16-8169-C24C3812F6CB}" dt="2023-12-05T18:52:34.560" v="1089" actId="20577"/>
          <ac:spMkLst>
            <pc:docMk/>
            <pc:sldMk cId="3288945913" sldId="407"/>
            <ac:spMk id="35842" creationId="{0DACE8BC-4F05-4CC1-8355-E8912754754C}"/>
          </ac:spMkLst>
        </pc:spChg>
        <pc:picChg chg="add mod">
          <ac:chgData name="Gé Verbeek" userId="20d2065d-8055-4a68-a463-00777506795f" providerId="ADAL" clId="{396DDD23-847A-4F16-8169-C24C3812F6CB}" dt="2023-12-05T18:54:57.453" v="1094" actId="1076"/>
          <ac:picMkLst>
            <pc:docMk/>
            <pc:sldMk cId="3288945913" sldId="407"/>
            <ac:picMk id="2" creationId="{AC1D029C-177A-977C-FDB6-17F5538D0579}"/>
          </ac:picMkLst>
        </pc:picChg>
      </pc:sldChg>
      <pc:sldChg chg="addSp modSp mod modAnim">
        <pc:chgData name="Gé Verbeek" userId="20d2065d-8055-4a68-a463-00777506795f" providerId="ADAL" clId="{396DDD23-847A-4F16-8169-C24C3812F6CB}" dt="2023-12-05T18:56:22.041" v="1100" actId="14100"/>
        <pc:sldMkLst>
          <pc:docMk/>
          <pc:sldMk cId="2008824788" sldId="408"/>
        </pc:sldMkLst>
        <pc:spChg chg="mod">
          <ac:chgData name="Gé Verbeek" userId="20d2065d-8055-4a68-a463-00777506795f" providerId="ADAL" clId="{396DDD23-847A-4F16-8169-C24C3812F6CB}" dt="2023-12-04T19:12:00.928" v="495" actId="20577"/>
          <ac:spMkLst>
            <pc:docMk/>
            <pc:sldMk cId="2008824788" sldId="408"/>
            <ac:spMk id="5" creationId="{328235D2-DFB6-0ECD-D13B-75DC4E8B66C1}"/>
          </ac:spMkLst>
        </pc:spChg>
        <pc:spChg chg="mod">
          <ac:chgData name="Gé Verbeek" userId="20d2065d-8055-4a68-a463-00777506795f" providerId="ADAL" clId="{396DDD23-847A-4F16-8169-C24C3812F6CB}" dt="2023-12-04T19:09:59.983" v="483" actId="20577"/>
          <ac:spMkLst>
            <pc:docMk/>
            <pc:sldMk cId="2008824788" sldId="408"/>
            <ac:spMk id="5122" creationId="{80899F95-2E30-4511-922B-B88C19CF0D84}"/>
          </ac:spMkLst>
        </pc:spChg>
        <pc:picChg chg="add mod">
          <ac:chgData name="Gé Verbeek" userId="20d2065d-8055-4a68-a463-00777506795f" providerId="ADAL" clId="{396DDD23-847A-4F16-8169-C24C3812F6CB}" dt="2023-12-05T18:56:22.041" v="1100" actId="14100"/>
          <ac:picMkLst>
            <pc:docMk/>
            <pc:sldMk cId="2008824788" sldId="408"/>
            <ac:picMk id="2" creationId="{E75E9048-ECDF-51FB-97E6-2AD9B104AD1B}"/>
          </ac:picMkLst>
        </pc:picChg>
      </pc:sldChg>
      <pc:sldChg chg="modSp mod modAnim">
        <pc:chgData name="Gé Verbeek" userId="20d2065d-8055-4a68-a463-00777506795f" providerId="ADAL" clId="{396DDD23-847A-4F16-8169-C24C3812F6CB}" dt="2023-12-05T19:00:42.794" v="1136" actId="20577"/>
        <pc:sldMkLst>
          <pc:docMk/>
          <pc:sldMk cId="717454321" sldId="409"/>
        </pc:sldMkLst>
        <pc:spChg chg="mod">
          <ac:chgData name="Gé Verbeek" userId="20d2065d-8055-4a68-a463-00777506795f" providerId="ADAL" clId="{396DDD23-847A-4F16-8169-C24C3812F6CB}" dt="2023-12-05T19:00:42.794" v="1136" actId="20577"/>
          <ac:spMkLst>
            <pc:docMk/>
            <pc:sldMk cId="717454321" sldId="409"/>
            <ac:spMk id="5122" creationId="{80899F95-2E30-4511-922B-B88C19CF0D84}"/>
          </ac:spMkLst>
        </pc:spChg>
        <pc:spChg chg="mod">
          <ac:chgData name="Gé Verbeek" userId="20d2065d-8055-4a68-a463-00777506795f" providerId="ADAL" clId="{396DDD23-847A-4F16-8169-C24C3812F6CB}" dt="2023-12-04T19:19:48.006" v="616" actId="6549"/>
          <ac:spMkLst>
            <pc:docMk/>
            <pc:sldMk cId="717454321" sldId="409"/>
            <ac:spMk id="7171" creationId="{E224BC8B-2913-4038-A10D-36A485D9D174}"/>
          </ac:spMkLst>
        </pc:spChg>
      </pc:sldChg>
      <pc:sldChg chg="addSp delSp modSp mod modAnim">
        <pc:chgData name="Gé Verbeek" userId="20d2065d-8055-4a68-a463-00777506795f" providerId="ADAL" clId="{396DDD23-847A-4F16-8169-C24C3812F6CB}" dt="2023-12-06T11:48:29.912" v="1155" actId="14100"/>
        <pc:sldMkLst>
          <pc:docMk/>
          <pc:sldMk cId="2624429373" sldId="410"/>
        </pc:sldMkLst>
        <pc:spChg chg="add del">
          <ac:chgData name="Gé Verbeek" userId="20d2065d-8055-4a68-a463-00777506795f" providerId="ADAL" clId="{396DDD23-847A-4F16-8169-C24C3812F6CB}" dt="2023-12-04T19:25:32.632" v="677" actId="22"/>
          <ac:spMkLst>
            <pc:docMk/>
            <pc:sldMk cId="2624429373" sldId="410"/>
            <ac:spMk id="3" creationId="{9C820669-0EEA-A041-2CC3-59CA18938895}"/>
          </ac:spMkLst>
        </pc:spChg>
        <pc:spChg chg="mod">
          <ac:chgData name="Gé Verbeek" userId="20d2065d-8055-4a68-a463-00777506795f" providerId="ADAL" clId="{396DDD23-847A-4F16-8169-C24C3812F6CB}" dt="2023-12-04T19:27:12.938" v="689" actId="6549"/>
          <ac:spMkLst>
            <pc:docMk/>
            <pc:sldMk cId="2624429373" sldId="410"/>
            <ac:spMk id="25603" creationId="{F7C089A0-DF16-428C-9804-69767B13D9E0}"/>
          </ac:spMkLst>
        </pc:spChg>
        <pc:spChg chg="mod">
          <ac:chgData name="Gé Verbeek" userId="20d2065d-8055-4a68-a463-00777506795f" providerId="ADAL" clId="{396DDD23-847A-4F16-8169-C24C3812F6CB}" dt="2023-12-04T19:23:55.350" v="674" actId="14100"/>
          <ac:spMkLst>
            <pc:docMk/>
            <pc:sldMk cId="2624429373" sldId="410"/>
            <ac:spMk id="35842" creationId="{0DACE8BC-4F05-4CC1-8355-E8912754754C}"/>
          </ac:spMkLst>
        </pc:spChg>
        <pc:picChg chg="add mod">
          <ac:chgData name="Gé Verbeek" userId="20d2065d-8055-4a68-a463-00777506795f" providerId="ADAL" clId="{396DDD23-847A-4F16-8169-C24C3812F6CB}" dt="2023-12-06T11:48:29.912" v="1155" actId="14100"/>
          <ac:picMkLst>
            <pc:docMk/>
            <pc:sldMk cId="2624429373" sldId="410"/>
            <ac:picMk id="2" creationId="{0C479744-C320-DCEA-4AA7-8D0434F0220C}"/>
          </ac:picMkLst>
        </pc:picChg>
      </pc:sldChg>
      <pc:sldChg chg="addSp modSp mod modAnim">
        <pc:chgData name="Gé Verbeek" userId="20d2065d-8055-4a68-a463-00777506795f" providerId="ADAL" clId="{396DDD23-847A-4F16-8169-C24C3812F6CB}" dt="2023-12-06T14:01:38.541" v="1500" actId="1076"/>
        <pc:sldMkLst>
          <pc:docMk/>
          <pc:sldMk cId="3859075732" sldId="411"/>
        </pc:sldMkLst>
        <pc:spChg chg="mod">
          <ac:chgData name="Gé Verbeek" userId="20d2065d-8055-4a68-a463-00777506795f" providerId="ADAL" clId="{396DDD23-847A-4F16-8169-C24C3812F6CB}" dt="2023-12-06T11:56:07.049" v="1352"/>
          <ac:spMkLst>
            <pc:docMk/>
            <pc:sldMk cId="3859075732" sldId="411"/>
            <ac:spMk id="5" creationId="{328235D2-DFB6-0ECD-D13B-75DC4E8B66C1}"/>
          </ac:spMkLst>
        </pc:spChg>
        <pc:spChg chg="mod">
          <ac:chgData name="Gé Verbeek" userId="20d2065d-8055-4a68-a463-00777506795f" providerId="ADAL" clId="{396DDD23-847A-4F16-8169-C24C3812F6CB}" dt="2023-12-06T11:52:43.833" v="1157" actId="20577"/>
          <ac:spMkLst>
            <pc:docMk/>
            <pc:sldMk cId="3859075732" sldId="411"/>
            <ac:spMk id="5122" creationId="{80899F95-2E30-4511-922B-B88C19CF0D84}"/>
          </ac:spMkLst>
        </pc:spChg>
        <pc:picChg chg="add mod">
          <ac:chgData name="Gé Verbeek" userId="20d2065d-8055-4a68-a463-00777506795f" providerId="ADAL" clId="{396DDD23-847A-4F16-8169-C24C3812F6CB}" dt="2023-12-06T14:01:38.541" v="1500" actId="1076"/>
          <ac:picMkLst>
            <pc:docMk/>
            <pc:sldMk cId="3859075732" sldId="411"/>
            <ac:picMk id="2" creationId="{84990CF7-F0FD-539C-B5B7-58C888F740D8}"/>
          </ac:picMkLst>
        </pc:picChg>
      </pc:sldChg>
      <pc:sldChg chg="addSp modSp add mod modAnim">
        <pc:chgData name="Gé Verbeek" userId="20d2065d-8055-4a68-a463-00777506795f" providerId="ADAL" clId="{396DDD23-847A-4F16-8169-C24C3812F6CB}" dt="2023-12-05T18:47:13.418" v="1054"/>
        <pc:sldMkLst>
          <pc:docMk/>
          <pc:sldMk cId="460610029" sldId="412"/>
        </pc:sldMkLst>
        <pc:spChg chg="mod">
          <ac:chgData name="Gé Verbeek" userId="20d2065d-8055-4a68-a463-00777506795f" providerId="ADAL" clId="{396DDD23-847A-4F16-8169-C24C3812F6CB}" dt="2023-12-04T18:48:49.226" v="321" actId="20577"/>
          <ac:spMkLst>
            <pc:docMk/>
            <pc:sldMk cId="460610029" sldId="412"/>
            <ac:spMk id="25603" creationId="{F7C089A0-DF16-428C-9804-69767B13D9E0}"/>
          </ac:spMkLst>
        </pc:spChg>
        <pc:spChg chg="mod">
          <ac:chgData name="Gé Verbeek" userId="20d2065d-8055-4a68-a463-00777506795f" providerId="ADAL" clId="{396DDD23-847A-4F16-8169-C24C3812F6CB}" dt="2023-12-05T18:44:19.172" v="1047" actId="20577"/>
          <ac:spMkLst>
            <pc:docMk/>
            <pc:sldMk cId="460610029" sldId="412"/>
            <ac:spMk id="35842" creationId="{0DACE8BC-4F05-4CC1-8355-E8912754754C}"/>
          </ac:spMkLst>
        </pc:spChg>
        <pc:picChg chg="add mod">
          <ac:chgData name="Gé Verbeek" userId="20d2065d-8055-4a68-a463-00777506795f" providerId="ADAL" clId="{396DDD23-847A-4F16-8169-C24C3812F6CB}" dt="2023-12-05T18:46:55.829" v="1050" actId="14100"/>
          <ac:picMkLst>
            <pc:docMk/>
            <pc:sldMk cId="460610029" sldId="412"/>
            <ac:picMk id="2" creationId="{475ECE82-B4BC-F66B-78C7-C67B90A3644F}"/>
          </ac:picMkLst>
        </pc:picChg>
      </pc:sldChg>
      <pc:sldChg chg="addSp modSp add mod modAnim">
        <pc:chgData name="Gé Verbeek" userId="20d2065d-8055-4a68-a463-00777506795f" providerId="ADAL" clId="{396DDD23-847A-4F16-8169-C24C3812F6CB}" dt="2023-12-05T18:50:41.756" v="1064" actId="1076"/>
        <pc:sldMkLst>
          <pc:docMk/>
          <pc:sldMk cId="986641014" sldId="413"/>
        </pc:sldMkLst>
        <pc:spChg chg="mod">
          <ac:chgData name="Gé Verbeek" userId="20d2065d-8055-4a68-a463-00777506795f" providerId="ADAL" clId="{396DDD23-847A-4F16-8169-C24C3812F6CB}" dt="2023-12-04T18:59:35.270" v="360" actId="20577"/>
          <ac:spMkLst>
            <pc:docMk/>
            <pc:sldMk cId="986641014" sldId="413"/>
            <ac:spMk id="5" creationId="{328235D2-DFB6-0ECD-D13B-75DC4E8B66C1}"/>
          </ac:spMkLst>
        </pc:spChg>
        <pc:picChg chg="add mod">
          <ac:chgData name="Gé Verbeek" userId="20d2065d-8055-4a68-a463-00777506795f" providerId="ADAL" clId="{396DDD23-847A-4F16-8169-C24C3812F6CB}" dt="2023-12-05T18:50:41.756" v="1064" actId="1076"/>
          <ac:picMkLst>
            <pc:docMk/>
            <pc:sldMk cId="986641014" sldId="413"/>
            <ac:picMk id="2" creationId="{15392132-6103-2A18-42DC-83BF9C8565B1}"/>
          </ac:picMkLst>
        </pc:picChg>
      </pc:sldChg>
      <pc:sldChg chg="modSp add mod modAnim">
        <pc:chgData name="Gé Verbeek" userId="20d2065d-8055-4a68-a463-00777506795f" providerId="ADAL" clId="{396DDD23-847A-4F16-8169-C24C3812F6CB}" dt="2023-12-06T12:03:17.402" v="1486"/>
        <pc:sldMkLst>
          <pc:docMk/>
          <pc:sldMk cId="1260102715" sldId="414"/>
        </pc:sldMkLst>
        <pc:spChg chg="mod">
          <ac:chgData name="Gé Verbeek" userId="20d2065d-8055-4a68-a463-00777506795f" providerId="ADAL" clId="{396DDD23-847A-4F16-8169-C24C3812F6CB}" dt="2023-12-06T11:58:55.319" v="1448" actId="20577"/>
          <ac:spMkLst>
            <pc:docMk/>
            <pc:sldMk cId="1260102715" sldId="414"/>
            <ac:spMk id="25603" creationId="{F7C089A0-DF16-428C-9804-69767B13D9E0}"/>
          </ac:spMkLst>
        </pc:spChg>
        <pc:spChg chg="mod">
          <ac:chgData name="Gé Verbeek" userId="20d2065d-8055-4a68-a463-00777506795f" providerId="ADAL" clId="{396DDD23-847A-4F16-8169-C24C3812F6CB}" dt="2023-12-06T11:56:58.671" v="1360" actId="14100"/>
          <ac:spMkLst>
            <pc:docMk/>
            <pc:sldMk cId="1260102715" sldId="414"/>
            <ac:spMk id="35842" creationId="{0DACE8BC-4F05-4CC1-8355-E8912754754C}"/>
          </ac:spMkLst>
        </pc:spChg>
      </pc:sldChg>
      <pc:sldChg chg="modSp add mod replId modAnim">
        <pc:chgData name="Gé Verbeek" userId="20d2065d-8055-4a68-a463-00777506795f" providerId="ADAL" clId="{396DDD23-847A-4F16-8169-C24C3812F6CB}" dt="2023-12-06T12:03:29.422" v="1489"/>
        <pc:sldMkLst>
          <pc:docMk/>
          <pc:sldMk cId="1169698652" sldId="415"/>
        </pc:sldMkLst>
        <pc:spChg chg="mod">
          <ac:chgData name="Gé Verbeek" userId="20d2065d-8055-4a68-a463-00777506795f" providerId="ADAL" clId="{396DDD23-847A-4F16-8169-C24C3812F6CB}" dt="2023-12-06T12:00:46.904" v="1462" actId="20577"/>
          <ac:spMkLst>
            <pc:docMk/>
            <pc:sldMk cId="1169698652" sldId="415"/>
            <ac:spMk id="5" creationId="{328235D2-DFB6-0ECD-D13B-75DC4E8B66C1}"/>
          </ac:spMkLst>
        </pc:spChg>
        <pc:spChg chg="mod">
          <ac:chgData name="Gé Verbeek" userId="20d2065d-8055-4a68-a463-00777506795f" providerId="ADAL" clId="{396DDD23-847A-4F16-8169-C24C3812F6CB}" dt="2023-12-06T12:01:08.047" v="1465" actId="27636"/>
          <ac:spMkLst>
            <pc:docMk/>
            <pc:sldMk cId="1169698652" sldId="415"/>
            <ac:spMk id="5122" creationId="{80899F95-2E30-4511-922B-B88C19CF0D84}"/>
          </ac:spMkLst>
        </pc:spChg>
      </pc:sldChg>
      <pc:sldChg chg="modSp add replId modAnim">
        <pc:chgData name="Gé Verbeek" userId="20d2065d-8055-4a68-a463-00777506795f" providerId="ADAL" clId="{396DDD23-847A-4F16-8169-C24C3812F6CB}" dt="2023-12-06T12:03:36.239" v="1490"/>
        <pc:sldMkLst>
          <pc:docMk/>
          <pc:sldMk cId="2453183267" sldId="416"/>
        </pc:sldMkLst>
        <pc:spChg chg="mod">
          <ac:chgData name="Gé Verbeek" userId="20d2065d-8055-4a68-a463-00777506795f" providerId="ADAL" clId="{396DDD23-847A-4F16-8169-C24C3812F6CB}" dt="2023-12-06T12:01:54.791" v="1469"/>
          <ac:spMkLst>
            <pc:docMk/>
            <pc:sldMk cId="2453183267" sldId="416"/>
            <ac:spMk id="5122" creationId="{80899F95-2E30-4511-922B-B88C19CF0D84}"/>
          </ac:spMkLst>
        </pc:spChg>
        <pc:spChg chg="mod">
          <ac:chgData name="Gé Verbeek" userId="20d2065d-8055-4a68-a463-00777506795f" providerId="ADAL" clId="{396DDD23-847A-4F16-8169-C24C3812F6CB}" dt="2023-12-06T12:02:22.905" v="1477" actId="20577"/>
          <ac:spMkLst>
            <pc:docMk/>
            <pc:sldMk cId="2453183267" sldId="416"/>
            <ac:spMk id="7171" creationId="{E224BC8B-2913-4038-A10D-36A485D9D174}"/>
          </ac:spMkLst>
        </pc:spChg>
      </pc:sldChg>
      <pc:sldChg chg="addSp modSp add mod replId">
        <pc:chgData name="Gé Verbeek" userId="20d2065d-8055-4a68-a463-00777506795f" providerId="ADAL" clId="{396DDD23-847A-4F16-8169-C24C3812F6CB}" dt="2023-12-06T14:16:47.479" v="1528" actId="20577"/>
        <pc:sldMkLst>
          <pc:docMk/>
          <pc:sldMk cId="1026478772" sldId="417"/>
        </pc:sldMkLst>
        <pc:spChg chg="mod">
          <ac:chgData name="Gé Verbeek" userId="20d2065d-8055-4a68-a463-00777506795f" providerId="ADAL" clId="{396DDD23-847A-4F16-8169-C24C3812F6CB}" dt="2023-12-06T14:16:47.479" v="1528" actId="20577"/>
          <ac:spMkLst>
            <pc:docMk/>
            <pc:sldMk cId="1026478772" sldId="417"/>
            <ac:spMk id="35842" creationId="{0DACE8BC-4F05-4CC1-8355-E8912754754C}"/>
          </ac:spMkLst>
        </pc:spChg>
        <pc:picChg chg="add mod">
          <ac:chgData name="Gé Verbeek" userId="20d2065d-8055-4a68-a463-00777506795f" providerId="ADAL" clId="{396DDD23-847A-4F16-8169-C24C3812F6CB}" dt="2023-12-06T14:16:33.158" v="1502" actId="1076"/>
          <ac:picMkLst>
            <pc:docMk/>
            <pc:sldMk cId="1026478772" sldId="417"/>
            <ac:picMk id="3" creationId="{DF32C180-73E5-8A98-5ED9-EDF15AC1A00E}"/>
          </ac:picMkLst>
        </pc:picChg>
      </pc:sldChg>
      <pc:sldChg chg="addSp modSp add mod ord replId modAnim">
        <pc:chgData name="Gé Verbeek" userId="20d2065d-8055-4a68-a463-00777506795f" providerId="ADAL" clId="{396DDD23-847A-4F16-8169-C24C3812F6CB}" dt="2023-12-05T18:52:17.103" v="1076"/>
        <pc:sldMkLst>
          <pc:docMk/>
          <pc:sldMk cId="990921218" sldId="418"/>
        </pc:sldMkLst>
        <pc:spChg chg="mod">
          <ac:chgData name="Gé Verbeek" userId="20d2065d-8055-4a68-a463-00777506795f" providerId="ADAL" clId="{396DDD23-847A-4F16-8169-C24C3812F6CB}" dt="2023-12-04T19:06:41.268" v="459" actId="27636"/>
          <ac:spMkLst>
            <pc:docMk/>
            <pc:sldMk cId="990921218" sldId="418"/>
            <ac:spMk id="5" creationId="{328235D2-DFB6-0ECD-D13B-75DC4E8B66C1}"/>
          </ac:spMkLst>
        </pc:spChg>
        <pc:spChg chg="mod">
          <ac:chgData name="Gé Verbeek" userId="20d2065d-8055-4a68-a463-00777506795f" providerId="ADAL" clId="{396DDD23-847A-4F16-8169-C24C3812F6CB}" dt="2023-12-04T19:05:11.695" v="450" actId="20577"/>
          <ac:spMkLst>
            <pc:docMk/>
            <pc:sldMk cId="990921218" sldId="418"/>
            <ac:spMk id="5122" creationId="{80899F95-2E30-4511-922B-B88C19CF0D84}"/>
          </ac:spMkLst>
        </pc:spChg>
        <pc:picChg chg="add mod">
          <ac:chgData name="Gé Verbeek" userId="20d2065d-8055-4a68-a463-00777506795f" providerId="ADAL" clId="{396DDD23-847A-4F16-8169-C24C3812F6CB}" dt="2023-12-05T18:52:07.196" v="1073" actId="1076"/>
          <ac:picMkLst>
            <pc:docMk/>
            <pc:sldMk cId="990921218" sldId="418"/>
            <ac:picMk id="2" creationId="{D7BD83E8-2F66-EF25-0239-9873FD4128C6}"/>
          </ac:picMkLst>
        </pc:picChg>
      </pc:sldChg>
      <pc:sldChg chg="addSp modSp add mod modAnim">
        <pc:chgData name="Gé Verbeek" userId="20d2065d-8055-4a68-a463-00777506795f" providerId="ADAL" clId="{396DDD23-847A-4F16-8169-C24C3812F6CB}" dt="2023-12-05T19:00:06.564" v="1113" actId="14100"/>
        <pc:sldMkLst>
          <pc:docMk/>
          <pc:sldMk cId="1996535992" sldId="419"/>
        </pc:sldMkLst>
        <pc:spChg chg="mod">
          <ac:chgData name="Gé Verbeek" userId="20d2065d-8055-4a68-a463-00777506795f" providerId="ADAL" clId="{396DDD23-847A-4F16-8169-C24C3812F6CB}" dt="2023-12-04T19:14:57.308" v="584" actId="20577"/>
          <ac:spMkLst>
            <pc:docMk/>
            <pc:sldMk cId="1996535992" sldId="419"/>
            <ac:spMk id="5" creationId="{328235D2-DFB6-0ECD-D13B-75DC4E8B66C1}"/>
          </ac:spMkLst>
        </pc:spChg>
        <pc:picChg chg="add mod">
          <ac:chgData name="Gé Verbeek" userId="20d2065d-8055-4a68-a463-00777506795f" providerId="ADAL" clId="{396DDD23-847A-4F16-8169-C24C3812F6CB}" dt="2023-12-05T19:00:06.564" v="1113" actId="14100"/>
          <ac:picMkLst>
            <pc:docMk/>
            <pc:sldMk cId="1996535992" sldId="419"/>
            <ac:picMk id="2" creationId="{1328D96D-A256-3379-AAFB-B4FB43B3B152}"/>
          </ac:picMkLst>
        </pc:picChg>
      </pc:sldChg>
      <pc:sldChg chg="addSp modSp add mod ord modAnim">
        <pc:chgData name="Gé Verbeek" userId="20d2065d-8055-4a68-a463-00777506795f" providerId="ADAL" clId="{396DDD23-847A-4F16-8169-C24C3812F6CB}" dt="2023-12-05T18:58:07.204" v="1105" actId="1076"/>
        <pc:sldMkLst>
          <pc:docMk/>
          <pc:sldMk cId="1861498032" sldId="420"/>
        </pc:sldMkLst>
        <pc:spChg chg="mod">
          <ac:chgData name="Gé Verbeek" userId="20d2065d-8055-4a68-a463-00777506795f" providerId="ADAL" clId="{396DDD23-847A-4F16-8169-C24C3812F6CB}" dt="2023-12-04T19:13:50.739" v="571" actId="20577"/>
          <ac:spMkLst>
            <pc:docMk/>
            <pc:sldMk cId="1861498032" sldId="420"/>
            <ac:spMk id="5" creationId="{328235D2-DFB6-0ECD-D13B-75DC4E8B66C1}"/>
          </ac:spMkLst>
        </pc:spChg>
        <pc:picChg chg="add mod">
          <ac:chgData name="Gé Verbeek" userId="20d2065d-8055-4a68-a463-00777506795f" providerId="ADAL" clId="{396DDD23-847A-4F16-8169-C24C3812F6CB}" dt="2023-12-05T18:58:07.204" v="1105" actId="1076"/>
          <ac:picMkLst>
            <pc:docMk/>
            <pc:sldMk cId="1861498032" sldId="420"/>
            <ac:picMk id="2" creationId="{0C2D1272-60B9-46DE-66B4-F92458B7C4EE}"/>
          </ac:picMkLst>
        </pc:picChg>
      </pc:sldChg>
      <pc:sldChg chg="addSp modSp add mod ord modAnim">
        <pc:chgData name="Gé Verbeek" userId="20d2065d-8055-4a68-a463-00777506795f" providerId="ADAL" clId="{396DDD23-847A-4F16-8169-C24C3812F6CB}" dt="2023-12-05T19:02:27.608" v="1143" actId="20577"/>
        <pc:sldMkLst>
          <pc:docMk/>
          <pc:sldMk cId="1492258080" sldId="421"/>
        </pc:sldMkLst>
        <pc:spChg chg="mod">
          <ac:chgData name="Gé Verbeek" userId="20d2065d-8055-4a68-a463-00777506795f" providerId="ADAL" clId="{396DDD23-847A-4F16-8169-C24C3812F6CB}" dt="2023-12-05T19:02:27.608" v="1143" actId="20577"/>
          <ac:spMkLst>
            <pc:docMk/>
            <pc:sldMk cId="1492258080" sldId="421"/>
            <ac:spMk id="5122" creationId="{80899F95-2E30-4511-922B-B88C19CF0D84}"/>
          </ac:spMkLst>
        </pc:spChg>
        <pc:spChg chg="mod">
          <ac:chgData name="Gé Verbeek" userId="20d2065d-8055-4a68-a463-00777506795f" providerId="ADAL" clId="{396DDD23-847A-4F16-8169-C24C3812F6CB}" dt="2023-12-04T19:22:07.942" v="661" actId="27636"/>
          <ac:spMkLst>
            <pc:docMk/>
            <pc:sldMk cId="1492258080" sldId="421"/>
            <ac:spMk id="7171" creationId="{E224BC8B-2913-4038-A10D-36A485D9D174}"/>
          </ac:spMkLst>
        </pc:spChg>
        <pc:picChg chg="add mod">
          <ac:chgData name="Gé Verbeek" userId="20d2065d-8055-4a68-a463-00777506795f" providerId="ADAL" clId="{396DDD23-847A-4F16-8169-C24C3812F6CB}" dt="2023-12-05T19:02:13.967" v="1142" actId="14100"/>
          <ac:picMkLst>
            <pc:docMk/>
            <pc:sldMk cId="1492258080" sldId="421"/>
            <ac:picMk id="2" creationId="{DBD29A80-4A40-DAA9-EED1-BE04CA18187E}"/>
          </ac:picMkLst>
        </pc:picChg>
      </pc:sldChg>
      <pc:sldChg chg="addSp modSp add mod modAnim">
        <pc:chgData name="Gé Verbeek" userId="20d2065d-8055-4a68-a463-00777506795f" providerId="ADAL" clId="{396DDD23-847A-4F16-8169-C24C3812F6CB}" dt="2023-12-06T11:46:53.406" v="1152" actId="14100"/>
        <pc:sldMkLst>
          <pc:docMk/>
          <pc:sldMk cId="270811861" sldId="422"/>
        </pc:sldMkLst>
        <pc:spChg chg="mod">
          <ac:chgData name="Gé Verbeek" userId="20d2065d-8055-4a68-a463-00777506795f" providerId="ADAL" clId="{396DDD23-847A-4F16-8169-C24C3812F6CB}" dt="2023-12-06T11:45:57.408" v="1149" actId="20577"/>
          <ac:spMkLst>
            <pc:docMk/>
            <pc:sldMk cId="270811861" sldId="422"/>
            <ac:spMk id="5122" creationId="{80899F95-2E30-4511-922B-B88C19CF0D84}"/>
          </ac:spMkLst>
        </pc:spChg>
        <pc:spChg chg="mod">
          <ac:chgData name="Gé Verbeek" userId="20d2065d-8055-4a68-a463-00777506795f" providerId="ADAL" clId="{396DDD23-847A-4F16-8169-C24C3812F6CB}" dt="2023-12-04T19:22:46.726" v="672" actId="20577"/>
          <ac:spMkLst>
            <pc:docMk/>
            <pc:sldMk cId="270811861" sldId="422"/>
            <ac:spMk id="7171" creationId="{E224BC8B-2913-4038-A10D-36A485D9D174}"/>
          </ac:spMkLst>
        </pc:spChg>
        <pc:picChg chg="add mod">
          <ac:chgData name="Gé Verbeek" userId="20d2065d-8055-4a68-a463-00777506795f" providerId="ADAL" clId="{396DDD23-847A-4F16-8169-C24C3812F6CB}" dt="2023-12-06T11:46:53.406" v="1152" actId="14100"/>
          <ac:picMkLst>
            <pc:docMk/>
            <pc:sldMk cId="270811861" sldId="422"/>
            <ac:picMk id="2" creationId="{9F641589-9F65-EEB9-ACE4-D4857CABF40D}"/>
          </ac:picMkLst>
        </pc:picChg>
      </pc:sldChg>
      <pc:sldChg chg="addSp modSp add mod modAnim">
        <pc:chgData name="Gé Verbeek" userId="20d2065d-8055-4a68-a463-00777506795f" providerId="ADAL" clId="{396DDD23-847A-4F16-8169-C24C3812F6CB}" dt="2023-12-06T14:01:01.047" v="1495" actId="14100"/>
        <pc:sldMkLst>
          <pc:docMk/>
          <pc:sldMk cId="2697320399" sldId="423"/>
        </pc:sldMkLst>
        <pc:spChg chg="mod">
          <ac:chgData name="Gé Verbeek" userId="20d2065d-8055-4a68-a463-00777506795f" providerId="ADAL" clId="{396DDD23-847A-4F16-8169-C24C3812F6CB}" dt="2023-12-04T19:27:40.743" v="693" actId="20577"/>
          <ac:spMkLst>
            <pc:docMk/>
            <pc:sldMk cId="2697320399" sldId="423"/>
            <ac:spMk id="25603" creationId="{F7C089A0-DF16-428C-9804-69767B13D9E0}"/>
          </ac:spMkLst>
        </pc:spChg>
        <pc:picChg chg="add mod">
          <ac:chgData name="Gé Verbeek" userId="20d2065d-8055-4a68-a463-00777506795f" providerId="ADAL" clId="{396DDD23-847A-4F16-8169-C24C3812F6CB}" dt="2023-12-06T14:01:01.047" v="1495" actId="14100"/>
          <ac:picMkLst>
            <pc:docMk/>
            <pc:sldMk cId="2697320399" sldId="423"/>
            <ac:picMk id="2" creationId="{95A4190A-CA44-E292-E825-BC391842CF5C}"/>
          </ac:picMkLst>
        </pc:picChg>
      </pc:sldChg>
      <pc:sldChg chg="addSp delSp modSp add mod">
        <pc:chgData name="Gé Verbeek" userId="20d2065d-8055-4a68-a463-00777506795f" providerId="ADAL" clId="{396DDD23-847A-4F16-8169-C24C3812F6CB}" dt="2023-12-05T18:26:15.280" v="804" actId="20577"/>
        <pc:sldMkLst>
          <pc:docMk/>
          <pc:sldMk cId="1532355283" sldId="424"/>
        </pc:sldMkLst>
        <pc:spChg chg="del">
          <ac:chgData name="Gé Verbeek" userId="20d2065d-8055-4a68-a463-00777506795f" providerId="ADAL" clId="{396DDD23-847A-4F16-8169-C24C3812F6CB}" dt="2023-12-05T18:23:40.284" v="776" actId="478"/>
          <ac:spMkLst>
            <pc:docMk/>
            <pc:sldMk cId="1532355283" sldId="424"/>
            <ac:spMk id="4" creationId="{E2CA7ED1-A720-D500-E1AD-ED384FD598B3}"/>
          </ac:spMkLst>
        </pc:spChg>
        <pc:spChg chg="add del mod">
          <ac:chgData name="Gé Verbeek" userId="20d2065d-8055-4a68-a463-00777506795f" providerId="ADAL" clId="{396DDD23-847A-4F16-8169-C24C3812F6CB}" dt="2023-12-05T18:23:49.349" v="778" actId="22"/>
          <ac:spMkLst>
            <pc:docMk/>
            <pc:sldMk cId="1532355283" sldId="424"/>
            <ac:spMk id="5" creationId="{7856996A-182C-B97A-B0EB-F750B6C58E3F}"/>
          </ac:spMkLst>
        </pc:spChg>
        <pc:spChg chg="mod">
          <ac:chgData name="Gé Verbeek" userId="20d2065d-8055-4a68-a463-00777506795f" providerId="ADAL" clId="{396DDD23-847A-4F16-8169-C24C3812F6CB}" dt="2023-12-05T18:26:15.280" v="804" actId="20577"/>
          <ac:spMkLst>
            <pc:docMk/>
            <pc:sldMk cId="1532355283" sldId="424"/>
            <ac:spMk id="5122" creationId="{80899F95-2E30-4511-922B-B88C19CF0D84}"/>
          </ac:spMkLst>
        </pc:spChg>
        <pc:picChg chg="del">
          <ac:chgData name="Gé Verbeek" userId="20d2065d-8055-4a68-a463-00777506795f" providerId="ADAL" clId="{396DDD23-847A-4F16-8169-C24C3812F6CB}" dt="2023-12-05T18:23:38.771" v="775" actId="478"/>
          <ac:picMkLst>
            <pc:docMk/>
            <pc:sldMk cId="1532355283" sldId="424"/>
            <ac:picMk id="3" creationId="{19F9A2CB-CB77-1A45-EAF5-87BD08EC0134}"/>
          </ac:picMkLst>
        </pc:picChg>
        <pc:picChg chg="add mod ord">
          <ac:chgData name="Gé Verbeek" userId="20d2065d-8055-4a68-a463-00777506795f" providerId="ADAL" clId="{396DDD23-847A-4F16-8169-C24C3812F6CB}" dt="2023-12-05T18:25:55.914" v="783" actId="1076"/>
          <ac:picMkLst>
            <pc:docMk/>
            <pc:sldMk cId="1532355283" sldId="424"/>
            <ac:picMk id="7" creationId="{6B92FB47-AA8C-BDE6-629B-6DD561F0C920}"/>
          </ac:picMkLst>
        </pc:picChg>
      </pc:sldChg>
      <pc:sldChg chg="addSp delSp modSp add mod ord">
        <pc:chgData name="Gé Verbeek" userId="20d2065d-8055-4a68-a463-00777506795f" providerId="ADAL" clId="{396DDD23-847A-4F16-8169-C24C3812F6CB}" dt="2023-12-05T18:30:40.028" v="847" actId="14100"/>
        <pc:sldMkLst>
          <pc:docMk/>
          <pc:sldMk cId="1140042133" sldId="425"/>
        </pc:sldMkLst>
        <pc:spChg chg="add mod">
          <ac:chgData name="Gé Verbeek" userId="20d2065d-8055-4a68-a463-00777506795f" providerId="ADAL" clId="{396DDD23-847A-4F16-8169-C24C3812F6CB}" dt="2023-12-05T18:26:55.410" v="806" actId="478"/>
          <ac:spMkLst>
            <pc:docMk/>
            <pc:sldMk cId="1140042133" sldId="425"/>
            <ac:spMk id="3" creationId="{88CCE1E4-A995-D8C5-D6EA-CA345B5CAF1D}"/>
          </ac:spMkLst>
        </pc:spChg>
        <pc:spChg chg="mod">
          <ac:chgData name="Gé Verbeek" userId="20d2065d-8055-4a68-a463-00777506795f" providerId="ADAL" clId="{396DDD23-847A-4F16-8169-C24C3812F6CB}" dt="2023-12-05T18:27:30.191" v="841" actId="1076"/>
          <ac:spMkLst>
            <pc:docMk/>
            <pc:sldMk cId="1140042133" sldId="425"/>
            <ac:spMk id="5122" creationId="{80899F95-2E30-4511-922B-B88C19CF0D84}"/>
          </ac:spMkLst>
        </pc:spChg>
        <pc:picChg chg="add mod">
          <ac:chgData name="Gé Verbeek" userId="20d2065d-8055-4a68-a463-00777506795f" providerId="ADAL" clId="{396DDD23-847A-4F16-8169-C24C3812F6CB}" dt="2023-12-05T18:30:40.028" v="847" actId="14100"/>
          <ac:picMkLst>
            <pc:docMk/>
            <pc:sldMk cId="1140042133" sldId="425"/>
            <ac:picMk id="5" creationId="{29FA5B17-4AEF-822C-8143-60E76262CFD8}"/>
          </ac:picMkLst>
        </pc:picChg>
        <pc:picChg chg="del">
          <ac:chgData name="Gé Verbeek" userId="20d2065d-8055-4a68-a463-00777506795f" providerId="ADAL" clId="{396DDD23-847A-4F16-8169-C24C3812F6CB}" dt="2023-12-05T18:26:55.410" v="806" actId="478"/>
          <ac:picMkLst>
            <pc:docMk/>
            <pc:sldMk cId="1140042133" sldId="425"/>
            <ac:picMk id="7" creationId="{6B92FB47-AA8C-BDE6-629B-6DD561F0C920}"/>
          </ac:picMkLst>
        </pc:picChg>
      </pc:sldChg>
      <pc:sldChg chg="addSp delSp modSp add mod modAnim">
        <pc:chgData name="Gé Verbeek" userId="20d2065d-8055-4a68-a463-00777506795f" providerId="ADAL" clId="{396DDD23-847A-4F16-8169-C24C3812F6CB}" dt="2023-12-05T18:37:30.345" v="1013"/>
        <pc:sldMkLst>
          <pc:docMk/>
          <pc:sldMk cId="241160132" sldId="426"/>
        </pc:sldMkLst>
        <pc:spChg chg="mod">
          <ac:chgData name="Gé Verbeek" userId="20d2065d-8055-4a68-a463-00777506795f" providerId="ADAL" clId="{396DDD23-847A-4F16-8169-C24C3812F6CB}" dt="2023-12-05T18:37:12.202" v="1012" actId="20577"/>
          <ac:spMkLst>
            <pc:docMk/>
            <pc:sldMk cId="241160132" sldId="426"/>
            <ac:spMk id="3" creationId="{88CCE1E4-A995-D8C5-D6EA-CA345B5CAF1D}"/>
          </ac:spMkLst>
        </pc:spChg>
        <pc:picChg chg="add mod">
          <ac:chgData name="Gé Verbeek" userId="20d2065d-8055-4a68-a463-00777506795f" providerId="ADAL" clId="{396DDD23-847A-4F16-8169-C24C3812F6CB}" dt="2023-12-05T18:35:14.371" v="932" actId="14100"/>
          <ac:picMkLst>
            <pc:docMk/>
            <pc:sldMk cId="241160132" sldId="426"/>
            <ac:picMk id="4" creationId="{ED9D8AFC-1220-E324-B3D3-C0094CA90712}"/>
          </ac:picMkLst>
        </pc:picChg>
        <pc:picChg chg="del">
          <ac:chgData name="Gé Verbeek" userId="20d2065d-8055-4a68-a463-00777506795f" providerId="ADAL" clId="{396DDD23-847A-4F16-8169-C24C3812F6CB}" dt="2023-12-05T18:30:52.690" v="849" actId="478"/>
          <ac:picMkLst>
            <pc:docMk/>
            <pc:sldMk cId="241160132" sldId="426"/>
            <ac:picMk id="5" creationId="{29FA5B17-4AEF-822C-8143-60E76262CFD8}"/>
          </ac:picMkLst>
        </pc:picChg>
      </pc:sldChg>
      <pc:sldChg chg="addSp delSp modSp new mod">
        <pc:chgData name="Gé Verbeek" userId="20d2065d-8055-4a68-a463-00777506795f" providerId="ADAL" clId="{396DDD23-847A-4F16-8169-C24C3812F6CB}" dt="2023-12-06T14:24:27.813" v="1561" actId="20577"/>
        <pc:sldMkLst>
          <pc:docMk/>
          <pc:sldMk cId="3684422467" sldId="427"/>
        </pc:sldMkLst>
        <pc:spChg chg="mod">
          <ac:chgData name="Gé Verbeek" userId="20d2065d-8055-4a68-a463-00777506795f" providerId="ADAL" clId="{396DDD23-847A-4F16-8169-C24C3812F6CB}" dt="2023-12-06T14:24:27.813" v="1561" actId="20577"/>
          <ac:spMkLst>
            <pc:docMk/>
            <pc:sldMk cId="3684422467" sldId="427"/>
            <ac:spMk id="2" creationId="{BDF45283-6AB6-D972-C5E1-99C986343DB4}"/>
          </ac:spMkLst>
        </pc:spChg>
        <pc:spChg chg="del">
          <ac:chgData name="Gé Verbeek" userId="20d2065d-8055-4a68-a463-00777506795f" providerId="ADAL" clId="{396DDD23-847A-4F16-8169-C24C3812F6CB}" dt="2023-12-06T14:24:12.532" v="1530" actId="22"/>
          <ac:spMkLst>
            <pc:docMk/>
            <pc:sldMk cId="3684422467" sldId="427"/>
            <ac:spMk id="3" creationId="{FEB1877E-BFFF-9286-270D-2C4E08A6BD99}"/>
          </ac:spMkLst>
        </pc:spChg>
        <pc:picChg chg="add mod ord">
          <ac:chgData name="Gé Verbeek" userId="20d2065d-8055-4a68-a463-00777506795f" providerId="ADAL" clId="{396DDD23-847A-4F16-8169-C24C3812F6CB}" dt="2023-12-06T14:24:15.002" v="1531" actId="1076"/>
          <ac:picMkLst>
            <pc:docMk/>
            <pc:sldMk cId="3684422467" sldId="427"/>
            <ac:picMk id="5" creationId="{A484E6ED-773A-BF77-C7F9-C964668E4FFA}"/>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8EB7032-F0D6-4A01-845E-F640D5DCE90C}" type="datetimeFigureOut">
              <a:rPr lang="nl-NL" smtClean="0"/>
              <a:t>7-12-2023</a:t>
            </a:fld>
            <a:endParaRPr lang="nl-NL"/>
          </a:p>
        </p:txBody>
      </p:sp>
      <p:sp>
        <p:nvSpPr>
          <p:cNvPr id="4" name="Tijdelijke aanduiding voor voettekst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01A04F1-D7F4-4979-9173-69F0753CB55B}" type="slidenum">
              <a:rPr lang="nl-NL" smtClean="0"/>
              <a:t>‹nr.›</a:t>
            </a:fld>
            <a:endParaRPr lang="nl-NL"/>
          </a:p>
        </p:txBody>
      </p:sp>
    </p:spTree>
    <p:extLst>
      <p:ext uri="{BB962C8B-B14F-4D97-AF65-F5344CB8AC3E}">
        <p14:creationId xmlns:p14="http://schemas.microsoft.com/office/powerpoint/2010/main" val="39473098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9F02E0-DB6B-495D-8684-7297BB1858EF}" type="datetimeFigureOut">
              <a:rPr lang="nl-NL" smtClean="0"/>
              <a:t>7-12-2023</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F2AE81-861B-4764-8A92-10FE93FC7A5B}" type="slidenum">
              <a:rPr lang="nl-NL" smtClean="0"/>
              <a:t>‹nr.›</a:t>
            </a:fld>
            <a:endParaRPr lang="nl-NL"/>
          </a:p>
        </p:txBody>
      </p:sp>
    </p:spTree>
    <p:extLst>
      <p:ext uri="{BB962C8B-B14F-4D97-AF65-F5344CB8AC3E}">
        <p14:creationId xmlns:p14="http://schemas.microsoft.com/office/powerpoint/2010/main" val="19277028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a:t>
            </a:fld>
            <a:endParaRPr lang="nl-NL" altLang="nl-NL"/>
          </a:p>
        </p:txBody>
      </p:sp>
    </p:spTree>
    <p:extLst>
      <p:ext uri="{BB962C8B-B14F-4D97-AF65-F5344CB8AC3E}">
        <p14:creationId xmlns:p14="http://schemas.microsoft.com/office/powerpoint/2010/main" val="11766998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15</a:t>
            </a:fld>
            <a:endParaRPr lang="nl-NL" altLang="nl-NL"/>
          </a:p>
        </p:txBody>
      </p:sp>
    </p:spTree>
    <p:extLst>
      <p:ext uri="{BB962C8B-B14F-4D97-AF65-F5344CB8AC3E}">
        <p14:creationId xmlns:p14="http://schemas.microsoft.com/office/powerpoint/2010/main" val="19148655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18</a:t>
            </a:fld>
            <a:endParaRPr lang="nl-NL" altLang="nl-NL"/>
          </a:p>
        </p:txBody>
      </p:sp>
    </p:spTree>
    <p:extLst>
      <p:ext uri="{BB962C8B-B14F-4D97-AF65-F5344CB8AC3E}">
        <p14:creationId xmlns:p14="http://schemas.microsoft.com/office/powerpoint/2010/main" val="116449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19</a:t>
            </a:fld>
            <a:endParaRPr lang="nl-NL" altLang="nl-NL"/>
          </a:p>
        </p:txBody>
      </p:sp>
    </p:spTree>
    <p:extLst>
      <p:ext uri="{BB962C8B-B14F-4D97-AF65-F5344CB8AC3E}">
        <p14:creationId xmlns:p14="http://schemas.microsoft.com/office/powerpoint/2010/main" val="32004115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20</a:t>
            </a:fld>
            <a:endParaRPr lang="nl-NL" altLang="nl-NL"/>
          </a:p>
        </p:txBody>
      </p:sp>
    </p:spTree>
    <p:extLst>
      <p:ext uri="{BB962C8B-B14F-4D97-AF65-F5344CB8AC3E}">
        <p14:creationId xmlns:p14="http://schemas.microsoft.com/office/powerpoint/2010/main" val="11916160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21</a:t>
            </a:fld>
            <a:endParaRPr lang="nl-NL" altLang="nl-NL"/>
          </a:p>
        </p:txBody>
      </p:sp>
    </p:spTree>
    <p:extLst>
      <p:ext uri="{BB962C8B-B14F-4D97-AF65-F5344CB8AC3E}">
        <p14:creationId xmlns:p14="http://schemas.microsoft.com/office/powerpoint/2010/main" val="30936339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23</a:t>
            </a:fld>
            <a:endParaRPr lang="nl-NL" altLang="nl-NL"/>
          </a:p>
        </p:txBody>
      </p:sp>
    </p:spTree>
    <p:extLst>
      <p:ext uri="{BB962C8B-B14F-4D97-AF65-F5344CB8AC3E}">
        <p14:creationId xmlns:p14="http://schemas.microsoft.com/office/powerpoint/2010/main" val="1383544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24</a:t>
            </a:fld>
            <a:endParaRPr lang="nl-NL" altLang="nl-NL"/>
          </a:p>
        </p:txBody>
      </p:sp>
    </p:spTree>
    <p:extLst>
      <p:ext uri="{BB962C8B-B14F-4D97-AF65-F5344CB8AC3E}">
        <p14:creationId xmlns:p14="http://schemas.microsoft.com/office/powerpoint/2010/main" val="21516081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25</a:t>
            </a:fld>
            <a:endParaRPr lang="nl-NL" altLang="nl-NL"/>
          </a:p>
        </p:txBody>
      </p:sp>
    </p:spTree>
    <p:extLst>
      <p:ext uri="{BB962C8B-B14F-4D97-AF65-F5344CB8AC3E}">
        <p14:creationId xmlns:p14="http://schemas.microsoft.com/office/powerpoint/2010/main" val="30317063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26</a:t>
            </a:fld>
            <a:endParaRPr lang="nl-NL" altLang="nl-NL"/>
          </a:p>
        </p:txBody>
      </p:sp>
    </p:spTree>
    <p:extLst>
      <p:ext uri="{BB962C8B-B14F-4D97-AF65-F5344CB8AC3E}">
        <p14:creationId xmlns:p14="http://schemas.microsoft.com/office/powerpoint/2010/main" val="40762744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27</a:t>
            </a:fld>
            <a:endParaRPr lang="nl-NL" altLang="nl-NL"/>
          </a:p>
        </p:txBody>
      </p:sp>
    </p:spTree>
    <p:extLst>
      <p:ext uri="{BB962C8B-B14F-4D97-AF65-F5344CB8AC3E}">
        <p14:creationId xmlns:p14="http://schemas.microsoft.com/office/powerpoint/2010/main" val="27704250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4</a:t>
            </a:fld>
            <a:endParaRPr lang="nl-NL" altLang="nl-NL"/>
          </a:p>
        </p:txBody>
      </p:sp>
    </p:spTree>
    <p:extLst>
      <p:ext uri="{BB962C8B-B14F-4D97-AF65-F5344CB8AC3E}">
        <p14:creationId xmlns:p14="http://schemas.microsoft.com/office/powerpoint/2010/main" val="3277431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28</a:t>
            </a:fld>
            <a:endParaRPr lang="nl-NL" altLang="nl-NL"/>
          </a:p>
        </p:txBody>
      </p:sp>
    </p:spTree>
    <p:extLst>
      <p:ext uri="{BB962C8B-B14F-4D97-AF65-F5344CB8AC3E}">
        <p14:creationId xmlns:p14="http://schemas.microsoft.com/office/powerpoint/2010/main" val="12358459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32</a:t>
            </a:fld>
            <a:endParaRPr lang="nl-NL" altLang="nl-NL"/>
          </a:p>
        </p:txBody>
      </p:sp>
    </p:spTree>
    <p:extLst>
      <p:ext uri="{BB962C8B-B14F-4D97-AF65-F5344CB8AC3E}">
        <p14:creationId xmlns:p14="http://schemas.microsoft.com/office/powerpoint/2010/main" val="386187058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34</a:t>
            </a:fld>
            <a:endParaRPr lang="nl-NL" altLang="nl-NL"/>
          </a:p>
        </p:txBody>
      </p:sp>
    </p:spTree>
    <p:extLst>
      <p:ext uri="{BB962C8B-B14F-4D97-AF65-F5344CB8AC3E}">
        <p14:creationId xmlns:p14="http://schemas.microsoft.com/office/powerpoint/2010/main" val="39099392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35</a:t>
            </a:fld>
            <a:endParaRPr lang="nl-NL" altLang="nl-NL"/>
          </a:p>
        </p:txBody>
      </p:sp>
    </p:spTree>
    <p:extLst>
      <p:ext uri="{BB962C8B-B14F-4D97-AF65-F5344CB8AC3E}">
        <p14:creationId xmlns:p14="http://schemas.microsoft.com/office/powerpoint/2010/main" val="4512290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37</a:t>
            </a:fld>
            <a:endParaRPr lang="nl-NL" altLang="nl-NL"/>
          </a:p>
        </p:txBody>
      </p:sp>
    </p:spTree>
    <p:extLst>
      <p:ext uri="{BB962C8B-B14F-4D97-AF65-F5344CB8AC3E}">
        <p14:creationId xmlns:p14="http://schemas.microsoft.com/office/powerpoint/2010/main" val="4161732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6</a:t>
            </a:fld>
            <a:endParaRPr lang="nl-NL" altLang="nl-NL"/>
          </a:p>
        </p:txBody>
      </p:sp>
    </p:spTree>
    <p:extLst>
      <p:ext uri="{BB962C8B-B14F-4D97-AF65-F5344CB8AC3E}">
        <p14:creationId xmlns:p14="http://schemas.microsoft.com/office/powerpoint/2010/main" val="3103065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8</a:t>
            </a:fld>
            <a:endParaRPr lang="nl-NL" altLang="nl-NL"/>
          </a:p>
        </p:txBody>
      </p:sp>
    </p:spTree>
    <p:extLst>
      <p:ext uri="{BB962C8B-B14F-4D97-AF65-F5344CB8AC3E}">
        <p14:creationId xmlns:p14="http://schemas.microsoft.com/office/powerpoint/2010/main" val="24725982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9</a:t>
            </a:fld>
            <a:endParaRPr lang="nl-NL" altLang="nl-NL"/>
          </a:p>
        </p:txBody>
      </p:sp>
    </p:spTree>
    <p:extLst>
      <p:ext uri="{BB962C8B-B14F-4D97-AF65-F5344CB8AC3E}">
        <p14:creationId xmlns:p14="http://schemas.microsoft.com/office/powerpoint/2010/main" val="13510514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10</a:t>
            </a:fld>
            <a:endParaRPr lang="nl-NL" altLang="nl-NL"/>
          </a:p>
        </p:txBody>
      </p:sp>
    </p:spTree>
    <p:extLst>
      <p:ext uri="{BB962C8B-B14F-4D97-AF65-F5344CB8AC3E}">
        <p14:creationId xmlns:p14="http://schemas.microsoft.com/office/powerpoint/2010/main" val="35397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11</a:t>
            </a:fld>
            <a:endParaRPr lang="nl-NL" altLang="nl-NL"/>
          </a:p>
        </p:txBody>
      </p:sp>
    </p:spTree>
    <p:extLst>
      <p:ext uri="{BB962C8B-B14F-4D97-AF65-F5344CB8AC3E}">
        <p14:creationId xmlns:p14="http://schemas.microsoft.com/office/powerpoint/2010/main" val="8280357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13</a:t>
            </a:fld>
            <a:endParaRPr lang="nl-NL" altLang="nl-NL"/>
          </a:p>
        </p:txBody>
      </p:sp>
    </p:spTree>
    <p:extLst>
      <p:ext uri="{BB962C8B-B14F-4D97-AF65-F5344CB8AC3E}">
        <p14:creationId xmlns:p14="http://schemas.microsoft.com/office/powerpoint/2010/main" val="22175268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14</a:t>
            </a:fld>
            <a:endParaRPr lang="nl-NL" altLang="nl-NL"/>
          </a:p>
        </p:txBody>
      </p:sp>
    </p:spTree>
    <p:extLst>
      <p:ext uri="{BB962C8B-B14F-4D97-AF65-F5344CB8AC3E}">
        <p14:creationId xmlns:p14="http://schemas.microsoft.com/office/powerpoint/2010/main" val="286764021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Openingsdia">
    <p:spTree>
      <p:nvGrpSpPr>
        <p:cNvPr id="1" name=""/>
        <p:cNvGrpSpPr/>
        <p:nvPr/>
      </p:nvGrpSpPr>
      <p:grpSpPr>
        <a:xfrm>
          <a:off x="0" y="0"/>
          <a:ext cx="0" cy="0"/>
          <a:chOff x="0" y="0"/>
          <a:chExt cx="0" cy="0"/>
        </a:xfrm>
      </p:grpSpPr>
      <p:pic>
        <p:nvPicPr>
          <p:cNvPr id="3" name="Afbeelding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kstvak 3"/>
          <p:cNvSpPr txBox="1"/>
          <p:nvPr userDrawn="1"/>
        </p:nvSpPr>
        <p:spPr>
          <a:xfrm>
            <a:off x="1087655" y="6098221"/>
            <a:ext cx="6240021" cy="457190"/>
          </a:xfrm>
          <a:prstGeom prst="rect">
            <a:avLst/>
          </a:prstGeom>
          <a:solidFill>
            <a:schemeClr val="bg1"/>
          </a:solidFill>
        </p:spPr>
        <p:txBody>
          <a:bodyPr wrap="square" rtlCol="0">
            <a:spAutoFit/>
          </a:bodyPr>
          <a:lstStyle/>
          <a:p>
            <a:endParaRPr lang="nl-NL" dirty="0"/>
          </a:p>
        </p:txBody>
      </p:sp>
    </p:spTree>
    <p:extLst>
      <p:ext uri="{BB962C8B-B14F-4D97-AF65-F5344CB8AC3E}">
        <p14:creationId xmlns:p14="http://schemas.microsoft.com/office/powerpoint/2010/main" val="6414506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diaMetBeeld">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r>
              <a:rPr lang="nl-NL" dirty="0"/>
              <a:t>Verplaats deze vervolgens naar de achtergrond om de tekst te typen.</a:t>
            </a:r>
          </a:p>
        </p:txBody>
      </p:sp>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chemeClr val="bg1"/>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51768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diaZonderBeeld">
    <p:spTree>
      <p:nvGrpSpPr>
        <p:cNvPr id="1" name=""/>
        <p:cNvGrpSpPr/>
        <p:nvPr/>
      </p:nvGrpSpPr>
      <p:grpSpPr>
        <a:xfrm>
          <a:off x="0" y="0"/>
          <a:ext cx="0" cy="0"/>
          <a:chOff x="0" y="0"/>
          <a:chExt cx="0" cy="0"/>
        </a:xfrm>
      </p:grpSpPr>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rgbClr val="1E201F"/>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rgbClr val="1E201F"/>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978055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el en tekst/object">
    <p:spTree>
      <p:nvGrpSpPr>
        <p:cNvPr id="1" name=""/>
        <p:cNvGrpSpPr/>
        <p:nvPr/>
      </p:nvGrpSpPr>
      <p:grpSpPr>
        <a:xfrm>
          <a:off x="0" y="0"/>
          <a:ext cx="0" cy="0"/>
          <a:chOff x="0" y="0"/>
          <a:chExt cx="0" cy="0"/>
        </a:xfrm>
      </p:grpSpPr>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
        <p:nvSpPr>
          <p:cNvPr id="2" name="Titel 1"/>
          <p:cNvSpPr>
            <a:spLocks noGrp="1"/>
          </p:cNvSpPr>
          <p:nvPr>
            <p:ph type="title"/>
          </p:nvPr>
        </p:nvSpPr>
        <p:spPr/>
        <p:txBody>
          <a:bodyPr/>
          <a:lstStyle/>
          <a:p>
            <a:r>
              <a:rPr lang="nl-NL"/>
              <a:t>Klik om stijl te bewerken</a:t>
            </a:r>
            <a:endParaRPr lang="nl-NL" dirty="0"/>
          </a:p>
        </p:txBody>
      </p:sp>
      <p:sp>
        <p:nvSpPr>
          <p:cNvPr id="3" name="Tijdelijke aanduiding voor inhoud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42808187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Afbeelding">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64888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Titel, tekst en afbeelding">
    <p:spTree>
      <p:nvGrpSpPr>
        <p:cNvPr id="1" name=""/>
        <p:cNvGrpSpPr/>
        <p:nvPr/>
      </p:nvGrpSpPr>
      <p:grpSpPr>
        <a:xfrm>
          <a:off x="0" y="0"/>
          <a:ext cx="0" cy="0"/>
          <a:chOff x="0" y="0"/>
          <a:chExt cx="0" cy="0"/>
        </a:xfrm>
      </p:grpSpPr>
      <p:sp>
        <p:nvSpPr>
          <p:cNvPr id="6" name="Tijdelijke aanduiding voor afbeelding 5"/>
          <p:cNvSpPr>
            <a:spLocks noGrp="1"/>
          </p:cNvSpPr>
          <p:nvPr>
            <p:ph type="pic" sz="quarter" idx="11" hasCustomPrompt="1"/>
          </p:nvPr>
        </p:nvSpPr>
        <p:spPr>
          <a:xfrm>
            <a:off x="0" y="0"/>
            <a:ext cx="9720000" cy="6858000"/>
          </a:xfrm>
        </p:spPr>
        <p:txBody>
          <a:bodyPr>
            <a:no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4" name="Afbeelding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438861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el, tekst en afbeelding">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36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sp>
        <p:nvSpPr>
          <p:cNvPr id="6" name="Tijdelijke aanduiding voor afbeelding 5"/>
          <p:cNvSpPr>
            <a:spLocks noGrp="1"/>
          </p:cNvSpPr>
          <p:nvPr>
            <p:ph type="pic" sz="quarter" idx="11" hasCustomPrompt="1"/>
          </p:nvPr>
        </p:nvSpPr>
        <p:spPr>
          <a:xfrm>
            <a:off x="6120000" y="0"/>
            <a:ext cx="3600000" cy="6858000"/>
          </a:xfrm>
        </p:spPr>
        <p:txBody>
          <a:bodyPr>
            <a:norm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7" name="Afbeelding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540399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el en tekst">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72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9904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lotdia">
    <p:spTree>
      <p:nvGrpSpPr>
        <p:cNvPr id="1" name=""/>
        <p:cNvGrpSpPr/>
        <p:nvPr/>
      </p:nvGrpSpPr>
      <p:grpSpPr>
        <a:xfrm>
          <a:off x="0" y="0"/>
          <a:ext cx="0" cy="0"/>
          <a:chOff x="0" y="0"/>
          <a:chExt cx="0" cy="0"/>
        </a:xfrm>
      </p:grpSpPr>
      <p:pic>
        <p:nvPicPr>
          <p:cNvPr id="8" name="Afbeelding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kstvak 4"/>
          <p:cNvSpPr txBox="1"/>
          <p:nvPr userDrawn="1"/>
        </p:nvSpPr>
        <p:spPr>
          <a:xfrm>
            <a:off x="1130533" y="6142150"/>
            <a:ext cx="5963286" cy="369332"/>
          </a:xfrm>
          <a:prstGeom prst="rect">
            <a:avLst/>
          </a:prstGeom>
          <a:solidFill>
            <a:schemeClr val="bg1"/>
          </a:solidFill>
        </p:spPr>
        <p:txBody>
          <a:bodyPr wrap="square" rtlCol="0">
            <a:spAutoFit/>
          </a:bodyPr>
          <a:lstStyle/>
          <a:p>
            <a:endParaRPr lang="nl-NL" dirty="0"/>
          </a:p>
        </p:txBody>
      </p:sp>
    </p:spTree>
    <p:extLst>
      <p:ext uri="{BB962C8B-B14F-4D97-AF65-F5344CB8AC3E}">
        <p14:creationId xmlns:p14="http://schemas.microsoft.com/office/powerpoint/2010/main" val="549768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Afbeelding 3"/>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
        <p:nvSpPr>
          <p:cNvPr id="2" name="Tijdelijke aanduiding voor titel 1"/>
          <p:cNvSpPr>
            <a:spLocks noGrp="1"/>
          </p:cNvSpPr>
          <p:nvPr>
            <p:ph type="title"/>
          </p:nvPr>
        </p:nvSpPr>
        <p:spPr>
          <a:xfrm>
            <a:off x="756000" y="576000"/>
            <a:ext cx="9036000" cy="1080000"/>
          </a:xfrm>
          <a:prstGeom prst="rect">
            <a:avLst/>
          </a:prstGeom>
        </p:spPr>
        <p:txBody>
          <a:bodyPr vert="horz" lIns="0" tIns="0" rIns="0" bIns="0" rtlCol="0" anchor="t" anchorCtr="0">
            <a:normAutofit/>
          </a:bodyPr>
          <a:lstStyle/>
          <a:p>
            <a:r>
              <a:rPr lang="nl-NL" dirty="0"/>
              <a:t>Klik om de stijl te bewerken</a:t>
            </a:r>
          </a:p>
        </p:txBody>
      </p:sp>
      <p:sp>
        <p:nvSpPr>
          <p:cNvPr id="3" name="Tijdelijke aanduiding voor tekst 2"/>
          <p:cNvSpPr>
            <a:spLocks noGrp="1"/>
          </p:cNvSpPr>
          <p:nvPr>
            <p:ph type="body" idx="1"/>
          </p:nvPr>
        </p:nvSpPr>
        <p:spPr>
          <a:xfrm>
            <a:off x="2052000" y="1728000"/>
            <a:ext cx="7740000" cy="4351338"/>
          </a:xfrm>
          <a:prstGeom prst="rect">
            <a:avLst/>
          </a:prstGeom>
        </p:spPr>
        <p:txBody>
          <a:bodyPr vert="horz" lIns="0" tIns="0" rIns="0" bIns="0" rtlCol="0">
            <a:normAutofit/>
          </a:body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625692762"/>
      </p:ext>
    </p:extLst>
  </p:cSld>
  <p:clrMap bg1="lt1" tx1="dk1" bg2="lt2" tx2="dk2" accent1="accent1" accent2="accent2" accent3="accent3" accent4="accent4" accent5="accent5" accent6="accent6" hlink="hlink" folHlink="folHlink"/>
  <p:sldLayoutIdLst>
    <p:sldLayoutId id="2147483651" r:id="rId1"/>
    <p:sldLayoutId id="2147483649" r:id="rId2"/>
    <p:sldLayoutId id="2147483652" r:id="rId3"/>
    <p:sldLayoutId id="2147483650" r:id="rId4"/>
    <p:sldLayoutId id="2147483653" r:id="rId5"/>
    <p:sldLayoutId id="2147483657" r:id="rId6"/>
    <p:sldLayoutId id="2147483654" r:id="rId7"/>
    <p:sldLayoutId id="2147483655" r:id="rId8"/>
    <p:sldLayoutId id="2147483656" r:id="rId9"/>
  </p:sldLayoutIdLst>
  <p:txStyles>
    <p:titleStyle>
      <a:lvl1pPr algn="l" defTabSz="914400" rtl="0" eaLnBrk="1" latinLnBrk="0" hangingPunct="1">
        <a:lnSpc>
          <a:spcPct val="90000"/>
        </a:lnSpc>
        <a:spcBef>
          <a:spcPct val="0"/>
        </a:spcBef>
        <a:buNone/>
        <a:defRPr sz="4400" b="1" kern="1200" baseline="0">
          <a:solidFill>
            <a:srgbClr val="1E201F"/>
          </a:solidFill>
          <a:latin typeface="Arial" panose="020B0604020202020204" pitchFamily="34" charset="0"/>
          <a:ea typeface="+mj-ea"/>
          <a:cs typeface="+mj-cs"/>
        </a:defRPr>
      </a:lvl1pPr>
    </p:titleStyle>
    <p:bodyStyle>
      <a:lvl1pPr marL="0" indent="-360000" algn="l" defTabSz="914400" rtl="0" eaLnBrk="1" latinLnBrk="0" hangingPunct="1">
        <a:lnSpc>
          <a:spcPct val="100000"/>
        </a:lnSpc>
        <a:spcBef>
          <a:spcPts val="0"/>
        </a:spcBef>
        <a:buFont typeface="Arial" panose="020B0604020202020204" pitchFamily="34" charset="0"/>
        <a:buChar char="•"/>
        <a:defRPr sz="2400" kern="1200" baseline="0">
          <a:solidFill>
            <a:srgbClr val="1E201F"/>
          </a:solidFill>
          <a:latin typeface="+mn-lt"/>
          <a:ea typeface="+mn-ea"/>
          <a:cs typeface="+mn-cs"/>
        </a:defRPr>
      </a:lvl1pPr>
      <a:lvl2pPr marL="0" indent="0" algn="l" defTabSz="914400" rtl="0" eaLnBrk="1" latinLnBrk="0" hangingPunct="1">
        <a:lnSpc>
          <a:spcPct val="100000"/>
        </a:lnSpc>
        <a:spcBef>
          <a:spcPts val="0"/>
        </a:spcBef>
        <a:buFontTx/>
        <a:buNone/>
        <a:defRPr sz="2400" kern="1200" baseline="0">
          <a:solidFill>
            <a:srgbClr val="1E201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1E201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32.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07362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797913" y="393309"/>
            <a:ext cx="10055062" cy="770706"/>
          </a:xfrm>
        </p:spPr>
        <p:txBody>
          <a:bodyPr>
            <a:normAutofit/>
          </a:bodyPr>
          <a:lstStyle/>
          <a:p>
            <a:r>
              <a:rPr lang="nl-NL" altLang="nl-NL" sz="3600" b="1" dirty="0">
                <a:cs typeface="Arial" panose="020B0604020202020204" pitchFamily="34" charset="0"/>
              </a:rPr>
              <a:t>Effect schermen </a:t>
            </a:r>
            <a:endParaRPr lang="nl-NL" altLang="nl-NL" sz="3600" b="1" dirty="0"/>
          </a:p>
        </p:txBody>
      </p:sp>
      <p:sp>
        <p:nvSpPr>
          <p:cNvPr id="3" name="Tijdelijke aanduiding voor inhoud 2">
            <a:extLst>
              <a:ext uri="{FF2B5EF4-FFF2-40B4-BE49-F238E27FC236}">
                <a16:creationId xmlns:a16="http://schemas.microsoft.com/office/drawing/2014/main" id="{88CCE1E4-A995-D8C5-D6EA-CA345B5CAF1D}"/>
              </a:ext>
            </a:extLst>
          </p:cNvPr>
          <p:cNvSpPr>
            <a:spLocks noGrp="1"/>
          </p:cNvSpPr>
          <p:nvPr>
            <p:ph idx="1"/>
          </p:nvPr>
        </p:nvSpPr>
        <p:spPr/>
        <p:txBody>
          <a:bodyPr/>
          <a:lstStyle/>
          <a:p>
            <a:endParaRPr lang="nl-NL" dirty="0"/>
          </a:p>
        </p:txBody>
      </p:sp>
      <p:pic>
        <p:nvPicPr>
          <p:cNvPr id="5" name="Afbeelding 4">
            <a:extLst>
              <a:ext uri="{FF2B5EF4-FFF2-40B4-BE49-F238E27FC236}">
                <a16:creationId xmlns:a16="http://schemas.microsoft.com/office/drawing/2014/main" id="{29FA5B17-4AEF-822C-8143-60E76262CFD8}"/>
              </a:ext>
            </a:extLst>
          </p:cNvPr>
          <p:cNvPicPr>
            <a:picLocks noChangeAspect="1"/>
          </p:cNvPicPr>
          <p:nvPr/>
        </p:nvPicPr>
        <p:blipFill>
          <a:blip r:embed="rId3"/>
          <a:stretch>
            <a:fillRect/>
          </a:stretch>
        </p:blipFill>
        <p:spPr>
          <a:xfrm>
            <a:off x="416560" y="1061150"/>
            <a:ext cx="10512536" cy="5238050"/>
          </a:xfrm>
          <a:prstGeom prst="rect">
            <a:avLst/>
          </a:prstGeom>
        </p:spPr>
      </p:pic>
    </p:spTree>
    <p:extLst>
      <p:ext uri="{BB962C8B-B14F-4D97-AF65-F5344CB8AC3E}">
        <p14:creationId xmlns:p14="http://schemas.microsoft.com/office/powerpoint/2010/main" val="1140042133"/>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797913" y="393309"/>
            <a:ext cx="10055062" cy="770706"/>
          </a:xfrm>
        </p:spPr>
        <p:txBody>
          <a:bodyPr>
            <a:normAutofit/>
          </a:bodyPr>
          <a:lstStyle/>
          <a:p>
            <a:r>
              <a:rPr lang="nl-NL" altLang="nl-NL" sz="3600" b="1" dirty="0">
                <a:cs typeface="Arial" panose="020B0604020202020204" pitchFamily="34" charset="0"/>
              </a:rPr>
              <a:t>Effect schermen </a:t>
            </a:r>
            <a:endParaRPr lang="nl-NL" altLang="nl-NL" sz="3600" b="1" dirty="0"/>
          </a:p>
        </p:txBody>
      </p:sp>
      <p:sp>
        <p:nvSpPr>
          <p:cNvPr id="3" name="Tijdelijke aanduiding voor inhoud 2">
            <a:extLst>
              <a:ext uri="{FF2B5EF4-FFF2-40B4-BE49-F238E27FC236}">
                <a16:creationId xmlns:a16="http://schemas.microsoft.com/office/drawing/2014/main" id="{88CCE1E4-A995-D8C5-D6EA-CA345B5CAF1D}"/>
              </a:ext>
            </a:extLst>
          </p:cNvPr>
          <p:cNvSpPr>
            <a:spLocks noGrp="1"/>
          </p:cNvSpPr>
          <p:nvPr>
            <p:ph idx="1"/>
          </p:nvPr>
        </p:nvSpPr>
        <p:spPr>
          <a:xfrm>
            <a:off x="386080" y="1442720"/>
            <a:ext cx="3373120" cy="4100704"/>
          </a:xfrm>
        </p:spPr>
        <p:txBody>
          <a:bodyPr/>
          <a:lstStyle/>
          <a:p>
            <a:pPr indent="0">
              <a:buNone/>
            </a:pPr>
            <a:r>
              <a:rPr lang="nl-NL" dirty="0"/>
              <a:t>Uitstraling boven gewas -12 W, was -35 W.</a:t>
            </a:r>
          </a:p>
          <a:p>
            <a:pPr indent="0">
              <a:buNone/>
            </a:pPr>
            <a:r>
              <a:rPr lang="nl-NL" dirty="0"/>
              <a:t>Verdamping bovenin 13 g, was 11g.</a:t>
            </a:r>
          </a:p>
          <a:p>
            <a:pPr indent="0">
              <a:buNone/>
            </a:pPr>
            <a:r>
              <a:rPr lang="nl-NL" dirty="0"/>
              <a:t>Uitstraling </a:t>
            </a:r>
            <a:r>
              <a:rPr lang="nl-NL" dirty="0" err="1"/>
              <a:t>kasdek</a:t>
            </a:r>
            <a:r>
              <a:rPr lang="nl-NL" dirty="0"/>
              <a:t>  76,4, was  81,7</a:t>
            </a:r>
          </a:p>
          <a:p>
            <a:pPr indent="0">
              <a:buNone/>
            </a:pPr>
            <a:r>
              <a:rPr lang="nl-NL" dirty="0"/>
              <a:t>Temp </a:t>
            </a:r>
            <a:r>
              <a:rPr lang="nl-NL" dirty="0" err="1"/>
              <a:t>kasdek</a:t>
            </a:r>
            <a:r>
              <a:rPr lang="nl-NL" dirty="0"/>
              <a:t> 11,2, was 12,3  </a:t>
            </a:r>
          </a:p>
        </p:txBody>
      </p:sp>
      <p:pic>
        <p:nvPicPr>
          <p:cNvPr id="4" name="Afbeelding 3">
            <a:extLst>
              <a:ext uri="{FF2B5EF4-FFF2-40B4-BE49-F238E27FC236}">
                <a16:creationId xmlns:a16="http://schemas.microsoft.com/office/drawing/2014/main" id="{ED9D8AFC-1220-E324-B3D3-C0094CA90712}"/>
              </a:ext>
            </a:extLst>
          </p:cNvPr>
          <p:cNvPicPr>
            <a:picLocks noChangeAspect="1"/>
          </p:cNvPicPr>
          <p:nvPr/>
        </p:nvPicPr>
        <p:blipFill>
          <a:blip r:embed="rId3"/>
          <a:stretch>
            <a:fillRect/>
          </a:stretch>
        </p:blipFill>
        <p:spPr>
          <a:xfrm>
            <a:off x="3759200" y="1314576"/>
            <a:ext cx="8233657" cy="5150115"/>
          </a:xfrm>
          <a:prstGeom prst="rect">
            <a:avLst/>
          </a:prstGeom>
        </p:spPr>
      </p:pic>
    </p:spTree>
    <p:extLst>
      <p:ext uri="{BB962C8B-B14F-4D97-AF65-F5344CB8AC3E}">
        <p14:creationId xmlns:p14="http://schemas.microsoft.com/office/powerpoint/2010/main" val="24116013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1000"/>
                                        <p:tgtEl>
                                          <p:spTgt spid="3">
                                            <p:txEl>
                                              <p:pRg st="2" end="2"/>
                                            </p:txEl>
                                          </p:spTgt>
                                        </p:tgtEl>
                                      </p:cBhvr>
                                    </p:animEffect>
                                    <p:anim calcmode="lin" valueType="num">
                                      <p:cBhvr>
                                        <p:cTn id="1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1000"/>
                                        <p:tgtEl>
                                          <p:spTgt spid="3">
                                            <p:txEl>
                                              <p:pRg st="3" end="3"/>
                                            </p:txEl>
                                          </p:spTgt>
                                        </p:tgtEl>
                                      </p:cBhvr>
                                    </p:animEffect>
                                    <p:anim calcmode="lin" valueType="num">
                                      <p:cBhvr>
                                        <p:cTn id="23"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el 1">
            <a:extLst>
              <a:ext uri="{FF2B5EF4-FFF2-40B4-BE49-F238E27FC236}">
                <a16:creationId xmlns:a16="http://schemas.microsoft.com/office/drawing/2014/main" id="{0DACE8BC-4F05-4CC1-8355-E8912754754C}"/>
              </a:ext>
            </a:extLst>
          </p:cNvPr>
          <p:cNvSpPr>
            <a:spLocks noGrp="1" noChangeArrowheads="1"/>
          </p:cNvSpPr>
          <p:nvPr>
            <p:ph type="title"/>
          </p:nvPr>
        </p:nvSpPr>
        <p:spPr>
          <a:xfrm>
            <a:off x="1159497" y="606426"/>
            <a:ext cx="8963991" cy="1325563"/>
          </a:xfrm>
        </p:spPr>
        <p:txBody>
          <a:bodyPr/>
          <a:lstStyle/>
          <a:p>
            <a:pPr eaLnBrk="1" hangingPunct="1"/>
            <a:r>
              <a:rPr lang="nl-NL" altLang="nl-NL" b="1" dirty="0"/>
              <a:t>Netto straling</a:t>
            </a:r>
          </a:p>
        </p:txBody>
      </p:sp>
      <p:sp>
        <p:nvSpPr>
          <p:cNvPr id="25603" name="Tijdelijke aanduiding voor inhoud 2">
            <a:extLst>
              <a:ext uri="{FF2B5EF4-FFF2-40B4-BE49-F238E27FC236}">
                <a16:creationId xmlns:a16="http://schemas.microsoft.com/office/drawing/2014/main" id="{F7C089A0-DF16-428C-9804-69767B13D9E0}"/>
              </a:ext>
            </a:extLst>
          </p:cNvPr>
          <p:cNvSpPr>
            <a:spLocks noGrp="1" noChangeArrowheads="1"/>
          </p:cNvSpPr>
          <p:nvPr>
            <p:ph idx="1"/>
          </p:nvPr>
        </p:nvSpPr>
        <p:spPr>
          <a:xfrm>
            <a:off x="1055802" y="1931989"/>
            <a:ext cx="9067686" cy="4351337"/>
          </a:xfrm>
        </p:spPr>
        <p:txBody>
          <a:bodyPr/>
          <a:lstStyle/>
          <a:p>
            <a:pPr indent="0">
              <a:buNone/>
              <a:defRPr/>
            </a:pPr>
            <a:r>
              <a:rPr lang="nl-NL" altLang="nl-NL" dirty="0"/>
              <a:t>.</a:t>
            </a:r>
          </a:p>
          <a:p>
            <a:pPr indent="0">
              <a:buNone/>
              <a:defRPr/>
            </a:pPr>
            <a:br>
              <a:rPr lang="nl-NL" altLang="nl-NL" b="1" dirty="0"/>
            </a:br>
            <a:endParaRPr lang="nl-NL" altLang="nl-NL" dirty="0"/>
          </a:p>
        </p:txBody>
      </p:sp>
      <p:pic>
        <p:nvPicPr>
          <p:cNvPr id="3" name="Afbeelding 2">
            <a:extLst>
              <a:ext uri="{FF2B5EF4-FFF2-40B4-BE49-F238E27FC236}">
                <a16:creationId xmlns:a16="http://schemas.microsoft.com/office/drawing/2014/main" id="{02E3F90B-045C-28E0-AEF8-480A594C47D6}"/>
              </a:ext>
            </a:extLst>
          </p:cNvPr>
          <p:cNvPicPr>
            <a:picLocks noChangeAspect="1"/>
          </p:cNvPicPr>
          <p:nvPr/>
        </p:nvPicPr>
        <p:blipFill>
          <a:blip r:embed="rId2"/>
          <a:stretch>
            <a:fillRect/>
          </a:stretch>
        </p:blipFill>
        <p:spPr>
          <a:xfrm>
            <a:off x="840554" y="1542126"/>
            <a:ext cx="8760646" cy="5131064"/>
          </a:xfrm>
          <a:prstGeom prst="rect">
            <a:avLst/>
          </a:prstGeom>
        </p:spPr>
      </p:pic>
    </p:spTree>
    <p:extLst>
      <p:ext uri="{BB962C8B-B14F-4D97-AF65-F5344CB8AC3E}">
        <p14:creationId xmlns:p14="http://schemas.microsoft.com/office/powerpoint/2010/main" val="22807056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21433" y="784717"/>
            <a:ext cx="10055062" cy="770706"/>
          </a:xfrm>
        </p:spPr>
        <p:txBody>
          <a:bodyPr>
            <a:normAutofit/>
          </a:bodyPr>
          <a:lstStyle/>
          <a:p>
            <a:r>
              <a:rPr lang="nl-NL" altLang="nl-NL" sz="3600" dirty="0">
                <a:cs typeface="Arial" panose="020B0604020202020204" pitchFamily="34" charset="0"/>
              </a:rPr>
              <a:t>Jaargrafiek uitstraling</a:t>
            </a:r>
            <a:endParaRPr lang="nl-NL" altLang="nl-NL" sz="3600" b="1" dirty="0"/>
          </a:p>
        </p:txBody>
      </p:sp>
      <p:pic>
        <p:nvPicPr>
          <p:cNvPr id="3" name="Tijdelijke aanduiding voor inhoud 2">
            <a:extLst>
              <a:ext uri="{FF2B5EF4-FFF2-40B4-BE49-F238E27FC236}">
                <a16:creationId xmlns:a16="http://schemas.microsoft.com/office/drawing/2014/main" id="{19F9A2CB-CB77-1A45-EAF5-87BD08EC0134}"/>
              </a:ext>
            </a:extLst>
          </p:cNvPr>
          <p:cNvPicPr>
            <a:picLocks noGrp="1" noChangeAspect="1"/>
          </p:cNvPicPr>
          <p:nvPr>
            <p:ph idx="1"/>
          </p:nvPr>
        </p:nvPicPr>
        <p:blipFill>
          <a:blip r:embed="rId3"/>
          <a:stretch>
            <a:fillRect/>
          </a:stretch>
        </p:blipFill>
        <p:spPr>
          <a:xfrm>
            <a:off x="1097280" y="2231149"/>
            <a:ext cx="8534399" cy="4149331"/>
          </a:xfrm>
        </p:spPr>
      </p:pic>
      <p:sp>
        <p:nvSpPr>
          <p:cNvPr id="4" name="Tekstvak 3">
            <a:extLst>
              <a:ext uri="{FF2B5EF4-FFF2-40B4-BE49-F238E27FC236}">
                <a16:creationId xmlns:a16="http://schemas.microsoft.com/office/drawing/2014/main" id="{E2CA7ED1-A720-D500-E1AD-ED384FD598B3}"/>
              </a:ext>
            </a:extLst>
          </p:cNvPr>
          <p:cNvSpPr txBox="1"/>
          <p:nvPr/>
        </p:nvSpPr>
        <p:spPr>
          <a:xfrm>
            <a:off x="1097280" y="1555423"/>
            <a:ext cx="7569200" cy="461665"/>
          </a:xfrm>
          <a:prstGeom prst="rect">
            <a:avLst/>
          </a:prstGeom>
          <a:noFill/>
        </p:spPr>
        <p:txBody>
          <a:bodyPr wrap="square" rtlCol="0">
            <a:spAutoFit/>
          </a:bodyPr>
          <a:lstStyle/>
          <a:p>
            <a:r>
              <a:rPr lang="nl-NL" sz="2400" dirty="0"/>
              <a:t>Let op de uitstraling in de zomer!</a:t>
            </a:r>
          </a:p>
        </p:txBody>
      </p:sp>
    </p:spTree>
    <p:extLst>
      <p:ext uri="{BB962C8B-B14F-4D97-AF65-F5344CB8AC3E}">
        <p14:creationId xmlns:p14="http://schemas.microsoft.com/office/powerpoint/2010/main" val="1006213060"/>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21433" y="784717"/>
            <a:ext cx="10055062" cy="770706"/>
          </a:xfrm>
        </p:spPr>
        <p:txBody>
          <a:bodyPr>
            <a:normAutofit/>
          </a:bodyPr>
          <a:lstStyle/>
          <a:p>
            <a:r>
              <a:rPr lang="nl-NL" altLang="nl-NL" sz="3600" dirty="0">
                <a:cs typeface="Arial" panose="020B0604020202020204" pitchFamily="34" charset="0"/>
              </a:rPr>
              <a:t>Uitstraling midden in de zomer</a:t>
            </a:r>
            <a:endParaRPr lang="nl-NL" altLang="nl-NL" sz="3600" b="1" dirty="0"/>
          </a:p>
        </p:txBody>
      </p:sp>
      <p:pic>
        <p:nvPicPr>
          <p:cNvPr id="7" name="Tijdelijke aanduiding voor inhoud 6">
            <a:extLst>
              <a:ext uri="{FF2B5EF4-FFF2-40B4-BE49-F238E27FC236}">
                <a16:creationId xmlns:a16="http://schemas.microsoft.com/office/drawing/2014/main" id="{6B92FB47-AA8C-BDE6-629B-6DD561F0C920}"/>
              </a:ext>
            </a:extLst>
          </p:cNvPr>
          <p:cNvPicPr>
            <a:picLocks noGrp="1" noChangeAspect="1"/>
          </p:cNvPicPr>
          <p:nvPr>
            <p:ph idx="1"/>
          </p:nvPr>
        </p:nvPicPr>
        <p:blipFill>
          <a:blip r:embed="rId3"/>
          <a:stretch>
            <a:fillRect/>
          </a:stretch>
        </p:blipFill>
        <p:spPr>
          <a:xfrm>
            <a:off x="726123" y="1666240"/>
            <a:ext cx="9418278" cy="4500880"/>
          </a:xfrm>
        </p:spPr>
      </p:pic>
    </p:spTree>
    <p:extLst>
      <p:ext uri="{BB962C8B-B14F-4D97-AF65-F5344CB8AC3E}">
        <p14:creationId xmlns:p14="http://schemas.microsoft.com/office/powerpoint/2010/main" val="1532355283"/>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794680" y="320994"/>
            <a:ext cx="9153230" cy="996950"/>
          </a:xfrm>
        </p:spPr>
        <p:txBody>
          <a:bodyPr>
            <a:normAutofit fontScale="90000"/>
          </a:bodyPr>
          <a:lstStyle/>
          <a:p>
            <a:pPr eaLnBrk="1" hangingPunct="1"/>
            <a:r>
              <a:rPr lang="nl-NL" altLang="nl-NL" b="1" dirty="0"/>
              <a:t>Energiebalans en vochtbalans in verschillende situaties en seizoenen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886120" y="1426066"/>
            <a:ext cx="10025720" cy="5202380"/>
          </a:xfrm>
        </p:spPr>
        <p:txBody>
          <a:bodyPr>
            <a:normAutofit lnSpcReduction="10000"/>
          </a:bodyPr>
          <a:lstStyle/>
          <a:p>
            <a:pPr indent="0">
              <a:buNone/>
              <a:defRPr/>
            </a:pPr>
            <a:r>
              <a:rPr lang="nl-NL" dirty="0"/>
              <a:t>Omdat de energiebalans en de vochtbalans samenhangen met de buitenomstandigheden is het zinvol om onderscheid te maken tussen verschillende seizoenen of weertypen:</a:t>
            </a:r>
          </a:p>
          <a:p>
            <a:pPr indent="0">
              <a:buNone/>
              <a:defRPr/>
            </a:pPr>
            <a:endParaRPr lang="nl-NL" dirty="0"/>
          </a:p>
          <a:p>
            <a:pPr indent="0">
              <a:buNone/>
              <a:defRPr/>
            </a:pPr>
            <a:r>
              <a:rPr lang="nl-NL" dirty="0"/>
              <a:t>Winter: 	weinig straling , lage buitentemperatuur, lage 	 	 		luchtvochtigheid</a:t>
            </a:r>
          </a:p>
          <a:p>
            <a:pPr indent="0">
              <a:buNone/>
              <a:defRPr/>
            </a:pPr>
            <a:endParaRPr lang="nl-NL" dirty="0"/>
          </a:p>
          <a:p>
            <a:pPr indent="0">
              <a:buNone/>
              <a:defRPr/>
            </a:pPr>
            <a:r>
              <a:rPr lang="nl-NL" dirty="0"/>
              <a:t>Lente:		toenemende straling , lage buitentemperatuur , lage 			luchtvochtigheid;</a:t>
            </a:r>
            <a:br>
              <a:rPr lang="nl-NL" dirty="0"/>
            </a:br>
            <a:endParaRPr lang="nl-NL" dirty="0"/>
          </a:p>
          <a:p>
            <a:pPr indent="0">
              <a:buNone/>
              <a:defRPr/>
            </a:pPr>
            <a:r>
              <a:rPr lang="nl-NL" dirty="0"/>
              <a:t>Zomer:	veel straling, hoge buitentemperatuur, lage 				luchtvochtigheid;</a:t>
            </a:r>
          </a:p>
          <a:p>
            <a:pPr indent="0">
              <a:buNone/>
              <a:defRPr/>
            </a:pPr>
            <a:endParaRPr lang="nl-NL" dirty="0"/>
          </a:p>
          <a:p>
            <a:pPr indent="0">
              <a:buNone/>
              <a:defRPr/>
            </a:pPr>
            <a:r>
              <a:rPr lang="nl-NL" dirty="0"/>
              <a:t>Herfst: 	afnemende straling, hoge buitentemperatuur en hoge 			luchtvochtigheid.</a:t>
            </a:r>
          </a:p>
        </p:txBody>
      </p:sp>
    </p:spTree>
    <p:extLst>
      <p:ext uri="{BB962C8B-B14F-4D97-AF65-F5344CB8AC3E}">
        <p14:creationId xmlns:p14="http://schemas.microsoft.com/office/powerpoint/2010/main" val="324949256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5" end="5"/>
                                            </p:txEl>
                                          </p:spTgt>
                                        </p:tgtEl>
                                        <p:attrNameLst>
                                          <p:attrName>style.visibility</p:attrName>
                                        </p:attrNameLst>
                                      </p:cBhvr>
                                      <p:to>
                                        <p:strVal val="visible"/>
                                      </p:to>
                                    </p:set>
                                    <p:animEffect transition="in" filter="fade">
                                      <p:cBhvr>
                                        <p:cTn id="21" dur="1000"/>
                                        <p:tgtEl>
                                          <p:spTgt spid="7171">
                                            <p:txEl>
                                              <p:pRg st="5" end="5"/>
                                            </p:txEl>
                                          </p:spTgt>
                                        </p:tgtEl>
                                      </p:cBhvr>
                                    </p:animEffect>
                                    <p:anim calcmode="lin" valueType="num">
                                      <p:cBhvr>
                                        <p:cTn id="22" dur="1000" fill="hold"/>
                                        <p:tgtEl>
                                          <p:spTgt spid="7171">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71">
                                            <p:txEl>
                                              <p:pRg st="7" end="7"/>
                                            </p:txEl>
                                          </p:spTgt>
                                        </p:tgtEl>
                                        <p:attrNameLst>
                                          <p:attrName>style.visibility</p:attrName>
                                        </p:attrNameLst>
                                      </p:cBhvr>
                                      <p:to>
                                        <p:strVal val="visible"/>
                                      </p:to>
                                    </p:set>
                                    <p:animEffect transition="in" filter="fade">
                                      <p:cBhvr>
                                        <p:cTn id="28" dur="1000"/>
                                        <p:tgtEl>
                                          <p:spTgt spid="7171">
                                            <p:txEl>
                                              <p:pRg st="7" end="7"/>
                                            </p:txEl>
                                          </p:spTgt>
                                        </p:tgtEl>
                                      </p:cBhvr>
                                    </p:animEffect>
                                    <p:anim calcmode="lin" valueType="num">
                                      <p:cBhvr>
                                        <p:cTn id="29" dur="1000" fill="hold"/>
                                        <p:tgtEl>
                                          <p:spTgt spid="7171">
                                            <p:txEl>
                                              <p:pRg st="7" end="7"/>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el 1">
            <a:extLst>
              <a:ext uri="{FF2B5EF4-FFF2-40B4-BE49-F238E27FC236}">
                <a16:creationId xmlns:a16="http://schemas.microsoft.com/office/drawing/2014/main" id="{0DACE8BC-4F05-4CC1-8355-E8912754754C}"/>
              </a:ext>
            </a:extLst>
          </p:cNvPr>
          <p:cNvSpPr>
            <a:spLocks noGrp="1" noChangeArrowheads="1"/>
          </p:cNvSpPr>
          <p:nvPr>
            <p:ph type="title"/>
          </p:nvPr>
        </p:nvSpPr>
        <p:spPr>
          <a:xfrm>
            <a:off x="1159497" y="606426"/>
            <a:ext cx="8963991" cy="1325563"/>
          </a:xfrm>
        </p:spPr>
        <p:txBody>
          <a:bodyPr/>
          <a:lstStyle/>
          <a:p>
            <a:pPr eaLnBrk="1" hangingPunct="1"/>
            <a:r>
              <a:rPr lang="nl-NL" altLang="nl-NL" b="1" dirty="0"/>
              <a:t>Seizoenen</a:t>
            </a:r>
          </a:p>
        </p:txBody>
      </p:sp>
      <p:sp>
        <p:nvSpPr>
          <p:cNvPr id="25603" name="Tijdelijke aanduiding voor inhoud 2">
            <a:extLst>
              <a:ext uri="{FF2B5EF4-FFF2-40B4-BE49-F238E27FC236}">
                <a16:creationId xmlns:a16="http://schemas.microsoft.com/office/drawing/2014/main" id="{F7C089A0-DF16-428C-9804-69767B13D9E0}"/>
              </a:ext>
            </a:extLst>
          </p:cNvPr>
          <p:cNvSpPr>
            <a:spLocks noGrp="1" noChangeArrowheads="1"/>
          </p:cNvSpPr>
          <p:nvPr>
            <p:ph idx="1"/>
          </p:nvPr>
        </p:nvSpPr>
        <p:spPr>
          <a:xfrm>
            <a:off x="1055802" y="1931989"/>
            <a:ext cx="9067686" cy="4351337"/>
          </a:xfrm>
        </p:spPr>
        <p:txBody>
          <a:bodyPr>
            <a:normAutofit/>
          </a:bodyPr>
          <a:lstStyle/>
          <a:p>
            <a:pPr indent="0">
              <a:buNone/>
              <a:defRPr/>
            </a:pPr>
            <a:r>
              <a:rPr lang="nl-NL" altLang="nl-NL" dirty="0"/>
              <a:t>In de praktijk spelen de sterk wisselende omstandigheden qua zonnestraling en temperatuur over één dag (door bewolking en regenbuien bijvoorbeeld). </a:t>
            </a:r>
          </a:p>
          <a:p>
            <a:pPr indent="0">
              <a:buNone/>
              <a:defRPr/>
            </a:pPr>
            <a:endParaRPr lang="nl-NL" altLang="nl-NL" dirty="0"/>
          </a:p>
          <a:p>
            <a:pPr indent="0">
              <a:buNone/>
              <a:defRPr/>
            </a:pPr>
            <a:r>
              <a:rPr lang="nl-NL" altLang="nl-NL" dirty="0"/>
              <a:t>Natuurlijk ook met soms scherpe overgangen in weertypen in hetzelfde seizoen, zoals zeer zonnige dagen afgewisseld met sombere dagen. </a:t>
            </a:r>
            <a:br>
              <a:rPr lang="nl-NL" altLang="nl-NL" b="1" dirty="0"/>
            </a:br>
            <a:endParaRPr lang="nl-NL" altLang="nl-NL" dirty="0"/>
          </a:p>
        </p:txBody>
      </p:sp>
      <p:pic>
        <p:nvPicPr>
          <p:cNvPr id="3" name="Afbeelding 2">
            <a:extLst>
              <a:ext uri="{FF2B5EF4-FFF2-40B4-BE49-F238E27FC236}">
                <a16:creationId xmlns:a16="http://schemas.microsoft.com/office/drawing/2014/main" id="{D7506583-B1C1-579A-120D-DB7B379929B3}"/>
              </a:ext>
            </a:extLst>
          </p:cNvPr>
          <p:cNvPicPr>
            <a:picLocks noChangeAspect="1"/>
          </p:cNvPicPr>
          <p:nvPr/>
        </p:nvPicPr>
        <p:blipFill>
          <a:blip r:embed="rId2"/>
          <a:stretch>
            <a:fillRect/>
          </a:stretch>
        </p:blipFill>
        <p:spPr>
          <a:xfrm>
            <a:off x="9447212" y="131764"/>
            <a:ext cx="2543175" cy="1800225"/>
          </a:xfrm>
          <a:prstGeom prst="rect">
            <a:avLst/>
          </a:prstGeom>
        </p:spPr>
      </p:pic>
    </p:spTree>
    <p:extLst>
      <p:ext uri="{BB962C8B-B14F-4D97-AF65-F5344CB8AC3E}">
        <p14:creationId xmlns:p14="http://schemas.microsoft.com/office/powerpoint/2010/main" val="2886563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5603">
                                            <p:txEl>
                                              <p:pRg st="2" end="2"/>
                                            </p:txEl>
                                          </p:spTgt>
                                        </p:tgtEl>
                                        <p:attrNameLst>
                                          <p:attrName>style.visibility</p:attrName>
                                        </p:attrNameLst>
                                      </p:cBhvr>
                                      <p:to>
                                        <p:strVal val="visible"/>
                                      </p:to>
                                    </p:set>
                                    <p:animEffect transition="in" filter="fade">
                                      <p:cBhvr>
                                        <p:cTn id="7" dur="1000"/>
                                        <p:tgtEl>
                                          <p:spTgt spid="25603">
                                            <p:txEl>
                                              <p:pRg st="2" end="2"/>
                                            </p:txEl>
                                          </p:spTgt>
                                        </p:tgtEl>
                                      </p:cBhvr>
                                    </p:animEffect>
                                    <p:anim calcmode="lin" valueType="num">
                                      <p:cBhvr>
                                        <p:cTn id="8" dur="1000" fill="hold"/>
                                        <p:tgtEl>
                                          <p:spTgt spid="2560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560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el 1">
            <a:extLst>
              <a:ext uri="{FF2B5EF4-FFF2-40B4-BE49-F238E27FC236}">
                <a16:creationId xmlns:a16="http://schemas.microsoft.com/office/drawing/2014/main" id="{0DACE8BC-4F05-4CC1-8355-E8912754754C}"/>
              </a:ext>
            </a:extLst>
          </p:cNvPr>
          <p:cNvSpPr>
            <a:spLocks noGrp="1" noChangeArrowheads="1"/>
          </p:cNvSpPr>
          <p:nvPr>
            <p:ph type="title"/>
          </p:nvPr>
        </p:nvSpPr>
        <p:spPr>
          <a:xfrm>
            <a:off x="1159497" y="606426"/>
            <a:ext cx="8963991" cy="1325563"/>
          </a:xfrm>
        </p:spPr>
        <p:txBody>
          <a:bodyPr/>
          <a:lstStyle/>
          <a:p>
            <a:pPr eaLnBrk="1" hangingPunct="1"/>
            <a:r>
              <a:rPr lang="nl-NL" altLang="nl-NL" dirty="0"/>
              <a:t>Omslag weer</a:t>
            </a:r>
            <a:endParaRPr lang="nl-NL" altLang="nl-NL" b="1" dirty="0"/>
          </a:p>
        </p:txBody>
      </p:sp>
      <p:sp>
        <p:nvSpPr>
          <p:cNvPr id="25603" name="Tijdelijke aanduiding voor inhoud 2">
            <a:extLst>
              <a:ext uri="{FF2B5EF4-FFF2-40B4-BE49-F238E27FC236}">
                <a16:creationId xmlns:a16="http://schemas.microsoft.com/office/drawing/2014/main" id="{F7C089A0-DF16-428C-9804-69767B13D9E0}"/>
              </a:ext>
            </a:extLst>
          </p:cNvPr>
          <p:cNvSpPr>
            <a:spLocks noGrp="1" noChangeArrowheads="1"/>
          </p:cNvSpPr>
          <p:nvPr>
            <p:ph idx="1"/>
          </p:nvPr>
        </p:nvSpPr>
        <p:spPr>
          <a:xfrm>
            <a:off x="1055802" y="1931989"/>
            <a:ext cx="9067686" cy="4351337"/>
          </a:xfrm>
        </p:spPr>
        <p:txBody>
          <a:bodyPr>
            <a:normAutofit/>
          </a:bodyPr>
          <a:lstStyle/>
          <a:p>
            <a:pPr indent="0">
              <a:buNone/>
              <a:defRPr/>
            </a:pPr>
            <a:r>
              <a:rPr lang="nl-NL" altLang="nl-NL" dirty="0"/>
              <a:t>Dit geeft wel aan dat de energie- en vochtbalans van de kas grote en snelle fluctuaties kan vertonen.</a:t>
            </a:r>
          </a:p>
          <a:p>
            <a:pPr indent="0">
              <a:buNone/>
              <a:defRPr/>
            </a:pPr>
            <a:endParaRPr lang="nl-NL" altLang="nl-NL" dirty="0"/>
          </a:p>
          <a:p>
            <a:pPr indent="0">
              <a:buNone/>
              <a:defRPr/>
            </a:pPr>
            <a:r>
              <a:rPr lang="nl-NL" altLang="nl-NL" dirty="0"/>
              <a:t>Deels is dit op te vangen met de technische installaties, zoals de ventilatie, verwarming, de schermen enzovoort. </a:t>
            </a:r>
          </a:p>
          <a:p>
            <a:pPr indent="0">
              <a:buNone/>
              <a:defRPr/>
            </a:pPr>
            <a:endParaRPr lang="nl-NL" altLang="nl-NL" dirty="0"/>
          </a:p>
          <a:p>
            <a:pPr indent="0">
              <a:buNone/>
              <a:defRPr/>
            </a:pPr>
            <a:r>
              <a:rPr lang="nl-NL" altLang="nl-NL" dirty="0"/>
              <a:t>Daarnaast moet ook het gewas in prima conditie zijn om deze overgangen te kunnen verwerken.</a:t>
            </a:r>
          </a:p>
          <a:p>
            <a:pPr indent="0">
              <a:buNone/>
              <a:defRPr/>
            </a:pPr>
            <a:br>
              <a:rPr lang="nl-NL" altLang="nl-NL" b="1" dirty="0"/>
            </a:br>
            <a:endParaRPr lang="nl-NL" altLang="nl-NL" dirty="0"/>
          </a:p>
        </p:txBody>
      </p:sp>
      <p:pic>
        <p:nvPicPr>
          <p:cNvPr id="2" name="Afbeelding 1">
            <a:extLst>
              <a:ext uri="{FF2B5EF4-FFF2-40B4-BE49-F238E27FC236}">
                <a16:creationId xmlns:a16="http://schemas.microsoft.com/office/drawing/2014/main" id="{475ECE82-B4BC-F66B-78C7-C67B90A3644F}"/>
              </a:ext>
            </a:extLst>
          </p:cNvPr>
          <p:cNvPicPr>
            <a:picLocks noChangeAspect="1"/>
          </p:cNvPicPr>
          <p:nvPr/>
        </p:nvPicPr>
        <p:blipFill>
          <a:blip r:embed="rId2"/>
          <a:stretch>
            <a:fillRect/>
          </a:stretch>
        </p:blipFill>
        <p:spPr>
          <a:xfrm>
            <a:off x="8280538" y="4683126"/>
            <a:ext cx="3684132" cy="2063114"/>
          </a:xfrm>
          <a:prstGeom prst="rect">
            <a:avLst/>
          </a:prstGeom>
        </p:spPr>
      </p:pic>
    </p:spTree>
    <p:extLst>
      <p:ext uri="{BB962C8B-B14F-4D97-AF65-F5344CB8AC3E}">
        <p14:creationId xmlns:p14="http://schemas.microsoft.com/office/powerpoint/2010/main" val="4606100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5603">
                                            <p:txEl>
                                              <p:pRg st="2" end="2"/>
                                            </p:txEl>
                                          </p:spTgt>
                                        </p:tgtEl>
                                        <p:attrNameLst>
                                          <p:attrName>style.visibility</p:attrName>
                                        </p:attrNameLst>
                                      </p:cBhvr>
                                      <p:to>
                                        <p:strVal val="visible"/>
                                      </p:to>
                                    </p:set>
                                    <p:animEffect transition="in" filter="fade">
                                      <p:cBhvr>
                                        <p:cTn id="7" dur="1000"/>
                                        <p:tgtEl>
                                          <p:spTgt spid="25603">
                                            <p:txEl>
                                              <p:pRg st="2" end="2"/>
                                            </p:txEl>
                                          </p:spTgt>
                                        </p:tgtEl>
                                      </p:cBhvr>
                                    </p:animEffect>
                                    <p:anim calcmode="lin" valueType="num">
                                      <p:cBhvr>
                                        <p:cTn id="8" dur="1000" fill="hold"/>
                                        <p:tgtEl>
                                          <p:spTgt spid="2560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560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5603">
                                            <p:txEl>
                                              <p:pRg st="4" end="4"/>
                                            </p:txEl>
                                          </p:spTgt>
                                        </p:tgtEl>
                                        <p:attrNameLst>
                                          <p:attrName>style.visibility</p:attrName>
                                        </p:attrNameLst>
                                      </p:cBhvr>
                                      <p:to>
                                        <p:strVal val="visible"/>
                                      </p:to>
                                    </p:set>
                                    <p:animEffect transition="in" filter="fade">
                                      <p:cBhvr>
                                        <p:cTn id="14" dur="1000"/>
                                        <p:tgtEl>
                                          <p:spTgt spid="25603">
                                            <p:txEl>
                                              <p:pRg st="4" end="4"/>
                                            </p:txEl>
                                          </p:spTgt>
                                        </p:tgtEl>
                                      </p:cBhvr>
                                    </p:animEffect>
                                    <p:anim calcmode="lin" valueType="num">
                                      <p:cBhvr>
                                        <p:cTn id="15" dur="1000" fill="hold"/>
                                        <p:tgtEl>
                                          <p:spTgt spid="2560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2560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21433" y="784717"/>
            <a:ext cx="10055062" cy="770706"/>
          </a:xfrm>
        </p:spPr>
        <p:txBody>
          <a:bodyPr>
            <a:normAutofit/>
          </a:bodyPr>
          <a:lstStyle/>
          <a:p>
            <a:r>
              <a:rPr lang="nl-NL" altLang="nl-NL" sz="3600" dirty="0">
                <a:cs typeface="Arial" panose="020B0604020202020204" pitchFamily="34" charset="0"/>
              </a:rPr>
              <a:t>De </a:t>
            </a:r>
            <a:r>
              <a:rPr lang="nl-NL" altLang="nl-NL" sz="3600" dirty="0" err="1">
                <a:cs typeface="Arial" panose="020B0604020202020204" pitchFamily="34" charset="0"/>
              </a:rPr>
              <a:t>dagsituatie</a:t>
            </a:r>
            <a:r>
              <a:rPr lang="nl-NL" altLang="nl-NL" sz="3600" dirty="0">
                <a:cs typeface="Arial" panose="020B0604020202020204" pitchFamily="34" charset="0"/>
              </a:rPr>
              <a:t> in de winter en lente</a:t>
            </a:r>
            <a:endParaRPr lang="nl-NL" altLang="nl-NL" sz="3600" b="1" dirty="0"/>
          </a:p>
        </p:txBody>
      </p:sp>
      <p:sp>
        <p:nvSpPr>
          <p:cNvPr id="5" name="Tijdelijke aanduiding voor inhoud 4">
            <a:extLst>
              <a:ext uri="{FF2B5EF4-FFF2-40B4-BE49-F238E27FC236}">
                <a16:creationId xmlns:a16="http://schemas.microsoft.com/office/drawing/2014/main" id="{328235D2-DFB6-0ECD-D13B-75DC4E8B66C1}"/>
              </a:ext>
            </a:extLst>
          </p:cNvPr>
          <p:cNvSpPr>
            <a:spLocks noGrp="1"/>
          </p:cNvSpPr>
          <p:nvPr>
            <p:ph idx="1"/>
          </p:nvPr>
        </p:nvSpPr>
        <p:spPr>
          <a:xfrm>
            <a:off x="1047988" y="1885315"/>
            <a:ext cx="7740000" cy="4564645"/>
          </a:xfrm>
        </p:spPr>
        <p:txBody>
          <a:bodyPr>
            <a:normAutofit/>
          </a:bodyPr>
          <a:lstStyle/>
          <a:p>
            <a:pPr indent="0">
              <a:buNone/>
            </a:pPr>
            <a:r>
              <a:rPr lang="nl-NL" b="1" u="sng" dirty="0"/>
              <a:t>In de winter:</a:t>
            </a:r>
          </a:p>
          <a:p>
            <a:pPr indent="0">
              <a:buNone/>
            </a:pPr>
            <a:endParaRPr lang="nl-NL" dirty="0"/>
          </a:p>
          <a:p>
            <a:pPr indent="0">
              <a:buNone/>
            </a:pPr>
            <a:r>
              <a:rPr lang="nl-NL" dirty="0"/>
              <a:t>Voor de groei van het gewas is PAR-licht onmisbaar, dus moet volgens de opvatting van veel telers ‘elk straaltje van de schaarse zon worden benut’. </a:t>
            </a:r>
            <a:br>
              <a:rPr lang="nl-NL" dirty="0"/>
            </a:br>
            <a:r>
              <a:rPr lang="nl-NL" dirty="0"/>
              <a:t>Bij maar een beetje zon wordt dan het scherm al open getrokken.</a:t>
            </a:r>
          </a:p>
          <a:p>
            <a:pPr indent="0">
              <a:buNone/>
            </a:pPr>
            <a:endParaRPr lang="nl-NL" dirty="0"/>
          </a:p>
          <a:p>
            <a:pPr indent="0">
              <a:buNone/>
            </a:pPr>
            <a:r>
              <a:rPr lang="nl-NL" dirty="0"/>
              <a:t>Maar levert dit nu altijd voordeel op? </a:t>
            </a:r>
          </a:p>
          <a:p>
            <a:pPr indent="0">
              <a:buNone/>
            </a:pPr>
            <a:endParaRPr lang="nl-NL" dirty="0"/>
          </a:p>
          <a:p>
            <a:pPr indent="0">
              <a:buNone/>
            </a:pPr>
            <a:endParaRPr lang="nl-NL" dirty="0"/>
          </a:p>
        </p:txBody>
      </p:sp>
      <p:pic>
        <p:nvPicPr>
          <p:cNvPr id="2" name="Afbeelding 1">
            <a:extLst>
              <a:ext uri="{FF2B5EF4-FFF2-40B4-BE49-F238E27FC236}">
                <a16:creationId xmlns:a16="http://schemas.microsoft.com/office/drawing/2014/main" id="{4FCE2FB9-13BF-3D5B-2A38-9B484CF632C6}"/>
              </a:ext>
            </a:extLst>
          </p:cNvPr>
          <p:cNvPicPr>
            <a:picLocks noChangeAspect="1"/>
          </p:cNvPicPr>
          <p:nvPr/>
        </p:nvPicPr>
        <p:blipFill>
          <a:blip r:embed="rId3"/>
          <a:stretch>
            <a:fillRect/>
          </a:stretch>
        </p:blipFill>
        <p:spPr>
          <a:xfrm>
            <a:off x="8270240" y="4267555"/>
            <a:ext cx="3731134" cy="2512297"/>
          </a:xfrm>
          <a:prstGeom prst="rect">
            <a:avLst/>
          </a:prstGeom>
        </p:spPr>
      </p:pic>
    </p:spTree>
    <p:extLst>
      <p:ext uri="{BB962C8B-B14F-4D97-AF65-F5344CB8AC3E}">
        <p14:creationId xmlns:p14="http://schemas.microsoft.com/office/powerpoint/2010/main" val="152917175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4" end="4"/>
                                            </p:txEl>
                                          </p:spTgt>
                                        </p:tgtEl>
                                        <p:attrNameLst>
                                          <p:attrName>style.visibility</p:attrName>
                                        </p:attrNameLst>
                                      </p:cBhvr>
                                      <p:to>
                                        <p:strVal val="visible"/>
                                      </p:to>
                                    </p:set>
                                    <p:animEffect transition="in" filter="fade">
                                      <p:cBhvr>
                                        <p:cTn id="7" dur="1000"/>
                                        <p:tgtEl>
                                          <p:spTgt spid="5">
                                            <p:txEl>
                                              <p:pRg st="4" end="4"/>
                                            </p:txEl>
                                          </p:spTgt>
                                        </p:tgtEl>
                                      </p:cBhvr>
                                    </p:animEffect>
                                    <p:anim calcmode="lin" valueType="num">
                                      <p:cBhvr>
                                        <p:cTn id="8"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21433" y="784717"/>
            <a:ext cx="10055062" cy="770706"/>
          </a:xfrm>
        </p:spPr>
        <p:txBody>
          <a:bodyPr>
            <a:normAutofit/>
          </a:bodyPr>
          <a:lstStyle/>
          <a:p>
            <a:r>
              <a:rPr lang="nl-NL" altLang="nl-NL" sz="3600" dirty="0">
                <a:cs typeface="Arial" panose="020B0604020202020204" pitchFamily="34" charset="0"/>
              </a:rPr>
              <a:t>De </a:t>
            </a:r>
            <a:r>
              <a:rPr lang="nl-NL" altLang="nl-NL" sz="3600" dirty="0" err="1">
                <a:cs typeface="Arial" panose="020B0604020202020204" pitchFamily="34" charset="0"/>
              </a:rPr>
              <a:t>dagsituatie</a:t>
            </a:r>
            <a:r>
              <a:rPr lang="nl-NL" altLang="nl-NL" sz="3600" dirty="0">
                <a:cs typeface="Arial" panose="020B0604020202020204" pitchFamily="34" charset="0"/>
              </a:rPr>
              <a:t> in de winter en lente</a:t>
            </a:r>
            <a:endParaRPr lang="nl-NL" altLang="nl-NL" sz="3600" b="1" dirty="0"/>
          </a:p>
        </p:txBody>
      </p:sp>
      <p:sp>
        <p:nvSpPr>
          <p:cNvPr id="5" name="Tijdelijke aanduiding voor inhoud 4">
            <a:extLst>
              <a:ext uri="{FF2B5EF4-FFF2-40B4-BE49-F238E27FC236}">
                <a16:creationId xmlns:a16="http://schemas.microsoft.com/office/drawing/2014/main" id="{328235D2-DFB6-0ECD-D13B-75DC4E8B66C1}"/>
              </a:ext>
            </a:extLst>
          </p:cNvPr>
          <p:cNvSpPr>
            <a:spLocks noGrp="1"/>
          </p:cNvSpPr>
          <p:nvPr>
            <p:ph idx="1"/>
          </p:nvPr>
        </p:nvSpPr>
        <p:spPr>
          <a:xfrm>
            <a:off x="1047988" y="1885315"/>
            <a:ext cx="7740000" cy="4564645"/>
          </a:xfrm>
        </p:spPr>
        <p:txBody>
          <a:bodyPr/>
          <a:lstStyle/>
          <a:p>
            <a:pPr indent="0">
              <a:buNone/>
            </a:pPr>
            <a:r>
              <a:rPr lang="nl-NL" dirty="0"/>
              <a:t>Daarbij moet in ogenschouw worden genomen dat door de lage buitentemperatuur veel energie nodig is om de kas op temperatuur te houden.</a:t>
            </a:r>
          </a:p>
          <a:p>
            <a:pPr indent="0">
              <a:buNone/>
            </a:pPr>
            <a:endParaRPr lang="nl-NL" dirty="0"/>
          </a:p>
          <a:p>
            <a:pPr indent="0">
              <a:buNone/>
            </a:pPr>
            <a:r>
              <a:rPr lang="nl-NL" dirty="0"/>
              <a:t> Als de zon schijnt ontstaat ook nog extra energieverlies door uitstraling naar de heldere hemel. </a:t>
            </a:r>
          </a:p>
          <a:p>
            <a:pPr indent="0">
              <a:buNone/>
            </a:pPr>
            <a:endParaRPr lang="nl-NL" dirty="0"/>
          </a:p>
          <a:p>
            <a:pPr indent="0">
              <a:buNone/>
            </a:pPr>
            <a:r>
              <a:rPr lang="nl-NL" dirty="0"/>
              <a:t>Het komt dan ook regelmatig voor dat het opentrekken van het energiescherm, om de zon zijn werk te laten doen, beduidend meer stookenergie kost dan dat er aan stralingsenergie binnen komt.</a:t>
            </a:r>
          </a:p>
        </p:txBody>
      </p:sp>
      <p:pic>
        <p:nvPicPr>
          <p:cNvPr id="2" name="Afbeelding 1">
            <a:extLst>
              <a:ext uri="{FF2B5EF4-FFF2-40B4-BE49-F238E27FC236}">
                <a16:creationId xmlns:a16="http://schemas.microsoft.com/office/drawing/2014/main" id="{15392132-6103-2A18-42DC-83BF9C8565B1}"/>
              </a:ext>
            </a:extLst>
          </p:cNvPr>
          <p:cNvPicPr>
            <a:picLocks noChangeAspect="1"/>
          </p:cNvPicPr>
          <p:nvPr/>
        </p:nvPicPr>
        <p:blipFill>
          <a:blip r:embed="rId3"/>
          <a:stretch>
            <a:fillRect/>
          </a:stretch>
        </p:blipFill>
        <p:spPr>
          <a:xfrm>
            <a:off x="9122092" y="5026660"/>
            <a:ext cx="2847975" cy="1600200"/>
          </a:xfrm>
          <a:prstGeom prst="rect">
            <a:avLst/>
          </a:prstGeom>
        </p:spPr>
      </p:pic>
    </p:spTree>
    <p:extLst>
      <p:ext uri="{BB962C8B-B14F-4D97-AF65-F5344CB8AC3E}">
        <p14:creationId xmlns:p14="http://schemas.microsoft.com/office/powerpoint/2010/main" val="98664101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1000"/>
                                        <p:tgtEl>
                                          <p:spTgt spid="5">
                                            <p:txEl>
                                              <p:pRg st="2" end="2"/>
                                            </p:txEl>
                                          </p:spTgt>
                                        </p:tgtEl>
                                      </p:cBhvr>
                                    </p:animEffect>
                                    <p:anim calcmode="lin" valueType="num">
                                      <p:cBhvr>
                                        <p:cTn id="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4" end="4"/>
                                            </p:txEl>
                                          </p:spTgt>
                                        </p:tgtEl>
                                        <p:attrNameLst>
                                          <p:attrName>style.visibility</p:attrName>
                                        </p:attrNameLst>
                                      </p:cBhvr>
                                      <p:to>
                                        <p:strVal val="visible"/>
                                      </p:to>
                                    </p:set>
                                    <p:animEffect transition="in" filter="fade">
                                      <p:cBhvr>
                                        <p:cTn id="14" dur="1000"/>
                                        <p:tgtEl>
                                          <p:spTgt spid="5">
                                            <p:txEl>
                                              <p:pRg st="4" end="4"/>
                                            </p:txEl>
                                          </p:spTgt>
                                        </p:tgtEl>
                                      </p:cBhvr>
                                    </p:animEffect>
                                    <p:anim calcmode="lin" valueType="num">
                                      <p:cBhvr>
                                        <p:cTn id="15"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el 1">
            <a:extLst>
              <a:ext uri="{FF2B5EF4-FFF2-40B4-BE49-F238E27FC236}">
                <a16:creationId xmlns:a16="http://schemas.microsoft.com/office/drawing/2014/main" id="{5BF33C1D-068A-4FDD-AE17-E6B3983E6155}"/>
              </a:ext>
            </a:extLst>
          </p:cNvPr>
          <p:cNvSpPr>
            <a:spLocks noGrp="1" noChangeArrowheads="1"/>
          </p:cNvSpPr>
          <p:nvPr>
            <p:ph type="title"/>
          </p:nvPr>
        </p:nvSpPr>
        <p:spPr/>
        <p:txBody>
          <a:bodyPr/>
          <a:lstStyle/>
          <a:p>
            <a:pPr eaLnBrk="1" hangingPunct="1"/>
            <a:r>
              <a:rPr lang="nl-NL" altLang="nl-NL" b="1"/>
              <a:t>Aftrap</a:t>
            </a:r>
          </a:p>
        </p:txBody>
      </p:sp>
      <p:pic>
        <p:nvPicPr>
          <p:cNvPr id="4099" name="Afbeelding 6">
            <a:extLst>
              <a:ext uri="{FF2B5EF4-FFF2-40B4-BE49-F238E27FC236}">
                <a16:creationId xmlns:a16="http://schemas.microsoft.com/office/drawing/2014/main" id="{75FAD6AD-3C9B-492F-9EB2-0AAC95823A6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51764" y="330201"/>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Afbeelding 3">
            <a:extLst>
              <a:ext uri="{FF2B5EF4-FFF2-40B4-BE49-F238E27FC236}">
                <a16:creationId xmlns:a16="http://schemas.microsoft.com/office/drawing/2014/main" id="{08AD22CF-237A-4C8F-AAD3-DEDB174706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404938"/>
            <a:ext cx="9144000" cy="513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886120" y="900114"/>
            <a:ext cx="9153230" cy="996950"/>
          </a:xfrm>
        </p:spPr>
        <p:txBody>
          <a:bodyPr>
            <a:normAutofit fontScale="90000"/>
          </a:bodyPr>
          <a:lstStyle/>
          <a:p>
            <a:pPr eaLnBrk="1" hangingPunct="1"/>
            <a:r>
              <a:rPr lang="nl-NL" altLang="nl-NL" b="1" dirty="0"/>
              <a:t>De </a:t>
            </a:r>
            <a:r>
              <a:rPr lang="nl-NL" altLang="nl-NL" b="1" dirty="0" err="1"/>
              <a:t>dagsituatie</a:t>
            </a:r>
            <a:r>
              <a:rPr lang="nl-NL" altLang="nl-NL" b="1" dirty="0"/>
              <a:t> in de winter en lente</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886120" y="1781667"/>
            <a:ext cx="7918024" cy="4738260"/>
          </a:xfrm>
        </p:spPr>
        <p:txBody>
          <a:bodyPr>
            <a:normAutofit/>
          </a:bodyPr>
          <a:lstStyle/>
          <a:p>
            <a:pPr indent="0">
              <a:buNone/>
              <a:defRPr/>
            </a:pPr>
            <a:r>
              <a:rPr lang="nl-NL" dirty="0"/>
              <a:t>Het warmteverlies kan met een gesloten energiescherm tot circa de helft worden teruggebracht, terwijl het lichtverlies door een scherm bijvoorbeeld niet veel meer dan 20% is. </a:t>
            </a:r>
          </a:p>
          <a:p>
            <a:pPr indent="0">
              <a:buNone/>
              <a:defRPr/>
            </a:pPr>
            <a:endParaRPr lang="nl-NL" dirty="0"/>
          </a:p>
          <a:p>
            <a:pPr indent="0">
              <a:buNone/>
              <a:defRPr/>
            </a:pPr>
            <a:r>
              <a:rPr lang="nl-NL" dirty="0"/>
              <a:t>Kortom het binnenlaten van een beetje extra groeilicht (20%) door het energiescherm te openen wordt dan wel een dure aangelegenheid, namelijk verdubbeling van de stookkosten. </a:t>
            </a:r>
          </a:p>
          <a:p>
            <a:pPr indent="0">
              <a:buNone/>
              <a:defRPr/>
            </a:pPr>
            <a:endParaRPr lang="nl-NL" dirty="0"/>
          </a:p>
          <a:p>
            <a:pPr indent="0">
              <a:buNone/>
              <a:defRPr/>
            </a:pPr>
            <a:r>
              <a:rPr lang="nl-NL" dirty="0"/>
              <a:t>Daar komt nog bij dat uitstraling zorgt voor een koude kop van de plant en dus nadelig kan zijn voor de ontwikkeling. </a:t>
            </a:r>
          </a:p>
        </p:txBody>
      </p:sp>
      <p:pic>
        <p:nvPicPr>
          <p:cNvPr id="2" name="Afbeelding 1">
            <a:extLst>
              <a:ext uri="{FF2B5EF4-FFF2-40B4-BE49-F238E27FC236}">
                <a16:creationId xmlns:a16="http://schemas.microsoft.com/office/drawing/2014/main" id="{D053DE76-7E6C-1A5C-3A14-8EEE80E065D8}"/>
              </a:ext>
            </a:extLst>
          </p:cNvPr>
          <p:cNvPicPr>
            <a:picLocks noChangeAspect="1"/>
          </p:cNvPicPr>
          <p:nvPr/>
        </p:nvPicPr>
        <p:blipFill>
          <a:blip r:embed="rId3"/>
          <a:stretch>
            <a:fillRect/>
          </a:stretch>
        </p:blipFill>
        <p:spPr>
          <a:xfrm>
            <a:off x="9249410" y="5157786"/>
            <a:ext cx="2857500" cy="1600200"/>
          </a:xfrm>
          <a:prstGeom prst="rect">
            <a:avLst/>
          </a:prstGeom>
        </p:spPr>
      </p:pic>
    </p:spTree>
    <p:extLst>
      <p:ext uri="{BB962C8B-B14F-4D97-AF65-F5344CB8AC3E}">
        <p14:creationId xmlns:p14="http://schemas.microsoft.com/office/powerpoint/2010/main" val="37855947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21433" y="784717"/>
            <a:ext cx="10055062" cy="770706"/>
          </a:xfrm>
        </p:spPr>
        <p:txBody>
          <a:bodyPr>
            <a:normAutofit/>
          </a:bodyPr>
          <a:lstStyle/>
          <a:p>
            <a:r>
              <a:rPr lang="nl-NL" altLang="nl-NL" sz="3600" b="1" dirty="0">
                <a:cs typeface="Arial" panose="020B0604020202020204" pitchFamily="34" charset="0"/>
              </a:rPr>
              <a:t>Lente</a:t>
            </a:r>
            <a:endParaRPr lang="nl-NL" altLang="nl-NL" sz="3600" b="1" dirty="0"/>
          </a:p>
        </p:txBody>
      </p:sp>
      <p:sp>
        <p:nvSpPr>
          <p:cNvPr id="5" name="Tijdelijke aanduiding voor inhoud 4">
            <a:extLst>
              <a:ext uri="{FF2B5EF4-FFF2-40B4-BE49-F238E27FC236}">
                <a16:creationId xmlns:a16="http://schemas.microsoft.com/office/drawing/2014/main" id="{328235D2-DFB6-0ECD-D13B-75DC4E8B66C1}"/>
              </a:ext>
            </a:extLst>
          </p:cNvPr>
          <p:cNvSpPr>
            <a:spLocks noGrp="1"/>
          </p:cNvSpPr>
          <p:nvPr>
            <p:ph idx="1"/>
          </p:nvPr>
        </p:nvSpPr>
        <p:spPr>
          <a:xfrm>
            <a:off x="1047988" y="1885315"/>
            <a:ext cx="7740000" cy="4564645"/>
          </a:xfrm>
        </p:spPr>
        <p:txBody>
          <a:bodyPr>
            <a:normAutofit lnSpcReduction="10000"/>
          </a:bodyPr>
          <a:lstStyle/>
          <a:p>
            <a:pPr indent="0">
              <a:buNone/>
            </a:pPr>
            <a:r>
              <a:rPr lang="nl-NL" dirty="0"/>
              <a:t>Door de toenemende straling zit de groei er goed in en blijft de kastemperatuur goed op peil met weinig of geen stookkosten. </a:t>
            </a:r>
          </a:p>
          <a:p>
            <a:pPr indent="0">
              <a:buNone/>
            </a:pPr>
            <a:endParaRPr lang="nl-NL" dirty="0"/>
          </a:p>
          <a:p>
            <a:pPr indent="0">
              <a:buNone/>
            </a:pPr>
            <a:r>
              <a:rPr lang="nl-NL" dirty="0"/>
              <a:t>In het vroege voorjaar is de gewasverdamping nog beperkt (minder straling en kleiner gewas) en door de lage buitentemperatuur kan veel vocht worden afgevoerd door condensatie aan het </a:t>
            </a:r>
            <a:r>
              <a:rPr lang="nl-NL" dirty="0" err="1"/>
              <a:t>kasdek</a:t>
            </a:r>
            <a:r>
              <a:rPr lang="nl-NL" dirty="0"/>
              <a:t>. </a:t>
            </a:r>
          </a:p>
          <a:p>
            <a:pPr indent="0">
              <a:buNone/>
            </a:pPr>
            <a:endParaRPr lang="nl-NL" dirty="0"/>
          </a:p>
          <a:p>
            <a:pPr indent="0">
              <a:buNone/>
            </a:pPr>
            <a:r>
              <a:rPr lang="nl-NL" dirty="0"/>
              <a:t>Als dit onvoldoende is kan overtollige energie en vocht door het grote verschil in temperatuur en vochtigheid binnen-buiten worden afgevoerd met een minimale raamstand.</a:t>
            </a:r>
          </a:p>
          <a:p>
            <a:endParaRPr lang="nl-NL" dirty="0"/>
          </a:p>
          <a:p>
            <a:endParaRPr lang="nl-NL" dirty="0"/>
          </a:p>
        </p:txBody>
      </p:sp>
      <p:pic>
        <p:nvPicPr>
          <p:cNvPr id="2" name="Afbeelding 1">
            <a:extLst>
              <a:ext uri="{FF2B5EF4-FFF2-40B4-BE49-F238E27FC236}">
                <a16:creationId xmlns:a16="http://schemas.microsoft.com/office/drawing/2014/main" id="{D7BD83E8-2F66-EF25-0239-9873FD4128C6}"/>
              </a:ext>
            </a:extLst>
          </p:cNvPr>
          <p:cNvPicPr>
            <a:picLocks noChangeAspect="1"/>
          </p:cNvPicPr>
          <p:nvPr/>
        </p:nvPicPr>
        <p:blipFill>
          <a:blip r:embed="rId3"/>
          <a:stretch>
            <a:fillRect/>
          </a:stretch>
        </p:blipFill>
        <p:spPr>
          <a:xfrm>
            <a:off x="9363392" y="4709795"/>
            <a:ext cx="2466975" cy="1847850"/>
          </a:xfrm>
          <a:prstGeom prst="rect">
            <a:avLst/>
          </a:prstGeom>
        </p:spPr>
      </p:pic>
    </p:spTree>
    <p:extLst>
      <p:ext uri="{BB962C8B-B14F-4D97-AF65-F5344CB8AC3E}">
        <p14:creationId xmlns:p14="http://schemas.microsoft.com/office/powerpoint/2010/main" val="99092121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1000"/>
                                        <p:tgtEl>
                                          <p:spTgt spid="5">
                                            <p:txEl>
                                              <p:pRg st="2" end="2"/>
                                            </p:txEl>
                                          </p:spTgt>
                                        </p:tgtEl>
                                      </p:cBhvr>
                                    </p:animEffect>
                                    <p:anim calcmode="lin" valueType="num">
                                      <p:cBhvr>
                                        <p:cTn id="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4" end="4"/>
                                            </p:txEl>
                                          </p:spTgt>
                                        </p:tgtEl>
                                        <p:attrNameLst>
                                          <p:attrName>style.visibility</p:attrName>
                                        </p:attrNameLst>
                                      </p:cBhvr>
                                      <p:to>
                                        <p:strVal val="visible"/>
                                      </p:to>
                                    </p:set>
                                    <p:animEffect transition="in" filter="fade">
                                      <p:cBhvr>
                                        <p:cTn id="14" dur="1000"/>
                                        <p:tgtEl>
                                          <p:spTgt spid="5">
                                            <p:txEl>
                                              <p:pRg st="4" end="4"/>
                                            </p:txEl>
                                          </p:spTgt>
                                        </p:tgtEl>
                                      </p:cBhvr>
                                    </p:animEffect>
                                    <p:anim calcmode="lin" valueType="num">
                                      <p:cBhvr>
                                        <p:cTn id="15"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el 1">
            <a:extLst>
              <a:ext uri="{FF2B5EF4-FFF2-40B4-BE49-F238E27FC236}">
                <a16:creationId xmlns:a16="http://schemas.microsoft.com/office/drawing/2014/main" id="{0DACE8BC-4F05-4CC1-8355-E8912754754C}"/>
              </a:ext>
            </a:extLst>
          </p:cNvPr>
          <p:cNvSpPr>
            <a:spLocks noGrp="1" noChangeArrowheads="1"/>
          </p:cNvSpPr>
          <p:nvPr>
            <p:ph type="title"/>
          </p:nvPr>
        </p:nvSpPr>
        <p:spPr>
          <a:xfrm>
            <a:off x="1159497" y="606426"/>
            <a:ext cx="8963991" cy="1325563"/>
          </a:xfrm>
        </p:spPr>
        <p:txBody>
          <a:bodyPr/>
          <a:lstStyle/>
          <a:p>
            <a:pPr eaLnBrk="1" hangingPunct="1"/>
            <a:r>
              <a:rPr lang="nl-NL" altLang="nl-NL" dirty="0"/>
              <a:t>Late lente</a:t>
            </a:r>
            <a:endParaRPr lang="nl-NL" altLang="nl-NL" b="1" dirty="0"/>
          </a:p>
        </p:txBody>
      </p:sp>
      <p:sp>
        <p:nvSpPr>
          <p:cNvPr id="25603" name="Tijdelijke aanduiding voor inhoud 2">
            <a:extLst>
              <a:ext uri="{FF2B5EF4-FFF2-40B4-BE49-F238E27FC236}">
                <a16:creationId xmlns:a16="http://schemas.microsoft.com/office/drawing/2014/main" id="{F7C089A0-DF16-428C-9804-69767B13D9E0}"/>
              </a:ext>
            </a:extLst>
          </p:cNvPr>
          <p:cNvSpPr>
            <a:spLocks noGrp="1" noChangeArrowheads="1"/>
          </p:cNvSpPr>
          <p:nvPr>
            <p:ph idx="1"/>
          </p:nvPr>
        </p:nvSpPr>
        <p:spPr>
          <a:xfrm>
            <a:off x="1055802" y="1900237"/>
            <a:ext cx="8220278" cy="4351337"/>
          </a:xfrm>
        </p:spPr>
        <p:txBody>
          <a:bodyPr/>
          <a:lstStyle/>
          <a:p>
            <a:pPr indent="0">
              <a:buNone/>
              <a:defRPr/>
            </a:pPr>
            <a:r>
              <a:rPr lang="nl-NL" altLang="nl-NL" dirty="0"/>
              <a:t>Later in het voorjaar treedt er een verschuiving op doordat de straling verder toeneemt en meestal ook de gewasgrootte en daarmee de verdamping. </a:t>
            </a:r>
          </a:p>
          <a:p>
            <a:pPr indent="0">
              <a:buNone/>
              <a:defRPr/>
            </a:pPr>
            <a:endParaRPr lang="nl-NL" altLang="nl-NL" dirty="0"/>
          </a:p>
          <a:p>
            <a:pPr indent="0">
              <a:buNone/>
              <a:defRPr/>
            </a:pPr>
            <a:r>
              <a:rPr lang="nl-NL" altLang="nl-NL" dirty="0"/>
              <a:t>Er moet steeds meer worden geventileerd voor vochtafvoer en dat kan bij lage buitentemperaturen wel eens lastig zijn doordat er ‘teveel kou in de kas wordt gelucht’</a:t>
            </a:r>
          </a:p>
          <a:p>
            <a:pPr indent="0">
              <a:buNone/>
              <a:defRPr/>
            </a:pPr>
            <a:br>
              <a:rPr lang="nl-NL" altLang="nl-NL" b="1" dirty="0"/>
            </a:br>
            <a:endParaRPr lang="nl-NL" altLang="nl-NL" dirty="0"/>
          </a:p>
        </p:txBody>
      </p:sp>
      <p:pic>
        <p:nvPicPr>
          <p:cNvPr id="2" name="Afbeelding 1">
            <a:extLst>
              <a:ext uri="{FF2B5EF4-FFF2-40B4-BE49-F238E27FC236}">
                <a16:creationId xmlns:a16="http://schemas.microsoft.com/office/drawing/2014/main" id="{AC1D029C-177A-977C-FDB6-17F5538D0579}"/>
              </a:ext>
            </a:extLst>
          </p:cNvPr>
          <p:cNvPicPr>
            <a:picLocks noChangeAspect="1"/>
          </p:cNvPicPr>
          <p:nvPr/>
        </p:nvPicPr>
        <p:blipFill>
          <a:blip r:embed="rId2"/>
          <a:stretch>
            <a:fillRect/>
          </a:stretch>
        </p:blipFill>
        <p:spPr>
          <a:xfrm>
            <a:off x="8487124" y="4293076"/>
            <a:ext cx="3561683" cy="2370138"/>
          </a:xfrm>
          <a:prstGeom prst="rect">
            <a:avLst/>
          </a:prstGeom>
        </p:spPr>
      </p:pic>
    </p:spTree>
    <p:extLst>
      <p:ext uri="{BB962C8B-B14F-4D97-AF65-F5344CB8AC3E}">
        <p14:creationId xmlns:p14="http://schemas.microsoft.com/office/powerpoint/2010/main" val="32889459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5603">
                                            <p:txEl>
                                              <p:pRg st="2" end="2"/>
                                            </p:txEl>
                                          </p:spTgt>
                                        </p:tgtEl>
                                        <p:attrNameLst>
                                          <p:attrName>style.visibility</p:attrName>
                                        </p:attrNameLst>
                                      </p:cBhvr>
                                      <p:to>
                                        <p:strVal val="visible"/>
                                      </p:to>
                                    </p:set>
                                    <p:animEffect transition="in" filter="fade">
                                      <p:cBhvr>
                                        <p:cTn id="7" dur="1000"/>
                                        <p:tgtEl>
                                          <p:spTgt spid="25603">
                                            <p:txEl>
                                              <p:pRg st="2" end="2"/>
                                            </p:txEl>
                                          </p:spTgt>
                                        </p:tgtEl>
                                      </p:cBhvr>
                                    </p:animEffect>
                                    <p:anim calcmode="lin" valueType="num">
                                      <p:cBhvr>
                                        <p:cTn id="8" dur="1000" fill="hold"/>
                                        <p:tgtEl>
                                          <p:spTgt spid="2560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560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21433" y="784717"/>
            <a:ext cx="10055062" cy="770706"/>
          </a:xfrm>
        </p:spPr>
        <p:txBody>
          <a:bodyPr>
            <a:normAutofit/>
          </a:bodyPr>
          <a:lstStyle/>
          <a:p>
            <a:r>
              <a:rPr lang="nl-NL" altLang="nl-NL" sz="3600" dirty="0">
                <a:cs typeface="Arial" panose="020B0604020202020204" pitchFamily="34" charset="0"/>
              </a:rPr>
              <a:t>Nachtsituatie</a:t>
            </a:r>
            <a:endParaRPr lang="nl-NL" altLang="nl-NL" sz="3600" b="1" dirty="0"/>
          </a:p>
        </p:txBody>
      </p:sp>
      <p:sp>
        <p:nvSpPr>
          <p:cNvPr id="5" name="Tijdelijke aanduiding voor inhoud 4">
            <a:extLst>
              <a:ext uri="{FF2B5EF4-FFF2-40B4-BE49-F238E27FC236}">
                <a16:creationId xmlns:a16="http://schemas.microsoft.com/office/drawing/2014/main" id="{328235D2-DFB6-0ECD-D13B-75DC4E8B66C1}"/>
              </a:ext>
            </a:extLst>
          </p:cNvPr>
          <p:cNvSpPr>
            <a:spLocks noGrp="1"/>
          </p:cNvSpPr>
          <p:nvPr>
            <p:ph idx="1"/>
          </p:nvPr>
        </p:nvSpPr>
        <p:spPr>
          <a:xfrm>
            <a:off x="1047988" y="1885315"/>
            <a:ext cx="7740000" cy="4564645"/>
          </a:xfrm>
        </p:spPr>
        <p:txBody>
          <a:bodyPr>
            <a:normAutofit/>
          </a:bodyPr>
          <a:lstStyle/>
          <a:p>
            <a:pPr indent="0">
              <a:buNone/>
            </a:pPr>
            <a:r>
              <a:rPr lang="nl-NL" b="1" u="sng" dirty="0"/>
              <a:t>Nachtsituatie winter en lente</a:t>
            </a:r>
          </a:p>
          <a:p>
            <a:pPr indent="0">
              <a:buNone/>
            </a:pPr>
            <a:endParaRPr lang="nl-NL" b="1" u="sng" dirty="0"/>
          </a:p>
          <a:p>
            <a:pPr indent="0">
              <a:buNone/>
            </a:pPr>
            <a:r>
              <a:rPr lang="nl-NL" dirty="0"/>
              <a:t>Vanwege de lage buitentemperatuur is het verstandig om zo veel mogelijk te schermen met zo mogelijk een dubbel energiedoek om de stookkosten laag te houden. </a:t>
            </a:r>
          </a:p>
          <a:p>
            <a:pPr indent="0">
              <a:buNone/>
            </a:pPr>
            <a:endParaRPr lang="nl-NL" dirty="0"/>
          </a:p>
          <a:p>
            <a:pPr indent="0">
              <a:buNone/>
            </a:pPr>
            <a:r>
              <a:rPr lang="nl-NL" dirty="0"/>
              <a:t>Er hoeft dan weinig te worden gestookt om de energiebalans in evenwicht te houden.</a:t>
            </a:r>
          </a:p>
          <a:p>
            <a:endParaRPr lang="nl-NL" dirty="0"/>
          </a:p>
        </p:txBody>
      </p:sp>
      <p:pic>
        <p:nvPicPr>
          <p:cNvPr id="2" name="Afbeelding 1">
            <a:extLst>
              <a:ext uri="{FF2B5EF4-FFF2-40B4-BE49-F238E27FC236}">
                <a16:creationId xmlns:a16="http://schemas.microsoft.com/office/drawing/2014/main" id="{E75E9048-ECDF-51FB-97E6-2AD9B104AD1B}"/>
              </a:ext>
            </a:extLst>
          </p:cNvPr>
          <p:cNvPicPr>
            <a:picLocks noChangeAspect="1"/>
          </p:cNvPicPr>
          <p:nvPr/>
        </p:nvPicPr>
        <p:blipFill>
          <a:blip r:embed="rId3"/>
          <a:stretch>
            <a:fillRect/>
          </a:stretch>
        </p:blipFill>
        <p:spPr>
          <a:xfrm>
            <a:off x="7664300" y="4244340"/>
            <a:ext cx="4527700" cy="2535512"/>
          </a:xfrm>
          <a:prstGeom prst="rect">
            <a:avLst/>
          </a:prstGeom>
        </p:spPr>
      </p:pic>
    </p:spTree>
    <p:extLst>
      <p:ext uri="{BB962C8B-B14F-4D97-AF65-F5344CB8AC3E}">
        <p14:creationId xmlns:p14="http://schemas.microsoft.com/office/powerpoint/2010/main" val="200882478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1000"/>
                                        <p:tgtEl>
                                          <p:spTgt spid="5">
                                            <p:txEl>
                                              <p:pRg st="2" end="2"/>
                                            </p:txEl>
                                          </p:spTgt>
                                        </p:tgtEl>
                                      </p:cBhvr>
                                    </p:animEffect>
                                    <p:anim calcmode="lin" valueType="num">
                                      <p:cBhvr>
                                        <p:cTn id="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4" end="4"/>
                                            </p:txEl>
                                          </p:spTgt>
                                        </p:tgtEl>
                                        <p:attrNameLst>
                                          <p:attrName>style.visibility</p:attrName>
                                        </p:attrNameLst>
                                      </p:cBhvr>
                                      <p:to>
                                        <p:strVal val="visible"/>
                                      </p:to>
                                    </p:set>
                                    <p:animEffect transition="in" filter="fade">
                                      <p:cBhvr>
                                        <p:cTn id="14" dur="1000"/>
                                        <p:tgtEl>
                                          <p:spTgt spid="5">
                                            <p:txEl>
                                              <p:pRg st="4" end="4"/>
                                            </p:txEl>
                                          </p:spTgt>
                                        </p:tgtEl>
                                      </p:cBhvr>
                                    </p:animEffect>
                                    <p:anim calcmode="lin" valueType="num">
                                      <p:cBhvr>
                                        <p:cTn id="15"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21433" y="784717"/>
            <a:ext cx="10055062" cy="770706"/>
          </a:xfrm>
        </p:spPr>
        <p:txBody>
          <a:bodyPr>
            <a:normAutofit/>
          </a:bodyPr>
          <a:lstStyle/>
          <a:p>
            <a:r>
              <a:rPr lang="nl-NL" altLang="nl-NL" sz="3600" dirty="0">
                <a:cs typeface="Arial" panose="020B0604020202020204" pitchFamily="34" charset="0"/>
              </a:rPr>
              <a:t>Nachtsituatie</a:t>
            </a:r>
            <a:endParaRPr lang="nl-NL" altLang="nl-NL" sz="3600" b="1" dirty="0"/>
          </a:p>
        </p:txBody>
      </p:sp>
      <p:sp>
        <p:nvSpPr>
          <p:cNvPr id="5" name="Tijdelijke aanduiding voor inhoud 4">
            <a:extLst>
              <a:ext uri="{FF2B5EF4-FFF2-40B4-BE49-F238E27FC236}">
                <a16:creationId xmlns:a16="http://schemas.microsoft.com/office/drawing/2014/main" id="{328235D2-DFB6-0ECD-D13B-75DC4E8B66C1}"/>
              </a:ext>
            </a:extLst>
          </p:cNvPr>
          <p:cNvSpPr>
            <a:spLocks noGrp="1"/>
          </p:cNvSpPr>
          <p:nvPr>
            <p:ph idx="1"/>
          </p:nvPr>
        </p:nvSpPr>
        <p:spPr>
          <a:xfrm>
            <a:off x="1047988" y="1885315"/>
            <a:ext cx="7740000" cy="4564645"/>
          </a:xfrm>
        </p:spPr>
        <p:txBody>
          <a:bodyPr>
            <a:normAutofit/>
          </a:bodyPr>
          <a:lstStyle/>
          <a:p>
            <a:pPr indent="0">
              <a:buNone/>
            </a:pPr>
            <a:r>
              <a:rPr lang="nl-NL" dirty="0"/>
              <a:t>Maar hoe staat het met de vochtbalans? </a:t>
            </a:r>
          </a:p>
          <a:p>
            <a:pPr indent="0">
              <a:buNone/>
            </a:pPr>
            <a:endParaRPr lang="nl-NL" dirty="0"/>
          </a:p>
          <a:p>
            <a:pPr indent="0">
              <a:buNone/>
            </a:pPr>
            <a:r>
              <a:rPr lang="nl-NL" dirty="0"/>
              <a:t>De gewasverdamping in de nacht zonder belichting hangt voornamelijk af van de luchtvochtigheid uitgedrukt in RV of VD in combinatie met luchtbeweging. </a:t>
            </a:r>
          </a:p>
          <a:p>
            <a:pPr indent="0">
              <a:buNone/>
            </a:pPr>
            <a:endParaRPr lang="nl-NL" dirty="0"/>
          </a:p>
          <a:p>
            <a:pPr indent="0">
              <a:buNone/>
            </a:pPr>
            <a:r>
              <a:rPr lang="nl-NL" dirty="0"/>
              <a:t>Verder zorgt een warme buis voor extra verdamping. Als de buitentemperatuur laag is zal ook de </a:t>
            </a:r>
            <a:r>
              <a:rPr lang="nl-NL" dirty="0" err="1"/>
              <a:t>kasdektemperatuur</a:t>
            </a:r>
            <a:r>
              <a:rPr lang="nl-NL" dirty="0"/>
              <a:t> laag zijn.</a:t>
            </a:r>
          </a:p>
          <a:p>
            <a:pPr indent="0">
              <a:buNone/>
            </a:pPr>
            <a:endParaRPr lang="nl-NL" dirty="0"/>
          </a:p>
          <a:p>
            <a:pPr indent="0">
              <a:buNone/>
            </a:pPr>
            <a:r>
              <a:rPr lang="nl-NL" dirty="0"/>
              <a:t>Door condensatie zal dan de vochtigheid boven het gesloten schermdoek ook laag zijn.</a:t>
            </a:r>
          </a:p>
        </p:txBody>
      </p:sp>
      <p:pic>
        <p:nvPicPr>
          <p:cNvPr id="2" name="Afbeelding 1">
            <a:extLst>
              <a:ext uri="{FF2B5EF4-FFF2-40B4-BE49-F238E27FC236}">
                <a16:creationId xmlns:a16="http://schemas.microsoft.com/office/drawing/2014/main" id="{0C2D1272-60B9-46DE-66B4-F92458B7C4EE}"/>
              </a:ext>
            </a:extLst>
          </p:cNvPr>
          <p:cNvPicPr>
            <a:picLocks noChangeAspect="1"/>
          </p:cNvPicPr>
          <p:nvPr/>
        </p:nvPicPr>
        <p:blipFill>
          <a:blip r:embed="rId3"/>
          <a:stretch>
            <a:fillRect/>
          </a:stretch>
        </p:blipFill>
        <p:spPr>
          <a:xfrm>
            <a:off x="8787988" y="4630420"/>
            <a:ext cx="2857500" cy="1600200"/>
          </a:xfrm>
          <a:prstGeom prst="rect">
            <a:avLst/>
          </a:prstGeom>
        </p:spPr>
      </p:pic>
    </p:spTree>
    <p:extLst>
      <p:ext uri="{BB962C8B-B14F-4D97-AF65-F5344CB8AC3E}">
        <p14:creationId xmlns:p14="http://schemas.microsoft.com/office/powerpoint/2010/main" val="186149803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1000"/>
                                        <p:tgtEl>
                                          <p:spTgt spid="5">
                                            <p:txEl>
                                              <p:pRg st="2" end="2"/>
                                            </p:txEl>
                                          </p:spTgt>
                                        </p:tgtEl>
                                      </p:cBhvr>
                                    </p:animEffect>
                                    <p:anim calcmode="lin" valueType="num">
                                      <p:cBhvr>
                                        <p:cTn id="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4" end="4"/>
                                            </p:txEl>
                                          </p:spTgt>
                                        </p:tgtEl>
                                        <p:attrNameLst>
                                          <p:attrName>style.visibility</p:attrName>
                                        </p:attrNameLst>
                                      </p:cBhvr>
                                      <p:to>
                                        <p:strVal val="visible"/>
                                      </p:to>
                                    </p:set>
                                    <p:animEffect transition="in" filter="fade">
                                      <p:cBhvr>
                                        <p:cTn id="14" dur="1000"/>
                                        <p:tgtEl>
                                          <p:spTgt spid="5">
                                            <p:txEl>
                                              <p:pRg st="4" end="4"/>
                                            </p:txEl>
                                          </p:spTgt>
                                        </p:tgtEl>
                                      </p:cBhvr>
                                    </p:animEffect>
                                    <p:anim calcmode="lin" valueType="num">
                                      <p:cBhvr>
                                        <p:cTn id="15"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6" end="6"/>
                                            </p:txEl>
                                          </p:spTgt>
                                        </p:tgtEl>
                                        <p:attrNameLst>
                                          <p:attrName>style.visibility</p:attrName>
                                        </p:attrNameLst>
                                      </p:cBhvr>
                                      <p:to>
                                        <p:strVal val="visible"/>
                                      </p:to>
                                    </p:set>
                                    <p:animEffect transition="in" filter="fade">
                                      <p:cBhvr>
                                        <p:cTn id="21" dur="1000"/>
                                        <p:tgtEl>
                                          <p:spTgt spid="5">
                                            <p:txEl>
                                              <p:pRg st="6" end="6"/>
                                            </p:txEl>
                                          </p:spTgt>
                                        </p:tgtEl>
                                      </p:cBhvr>
                                    </p:animEffect>
                                    <p:anim calcmode="lin" valueType="num">
                                      <p:cBhvr>
                                        <p:cTn id="22"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21433" y="784717"/>
            <a:ext cx="10055062" cy="770706"/>
          </a:xfrm>
        </p:spPr>
        <p:txBody>
          <a:bodyPr>
            <a:normAutofit/>
          </a:bodyPr>
          <a:lstStyle/>
          <a:p>
            <a:r>
              <a:rPr lang="nl-NL" altLang="nl-NL" sz="3600" dirty="0">
                <a:cs typeface="Arial" panose="020B0604020202020204" pitchFamily="34" charset="0"/>
              </a:rPr>
              <a:t>Nachtsituatie</a:t>
            </a:r>
            <a:endParaRPr lang="nl-NL" altLang="nl-NL" sz="3600" b="1" dirty="0"/>
          </a:p>
        </p:txBody>
      </p:sp>
      <p:sp>
        <p:nvSpPr>
          <p:cNvPr id="5" name="Tijdelijke aanduiding voor inhoud 4">
            <a:extLst>
              <a:ext uri="{FF2B5EF4-FFF2-40B4-BE49-F238E27FC236}">
                <a16:creationId xmlns:a16="http://schemas.microsoft.com/office/drawing/2014/main" id="{328235D2-DFB6-0ECD-D13B-75DC4E8B66C1}"/>
              </a:ext>
            </a:extLst>
          </p:cNvPr>
          <p:cNvSpPr>
            <a:spLocks noGrp="1"/>
          </p:cNvSpPr>
          <p:nvPr>
            <p:ph idx="1"/>
          </p:nvPr>
        </p:nvSpPr>
        <p:spPr>
          <a:xfrm>
            <a:off x="1047988" y="1885315"/>
            <a:ext cx="7740000" cy="4564645"/>
          </a:xfrm>
        </p:spPr>
        <p:txBody>
          <a:bodyPr>
            <a:normAutofit/>
          </a:bodyPr>
          <a:lstStyle/>
          <a:p>
            <a:pPr indent="0">
              <a:buNone/>
            </a:pPr>
            <a:r>
              <a:rPr lang="nl-NL" dirty="0"/>
              <a:t>Het overtollig vocht uit de kas trekt door het poreuze schermdoek naar boven (diffusie) </a:t>
            </a:r>
          </a:p>
          <a:p>
            <a:pPr indent="0">
              <a:buNone/>
            </a:pPr>
            <a:endParaRPr lang="nl-NL" dirty="0"/>
          </a:p>
          <a:p>
            <a:pPr indent="0">
              <a:buNone/>
            </a:pPr>
            <a:r>
              <a:rPr lang="nl-NL" dirty="0"/>
              <a:t>Zo treedt een evenwicht op tussen verdamping en vochtafvoer bij een RV van bijvoorbeeld 75-85%</a:t>
            </a:r>
          </a:p>
        </p:txBody>
      </p:sp>
      <p:pic>
        <p:nvPicPr>
          <p:cNvPr id="2" name="Afbeelding 1">
            <a:extLst>
              <a:ext uri="{FF2B5EF4-FFF2-40B4-BE49-F238E27FC236}">
                <a16:creationId xmlns:a16="http://schemas.microsoft.com/office/drawing/2014/main" id="{1328D96D-A256-3379-AAFB-B4FB43B3B152}"/>
              </a:ext>
            </a:extLst>
          </p:cNvPr>
          <p:cNvPicPr>
            <a:picLocks noChangeAspect="1"/>
          </p:cNvPicPr>
          <p:nvPr/>
        </p:nvPicPr>
        <p:blipFill>
          <a:blip r:embed="rId3"/>
          <a:stretch>
            <a:fillRect/>
          </a:stretch>
        </p:blipFill>
        <p:spPr>
          <a:xfrm>
            <a:off x="7892487" y="3908742"/>
            <a:ext cx="3988363" cy="2644458"/>
          </a:xfrm>
          <a:prstGeom prst="rect">
            <a:avLst/>
          </a:prstGeom>
        </p:spPr>
      </p:pic>
    </p:spTree>
    <p:extLst>
      <p:ext uri="{BB962C8B-B14F-4D97-AF65-F5344CB8AC3E}">
        <p14:creationId xmlns:p14="http://schemas.microsoft.com/office/powerpoint/2010/main" val="199653599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1000"/>
                                        <p:tgtEl>
                                          <p:spTgt spid="5">
                                            <p:txEl>
                                              <p:pRg st="2" end="2"/>
                                            </p:txEl>
                                          </p:spTgt>
                                        </p:tgtEl>
                                      </p:cBhvr>
                                    </p:animEffect>
                                    <p:anim calcmode="lin" valueType="num">
                                      <p:cBhvr>
                                        <p:cTn id="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886120" y="900114"/>
            <a:ext cx="9153230" cy="996950"/>
          </a:xfrm>
        </p:spPr>
        <p:txBody>
          <a:bodyPr>
            <a:normAutofit/>
          </a:bodyPr>
          <a:lstStyle/>
          <a:p>
            <a:pPr eaLnBrk="1" hangingPunct="1"/>
            <a:r>
              <a:rPr lang="nl-NL" altLang="nl-NL" b="1" dirty="0"/>
              <a:t>Vochtbalans in de nacht</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886120" y="1781667"/>
            <a:ext cx="7918024" cy="4738260"/>
          </a:xfrm>
        </p:spPr>
        <p:txBody>
          <a:bodyPr>
            <a:normAutofit lnSpcReduction="10000"/>
          </a:bodyPr>
          <a:lstStyle/>
          <a:p>
            <a:pPr indent="0">
              <a:buNone/>
              <a:defRPr/>
            </a:pPr>
            <a:r>
              <a:rPr lang="nl-NL" b="1" u="sng" dirty="0"/>
              <a:t>Nachtsituatie lente en zomer</a:t>
            </a:r>
          </a:p>
          <a:p>
            <a:pPr indent="0">
              <a:buNone/>
              <a:defRPr/>
            </a:pPr>
            <a:endParaRPr lang="nl-NL" b="1" u="sng" dirty="0"/>
          </a:p>
          <a:p>
            <a:pPr indent="0">
              <a:buNone/>
              <a:defRPr/>
            </a:pPr>
            <a:r>
              <a:rPr lang="nl-NL" dirty="0"/>
              <a:t>Naarmate het voorjaar vordert worden de nachttemperaturen steeds hoger. Dat is gunstig voor de energiebalans, want er hoeft minder te worden gestookt.</a:t>
            </a:r>
          </a:p>
          <a:p>
            <a:pPr indent="0">
              <a:buNone/>
              <a:defRPr/>
            </a:pPr>
            <a:endParaRPr lang="nl-NL" dirty="0"/>
          </a:p>
          <a:p>
            <a:pPr indent="0">
              <a:buNone/>
              <a:defRPr/>
            </a:pPr>
            <a:r>
              <a:rPr lang="nl-NL" dirty="0"/>
              <a:t>Voor de vochtbalans is dit echter problematisch. Er treedt immers minder condensatie op </a:t>
            </a:r>
            <a:r>
              <a:rPr lang="nl-NL" dirty="0" err="1"/>
              <a:t>op</a:t>
            </a:r>
            <a:r>
              <a:rPr lang="nl-NL" dirty="0"/>
              <a:t> het </a:t>
            </a:r>
            <a:r>
              <a:rPr lang="nl-NL" dirty="0" err="1"/>
              <a:t>kasdek</a:t>
            </a:r>
            <a:r>
              <a:rPr lang="nl-NL" dirty="0"/>
              <a:t> en het verschil in vochtigheid onder en boven het schermdoek wordt dus kleiner.</a:t>
            </a:r>
          </a:p>
          <a:p>
            <a:pPr indent="0">
              <a:buNone/>
              <a:defRPr/>
            </a:pPr>
            <a:endParaRPr lang="nl-NL" dirty="0"/>
          </a:p>
          <a:p>
            <a:pPr indent="0">
              <a:buNone/>
              <a:defRPr/>
            </a:pPr>
            <a:r>
              <a:rPr lang="nl-NL" dirty="0"/>
              <a:t>Het afvoeren van vocht door een gesloten energiescherm wordt moeilijker en dat leidt er toe dat de RV in de kas hogere waarden gaat bereiken.</a:t>
            </a:r>
          </a:p>
        </p:txBody>
      </p:sp>
    </p:spTree>
    <p:extLst>
      <p:ext uri="{BB962C8B-B14F-4D97-AF65-F5344CB8AC3E}">
        <p14:creationId xmlns:p14="http://schemas.microsoft.com/office/powerpoint/2010/main" val="71745432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6" end="6"/>
                                            </p:txEl>
                                          </p:spTgt>
                                        </p:tgtEl>
                                        <p:attrNameLst>
                                          <p:attrName>style.visibility</p:attrName>
                                        </p:attrNameLst>
                                      </p:cBhvr>
                                      <p:to>
                                        <p:strVal val="visible"/>
                                      </p:to>
                                    </p:set>
                                    <p:animEffect transition="in" filter="fade">
                                      <p:cBhvr>
                                        <p:cTn id="21" dur="1000"/>
                                        <p:tgtEl>
                                          <p:spTgt spid="7171">
                                            <p:txEl>
                                              <p:pRg st="6" end="6"/>
                                            </p:txEl>
                                          </p:spTgt>
                                        </p:tgtEl>
                                      </p:cBhvr>
                                    </p:animEffect>
                                    <p:anim calcmode="lin" valueType="num">
                                      <p:cBhvr>
                                        <p:cTn id="22"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886120" y="900114"/>
            <a:ext cx="9153230" cy="996950"/>
          </a:xfrm>
        </p:spPr>
        <p:txBody>
          <a:bodyPr>
            <a:normAutofit/>
          </a:bodyPr>
          <a:lstStyle/>
          <a:p>
            <a:pPr eaLnBrk="1" hangingPunct="1"/>
            <a:r>
              <a:rPr lang="nl-NL" altLang="nl-NL" b="1" dirty="0"/>
              <a:t>Vochtbalans in de nacht</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886120" y="1781667"/>
            <a:ext cx="7918024" cy="4738260"/>
          </a:xfrm>
        </p:spPr>
        <p:txBody>
          <a:bodyPr>
            <a:normAutofit/>
          </a:bodyPr>
          <a:lstStyle/>
          <a:p>
            <a:pPr indent="0">
              <a:buNone/>
              <a:defRPr/>
            </a:pPr>
            <a:r>
              <a:rPr lang="nl-NL" dirty="0"/>
              <a:t>De gevarenzone voor wat betreft een ‘actief groeiklimaat voor de plant’ komt in zicht, dat vereist maatregelen. </a:t>
            </a:r>
          </a:p>
          <a:p>
            <a:pPr indent="0">
              <a:buNone/>
              <a:defRPr/>
            </a:pPr>
            <a:endParaRPr lang="nl-NL" dirty="0"/>
          </a:p>
          <a:p>
            <a:pPr indent="0">
              <a:buNone/>
              <a:defRPr/>
            </a:pPr>
            <a:r>
              <a:rPr lang="nl-NL" dirty="0"/>
              <a:t>Onder een actief groeiklimaat wordt doorgaans verstaan dat de plant voldoende kan verdampen voor de opname van nutriënten en dat het vocht door luchtbeweging ook wordt afgevoerd.</a:t>
            </a:r>
          </a:p>
          <a:p>
            <a:pPr indent="0">
              <a:buNone/>
              <a:defRPr/>
            </a:pPr>
            <a:endParaRPr lang="nl-NL" dirty="0"/>
          </a:p>
        </p:txBody>
      </p:sp>
      <p:pic>
        <p:nvPicPr>
          <p:cNvPr id="2" name="Afbeelding 1">
            <a:extLst>
              <a:ext uri="{FF2B5EF4-FFF2-40B4-BE49-F238E27FC236}">
                <a16:creationId xmlns:a16="http://schemas.microsoft.com/office/drawing/2014/main" id="{DBD29A80-4A40-DAA9-EED1-BE04CA18187E}"/>
              </a:ext>
            </a:extLst>
          </p:cNvPr>
          <p:cNvPicPr>
            <a:picLocks noChangeAspect="1"/>
          </p:cNvPicPr>
          <p:nvPr/>
        </p:nvPicPr>
        <p:blipFill>
          <a:blip r:embed="rId3"/>
          <a:stretch>
            <a:fillRect/>
          </a:stretch>
        </p:blipFill>
        <p:spPr>
          <a:xfrm>
            <a:off x="8534400" y="4150797"/>
            <a:ext cx="2771480" cy="2686391"/>
          </a:xfrm>
          <a:prstGeom prst="rect">
            <a:avLst/>
          </a:prstGeom>
        </p:spPr>
      </p:pic>
    </p:spTree>
    <p:extLst>
      <p:ext uri="{BB962C8B-B14F-4D97-AF65-F5344CB8AC3E}">
        <p14:creationId xmlns:p14="http://schemas.microsoft.com/office/powerpoint/2010/main" val="149225808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886120" y="900114"/>
            <a:ext cx="9153230" cy="996950"/>
          </a:xfrm>
        </p:spPr>
        <p:txBody>
          <a:bodyPr>
            <a:normAutofit/>
          </a:bodyPr>
          <a:lstStyle/>
          <a:p>
            <a:pPr eaLnBrk="1" hangingPunct="1"/>
            <a:r>
              <a:rPr lang="nl-NL" altLang="nl-NL" b="1" dirty="0"/>
              <a:t>Vochtbalans in de nacht</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886120" y="1781667"/>
            <a:ext cx="7918024" cy="4738260"/>
          </a:xfrm>
        </p:spPr>
        <p:txBody>
          <a:bodyPr>
            <a:normAutofit/>
          </a:bodyPr>
          <a:lstStyle/>
          <a:p>
            <a:pPr indent="0">
              <a:buNone/>
              <a:defRPr/>
            </a:pPr>
            <a:r>
              <a:rPr lang="nl-NL" dirty="0"/>
              <a:t>De vraag is nu: hoe is dit het beste aan te pakken? </a:t>
            </a:r>
          </a:p>
          <a:p>
            <a:pPr indent="0">
              <a:buNone/>
              <a:defRPr/>
            </a:pPr>
            <a:endParaRPr lang="nl-NL" dirty="0"/>
          </a:p>
          <a:p>
            <a:pPr indent="0">
              <a:buNone/>
              <a:defRPr/>
            </a:pPr>
            <a:r>
              <a:rPr lang="nl-NL" dirty="0"/>
              <a:t>De gangbare manier is vaak het inzetten van een minimumbuis, vervolgens een vochtkier in het schermdoek en als laatste de luchtramen op een kiertje.</a:t>
            </a:r>
          </a:p>
          <a:p>
            <a:pPr indent="0">
              <a:buNone/>
              <a:defRPr/>
            </a:pPr>
            <a:endParaRPr lang="nl-NL" dirty="0"/>
          </a:p>
          <a:p>
            <a:pPr indent="0">
              <a:buNone/>
              <a:defRPr/>
            </a:pPr>
            <a:r>
              <a:rPr lang="nl-NL" dirty="0"/>
              <a:t> Natuurkundig gezien is dit echter de verkeerde manier en is juist de omgekeerde volgorde de beste.</a:t>
            </a:r>
          </a:p>
        </p:txBody>
      </p:sp>
      <p:pic>
        <p:nvPicPr>
          <p:cNvPr id="2" name="Afbeelding 1">
            <a:extLst>
              <a:ext uri="{FF2B5EF4-FFF2-40B4-BE49-F238E27FC236}">
                <a16:creationId xmlns:a16="http://schemas.microsoft.com/office/drawing/2014/main" id="{9F641589-9F65-EEB9-ACE4-D4857CABF40D}"/>
              </a:ext>
            </a:extLst>
          </p:cNvPr>
          <p:cNvPicPr>
            <a:picLocks noChangeAspect="1"/>
          </p:cNvPicPr>
          <p:nvPr/>
        </p:nvPicPr>
        <p:blipFill>
          <a:blip r:embed="rId3"/>
          <a:stretch>
            <a:fillRect/>
          </a:stretch>
        </p:blipFill>
        <p:spPr>
          <a:xfrm>
            <a:off x="8407436" y="4435475"/>
            <a:ext cx="2782851" cy="2084452"/>
          </a:xfrm>
          <a:prstGeom prst="rect">
            <a:avLst/>
          </a:prstGeom>
        </p:spPr>
      </p:pic>
    </p:spTree>
    <p:extLst>
      <p:ext uri="{BB962C8B-B14F-4D97-AF65-F5344CB8AC3E}">
        <p14:creationId xmlns:p14="http://schemas.microsoft.com/office/powerpoint/2010/main" val="27081186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DF45283-6AB6-D972-C5E1-99C986343DB4}"/>
              </a:ext>
            </a:extLst>
          </p:cNvPr>
          <p:cNvSpPr>
            <a:spLocks noGrp="1"/>
          </p:cNvSpPr>
          <p:nvPr>
            <p:ph type="title"/>
          </p:nvPr>
        </p:nvSpPr>
        <p:spPr/>
        <p:txBody>
          <a:bodyPr/>
          <a:lstStyle/>
          <a:p>
            <a:r>
              <a:rPr lang="nl-NL" dirty="0"/>
              <a:t>Open link </a:t>
            </a:r>
            <a:r>
              <a:rPr lang="nl-NL" dirty="0" err="1"/>
              <a:t>kassim</a:t>
            </a:r>
            <a:r>
              <a:rPr lang="nl-NL" dirty="0"/>
              <a:t> 2023 zomer</a:t>
            </a:r>
          </a:p>
        </p:txBody>
      </p:sp>
      <p:pic>
        <p:nvPicPr>
          <p:cNvPr id="5" name="Tijdelijke aanduiding voor inhoud 4">
            <a:extLst>
              <a:ext uri="{FF2B5EF4-FFF2-40B4-BE49-F238E27FC236}">
                <a16:creationId xmlns:a16="http://schemas.microsoft.com/office/drawing/2014/main" id="{A484E6ED-773A-BF77-C7F9-C964668E4FFA}"/>
              </a:ext>
            </a:extLst>
          </p:cNvPr>
          <p:cNvPicPr>
            <a:picLocks noGrp="1" noChangeAspect="1"/>
          </p:cNvPicPr>
          <p:nvPr>
            <p:ph idx="1"/>
          </p:nvPr>
        </p:nvPicPr>
        <p:blipFill>
          <a:blip r:embed="rId2"/>
          <a:stretch>
            <a:fillRect/>
          </a:stretch>
        </p:blipFill>
        <p:spPr>
          <a:xfrm>
            <a:off x="1046798" y="1981959"/>
            <a:ext cx="7739062" cy="4027875"/>
          </a:xfrm>
        </p:spPr>
      </p:pic>
    </p:spTree>
    <p:extLst>
      <p:ext uri="{BB962C8B-B14F-4D97-AF65-F5344CB8AC3E}">
        <p14:creationId xmlns:p14="http://schemas.microsoft.com/office/powerpoint/2010/main" val="36844224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886120" y="900114"/>
            <a:ext cx="9153230" cy="996950"/>
          </a:xfrm>
        </p:spPr>
        <p:txBody>
          <a:bodyPr>
            <a:normAutofit/>
          </a:bodyPr>
          <a:lstStyle/>
          <a:p>
            <a:pPr eaLnBrk="1" hangingPunct="1"/>
            <a:r>
              <a:rPr lang="nl-NL" altLang="nl-NL" b="1" dirty="0"/>
              <a:t>Wat behandelen we vandaag?</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886120" y="1781667"/>
            <a:ext cx="7918024" cy="4738260"/>
          </a:xfrm>
        </p:spPr>
        <p:txBody>
          <a:bodyPr>
            <a:normAutofit/>
          </a:bodyPr>
          <a:lstStyle/>
          <a:p>
            <a:pPr marL="342900" indent="-342900">
              <a:defRPr/>
            </a:pPr>
            <a:r>
              <a:rPr lang="nl-NL" dirty="0"/>
              <a:t>Afkoeling door uitstraling</a:t>
            </a:r>
          </a:p>
          <a:p>
            <a:pPr marL="342900" indent="-342900">
              <a:defRPr/>
            </a:pPr>
            <a:r>
              <a:rPr lang="nl-NL" dirty="0"/>
              <a:t>Energiebalans en vochtbalans in verschillende situaties en seizoenen</a:t>
            </a:r>
          </a:p>
          <a:p>
            <a:pPr indent="0">
              <a:buNone/>
              <a:defRPr/>
            </a:pPr>
            <a:endParaRPr lang="nl-NL" dirty="0"/>
          </a:p>
          <a:p>
            <a:pPr marL="342900" indent="-342900">
              <a:defRPr/>
            </a:pPr>
            <a:endParaRPr lang="nl-NL" dirty="0"/>
          </a:p>
        </p:txBody>
      </p:sp>
    </p:spTree>
    <p:extLst>
      <p:ext uri="{BB962C8B-B14F-4D97-AF65-F5344CB8AC3E}">
        <p14:creationId xmlns:p14="http://schemas.microsoft.com/office/powerpoint/2010/main" val="277595729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1" end="1"/>
                                            </p:txEl>
                                          </p:spTgt>
                                        </p:tgtEl>
                                        <p:attrNameLst>
                                          <p:attrName>style.visibility</p:attrName>
                                        </p:attrNameLst>
                                      </p:cBhvr>
                                      <p:to>
                                        <p:strVal val="visible"/>
                                      </p:to>
                                    </p:set>
                                    <p:animEffect transition="in" filter="fade">
                                      <p:cBhvr>
                                        <p:cTn id="14" dur="1000"/>
                                        <p:tgtEl>
                                          <p:spTgt spid="7171">
                                            <p:txEl>
                                              <p:pRg st="1" end="1"/>
                                            </p:txEl>
                                          </p:spTgt>
                                        </p:tgtEl>
                                      </p:cBhvr>
                                    </p:animEffect>
                                    <p:anim calcmode="lin" valueType="num">
                                      <p:cBhvr>
                                        <p:cTn id="15" dur="1000" fill="hold"/>
                                        <p:tgtEl>
                                          <p:spTgt spid="7171">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el 1">
            <a:extLst>
              <a:ext uri="{FF2B5EF4-FFF2-40B4-BE49-F238E27FC236}">
                <a16:creationId xmlns:a16="http://schemas.microsoft.com/office/drawing/2014/main" id="{0DACE8BC-4F05-4CC1-8355-E8912754754C}"/>
              </a:ext>
            </a:extLst>
          </p:cNvPr>
          <p:cNvSpPr>
            <a:spLocks noGrp="1" noChangeArrowheads="1"/>
          </p:cNvSpPr>
          <p:nvPr>
            <p:ph type="title"/>
          </p:nvPr>
        </p:nvSpPr>
        <p:spPr>
          <a:xfrm>
            <a:off x="1159497" y="606427"/>
            <a:ext cx="8963991" cy="805814"/>
          </a:xfrm>
        </p:spPr>
        <p:txBody>
          <a:bodyPr/>
          <a:lstStyle/>
          <a:p>
            <a:pPr eaLnBrk="1" hangingPunct="1"/>
            <a:r>
              <a:rPr lang="nl-NL" altLang="nl-NL" b="1" dirty="0"/>
              <a:t>Nachtsituatie in de herfst.</a:t>
            </a:r>
          </a:p>
        </p:txBody>
      </p:sp>
      <p:sp>
        <p:nvSpPr>
          <p:cNvPr id="25603" name="Tijdelijke aanduiding voor inhoud 2">
            <a:extLst>
              <a:ext uri="{FF2B5EF4-FFF2-40B4-BE49-F238E27FC236}">
                <a16:creationId xmlns:a16="http://schemas.microsoft.com/office/drawing/2014/main" id="{F7C089A0-DF16-428C-9804-69767B13D9E0}"/>
              </a:ext>
            </a:extLst>
          </p:cNvPr>
          <p:cNvSpPr>
            <a:spLocks noGrp="1" noChangeArrowheads="1"/>
          </p:cNvSpPr>
          <p:nvPr>
            <p:ph idx="1"/>
          </p:nvPr>
        </p:nvSpPr>
        <p:spPr>
          <a:xfrm>
            <a:off x="1159497" y="1617029"/>
            <a:ext cx="9067686" cy="4351337"/>
          </a:xfrm>
        </p:spPr>
        <p:txBody>
          <a:bodyPr>
            <a:normAutofit/>
          </a:bodyPr>
          <a:lstStyle/>
          <a:p>
            <a:pPr indent="0">
              <a:buNone/>
              <a:defRPr/>
            </a:pPr>
            <a:r>
              <a:rPr lang="nl-NL" altLang="nl-NL" dirty="0"/>
              <a:t>Deze situatie wordt gekenmerkt door het moeizaam afvoeren van vocht uit de kas. Komend vanuit een zonrijke periode is het gewas vaak sterk ontwikkeld (vegetatief) met een hoge LAI en produceert dus relatief veel vocht. </a:t>
            </a:r>
          </a:p>
          <a:p>
            <a:pPr indent="0">
              <a:buNone/>
              <a:defRPr/>
            </a:pPr>
            <a:endParaRPr lang="nl-NL" altLang="nl-NL" dirty="0"/>
          </a:p>
          <a:p>
            <a:pPr indent="0">
              <a:buNone/>
              <a:defRPr/>
            </a:pPr>
            <a:endParaRPr lang="nl-NL" altLang="nl-NL" dirty="0"/>
          </a:p>
          <a:p>
            <a:pPr indent="0">
              <a:buNone/>
              <a:defRPr/>
            </a:pPr>
            <a:r>
              <a:rPr lang="nl-NL" altLang="nl-NL" dirty="0"/>
              <a:t>Dit terwijl het verschil in vochtigheid binnen-buiten juist gering is. Bovendien wordt er door het afnemende zonlicht juist gestreefd naar een zo laag mogelijke etmaaltemperatuur. </a:t>
            </a:r>
            <a:br>
              <a:rPr lang="nl-NL" altLang="nl-NL" b="1" dirty="0"/>
            </a:br>
            <a:endParaRPr lang="nl-NL" altLang="nl-NL" dirty="0"/>
          </a:p>
        </p:txBody>
      </p:sp>
      <p:pic>
        <p:nvPicPr>
          <p:cNvPr id="2" name="Afbeelding 1">
            <a:extLst>
              <a:ext uri="{FF2B5EF4-FFF2-40B4-BE49-F238E27FC236}">
                <a16:creationId xmlns:a16="http://schemas.microsoft.com/office/drawing/2014/main" id="{0C479744-C320-DCEA-4AA7-8D0434F0220C}"/>
              </a:ext>
            </a:extLst>
          </p:cNvPr>
          <p:cNvPicPr>
            <a:picLocks noChangeAspect="1"/>
          </p:cNvPicPr>
          <p:nvPr/>
        </p:nvPicPr>
        <p:blipFill>
          <a:blip r:embed="rId2"/>
          <a:stretch>
            <a:fillRect/>
          </a:stretch>
        </p:blipFill>
        <p:spPr>
          <a:xfrm>
            <a:off x="7802880" y="4972684"/>
            <a:ext cx="3530917" cy="1748855"/>
          </a:xfrm>
          <a:prstGeom prst="rect">
            <a:avLst/>
          </a:prstGeom>
        </p:spPr>
      </p:pic>
    </p:spTree>
    <p:extLst>
      <p:ext uri="{BB962C8B-B14F-4D97-AF65-F5344CB8AC3E}">
        <p14:creationId xmlns:p14="http://schemas.microsoft.com/office/powerpoint/2010/main" val="2624429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5603">
                                            <p:txEl>
                                              <p:pRg st="3" end="3"/>
                                            </p:txEl>
                                          </p:spTgt>
                                        </p:tgtEl>
                                        <p:attrNameLst>
                                          <p:attrName>style.visibility</p:attrName>
                                        </p:attrNameLst>
                                      </p:cBhvr>
                                      <p:to>
                                        <p:strVal val="visible"/>
                                      </p:to>
                                    </p:set>
                                    <p:animEffect transition="in" filter="fade">
                                      <p:cBhvr>
                                        <p:cTn id="7" dur="1000"/>
                                        <p:tgtEl>
                                          <p:spTgt spid="25603">
                                            <p:txEl>
                                              <p:pRg st="3" end="3"/>
                                            </p:txEl>
                                          </p:spTgt>
                                        </p:tgtEl>
                                      </p:cBhvr>
                                    </p:animEffect>
                                    <p:anim calcmode="lin" valueType="num">
                                      <p:cBhvr>
                                        <p:cTn id="8" dur="1000" fill="hold"/>
                                        <p:tgtEl>
                                          <p:spTgt spid="25603">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2560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el 1">
            <a:extLst>
              <a:ext uri="{FF2B5EF4-FFF2-40B4-BE49-F238E27FC236}">
                <a16:creationId xmlns:a16="http://schemas.microsoft.com/office/drawing/2014/main" id="{0DACE8BC-4F05-4CC1-8355-E8912754754C}"/>
              </a:ext>
            </a:extLst>
          </p:cNvPr>
          <p:cNvSpPr>
            <a:spLocks noGrp="1" noChangeArrowheads="1"/>
          </p:cNvSpPr>
          <p:nvPr>
            <p:ph type="title"/>
          </p:nvPr>
        </p:nvSpPr>
        <p:spPr>
          <a:xfrm>
            <a:off x="1159497" y="606427"/>
            <a:ext cx="8963991" cy="805814"/>
          </a:xfrm>
        </p:spPr>
        <p:txBody>
          <a:bodyPr/>
          <a:lstStyle/>
          <a:p>
            <a:pPr eaLnBrk="1" hangingPunct="1"/>
            <a:r>
              <a:rPr lang="nl-NL" altLang="nl-NL" b="1" dirty="0"/>
              <a:t>Nachtsituatie in de herfst.</a:t>
            </a:r>
          </a:p>
        </p:txBody>
      </p:sp>
      <p:sp>
        <p:nvSpPr>
          <p:cNvPr id="25603" name="Tijdelijke aanduiding voor inhoud 2">
            <a:extLst>
              <a:ext uri="{FF2B5EF4-FFF2-40B4-BE49-F238E27FC236}">
                <a16:creationId xmlns:a16="http://schemas.microsoft.com/office/drawing/2014/main" id="{F7C089A0-DF16-428C-9804-69767B13D9E0}"/>
              </a:ext>
            </a:extLst>
          </p:cNvPr>
          <p:cNvSpPr>
            <a:spLocks noGrp="1" noChangeArrowheads="1"/>
          </p:cNvSpPr>
          <p:nvPr>
            <p:ph idx="1"/>
          </p:nvPr>
        </p:nvSpPr>
        <p:spPr>
          <a:xfrm>
            <a:off x="1159497" y="1617029"/>
            <a:ext cx="9067686" cy="4351337"/>
          </a:xfrm>
        </p:spPr>
        <p:txBody>
          <a:bodyPr>
            <a:normAutofit/>
          </a:bodyPr>
          <a:lstStyle/>
          <a:p>
            <a:pPr indent="0">
              <a:buNone/>
              <a:defRPr/>
            </a:pPr>
            <a:r>
              <a:rPr lang="nl-NL" altLang="nl-NL" dirty="0"/>
              <a:t>In de praktijk betekent dit: de (energie)schermen en de ramen wijd open zetten en er verder het beste van hopen. </a:t>
            </a:r>
          </a:p>
          <a:p>
            <a:pPr indent="0">
              <a:buNone/>
              <a:defRPr/>
            </a:pPr>
            <a:endParaRPr lang="nl-NL" altLang="nl-NL" dirty="0"/>
          </a:p>
          <a:p>
            <a:pPr indent="0">
              <a:buNone/>
              <a:defRPr/>
            </a:pPr>
            <a:r>
              <a:rPr lang="nl-NL" altLang="nl-NL" dirty="0"/>
              <a:t>Is dit dan per definitie ook de beste (of de minst slechte) aanpak?</a:t>
            </a:r>
          </a:p>
          <a:p>
            <a:pPr indent="0">
              <a:buNone/>
              <a:defRPr/>
            </a:pPr>
            <a:br>
              <a:rPr lang="nl-NL" altLang="nl-NL" b="1" dirty="0"/>
            </a:br>
            <a:endParaRPr lang="nl-NL" altLang="nl-NL" dirty="0"/>
          </a:p>
        </p:txBody>
      </p:sp>
      <p:pic>
        <p:nvPicPr>
          <p:cNvPr id="2" name="Afbeelding 1">
            <a:extLst>
              <a:ext uri="{FF2B5EF4-FFF2-40B4-BE49-F238E27FC236}">
                <a16:creationId xmlns:a16="http://schemas.microsoft.com/office/drawing/2014/main" id="{95A4190A-CA44-E292-E825-BC391842CF5C}"/>
              </a:ext>
            </a:extLst>
          </p:cNvPr>
          <p:cNvPicPr>
            <a:picLocks noChangeAspect="1"/>
          </p:cNvPicPr>
          <p:nvPr/>
        </p:nvPicPr>
        <p:blipFill>
          <a:blip r:embed="rId2"/>
          <a:stretch>
            <a:fillRect/>
          </a:stretch>
        </p:blipFill>
        <p:spPr>
          <a:xfrm>
            <a:off x="2854960" y="3651763"/>
            <a:ext cx="4185919" cy="2785539"/>
          </a:xfrm>
          <a:prstGeom prst="rect">
            <a:avLst/>
          </a:prstGeom>
        </p:spPr>
      </p:pic>
    </p:spTree>
    <p:extLst>
      <p:ext uri="{BB962C8B-B14F-4D97-AF65-F5344CB8AC3E}">
        <p14:creationId xmlns:p14="http://schemas.microsoft.com/office/powerpoint/2010/main" val="2697320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5603">
                                            <p:txEl>
                                              <p:pRg st="2" end="2"/>
                                            </p:txEl>
                                          </p:spTgt>
                                        </p:tgtEl>
                                        <p:attrNameLst>
                                          <p:attrName>style.visibility</p:attrName>
                                        </p:attrNameLst>
                                      </p:cBhvr>
                                      <p:to>
                                        <p:strVal val="visible"/>
                                      </p:to>
                                    </p:set>
                                    <p:animEffect transition="in" filter="fade">
                                      <p:cBhvr>
                                        <p:cTn id="7" dur="1000"/>
                                        <p:tgtEl>
                                          <p:spTgt spid="25603">
                                            <p:txEl>
                                              <p:pRg st="2" end="2"/>
                                            </p:txEl>
                                          </p:spTgt>
                                        </p:tgtEl>
                                      </p:cBhvr>
                                    </p:animEffect>
                                    <p:anim calcmode="lin" valueType="num">
                                      <p:cBhvr>
                                        <p:cTn id="8" dur="1000" fill="hold"/>
                                        <p:tgtEl>
                                          <p:spTgt spid="2560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560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21433" y="784717"/>
            <a:ext cx="10055062" cy="770706"/>
          </a:xfrm>
        </p:spPr>
        <p:txBody>
          <a:bodyPr>
            <a:normAutofit fontScale="90000"/>
          </a:bodyPr>
          <a:lstStyle/>
          <a:p>
            <a:r>
              <a:rPr lang="nl-NL" altLang="nl-NL" sz="3600" dirty="0">
                <a:cs typeface="Arial" panose="020B0604020202020204" pitchFamily="34" charset="0"/>
              </a:rPr>
              <a:t>Hoe voeren we vocht uit de kas als de omstandigheden buiten niet gunstig zijn?</a:t>
            </a:r>
            <a:endParaRPr lang="nl-NL" altLang="nl-NL" sz="3600" b="1" dirty="0"/>
          </a:p>
        </p:txBody>
      </p:sp>
      <p:sp>
        <p:nvSpPr>
          <p:cNvPr id="5" name="Tijdelijke aanduiding voor inhoud 4">
            <a:extLst>
              <a:ext uri="{FF2B5EF4-FFF2-40B4-BE49-F238E27FC236}">
                <a16:creationId xmlns:a16="http://schemas.microsoft.com/office/drawing/2014/main" id="{328235D2-DFB6-0ECD-D13B-75DC4E8B66C1}"/>
              </a:ext>
            </a:extLst>
          </p:cNvPr>
          <p:cNvSpPr>
            <a:spLocks noGrp="1"/>
          </p:cNvSpPr>
          <p:nvPr>
            <p:ph idx="1"/>
          </p:nvPr>
        </p:nvSpPr>
        <p:spPr>
          <a:xfrm>
            <a:off x="1047988" y="1885315"/>
            <a:ext cx="7740000" cy="4564645"/>
          </a:xfrm>
        </p:spPr>
        <p:txBody>
          <a:bodyPr/>
          <a:lstStyle/>
          <a:p>
            <a:pPr indent="0">
              <a:buNone/>
            </a:pPr>
            <a:r>
              <a:rPr lang="nl-NL" dirty="0"/>
              <a:t>Eerst moet worden gekeken naar de voorwaarden voor een ‘actief groeiklimaat voor de plant’.</a:t>
            </a:r>
          </a:p>
          <a:p>
            <a:pPr indent="0">
              <a:buNone/>
            </a:pPr>
            <a:endParaRPr lang="nl-NL" dirty="0"/>
          </a:p>
          <a:p>
            <a:pPr indent="0">
              <a:buNone/>
            </a:pPr>
            <a:r>
              <a:rPr lang="nl-NL" dirty="0"/>
              <a:t>Dat wil in dit geval zeggen dat er gezorgd moet worden voor voldoende luchtbeweging.</a:t>
            </a:r>
          </a:p>
          <a:p>
            <a:pPr indent="0">
              <a:buNone/>
            </a:pPr>
            <a:endParaRPr lang="nl-NL" dirty="0"/>
          </a:p>
          <a:p>
            <a:pPr indent="0">
              <a:buNone/>
            </a:pPr>
            <a:r>
              <a:rPr lang="nl-NL" dirty="0"/>
              <a:t>Dit bevordert immers de verdamping en de vochtafvoer tussen de planten.</a:t>
            </a:r>
          </a:p>
        </p:txBody>
      </p:sp>
      <p:pic>
        <p:nvPicPr>
          <p:cNvPr id="2" name="Afbeelding 1">
            <a:extLst>
              <a:ext uri="{FF2B5EF4-FFF2-40B4-BE49-F238E27FC236}">
                <a16:creationId xmlns:a16="http://schemas.microsoft.com/office/drawing/2014/main" id="{84990CF7-F0FD-539C-B5B7-58C888F740D8}"/>
              </a:ext>
            </a:extLst>
          </p:cNvPr>
          <p:cNvPicPr>
            <a:picLocks noChangeAspect="1"/>
          </p:cNvPicPr>
          <p:nvPr/>
        </p:nvPicPr>
        <p:blipFill>
          <a:blip r:embed="rId3"/>
          <a:stretch>
            <a:fillRect/>
          </a:stretch>
        </p:blipFill>
        <p:spPr>
          <a:xfrm>
            <a:off x="8117840" y="4786841"/>
            <a:ext cx="3555365" cy="1993011"/>
          </a:xfrm>
          <a:prstGeom prst="rect">
            <a:avLst/>
          </a:prstGeom>
        </p:spPr>
      </p:pic>
    </p:spTree>
    <p:extLst>
      <p:ext uri="{BB962C8B-B14F-4D97-AF65-F5344CB8AC3E}">
        <p14:creationId xmlns:p14="http://schemas.microsoft.com/office/powerpoint/2010/main" val="385907573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1000"/>
                                        <p:tgtEl>
                                          <p:spTgt spid="5">
                                            <p:txEl>
                                              <p:pRg st="2" end="2"/>
                                            </p:txEl>
                                          </p:spTgt>
                                        </p:tgtEl>
                                      </p:cBhvr>
                                    </p:animEffect>
                                    <p:anim calcmode="lin" valueType="num">
                                      <p:cBhvr>
                                        <p:cTn id="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4" end="4"/>
                                            </p:txEl>
                                          </p:spTgt>
                                        </p:tgtEl>
                                        <p:attrNameLst>
                                          <p:attrName>style.visibility</p:attrName>
                                        </p:attrNameLst>
                                      </p:cBhvr>
                                      <p:to>
                                        <p:strVal val="visible"/>
                                      </p:to>
                                    </p:set>
                                    <p:animEffect transition="in" filter="fade">
                                      <p:cBhvr>
                                        <p:cTn id="14" dur="1000"/>
                                        <p:tgtEl>
                                          <p:spTgt spid="5">
                                            <p:txEl>
                                              <p:pRg st="4" end="4"/>
                                            </p:txEl>
                                          </p:spTgt>
                                        </p:tgtEl>
                                      </p:cBhvr>
                                    </p:animEffect>
                                    <p:anim calcmode="lin" valueType="num">
                                      <p:cBhvr>
                                        <p:cTn id="15"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el 1">
            <a:extLst>
              <a:ext uri="{FF2B5EF4-FFF2-40B4-BE49-F238E27FC236}">
                <a16:creationId xmlns:a16="http://schemas.microsoft.com/office/drawing/2014/main" id="{0DACE8BC-4F05-4CC1-8355-E8912754754C}"/>
              </a:ext>
            </a:extLst>
          </p:cNvPr>
          <p:cNvSpPr>
            <a:spLocks noGrp="1" noChangeArrowheads="1"/>
          </p:cNvSpPr>
          <p:nvPr>
            <p:ph type="title"/>
          </p:nvPr>
        </p:nvSpPr>
        <p:spPr>
          <a:xfrm>
            <a:off x="1159497" y="606427"/>
            <a:ext cx="9264663" cy="1059814"/>
          </a:xfrm>
        </p:spPr>
        <p:txBody>
          <a:bodyPr>
            <a:normAutofit/>
          </a:bodyPr>
          <a:lstStyle/>
          <a:p>
            <a:pPr eaLnBrk="1" hangingPunct="1"/>
            <a:r>
              <a:rPr lang="nl-NL" altLang="nl-NL" sz="3200" b="1" dirty="0"/>
              <a:t>Hoe voeren we vocht uit de kas als de omstandigheden buiten niet gunstig zijn?</a:t>
            </a:r>
          </a:p>
        </p:txBody>
      </p:sp>
      <p:sp>
        <p:nvSpPr>
          <p:cNvPr id="25603" name="Tijdelijke aanduiding voor inhoud 2">
            <a:extLst>
              <a:ext uri="{FF2B5EF4-FFF2-40B4-BE49-F238E27FC236}">
                <a16:creationId xmlns:a16="http://schemas.microsoft.com/office/drawing/2014/main" id="{F7C089A0-DF16-428C-9804-69767B13D9E0}"/>
              </a:ext>
            </a:extLst>
          </p:cNvPr>
          <p:cNvSpPr>
            <a:spLocks noGrp="1" noChangeArrowheads="1"/>
          </p:cNvSpPr>
          <p:nvPr>
            <p:ph idx="1"/>
          </p:nvPr>
        </p:nvSpPr>
        <p:spPr>
          <a:xfrm>
            <a:off x="1055802" y="1931989"/>
            <a:ext cx="9067686" cy="4351337"/>
          </a:xfrm>
        </p:spPr>
        <p:txBody>
          <a:bodyPr/>
          <a:lstStyle/>
          <a:p>
            <a:pPr indent="0">
              <a:buNone/>
              <a:defRPr/>
            </a:pPr>
            <a:r>
              <a:rPr lang="nl-NL" altLang="nl-NL" dirty="0"/>
              <a:t>Als tweede moet gezorgd worden voor voldoende verschil tussen de absolute vochtigheid binnen en buiten. </a:t>
            </a:r>
          </a:p>
          <a:p>
            <a:pPr indent="0">
              <a:buNone/>
              <a:defRPr/>
            </a:pPr>
            <a:endParaRPr lang="nl-NL" altLang="nl-NL" dirty="0"/>
          </a:p>
          <a:p>
            <a:pPr indent="0">
              <a:buNone/>
              <a:defRPr/>
            </a:pPr>
            <a:r>
              <a:rPr lang="nl-NL" altLang="nl-NL" dirty="0"/>
              <a:t>Als er geen verschil is, kan er geen vocht worden afgevoerd. </a:t>
            </a:r>
          </a:p>
          <a:p>
            <a:pPr indent="0">
              <a:buNone/>
              <a:defRPr/>
            </a:pPr>
            <a:endParaRPr lang="nl-NL" altLang="nl-NL" dirty="0"/>
          </a:p>
          <a:p>
            <a:pPr indent="0">
              <a:buNone/>
              <a:defRPr/>
            </a:pPr>
            <a:r>
              <a:rPr lang="nl-NL" altLang="nl-NL" dirty="0"/>
              <a:t>De enige mogelijkheid is om de kastemperatuur te verhogen ten opzichte van de buitentemperatuur door te stoken. </a:t>
            </a:r>
          </a:p>
          <a:p>
            <a:pPr indent="0">
              <a:buNone/>
              <a:defRPr/>
            </a:pPr>
            <a:endParaRPr lang="nl-NL" altLang="nl-NL" dirty="0"/>
          </a:p>
          <a:p>
            <a:pPr indent="0">
              <a:buNone/>
              <a:defRPr/>
            </a:pPr>
            <a:r>
              <a:rPr lang="nl-NL" altLang="nl-NL" dirty="0"/>
              <a:t>Dat moet slim gebeuren, want stoken kost geld en stoken geeft ook weer (onnodige) gewasverdamping.</a:t>
            </a:r>
            <a:br>
              <a:rPr lang="nl-NL" altLang="nl-NL" b="1" dirty="0"/>
            </a:br>
            <a:endParaRPr lang="nl-NL" altLang="nl-NL" dirty="0"/>
          </a:p>
        </p:txBody>
      </p:sp>
    </p:spTree>
    <p:extLst>
      <p:ext uri="{BB962C8B-B14F-4D97-AF65-F5344CB8AC3E}">
        <p14:creationId xmlns:p14="http://schemas.microsoft.com/office/powerpoint/2010/main" val="12601027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5603">
                                            <p:txEl>
                                              <p:pRg st="2" end="2"/>
                                            </p:txEl>
                                          </p:spTgt>
                                        </p:tgtEl>
                                        <p:attrNameLst>
                                          <p:attrName>style.visibility</p:attrName>
                                        </p:attrNameLst>
                                      </p:cBhvr>
                                      <p:to>
                                        <p:strVal val="visible"/>
                                      </p:to>
                                    </p:set>
                                    <p:animEffect transition="in" filter="fade">
                                      <p:cBhvr>
                                        <p:cTn id="7" dur="1000"/>
                                        <p:tgtEl>
                                          <p:spTgt spid="25603">
                                            <p:txEl>
                                              <p:pRg st="2" end="2"/>
                                            </p:txEl>
                                          </p:spTgt>
                                        </p:tgtEl>
                                      </p:cBhvr>
                                    </p:animEffect>
                                    <p:anim calcmode="lin" valueType="num">
                                      <p:cBhvr>
                                        <p:cTn id="8" dur="1000" fill="hold"/>
                                        <p:tgtEl>
                                          <p:spTgt spid="2560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560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5603">
                                            <p:txEl>
                                              <p:pRg st="4" end="4"/>
                                            </p:txEl>
                                          </p:spTgt>
                                        </p:tgtEl>
                                        <p:attrNameLst>
                                          <p:attrName>style.visibility</p:attrName>
                                        </p:attrNameLst>
                                      </p:cBhvr>
                                      <p:to>
                                        <p:strVal val="visible"/>
                                      </p:to>
                                    </p:set>
                                    <p:animEffect transition="in" filter="fade">
                                      <p:cBhvr>
                                        <p:cTn id="14" dur="1000"/>
                                        <p:tgtEl>
                                          <p:spTgt spid="25603">
                                            <p:txEl>
                                              <p:pRg st="4" end="4"/>
                                            </p:txEl>
                                          </p:spTgt>
                                        </p:tgtEl>
                                      </p:cBhvr>
                                    </p:animEffect>
                                    <p:anim calcmode="lin" valueType="num">
                                      <p:cBhvr>
                                        <p:cTn id="15" dur="1000" fill="hold"/>
                                        <p:tgtEl>
                                          <p:spTgt spid="2560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2560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5603">
                                            <p:txEl>
                                              <p:pRg st="6" end="6"/>
                                            </p:txEl>
                                          </p:spTgt>
                                        </p:tgtEl>
                                        <p:attrNameLst>
                                          <p:attrName>style.visibility</p:attrName>
                                        </p:attrNameLst>
                                      </p:cBhvr>
                                      <p:to>
                                        <p:strVal val="visible"/>
                                      </p:to>
                                    </p:set>
                                    <p:animEffect transition="in" filter="fade">
                                      <p:cBhvr>
                                        <p:cTn id="21" dur="1000"/>
                                        <p:tgtEl>
                                          <p:spTgt spid="25603">
                                            <p:txEl>
                                              <p:pRg st="6" end="6"/>
                                            </p:txEl>
                                          </p:spTgt>
                                        </p:tgtEl>
                                      </p:cBhvr>
                                    </p:animEffect>
                                    <p:anim calcmode="lin" valueType="num">
                                      <p:cBhvr>
                                        <p:cTn id="22" dur="1000" fill="hold"/>
                                        <p:tgtEl>
                                          <p:spTgt spid="25603">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2560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21433" y="784717"/>
            <a:ext cx="10055062" cy="770706"/>
          </a:xfrm>
        </p:spPr>
        <p:txBody>
          <a:bodyPr>
            <a:normAutofit fontScale="90000"/>
          </a:bodyPr>
          <a:lstStyle/>
          <a:p>
            <a:r>
              <a:rPr lang="nl-NL" altLang="nl-NL" sz="3600" b="1" dirty="0"/>
              <a:t>Hoe voeren we vocht uit de kas als de omstandigheden buiten niet gunstig zijn?</a:t>
            </a:r>
          </a:p>
        </p:txBody>
      </p:sp>
      <p:sp>
        <p:nvSpPr>
          <p:cNvPr id="5" name="Tijdelijke aanduiding voor inhoud 4">
            <a:extLst>
              <a:ext uri="{FF2B5EF4-FFF2-40B4-BE49-F238E27FC236}">
                <a16:creationId xmlns:a16="http://schemas.microsoft.com/office/drawing/2014/main" id="{328235D2-DFB6-0ECD-D13B-75DC4E8B66C1}"/>
              </a:ext>
            </a:extLst>
          </p:cNvPr>
          <p:cNvSpPr>
            <a:spLocks noGrp="1"/>
          </p:cNvSpPr>
          <p:nvPr>
            <p:ph idx="1"/>
          </p:nvPr>
        </p:nvSpPr>
        <p:spPr>
          <a:xfrm>
            <a:off x="1047988" y="1885315"/>
            <a:ext cx="7740000" cy="4564645"/>
          </a:xfrm>
        </p:spPr>
        <p:txBody>
          <a:bodyPr/>
          <a:lstStyle/>
          <a:p>
            <a:pPr indent="0">
              <a:buNone/>
            </a:pPr>
            <a:r>
              <a:rPr lang="nl-NL" dirty="0"/>
              <a:t>Verwarmen om vocht af te voeren heeft nadelen.</a:t>
            </a:r>
          </a:p>
          <a:p>
            <a:pPr indent="0">
              <a:buNone/>
            </a:pPr>
            <a:endParaRPr lang="nl-NL" dirty="0"/>
          </a:p>
          <a:p>
            <a:pPr indent="0">
              <a:buNone/>
            </a:pPr>
            <a:r>
              <a:rPr lang="nl-NL" dirty="0"/>
              <a:t>Doordat de luchtramen open staan wordt de kastemperatuur er nauwelijks door verhoogd. </a:t>
            </a:r>
          </a:p>
          <a:p>
            <a:pPr indent="0">
              <a:buNone/>
            </a:pPr>
            <a:br>
              <a:rPr lang="nl-NL" dirty="0"/>
            </a:br>
            <a:r>
              <a:rPr lang="nl-NL" dirty="0"/>
              <a:t>Er wordt wel meer vocht afgevoerd, maar ook meer vocht geproduceerd (door warmtestraling en luchtbeweging wordt verdamping geactiveerd) </a:t>
            </a:r>
          </a:p>
          <a:p>
            <a:pPr indent="0">
              <a:buNone/>
            </a:pPr>
            <a:endParaRPr lang="nl-NL" dirty="0"/>
          </a:p>
          <a:p>
            <a:pPr indent="0">
              <a:buNone/>
            </a:pPr>
            <a:r>
              <a:rPr lang="nl-NL" dirty="0"/>
              <a:t>De RV zal daardoor weinig afnemen.</a:t>
            </a:r>
          </a:p>
        </p:txBody>
      </p:sp>
    </p:spTree>
    <p:extLst>
      <p:ext uri="{BB962C8B-B14F-4D97-AF65-F5344CB8AC3E}">
        <p14:creationId xmlns:p14="http://schemas.microsoft.com/office/powerpoint/2010/main" val="116969865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1000"/>
                                        <p:tgtEl>
                                          <p:spTgt spid="5">
                                            <p:txEl>
                                              <p:pRg st="2" end="2"/>
                                            </p:txEl>
                                          </p:spTgt>
                                        </p:tgtEl>
                                      </p:cBhvr>
                                    </p:animEffect>
                                    <p:anim calcmode="lin" valueType="num">
                                      <p:cBhvr>
                                        <p:cTn id="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3" end="3"/>
                                            </p:txEl>
                                          </p:spTgt>
                                        </p:tgtEl>
                                        <p:attrNameLst>
                                          <p:attrName>style.visibility</p:attrName>
                                        </p:attrNameLst>
                                      </p:cBhvr>
                                      <p:to>
                                        <p:strVal val="visible"/>
                                      </p:to>
                                    </p:set>
                                    <p:animEffect transition="in" filter="fade">
                                      <p:cBhvr>
                                        <p:cTn id="14" dur="1000"/>
                                        <p:tgtEl>
                                          <p:spTgt spid="5">
                                            <p:txEl>
                                              <p:pRg st="3" end="3"/>
                                            </p:txEl>
                                          </p:spTgt>
                                        </p:tgtEl>
                                      </p:cBhvr>
                                    </p:animEffect>
                                    <p:anim calcmode="lin" valueType="num">
                                      <p:cBhvr>
                                        <p:cTn id="15"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5" end="5"/>
                                            </p:txEl>
                                          </p:spTgt>
                                        </p:tgtEl>
                                        <p:attrNameLst>
                                          <p:attrName>style.visibility</p:attrName>
                                        </p:attrNameLst>
                                      </p:cBhvr>
                                      <p:to>
                                        <p:strVal val="visible"/>
                                      </p:to>
                                    </p:set>
                                    <p:animEffect transition="in" filter="fade">
                                      <p:cBhvr>
                                        <p:cTn id="21" dur="1000"/>
                                        <p:tgtEl>
                                          <p:spTgt spid="5">
                                            <p:txEl>
                                              <p:pRg st="5" end="5"/>
                                            </p:txEl>
                                          </p:spTgt>
                                        </p:tgtEl>
                                      </p:cBhvr>
                                    </p:animEffect>
                                    <p:anim calcmode="lin" valueType="num">
                                      <p:cBhvr>
                                        <p:cTn id="22"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886120" y="900114"/>
            <a:ext cx="9153230" cy="996950"/>
          </a:xfrm>
        </p:spPr>
        <p:txBody>
          <a:bodyPr>
            <a:normAutofit/>
          </a:bodyPr>
          <a:lstStyle/>
          <a:p>
            <a:r>
              <a:rPr lang="nl-NL" dirty="0"/>
              <a:t>De beste aanpak</a:t>
            </a: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886120" y="1781667"/>
            <a:ext cx="7918024" cy="4738260"/>
          </a:xfrm>
        </p:spPr>
        <p:txBody>
          <a:bodyPr>
            <a:normAutofit/>
          </a:bodyPr>
          <a:lstStyle/>
          <a:p>
            <a:pPr marL="342900" indent="-342900">
              <a:defRPr/>
            </a:pPr>
            <a:r>
              <a:rPr lang="nl-NL" dirty="0"/>
              <a:t>Het energiedoek sluiten</a:t>
            </a:r>
          </a:p>
          <a:p>
            <a:pPr marL="342900" indent="-342900">
              <a:defRPr/>
            </a:pPr>
            <a:endParaRPr lang="nl-NL" dirty="0"/>
          </a:p>
          <a:p>
            <a:pPr marL="342900" indent="-342900">
              <a:defRPr/>
            </a:pPr>
            <a:r>
              <a:rPr lang="nl-NL" dirty="0"/>
              <a:t>De kastemperatuur enige graden verhogen ten opzichte van de buitentemperatuur om een kunstmatig verschil in enthalpie te creëren en de (geforceerde) ventilatie te regelen op RV of eventueel de gewasverdamping zelf. </a:t>
            </a:r>
          </a:p>
          <a:p>
            <a:pPr indent="0">
              <a:buNone/>
              <a:defRPr/>
            </a:pPr>
            <a:r>
              <a:rPr lang="nl-NL" dirty="0"/>
              <a:t>.</a:t>
            </a:r>
          </a:p>
        </p:txBody>
      </p:sp>
    </p:spTree>
    <p:extLst>
      <p:ext uri="{BB962C8B-B14F-4D97-AF65-F5344CB8AC3E}">
        <p14:creationId xmlns:p14="http://schemas.microsoft.com/office/powerpoint/2010/main" val="245318326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el 1">
            <a:extLst>
              <a:ext uri="{FF2B5EF4-FFF2-40B4-BE49-F238E27FC236}">
                <a16:creationId xmlns:a16="http://schemas.microsoft.com/office/drawing/2014/main" id="{0DACE8BC-4F05-4CC1-8355-E8912754754C}"/>
              </a:ext>
            </a:extLst>
          </p:cNvPr>
          <p:cNvSpPr>
            <a:spLocks noGrp="1" noChangeArrowheads="1"/>
          </p:cNvSpPr>
          <p:nvPr>
            <p:ph type="title"/>
          </p:nvPr>
        </p:nvSpPr>
        <p:spPr>
          <a:xfrm>
            <a:off x="1191234" y="574674"/>
            <a:ext cx="8963991" cy="1325563"/>
          </a:xfrm>
        </p:spPr>
        <p:txBody>
          <a:bodyPr/>
          <a:lstStyle/>
          <a:p>
            <a:pPr eaLnBrk="1" hangingPunct="1"/>
            <a:r>
              <a:rPr lang="nl-NL" altLang="nl-NL" b="1" dirty="0"/>
              <a:t>Open de link naar </a:t>
            </a:r>
            <a:r>
              <a:rPr lang="nl-NL" altLang="nl-NL" b="1" dirty="0" err="1"/>
              <a:t>kassim</a:t>
            </a:r>
            <a:endParaRPr lang="nl-NL" altLang="nl-NL" b="1" dirty="0"/>
          </a:p>
        </p:txBody>
      </p:sp>
      <p:sp>
        <p:nvSpPr>
          <p:cNvPr id="25603" name="Tijdelijke aanduiding voor inhoud 2">
            <a:extLst>
              <a:ext uri="{FF2B5EF4-FFF2-40B4-BE49-F238E27FC236}">
                <a16:creationId xmlns:a16="http://schemas.microsoft.com/office/drawing/2014/main" id="{F7C089A0-DF16-428C-9804-69767B13D9E0}"/>
              </a:ext>
            </a:extLst>
          </p:cNvPr>
          <p:cNvSpPr>
            <a:spLocks noGrp="1" noChangeArrowheads="1"/>
          </p:cNvSpPr>
          <p:nvPr>
            <p:ph idx="1"/>
          </p:nvPr>
        </p:nvSpPr>
        <p:spPr>
          <a:xfrm>
            <a:off x="1055802" y="1931989"/>
            <a:ext cx="9067686" cy="4351337"/>
          </a:xfrm>
        </p:spPr>
        <p:txBody>
          <a:bodyPr/>
          <a:lstStyle/>
          <a:p>
            <a:pPr indent="0">
              <a:buNone/>
              <a:defRPr/>
            </a:pPr>
            <a:r>
              <a:rPr lang="nl-NL" altLang="nl-NL" dirty="0"/>
              <a:t>.</a:t>
            </a:r>
          </a:p>
          <a:p>
            <a:pPr indent="0">
              <a:buNone/>
              <a:defRPr/>
            </a:pPr>
            <a:br>
              <a:rPr lang="nl-NL" altLang="nl-NL" b="1" dirty="0"/>
            </a:br>
            <a:endParaRPr lang="nl-NL" altLang="nl-NL" dirty="0"/>
          </a:p>
        </p:txBody>
      </p:sp>
      <p:pic>
        <p:nvPicPr>
          <p:cNvPr id="3" name="Afbeelding 2">
            <a:extLst>
              <a:ext uri="{FF2B5EF4-FFF2-40B4-BE49-F238E27FC236}">
                <a16:creationId xmlns:a16="http://schemas.microsoft.com/office/drawing/2014/main" id="{DF32C180-73E5-8A98-5ED9-EDF15AC1A00E}"/>
              </a:ext>
            </a:extLst>
          </p:cNvPr>
          <p:cNvPicPr>
            <a:picLocks noChangeAspect="1"/>
          </p:cNvPicPr>
          <p:nvPr/>
        </p:nvPicPr>
        <p:blipFill>
          <a:blip r:embed="rId2"/>
          <a:stretch>
            <a:fillRect/>
          </a:stretch>
        </p:blipFill>
        <p:spPr>
          <a:xfrm>
            <a:off x="1055802" y="1513548"/>
            <a:ext cx="10173223" cy="5188217"/>
          </a:xfrm>
          <a:prstGeom prst="rect">
            <a:avLst/>
          </a:prstGeom>
        </p:spPr>
      </p:pic>
    </p:spTree>
    <p:extLst>
      <p:ext uri="{BB962C8B-B14F-4D97-AF65-F5344CB8AC3E}">
        <p14:creationId xmlns:p14="http://schemas.microsoft.com/office/powerpoint/2010/main" val="102647877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558761" y="1102151"/>
            <a:ext cx="7886700" cy="996950"/>
          </a:xfrm>
        </p:spPr>
        <p:txBody>
          <a:bodyPr>
            <a:normAutofit/>
          </a:bodyPr>
          <a:lstStyle/>
          <a:p>
            <a:pPr eaLnBrk="1" hangingPunct="1"/>
            <a:endParaRPr lang="nl-NL" altLang="nl-NL" b="1" dirty="0"/>
          </a:p>
        </p:txBody>
      </p:sp>
      <p:pic>
        <p:nvPicPr>
          <p:cNvPr id="5124" name="Afbeelding 6">
            <a:extLst>
              <a:ext uri="{FF2B5EF4-FFF2-40B4-BE49-F238E27FC236}">
                <a16:creationId xmlns:a16="http://schemas.microsoft.com/office/drawing/2014/main" id="{CD798D11-19D8-4507-99B0-33217548E8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51764" y="330201"/>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Tijdelijke aanduiding voor inhoud 4">
            <a:extLst>
              <a:ext uri="{FF2B5EF4-FFF2-40B4-BE49-F238E27FC236}">
                <a16:creationId xmlns:a16="http://schemas.microsoft.com/office/drawing/2014/main" id="{5659B081-B505-4881-BC89-DBFD945D393D}"/>
              </a:ext>
            </a:extLst>
          </p:cNvPr>
          <p:cNvPicPr>
            <a:picLocks noGrp="1" noChangeAspect="1"/>
          </p:cNvPicPr>
          <p:nvPr>
            <p:ph idx="1"/>
          </p:nvPr>
        </p:nvPicPr>
        <p:blipFill>
          <a:blip r:embed="rId4"/>
          <a:stretch>
            <a:fillRect/>
          </a:stretch>
        </p:blipFill>
        <p:spPr>
          <a:xfrm>
            <a:off x="1405825" y="1403809"/>
            <a:ext cx="8192571" cy="4214567"/>
          </a:xfrm>
          <a:prstGeom prst="rect">
            <a:avLst/>
          </a:prstGeom>
        </p:spPr>
      </p:pic>
    </p:spTree>
    <p:extLst>
      <p:ext uri="{BB962C8B-B14F-4D97-AF65-F5344CB8AC3E}">
        <p14:creationId xmlns:p14="http://schemas.microsoft.com/office/powerpoint/2010/main" val="270798040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21433" y="784717"/>
            <a:ext cx="10055062" cy="770706"/>
          </a:xfrm>
        </p:spPr>
        <p:txBody>
          <a:bodyPr>
            <a:normAutofit/>
          </a:bodyPr>
          <a:lstStyle/>
          <a:p>
            <a:r>
              <a:rPr lang="nl-NL" altLang="nl-NL" dirty="0">
                <a:cs typeface="Arial" panose="020B0604020202020204" pitchFamily="34" charset="0"/>
              </a:rPr>
              <a:t>Afkoeling door uitstraling</a:t>
            </a:r>
            <a:endParaRPr lang="nl-NL" altLang="nl-NL" b="1" dirty="0"/>
          </a:p>
        </p:txBody>
      </p:sp>
      <p:sp>
        <p:nvSpPr>
          <p:cNvPr id="5" name="Tijdelijke aanduiding voor inhoud 4">
            <a:extLst>
              <a:ext uri="{FF2B5EF4-FFF2-40B4-BE49-F238E27FC236}">
                <a16:creationId xmlns:a16="http://schemas.microsoft.com/office/drawing/2014/main" id="{328235D2-DFB6-0ECD-D13B-75DC4E8B66C1}"/>
              </a:ext>
            </a:extLst>
          </p:cNvPr>
          <p:cNvSpPr>
            <a:spLocks noGrp="1"/>
          </p:cNvSpPr>
          <p:nvPr>
            <p:ph idx="1"/>
          </p:nvPr>
        </p:nvSpPr>
        <p:spPr>
          <a:xfrm>
            <a:off x="1047988" y="1885315"/>
            <a:ext cx="7740000" cy="4564645"/>
          </a:xfrm>
        </p:spPr>
        <p:txBody>
          <a:bodyPr/>
          <a:lstStyle/>
          <a:p>
            <a:pPr indent="0">
              <a:buNone/>
            </a:pPr>
            <a:r>
              <a:rPr lang="nl-NL" dirty="0"/>
              <a:t>Elk lichaam zendt langgolvige warmtestraling uit naar de omgeving. Langgolvig wil zeggen in het golflengte bereik van 4500-100.000 nanometer. </a:t>
            </a:r>
          </a:p>
          <a:p>
            <a:pPr indent="0">
              <a:buNone/>
            </a:pPr>
            <a:endParaRPr lang="nl-NL" dirty="0"/>
          </a:p>
          <a:p>
            <a:pPr indent="0">
              <a:buNone/>
            </a:pPr>
            <a:r>
              <a:rPr lang="nl-NL" dirty="0"/>
              <a:t>De intensiteit van deze warmtestraling is afhankelijk van de temperatuur van het lichaam.</a:t>
            </a:r>
          </a:p>
          <a:p>
            <a:endParaRPr lang="nl-NL" dirty="0"/>
          </a:p>
        </p:txBody>
      </p:sp>
      <p:pic>
        <p:nvPicPr>
          <p:cNvPr id="2" name="Afbeelding 1">
            <a:extLst>
              <a:ext uri="{FF2B5EF4-FFF2-40B4-BE49-F238E27FC236}">
                <a16:creationId xmlns:a16="http://schemas.microsoft.com/office/drawing/2014/main" id="{FF5C42FF-EFF5-2D07-05A2-ADEC2E4283CB}"/>
              </a:ext>
            </a:extLst>
          </p:cNvPr>
          <p:cNvPicPr>
            <a:picLocks noChangeAspect="1"/>
          </p:cNvPicPr>
          <p:nvPr/>
        </p:nvPicPr>
        <p:blipFill>
          <a:blip r:embed="rId3"/>
          <a:stretch>
            <a:fillRect/>
          </a:stretch>
        </p:blipFill>
        <p:spPr>
          <a:xfrm>
            <a:off x="2540000" y="4401803"/>
            <a:ext cx="4297680" cy="2378049"/>
          </a:xfrm>
          <a:prstGeom prst="rect">
            <a:avLst/>
          </a:prstGeom>
        </p:spPr>
      </p:pic>
    </p:spTree>
    <p:extLst>
      <p:ext uri="{BB962C8B-B14F-4D97-AF65-F5344CB8AC3E}">
        <p14:creationId xmlns:p14="http://schemas.microsoft.com/office/powerpoint/2010/main" val="271393038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1000"/>
                                        <p:tgtEl>
                                          <p:spTgt spid="5">
                                            <p:txEl>
                                              <p:pRg st="2" end="2"/>
                                            </p:txEl>
                                          </p:spTgt>
                                        </p:tgtEl>
                                      </p:cBhvr>
                                    </p:animEffect>
                                    <p:anim calcmode="lin" valueType="num">
                                      <p:cBhvr>
                                        <p:cTn id="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el 1">
            <a:extLst>
              <a:ext uri="{FF2B5EF4-FFF2-40B4-BE49-F238E27FC236}">
                <a16:creationId xmlns:a16="http://schemas.microsoft.com/office/drawing/2014/main" id="{0DACE8BC-4F05-4CC1-8355-E8912754754C}"/>
              </a:ext>
            </a:extLst>
          </p:cNvPr>
          <p:cNvSpPr>
            <a:spLocks noGrp="1" noChangeArrowheads="1"/>
          </p:cNvSpPr>
          <p:nvPr>
            <p:ph type="title"/>
          </p:nvPr>
        </p:nvSpPr>
        <p:spPr>
          <a:xfrm>
            <a:off x="1159497" y="606426"/>
            <a:ext cx="8963991" cy="1325563"/>
          </a:xfrm>
        </p:spPr>
        <p:txBody>
          <a:bodyPr/>
          <a:lstStyle/>
          <a:p>
            <a:pPr eaLnBrk="1" hangingPunct="1"/>
            <a:r>
              <a:rPr lang="nl-NL" altLang="nl-NL" dirty="0"/>
              <a:t>Afkoeling door uitstraling</a:t>
            </a:r>
            <a:endParaRPr lang="nl-NL" altLang="nl-NL" b="1" dirty="0"/>
          </a:p>
        </p:txBody>
      </p:sp>
      <p:sp>
        <p:nvSpPr>
          <p:cNvPr id="25603" name="Tijdelijke aanduiding voor inhoud 2">
            <a:extLst>
              <a:ext uri="{FF2B5EF4-FFF2-40B4-BE49-F238E27FC236}">
                <a16:creationId xmlns:a16="http://schemas.microsoft.com/office/drawing/2014/main" id="{F7C089A0-DF16-428C-9804-69767B13D9E0}"/>
              </a:ext>
            </a:extLst>
          </p:cNvPr>
          <p:cNvSpPr>
            <a:spLocks noGrp="1" noChangeArrowheads="1"/>
          </p:cNvSpPr>
          <p:nvPr>
            <p:ph idx="1"/>
          </p:nvPr>
        </p:nvSpPr>
        <p:spPr>
          <a:xfrm>
            <a:off x="1055802" y="1931989"/>
            <a:ext cx="9067686" cy="4351337"/>
          </a:xfrm>
        </p:spPr>
        <p:txBody>
          <a:bodyPr>
            <a:normAutofit lnSpcReduction="10000"/>
          </a:bodyPr>
          <a:lstStyle/>
          <a:p>
            <a:pPr indent="0">
              <a:buNone/>
              <a:defRPr/>
            </a:pPr>
            <a:r>
              <a:rPr lang="nl-NL" altLang="nl-NL" dirty="0"/>
              <a:t>Uitstraling is een belangrijk onderdeel van het energieverlies van de kas. Dit komt doordat de kas een relatief warm object vormt tegenover een ‘hemel’ die zeer koud kan zijn. </a:t>
            </a:r>
          </a:p>
          <a:p>
            <a:pPr indent="0">
              <a:buNone/>
              <a:defRPr/>
            </a:pPr>
            <a:endParaRPr lang="nl-NL" altLang="nl-NL" dirty="0"/>
          </a:p>
          <a:p>
            <a:pPr indent="0">
              <a:buNone/>
              <a:defRPr/>
            </a:pPr>
            <a:r>
              <a:rPr lang="nl-NL" altLang="nl-NL" dirty="0"/>
              <a:t>We kunnen deze uitstraling meten met een zogenaamde </a:t>
            </a:r>
            <a:r>
              <a:rPr lang="nl-NL" altLang="nl-NL" dirty="0" err="1"/>
              <a:t>pyrgeometer</a:t>
            </a:r>
            <a:r>
              <a:rPr lang="nl-NL" altLang="nl-NL" dirty="0"/>
              <a:t>. </a:t>
            </a:r>
          </a:p>
          <a:p>
            <a:pPr indent="0">
              <a:buNone/>
              <a:defRPr/>
            </a:pPr>
            <a:endParaRPr lang="nl-NL" altLang="nl-NL" dirty="0"/>
          </a:p>
          <a:p>
            <a:pPr indent="0">
              <a:buNone/>
              <a:defRPr/>
            </a:pPr>
            <a:r>
              <a:rPr lang="nl-NL" altLang="nl-NL" dirty="0"/>
              <a:t>De meting wordt volgens de Internationale norm voor meteorologische gegevens uitgedrukt als een negatief getal en heeft een bereik van 0 tot ongeveer -150 W/m2.</a:t>
            </a:r>
          </a:p>
          <a:p>
            <a:pPr indent="0">
              <a:buNone/>
              <a:defRPr/>
            </a:pPr>
            <a:br>
              <a:rPr lang="nl-NL" altLang="nl-NL" b="1" dirty="0"/>
            </a:br>
            <a:endParaRPr lang="nl-NL" altLang="nl-NL" dirty="0"/>
          </a:p>
        </p:txBody>
      </p:sp>
      <p:pic>
        <p:nvPicPr>
          <p:cNvPr id="2" name="Afbeelding 1">
            <a:extLst>
              <a:ext uri="{FF2B5EF4-FFF2-40B4-BE49-F238E27FC236}">
                <a16:creationId xmlns:a16="http://schemas.microsoft.com/office/drawing/2014/main" id="{8CF2F292-98C2-A896-2159-D177390BB527}"/>
              </a:ext>
            </a:extLst>
          </p:cNvPr>
          <p:cNvPicPr>
            <a:picLocks noChangeAspect="1"/>
          </p:cNvPicPr>
          <p:nvPr/>
        </p:nvPicPr>
        <p:blipFill>
          <a:blip r:embed="rId2"/>
          <a:stretch>
            <a:fillRect/>
          </a:stretch>
        </p:blipFill>
        <p:spPr>
          <a:xfrm>
            <a:off x="9530080" y="4851585"/>
            <a:ext cx="2661920" cy="200641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5603">
                                            <p:txEl>
                                              <p:pRg st="2" end="2"/>
                                            </p:txEl>
                                          </p:spTgt>
                                        </p:tgtEl>
                                        <p:attrNameLst>
                                          <p:attrName>style.visibility</p:attrName>
                                        </p:attrNameLst>
                                      </p:cBhvr>
                                      <p:to>
                                        <p:strVal val="visible"/>
                                      </p:to>
                                    </p:set>
                                    <p:animEffect transition="in" filter="fade">
                                      <p:cBhvr>
                                        <p:cTn id="7" dur="1000"/>
                                        <p:tgtEl>
                                          <p:spTgt spid="25603">
                                            <p:txEl>
                                              <p:pRg st="2" end="2"/>
                                            </p:txEl>
                                          </p:spTgt>
                                        </p:tgtEl>
                                      </p:cBhvr>
                                    </p:animEffect>
                                    <p:anim calcmode="lin" valueType="num">
                                      <p:cBhvr>
                                        <p:cTn id="8" dur="1000" fill="hold"/>
                                        <p:tgtEl>
                                          <p:spTgt spid="2560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5603">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5603">
                                            <p:txEl>
                                              <p:pRg st="4" end="4"/>
                                            </p:txEl>
                                          </p:spTgt>
                                        </p:tgtEl>
                                        <p:attrNameLst>
                                          <p:attrName>style.visibility</p:attrName>
                                        </p:attrNameLst>
                                      </p:cBhvr>
                                      <p:to>
                                        <p:strVal val="visible"/>
                                      </p:to>
                                    </p:set>
                                    <p:animEffect transition="in" filter="fade">
                                      <p:cBhvr>
                                        <p:cTn id="19" dur="1000"/>
                                        <p:tgtEl>
                                          <p:spTgt spid="25603">
                                            <p:txEl>
                                              <p:pRg st="4" end="4"/>
                                            </p:txEl>
                                          </p:spTgt>
                                        </p:tgtEl>
                                      </p:cBhvr>
                                    </p:animEffect>
                                    <p:anim calcmode="lin" valueType="num">
                                      <p:cBhvr>
                                        <p:cTn id="20" dur="1000" fill="hold"/>
                                        <p:tgtEl>
                                          <p:spTgt spid="25603">
                                            <p:txEl>
                                              <p:pRg st="4" end="4"/>
                                            </p:txEl>
                                          </p:spTgt>
                                        </p:tgtEl>
                                        <p:attrNameLst>
                                          <p:attrName>ppt_x</p:attrName>
                                        </p:attrNameLst>
                                      </p:cBhvr>
                                      <p:tavLst>
                                        <p:tav tm="0">
                                          <p:val>
                                            <p:strVal val="#ppt_x"/>
                                          </p:val>
                                        </p:tav>
                                        <p:tav tm="100000">
                                          <p:val>
                                            <p:strVal val="#ppt_x"/>
                                          </p:val>
                                        </p:tav>
                                      </p:tavLst>
                                    </p:anim>
                                    <p:anim calcmode="lin" valueType="num">
                                      <p:cBhvr>
                                        <p:cTn id="21" dur="1000" fill="hold"/>
                                        <p:tgtEl>
                                          <p:spTgt spid="2560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886120" y="930594"/>
            <a:ext cx="9153230" cy="996950"/>
          </a:xfrm>
        </p:spPr>
        <p:txBody>
          <a:bodyPr>
            <a:normAutofit/>
          </a:bodyPr>
          <a:lstStyle/>
          <a:p>
            <a:pPr eaLnBrk="1" hangingPunct="1"/>
            <a:r>
              <a:rPr lang="nl-NL" altLang="nl-NL" b="1" dirty="0"/>
              <a:t>Afkoeling door uitstraling</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886120" y="1927544"/>
            <a:ext cx="7918024" cy="4738260"/>
          </a:xfrm>
        </p:spPr>
        <p:txBody>
          <a:bodyPr>
            <a:normAutofit/>
          </a:bodyPr>
          <a:lstStyle/>
          <a:p>
            <a:pPr indent="0">
              <a:buNone/>
              <a:defRPr/>
            </a:pPr>
            <a:r>
              <a:rPr lang="nl-NL" dirty="0"/>
              <a:t>Als de lucht is bedekt met bewolking is de uitstraling laag, omdat de wolken dan ongeveer dezelfde temperatuur hebben als het aardoppervlak. </a:t>
            </a:r>
          </a:p>
          <a:p>
            <a:pPr indent="0">
              <a:buNone/>
              <a:defRPr/>
            </a:pPr>
            <a:endParaRPr lang="nl-NL" dirty="0"/>
          </a:p>
          <a:p>
            <a:pPr indent="0">
              <a:buNone/>
              <a:defRPr/>
            </a:pPr>
            <a:r>
              <a:rPr lang="nl-NL" dirty="0"/>
              <a:t>Er wordt dan weliswaar langgolvige straling uitgezonden, maar er komt ongeveer net zo veel weer terug.</a:t>
            </a:r>
          </a:p>
        </p:txBody>
      </p:sp>
      <p:pic>
        <p:nvPicPr>
          <p:cNvPr id="2" name="Afbeelding 1">
            <a:extLst>
              <a:ext uri="{FF2B5EF4-FFF2-40B4-BE49-F238E27FC236}">
                <a16:creationId xmlns:a16="http://schemas.microsoft.com/office/drawing/2014/main" id="{4966382E-BBF9-CCE7-F777-00EAA2CC13C8}"/>
              </a:ext>
            </a:extLst>
          </p:cNvPr>
          <p:cNvPicPr>
            <a:picLocks noChangeAspect="1"/>
          </p:cNvPicPr>
          <p:nvPr/>
        </p:nvPicPr>
        <p:blipFill>
          <a:blip r:embed="rId3"/>
          <a:stretch>
            <a:fillRect/>
          </a:stretch>
        </p:blipFill>
        <p:spPr>
          <a:xfrm>
            <a:off x="3868673" y="4358640"/>
            <a:ext cx="3334386" cy="2499360"/>
          </a:xfrm>
          <a:prstGeom prst="rect">
            <a:avLst/>
          </a:prstGeom>
        </p:spPr>
      </p:pic>
    </p:spTree>
    <p:extLst>
      <p:ext uri="{BB962C8B-B14F-4D97-AF65-F5344CB8AC3E}">
        <p14:creationId xmlns:p14="http://schemas.microsoft.com/office/powerpoint/2010/main" val="62845071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el 1">
            <a:extLst>
              <a:ext uri="{FF2B5EF4-FFF2-40B4-BE49-F238E27FC236}">
                <a16:creationId xmlns:a16="http://schemas.microsoft.com/office/drawing/2014/main" id="{0DACE8BC-4F05-4CC1-8355-E8912754754C}"/>
              </a:ext>
            </a:extLst>
          </p:cNvPr>
          <p:cNvSpPr>
            <a:spLocks noGrp="1" noChangeArrowheads="1"/>
          </p:cNvSpPr>
          <p:nvPr>
            <p:ph type="title"/>
          </p:nvPr>
        </p:nvSpPr>
        <p:spPr>
          <a:xfrm>
            <a:off x="1159497" y="606426"/>
            <a:ext cx="8963991" cy="1325563"/>
          </a:xfrm>
        </p:spPr>
        <p:txBody>
          <a:bodyPr/>
          <a:lstStyle/>
          <a:p>
            <a:pPr eaLnBrk="1" hangingPunct="1"/>
            <a:r>
              <a:rPr lang="nl-NL" altLang="nl-NL" b="1" dirty="0"/>
              <a:t>Afkoeling door uitstraling.</a:t>
            </a:r>
          </a:p>
        </p:txBody>
      </p:sp>
      <p:sp>
        <p:nvSpPr>
          <p:cNvPr id="25603" name="Tijdelijke aanduiding voor inhoud 2">
            <a:extLst>
              <a:ext uri="{FF2B5EF4-FFF2-40B4-BE49-F238E27FC236}">
                <a16:creationId xmlns:a16="http://schemas.microsoft.com/office/drawing/2014/main" id="{F7C089A0-DF16-428C-9804-69767B13D9E0}"/>
              </a:ext>
            </a:extLst>
          </p:cNvPr>
          <p:cNvSpPr>
            <a:spLocks noGrp="1" noChangeArrowheads="1"/>
          </p:cNvSpPr>
          <p:nvPr>
            <p:ph idx="1"/>
          </p:nvPr>
        </p:nvSpPr>
        <p:spPr>
          <a:xfrm>
            <a:off x="1055802" y="1931989"/>
            <a:ext cx="8707958" cy="4351337"/>
          </a:xfrm>
        </p:spPr>
        <p:txBody>
          <a:bodyPr>
            <a:normAutofit lnSpcReduction="10000"/>
          </a:bodyPr>
          <a:lstStyle/>
          <a:p>
            <a:pPr indent="0">
              <a:buNone/>
              <a:defRPr/>
            </a:pPr>
            <a:r>
              <a:rPr lang="nl-NL" altLang="nl-NL" dirty="0"/>
              <a:t>Een </a:t>
            </a:r>
            <a:r>
              <a:rPr lang="nl-NL" altLang="nl-NL" dirty="0" err="1"/>
              <a:t>Pyrgeometer</a:t>
            </a:r>
            <a:r>
              <a:rPr lang="nl-NL" altLang="nl-NL" dirty="0"/>
              <a:t> meet langgolvige uitstraling.</a:t>
            </a:r>
            <a:br>
              <a:rPr lang="nl-NL" altLang="nl-NL" dirty="0"/>
            </a:br>
            <a:r>
              <a:rPr lang="nl-NL" altLang="nl-NL" dirty="0" err="1"/>
              <a:t>Uitstraling</a:t>
            </a:r>
            <a:r>
              <a:rPr lang="nl-NL" altLang="nl-NL" dirty="0"/>
              <a:t> wordt weergegeven als een negatief getal en kan een waarden bereiken tussen 0 en circa -150 W/m2.</a:t>
            </a:r>
          </a:p>
          <a:p>
            <a:pPr indent="0">
              <a:buNone/>
              <a:defRPr/>
            </a:pPr>
            <a:endParaRPr lang="nl-NL" altLang="nl-NL" dirty="0"/>
          </a:p>
          <a:p>
            <a:pPr indent="0">
              <a:buNone/>
              <a:defRPr/>
            </a:pPr>
            <a:r>
              <a:rPr lang="nl-NL" altLang="nl-NL" dirty="0"/>
              <a:t>Een uitstraling van -150 W/m2 kan een aanzienlijke afkoeling van de kas veroorzaken.</a:t>
            </a:r>
          </a:p>
          <a:p>
            <a:pPr indent="0">
              <a:buNone/>
              <a:defRPr/>
            </a:pPr>
            <a:endParaRPr lang="nl-NL" altLang="nl-NL" dirty="0"/>
          </a:p>
          <a:p>
            <a:pPr indent="0">
              <a:buNone/>
              <a:defRPr/>
            </a:pPr>
            <a:r>
              <a:rPr lang="nl-NL" altLang="nl-NL" dirty="0"/>
              <a:t>Uitstraling kan er ook voor zorgen dat de ruiten van een auto bevroren zijn terwijl de luchttemperatuur nog ruim boven het vriespunt is</a:t>
            </a:r>
          </a:p>
          <a:p>
            <a:pPr indent="0">
              <a:buNone/>
              <a:defRPr/>
            </a:pPr>
            <a:br>
              <a:rPr lang="nl-NL" altLang="nl-NL" b="1" dirty="0"/>
            </a:br>
            <a:endParaRPr lang="nl-NL" altLang="nl-NL" dirty="0"/>
          </a:p>
        </p:txBody>
      </p:sp>
      <p:pic>
        <p:nvPicPr>
          <p:cNvPr id="3" name="Afbeelding 2">
            <a:extLst>
              <a:ext uri="{FF2B5EF4-FFF2-40B4-BE49-F238E27FC236}">
                <a16:creationId xmlns:a16="http://schemas.microsoft.com/office/drawing/2014/main" id="{E440B4EB-66D1-9750-5A6D-431CE841C8CA}"/>
              </a:ext>
            </a:extLst>
          </p:cNvPr>
          <p:cNvPicPr>
            <a:picLocks noChangeAspect="1"/>
          </p:cNvPicPr>
          <p:nvPr/>
        </p:nvPicPr>
        <p:blipFill>
          <a:blip r:embed="rId2"/>
          <a:stretch>
            <a:fillRect/>
          </a:stretch>
        </p:blipFill>
        <p:spPr>
          <a:xfrm>
            <a:off x="9344598" y="4714240"/>
            <a:ext cx="2847401" cy="2143760"/>
          </a:xfrm>
          <a:prstGeom prst="rect">
            <a:avLst/>
          </a:prstGeom>
        </p:spPr>
      </p:pic>
    </p:spTree>
    <p:extLst>
      <p:ext uri="{BB962C8B-B14F-4D97-AF65-F5344CB8AC3E}">
        <p14:creationId xmlns:p14="http://schemas.microsoft.com/office/powerpoint/2010/main" val="868823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5603">
                                            <p:txEl>
                                              <p:pRg st="2" end="2"/>
                                            </p:txEl>
                                          </p:spTgt>
                                        </p:tgtEl>
                                        <p:attrNameLst>
                                          <p:attrName>style.visibility</p:attrName>
                                        </p:attrNameLst>
                                      </p:cBhvr>
                                      <p:to>
                                        <p:strVal val="visible"/>
                                      </p:to>
                                    </p:set>
                                    <p:animEffect transition="in" filter="fade">
                                      <p:cBhvr>
                                        <p:cTn id="7" dur="1000"/>
                                        <p:tgtEl>
                                          <p:spTgt spid="25603">
                                            <p:txEl>
                                              <p:pRg st="2" end="2"/>
                                            </p:txEl>
                                          </p:spTgt>
                                        </p:tgtEl>
                                      </p:cBhvr>
                                    </p:animEffect>
                                    <p:anim calcmode="lin" valueType="num">
                                      <p:cBhvr>
                                        <p:cTn id="8" dur="1000" fill="hold"/>
                                        <p:tgtEl>
                                          <p:spTgt spid="2560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560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5603">
                                            <p:txEl>
                                              <p:pRg st="4" end="4"/>
                                            </p:txEl>
                                          </p:spTgt>
                                        </p:tgtEl>
                                        <p:attrNameLst>
                                          <p:attrName>style.visibility</p:attrName>
                                        </p:attrNameLst>
                                      </p:cBhvr>
                                      <p:to>
                                        <p:strVal val="visible"/>
                                      </p:to>
                                    </p:set>
                                    <p:animEffect transition="in" filter="fade">
                                      <p:cBhvr>
                                        <p:cTn id="14" dur="1000"/>
                                        <p:tgtEl>
                                          <p:spTgt spid="25603">
                                            <p:txEl>
                                              <p:pRg st="4" end="4"/>
                                            </p:txEl>
                                          </p:spTgt>
                                        </p:tgtEl>
                                      </p:cBhvr>
                                    </p:animEffect>
                                    <p:anim calcmode="lin" valueType="num">
                                      <p:cBhvr>
                                        <p:cTn id="15" dur="1000" fill="hold"/>
                                        <p:tgtEl>
                                          <p:spTgt spid="2560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2560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21433" y="784717"/>
            <a:ext cx="10055062" cy="770706"/>
          </a:xfrm>
        </p:spPr>
        <p:txBody>
          <a:bodyPr>
            <a:normAutofit/>
          </a:bodyPr>
          <a:lstStyle/>
          <a:p>
            <a:r>
              <a:rPr lang="nl-NL" altLang="nl-NL" sz="3600" b="1" dirty="0">
                <a:cs typeface="Arial" panose="020B0604020202020204" pitchFamily="34" charset="0"/>
              </a:rPr>
              <a:t>Effecten van uitstraling in de kas</a:t>
            </a:r>
            <a:endParaRPr lang="nl-NL" altLang="nl-NL" sz="3600" b="1" dirty="0"/>
          </a:p>
        </p:txBody>
      </p:sp>
      <p:sp>
        <p:nvSpPr>
          <p:cNvPr id="5" name="Tijdelijke aanduiding voor inhoud 4">
            <a:extLst>
              <a:ext uri="{FF2B5EF4-FFF2-40B4-BE49-F238E27FC236}">
                <a16:creationId xmlns:a16="http://schemas.microsoft.com/office/drawing/2014/main" id="{328235D2-DFB6-0ECD-D13B-75DC4E8B66C1}"/>
              </a:ext>
            </a:extLst>
          </p:cNvPr>
          <p:cNvSpPr>
            <a:spLocks noGrp="1"/>
          </p:cNvSpPr>
          <p:nvPr>
            <p:ph idx="1"/>
          </p:nvPr>
        </p:nvSpPr>
        <p:spPr>
          <a:xfrm>
            <a:off x="1047988" y="1885315"/>
            <a:ext cx="5190252" cy="4564645"/>
          </a:xfrm>
        </p:spPr>
        <p:txBody>
          <a:bodyPr/>
          <a:lstStyle/>
          <a:p>
            <a:pPr indent="0">
              <a:buNone/>
            </a:pPr>
            <a:r>
              <a:rPr lang="nl-NL" dirty="0"/>
              <a:t>Het is niet zo dat de langgolvige uitstraling dwars door het </a:t>
            </a:r>
            <a:r>
              <a:rPr lang="nl-NL" dirty="0" err="1"/>
              <a:t>kasdek</a:t>
            </a:r>
            <a:r>
              <a:rPr lang="nl-NL" dirty="0"/>
              <a:t> gaat. Met andere woorden, een heldere hemel zorgt niet direct voor afkoeling van de kaslucht en het gewas maar indirect. </a:t>
            </a:r>
          </a:p>
          <a:p>
            <a:pPr indent="0">
              <a:buNone/>
            </a:pPr>
            <a:endParaRPr lang="nl-NL" dirty="0"/>
          </a:p>
          <a:p>
            <a:pPr indent="0">
              <a:buNone/>
            </a:pPr>
            <a:r>
              <a:rPr lang="nl-NL" dirty="0"/>
              <a:t>Eerst koelt het </a:t>
            </a:r>
            <a:r>
              <a:rPr lang="nl-NL" dirty="0" err="1"/>
              <a:t>kasdek</a:t>
            </a:r>
            <a:r>
              <a:rPr lang="nl-NL" dirty="0"/>
              <a:t> af door uitstraling en daardoor neemt ook de uitstraling van het gewas toe. Door het koudere </a:t>
            </a:r>
            <a:r>
              <a:rPr lang="nl-NL" dirty="0" err="1"/>
              <a:t>kasdek</a:t>
            </a:r>
            <a:r>
              <a:rPr lang="nl-NL" dirty="0"/>
              <a:t> zal ook de kaslucht afkoelen door convectie.</a:t>
            </a:r>
          </a:p>
        </p:txBody>
      </p:sp>
      <p:pic>
        <p:nvPicPr>
          <p:cNvPr id="3" name="Afbeelding 2">
            <a:extLst>
              <a:ext uri="{FF2B5EF4-FFF2-40B4-BE49-F238E27FC236}">
                <a16:creationId xmlns:a16="http://schemas.microsoft.com/office/drawing/2014/main" id="{88EC057B-C2EF-6F76-C9AA-52658C647B68}"/>
              </a:ext>
            </a:extLst>
          </p:cNvPr>
          <p:cNvPicPr>
            <a:picLocks noChangeAspect="1"/>
          </p:cNvPicPr>
          <p:nvPr/>
        </p:nvPicPr>
        <p:blipFill>
          <a:blip r:embed="rId3"/>
          <a:stretch>
            <a:fillRect/>
          </a:stretch>
        </p:blipFill>
        <p:spPr>
          <a:xfrm>
            <a:off x="6238240" y="1885314"/>
            <a:ext cx="5824469" cy="3794125"/>
          </a:xfrm>
          <a:prstGeom prst="rect">
            <a:avLst/>
          </a:prstGeom>
        </p:spPr>
      </p:pic>
    </p:spTree>
    <p:extLst>
      <p:ext uri="{BB962C8B-B14F-4D97-AF65-F5344CB8AC3E}">
        <p14:creationId xmlns:p14="http://schemas.microsoft.com/office/powerpoint/2010/main" val="137627655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1000"/>
                                        <p:tgtEl>
                                          <p:spTgt spid="5">
                                            <p:txEl>
                                              <p:pRg st="2" end="2"/>
                                            </p:txEl>
                                          </p:spTgt>
                                        </p:tgtEl>
                                      </p:cBhvr>
                                    </p:animEffect>
                                    <p:anim calcmode="lin" valueType="num">
                                      <p:cBhvr>
                                        <p:cTn id="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886120" y="900114"/>
            <a:ext cx="9153230" cy="996950"/>
          </a:xfrm>
        </p:spPr>
        <p:txBody>
          <a:bodyPr>
            <a:normAutofit/>
          </a:bodyPr>
          <a:lstStyle/>
          <a:p>
            <a:pPr eaLnBrk="1" hangingPunct="1"/>
            <a:r>
              <a:rPr lang="nl-NL" altLang="nl-NL" dirty="0"/>
              <a:t>Uitstraling - instraling</a:t>
            </a: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886120" y="1781667"/>
            <a:ext cx="7918024" cy="4738260"/>
          </a:xfrm>
        </p:spPr>
        <p:txBody>
          <a:bodyPr>
            <a:normAutofit/>
          </a:bodyPr>
          <a:lstStyle/>
          <a:p>
            <a:pPr indent="0">
              <a:buNone/>
              <a:defRPr/>
            </a:pPr>
            <a:r>
              <a:rPr lang="nl-NL" dirty="0"/>
              <a:t>.</a:t>
            </a:r>
          </a:p>
        </p:txBody>
      </p:sp>
      <p:pic>
        <p:nvPicPr>
          <p:cNvPr id="3" name="Afbeelding 2">
            <a:extLst>
              <a:ext uri="{FF2B5EF4-FFF2-40B4-BE49-F238E27FC236}">
                <a16:creationId xmlns:a16="http://schemas.microsoft.com/office/drawing/2014/main" id="{5458EF74-B124-B3FC-4A66-113B7C0B7E64}"/>
              </a:ext>
            </a:extLst>
          </p:cNvPr>
          <p:cNvPicPr>
            <a:picLocks noChangeAspect="1"/>
          </p:cNvPicPr>
          <p:nvPr/>
        </p:nvPicPr>
        <p:blipFill>
          <a:blip r:embed="rId3"/>
          <a:stretch>
            <a:fillRect/>
          </a:stretch>
        </p:blipFill>
        <p:spPr>
          <a:xfrm>
            <a:off x="886120" y="1897064"/>
            <a:ext cx="11003279" cy="4816185"/>
          </a:xfrm>
          <a:prstGeom prst="rect">
            <a:avLst/>
          </a:prstGeom>
        </p:spPr>
      </p:pic>
    </p:spTree>
    <p:extLst>
      <p:ext uri="{BB962C8B-B14F-4D97-AF65-F5344CB8AC3E}">
        <p14:creationId xmlns:p14="http://schemas.microsoft.com/office/powerpoint/2010/main" val="191396021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GroeneWelle">
      <a:majorFont>
        <a:latin typeface="Arial"/>
        <a:ea typeface=""/>
        <a:cs typeface=""/>
      </a:majorFont>
      <a:minorFont>
        <a:latin typeface="Arial"/>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 zone college.potx" id="{289ACBD9-B65D-4D7B-8071-B2DBE1A5FCCC}" vid="{1C56739D-5687-4AE6-9ABE-B211D9D18700}"/>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CF1D3699BCA81B46AD60454B87AB9121" ma:contentTypeVersion="13" ma:contentTypeDescription="Een nieuw document maken." ma:contentTypeScope="" ma:versionID="7ad115ce5f755b4691e270c5d252062f">
  <xsd:schema xmlns:xsd="http://www.w3.org/2001/XMLSchema" xmlns:xs="http://www.w3.org/2001/XMLSchema" xmlns:p="http://schemas.microsoft.com/office/2006/metadata/properties" xmlns:ns3="88fa185b-b6f4-4426-890a-edc6532e8d4f" xmlns:ns4="521c7c86-cc27-4cef-8605-4ebb03422227" targetNamespace="http://schemas.microsoft.com/office/2006/metadata/properties" ma:root="true" ma:fieldsID="e4b87e40422693b1e039f8190d183956" ns3:_="" ns4:_="">
    <xsd:import namespace="88fa185b-b6f4-4426-890a-edc6532e8d4f"/>
    <xsd:import namespace="521c7c86-cc27-4cef-8605-4ebb03422227"/>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8fa185b-b6f4-4426-890a-edc6532e8d4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21c7c86-cc27-4cef-8605-4ebb03422227" elementFormDefault="qualified">
    <xsd:import namespace="http://schemas.microsoft.com/office/2006/documentManagement/types"/>
    <xsd:import namespace="http://schemas.microsoft.com/office/infopath/2007/PartnerControls"/>
    <xsd:element name="SharedWithUsers" ma:index="18"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Gedeeld met details" ma:internalName="SharedWithDetails" ma:readOnly="true">
      <xsd:simpleType>
        <xsd:restriction base="dms:Note">
          <xsd:maxLength value="255"/>
        </xsd:restriction>
      </xsd:simpleType>
    </xsd:element>
    <xsd:element name="SharingHintHash" ma:index="20" nillable="true" ma:displayName="Hint-hash dele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CCA19EB-BADE-474A-91BD-35E5F319F469}">
  <ds:schemaRefs>
    <ds:schemaRef ds:uri="http://schemas.microsoft.com/office/2006/metadata/properties"/>
    <ds:schemaRef ds:uri="88fa185b-b6f4-4426-890a-edc6532e8d4f"/>
    <ds:schemaRef ds:uri="521c7c86-cc27-4cef-8605-4ebb03422227"/>
    <ds:schemaRef ds:uri="http://schemas.microsoft.com/office/2006/documentManagement/types"/>
    <ds:schemaRef ds:uri="http://schemas.openxmlformats.org/package/2006/metadata/core-properties"/>
    <ds:schemaRef ds:uri="http://purl.org/dc/dcmitype/"/>
    <ds:schemaRef ds:uri="http://schemas.microsoft.com/office/infopath/2007/PartnerControls"/>
    <ds:schemaRef ds:uri="http://purl.org/dc/elements/1.1/"/>
    <ds:schemaRef ds:uri="http://www.w3.org/XML/1998/namespace"/>
    <ds:schemaRef ds:uri="http://purl.org/dc/terms/"/>
  </ds:schemaRefs>
</ds:datastoreItem>
</file>

<file path=customXml/itemProps2.xml><?xml version="1.0" encoding="utf-8"?>
<ds:datastoreItem xmlns:ds="http://schemas.openxmlformats.org/officeDocument/2006/customXml" ds:itemID="{C3FC85F4-4FEE-409D-AC87-D5781DCF995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8fa185b-b6f4-4426-890a-edc6532e8d4f"/>
    <ds:schemaRef ds:uri="521c7c86-cc27-4cef-8605-4ebb034222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411434F-F084-4432-98AC-FC021F046F6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Presentatie zone college</Template>
  <TotalTime>1124</TotalTime>
  <Words>1700</Words>
  <Application>Microsoft Office PowerPoint</Application>
  <PresentationFormat>Breedbeeld</PresentationFormat>
  <Paragraphs>193</Paragraphs>
  <Slides>37</Slides>
  <Notes>24</Notes>
  <HiddenSlides>0</HiddenSlides>
  <MMClips>0</MMClips>
  <ScaleCrop>false</ScaleCrop>
  <HeadingPairs>
    <vt:vector size="6" baseType="variant">
      <vt:variant>
        <vt:lpstr>Gebruikte lettertypen</vt:lpstr>
      </vt:variant>
      <vt:variant>
        <vt:i4>2</vt:i4>
      </vt:variant>
      <vt:variant>
        <vt:lpstr>Thema</vt:lpstr>
      </vt:variant>
      <vt:variant>
        <vt:i4>1</vt:i4>
      </vt:variant>
      <vt:variant>
        <vt:lpstr>Diatitels</vt:lpstr>
      </vt:variant>
      <vt:variant>
        <vt:i4>37</vt:i4>
      </vt:variant>
    </vt:vector>
  </HeadingPairs>
  <TitlesOfParts>
    <vt:vector size="40" baseType="lpstr">
      <vt:lpstr>Arial</vt:lpstr>
      <vt:lpstr>Calibri</vt:lpstr>
      <vt:lpstr>Kantoorthema</vt:lpstr>
      <vt:lpstr>PowerPoint-presentatie</vt:lpstr>
      <vt:lpstr>Aftrap</vt:lpstr>
      <vt:lpstr>Wat behandelen we vandaag?</vt:lpstr>
      <vt:lpstr>Afkoeling door uitstraling</vt:lpstr>
      <vt:lpstr>Afkoeling door uitstraling</vt:lpstr>
      <vt:lpstr>Afkoeling door uitstraling</vt:lpstr>
      <vt:lpstr>Afkoeling door uitstraling.</vt:lpstr>
      <vt:lpstr>Effecten van uitstraling in de kas</vt:lpstr>
      <vt:lpstr>Uitstraling - instraling</vt:lpstr>
      <vt:lpstr>Effect schermen </vt:lpstr>
      <vt:lpstr>Effect schermen </vt:lpstr>
      <vt:lpstr>Netto straling</vt:lpstr>
      <vt:lpstr>Jaargrafiek uitstraling</vt:lpstr>
      <vt:lpstr>Uitstraling midden in de zomer</vt:lpstr>
      <vt:lpstr>Energiebalans en vochtbalans in verschillende situaties en seizoenen</vt:lpstr>
      <vt:lpstr>Seizoenen</vt:lpstr>
      <vt:lpstr>Omslag weer</vt:lpstr>
      <vt:lpstr>De dagsituatie in de winter en lente</vt:lpstr>
      <vt:lpstr>De dagsituatie in de winter en lente</vt:lpstr>
      <vt:lpstr>De dagsituatie in de winter en lente</vt:lpstr>
      <vt:lpstr>Lente</vt:lpstr>
      <vt:lpstr>Late lente</vt:lpstr>
      <vt:lpstr>Nachtsituatie</vt:lpstr>
      <vt:lpstr>Nachtsituatie</vt:lpstr>
      <vt:lpstr>Nachtsituatie</vt:lpstr>
      <vt:lpstr>Vochtbalans in de nacht</vt:lpstr>
      <vt:lpstr>Vochtbalans in de nacht</vt:lpstr>
      <vt:lpstr>Vochtbalans in de nacht</vt:lpstr>
      <vt:lpstr>Open link kassim 2023 zomer</vt:lpstr>
      <vt:lpstr>Nachtsituatie in de herfst.</vt:lpstr>
      <vt:lpstr>Nachtsituatie in de herfst.</vt:lpstr>
      <vt:lpstr>Hoe voeren we vocht uit de kas als de omstandigheden buiten niet gunstig zijn?</vt:lpstr>
      <vt:lpstr>Hoe voeren we vocht uit de kas als de omstandigheden buiten niet gunstig zijn?</vt:lpstr>
      <vt:lpstr>Hoe voeren we vocht uit de kas als de omstandigheden buiten niet gunstig zijn?</vt:lpstr>
      <vt:lpstr>De beste aanpak</vt:lpstr>
      <vt:lpstr>Open de link naar kassim</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Gé Verbeek</dc:creator>
  <cp:lastModifiedBy>Gé Verbeek</cp:lastModifiedBy>
  <cp:revision>90</cp:revision>
  <dcterms:created xsi:type="dcterms:W3CDTF">2020-11-10T08:38:03Z</dcterms:created>
  <dcterms:modified xsi:type="dcterms:W3CDTF">2023-12-07T08:38:15Z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0x010100CF1D3699BCA81B46AD60454B87AB9121</vt:lpwstr>
  </property>
</Properties>
</file>