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4"/>
    <p:sldMasterId id="2147483681" r:id="rId5"/>
  </p:sldMasterIdLst>
  <p:notesMasterIdLst>
    <p:notesMasterId r:id="rId32"/>
  </p:notesMasterIdLst>
  <p:sldIdLst>
    <p:sldId id="275" r:id="rId6"/>
    <p:sldId id="276" r:id="rId7"/>
    <p:sldId id="301" r:id="rId8"/>
    <p:sldId id="258" r:id="rId9"/>
    <p:sldId id="463" r:id="rId10"/>
    <p:sldId id="267" r:id="rId11"/>
    <p:sldId id="473" r:id="rId12"/>
    <p:sldId id="268" r:id="rId13"/>
    <p:sldId id="270" r:id="rId14"/>
    <p:sldId id="274" r:id="rId15"/>
    <p:sldId id="472" r:id="rId16"/>
    <p:sldId id="477" r:id="rId17"/>
    <p:sldId id="460" r:id="rId18"/>
    <p:sldId id="476" r:id="rId19"/>
    <p:sldId id="465" r:id="rId20"/>
    <p:sldId id="461" r:id="rId21"/>
    <p:sldId id="474" r:id="rId22"/>
    <p:sldId id="483" r:id="rId23"/>
    <p:sldId id="466" r:id="rId24"/>
    <p:sldId id="479" r:id="rId25"/>
    <p:sldId id="484" r:id="rId26"/>
    <p:sldId id="485" r:id="rId27"/>
    <p:sldId id="487" r:id="rId28"/>
    <p:sldId id="475" r:id="rId29"/>
    <p:sldId id="488" r:id="rId30"/>
    <p:sldId id="383" r:id="rId3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4811FE-E7E5-471C-94D4-07134AAFA080}" v="80" dt="2023-11-22T10:14:59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55" autoAdjust="0"/>
    <p:restoredTop sz="93072" autoAdjust="0"/>
  </p:normalViewPr>
  <p:slideViewPr>
    <p:cSldViewPr>
      <p:cViewPr varScale="1">
        <p:scale>
          <a:sx n="70" d="100"/>
          <a:sy n="70" d="100"/>
        </p:scale>
        <p:origin x="1786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34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notesMaster" Target="notesMasters/notesMaster1.xml"/><Relationship Id="rId37" Type="http://schemas.microsoft.com/office/2016/11/relationships/changesInfo" Target="changesInfos/changesInfo1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theme" Target="theme/theme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é Verbeek" userId="20d2065d-8055-4a68-a463-00777506795f" providerId="ADAL" clId="{B54811FE-E7E5-471C-94D4-07134AAFA080}"/>
    <pc:docChg chg="undo custSel addSld delSld modSld sldOrd">
      <pc:chgData name="Gé Verbeek" userId="20d2065d-8055-4a68-a463-00777506795f" providerId="ADAL" clId="{B54811FE-E7E5-471C-94D4-07134AAFA080}" dt="2023-11-22T10:17:19.239" v="1055" actId="1076"/>
      <pc:docMkLst>
        <pc:docMk/>
      </pc:docMkLst>
      <pc:sldChg chg="modAnim">
        <pc:chgData name="Gé Verbeek" userId="20d2065d-8055-4a68-a463-00777506795f" providerId="ADAL" clId="{B54811FE-E7E5-471C-94D4-07134AAFA080}" dt="2023-11-22T09:53:28.216" v="718"/>
        <pc:sldMkLst>
          <pc:docMk/>
          <pc:sldMk cId="150988255" sldId="258"/>
        </pc:sldMkLst>
      </pc:sldChg>
      <pc:sldChg chg="modSp modAnim">
        <pc:chgData name="Gé Verbeek" userId="20d2065d-8055-4a68-a463-00777506795f" providerId="ADAL" clId="{B54811FE-E7E5-471C-94D4-07134AAFA080}" dt="2023-11-22T09:56:05.320" v="742"/>
        <pc:sldMkLst>
          <pc:docMk/>
          <pc:sldMk cId="838504522" sldId="267"/>
        </pc:sldMkLst>
        <pc:spChg chg="mod">
          <ac:chgData name="Gé Verbeek" userId="20d2065d-8055-4a68-a463-00777506795f" providerId="ADAL" clId="{B54811FE-E7E5-471C-94D4-07134AAFA080}" dt="2023-11-22T09:54:25.410" v="727" actId="12"/>
          <ac:spMkLst>
            <pc:docMk/>
            <pc:sldMk cId="838504522" sldId="267"/>
            <ac:spMk id="3" creationId="{00000000-0000-0000-0000-000000000000}"/>
          </ac:spMkLst>
        </pc:spChg>
      </pc:sldChg>
      <pc:sldChg chg="del">
        <pc:chgData name="Gé Verbeek" userId="20d2065d-8055-4a68-a463-00777506795f" providerId="ADAL" clId="{B54811FE-E7E5-471C-94D4-07134AAFA080}" dt="2023-11-22T09:19:54.196" v="2" actId="47"/>
        <pc:sldMkLst>
          <pc:docMk/>
          <pc:sldMk cId="1586118403" sldId="269"/>
        </pc:sldMkLst>
      </pc:sldChg>
      <pc:sldChg chg="modAnim">
        <pc:chgData name="Gé Verbeek" userId="20d2065d-8055-4a68-a463-00777506795f" providerId="ADAL" clId="{B54811FE-E7E5-471C-94D4-07134AAFA080}" dt="2023-11-22T09:56:26.993" v="744"/>
        <pc:sldMkLst>
          <pc:docMk/>
          <pc:sldMk cId="1535690999" sldId="270"/>
        </pc:sldMkLst>
      </pc:sldChg>
      <pc:sldChg chg="modSp modAnim">
        <pc:chgData name="Gé Verbeek" userId="20d2065d-8055-4a68-a463-00777506795f" providerId="ADAL" clId="{B54811FE-E7E5-471C-94D4-07134AAFA080}" dt="2023-11-22T09:56:37.515" v="745"/>
        <pc:sldMkLst>
          <pc:docMk/>
          <pc:sldMk cId="27146457" sldId="274"/>
        </pc:sldMkLst>
        <pc:spChg chg="mod">
          <ac:chgData name="Gé Verbeek" userId="20d2065d-8055-4a68-a463-00777506795f" providerId="ADAL" clId="{B54811FE-E7E5-471C-94D4-07134AAFA080}" dt="2023-11-22T09:21:16.544" v="14" actId="20577"/>
          <ac:spMkLst>
            <pc:docMk/>
            <pc:sldMk cId="27146457" sldId="274"/>
            <ac:spMk id="3" creationId="{00000000-0000-0000-0000-000000000000}"/>
          </ac:spMkLst>
        </pc:spChg>
      </pc:sldChg>
      <pc:sldChg chg="del">
        <pc:chgData name="Gé Verbeek" userId="20d2065d-8055-4a68-a463-00777506795f" providerId="ADAL" clId="{B54811FE-E7E5-471C-94D4-07134AAFA080}" dt="2023-11-22T09:22:21.347" v="20" actId="47"/>
        <pc:sldMkLst>
          <pc:docMk/>
          <pc:sldMk cId="3529948666" sldId="279"/>
        </pc:sldMkLst>
      </pc:sldChg>
      <pc:sldChg chg="del">
        <pc:chgData name="Gé Verbeek" userId="20d2065d-8055-4a68-a463-00777506795f" providerId="ADAL" clId="{B54811FE-E7E5-471C-94D4-07134AAFA080}" dt="2023-11-22T09:21:48.718" v="15" actId="47"/>
        <pc:sldMkLst>
          <pc:docMk/>
          <pc:sldMk cId="3508804685" sldId="291"/>
        </pc:sldMkLst>
      </pc:sldChg>
      <pc:sldChg chg="del">
        <pc:chgData name="Gé Verbeek" userId="20d2065d-8055-4a68-a463-00777506795f" providerId="ADAL" clId="{B54811FE-E7E5-471C-94D4-07134AAFA080}" dt="2023-11-22T09:19:20.256" v="1" actId="47"/>
        <pc:sldMkLst>
          <pc:docMk/>
          <pc:sldMk cId="2363639458" sldId="302"/>
        </pc:sldMkLst>
      </pc:sldChg>
      <pc:sldChg chg="del">
        <pc:chgData name="Gé Verbeek" userId="20d2065d-8055-4a68-a463-00777506795f" providerId="ADAL" clId="{B54811FE-E7E5-471C-94D4-07134AAFA080}" dt="2023-11-22T09:19:16.681" v="0" actId="47"/>
        <pc:sldMkLst>
          <pc:docMk/>
          <pc:sldMk cId="2852106234" sldId="387"/>
        </pc:sldMkLst>
      </pc:sldChg>
      <pc:sldChg chg="del">
        <pc:chgData name="Gé Verbeek" userId="20d2065d-8055-4a68-a463-00777506795f" providerId="ADAL" clId="{B54811FE-E7E5-471C-94D4-07134AAFA080}" dt="2023-11-22T09:21:54.860" v="16" actId="47"/>
        <pc:sldMkLst>
          <pc:docMk/>
          <pc:sldMk cId="4017542392" sldId="431"/>
        </pc:sldMkLst>
      </pc:sldChg>
      <pc:sldChg chg="del">
        <pc:chgData name="Gé Verbeek" userId="20d2065d-8055-4a68-a463-00777506795f" providerId="ADAL" clId="{B54811FE-E7E5-471C-94D4-07134AAFA080}" dt="2023-11-22T09:23:23.312" v="25" actId="47"/>
        <pc:sldMkLst>
          <pc:docMk/>
          <pc:sldMk cId="3146985469" sldId="458"/>
        </pc:sldMkLst>
      </pc:sldChg>
      <pc:sldChg chg="del">
        <pc:chgData name="Gé Verbeek" userId="20d2065d-8055-4a68-a463-00777506795f" providerId="ADAL" clId="{B54811FE-E7E5-471C-94D4-07134AAFA080}" dt="2023-11-22T09:23:24.293" v="26" actId="47"/>
        <pc:sldMkLst>
          <pc:docMk/>
          <pc:sldMk cId="2900299314" sldId="459"/>
        </pc:sldMkLst>
      </pc:sldChg>
      <pc:sldChg chg="addSp modSp mod">
        <pc:chgData name="Gé Verbeek" userId="20d2065d-8055-4a68-a463-00777506795f" providerId="ADAL" clId="{B54811FE-E7E5-471C-94D4-07134AAFA080}" dt="2023-11-22T09:57:11.112" v="752" actId="1076"/>
        <pc:sldMkLst>
          <pc:docMk/>
          <pc:sldMk cId="3913574268" sldId="460"/>
        </pc:sldMkLst>
        <pc:picChg chg="add mod">
          <ac:chgData name="Gé Verbeek" userId="20d2065d-8055-4a68-a463-00777506795f" providerId="ADAL" clId="{B54811FE-E7E5-471C-94D4-07134AAFA080}" dt="2023-11-22T09:57:11.112" v="752" actId="1076"/>
          <ac:picMkLst>
            <pc:docMk/>
            <pc:sldMk cId="3913574268" sldId="460"/>
            <ac:picMk id="3" creationId="{86CB02B4-E763-DF80-5317-156FC51D151B}"/>
          </ac:picMkLst>
        </pc:picChg>
      </pc:sldChg>
      <pc:sldChg chg="modSp mod">
        <pc:chgData name="Gé Verbeek" userId="20d2065d-8055-4a68-a463-00777506795f" providerId="ADAL" clId="{B54811FE-E7E5-471C-94D4-07134AAFA080}" dt="2023-11-22T09:58:11.447" v="767" actId="20577"/>
        <pc:sldMkLst>
          <pc:docMk/>
          <pc:sldMk cId="3296416185" sldId="461"/>
        </pc:sldMkLst>
        <pc:spChg chg="mod">
          <ac:chgData name="Gé Verbeek" userId="20d2065d-8055-4a68-a463-00777506795f" providerId="ADAL" clId="{B54811FE-E7E5-471C-94D4-07134AAFA080}" dt="2023-11-22T09:58:11.447" v="767" actId="20577"/>
          <ac:spMkLst>
            <pc:docMk/>
            <pc:sldMk cId="3296416185" sldId="461"/>
            <ac:spMk id="5" creationId="{68C6CB1A-3191-444A-A146-50A3711FAB4B}"/>
          </ac:spMkLst>
        </pc:spChg>
      </pc:sldChg>
      <pc:sldChg chg="del">
        <pc:chgData name="Gé Verbeek" userId="20d2065d-8055-4a68-a463-00777506795f" providerId="ADAL" clId="{B54811FE-E7E5-471C-94D4-07134AAFA080}" dt="2023-11-22T09:57:14.341" v="753" actId="47"/>
        <pc:sldMkLst>
          <pc:docMk/>
          <pc:sldMk cId="1605620587" sldId="462"/>
        </pc:sldMkLst>
      </pc:sldChg>
      <pc:sldChg chg="modSp modAnim">
        <pc:chgData name="Gé Verbeek" userId="20d2065d-8055-4a68-a463-00777506795f" providerId="ADAL" clId="{B54811FE-E7E5-471C-94D4-07134AAFA080}" dt="2023-11-22T09:55:03.067" v="741" actId="12"/>
        <pc:sldMkLst>
          <pc:docMk/>
          <pc:sldMk cId="2777873778" sldId="463"/>
        </pc:sldMkLst>
        <pc:spChg chg="mod">
          <ac:chgData name="Gé Verbeek" userId="20d2065d-8055-4a68-a463-00777506795f" providerId="ADAL" clId="{B54811FE-E7E5-471C-94D4-07134AAFA080}" dt="2023-11-22T09:55:03.067" v="741" actId="12"/>
          <ac:spMkLst>
            <pc:docMk/>
            <pc:sldMk cId="2777873778" sldId="463"/>
            <ac:spMk id="5" creationId="{68C6CB1A-3191-444A-A146-50A3711FAB4B}"/>
          </ac:spMkLst>
        </pc:spChg>
      </pc:sldChg>
      <pc:sldChg chg="modAnim">
        <pc:chgData name="Gé Verbeek" userId="20d2065d-8055-4a68-a463-00777506795f" providerId="ADAL" clId="{B54811FE-E7E5-471C-94D4-07134AAFA080}" dt="2023-11-22T09:56:42.700" v="746"/>
        <pc:sldMkLst>
          <pc:docMk/>
          <pc:sldMk cId="1751446451" sldId="472"/>
        </pc:sldMkLst>
      </pc:sldChg>
      <pc:sldChg chg="modSp ord modAnim">
        <pc:chgData name="Gé Verbeek" userId="20d2065d-8055-4a68-a463-00777506795f" providerId="ADAL" clId="{B54811FE-E7E5-471C-94D4-07134AAFA080}" dt="2023-11-22T09:56:10.411" v="743"/>
        <pc:sldMkLst>
          <pc:docMk/>
          <pc:sldMk cId="2657334289" sldId="473"/>
        </pc:sldMkLst>
        <pc:spChg chg="mod">
          <ac:chgData name="Gé Verbeek" userId="20d2065d-8055-4a68-a463-00777506795f" providerId="ADAL" clId="{B54811FE-E7E5-471C-94D4-07134AAFA080}" dt="2023-11-22T09:22:07.962" v="19" actId="20577"/>
          <ac:spMkLst>
            <pc:docMk/>
            <pc:sldMk cId="2657334289" sldId="473"/>
            <ac:spMk id="5" creationId="{00000000-0000-0000-0000-000000000000}"/>
          </ac:spMkLst>
        </pc:spChg>
      </pc:sldChg>
      <pc:sldChg chg="addSp modSp mod">
        <pc:chgData name="Gé Verbeek" userId="20d2065d-8055-4a68-a463-00777506795f" providerId="ADAL" clId="{B54811FE-E7E5-471C-94D4-07134AAFA080}" dt="2023-11-22T10:02:45.963" v="775" actId="113"/>
        <pc:sldMkLst>
          <pc:docMk/>
          <pc:sldMk cId="3930984558" sldId="474"/>
        </pc:sldMkLst>
        <pc:spChg chg="add mod">
          <ac:chgData name="Gé Verbeek" userId="20d2065d-8055-4a68-a463-00777506795f" providerId="ADAL" clId="{B54811FE-E7E5-471C-94D4-07134AAFA080}" dt="2023-11-22T10:02:19.467" v="771" actId="113"/>
          <ac:spMkLst>
            <pc:docMk/>
            <pc:sldMk cId="3930984558" sldId="474"/>
            <ac:spMk id="4" creationId="{F6729F81-2855-BF55-E8D6-23B641C56489}"/>
          </ac:spMkLst>
        </pc:spChg>
        <pc:spChg chg="mod">
          <ac:chgData name="Gé Verbeek" userId="20d2065d-8055-4a68-a463-00777506795f" providerId="ADAL" clId="{B54811FE-E7E5-471C-94D4-07134AAFA080}" dt="2023-11-22T09:25:21.095" v="33" actId="6549"/>
          <ac:spMkLst>
            <pc:docMk/>
            <pc:sldMk cId="3930984558" sldId="474"/>
            <ac:spMk id="5" creationId="{68C6CB1A-3191-444A-A146-50A3711FAB4B}"/>
          </ac:spMkLst>
        </pc:spChg>
        <pc:spChg chg="add mod">
          <ac:chgData name="Gé Verbeek" userId="20d2065d-8055-4a68-a463-00777506795f" providerId="ADAL" clId="{B54811FE-E7E5-471C-94D4-07134AAFA080}" dt="2023-11-22T10:02:45.963" v="775" actId="113"/>
          <ac:spMkLst>
            <pc:docMk/>
            <pc:sldMk cId="3930984558" sldId="474"/>
            <ac:spMk id="6" creationId="{ED2BBE15-5AA6-3B3F-A1FF-F67A74932611}"/>
          </ac:spMkLst>
        </pc:spChg>
      </pc:sldChg>
      <pc:sldChg chg="modSp mod">
        <pc:chgData name="Gé Verbeek" userId="20d2065d-8055-4a68-a463-00777506795f" providerId="ADAL" clId="{B54811FE-E7E5-471C-94D4-07134AAFA080}" dt="2023-11-22T09:51:32.753" v="713" actId="5793"/>
        <pc:sldMkLst>
          <pc:docMk/>
          <pc:sldMk cId="1874600610" sldId="475"/>
        </pc:sldMkLst>
        <pc:spChg chg="mod">
          <ac:chgData name="Gé Verbeek" userId="20d2065d-8055-4a68-a463-00777506795f" providerId="ADAL" clId="{B54811FE-E7E5-471C-94D4-07134AAFA080}" dt="2023-11-22T09:51:29.603" v="712" actId="20577"/>
          <ac:spMkLst>
            <pc:docMk/>
            <pc:sldMk cId="1874600610" sldId="475"/>
            <ac:spMk id="2" creationId="{2D58D434-9A04-4F62-8AC3-99DF39639434}"/>
          </ac:spMkLst>
        </pc:spChg>
        <pc:spChg chg="mod">
          <ac:chgData name="Gé Verbeek" userId="20d2065d-8055-4a68-a463-00777506795f" providerId="ADAL" clId="{B54811FE-E7E5-471C-94D4-07134AAFA080}" dt="2023-11-22T09:51:32.753" v="713" actId="5793"/>
          <ac:spMkLst>
            <pc:docMk/>
            <pc:sldMk cId="1874600610" sldId="475"/>
            <ac:spMk id="5" creationId="{68C6CB1A-3191-444A-A146-50A3711FAB4B}"/>
          </ac:spMkLst>
        </pc:spChg>
      </pc:sldChg>
      <pc:sldChg chg="modSp mod modAnim">
        <pc:chgData name="Gé Verbeek" userId="20d2065d-8055-4a68-a463-00777506795f" providerId="ADAL" clId="{B54811FE-E7E5-471C-94D4-07134AAFA080}" dt="2023-11-22T09:57:38.338" v="758" actId="20577"/>
        <pc:sldMkLst>
          <pc:docMk/>
          <pc:sldMk cId="2577224256" sldId="476"/>
        </pc:sldMkLst>
        <pc:spChg chg="mod">
          <ac:chgData name="Gé Verbeek" userId="20d2065d-8055-4a68-a463-00777506795f" providerId="ADAL" clId="{B54811FE-E7E5-471C-94D4-07134AAFA080}" dt="2023-11-22T09:57:38.338" v="758" actId="20577"/>
          <ac:spMkLst>
            <pc:docMk/>
            <pc:sldMk cId="2577224256" sldId="476"/>
            <ac:spMk id="5" creationId="{68C6CB1A-3191-444A-A146-50A3711FAB4B}"/>
          </ac:spMkLst>
        </pc:spChg>
      </pc:sldChg>
      <pc:sldChg chg="modAnim">
        <pc:chgData name="Gé Verbeek" userId="20d2065d-8055-4a68-a463-00777506795f" providerId="ADAL" clId="{B54811FE-E7E5-471C-94D4-07134AAFA080}" dt="2023-11-22T09:56:49.238" v="747"/>
        <pc:sldMkLst>
          <pc:docMk/>
          <pc:sldMk cId="2396350685" sldId="477"/>
        </pc:sldMkLst>
      </pc:sldChg>
      <pc:sldChg chg="del">
        <pc:chgData name="Gé Verbeek" userId="20d2065d-8055-4a68-a463-00777506795f" providerId="ADAL" clId="{B54811FE-E7E5-471C-94D4-07134AAFA080}" dt="2023-11-22T09:31:47.576" v="187" actId="47"/>
        <pc:sldMkLst>
          <pc:docMk/>
          <pc:sldMk cId="1824401688" sldId="478"/>
        </pc:sldMkLst>
      </pc:sldChg>
      <pc:sldChg chg="del">
        <pc:chgData name="Gé Verbeek" userId="20d2065d-8055-4a68-a463-00777506795f" providerId="ADAL" clId="{B54811FE-E7E5-471C-94D4-07134AAFA080}" dt="2023-11-22T09:19:58.423" v="4" actId="47"/>
        <pc:sldMkLst>
          <pc:docMk/>
          <pc:sldMk cId="2429079624" sldId="480"/>
        </pc:sldMkLst>
      </pc:sldChg>
      <pc:sldChg chg="del">
        <pc:chgData name="Gé Verbeek" userId="20d2065d-8055-4a68-a463-00777506795f" providerId="ADAL" clId="{B54811FE-E7E5-471C-94D4-07134AAFA080}" dt="2023-11-22T09:19:56.035" v="3" actId="47"/>
        <pc:sldMkLst>
          <pc:docMk/>
          <pc:sldMk cId="642903029" sldId="481"/>
        </pc:sldMkLst>
      </pc:sldChg>
      <pc:sldChg chg="del">
        <pc:chgData name="Gé Verbeek" userId="20d2065d-8055-4a68-a463-00777506795f" providerId="ADAL" clId="{B54811FE-E7E5-471C-94D4-07134AAFA080}" dt="2023-11-22T09:31:48.915" v="188" actId="47"/>
        <pc:sldMkLst>
          <pc:docMk/>
          <pc:sldMk cId="1550520680" sldId="482"/>
        </pc:sldMkLst>
      </pc:sldChg>
      <pc:sldChg chg="addSp delSp modSp add mod modAnim">
        <pc:chgData name="Gé Verbeek" userId="20d2065d-8055-4a68-a463-00777506795f" providerId="ADAL" clId="{B54811FE-E7E5-471C-94D4-07134AAFA080}" dt="2023-11-22T10:05:19.639" v="800"/>
        <pc:sldMkLst>
          <pc:docMk/>
          <pc:sldMk cId="3672482482" sldId="483"/>
        </pc:sldMkLst>
        <pc:spChg chg="add del mod">
          <ac:chgData name="Gé Verbeek" userId="20d2065d-8055-4a68-a463-00777506795f" providerId="ADAL" clId="{B54811FE-E7E5-471C-94D4-07134AAFA080}" dt="2023-11-22T10:05:19.639" v="800"/>
          <ac:spMkLst>
            <pc:docMk/>
            <pc:sldMk cId="3672482482" sldId="483"/>
            <ac:spMk id="4" creationId="{2FDE949E-4D21-1499-ABB5-4BC12C17A1A0}"/>
          </ac:spMkLst>
        </pc:spChg>
        <pc:spChg chg="mod">
          <ac:chgData name="Gé Verbeek" userId="20d2065d-8055-4a68-a463-00777506795f" providerId="ADAL" clId="{B54811FE-E7E5-471C-94D4-07134AAFA080}" dt="2023-11-22T10:04:37.726" v="797" actId="20577"/>
          <ac:spMkLst>
            <pc:docMk/>
            <pc:sldMk cId="3672482482" sldId="483"/>
            <ac:spMk id="5" creationId="{68C6CB1A-3191-444A-A146-50A3711FAB4B}"/>
          </ac:spMkLst>
        </pc:spChg>
        <pc:spChg chg="add mod">
          <ac:chgData name="Gé Verbeek" userId="20d2065d-8055-4a68-a463-00777506795f" providerId="ADAL" clId="{B54811FE-E7E5-471C-94D4-07134AAFA080}" dt="2023-11-22T10:03:33.933" v="780" actId="113"/>
          <ac:spMkLst>
            <pc:docMk/>
            <pc:sldMk cId="3672482482" sldId="483"/>
            <ac:spMk id="6" creationId="{C3B98DA9-739C-5426-6EEE-591519C38829}"/>
          </ac:spMkLst>
        </pc:spChg>
        <pc:spChg chg="add mod">
          <ac:chgData name="Gé Verbeek" userId="20d2065d-8055-4a68-a463-00777506795f" providerId="ADAL" clId="{B54811FE-E7E5-471C-94D4-07134AAFA080}" dt="2023-11-22T10:03:50.028" v="784" actId="113"/>
          <ac:spMkLst>
            <pc:docMk/>
            <pc:sldMk cId="3672482482" sldId="483"/>
            <ac:spMk id="7" creationId="{533D92D3-307C-C6CE-E67B-A391C302D2BF}"/>
          </ac:spMkLst>
        </pc:spChg>
      </pc:sldChg>
      <pc:sldChg chg="addSp delSp modSp add mod">
        <pc:chgData name="Gé Verbeek" userId="20d2065d-8055-4a68-a463-00777506795f" providerId="ADAL" clId="{B54811FE-E7E5-471C-94D4-07134AAFA080}" dt="2023-11-22T09:52:46.243" v="717" actId="1076"/>
        <pc:sldMkLst>
          <pc:docMk/>
          <pc:sldMk cId="2357887795" sldId="484"/>
        </pc:sldMkLst>
        <pc:spChg chg="mod">
          <ac:chgData name="Gé Verbeek" userId="20d2065d-8055-4a68-a463-00777506795f" providerId="ADAL" clId="{B54811FE-E7E5-471C-94D4-07134AAFA080}" dt="2023-11-22T09:33:02.536" v="274" actId="20577"/>
          <ac:spMkLst>
            <pc:docMk/>
            <pc:sldMk cId="2357887795" sldId="484"/>
            <ac:spMk id="2" creationId="{2D58D434-9A04-4F62-8AC3-99DF39639434}"/>
          </ac:spMkLst>
        </pc:spChg>
        <pc:spChg chg="mod">
          <ac:chgData name="Gé Verbeek" userId="20d2065d-8055-4a68-a463-00777506795f" providerId="ADAL" clId="{B54811FE-E7E5-471C-94D4-07134AAFA080}" dt="2023-11-22T09:34:38.042" v="419" actId="20577"/>
          <ac:spMkLst>
            <pc:docMk/>
            <pc:sldMk cId="2357887795" sldId="484"/>
            <ac:spMk id="5" creationId="{68C6CB1A-3191-444A-A146-50A3711FAB4B}"/>
          </ac:spMkLst>
        </pc:spChg>
        <pc:picChg chg="del">
          <ac:chgData name="Gé Verbeek" userId="20d2065d-8055-4a68-a463-00777506795f" providerId="ADAL" clId="{B54811FE-E7E5-471C-94D4-07134AAFA080}" dt="2023-11-22T09:31:58.472" v="190" actId="478"/>
          <ac:picMkLst>
            <pc:docMk/>
            <pc:sldMk cId="2357887795" sldId="484"/>
            <ac:picMk id="3" creationId="{7FC2A77D-6BEB-492B-B6F7-9ACC3BEFD143}"/>
          </ac:picMkLst>
        </pc:picChg>
        <pc:picChg chg="add mod">
          <ac:chgData name="Gé Verbeek" userId="20d2065d-8055-4a68-a463-00777506795f" providerId="ADAL" clId="{B54811FE-E7E5-471C-94D4-07134AAFA080}" dt="2023-11-22T09:52:46.243" v="717" actId="1076"/>
          <ac:picMkLst>
            <pc:docMk/>
            <pc:sldMk cId="2357887795" sldId="484"/>
            <ac:picMk id="1026" creationId="{45174431-1CE3-4037-AFD5-39B7F0CE8F87}"/>
          </ac:picMkLst>
        </pc:picChg>
      </pc:sldChg>
      <pc:sldChg chg="addSp modSp add mod modAnim">
        <pc:chgData name="Gé Verbeek" userId="20d2065d-8055-4a68-a463-00777506795f" providerId="ADAL" clId="{B54811FE-E7E5-471C-94D4-07134AAFA080}" dt="2023-11-22T10:09:49.969" v="829"/>
        <pc:sldMkLst>
          <pc:docMk/>
          <pc:sldMk cId="1575382558" sldId="485"/>
        </pc:sldMkLst>
        <pc:spChg chg="mod">
          <ac:chgData name="Gé Verbeek" userId="20d2065d-8055-4a68-a463-00777506795f" providerId="ADAL" clId="{B54811FE-E7E5-471C-94D4-07134AAFA080}" dt="2023-11-22T10:09:36.136" v="826" actId="6549"/>
          <ac:spMkLst>
            <pc:docMk/>
            <pc:sldMk cId="1575382558" sldId="485"/>
            <ac:spMk id="5" creationId="{68C6CB1A-3191-444A-A146-50A3711FAB4B}"/>
          </ac:spMkLst>
        </pc:spChg>
        <pc:spChg chg="add mod">
          <ac:chgData name="Gé Verbeek" userId="20d2065d-8055-4a68-a463-00777506795f" providerId="ADAL" clId="{B54811FE-E7E5-471C-94D4-07134AAFA080}" dt="2023-11-22T10:08:38.749" v="818" actId="207"/>
          <ac:spMkLst>
            <pc:docMk/>
            <pc:sldMk cId="1575382558" sldId="485"/>
            <ac:spMk id="6" creationId="{3CD9E485-924D-D62C-6A9A-D7B57D71FC22}"/>
          </ac:spMkLst>
        </pc:spChg>
        <pc:picChg chg="add mod">
          <ac:chgData name="Gé Verbeek" userId="20d2065d-8055-4a68-a463-00777506795f" providerId="ADAL" clId="{B54811FE-E7E5-471C-94D4-07134AAFA080}" dt="2023-11-22T09:40:49.527" v="506" actId="14100"/>
          <ac:picMkLst>
            <pc:docMk/>
            <pc:sldMk cId="1575382558" sldId="485"/>
            <ac:picMk id="4" creationId="{84348D17-9BA6-1667-5998-247AD04D4874}"/>
          </ac:picMkLst>
        </pc:picChg>
      </pc:sldChg>
      <pc:sldChg chg="modSp add del mod modAnim">
        <pc:chgData name="Gé Verbeek" userId="20d2065d-8055-4a68-a463-00777506795f" providerId="ADAL" clId="{B54811FE-E7E5-471C-94D4-07134AAFA080}" dt="2023-11-22T10:07:15.317" v="809" actId="47"/>
        <pc:sldMkLst>
          <pc:docMk/>
          <pc:sldMk cId="3414296172" sldId="486"/>
        </pc:sldMkLst>
        <pc:spChg chg="mod">
          <ac:chgData name="Gé Verbeek" userId="20d2065d-8055-4a68-a463-00777506795f" providerId="ADAL" clId="{B54811FE-E7E5-471C-94D4-07134AAFA080}" dt="2023-11-22T10:05:59.853" v="801" actId="20578"/>
          <ac:spMkLst>
            <pc:docMk/>
            <pc:sldMk cId="3414296172" sldId="486"/>
            <ac:spMk id="5" creationId="{68C6CB1A-3191-444A-A146-50A3711FAB4B}"/>
          </ac:spMkLst>
        </pc:spChg>
        <pc:picChg chg="mod">
          <ac:chgData name="Gé Verbeek" userId="20d2065d-8055-4a68-a463-00777506795f" providerId="ADAL" clId="{B54811FE-E7E5-471C-94D4-07134AAFA080}" dt="2023-11-22T10:06:36" v="806" actId="1076"/>
          <ac:picMkLst>
            <pc:docMk/>
            <pc:sldMk cId="3414296172" sldId="486"/>
            <ac:picMk id="4" creationId="{84348D17-9BA6-1667-5998-247AD04D4874}"/>
          </ac:picMkLst>
        </pc:picChg>
      </pc:sldChg>
      <pc:sldChg chg="addSp delSp modSp add mod modAnim">
        <pc:chgData name="Gé Verbeek" userId="20d2065d-8055-4a68-a463-00777506795f" providerId="ADAL" clId="{B54811FE-E7E5-471C-94D4-07134AAFA080}" dt="2023-11-22T10:07:55.754" v="814"/>
        <pc:sldMkLst>
          <pc:docMk/>
          <pc:sldMk cId="2572413210" sldId="487"/>
        </pc:sldMkLst>
        <pc:spChg chg="mod">
          <ac:chgData name="Gé Verbeek" userId="20d2065d-8055-4a68-a463-00777506795f" providerId="ADAL" clId="{B54811FE-E7E5-471C-94D4-07134AAFA080}" dt="2023-11-22T09:49:34.715" v="702" actId="20577"/>
          <ac:spMkLst>
            <pc:docMk/>
            <pc:sldMk cId="2572413210" sldId="487"/>
            <ac:spMk id="5" creationId="{68C6CB1A-3191-444A-A146-50A3711FAB4B}"/>
          </ac:spMkLst>
        </pc:spChg>
        <pc:picChg chg="del">
          <ac:chgData name="Gé Verbeek" userId="20d2065d-8055-4a68-a463-00777506795f" providerId="ADAL" clId="{B54811FE-E7E5-471C-94D4-07134AAFA080}" dt="2023-11-22T09:45:37.847" v="600" actId="478"/>
          <ac:picMkLst>
            <pc:docMk/>
            <pc:sldMk cId="2572413210" sldId="487"/>
            <ac:picMk id="4" creationId="{84348D17-9BA6-1667-5998-247AD04D4874}"/>
          </ac:picMkLst>
        </pc:picChg>
        <pc:picChg chg="add mod">
          <ac:chgData name="Gé Verbeek" userId="20d2065d-8055-4a68-a463-00777506795f" providerId="ADAL" clId="{B54811FE-E7E5-471C-94D4-07134AAFA080}" dt="2023-11-22T09:50:47.655" v="709" actId="1076"/>
          <ac:picMkLst>
            <pc:docMk/>
            <pc:sldMk cId="2572413210" sldId="487"/>
            <ac:picMk id="6" creationId="{8F24CD62-DB21-EFF2-D010-E3C4D60E368E}"/>
          </ac:picMkLst>
        </pc:picChg>
      </pc:sldChg>
      <pc:sldChg chg="add del">
        <pc:chgData name="Gé Verbeek" userId="20d2065d-8055-4a68-a463-00777506795f" providerId="ADAL" clId="{B54811FE-E7E5-471C-94D4-07134AAFA080}" dt="2023-11-22T09:51:24.599" v="711" actId="47"/>
        <pc:sldMkLst>
          <pc:docMk/>
          <pc:sldMk cId="1620842443" sldId="488"/>
        </pc:sldMkLst>
      </pc:sldChg>
      <pc:sldChg chg="addSp delSp modSp add mod">
        <pc:chgData name="Gé Verbeek" userId="20d2065d-8055-4a68-a463-00777506795f" providerId="ADAL" clId="{B54811FE-E7E5-471C-94D4-07134AAFA080}" dt="2023-11-22T10:17:19.239" v="1055" actId="1076"/>
        <pc:sldMkLst>
          <pc:docMk/>
          <pc:sldMk cId="2509089807" sldId="488"/>
        </pc:sldMkLst>
        <pc:spChg chg="mod">
          <ac:chgData name="Gé Verbeek" userId="20d2065d-8055-4a68-a463-00777506795f" providerId="ADAL" clId="{B54811FE-E7E5-471C-94D4-07134AAFA080}" dt="2023-11-22T10:13:03.921" v="842" actId="20577"/>
          <ac:spMkLst>
            <pc:docMk/>
            <pc:sldMk cId="2509089807" sldId="488"/>
            <ac:spMk id="2" creationId="{2D58D434-9A04-4F62-8AC3-99DF39639434}"/>
          </ac:spMkLst>
        </pc:spChg>
        <pc:spChg chg="del mod">
          <ac:chgData name="Gé Verbeek" userId="20d2065d-8055-4a68-a463-00777506795f" providerId="ADAL" clId="{B54811FE-E7E5-471C-94D4-07134AAFA080}" dt="2023-11-22T10:14:44.825" v="844" actId="22"/>
          <ac:spMkLst>
            <pc:docMk/>
            <pc:sldMk cId="2509089807" sldId="488"/>
            <ac:spMk id="5" creationId="{68C6CB1A-3191-444A-A146-50A3711FAB4B}"/>
          </ac:spMkLst>
        </pc:spChg>
        <pc:spChg chg="add mod">
          <ac:chgData name="Gé Verbeek" userId="20d2065d-8055-4a68-a463-00777506795f" providerId="ADAL" clId="{B54811FE-E7E5-471C-94D4-07134AAFA080}" dt="2023-11-22T10:17:15.804" v="1054" actId="14100"/>
          <ac:spMkLst>
            <pc:docMk/>
            <pc:sldMk cId="2509089807" sldId="488"/>
            <ac:spMk id="6" creationId="{1B0DD33F-F386-3BE1-0A0E-4344AEDD576D}"/>
          </ac:spMkLst>
        </pc:spChg>
        <pc:picChg chg="add mod ord">
          <ac:chgData name="Gé Verbeek" userId="20d2065d-8055-4a68-a463-00777506795f" providerId="ADAL" clId="{B54811FE-E7E5-471C-94D4-07134AAFA080}" dt="2023-11-22T10:17:19.239" v="1055" actId="1076"/>
          <ac:picMkLst>
            <pc:docMk/>
            <pc:sldMk cId="2509089807" sldId="488"/>
            <ac:picMk id="4" creationId="{27D758AF-74C3-93FD-5869-33EFB72941A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410262-FDCC-4551-9E8E-B41DAC6F40E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738CDF-8E2F-4D9F-8374-07B3FB2753DC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5684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738CDF-8E2F-4D9F-8374-07B3FB2753DC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74789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jdelijke aanduiding voor dia-afbeelding 1">
            <a:extLst>
              <a:ext uri="{FF2B5EF4-FFF2-40B4-BE49-F238E27FC236}">
                <a16:creationId xmlns:a16="http://schemas.microsoft.com/office/drawing/2014/main" id="{1C13E056-3467-4DB7-ACF5-FEEB917C2D9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Tijdelijke aanduiding voor notities 2">
            <a:extLst>
              <a:ext uri="{FF2B5EF4-FFF2-40B4-BE49-F238E27FC236}">
                <a16:creationId xmlns:a16="http://schemas.microsoft.com/office/drawing/2014/main" id="{E13258CD-7466-4121-9F6E-C07A30B44BCF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nl-NL" altLang="nl-NL"/>
          </a:p>
        </p:txBody>
      </p:sp>
      <p:sp>
        <p:nvSpPr>
          <p:cNvPr id="6148" name="Tijdelijke aanduiding voor dianummer 3">
            <a:extLst>
              <a:ext uri="{FF2B5EF4-FFF2-40B4-BE49-F238E27FC236}">
                <a16:creationId xmlns:a16="http://schemas.microsoft.com/office/drawing/2014/main" id="{C9A7B717-2C24-4EA4-9553-56AEF89AE2C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fld id="{337810C9-7125-43D1-9871-930FCE97917F}" type="slidenum">
              <a:rPr lang="nl-NL" altLang="nl-NL" smtClean="0"/>
              <a:pPr/>
              <a:t>26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16173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39136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186587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078081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755685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31744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7078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060937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14979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48676246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3535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Openings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kstvak 3"/>
          <p:cNvSpPr txBox="1"/>
          <p:nvPr userDrawn="1"/>
        </p:nvSpPr>
        <p:spPr>
          <a:xfrm>
            <a:off x="815742" y="6098221"/>
            <a:ext cx="4680016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22992479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627307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Met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r>
              <a:rPr lang="nl-NL" dirty="0"/>
              <a:t>Verplaats deze vervolgens naar de achtergrond om de tekst te typen.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6843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diaZonderBee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40000" y="3060000"/>
            <a:ext cx="6210000" cy="720000"/>
          </a:xfrm>
        </p:spPr>
        <p:txBody>
          <a:bodyPr lIns="0" tIns="0" rIns="0" bIns="0" anchor="t" anchorCtr="0">
            <a:noAutofit/>
          </a:bodyPr>
          <a:lstStyle>
            <a:lvl1pPr algn="l">
              <a:defRPr sz="3300" b="1" i="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</a:lstStyle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540000" y="3816000"/>
            <a:ext cx="6210000" cy="72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800" baseline="0">
                <a:solidFill>
                  <a:srgbClr val="1E201F"/>
                </a:solidFill>
                <a:latin typeface="Arial" panose="020B0604020202020204" pitchFamily="34" charset="0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3671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el en tekst/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427978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jdelijke aanduiding voor afbeelding 8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/>
          <a:lstStyle>
            <a:lvl1pPr marL="0" indent="0" algn="l">
              <a:buFontTx/>
              <a:buNone/>
              <a:defRPr sz="1200" baseline="0"/>
            </a:lvl1pPr>
          </a:lstStyle>
          <a:p>
            <a:r>
              <a:rPr lang="nl-NL" dirty="0"/>
              <a:t>Klik op het pictogram in het midden om een achtergrondafbeelding toe te voegen (19,05 x 27 cm). </a:t>
            </a:r>
            <a:br>
              <a:rPr lang="nl-NL" dirty="0"/>
            </a:b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9485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7290000" cy="685800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7083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, tekst en afbeeld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27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6" name="Tijdelijke aanduiding voor afbeelding 5"/>
          <p:cNvSpPr>
            <a:spLocks noGrp="1"/>
          </p:cNvSpPr>
          <p:nvPr>
            <p:ph type="pic" sz="quarter" idx="11" hasCustomPrompt="1"/>
          </p:nvPr>
        </p:nvSpPr>
        <p:spPr>
          <a:xfrm>
            <a:off x="4590000" y="0"/>
            <a:ext cx="2700000" cy="685800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200"/>
            </a:lvl1pPr>
          </a:lstStyle>
          <a:p>
            <a:r>
              <a:rPr lang="nl-NL" dirty="0"/>
              <a:t>Klik op het pictogram in het midden om een afbeelding toe te voegen (19,05 x 10 cm).</a:t>
            </a:r>
            <a:r>
              <a:rPr lang="nl-NL" sz="1200" dirty="0"/>
              <a:t> 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8724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3699000" cy="7200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nl-NL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quarter" idx="10" hasCustomPrompt="1"/>
          </p:nvPr>
        </p:nvSpPr>
        <p:spPr>
          <a:xfrm>
            <a:off x="1566000" y="1476000"/>
            <a:ext cx="5400000" cy="4680000"/>
          </a:xfrm>
        </p:spPr>
        <p:txBody>
          <a:bodyPr/>
          <a:lstStyle/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9822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lot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kstvak 4"/>
          <p:cNvSpPr txBox="1"/>
          <p:nvPr userDrawn="1"/>
        </p:nvSpPr>
        <p:spPr>
          <a:xfrm>
            <a:off x="847900" y="6142150"/>
            <a:ext cx="4472465" cy="30008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nl-NL" sz="1350" dirty="0"/>
          </a:p>
        </p:txBody>
      </p:sp>
    </p:spTree>
    <p:extLst>
      <p:ext uri="{BB962C8B-B14F-4D97-AF65-F5344CB8AC3E}">
        <p14:creationId xmlns:p14="http://schemas.microsoft.com/office/powerpoint/2010/main" val="611519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07483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21541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39202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8546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3978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049747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3158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C2A4DF-0FBC-4F54-BC60-F835AA6C692B}" type="datetimeFigureOut">
              <a:rPr lang="nl-NL" smtClean="0"/>
              <a:t>22-11-2023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1A643D5F-DB0C-43E2-A445-7F025C185C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1350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0800" y="0"/>
            <a:ext cx="1844802" cy="6858000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6777000" cy="1080000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1539000" y="1728000"/>
            <a:ext cx="58050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09257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kern="1200" baseline="0">
          <a:solidFill>
            <a:srgbClr val="1E201F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0" indent="-270000" algn="l" defTabSz="6858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1pPr>
      <a:lvl2pPr marL="0" indent="0" algn="l" defTabSz="685800" rtl="0" eaLnBrk="1" latinLnBrk="0" hangingPunct="1">
        <a:lnSpc>
          <a:spcPct val="100000"/>
        </a:lnSpc>
        <a:spcBef>
          <a:spcPts val="0"/>
        </a:spcBef>
        <a:buFontTx/>
        <a:buNone/>
        <a:defRPr sz="1800" kern="1200" baseline="0">
          <a:solidFill>
            <a:srgbClr val="1E201F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rgbClr val="1E201F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rgbClr val="1E201F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hnt.letsgrow.com/psychro" TargetMode="Externa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8" y="0"/>
            <a:ext cx="923007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/>
              <a:t>Klimaat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/>
              <a:t>Plantenfysiologie</a:t>
            </a:r>
          </a:p>
          <a:p>
            <a:r>
              <a:rPr lang="nl-NL" dirty="0"/>
              <a:t>Klas 2</a:t>
            </a:r>
          </a:p>
        </p:txBody>
      </p:sp>
      <p:sp>
        <p:nvSpPr>
          <p:cNvPr id="4" name="AutoShape 2" descr="Afbeeldingsresultaat voor temperatuu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51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72411" y="576000"/>
            <a:ext cx="6777000" cy="1080000"/>
          </a:xfrm>
        </p:spPr>
        <p:txBody>
          <a:bodyPr>
            <a:normAutofit/>
          </a:bodyPr>
          <a:lstStyle/>
          <a:p>
            <a:r>
              <a:rPr lang="nl-NL" dirty="0"/>
              <a:t>Luchtvochtigheid samengevat</a:t>
            </a:r>
            <a:r>
              <a:rPr lang="nl-NL" sz="4400" dirty="0"/>
              <a:t>: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55576" y="1656000"/>
            <a:ext cx="6480720" cy="420587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b="1" dirty="0"/>
              <a:t>Absolute luchtvochtigheid (AV)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Aantal gram water per kg lucht</a:t>
            </a:r>
          </a:p>
          <a:p>
            <a:pPr indent="0">
              <a:buNone/>
            </a:pPr>
            <a:endParaRPr lang="nl-NL" sz="2400" dirty="0"/>
          </a:p>
          <a:p>
            <a:pPr marL="342900" indent="-342900"/>
            <a:endParaRPr lang="nl-NL" sz="2400" dirty="0"/>
          </a:p>
          <a:p>
            <a:pPr indent="0">
              <a:buNone/>
            </a:pPr>
            <a:r>
              <a:rPr lang="nl-NL" sz="2400" b="1" dirty="0"/>
              <a:t>Maximale luchtvochtigheid (VV)</a:t>
            </a:r>
            <a:r>
              <a:rPr lang="nl-NL" sz="2400" dirty="0"/>
              <a:t>:</a:t>
            </a:r>
            <a:br>
              <a:rPr lang="nl-NL" sz="2400" dirty="0"/>
            </a:br>
            <a:r>
              <a:rPr lang="nl-NL" sz="2400" dirty="0"/>
              <a:t>Aantal gram water per kg lucht dat maximaal aanwezig kan zijn bij bepaalde temperatuur</a:t>
            </a:r>
          </a:p>
          <a:p>
            <a:pPr marL="342900" indent="-342900"/>
            <a:endParaRPr lang="nl-NL" sz="2400" dirty="0"/>
          </a:p>
          <a:p>
            <a:pPr marL="342900" indent="-342900"/>
            <a:endParaRPr lang="nl-NL" sz="240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14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99592" y="576000"/>
            <a:ext cx="6777000" cy="1080000"/>
          </a:xfrm>
        </p:spPr>
        <p:txBody>
          <a:bodyPr>
            <a:normAutofit/>
          </a:bodyPr>
          <a:lstStyle/>
          <a:p>
            <a:r>
              <a:rPr lang="nl-NL" dirty="0"/>
              <a:t>Luchtvochtigheid samengevat</a:t>
            </a:r>
            <a:r>
              <a:rPr lang="nl-NL" sz="4400" dirty="0"/>
              <a:t>: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67000" y="1656000"/>
            <a:ext cx="6669296" cy="4869344"/>
          </a:xfrm>
        </p:spPr>
        <p:txBody>
          <a:bodyPr>
            <a:normAutofit lnSpcReduction="10000"/>
          </a:bodyPr>
          <a:lstStyle/>
          <a:p>
            <a:pPr marL="342900" indent="-342900"/>
            <a:r>
              <a:rPr lang="nl-NL" sz="2400" b="1" dirty="0"/>
              <a:t>Relatieve luchtvochtigheid (RV)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Deel (percentage) van de lucht dat verzadigd is met water</a:t>
            </a:r>
          </a:p>
          <a:p>
            <a:pPr marL="342900" indent="-342900"/>
            <a:endParaRPr lang="nl-NL" sz="2400" dirty="0"/>
          </a:p>
          <a:p>
            <a:pPr marL="342900" indent="-342900"/>
            <a:endParaRPr lang="nl-NL" sz="2400" dirty="0"/>
          </a:p>
          <a:p>
            <a:pPr marL="342900" indent="-342900"/>
            <a:r>
              <a:rPr lang="nl-NL" sz="2400" b="1" dirty="0"/>
              <a:t>Vochtdeficit (VD)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Dit geeft aan hoeveel vocht er nog kan worden toegevoegd alvorens de lucht verzadigd is, uitgedrukt in gram/kg.</a:t>
            </a:r>
          </a:p>
          <a:p>
            <a:pPr marL="342900" indent="-342900"/>
            <a:endParaRPr lang="nl-NL" sz="2400" dirty="0"/>
          </a:p>
          <a:p>
            <a:pPr marL="342900" indent="-342900"/>
            <a:endParaRPr lang="nl-NL" sz="2400" dirty="0"/>
          </a:p>
          <a:p>
            <a:pPr marL="342900" indent="-342900"/>
            <a:r>
              <a:rPr lang="nl-NL" sz="2400" b="1" dirty="0"/>
              <a:t>Dauwpunt</a:t>
            </a:r>
            <a:r>
              <a:rPr lang="nl-NL" sz="2400" dirty="0"/>
              <a:t>: </a:t>
            </a:r>
            <a:br>
              <a:rPr lang="nl-NL" sz="2400" dirty="0"/>
            </a:br>
            <a:r>
              <a:rPr lang="nl-NL" sz="2400" dirty="0"/>
              <a:t>Temperatuur waarbij de lucht is verzadigt met vocht. (condensatie)</a:t>
            </a:r>
          </a:p>
          <a:p>
            <a:endParaRPr lang="nl-NL" sz="2400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5144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620688"/>
            <a:ext cx="6777000" cy="764768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Mollier</a:t>
            </a:r>
            <a:r>
              <a:rPr lang="nl-NL" dirty="0"/>
              <a:t> diagram</a:t>
            </a:r>
            <a:br>
              <a:rPr lang="nl-NL" dirty="0"/>
            </a:b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6192688" cy="4351338"/>
          </a:xfrm>
        </p:spPr>
        <p:txBody>
          <a:bodyPr>
            <a:normAutofit/>
          </a:bodyPr>
          <a:lstStyle/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/>
              <a:t>Eén instrument voor het regelen van het klimaat is het zogenaamde </a:t>
            </a:r>
            <a:r>
              <a:rPr lang="nl-NL" sz="2400" dirty="0" err="1"/>
              <a:t>Mollier</a:t>
            </a:r>
            <a:r>
              <a:rPr lang="nl-NL" sz="2400" dirty="0"/>
              <a:t> diagram.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Dit diagram is genoemd naar de uitvinder ervan, Richard </a:t>
            </a:r>
            <a:r>
              <a:rPr lang="nl-NL" sz="2400" dirty="0" err="1"/>
              <a:t>Mollier</a:t>
            </a:r>
            <a:r>
              <a:rPr lang="nl-NL" sz="2400" dirty="0"/>
              <a:t>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 err="1"/>
              <a:t>Mollier</a:t>
            </a:r>
            <a:r>
              <a:rPr lang="nl-NL" sz="2400" dirty="0"/>
              <a:t> was een professor in de toegepaste natuurkunde en werktuigkunde. De professor leefde van 1863 tot 1935.</a:t>
            </a: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C554BAFD-5B20-48B2-8F0A-918F5EF38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288" y="4509120"/>
            <a:ext cx="1857375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635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620688"/>
            <a:ext cx="6777000" cy="764768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Mollier</a:t>
            </a:r>
            <a:r>
              <a:rPr lang="nl-NL" dirty="0"/>
              <a:t> diagram</a:t>
            </a:r>
            <a:br>
              <a:rPr lang="nl-NL" dirty="0"/>
            </a:b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72008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dirty="0"/>
              <a:t> </a:t>
            </a:r>
          </a:p>
          <a:p>
            <a:pPr indent="0">
              <a:buNone/>
            </a:pPr>
            <a:r>
              <a:rPr lang="nl-NL" sz="2400" dirty="0"/>
              <a:t>Het </a:t>
            </a:r>
            <a:r>
              <a:rPr lang="nl-NL" sz="2400" dirty="0" err="1"/>
              <a:t>Mollier</a:t>
            </a:r>
            <a:r>
              <a:rPr lang="nl-NL" sz="2400" dirty="0"/>
              <a:t> diagram kan worden gebruikt om verschillende condities van lucht met elkaar te vergelijken. </a:t>
            </a:r>
            <a:r>
              <a:rPr lang="nl-NL" dirty="0"/>
              <a:t> </a:t>
            </a: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86CB02B4-E763-DF80-5317-156FC51D15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3345307"/>
            <a:ext cx="4248472" cy="3022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5742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620688"/>
            <a:ext cx="6777000" cy="764768"/>
          </a:xfrm>
        </p:spPr>
        <p:txBody>
          <a:bodyPr>
            <a:normAutofit fontScale="90000"/>
          </a:bodyPr>
          <a:lstStyle/>
          <a:p>
            <a:r>
              <a:rPr lang="nl-NL" dirty="0" err="1"/>
              <a:t>Psychrodiagram</a:t>
            </a:r>
            <a:r>
              <a:rPr lang="nl-NL" dirty="0"/>
              <a:t> </a:t>
            </a:r>
            <a:br>
              <a:rPr lang="nl-NL" dirty="0"/>
            </a:b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6552728" cy="4351338"/>
          </a:xfrm>
        </p:spPr>
        <p:txBody>
          <a:bodyPr>
            <a:normAutofit fontScale="92500" lnSpcReduction="10000"/>
          </a:bodyPr>
          <a:lstStyle/>
          <a:p>
            <a:pPr indent="0">
              <a:buNone/>
            </a:pPr>
            <a:r>
              <a:rPr lang="nl-NL" sz="2400" b="1" dirty="0"/>
              <a:t>Elke teler hoort een </a:t>
            </a:r>
            <a:r>
              <a:rPr lang="nl-NL" sz="2400" b="1" dirty="0" err="1"/>
              <a:t>psychrodiagram</a:t>
            </a:r>
            <a:r>
              <a:rPr lang="nl-NL" sz="2400" b="1" dirty="0"/>
              <a:t> onder zijn kussen te hebben</a:t>
            </a: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endParaRPr lang="nl-NL" sz="2400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Naast het </a:t>
            </a:r>
            <a:r>
              <a:rPr lang="nl-NL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Mollier</a:t>
            </a: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-diagram wordt in de tuinbouw steeds vaker gebruik gemaakt van het</a:t>
            </a:r>
            <a:b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Psychro</a:t>
            </a: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-diagram</a:t>
            </a:r>
          </a:p>
          <a:p>
            <a:pPr indent="0">
              <a:buNone/>
            </a:pPr>
            <a:endParaRPr lang="nl-NL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Dit diagram werkt in principe hetzelfde als het </a:t>
            </a:r>
            <a:r>
              <a:rPr lang="nl-NL" sz="2600" dirty="0" err="1">
                <a:latin typeface="Calibri" panose="020F0502020204030204" pitchFamily="34" charset="0"/>
                <a:cs typeface="Calibri" panose="020F0502020204030204" pitchFamily="34" charset="0"/>
              </a:rPr>
              <a:t>Mollier</a:t>
            </a:r>
            <a:r>
              <a:rPr lang="nl-NL" sz="2600" dirty="0">
                <a:latin typeface="Calibri" panose="020F0502020204030204" pitchFamily="34" charset="0"/>
                <a:cs typeface="Calibri" panose="020F0502020204030204" pitchFamily="34" charset="0"/>
              </a:rPr>
              <a:t>-diagram, maar veel tuinders en adviseurs vinden dit diagram iets beter hanteerbaar. </a:t>
            </a:r>
          </a:p>
          <a:p>
            <a:pPr indent="0">
              <a:buNone/>
            </a:pPr>
            <a:endParaRPr lang="nl-NL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600" b="1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577224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200" dirty="0" err="1"/>
              <a:t>Psychrodiagram</a:t>
            </a:r>
            <a:r>
              <a:rPr lang="nl-NL" sz="3200" dirty="0"/>
              <a:t> </a:t>
            </a:r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Tijdelijke aanduiding voor inhoud 10">
            <a:extLst>
              <a:ext uri="{FF2B5EF4-FFF2-40B4-BE49-F238E27FC236}">
                <a16:creationId xmlns:a16="http://schemas.microsoft.com/office/drawing/2014/main" id="{6486EEDE-9FFC-4698-B4BB-B9337A173FA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0605" y="980728"/>
            <a:ext cx="8822790" cy="546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99352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548680"/>
            <a:ext cx="6921016" cy="764768"/>
          </a:xfrm>
        </p:spPr>
        <p:txBody>
          <a:bodyPr>
            <a:normAutofit/>
          </a:bodyPr>
          <a:lstStyle/>
          <a:p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4581128"/>
            <a:ext cx="7632848" cy="194421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Voor een gegeven combinatie van temperatuur en vochtigheid kunnen de verschillende grootheden worden afgelezen in het diagram: AV, VV,  RV, en VD. Als één van de drie waarden bekend is kunnen de andere twee worden afgelezen of berekend.</a:t>
            </a: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91A5740B-8CB4-46CA-9EDD-1D5CC13882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098" y="201762"/>
            <a:ext cx="7779803" cy="436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64161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3717032"/>
            <a:ext cx="7137040" cy="4351338"/>
          </a:xfrm>
        </p:spPr>
        <p:txBody>
          <a:bodyPr>
            <a:normAutofit/>
          </a:bodyPr>
          <a:lstStyle/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In dit voorbeeld: lucht van 25°C en een RV van 100% (onthoud dat 100% luchtvochtigheid de verzadigingscurve wordt genoemd) heeft een VV van 20 gram/kg; volg lijnen 1 en 2. Terwijl lucht van 25°C en een AV van 8 g/kg overeen komt met een RV van 40%; volg lijn 3 naar lijn 1. Het VD komt dan overeen met 12 gram/kg; weergegeven met de onderbroken lijn. 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D3097FE-7E03-407A-B8F2-5F26AA040B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6306" y="404664"/>
            <a:ext cx="6336704" cy="3556120"/>
          </a:xfrm>
          <a:prstGeom prst="rect">
            <a:avLst/>
          </a:prstGeom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F6729F81-2855-BF55-E8D6-23B641C56489}"/>
              </a:ext>
            </a:extLst>
          </p:cNvPr>
          <p:cNvSpPr txBox="1"/>
          <p:nvPr/>
        </p:nvSpPr>
        <p:spPr>
          <a:xfrm>
            <a:off x="6516216" y="1700808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VV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ED2BBE15-5AA6-3B3F-A1FF-F67A74932611}"/>
              </a:ext>
            </a:extLst>
          </p:cNvPr>
          <p:cNvSpPr txBox="1"/>
          <p:nvPr/>
        </p:nvSpPr>
        <p:spPr>
          <a:xfrm>
            <a:off x="6588224" y="2708920"/>
            <a:ext cx="68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AV</a:t>
            </a:r>
          </a:p>
        </p:txBody>
      </p:sp>
    </p:spTree>
    <p:extLst>
      <p:ext uri="{BB962C8B-B14F-4D97-AF65-F5344CB8AC3E}">
        <p14:creationId xmlns:p14="http://schemas.microsoft.com/office/powerpoint/2010/main" val="39309845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1580" y="3960784"/>
            <a:ext cx="7137040" cy="4107586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Je kunt de RV dan ook precies berekenen door de AV te delen door de VV en dat X 100%</a:t>
            </a: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AV is  8</a:t>
            </a: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VV is  20</a:t>
            </a: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RV = AV/VV x 100%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RV = 8/20 x100 % = 40%</a:t>
            </a: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0D3097FE-7E03-407A-B8F2-5F26AA040B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6306" y="404664"/>
            <a:ext cx="6336704" cy="3556120"/>
          </a:xfrm>
          <a:prstGeom prst="rect">
            <a:avLst/>
          </a:prstGeo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C3B98DA9-739C-5426-6EEE-591519C38829}"/>
              </a:ext>
            </a:extLst>
          </p:cNvPr>
          <p:cNvSpPr txBox="1"/>
          <p:nvPr/>
        </p:nvSpPr>
        <p:spPr>
          <a:xfrm>
            <a:off x="6516216" y="1844824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AV</a:t>
            </a: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533D92D3-307C-C6CE-E67B-A391C302D2BF}"/>
              </a:ext>
            </a:extLst>
          </p:cNvPr>
          <p:cNvSpPr txBox="1"/>
          <p:nvPr/>
        </p:nvSpPr>
        <p:spPr>
          <a:xfrm>
            <a:off x="6516216" y="270892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/>
              <a:t>VV</a:t>
            </a:r>
          </a:p>
        </p:txBody>
      </p:sp>
    </p:spTree>
    <p:extLst>
      <p:ext uri="{BB962C8B-B14F-4D97-AF65-F5344CB8AC3E}">
        <p14:creationId xmlns:p14="http://schemas.microsoft.com/office/powerpoint/2010/main" val="367248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Dauwpunt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6658" y="4869160"/>
            <a:ext cx="6912768" cy="1656184"/>
          </a:xfrm>
        </p:spPr>
        <p:txBody>
          <a:bodyPr>
            <a:normAutofit/>
          </a:bodyPr>
          <a:lstStyle/>
          <a:p>
            <a:pPr indent="0" fontAlgn="t">
              <a:buNone/>
            </a:pPr>
            <a:r>
              <a:rPr lang="nl-NL" sz="2400" dirty="0"/>
              <a:t>Als de lucht nu gaat afkoelen, bijvoorbeeld tijdens een heldere avond, moet in het diagram de horizontale lijn van 10 g/kg naar links worden gevolgd (weergegeven als lijn 4). </a:t>
            </a: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2FC5B76-D974-45CC-A63B-A3C4E1089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694" y="1040342"/>
            <a:ext cx="6061530" cy="3460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56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07362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Dauwpunt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4581128"/>
            <a:ext cx="6480720" cy="1976298"/>
          </a:xfrm>
        </p:spPr>
        <p:txBody>
          <a:bodyPr>
            <a:normAutofit/>
          </a:bodyPr>
          <a:lstStyle/>
          <a:p>
            <a:pPr indent="0" fontAlgn="t">
              <a:buNone/>
            </a:pPr>
            <a:r>
              <a:rPr lang="nl-NL" dirty="0"/>
              <a:t>Dat leidt achtereenvolgens tot de lijnen van 80% en 90% RV, wat betekent dat de RV hoger wordt terwijl de vochtinhoud in g/kg gelijk blijft. </a:t>
            </a:r>
          </a:p>
          <a:p>
            <a:pPr indent="0" fontAlgn="t">
              <a:buNone/>
            </a:pPr>
            <a:r>
              <a:rPr lang="nl-NL" dirty="0"/>
              <a:t>Tenslotte wordt de verzadigingscurve gesneden. Door vanuit dit snijpunt recht naar beneden te gaan (volg lijn 5), kan onderaan de temperatuur van circa 14°C worden afgelezen. Deze temperatuur wordt ook wel het dauwpunt genoemd.</a:t>
            </a:r>
          </a:p>
          <a:p>
            <a:pPr indent="0" fontAlgn="t">
              <a:buNone/>
            </a:pPr>
            <a:endParaRPr lang="nl-NL" dirty="0"/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7FC2A77D-6BEB-492B-B6F7-9ACC3BEFD1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712" y="1069696"/>
            <a:ext cx="6076147" cy="346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3696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Vocht </a:t>
            </a:r>
            <a:r>
              <a:rPr lang="nl-NL" sz="3000" dirty="0" err="1">
                <a:latin typeface="+mj-lt"/>
                <a:cs typeface="Calibri" panose="020F0502020204030204" pitchFamily="34" charset="0"/>
              </a:rPr>
              <a:t>afluchten</a:t>
            </a:r>
            <a:r>
              <a:rPr lang="nl-NL" sz="30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313448"/>
            <a:ext cx="6480720" cy="5243978"/>
          </a:xfrm>
        </p:spPr>
        <p:txBody>
          <a:bodyPr>
            <a:normAutofit/>
          </a:bodyPr>
          <a:lstStyle/>
          <a:p>
            <a:pPr indent="0" fontAlgn="t">
              <a:buNone/>
            </a:pPr>
            <a:endParaRPr lang="nl-NL" dirty="0"/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Als het buiten 5 C met een RV van 98 % en in de kas is het 20 C met een RV van 90 %, heeft het dan zin om vocht af te luchten (dus de ramen iets open te zetten?</a:t>
            </a:r>
          </a:p>
        </p:txBody>
      </p:sp>
      <p:pic>
        <p:nvPicPr>
          <p:cNvPr id="1026" name="Picture 2" descr="Een kas - gebruik - Diana's mooie moestuin">
            <a:extLst>
              <a:ext uri="{FF2B5EF4-FFF2-40B4-BE49-F238E27FC236}">
                <a16:creationId xmlns:a16="http://schemas.microsoft.com/office/drawing/2014/main" id="{45174431-1CE3-4037-AFD5-39B7F0CE8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573016"/>
            <a:ext cx="3845376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78877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Vocht </a:t>
            </a:r>
            <a:r>
              <a:rPr lang="nl-NL" sz="3000" dirty="0" err="1">
                <a:latin typeface="+mj-lt"/>
                <a:cs typeface="Calibri" panose="020F0502020204030204" pitchFamily="34" charset="0"/>
              </a:rPr>
              <a:t>afluchten</a:t>
            </a:r>
            <a:r>
              <a:rPr lang="nl-NL" sz="30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313448"/>
            <a:ext cx="6480720" cy="5243978"/>
          </a:xfrm>
        </p:spPr>
        <p:txBody>
          <a:bodyPr>
            <a:normAutofit/>
          </a:bodyPr>
          <a:lstStyle/>
          <a:p>
            <a:pPr indent="0" fontAlgn="t">
              <a:buNone/>
            </a:pPr>
            <a:endParaRPr lang="nl-NL" dirty="0"/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Buiten:</a:t>
            </a:r>
            <a:b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5 C  met een RV van 98 %</a:t>
            </a:r>
          </a:p>
          <a:p>
            <a:pPr indent="0">
              <a:buNone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AV is dan 5,28 g/kg</a:t>
            </a:r>
          </a:p>
          <a:p>
            <a:pPr indent="0">
              <a:buNone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4348D17-9BA6-1667-5998-247AD04D48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3036262"/>
            <a:ext cx="5904656" cy="3521164"/>
          </a:xfrm>
          <a:prstGeom prst="rect">
            <a:avLst/>
          </a:prstGeom>
        </p:spPr>
      </p:pic>
      <p:sp>
        <p:nvSpPr>
          <p:cNvPr id="6" name="Ovaal 5">
            <a:extLst>
              <a:ext uri="{FF2B5EF4-FFF2-40B4-BE49-F238E27FC236}">
                <a16:creationId xmlns:a16="http://schemas.microsoft.com/office/drawing/2014/main" id="{3CD9E485-924D-D62C-6A9A-D7B57D71FC22}"/>
              </a:ext>
            </a:extLst>
          </p:cNvPr>
          <p:cNvSpPr/>
          <p:nvPr/>
        </p:nvSpPr>
        <p:spPr>
          <a:xfrm>
            <a:off x="3995936" y="5373216"/>
            <a:ext cx="1368152" cy="93610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5382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Vocht </a:t>
            </a:r>
            <a:r>
              <a:rPr lang="nl-NL" sz="3000" dirty="0" err="1">
                <a:latin typeface="+mj-lt"/>
                <a:cs typeface="Calibri" panose="020F0502020204030204" pitchFamily="34" charset="0"/>
              </a:rPr>
              <a:t>afluchten</a:t>
            </a:r>
            <a:r>
              <a:rPr lang="nl-NL" sz="3000" dirty="0">
                <a:latin typeface="+mj-lt"/>
                <a:cs typeface="Calibri" panose="020F0502020204030204" pitchFamily="34" charset="0"/>
              </a:rPr>
              <a:t> 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313448"/>
            <a:ext cx="6480720" cy="5243978"/>
          </a:xfrm>
        </p:spPr>
        <p:txBody>
          <a:bodyPr>
            <a:normAutofit/>
          </a:bodyPr>
          <a:lstStyle/>
          <a:p>
            <a:pPr indent="0" fontAlgn="t">
              <a:buNone/>
            </a:pPr>
            <a:endParaRPr lang="nl-NL" dirty="0"/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Als je lucht van 5 C met een AV van 5,29 verwarmt tot 20 C veranderd de AV niet.</a:t>
            </a:r>
          </a:p>
          <a:p>
            <a:pPr indent="0">
              <a:buNone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Lucht van 20 C heeft een VV van 14,67 g/kg</a:t>
            </a:r>
          </a:p>
          <a:p>
            <a:pPr indent="0">
              <a:buNone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</a:rPr>
              <a:t>RV is dan 5,29/14,67 x 100 % = 36%</a:t>
            </a:r>
          </a:p>
          <a:p>
            <a:pPr indent="0">
              <a:buNone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8F24CD62-DB21-EFF2-D010-E3C4D60E36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5616" y="3928810"/>
            <a:ext cx="4032448" cy="2615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241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endParaRPr lang="nl-NL" sz="3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1700808"/>
            <a:ext cx="580500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>
                <a:latin typeface="Calibri" panose="020F0502020204030204" pitchFamily="34" charset="0"/>
                <a:cs typeface="Calibri" panose="020F0502020204030204" pitchFamily="34" charset="0"/>
                <a:hlinkClick r:id="rId2"/>
              </a:rPr>
              <a:t>http://hnt.letsgrow.com/psychro</a:t>
            </a: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87200" indent="-457200">
              <a:buFont typeface="+mj-lt"/>
              <a:buAutoNum type="arabicPeriod"/>
            </a:pP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46006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Calibri" panose="020F0502020204030204" pitchFamily="34" charset="0"/>
                <a:cs typeface="Calibri" panose="020F0502020204030204" pitchFamily="34" charset="0"/>
              </a:rPr>
              <a:t>Opdrachten</a:t>
            </a:r>
          </a:p>
        </p:txBody>
      </p:sp>
      <p:pic>
        <p:nvPicPr>
          <p:cNvPr id="4" name="Tijdelijke aanduiding voor inhoud 3">
            <a:extLst>
              <a:ext uri="{FF2B5EF4-FFF2-40B4-BE49-F238E27FC236}">
                <a16:creationId xmlns:a16="http://schemas.microsoft.com/office/drawing/2014/main" id="{27D758AF-74C3-93FD-5869-33EFB72941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40152" y="1052736"/>
            <a:ext cx="2706386" cy="4351337"/>
          </a:xfrm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1B0DD33F-F386-3BE1-0A0E-4344AEDD576D}"/>
              </a:ext>
            </a:extLst>
          </p:cNvPr>
          <p:cNvSpPr txBox="1"/>
          <p:nvPr/>
        </p:nvSpPr>
        <p:spPr>
          <a:xfrm>
            <a:off x="971600" y="1412776"/>
            <a:ext cx="388843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/>
              <a:t>Lees en maak de opdrachten in de module Het Nieuwe Telen van hoofdstuk 3.1, 3.2 en 3.3.</a:t>
            </a:r>
          </a:p>
          <a:p>
            <a:endParaRPr lang="nl-NL" dirty="0"/>
          </a:p>
          <a:p>
            <a:r>
              <a:rPr lang="nl-NL" dirty="0"/>
              <a:t>Maak de vragen van hoofdstuk 3.4.</a:t>
            </a:r>
          </a:p>
          <a:p>
            <a:endParaRPr lang="nl-NL" dirty="0"/>
          </a:p>
          <a:p>
            <a:r>
              <a:rPr lang="nl-NL" dirty="0"/>
              <a:t>Maak overal een schermafdruk van!</a:t>
            </a:r>
          </a:p>
        </p:txBody>
      </p:sp>
    </p:spTree>
    <p:extLst>
      <p:ext uri="{BB962C8B-B14F-4D97-AF65-F5344CB8AC3E}">
        <p14:creationId xmlns:p14="http://schemas.microsoft.com/office/powerpoint/2010/main" val="250908980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el 1">
            <a:extLst>
              <a:ext uri="{FF2B5EF4-FFF2-40B4-BE49-F238E27FC236}">
                <a16:creationId xmlns:a16="http://schemas.microsoft.com/office/drawing/2014/main" id="{80899F95-2E30-4511-922B-B88C19CF0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169071" y="1683863"/>
            <a:ext cx="5915025" cy="747713"/>
          </a:xfrm>
        </p:spPr>
        <p:txBody>
          <a:bodyPr>
            <a:normAutofit/>
          </a:bodyPr>
          <a:lstStyle/>
          <a:p>
            <a:pPr eaLnBrk="1" hangingPunct="1"/>
            <a:endParaRPr lang="nl-NL" altLang="nl-NL" b="1" dirty="0"/>
          </a:p>
        </p:txBody>
      </p:sp>
      <p:pic>
        <p:nvPicPr>
          <p:cNvPr id="5" name="Tijdelijke aanduiding voor inhoud 4">
            <a:extLst>
              <a:ext uri="{FF2B5EF4-FFF2-40B4-BE49-F238E27FC236}">
                <a16:creationId xmlns:a16="http://schemas.microsoft.com/office/drawing/2014/main" id="{5659B081-B505-4881-BC89-DBFD945D393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054369" y="1910107"/>
            <a:ext cx="6144428" cy="316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98040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stvak 2">
            <a:extLst>
              <a:ext uri="{FF2B5EF4-FFF2-40B4-BE49-F238E27FC236}">
                <a16:creationId xmlns:a16="http://schemas.microsoft.com/office/drawing/2014/main" id="{356889DA-41A2-4552-A79A-4F80576CFD40}"/>
              </a:ext>
            </a:extLst>
          </p:cNvPr>
          <p:cNvSpPr txBox="1"/>
          <p:nvPr/>
        </p:nvSpPr>
        <p:spPr>
          <a:xfrm>
            <a:off x="856902" y="620688"/>
            <a:ext cx="574158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3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Lesprogramma vandaag</a:t>
            </a: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BE5E9AAC-8AFC-4CA9-B89F-13D11A0216BE}"/>
              </a:ext>
            </a:extLst>
          </p:cNvPr>
          <p:cNvSpPr txBox="1"/>
          <p:nvPr/>
        </p:nvSpPr>
        <p:spPr>
          <a:xfrm>
            <a:off x="856902" y="1988840"/>
            <a:ext cx="6263640" cy="30931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Wat weten we nog verleden week?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Ventilatie en vochtafvoer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Meten en fotograferen praktijkproef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nl-NL" sz="2400" dirty="0">
                <a:solidFill>
                  <a:prstClr val="black"/>
                </a:solidFill>
                <a:latin typeface="Calibri"/>
              </a:rPr>
              <a:t>Temperatuur meten in de kas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RV en </a:t>
            </a:r>
            <a:r>
              <a:rPr lang="nl-NL" sz="2400" dirty="0" err="1">
                <a:solidFill>
                  <a:prstClr val="black"/>
                </a:solidFill>
                <a:latin typeface="Calibri"/>
              </a:rPr>
              <a:t>Psychrodiagram</a:t>
            </a:r>
            <a:r>
              <a:rPr lang="nl-NL" sz="2400" dirty="0">
                <a:solidFill>
                  <a:prstClr val="black"/>
                </a:solidFill>
                <a:latin typeface="Calibri"/>
              </a:rPr>
              <a:t> </a:t>
            </a:r>
          </a:p>
          <a:p>
            <a:pPr marL="214313" lvl="0" indent="-214313" defTabSz="914400">
              <a:buFont typeface="Arial" panose="020B0604020202020204" pitchFamily="34" charset="0"/>
              <a:buChar char="•"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Opdrachten 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Afsluiting</a:t>
            </a: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14313" marR="0" lvl="0" indent="-2143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3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65010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000" dirty="0"/>
              <a:t>Temperatuur en luchtvochtigheid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397421"/>
            <a:ext cx="6886800" cy="4119811"/>
          </a:xfrm>
        </p:spPr>
        <p:txBody>
          <a:bodyPr>
            <a:noAutofit/>
          </a:bodyPr>
          <a:lstStyle/>
          <a:p>
            <a:endParaRPr lang="nl-NL" sz="2400" dirty="0"/>
          </a:p>
          <a:p>
            <a:pPr indent="0">
              <a:buNone/>
            </a:pPr>
            <a:r>
              <a:rPr lang="nl-NL" sz="2400" dirty="0"/>
              <a:t>Een bepaalde luchtvochtigheid in de kas ontstaat door de aanvoer van waterdamp naar de kaslucht en de afvoer van waterdamp uit de kaslucht.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De aanvoer van vocht gebeurt door de verdamping van het gewas of vanuit de grond.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De afvoer gebeurt door condensatie en / of luchten.</a:t>
            </a:r>
          </a:p>
          <a:p>
            <a:endParaRPr lang="nl-NL" sz="2400" dirty="0"/>
          </a:p>
          <a:p>
            <a:endParaRPr lang="nl-NL" sz="2400" dirty="0"/>
          </a:p>
        </p:txBody>
      </p:sp>
      <p:pic>
        <p:nvPicPr>
          <p:cNvPr id="1026" name="Picture 2" descr="https://m.media-amazon.com/images/I/71XcdQX5RiL._AC_SL1500_.jpg">
            <a:extLst>
              <a:ext uri="{FF2B5EF4-FFF2-40B4-BE49-F238E27FC236}">
                <a16:creationId xmlns:a16="http://schemas.microsoft.com/office/drawing/2014/main" id="{5074A16F-8456-40B1-BEA2-F831C9010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4725144"/>
            <a:ext cx="1704475" cy="197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988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58D434-9A04-4F62-8AC3-99DF396394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1600" y="548680"/>
            <a:ext cx="6777000" cy="764768"/>
          </a:xfrm>
        </p:spPr>
        <p:txBody>
          <a:bodyPr>
            <a:normAutofit/>
          </a:bodyPr>
          <a:lstStyle/>
          <a:p>
            <a:r>
              <a:rPr lang="nl-NL" sz="3000" dirty="0">
                <a:latin typeface="+mj-lt"/>
                <a:cs typeface="Calibri" panose="020F0502020204030204" pitchFamily="34" charset="0"/>
              </a:rPr>
              <a:t>Temperatuur en luchtvochtigheid</a:t>
            </a:r>
          </a:p>
        </p:txBody>
      </p:sp>
      <p:sp>
        <p:nvSpPr>
          <p:cNvPr id="5" name="Tijdelijke aanduiding voor inhoud 4">
            <a:extLst>
              <a:ext uri="{FF2B5EF4-FFF2-40B4-BE49-F238E27FC236}">
                <a16:creationId xmlns:a16="http://schemas.microsoft.com/office/drawing/2014/main" id="{68C6CB1A-3191-444A-A146-50A3711FAB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700808"/>
            <a:ext cx="7427237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/>
              <a:t>Bij het regelen van de luchtvochtigheid in kassen kun je verschillende technieken gebruiken.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Zoals:  ventileren, stoken, schermen en bevochtigen.</a:t>
            </a:r>
          </a:p>
          <a:p>
            <a:pPr indent="0">
              <a:buNone/>
            </a:pPr>
            <a:r>
              <a:rPr lang="nl-NL" sz="2400" dirty="0"/>
              <a:t>Het draait daarbij altijd om twee processen:</a:t>
            </a:r>
          </a:p>
          <a:p>
            <a:pPr indent="0">
              <a:buNone/>
            </a:pPr>
            <a:endParaRPr lang="nl-NL" sz="2400" dirty="0"/>
          </a:p>
          <a:p>
            <a:pPr marL="342900" indent="-342900"/>
            <a:r>
              <a:rPr lang="nl-NL" sz="2400" dirty="0"/>
              <a:t>het vergroten of verkleinen van de aanvoer van waterdamp</a:t>
            </a:r>
          </a:p>
          <a:p>
            <a:pPr indent="0">
              <a:buNone/>
            </a:pPr>
            <a:endParaRPr lang="nl-NL" sz="2400" dirty="0"/>
          </a:p>
          <a:p>
            <a:pPr marL="342900" indent="-342900"/>
            <a:r>
              <a:rPr lang="nl-NL" sz="2400" dirty="0"/>
              <a:t>het vergroten of verkleinen van de afvoer van waterdamp.</a:t>
            </a:r>
            <a:endParaRPr lang="nl-NL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87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588257"/>
            <a:ext cx="6777000" cy="1080000"/>
          </a:xfrm>
        </p:spPr>
        <p:txBody>
          <a:bodyPr>
            <a:normAutofit/>
          </a:bodyPr>
          <a:lstStyle/>
          <a:p>
            <a:r>
              <a:rPr lang="nl-NL" sz="3000" dirty="0"/>
              <a:t>Aanvoer vocht in de kaslucht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27584" y="1656000"/>
            <a:ext cx="6516416" cy="4423338"/>
          </a:xfrm>
        </p:spPr>
        <p:txBody>
          <a:bodyPr>
            <a:normAutofit/>
          </a:bodyPr>
          <a:lstStyle/>
          <a:p>
            <a:pPr marL="342900" indent="-342900"/>
            <a:r>
              <a:rPr lang="nl-NL" sz="2400" dirty="0"/>
              <a:t>De belangrijkste bron voor aanvoer van waterdamp naar de kaslucht is de verdamping van je gewas. </a:t>
            </a:r>
          </a:p>
          <a:p>
            <a:endParaRPr lang="nl-NL" sz="2400" dirty="0"/>
          </a:p>
          <a:p>
            <a:pPr marL="342900" indent="-342900"/>
            <a:r>
              <a:rPr lang="nl-NL" sz="2400" dirty="0"/>
              <a:t>Bij teelten in de grond en op eb en vloedsystemen kan er veel verdamping vanaf de bodem plaatsvinden. </a:t>
            </a:r>
          </a:p>
          <a:p>
            <a:endParaRPr lang="nl-NL" sz="2400" dirty="0"/>
          </a:p>
          <a:p>
            <a:pPr marL="342900" indent="-342900"/>
            <a:r>
              <a:rPr lang="nl-NL" sz="2400" dirty="0"/>
              <a:t>Luchtbevochtiging vormt nog een extra bron van aanvoer van waterdamp. 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D3008E32-924F-4EF8-A2B7-D9E49231A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200" y="4941168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504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sz="3000" dirty="0"/>
              <a:t>Teelt en hoge luchtvochtigheid</a:t>
            </a: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29" y="4293096"/>
            <a:ext cx="1534798" cy="2218985"/>
          </a:xfrm>
        </p:spPr>
      </p:pic>
      <p:sp>
        <p:nvSpPr>
          <p:cNvPr id="5" name="Tekstvak 4"/>
          <p:cNvSpPr txBox="1"/>
          <p:nvPr/>
        </p:nvSpPr>
        <p:spPr>
          <a:xfrm>
            <a:off x="564566" y="1340768"/>
            <a:ext cx="599666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/>
            <a:r>
              <a:rPr lang="nl-NL" sz="2400" dirty="0">
                <a:solidFill>
                  <a:prstClr val="black"/>
                </a:solidFill>
                <a:latin typeface="+mj-lt"/>
              </a:rPr>
              <a:t>Bij hoge luchtvochtigheid kunnen schimmels zoals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botrytis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 zich makkelijker ontwikkelen</a:t>
            </a:r>
          </a:p>
          <a:p>
            <a:pPr defTabSz="685800"/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defTabSz="685800"/>
            <a:endParaRPr lang="nl-NL" sz="2400" dirty="0">
              <a:solidFill>
                <a:prstClr val="black"/>
              </a:solidFill>
              <a:latin typeface="+mj-lt"/>
            </a:endParaRPr>
          </a:p>
          <a:p>
            <a:pPr defTabSz="685800"/>
            <a:r>
              <a:rPr lang="nl-NL" sz="2400" dirty="0">
                <a:solidFill>
                  <a:prstClr val="black"/>
                </a:solidFill>
                <a:latin typeface="+mj-lt"/>
              </a:rPr>
              <a:t>Een te hoge rv remt de verdamping. Dit kan de opname en het transport van voedings- elementen in de plant belemmeren en kan leiden tot(fysiologische) afwijkingen zoals </a:t>
            </a:r>
            <a:r>
              <a:rPr lang="nl-NL" sz="2400" dirty="0" err="1">
                <a:solidFill>
                  <a:prstClr val="black"/>
                </a:solidFill>
                <a:latin typeface="+mj-lt"/>
              </a:rPr>
              <a:t>neusrot</a:t>
            </a:r>
            <a:r>
              <a:rPr lang="nl-NL" sz="2400" dirty="0">
                <a:solidFill>
                  <a:prstClr val="black"/>
                </a:solidFill>
                <a:latin typeface="+mj-l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57334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67000" y="576000"/>
            <a:ext cx="6777000" cy="692760"/>
          </a:xfrm>
        </p:spPr>
        <p:txBody>
          <a:bodyPr>
            <a:normAutofit/>
          </a:bodyPr>
          <a:lstStyle/>
          <a:p>
            <a:r>
              <a:rPr lang="nl-NL" sz="3000" dirty="0"/>
              <a:t>Afvoer vocht in de kaslucht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539000" y="1728000"/>
            <a:ext cx="6273360" cy="4351338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nl-NL" sz="2400" dirty="0"/>
              <a:t>Waterdamp wordt afgevoerd door:</a:t>
            </a:r>
          </a:p>
          <a:p>
            <a:pPr marL="342900" indent="-342900"/>
            <a:r>
              <a:rPr lang="nl-NL" sz="2400" dirty="0"/>
              <a:t> ventilatie (luchten)</a:t>
            </a:r>
          </a:p>
          <a:p>
            <a:pPr marL="342900" indent="-342900"/>
            <a:r>
              <a:rPr lang="nl-NL" sz="2400" dirty="0"/>
              <a:t> en/of door condensatie tegen koude delen</a:t>
            </a:r>
          </a:p>
        </p:txBody>
      </p:sp>
      <p:pic>
        <p:nvPicPr>
          <p:cNvPr id="4" name="Afbeelding 3">
            <a:extLst>
              <a:ext uri="{FF2B5EF4-FFF2-40B4-BE49-F238E27FC236}">
                <a16:creationId xmlns:a16="http://schemas.microsoft.com/office/drawing/2014/main" id="{87CDAF29-E892-4708-B632-E8BBF1664E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573016"/>
            <a:ext cx="4355976" cy="2883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96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745328"/>
            <a:ext cx="6777000" cy="692760"/>
          </a:xfrm>
        </p:spPr>
        <p:txBody>
          <a:bodyPr/>
          <a:lstStyle/>
          <a:p>
            <a:r>
              <a:rPr lang="nl-NL" dirty="0"/>
              <a:t>Afvoer door condens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87624" y="1728000"/>
            <a:ext cx="6156376" cy="4351338"/>
          </a:xfrm>
        </p:spPr>
        <p:txBody>
          <a:bodyPr>
            <a:normAutofit lnSpcReduction="10000"/>
          </a:bodyPr>
          <a:lstStyle/>
          <a:p>
            <a:pPr indent="0">
              <a:buNone/>
            </a:pPr>
            <a:r>
              <a:rPr lang="nl-NL" sz="2400" dirty="0"/>
              <a:t>Waterdamp condenseert op plaatsen waar de temperatuur lager of gelijk is aan het dauwpunt (vaak tegen de ramen van de kas).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Bij het dauwpunt gaat waterdamp over in water. Dit noem je condensatie. 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Het dauwpunt hangt alleen af van het vochtgehalte van de lucht.</a:t>
            </a:r>
          </a:p>
          <a:p>
            <a:pPr indent="0">
              <a:buNone/>
            </a:pPr>
            <a:endParaRPr lang="nl-NL" sz="2400" dirty="0"/>
          </a:p>
          <a:p>
            <a:pPr indent="0">
              <a:buNone/>
            </a:pPr>
            <a:r>
              <a:rPr lang="nl-NL" sz="2400" dirty="0"/>
              <a:t>Condenswater moet tegenwoordig verplicht worden opgevangen en hergebruikt.</a:t>
            </a:r>
          </a:p>
        </p:txBody>
      </p:sp>
    </p:spTree>
    <p:extLst>
      <p:ext uri="{BB962C8B-B14F-4D97-AF65-F5344CB8AC3E}">
        <p14:creationId xmlns:p14="http://schemas.microsoft.com/office/powerpoint/2010/main" val="1535690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GroeneWell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e zone college.potx" id="{289ACBD9-B65D-4D7B-8071-B2DBE1A5FCCC}" vid="{1C56739D-5687-4AE6-9ABE-B211D9D18700}"/>
    </a:ext>
  </a:extLst>
</a:theme>
</file>

<file path=ppt/theme/theme3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1D3699BCA81B46AD60454B87AB9121" ma:contentTypeVersion="14" ma:contentTypeDescription="Een nieuw document maken." ma:contentTypeScope="" ma:versionID="0a34a757d3835aa962b5ea0e60445053">
  <xsd:schema xmlns:xsd="http://www.w3.org/2001/XMLSchema" xmlns:xs="http://www.w3.org/2001/XMLSchema" xmlns:p="http://schemas.microsoft.com/office/2006/metadata/properties" xmlns:ns3="88fa185b-b6f4-4426-890a-edc6532e8d4f" xmlns:ns4="521c7c86-cc27-4cef-8605-4ebb03422227" targetNamespace="http://schemas.microsoft.com/office/2006/metadata/properties" ma:root="true" ma:fieldsID="386822e88eac53b09937f43d73668aaf" ns3:_="" ns4:_="">
    <xsd:import namespace="88fa185b-b6f4-4426-890a-edc6532e8d4f"/>
    <xsd:import namespace="521c7c86-cc27-4cef-8605-4ebb03422227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8fa185b-b6f4-4426-890a-edc6532e8d4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1c7c86-cc27-4cef-8605-4ebb0342222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Gedeeld met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Hint-hash delen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5B1D514B-E59A-46AB-9A6C-F736ABE78B6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2945DD7-90CB-4815-B35D-1E2F636D4EE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8fa185b-b6f4-4426-890a-edc6532e8d4f"/>
    <ds:schemaRef ds:uri="521c7c86-cc27-4cef-8605-4ebb0342222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9C10212-91BF-4E47-A10F-718571561061}">
  <ds:schemaRefs>
    <ds:schemaRef ds:uri="http://purl.org/dc/elements/1.1/"/>
    <ds:schemaRef ds:uri="http://schemas.microsoft.com/office/2006/metadata/properties"/>
    <ds:schemaRef ds:uri="88fa185b-b6f4-4426-890a-edc6532e8d4f"/>
    <ds:schemaRef ds:uri="521c7c86-cc27-4cef-8605-4ebb03422227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1396</TotalTime>
  <Words>979</Words>
  <Application>Microsoft Office PowerPoint</Application>
  <PresentationFormat>Diavoorstelling (4:3)</PresentationFormat>
  <Paragraphs>124</Paragraphs>
  <Slides>26</Slides>
  <Notes>2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2</vt:i4>
      </vt:variant>
      <vt:variant>
        <vt:lpstr>Diatitels</vt:lpstr>
      </vt:variant>
      <vt:variant>
        <vt:i4>26</vt:i4>
      </vt:variant>
    </vt:vector>
  </HeadingPairs>
  <TitlesOfParts>
    <vt:vector size="32" baseType="lpstr">
      <vt:lpstr>Arial</vt:lpstr>
      <vt:lpstr>Calibri</vt:lpstr>
      <vt:lpstr>Trebuchet MS</vt:lpstr>
      <vt:lpstr>Wingdings 3</vt:lpstr>
      <vt:lpstr>Facet</vt:lpstr>
      <vt:lpstr>Kantoorthema</vt:lpstr>
      <vt:lpstr>Klimaat</vt:lpstr>
      <vt:lpstr>PowerPoint-presentatie</vt:lpstr>
      <vt:lpstr>PowerPoint-presentatie</vt:lpstr>
      <vt:lpstr>Temperatuur en luchtvochtigheid</vt:lpstr>
      <vt:lpstr>Temperatuur en luchtvochtigheid</vt:lpstr>
      <vt:lpstr>Aanvoer vocht in de kaslucht</vt:lpstr>
      <vt:lpstr>Teelt en hoge luchtvochtigheid</vt:lpstr>
      <vt:lpstr>Afvoer vocht in de kaslucht</vt:lpstr>
      <vt:lpstr>Afvoer door condens</vt:lpstr>
      <vt:lpstr>Luchtvochtigheid samengevat:</vt:lpstr>
      <vt:lpstr>Luchtvochtigheid samengevat:</vt:lpstr>
      <vt:lpstr>Mollier diagram </vt:lpstr>
      <vt:lpstr>Mollier diagram </vt:lpstr>
      <vt:lpstr>Psychrodiagram  </vt:lpstr>
      <vt:lpstr>Psychrodiagram </vt:lpstr>
      <vt:lpstr>PowerPoint-presentatie</vt:lpstr>
      <vt:lpstr>PowerPoint-presentatie</vt:lpstr>
      <vt:lpstr>PowerPoint-presentatie</vt:lpstr>
      <vt:lpstr>Dauwpunt</vt:lpstr>
      <vt:lpstr>Dauwpunt</vt:lpstr>
      <vt:lpstr>Vocht afluchten </vt:lpstr>
      <vt:lpstr>Vocht afluchten </vt:lpstr>
      <vt:lpstr>Vocht afluchten </vt:lpstr>
      <vt:lpstr>PowerPoint-presentatie</vt:lpstr>
      <vt:lpstr>Opdrachten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Temperatuur</dc:title>
  <dc:creator>admin</dc:creator>
  <cp:lastModifiedBy>Gé Verbeek</cp:lastModifiedBy>
  <cp:revision>120</cp:revision>
  <dcterms:created xsi:type="dcterms:W3CDTF">2019-11-06T19:16:29Z</dcterms:created>
  <dcterms:modified xsi:type="dcterms:W3CDTF">2023-11-22T10:17:22Z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0x010100CF1D3699BCA81B46AD60454B87AB9121</vt:lpwstr>
  </property>
</Properties>
</file>