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7"/>
  </p:notesMasterIdLst>
  <p:handoutMasterIdLst>
    <p:handoutMasterId r:id="rId38"/>
  </p:handoutMasterIdLst>
  <p:sldIdLst>
    <p:sldId id="256" r:id="rId5"/>
    <p:sldId id="274" r:id="rId6"/>
    <p:sldId id="395" r:id="rId7"/>
    <p:sldId id="292" r:id="rId8"/>
    <p:sldId id="396" r:id="rId9"/>
    <p:sldId id="397" r:id="rId10"/>
    <p:sldId id="398" r:id="rId11"/>
    <p:sldId id="424" r:id="rId12"/>
    <p:sldId id="399" r:id="rId13"/>
    <p:sldId id="400" r:id="rId14"/>
    <p:sldId id="401" r:id="rId15"/>
    <p:sldId id="402" r:id="rId16"/>
    <p:sldId id="404" r:id="rId17"/>
    <p:sldId id="403" r:id="rId18"/>
    <p:sldId id="405" r:id="rId19"/>
    <p:sldId id="406" r:id="rId20"/>
    <p:sldId id="407" r:id="rId21"/>
    <p:sldId id="408" r:id="rId22"/>
    <p:sldId id="409" r:id="rId23"/>
    <p:sldId id="410" r:id="rId24"/>
    <p:sldId id="411" r:id="rId25"/>
    <p:sldId id="425" r:id="rId26"/>
    <p:sldId id="426" r:id="rId27"/>
    <p:sldId id="412" r:id="rId28"/>
    <p:sldId id="413" r:id="rId29"/>
    <p:sldId id="414" r:id="rId30"/>
    <p:sldId id="415" r:id="rId31"/>
    <p:sldId id="416" r:id="rId32"/>
    <p:sldId id="417" r:id="rId33"/>
    <p:sldId id="418" r:id="rId34"/>
    <p:sldId id="419" r:id="rId35"/>
    <p:sldId id="383" r:id="rId3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6E0CE6-CB46-414A-B930-FE0D9330AF9E}" v="568" dt="2023-11-29T15:46:10.422"/>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82" d="100"/>
          <a:sy n="82" d="100"/>
        </p:scale>
        <p:origin x="158" y="72"/>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presProps" Target="presProps.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handoutMaster" Target="handoutMasters/handout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016E0CE6-CB46-414A-B930-FE0D9330AF9E}"/>
    <pc:docChg chg="undo custSel addSld delSld modSld sldOrd">
      <pc:chgData name="Gé Verbeek" userId="20d2065d-8055-4a68-a463-00777506795f" providerId="ADAL" clId="{016E0CE6-CB46-414A-B930-FE0D9330AF9E}" dt="2023-11-29T15:46:34.233" v="2088" actId="47"/>
      <pc:docMkLst>
        <pc:docMk/>
      </pc:docMkLst>
      <pc:sldChg chg="addSp modSp mod modAnim">
        <pc:chgData name="Gé Verbeek" userId="20d2065d-8055-4a68-a463-00777506795f" providerId="ADAL" clId="{016E0CE6-CB46-414A-B930-FE0D9330AF9E}" dt="2023-11-29T14:52:50.290" v="1922"/>
        <pc:sldMkLst>
          <pc:docMk/>
          <pc:sldMk cId="0" sldId="292"/>
        </pc:sldMkLst>
        <pc:spChg chg="mod">
          <ac:chgData name="Gé Verbeek" userId="20d2065d-8055-4a68-a463-00777506795f" providerId="ADAL" clId="{016E0CE6-CB46-414A-B930-FE0D9330AF9E}" dt="2023-11-29T14:50:32.310" v="1913" actId="115"/>
          <ac:spMkLst>
            <pc:docMk/>
            <pc:sldMk cId="0" sldId="292"/>
            <ac:spMk id="25603" creationId="{F7C089A0-DF16-428C-9804-69767B13D9E0}"/>
          </ac:spMkLst>
        </pc:spChg>
        <pc:spChg chg="mod">
          <ac:chgData name="Gé Verbeek" userId="20d2065d-8055-4a68-a463-00777506795f" providerId="ADAL" clId="{016E0CE6-CB46-414A-B930-FE0D9330AF9E}" dt="2023-11-29T12:47:37.042" v="129" actId="14100"/>
          <ac:spMkLst>
            <pc:docMk/>
            <pc:sldMk cId="0" sldId="292"/>
            <ac:spMk id="35842" creationId="{0DACE8BC-4F05-4CC1-8355-E8912754754C}"/>
          </ac:spMkLst>
        </pc:spChg>
        <pc:picChg chg="add mod">
          <ac:chgData name="Gé Verbeek" userId="20d2065d-8055-4a68-a463-00777506795f" providerId="ADAL" clId="{016E0CE6-CB46-414A-B930-FE0D9330AF9E}" dt="2023-11-29T14:51:28.166" v="1915" actId="1076"/>
          <ac:picMkLst>
            <pc:docMk/>
            <pc:sldMk cId="0" sldId="292"/>
            <ac:picMk id="2" creationId="{B54AA423-3D9F-0638-D668-C9364D62C11B}"/>
          </ac:picMkLst>
        </pc:picChg>
        <pc:picChg chg="add mod">
          <ac:chgData name="Gé Verbeek" userId="20d2065d-8055-4a68-a463-00777506795f" providerId="ADAL" clId="{016E0CE6-CB46-414A-B930-FE0D9330AF9E}" dt="2023-11-29T14:51:49.407" v="1917" actId="1076"/>
          <ac:picMkLst>
            <pc:docMk/>
            <pc:sldMk cId="0" sldId="292"/>
            <ac:picMk id="3" creationId="{18729239-8E3F-9750-9C78-D77898A32C9B}"/>
          </ac:picMkLst>
        </pc:picChg>
      </pc:sldChg>
      <pc:sldChg chg="addSp modSp mod modAnim">
        <pc:chgData name="Gé Verbeek" userId="20d2065d-8055-4a68-a463-00777506795f" providerId="ADAL" clId="{016E0CE6-CB46-414A-B930-FE0D9330AF9E}" dt="2023-11-29T14:49:29.271" v="1909" actId="1076"/>
        <pc:sldMkLst>
          <pc:docMk/>
          <pc:sldMk cId="2775957298" sldId="395"/>
        </pc:sldMkLst>
        <pc:spChg chg="mod">
          <ac:chgData name="Gé Verbeek" userId="20d2065d-8055-4a68-a463-00777506795f" providerId="ADAL" clId="{016E0CE6-CB46-414A-B930-FE0D9330AF9E}" dt="2023-11-29T14:47:03.694" v="1874" actId="20577"/>
          <ac:spMkLst>
            <pc:docMk/>
            <pc:sldMk cId="2775957298" sldId="395"/>
            <ac:spMk id="5122" creationId="{80899F95-2E30-4511-922B-B88C19CF0D84}"/>
          </ac:spMkLst>
        </pc:spChg>
        <pc:spChg chg="mod">
          <ac:chgData name="Gé Verbeek" userId="20d2065d-8055-4a68-a463-00777506795f" providerId="ADAL" clId="{016E0CE6-CB46-414A-B930-FE0D9330AF9E}" dt="2023-11-29T14:48:05.222" v="1905" actId="5793"/>
          <ac:spMkLst>
            <pc:docMk/>
            <pc:sldMk cId="2775957298" sldId="395"/>
            <ac:spMk id="7171" creationId="{E224BC8B-2913-4038-A10D-36A485D9D174}"/>
          </ac:spMkLst>
        </pc:spChg>
        <pc:picChg chg="add mod">
          <ac:chgData name="Gé Verbeek" userId="20d2065d-8055-4a68-a463-00777506795f" providerId="ADAL" clId="{016E0CE6-CB46-414A-B930-FE0D9330AF9E}" dt="2023-11-29T14:49:29.271" v="1909" actId="1076"/>
          <ac:picMkLst>
            <pc:docMk/>
            <pc:sldMk cId="2775957298" sldId="395"/>
            <ac:picMk id="2" creationId="{87342AB7-6859-28E4-9DC8-FEE00960AC1C}"/>
          </ac:picMkLst>
        </pc:picChg>
      </pc:sldChg>
      <pc:sldChg chg="addSp modSp mod modAnim">
        <pc:chgData name="Gé Verbeek" userId="20d2065d-8055-4a68-a463-00777506795f" providerId="ADAL" clId="{016E0CE6-CB46-414A-B930-FE0D9330AF9E}" dt="2023-11-29T14:55:16.002" v="1933"/>
        <pc:sldMkLst>
          <pc:docMk/>
          <pc:sldMk cId="2713930387" sldId="396"/>
        </pc:sldMkLst>
        <pc:spChg chg="mod">
          <ac:chgData name="Gé Verbeek" userId="20d2065d-8055-4a68-a463-00777506795f" providerId="ADAL" clId="{016E0CE6-CB46-414A-B930-FE0D9330AF9E}" dt="2023-11-29T14:53:41.908" v="1924" actId="115"/>
          <ac:spMkLst>
            <pc:docMk/>
            <pc:sldMk cId="2713930387" sldId="396"/>
            <ac:spMk id="5" creationId="{328235D2-DFB6-0ECD-D13B-75DC4E8B66C1}"/>
          </ac:spMkLst>
        </pc:spChg>
        <pc:spChg chg="mod">
          <ac:chgData name="Gé Verbeek" userId="20d2065d-8055-4a68-a463-00777506795f" providerId="ADAL" clId="{016E0CE6-CB46-414A-B930-FE0D9330AF9E}" dt="2023-11-29T12:51:16.263" v="182" actId="6549"/>
          <ac:spMkLst>
            <pc:docMk/>
            <pc:sldMk cId="2713930387" sldId="396"/>
            <ac:spMk id="5122" creationId="{80899F95-2E30-4511-922B-B88C19CF0D84}"/>
          </ac:spMkLst>
        </pc:spChg>
        <pc:picChg chg="add mod">
          <ac:chgData name="Gé Verbeek" userId="20d2065d-8055-4a68-a463-00777506795f" providerId="ADAL" clId="{016E0CE6-CB46-414A-B930-FE0D9330AF9E}" dt="2023-11-29T14:54:56.664" v="1931" actId="14100"/>
          <ac:picMkLst>
            <pc:docMk/>
            <pc:sldMk cId="2713930387" sldId="396"/>
            <ac:picMk id="6" creationId="{08518830-78A7-1B11-4C23-648A99CBC2E6}"/>
          </ac:picMkLst>
        </pc:picChg>
      </pc:sldChg>
      <pc:sldChg chg="addSp modSp mod modAnim">
        <pc:chgData name="Gé Verbeek" userId="20d2065d-8055-4a68-a463-00777506795f" providerId="ADAL" clId="{016E0CE6-CB46-414A-B930-FE0D9330AF9E}" dt="2023-11-29T14:56:47.075" v="1941"/>
        <pc:sldMkLst>
          <pc:docMk/>
          <pc:sldMk cId="628450716" sldId="397"/>
        </pc:sldMkLst>
        <pc:spChg chg="mod">
          <ac:chgData name="Gé Verbeek" userId="20d2065d-8055-4a68-a463-00777506795f" providerId="ADAL" clId="{016E0CE6-CB46-414A-B930-FE0D9330AF9E}" dt="2023-11-29T12:52:48.553" v="242" actId="20577"/>
          <ac:spMkLst>
            <pc:docMk/>
            <pc:sldMk cId="628450716" sldId="397"/>
            <ac:spMk id="5122" creationId="{80899F95-2E30-4511-922B-B88C19CF0D84}"/>
          </ac:spMkLst>
        </pc:spChg>
        <pc:spChg chg="mod">
          <ac:chgData name="Gé Verbeek" userId="20d2065d-8055-4a68-a463-00777506795f" providerId="ADAL" clId="{016E0CE6-CB46-414A-B930-FE0D9330AF9E}" dt="2023-11-29T14:55:35.722" v="1936" actId="6549"/>
          <ac:spMkLst>
            <pc:docMk/>
            <pc:sldMk cId="628450716" sldId="397"/>
            <ac:spMk id="7171" creationId="{E224BC8B-2913-4038-A10D-36A485D9D174}"/>
          </ac:spMkLst>
        </pc:spChg>
        <pc:picChg chg="add mod">
          <ac:chgData name="Gé Verbeek" userId="20d2065d-8055-4a68-a463-00777506795f" providerId="ADAL" clId="{016E0CE6-CB46-414A-B930-FE0D9330AF9E}" dt="2023-11-29T14:56:43.884" v="1940" actId="1076"/>
          <ac:picMkLst>
            <pc:docMk/>
            <pc:sldMk cId="628450716" sldId="397"/>
            <ac:picMk id="2" creationId="{FB8D8B15-CF08-1558-50AE-D02630D09003}"/>
          </ac:picMkLst>
        </pc:picChg>
      </pc:sldChg>
      <pc:sldChg chg="addSp modSp mod modAnim">
        <pc:chgData name="Gé Verbeek" userId="20d2065d-8055-4a68-a463-00777506795f" providerId="ADAL" clId="{016E0CE6-CB46-414A-B930-FE0D9330AF9E}" dt="2023-11-29T14:58:30.696" v="1946" actId="1076"/>
        <pc:sldMkLst>
          <pc:docMk/>
          <pc:sldMk cId="868823767" sldId="398"/>
        </pc:sldMkLst>
        <pc:spChg chg="mod">
          <ac:chgData name="Gé Verbeek" userId="20d2065d-8055-4a68-a463-00777506795f" providerId="ADAL" clId="{016E0CE6-CB46-414A-B930-FE0D9330AF9E}" dt="2023-11-29T12:57:44.761" v="372" actId="27636"/>
          <ac:spMkLst>
            <pc:docMk/>
            <pc:sldMk cId="868823767" sldId="398"/>
            <ac:spMk id="25603" creationId="{F7C089A0-DF16-428C-9804-69767B13D9E0}"/>
          </ac:spMkLst>
        </pc:spChg>
        <pc:spChg chg="mod">
          <ac:chgData name="Gé Verbeek" userId="20d2065d-8055-4a68-a463-00777506795f" providerId="ADAL" clId="{016E0CE6-CB46-414A-B930-FE0D9330AF9E}" dt="2023-11-29T12:57:00.133" v="364" actId="20577"/>
          <ac:spMkLst>
            <pc:docMk/>
            <pc:sldMk cId="868823767" sldId="398"/>
            <ac:spMk id="35842" creationId="{0DACE8BC-4F05-4CC1-8355-E8912754754C}"/>
          </ac:spMkLst>
        </pc:spChg>
        <pc:picChg chg="add mod">
          <ac:chgData name="Gé Verbeek" userId="20d2065d-8055-4a68-a463-00777506795f" providerId="ADAL" clId="{016E0CE6-CB46-414A-B930-FE0D9330AF9E}" dt="2023-11-29T14:58:30.696" v="1946" actId="1076"/>
          <ac:picMkLst>
            <pc:docMk/>
            <pc:sldMk cId="868823767" sldId="398"/>
            <ac:picMk id="2" creationId="{3E4CE07B-3D97-386B-A8A8-A4A487C8F584}"/>
          </ac:picMkLst>
        </pc:picChg>
      </pc:sldChg>
      <pc:sldChg chg="addSp modSp mod modAnim">
        <pc:chgData name="Gé Verbeek" userId="20d2065d-8055-4a68-a463-00777506795f" providerId="ADAL" clId="{016E0CE6-CB46-414A-B930-FE0D9330AF9E}" dt="2023-11-29T15:01:15.256" v="1964" actId="20577"/>
        <pc:sldMkLst>
          <pc:docMk/>
          <pc:sldMk cId="1376276554" sldId="399"/>
        </pc:sldMkLst>
        <pc:spChg chg="mod">
          <ac:chgData name="Gé Verbeek" userId="20d2065d-8055-4a68-a463-00777506795f" providerId="ADAL" clId="{016E0CE6-CB46-414A-B930-FE0D9330AF9E}" dt="2023-11-29T15:01:15.256" v="1964" actId="20577"/>
          <ac:spMkLst>
            <pc:docMk/>
            <pc:sldMk cId="1376276554" sldId="399"/>
            <ac:spMk id="5" creationId="{328235D2-DFB6-0ECD-D13B-75DC4E8B66C1}"/>
          </ac:spMkLst>
        </pc:spChg>
        <pc:spChg chg="mod">
          <ac:chgData name="Gé Verbeek" userId="20d2065d-8055-4a68-a463-00777506795f" providerId="ADAL" clId="{016E0CE6-CB46-414A-B930-FE0D9330AF9E}" dt="2023-11-29T13:02:59.376" v="438" actId="20577"/>
          <ac:spMkLst>
            <pc:docMk/>
            <pc:sldMk cId="1376276554" sldId="399"/>
            <ac:spMk id="5122" creationId="{80899F95-2E30-4511-922B-B88C19CF0D84}"/>
          </ac:spMkLst>
        </pc:spChg>
        <pc:picChg chg="add mod">
          <ac:chgData name="Gé Verbeek" userId="20d2065d-8055-4a68-a463-00777506795f" providerId="ADAL" clId="{016E0CE6-CB46-414A-B930-FE0D9330AF9E}" dt="2023-11-29T13:01:55.093" v="392" actId="14100"/>
          <ac:picMkLst>
            <pc:docMk/>
            <pc:sldMk cId="1376276554" sldId="399"/>
            <ac:picMk id="3" creationId="{0102D410-E828-AABF-9FFA-88EA5A863C14}"/>
          </ac:picMkLst>
        </pc:picChg>
      </pc:sldChg>
      <pc:sldChg chg="addSp modSp mod modAnim">
        <pc:chgData name="Gé Verbeek" userId="20d2065d-8055-4a68-a463-00777506795f" providerId="ADAL" clId="{016E0CE6-CB46-414A-B930-FE0D9330AF9E}" dt="2023-11-29T13:04:58.059" v="503" actId="1076"/>
        <pc:sldMkLst>
          <pc:docMk/>
          <pc:sldMk cId="1913960213" sldId="400"/>
        </pc:sldMkLst>
        <pc:spChg chg="mod">
          <ac:chgData name="Gé Verbeek" userId="20d2065d-8055-4a68-a463-00777506795f" providerId="ADAL" clId="{016E0CE6-CB46-414A-B930-FE0D9330AF9E}" dt="2023-11-29T13:03:25.843" v="471" actId="20577"/>
          <ac:spMkLst>
            <pc:docMk/>
            <pc:sldMk cId="1913960213" sldId="400"/>
            <ac:spMk id="5122" creationId="{80899F95-2E30-4511-922B-B88C19CF0D84}"/>
          </ac:spMkLst>
        </pc:spChg>
        <pc:spChg chg="mod">
          <ac:chgData name="Gé Verbeek" userId="20d2065d-8055-4a68-a463-00777506795f" providerId="ADAL" clId="{016E0CE6-CB46-414A-B930-FE0D9330AF9E}" dt="2023-11-29T13:04:55.705" v="502" actId="6549"/>
          <ac:spMkLst>
            <pc:docMk/>
            <pc:sldMk cId="1913960213" sldId="400"/>
            <ac:spMk id="7171" creationId="{E224BC8B-2913-4038-A10D-36A485D9D174}"/>
          </ac:spMkLst>
        </pc:spChg>
        <pc:picChg chg="add mod">
          <ac:chgData name="Gé Verbeek" userId="20d2065d-8055-4a68-a463-00777506795f" providerId="ADAL" clId="{016E0CE6-CB46-414A-B930-FE0D9330AF9E}" dt="2023-11-29T13:04:58.059" v="503" actId="1076"/>
          <ac:picMkLst>
            <pc:docMk/>
            <pc:sldMk cId="1913960213" sldId="400"/>
            <ac:picMk id="3" creationId="{BF9995B7-CD7E-A865-3133-2A88A4D529C8}"/>
          </ac:picMkLst>
        </pc:picChg>
      </pc:sldChg>
      <pc:sldChg chg="addSp modSp mod modAnim">
        <pc:chgData name="Gé Verbeek" userId="20d2065d-8055-4a68-a463-00777506795f" providerId="ADAL" clId="{016E0CE6-CB46-414A-B930-FE0D9330AF9E}" dt="2023-11-29T15:04:26.773" v="1976"/>
        <pc:sldMkLst>
          <pc:docMk/>
          <pc:sldMk cId="2280705632" sldId="401"/>
        </pc:sldMkLst>
        <pc:spChg chg="mod">
          <ac:chgData name="Gé Verbeek" userId="20d2065d-8055-4a68-a463-00777506795f" providerId="ADAL" clId="{016E0CE6-CB46-414A-B930-FE0D9330AF9E}" dt="2023-11-29T15:02:59.110" v="1965" actId="20577"/>
          <ac:spMkLst>
            <pc:docMk/>
            <pc:sldMk cId="2280705632" sldId="401"/>
            <ac:spMk id="25603" creationId="{F7C089A0-DF16-428C-9804-69767B13D9E0}"/>
          </ac:spMkLst>
        </pc:spChg>
        <pc:spChg chg="mod">
          <ac:chgData name="Gé Verbeek" userId="20d2065d-8055-4a68-a463-00777506795f" providerId="ADAL" clId="{016E0CE6-CB46-414A-B930-FE0D9330AF9E}" dt="2023-11-29T13:06:08.639" v="518" actId="6549"/>
          <ac:spMkLst>
            <pc:docMk/>
            <pc:sldMk cId="2280705632" sldId="401"/>
            <ac:spMk id="35842" creationId="{0DACE8BC-4F05-4CC1-8355-E8912754754C}"/>
          </ac:spMkLst>
        </pc:spChg>
        <pc:picChg chg="add mod">
          <ac:chgData name="Gé Verbeek" userId="20d2065d-8055-4a68-a463-00777506795f" providerId="ADAL" clId="{016E0CE6-CB46-414A-B930-FE0D9330AF9E}" dt="2023-11-29T15:03:54.855" v="1971" actId="1440"/>
          <ac:picMkLst>
            <pc:docMk/>
            <pc:sldMk cId="2280705632" sldId="401"/>
            <ac:picMk id="2" creationId="{7997FEF3-6E92-7DF3-A280-E94B6E516232}"/>
          </ac:picMkLst>
        </pc:picChg>
      </pc:sldChg>
      <pc:sldChg chg="addSp modSp mod modAnim">
        <pc:chgData name="Gé Verbeek" userId="20d2065d-8055-4a68-a463-00777506795f" providerId="ADAL" clId="{016E0CE6-CB46-414A-B930-FE0D9330AF9E}" dt="2023-11-29T15:05:50.107" v="1983" actId="14100"/>
        <pc:sldMkLst>
          <pc:docMk/>
          <pc:sldMk cId="1006213060" sldId="402"/>
        </pc:sldMkLst>
        <pc:spChg chg="mod">
          <ac:chgData name="Gé Verbeek" userId="20d2065d-8055-4a68-a463-00777506795f" providerId="ADAL" clId="{016E0CE6-CB46-414A-B930-FE0D9330AF9E}" dt="2023-11-29T13:09:25.383" v="556" actId="6549"/>
          <ac:spMkLst>
            <pc:docMk/>
            <pc:sldMk cId="1006213060" sldId="402"/>
            <ac:spMk id="5" creationId="{328235D2-DFB6-0ECD-D13B-75DC4E8B66C1}"/>
          </ac:spMkLst>
        </pc:spChg>
        <pc:spChg chg="mod">
          <ac:chgData name="Gé Verbeek" userId="20d2065d-8055-4a68-a463-00777506795f" providerId="ADAL" clId="{016E0CE6-CB46-414A-B930-FE0D9330AF9E}" dt="2023-11-29T13:07:49.801" v="546" actId="20577"/>
          <ac:spMkLst>
            <pc:docMk/>
            <pc:sldMk cId="1006213060" sldId="402"/>
            <ac:spMk id="5122" creationId="{80899F95-2E30-4511-922B-B88C19CF0D84}"/>
          </ac:spMkLst>
        </pc:spChg>
        <pc:picChg chg="add mod">
          <ac:chgData name="Gé Verbeek" userId="20d2065d-8055-4a68-a463-00777506795f" providerId="ADAL" clId="{016E0CE6-CB46-414A-B930-FE0D9330AF9E}" dt="2023-11-29T15:05:50.107" v="1983" actId="14100"/>
          <ac:picMkLst>
            <pc:docMk/>
            <pc:sldMk cId="1006213060" sldId="402"/>
            <ac:picMk id="2" creationId="{33C89393-52F9-202A-5D4E-51D9006182EF}"/>
          </ac:picMkLst>
        </pc:picChg>
      </pc:sldChg>
      <pc:sldChg chg="modSp mod modAnim">
        <pc:chgData name="Gé Verbeek" userId="20d2065d-8055-4a68-a463-00777506795f" providerId="ADAL" clId="{016E0CE6-CB46-414A-B930-FE0D9330AF9E}" dt="2023-11-29T15:07:39.798" v="2002"/>
        <pc:sldMkLst>
          <pc:docMk/>
          <pc:sldMk cId="3249492563" sldId="403"/>
        </pc:sldMkLst>
        <pc:spChg chg="mod">
          <ac:chgData name="Gé Verbeek" userId="20d2065d-8055-4a68-a463-00777506795f" providerId="ADAL" clId="{016E0CE6-CB46-414A-B930-FE0D9330AF9E}" dt="2023-11-29T13:10:26.475" v="571" actId="20577"/>
          <ac:spMkLst>
            <pc:docMk/>
            <pc:sldMk cId="3249492563" sldId="403"/>
            <ac:spMk id="5122" creationId="{80899F95-2E30-4511-922B-B88C19CF0D84}"/>
          </ac:spMkLst>
        </pc:spChg>
        <pc:spChg chg="mod">
          <ac:chgData name="Gé Verbeek" userId="20d2065d-8055-4a68-a463-00777506795f" providerId="ADAL" clId="{016E0CE6-CB46-414A-B930-FE0D9330AF9E}" dt="2023-11-29T13:11:30.236" v="581" actId="20577"/>
          <ac:spMkLst>
            <pc:docMk/>
            <pc:sldMk cId="3249492563" sldId="403"/>
            <ac:spMk id="7171" creationId="{E224BC8B-2913-4038-A10D-36A485D9D174}"/>
          </ac:spMkLst>
        </pc:spChg>
      </pc:sldChg>
      <pc:sldChg chg="addSp modSp mod ord modAnim">
        <pc:chgData name="Gé Verbeek" userId="20d2065d-8055-4a68-a463-00777506795f" providerId="ADAL" clId="{016E0CE6-CB46-414A-B930-FE0D9330AF9E}" dt="2023-11-29T15:07:13.935" v="2001" actId="1440"/>
        <pc:sldMkLst>
          <pc:docMk/>
          <pc:sldMk cId="2886563040" sldId="404"/>
        </pc:sldMkLst>
        <pc:spChg chg="mod">
          <ac:chgData name="Gé Verbeek" userId="20d2065d-8055-4a68-a463-00777506795f" providerId="ADAL" clId="{016E0CE6-CB46-414A-B930-FE0D9330AF9E}" dt="2023-11-29T15:06:08.674" v="1984" actId="20577"/>
          <ac:spMkLst>
            <pc:docMk/>
            <pc:sldMk cId="2886563040" sldId="404"/>
            <ac:spMk id="25603" creationId="{F7C089A0-DF16-428C-9804-69767B13D9E0}"/>
          </ac:spMkLst>
        </pc:spChg>
        <pc:spChg chg="mod">
          <ac:chgData name="Gé Verbeek" userId="20d2065d-8055-4a68-a463-00777506795f" providerId="ADAL" clId="{016E0CE6-CB46-414A-B930-FE0D9330AF9E}" dt="2023-11-29T15:06:34.518" v="1997" actId="20577"/>
          <ac:spMkLst>
            <pc:docMk/>
            <pc:sldMk cId="2886563040" sldId="404"/>
            <ac:spMk id="35842" creationId="{0DACE8BC-4F05-4CC1-8355-E8912754754C}"/>
          </ac:spMkLst>
        </pc:spChg>
        <pc:picChg chg="add mod">
          <ac:chgData name="Gé Verbeek" userId="20d2065d-8055-4a68-a463-00777506795f" providerId="ADAL" clId="{016E0CE6-CB46-414A-B930-FE0D9330AF9E}" dt="2023-11-29T15:07:13.935" v="2001" actId="1440"/>
          <ac:picMkLst>
            <pc:docMk/>
            <pc:sldMk cId="2886563040" sldId="404"/>
            <ac:picMk id="2" creationId="{8C9B1E86-21C1-98D8-DF0F-BE79262F7E97}"/>
          </ac:picMkLst>
        </pc:picChg>
      </pc:sldChg>
      <pc:sldChg chg="addSp delSp modSp mod modAnim">
        <pc:chgData name="Gé Verbeek" userId="20d2065d-8055-4a68-a463-00777506795f" providerId="ADAL" clId="{016E0CE6-CB46-414A-B930-FE0D9330AF9E}" dt="2023-11-29T15:10:22.365" v="2011" actId="14100"/>
        <pc:sldMkLst>
          <pc:docMk/>
          <pc:sldMk cId="1529171754" sldId="405"/>
        </pc:sldMkLst>
        <pc:spChg chg="mod">
          <ac:chgData name="Gé Verbeek" userId="20d2065d-8055-4a68-a463-00777506795f" providerId="ADAL" clId="{016E0CE6-CB46-414A-B930-FE0D9330AF9E}" dt="2023-11-29T13:15:37.566" v="661" actId="20577"/>
          <ac:spMkLst>
            <pc:docMk/>
            <pc:sldMk cId="1529171754" sldId="405"/>
            <ac:spMk id="5" creationId="{328235D2-DFB6-0ECD-D13B-75DC4E8B66C1}"/>
          </ac:spMkLst>
        </pc:spChg>
        <pc:spChg chg="mod">
          <ac:chgData name="Gé Verbeek" userId="20d2065d-8055-4a68-a463-00777506795f" providerId="ADAL" clId="{016E0CE6-CB46-414A-B930-FE0D9330AF9E}" dt="2023-11-29T13:14:57.980" v="655" actId="20577"/>
          <ac:spMkLst>
            <pc:docMk/>
            <pc:sldMk cId="1529171754" sldId="405"/>
            <ac:spMk id="5122" creationId="{80899F95-2E30-4511-922B-B88C19CF0D84}"/>
          </ac:spMkLst>
        </pc:spChg>
        <pc:picChg chg="add del mod">
          <ac:chgData name="Gé Verbeek" userId="20d2065d-8055-4a68-a463-00777506795f" providerId="ADAL" clId="{016E0CE6-CB46-414A-B930-FE0D9330AF9E}" dt="2023-11-29T15:08:58.901" v="2008" actId="478"/>
          <ac:picMkLst>
            <pc:docMk/>
            <pc:sldMk cId="1529171754" sldId="405"/>
            <ac:picMk id="2" creationId="{04A99676-6C3C-525A-0B20-05DF12C950D5}"/>
          </ac:picMkLst>
        </pc:picChg>
        <pc:picChg chg="add mod">
          <ac:chgData name="Gé Verbeek" userId="20d2065d-8055-4a68-a463-00777506795f" providerId="ADAL" clId="{016E0CE6-CB46-414A-B930-FE0D9330AF9E}" dt="2023-11-29T15:10:22.365" v="2011" actId="14100"/>
          <ac:picMkLst>
            <pc:docMk/>
            <pc:sldMk cId="1529171754" sldId="405"/>
            <ac:picMk id="3" creationId="{02DDD35A-613A-F681-98E2-D748C245CF5D}"/>
          </ac:picMkLst>
        </pc:picChg>
      </pc:sldChg>
      <pc:sldChg chg="addSp modSp mod modAnim">
        <pc:chgData name="Gé Verbeek" userId="20d2065d-8055-4a68-a463-00777506795f" providerId="ADAL" clId="{016E0CE6-CB46-414A-B930-FE0D9330AF9E}" dt="2023-11-29T15:29:39.031" v="2016" actId="1076"/>
        <pc:sldMkLst>
          <pc:docMk/>
          <pc:sldMk cId="378559477" sldId="406"/>
        </pc:sldMkLst>
        <pc:spChg chg="mod">
          <ac:chgData name="Gé Verbeek" userId="20d2065d-8055-4a68-a463-00777506795f" providerId="ADAL" clId="{016E0CE6-CB46-414A-B930-FE0D9330AF9E}" dt="2023-11-29T13:16:03.603" v="671" actId="20577"/>
          <ac:spMkLst>
            <pc:docMk/>
            <pc:sldMk cId="378559477" sldId="406"/>
            <ac:spMk id="5122" creationId="{80899F95-2E30-4511-922B-B88C19CF0D84}"/>
          </ac:spMkLst>
        </pc:spChg>
        <pc:spChg chg="mod">
          <ac:chgData name="Gé Verbeek" userId="20d2065d-8055-4a68-a463-00777506795f" providerId="ADAL" clId="{016E0CE6-CB46-414A-B930-FE0D9330AF9E}" dt="2023-11-29T13:16:39.396" v="680" actId="20577"/>
          <ac:spMkLst>
            <pc:docMk/>
            <pc:sldMk cId="378559477" sldId="406"/>
            <ac:spMk id="7171" creationId="{E224BC8B-2913-4038-A10D-36A485D9D174}"/>
          </ac:spMkLst>
        </pc:spChg>
        <pc:picChg chg="add mod">
          <ac:chgData name="Gé Verbeek" userId="20d2065d-8055-4a68-a463-00777506795f" providerId="ADAL" clId="{016E0CE6-CB46-414A-B930-FE0D9330AF9E}" dt="2023-11-29T15:29:39.031" v="2016" actId="1076"/>
          <ac:picMkLst>
            <pc:docMk/>
            <pc:sldMk cId="378559477" sldId="406"/>
            <ac:picMk id="2" creationId="{1A8DB059-40C0-2A29-D263-29DCC95414AC}"/>
          </ac:picMkLst>
        </pc:picChg>
      </pc:sldChg>
      <pc:sldChg chg="addSp modSp mod">
        <pc:chgData name="Gé Verbeek" userId="20d2065d-8055-4a68-a463-00777506795f" providerId="ADAL" clId="{016E0CE6-CB46-414A-B930-FE0D9330AF9E}" dt="2023-11-29T15:30:33.701" v="2020" actId="20577"/>
        <pc:sldMkLst>
          <pc:docMk/>
          <pc:sldMk cId="3288945913" sldId="407"/>
        </pc:sldMkLst>
        <pc:spChg chg="mod">
          <ac:chgData name="Gé Verbeek" userId="20d2065d-8055-4a68-a463-00777506795f" providerId="ADAL" clId="{016E0CE6-CB46-414A-B930-FE0D9330AF9E}" dt="2023-11-29T15:30:33.701" v="2020" actId="20577"/>
          <ac:spMkLst>
            <pc:docMk/>
            <pc:sldMk cId="3288945913" sldId="407"/>
            <ac:spMk id="25603" creationId="{F7C089A0-DF16-428C-9804-69767B13D9E0}"/>
          </ac:spMkLst>
        </pc:spChg>
        <pc:spChg chg="mod">
          <ac:chgData name="Gé Verbeek" userId="20d2065d-8055-4a68-a463-00777506795f" providerId="ADAL" clId="{016E0CE6-CB46-414A-B930-FE0D9330AF9E}" dt="2023-11-29T13:43:04.338" v="690" actId="14100"/>
          <ac:spMkLst>
            <pc:docMk/>
            <pc:sldMk cId="3288945913" sldId="407"/>
            <ac:spMk id="35842" creationId="{0DACE8BC-4F05-4CC1-8355-E8912754754C}"/>
          </ac:spMkLst>
        </pc:spChg>
        <pc:picChg chg="add mod">
          <ac:chgData name="Gé Verbeek" userId="20d2065d-8055-4a68-a463-00777506795f" providerId="ADAL" clId="{016E0CE6-CB46-414A-B930-FE0D9330AF9E}" dt="2023-11-29T15:30:06.774" v="2018" actId="1076"/>
          <ac:picMkLst>
            <pc:docMk/>
            <pc:sldMk cId="3288945913" sldId="407"/>
            <ac:picMk id="2" creationId="{CA88762B-AFCA-8635-5B4C-F7BD6C57A5A4}"/>
          </ac:picMkLst>
        </pc:picChg>
      </pc:sldChg>
      <pc:sldChg chg="addSp modSp mod modAnim">
        <pc:chgData name="Gé Verbeek" userId="20d2065d-8055-4a68-a463-00777506795f" providerId="ADAL" clId="{016E0CE6-CB46-414A-B930-FE0D9330AF9E}" dt="2023-11-29T15:36:02.014" v="2031" actId="1076"/>
        <pc:sldMkLst>
          <pc:docMk/>
          <pc:sldMk cId="2008824788" sldId="408"/>
        </pc:sldMkLst>
        <pc:spChg chg="mod">
          <ac:chgData name="Gé Verbeek" userId="20d2065d-8055-4a68-a463-00777506795f" providerId="ADAL" clId="{016E0CE6-CB46-414A-B930-FE0D9330AF9E}" dt="2023-11-29T15:33:26.177" v="2028" actId="27636"/>
          <ac:spMkLst>
            <pc:docMk/>
            <pc:sldMk cId="2008824788" sldId="408"/>
            <ac:spMk id="5" creationId="{328235D2-DFB6-0ECD-D13B-75DC4E8B66C1}"/>
          </ac:spMkLst>
        </pc:spChg>
        <pc:spChg chg="mod">
          <ac:chgData name="Gé Verbeek" userId="20d2065d-8055-4a68-a463-00777506795f" providerId="ADAL" clId="{016E0CE6-CB46-414A-B930-FE0D9330AF9E}" dt="2023-11-29T13:46:40.061" v="834" actId="6549"/>
          <ac:spMkLst>
            <pc:docMk/>
            <pc:sldMk cId="2008824788" sldId="408"/>
            <ac:spMk id="5122" creationId="{80899F95-2E30-4511-922B-B88C19CF0D84}"/>
          </ac:spMkLst>
        </pc:spChg>
        <pc:picChg chg="add mod">
          <ac:chgData name="Gé Verbeek" userId="20d2065d-8055-4a68-a463-00777506795f" providerId="ADAL" clId="{016E0CE6-CB46-414A-B930-FE0D9330AF9E}" dt="2023-11-29T15:36:02.014" v="2031" actId="1076"/>
          <ac:picMkLst>
            <pc:docMk/>
            <pc:sldMk cId="2008824788" sldId="408"/>
            <ac:picMk id="2" creationId="{127AF4BF-10F2-65A1-B051-8A701CC5EE05}"/>
          </ac:picMkLst>
        </pc:picChg>
      </pc:sldChg>
      <pc:sldChg chg="modSp mod modAnim">
        <pc:chgData name="Gé Verbeek" userId="20d2065d-8055-4a68-a463-00777506795f" providerId="ADAL" clId="{016E0CE6-CB46-414A-B930-FE0D9330AF9E}" dt="2023-11-29T14:11:47.641" v="1274" actId="27636"/>
        <pc:sldMkLst>
          <pc:docMk/>
          <pc:sldMk cId="717454321" sldId="409"/>
        </pc:sldMkLst>
        <pc:spChg chg="mod">
          <ac:chgData name="Gé Verbeek" userId="20d2065d-8055-4a68-a463-00777506795f" providerId="ADAL" clId="{016E0CE6-CB46-414A-B930-FE0D9330AF9E}" dt="2023-11-29T13:53:30.571" v="1134" actId="14100"/>
          <ac:spMkLst>
            <pc:docMk/>
            <pc:sldMk cId="717454321" sldId="409"/>
            <ac:spMk id="5122" creationId="{80899F95-2E30-4511-922B-B88C19CF0D84}"/>
          </ac:spMkLst>
        </pc:spChg>
        <pc:spChg chg="mod">
          <ac:chgData name="Gé Verbeek" userId="20d2065d-8055-4a68-a463-00777506795f" providerId="ADAL" clId="{016E0CE6-CB46-414A-B930-FE0D9330AF9E}" dt="2023-11-29T14:11:47.641" v="1274" actId="27636"/>
          <ac:spMkLst>
            <pc:docMk/>
            <pc:sldMk cId="717454321" sldId="409"/>
            <ac:spMk id="7171" creationId="{E224BC8B-2913-4038-A10D-36A485D9D174}"/>
          </ac:spMkLst>
        </pc:spChg>
      </pc:sldChg>
      <pc:sldChg chg="addSp modSp mod modAnim">
        <pc:chgData name="Gé Verbeek" userId="20d2065d-8055-4a68-a463-00777506795f" providerId="ADAL" clId="{016E0CE6-CB46-414A-B930-FE0D9330AF9E}" dt="2023-11-29T15:37:18.590" v="2037" actId="1076"/>
        <pc:sldMkLst>
          <pc:docMk/>
          <pc:sldMk cId="2624429373" sldId="410"/>
        </pc:sldMkLst>
        <pc:spChg chg="mod">
          <ac:chgData name="Gé Verbeek" userId="20d2065d-8055-4a68-a463-00777506795f" providerId="ADAL" clId="{016E0CE6-CB46-414A-B930-FE0D9330AF9E}" dt="2023-11-29T13:59:29.109" v="1260" actId="313"/>
          <ac:spMkLst>
            <pc:docMk/>
            <pc:sldMk cId="2624429373" sldId="410"/>
            <ac:spMk id="25603" creationId="{F7C089A0-DF16-428C-9804-69767B13D9E0}"/>
          </ac:spMkLst>
        </pc:spChg>
        <pc:spChg chg="mod">
          <ac:chgData name="Gé Verbeek" userId="20d2065d-8055-4a68-a463-00777506795f" providerId="ADAL" clId="{016E0CE6-CB46-414A-B930-FE0D9330AF9E}" dt="2023-11-29T13:58:50.928" v="1256" actId="14100"/>
          <ac:spMkLst>
            <pc:docMk/>
            <pc:sldMk cId="2624429373" sldId="410"/>
            <ac:spMk id="35842" creationId="{0DACE8BC-4F05-4CC1-8355-E8912754754C}"/>
          </ac:spMkLst>
        </pc:spChg>
        <pc:picChg chg="add mod">
          <ac:chgData name="Gé Verbeek" userId="20d2065d-8055-4a68-a463-00777506795f" providerId="ADAL" clId="{016E0CE6-CB46-414A-B930-FE0D9330AF9E}" dt="2023-11-29T15:37:18.590" v="2037" actId="1076"/>
          <ac:picMkLst>
            <pc:docMk/>
            <pc:sldMk cId="2624429373" sldId="410"/>
            <ac:picMk id="2" creationId="{1D960BD1-2930-9CF9-993A-7E23A5BC22D4}"/>
          </ac:picMkLst>
        </pc:picChg>
      </pc:sldChg>
      <pc:sldChg chg="addSp delSp modSp mod modAnim">
        <pc:chgData name="Gé Verbeek" userId="20d2065d-8055-4a68-a463-00777506795f" providerId="ADAL" clId="{016E0CE6-CB46-414A-B930-FE0D9330AF9E}" dt="2023-11-29T15:39:28.038" v="2049"/>
        <pc:sldMkLst>
          <pc:docMk/>
          <pc:sldMk cId="3859075732" sldId="411"/>
        </pc:sldMkLst>
        <pc:spChg chg="add del mod">
          <ac:chgData name="Gé Verbeek" userId="20d2065d-8055-4a68-a463-00777506795f" providerId="ADAL" clId="{016E0CE6-CB46-414A-B930-FE0D9330AF9E}" dt="2023-11-29T14:16:00.785" v="1306" actId="478"/>
          <ac:spMkLst>
            <pc:docMk/>
            <pc:sldMk cId="3859075732" sldId="411"/>
            <ac:spMk id="3" creationId="{5662DE26-217A-0119-BE67-CAC10CDFB62F}"/>
          </ac:spMkLst>
        </pc:spChg>
        <pc:spChg chg="add del mod">
          <ac:chgData name="Gé Verbeek" userId="20d2065d-8055-4a68-a463-00777506795f" providerId="ADAL" clId="{016E0CE6-CB46-414A-B930-FE0D9330AF9E}" dt="2023-11-29T15:37:28.844" v="2041" actId="20577"/>
          <ac:spMkLst>
            <pc:docMk/>
            <pc:sldMk cId="3859075732" sldId="411"/>
            <ac:spMk id="5" creationId="{328235D2-DFB6-0ECD-D13B-75DC4E8B66C1}"/>
          </ac:spMkLst>
        </pc:spChg>
        <pc:spChg chg="mod">
          <ac:chgData name="Gé Verbeek" userId="20d2065d-8055-4a68-a463-00777506795f" providerId="ADAL" clId="{016E0CE6-CB46-414A-B930-FE0D9330AF9E}" dt="2023-11-29T14:15:04.229" v="1301" actId="20577"/>
          <ac:spMkLst>
            <pc:docMk/>
            <pc:sldMk cId="3859075732" sldId="411"/>
            <ac:spMk id="5122" creationId="{80899F95-2E30-4511-922B-B88C19CF0D84}"/>
          </ac:spMkLst>
        </pc:spChg>
        <pc:picChg chg="add mod">
          <ac:chgData name="Gé Verbeek" userId="20d2065d-8055-4a68-a463-00777506795f" providerId="ADAL" clId="{016E0CE6-CB46-414A-B930-FE0D9330AF9E}" dt="2023-11-29T15:37:52.990" v="2043" actId="1076"/>
          <ac:picMkLst>
            <pc:docMk/>
            <pc:sldMk cId="3859075732" sldId="411"/>
            <ac:picMk id="4" creationId="{3FB39C2F-37C2-F45C-D2BF-0B342E27DB63}"/>
          </ac:picMkLst>
        </pc:picChg>
      </pc:sldChg>
      <pc:sldChg chg="addSp modSp add mod modAnim">
        <pc:chgData name="Gé Verbeek" userId="20d2065d-8055-4a68-a463-00777506795f" providerId="ADAL" clId="{016E0CE6-CB46-414A-B930-FE0D9330AF9E}" dt="2023-11-29T15:42:06.396" v="2062" actId="1076"/>
        <pc:sldMkLst>
          <pc:docMk/>
          <pc:sldMk cId="2318034096" sldId="412"/>
        </pc:sldMkLst>
        <pc:spChg chg="mod">
          <ac:chgData name="Gé Verbeek" userId="20d2065d-8055-4a68-a463-00777506795f" providerId="ADAL" clId="{016E0CE6-CB46-414A-B930-FE0D9330AF9E}" dt="2023-11-29T14:20:34.922" v="1378" actId="20577"/>
          <ac:spMkLst>
            <pc:docMk/>
            <pc:sldMk cId="2318034096" sldId="412"/>
            <ac:spMk id="5122" creationId="{80899F95-2E30-4511-922B-B88C19CF0D84}"/>
          </ac:spMkLst>
        </pc:spChg>
        <pc:spChg chg="mod">
          <ac:chgData name="Gé Verbeek" userId="20d2065d-8055-4a68-a463-00777506795f" providerId="ADAL" clId="{016E0CE6-CB46-414A-B930-FE0D9330AF9E}" dt="2023-11-29T14:23:11.248" v="1473" actId="12"/>
          <ac:spMkLst>
            <pc:docMk/>
            <pc:sldMk cId="2318034096" sldId="412"/>
            <ac:spMk id="7171" creationId="{E224BC8B-2913-4038-A10D-36A485D9D174}"/>
          </ac:spMkLst>
        </pc:spChg>
        <pc:picChg chg="add mod">
          <ac:chgData name="Gé Verbeek" userId="20d2065d-8055-4a68-a463-00777506795f" providerId="ADAL" clId="{016E0CE6-CB46-414A-B930-FE0D9330AF9E}" dt="2023-11-29T15:42:06.396" v="2062" actId="1076"/>
          <ac:picMkLst>
            <pc:docMk/>
            <pc:sldMk cId="2318034096" sldId="412"/>
            <ac:picMk id="2" creationId="{9C07606A-1623-7C3A-6539-1BAB97141438}"/>
          </ac:picMkLst>
        </pc:picChg>
      </pc:sldChg>
      <pc:sldChg chg="addSp modSp add mod replId modAnim">
        <pc:chgData name="Gé Verbeek" userId="20d2065d-8055-4a68-a463-00777506795f" providerId="ADAL" clId="{016E0CE6-CB46-414A-B930-FE0D9330AF9E}" dt="2023-11-29T15:42:59.123" v="2067"/>
        <pc:sldMkLst>
          <pc:docMk/>
          <pc:sldMk cId="2189965347" sldId="413"/>
        </pc:sldMkLst>
        <pc:spChg chg="mod">
          <ac:chgData name="Gé Verbeek" userId="20d2065d-8055-4a68-a463-00777506795f" providerId="ADAL" clId="{016E0CE6-CB46-414A-B930-FE0D9330AF9E}" dt="2023-11-29T14:27:55.575" v="1514" actId="27636"/>
          <ac:spMkLst>
            <pc:docMk/>
            <pc:sldMk cId="2189965347" sldId="413"/>
            <ac:spMk id="25603" creationId="{F7C089A0-DF16-428C-9804-69767B13D9E0}"/>
          </ac:spMkLst>
        </pc:spChg>
        <pc:spChg chg="mod">
          <ac:chgData name="Gé Verbeek" userId="20d2065d-8055-4a68-a463-00777506795f" providerId="ADAL" clId="{016E0CE6-CB46-414A-B930-FE0D9330AF9E}" dt="2023-11-29T14:26:27.142" v="1487" actId="20577"/>
          <ac:spMkLst>
            <pc:docMk/>
            <pc:sldMk cId="2189965347" sldId="413"/>
            <ac:spMk id="35842" creationId="{0DACE8BC-4F05-4CC1-8355-E8912754754C}"/>
          </ac:spMkLst>
        </pc:spChg>
        <pc:picChg chg="add mod">
          <ac:chgData name="Gé Verbeek" userId="20d2065d-8055-4a68-a463-00777506795f" providerId="ADAL" clId="{016E0CE6-CB46-414A-B930-FE0D9330AF9E}" dt="2023-11-29T15:42:46.415" v="2064" actId="1076"/>
          <ac:picMkLst>
            <pc:docMk/>
            <pc:sldMk cId="2189965347" sldId="413"/>
            <ac:picMk id="2" creationId="{DDDA1734-C771-2299-BDCD-378EA24D91CB}"/>
          </ac:picMkLst>
        </pc:picChg>
      </pc:sldChg>
      <pc:sldChg chg="addSp modSp add mod replId modAnim">
        <pc:chgData name="Gé Verbeek" userId="20d2065d-8055-4a68-a463-00777506795f" providerId="ADAL" clId="{016E0CE6-CB46-414A-B930-FE0D9330AF9E}" dt="2023-11-29T15:44:01.858" v="2072" actId="1076"/>
        <pc:sldMkLst>
          <pc:docMk/>
          <pc:sldMk cId="4010491318" sldId="414"/>
        </pc:sldMkLst>
        <pc:spChg chg="mod">
          <ac:chgData name="Gé Verbeek" userId="20d2065d-8055-4a68-a463-00777506795f" providerId="ADAL" clId="{016E0CE6-CB46-414A-B930-FE0D9330AF9E}" dt="2023-11-29T14:31:46.321" v="1599" actId="20577"/>
          <ac:spMkLst>
            <pc:docMk/>
            <pc:sldMk cId="4010491318" sldId="414"/>
            <ac:spMk id="5" creationId="{328235D2-DFB6-0ECD-D13B-75DC4E8B66C1}"/>
          </ac:spMkLst>
        </pc:spChg>
        <pc:spChg chg="mod">
          <ac:chgData name="Gé Verbeek" userId="20d2065d-8055-4a68-a463-00777506795f" providerId="ADAL" clId="{016E0CE6-CB46-414A-B930-FE0D9330AF9E}" dt="2023-11-29T14:29:05.970" v="1527" actId="20577"/>
          <ac:spMkLst>
            <pc:docMk/>
            <pc:sldMk cId="4010491318" sldId="414"/>
            <ac:spMk id="5122" creationId="{80899F95-2E30-4511-922B-B88C19CF0D84}"/>
          </ac:spMkLst>
        </pc:spChg>
        <pc:picChg chg="add mod">
          <ac:chgData name="Gé Verbeek" userId="20d2065d-8055-4a68-a463-00777506795f" providerId="ADAL" clId="{016E0CE6-CB46-414A-B930-FE0D9330AF9E}" dt="2023-11-29T15:44:01.858" v="2072" actId="1076"/>
          <ac:picMkLst>
            <pc:docMk/>
            <pc:sldMk cId="4010491318" sldId="414"/>
            <ac:picMk id="2" creationId="{8E97119A-2800-6D00-7EAA-84C5183389A9}"/>
          </ac:picMkLst>
        </pc:picChg>
      </pc:sldChg>
      <pc:sldChg chg="modSp add mod replId modAnim">
        <pc:chgData name="Gé Verbeek" userId="20d2065d-8055-4a68-a463-00777506795f" providerId="ADAL" clId="{016E0CE6-CB46-414A-B930-FE0D9330AF9E}" dt="2023-11-29T15:44:20.509" v="2073"/>
        <pc:sldMkLst>
          <pc:docMk/>
          <pc:sldMk cId="2066490401" sldId="415"/>
        </pc:sldMkLst>
        <pc:spChg chg="mod">
          <ac:chgData name="Gé Verbeek" userId="20d2065d-8055-4a68-a463-00777506795f" providerId="ADAL" clId="{016E0CE6-CB46-414A-B930-FE0D9330AF9E}" dt="2023-11-29T14:32:20.198" v="1624" actId="20577"/>
          <ac:spMkLst>
            <pc:docMk/>
            <pc:sldMk cId="2066490401" sldId="415"/>
            <ac:spMk id="5122" creationId="{80899F95-2E30-4511-922B-B88C19CF0D84}"/>
          </ac:spMkLst>
        </pc:spChg>
        <pc:spChg chg="mod">
          <ac:chgData name="Gé Verbeek" userId="20d2065d-8055-4a68-a463-00777506795f" providerId="ADAL" clId="{016E0CE6-CB46-414A-B930-FE0D9330AF9E}" dt="2023-11-29T14:33:17.970" v="1631" actId="20577"/>
          <ac:spMkLst>
            <pc:docMk/>
            <pc:sldMk cId="2066490401" sldId="415"/>
            <ac:spMk id="7171" creationId="{E224BC8B-2913-4038-A10D-36A485D9D174}"/>
          </ac:spMkLst>
        </pc:spChg>
      </pc:sldChg>
      <pc:sldChg chg="addSp modSp add mod replId modAnim">
        <pc:chgData name="Gé Verbeek" userId="20d2065d-8055-4a68-a463-00777506795f" providerId="ADAL" clId="{016E0CE6-CB46-414A-B930-FE0D9330AF9E}" dt="2023-11-29T15:45:24.736" v="2077"/>
        <pc:sldMkLst>
          <pc:docMk/>
          <pc:sldMk cId="3758902597" sldId="416"/>
        </pc:sldMkLst>
        <pc:spChg chg="mod">
          <ac:chgData name="Gé Verbeek" userId="20d2065d-8055-4a68-a463-00777506795f" providerId="ADAL" clId="{016E0CE6-CB46-414A-B930-FE0D9330AF9E}" dt="2023-11-29T14:34:24.019" v="1654" actId="20577"/>
          <ac:spMkLst>
            <pc:docMk/>
            <pc:sldMk cId="3758902597" sldId="416"/>
            <ac:spMk id="25603" creationId="{F7C089A0-DF16-428C-9804-69767B13D9E0}"/>
          </ac:spMkLst>
        </pc:spChg>
        <pc:spChg chg="mod">
          <ac:chgData name="Gé Verbeek" userId="20d2065d-8055-4a68-a463-00777506795f" providerId="ADAL" clId="{016E0CE6-CB46-414A-B930-FE0D9330AF9E}" dt="2023-11-29T14:38:26.785" v="1673"/>
          <ac:spMkLst>
            <pc:docMk/>
            <pc:sldMk cId="3758902597" sldId="416"/>
            <ac:spMk id="35842" creationId="{0DACE8BC-4F05-4CC1-8355-E8912754754C}"/>
          </ac:spMkLst>
        </pc:spChg>
        <pc:picChg chg="add mod">
          <ac:chgData name="Gé Verbeek" userId="20d2065d-8055-4a68-a463-00777506795f" providerId="ADAL" clId="{016E0CE6-CB46-414A-B930-FE0D9330AF9E}" dt="2023-11-29T15:45:14.056" v="2076" actId="1440"/>
          <ac:picMkLst>
            <pc:docMk/>
            <pc:sldMk cId="3758902597" sldId="416"/>
            <ac:picMk id="2" creationId="{642C82F7-F9EE-1C61-D838-BDCF124AD3B8}"/>
          </ac:picMkLst>
        </pc:picChg>
      </pc:sldChg>
      <pc:sldChg chg="addSp modSp add mod replId modAnim">
        <pc:chgData name="Gé Verbeek" userId="20d2065d-8055-4a68-a463-00777506795f" providerId="ADAL" clId="{016E0CE6-CB46-414A-B930-FE0D9330AF9E}" dt="2023-11-29T15:46:10.422" v="2084"/>
        <pc:sldMkLst>
          <pc:docMk/>
          <pc:sldMk cId="944005685" sldId="417"/>
        </pc:sldMkLst>
        <pc:spChg chg="mod">
          <ac:chgData name="Gé Verbeek" userId="20d2065d-8055-4a68-a463-00777506795f" providerId="ADAL" clId="{016E0CE6-CB46-414A-B930-FE0D9330AF9E}" dt="2023-11-29T15:46:00.925" v="2081" actId="14100"/>
          <ac:spMkLst>
            <pc:docMk/>
            <pc:sldMk cId="944005685" sldId="417"/>
            <ac:spMk id="5" creationId="{328235D2-DFB6-0ECD-D13B-75DC4E8B66C1}"/>
          </ac:spMkLst>
        </pc:spChg>
        <pc:spChg chg="mod">
          <ac:chgData name="Gé Verbeek" userId="20d2065d-8055-4a68-a463-00777506795f" providerId="ADAL" clId="{016E0CE6-CB46-414A-B930-FE0D9330AF9E}" dt="2023-11-29T14:38:36.512" v="1676" actId="20577"/>
          <ac:spMkLst>
            <pc:docMk/>
            <pc:sldMk cId="944005685" sldId="417"/>
            <ac:spMk id="5122" creationId="{80899F95-2E30-4511-922B-B88C19CF0D84}"/>
          </ac:spMkLst>
        </pc:spChg>
        <pc:picChg chg="add mod">
          <ac:chgData name="Gé Verbeek" userId="20d2065d-8055-4a68-a463-00777506795f" providerId="ADAL" clId="{016E0CE6-CB46-414A-B930-FE0D9330AF9E}" dt="2023-11-29T15:46:06.325" v="2083" actId="14100"/>
          <ac:picMkLst>
            <pc:docMk/>
            <pc:sldMk cId="944005685" sldId="417"/>
            <ac:picMk id="2" creationId="{8FE80C68-78B5-D1C7-B0D5-29596D439E59}"/>
          </ac:picMkLst>
        </pc:picChg>
      </pc:sldChg>
      <pc:sldChg chg="addSp delSp modSp add mod replId modAnim">
        <pc:chgData name="Gé Verbeek" userId="20d2065d-8055-4a68-a463-00777506795f" providerId="ADAL" clId="{016E0CE6-CB46-414A-B930-FE0D9330AF9E}" dt="2023-11-29T14:38:49.694" v="1680" actId="20577"/>
        <pc:sldMkLst>
          <pc:docMk/>
          <pc:sldMk cId="284223672" sldId="418"/>
        </pc:sldMkLst>
        <pc:spChg chg="add del">
          <ac:chgData name="Gé Verbeek" userId="20d2065d-8055-4a68-a463-00777506795f" providerId="ADAL" clId="{016E0CE6-CB46-414A-B930-FE0D9330AF9E}" dt="2023-11-29T14:36:31.047" v="1660" actId="22"/>
          <ac:spMkLst>
            <pc:docMk/>
            <pc:sldMk cId="284223672" sldId="418"/>
            <ac:spMk id="3" creationId="{67625C07-2CF0-CD79-0136-97740B6A65A3}"/>
          </ac:spMkLst>
        </pc:spChg>
        <pc:spChg chg="mod">
          <ac:chgData name="Gé Verbeek" userId="20d2065d-8055-4a68-a463-00777506795f" providerId="ADAL" clId="{016E0CE6-CB46-414A-B930-FE0D9330AF9E}" dt="2023-11-29T14:38:49.694" v="1680" actId="20577"/>
          <ac:spMkLst>
            <pc:docMk/>
            <pc:sldMk cId="284223672" sldId="418"/>
            <ac:spMk id="5122" creationId="{80899F95-2E30-4511-922B-B88C19CF0D84}"/>
          </ac:spMkLst>
        </pc:spChg>
        <pc:spChg chg="mod">
          <ac:chgData name="Gé Verbeek" userId="20d2065d-8055-4a68-a463-00777506795f" providerId="ADAL" clId="{016E0CE6-CB46-414A-B930-FE0D9330AF9E}" dt="2023-11-29T14:37:46.670" v="1672" actId="20577"/>
          <ac:spMkLst>
            <pc:docMk/>
            <pc:sldMk cId="284223672" sldId="418"/>
            <ac:spMk id="7171" creationId="{E224BC8B-2913-4038-A10D-36A485D9D174}"/>
          </ac:spMkLst>
        </pc:spChg>
        <pc:picChg chg="add mod">
          <ac:chgData name="Gé Verbeek" userId="20d2065d-8055-4a68-a463-00777506795f" providerId="ADAL" clId="{016E0CE6-CB46-414A-B930-FE0D9330AF9E}" dt="2023-11-29T14:37:32.265" v="1670" actId="1076"/>
          <ac:picMkLst>
            <pc:docMk/>
            <pc:sldMk cId="284223672" sldId="418"/>
            <ac:picMk id="5" creationId="{C16BFB60-CC58-D455-0716-8446EFDA7C85}"/>
          </ac:picMkLst>
        </pc:picChg>
      </pc:sldChg>
      <pc:sldChg chg="addSp modSp add mod replId">
        <pc:chgData name="Gé Verbeek" userId="20d2065d-8055-4a68-a463-00777506795f" providerId="ADAL" clId="{016E0CE6-CB46-414A-B930-FE0D9330AF9E}" dt="2023-11-29T14:43:09.142" v="1873" actId="6549"/>
        <pc:sldMkLst>
          <pc:docMk/>
          <pc:sldMk cId="1723873432" sldId="419"/>
        </pc:sldMkLst>
        <pc:spChg chg="mod">
          <ac:chgData name="Gé Verbeek" userId="20d2065d-8055-4a68-a463-00777506795f" providerId="ADAL" clId="{016E0CE6-CB46-414A-B930-FE0D9330AF9E}" dt="2023-11-29T14:43:09.142" v="1873" actId="6549"/>
          <ac:spMkLst>
            <pc:docMk/>
            <pc:sldMk cId="1723873432" sldId="419"/>
            <ac:spMk id="25603" creationId="{F7C089A0-DF16-428C-9804-69767B13D9E0}"/>
          </ac:spMkLst>
        </pc:spChg>
        <pc:spChg chg="mod">
          <ac:chgData name="Gé Verbeek" userId="20d2065d-8055-4a68-a463-00777506795f" providerId="ADAL" clId="{016E0CE6-CB46-414A-B930-FE0D9330AF9E}" dt="2023-11-29T14:39:36.960" v="1690" actId="20577"/>
          <ac:spMkLst>
            <pc:docMk/>
            <pc:sldMk cId="1723873432" sldId="419"/>
            <ac:spMk id="35842" creationId="{0DACE8BC-4F05-4CC1-8355-E8912754754C}"/>
          </ac:spMkLst>
        </pc:spChg>
        <pc:picChg chg="add mod">
          <ac:chgData name="Gé Verbeek" userId="20d2065d-8055-4a68-a463-00777506795f" providerId="ADAL" clId="{016E0CE6-CB46-414A-B930-FE0D9330AF9E}" dt="2023-11-29T14:42:41.148" v="1852" actId="1076"/>
          <ac:picMkLst>
            <pc:docMk/>
            <pc:sldMk cId="1723873432" sldId="419"/>
            <ac:picMk id="3" creationId="{84414C64-41B9-6E8B-B38B-8AADA314B085}"/>
          </ac:picMkLst>
        </pc:picChg>
      </pc:sldChg>
      <pc:sldChg chg="add del replId">
        <pc:chgData name="Gé Verbeek" userId="20d2065d-8055-4a68-a463-00777506795f" providerId="ADAL" clId="{016E0CE6-CB46-414A-B930-FE0D9330AF9E}" dt="2023-11-29T15:46:31.922" v="2085" actId="47"/>
        <pc:sldMkLst>
          <pc:docMk/>
          <pc:sldMk cId="1809349433" sldId="420"/>
        </pc:sldMkLst>
      </pc:sldChg>
      <pc:sldChg chg="add del replId">
        <pc:chgData name="Gé Verbeek" userId="20d2065d-8055-4a68-a463-00777506795f" providerId="ADAL" clId="{016E0CE6-CB46-414A-B930-FE0D9330AF9E}" dt="2023-11-29T15:46:32.781" v="2086" actId="47"/>
        <pc:sldMkLst>
          <pc:docMk/>
          <pc:sldMk cId="2130230244" sldId="421"/>
        </pc:sldMkLst>
      </pc:sldChg>
      <pc:sldChg chg="add del replId">
        <pc:chgData name="Gé Verbeek" userId="20d2065d-8055-4a68-a463-00777506795f" providerId="ADAL" clId="{016E0CE6-CB46-414A-B930-FE0D9330AF9E}" dt="2023-11-29T15:46:33.367" v="2087" actId="47"/>
        <pc:sldMkLst>
          <pc:docMk/>
          <pc:sldMk cId="2393769848" sldId="422"/>
        </pc:sldMkLst>
      </pc:sldChg>
      <pc:sldChg chg="add del replId">
        <pc:chgData name="Gé Verbeek" userId="20d2065d-8055-4a68-a463-00777506795f" providerId="ADAL" clId="{016E0CE6-CB46-414A-B930-FE0D9330AF9E}" dt="2023-11-29T15:46:34.233" v="2088" actId="47"/>
        <pc:sldMkLst>
          <pc:docMk/>
          <pc:sldMk cId="564333086" sldId="423"/>
        </pc:sldMkLst>
      </pc:sldChg>
      <pc:sldChg chg="addSp modSp add mod">
        <pc:chgData name="Gé Verbeek" userId="20d2065d-8055-4a68-a463-00777506795f" providerId="ADAL" clId="{016E0CE6-CB46-414A-B930-FE0D9330AF9E}" dt="2023-11-29T15:00:42.010" v="1962" actId="14100"/>
        <pc:sldMkLst>
          <pc:docMk/>
          <pc:sldMk cId="1695594549" sldId="424"/>
        </pc:sldMkLst>
        <pc:spChg chg="mod">
          <ac:chgData name="Gé Verbeek" userId="20d2065d-8055-4a68-a463-00777506795f" providerId="ADAL" clId="{016E0CE6-CB46-414A-B930-FE0D9330AF9E}" dt="2023-11-29T13:00:01.332" v="376"/>
          <ac:spMkLst>
            <pc:docMk/>
            <pc:sldMk cId="1695594549" sldId="424"/>
            <ac:spMk id="25603" creationId="{F7C089A0-DF16-428C-9804-69767B13D9E0}"/>
          </ac:spMkLst>
        </pc:spChg>
        <pc:picChg chg="add mod">
          <ac:chgData name="Gé Verbeek" userId="20d2065d-8055-4a68-a463-00777506795f" providerId="ADAL" clId="{016E0CE6-CB46-414A-B930-FE0D9330AF9E}" dt="2023-11-29T15:00:42.010" v="1962" actId="14100"/>
          <ac:picMkLst>
            <pc:docMk/>
            <pc:sldMk cId="1695594549" sldId="424"/>
            <ac:picMk id="2" creationId="{94DD7232-4873-1E39-E739-DD860890FC3D}"/>
          </ac:picMkLst>
        </pc:picChg>
        <pc:picChg chg="add mod">
          <ac:chgData name="Gé Verbeek" userId="20d2065d-8055-4a68-a463-00777506795f" providerId="ADAL" clId="{016E0CE6-CB46-414A-B930-FE0D9330AF9E}" dt="2023-11-29T15:00:32.761" v="1960" actId="1076"/>
          <ac:picMkLst>
            <pc:docMk/>
            <pc:sldMk cId="1695594549" sldId="424"/>
            <ac:picMk id="3" creationId="{EE2A96FA-5F9B-AA66-F93B-2F734C855A9C}"/>
          </ac:picMkLst>
        </pc:picChg>
        <pc:picChg chg="add mod">
          <ac:chgData name="Gé Verbeek" userId="20d2065d-8055-4a68-a463-00777506795f" providerId="ADAL" clId="{016E0CE6-CB46-414A-B930-FE0D9330AF9E}" dt="2023-11-29T15:00:37.906" v="1961" actId="14100"/>
          <ac:picMkLst>
            <pc:docMk/>
            <pc:sldMk cId="1695594549" sldId="424"/>
            <ac:picMk id="4" creationId="{AAE4D11A-5672-82FB-B297-E4C2B8ABBF0F}"/>
          </ac:picMkLst>
        </pc:picChg>
      </pc:sldChg>
      <pc:sldChg chg="addSp modSp add mod modAnim">
        <pc:chgData name="Gé Verbeek" userId="20d2065d-8055-4a68-a463-00777506795f" providerId="ADAL" clId="{016E0CE6-CB46-414A-B930-FE0D9330AF9E}" dt="2023-11-29T15:39:45.328" v="2052"/>
        <pc:sldMkLst>
          <pc:docMk/>
          <pc:sldMk cId="4272125487" sldId="425"/>
        </pc:sldMkLst>
        <pc:spChg chg="mod">
          <ac:chgData name="Gé Verbeek" userId="20d2065d-8055-4a68-a463-00777506795f" providerId="ADAL" clId="{016E0CE6-CB46-414A-B930-FE0D9330AF9E}" dt="2023-11-29T14:19:35.525" v="1349" actId="20577"/>
          <ac:spMkLst>
            <pc:docMk/>
            <pc:sldMk cId="4272125487" sldId="425"/>
            <ac:spMk id="5" creationId="{328235D2-DFB6-0ECD-D13B-75DC4E8B66C1}"/>
          </ac:spMkLst>
        </pc:spChg>
        <pc:picChg chg="add mod">
          <ac:chgData name="Gé Verbeek" userId="20d2065d-8055-4a68-a463-00777506795f" providerId="ADAL" clId="{016E0CE6-CB46-414A-B930-FE0D9330AF9E}" dt="2023-11-29T15:39:01.302" v="2046" actId="14100"/>
          <ac:picMkLst>
            <pc:docMk/>
            <pc:sldMk cId="4272125487" sldId="425"/>
            <ac:picMk id="2" creationId="{99CDE313-513C-7C08-4939-632769BEF1ED}"/>
          </ac:picMkLst>
        </pc:picChg>
      </pc:sldChg>
      <pc:sldChg chg="addSp modSp add mod modAnim">
        <pc:chgData name="Gé Verbeek" userId="20d2065d-8055-4a68-a463-00777506795f" providerId="ADAL" clId="{016E0CE6-CB46-414A-B930-FE0D9330AF9E}" dt="2023-11-29T15:41:15.381" v="2059" actId="1076"/>
        <pc:sldMkLst>
          <pc:docMk/>
          <pc:sldMk cId="1761967053" sldId="426"/>
        </pc:sldMkLst>
        <pc:spChg chg="mod">
          <ac:chgData name="Gé Verbeek" userId="20d2065d-8055-4a68-a463-00777506795f" providerId="ADAL" clId="{016E0CE6-CB46-414A-B930-FE0D9330AF9E}" dt="2023-11-29T14:20:12.166" v="1368" actId="5793"/>
          <ac:spMkLst>
            <pc:docMk/>
            <pc:sldMk cId="1761967053" sldId="426"/>
            <ac:spMk id="5" creationId="{328235D2-DFB6-0ECD-D13B-75DC4E8B66C1}"/>
          </ac:spMkLst>
        </pc:spChg>
        <pc:picChg chg="add mod">
          <ac:chgData name="Gé Verbeek" userId="20d2065d-8055-4a68-a463-00777506795f" providerId="ADAL" clId="{016E0CE6-CB46-414A-B930-FE0D9330AF9E}" dt="2023-11-29T15:40:51.978" v="2057" actId="1076"/>
          <ac:picMkLst>
            <pc:docMk/>
            <pc:sldMk cId="1761967053" sldId="426"/>
            <ac:picMk id="2" creationId="{928051AD-E89F-C095-4DB9-E57B1B178EF2}"/>
          </ac:picMkLst>
        </pc:picChg>
        <pc:picChg chg="add mod">
          <ac:chgData name="Gé Verbeek" userId="20d2065d-8055-4a68-a463-00777506795f" providerId="ADAL" clId="{016E0CE6-CB46-414A-B930-FE0D9330AF9E}" dt="2023-11-29T15:41:15.381" v="2059" actId="1076"/>
          <ac:picMkLst>
            <pc:docMk/>
            <pc:sldMk cId="1761967053" sldId="426"/>
            <ac:picMk id="3" creationId="{B870AE88-6D46-94ED-59E7-26C041DF734B}"/>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29-11-2023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29-11-2023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18</a:t>
            </a:fld>
            <a:endParaRPr lang="nl-NL" altLang="nl-NL"/>
          </a:p>
        </p:txBody>
      </p:sp>
    </p:spTree>
    <p:extLst>
      <p:ext uri="{BB962C8B-B14F-4D97-AF65-F5344CB8AC3E}">
        <p14:creationId xmlns:p14="http://schemas.microsoft.com/office/powerpoint/2010/main" val="1383544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19</a:t>
            </a:fld>
            <a:endParaRPr lang="nl-NL" altLang="nl-NL"/>
          </a:p>
        </p:txBody>
      </p:sp>
    </p:spTree>
    <p:extLst>
      <p:ext uri="{BB962C8B-B14F-4D97-AF65-F5344CB8AC3E}">
        <p14:creationId xmlns:p14="http://schemas.microsoft.com/office/powerpoint/2010/main" val="40762744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21</a:t>
            </a:fld>
            <a:endParaRPr lang="nl-NL" altLang="nl-NL"/>
          </a:p>
        </p:txBody>
      </p:sp>
    </p:spTree>
    <p:extLst>
      <p:ext uri="{BB962C8B-B14F-4D97-AF65-F5344CB8AC3E}">
        <p14:creationId xmlns:p14="http://schemas.microsoft.com/office/powerpoint/2010/main" val="38618705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22</a:t>
            </a:fld>
            <a:endParaRPr lang="nl-NL" altLang="nl-NL"/>
          </a:p>
        </p:txBody>
      </p:sp>
    </p:spTree>
    <p:extLst>
      <p:ext uri="{BB962C8B-B14F-4D97-AF65-F5344CB8AC3E}">
        <p14:creationId xmlns:p14="http://schemas.microsoft.com/office/powerpoint/2010/main" val="2349560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5476208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24</a:t>
            </a:fld>
            <a:endParaRPr lang="nl-NL" altLang="nl-NL"/>
          </a:p>
        </p:txBody>
      </p:sp>
    </p:spTree>
    <p:extLst>
      <p:ext uri="{BB962C8B-B14F-4D97-AF65-F5344CB8AC3E}">
        <p14:creationId xmlns:p14="http://schemas.microsoft.com/office/powerpoint/2010/main" val="34114572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26</a:t>
            </a:fld>
            <a:endParaRPr lang="nl-NL" altLang="nl-NL"/>
          </a:p>
        </p:txBody>
      </p:sp>
    </p:spTree>
    <p:extLst>
      <p:ext uri="{BB962C8B-B14F-4D97-AF65-F5344CB8AC3E}">
        <p14:creationId xmlns:p14="http://schemas.microsoft.com/office/powerpoint/2010/main" val="25304587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27</a:t>
            </a:fld>
            <a:endParaRPr lang="nl-NL" altLang="nl-NL"/>
          </a:p>
        </p:txBody>
      </p:sp>
    </p:spTree>
    <p:extLst>
      <p:ext uri="{BB962C8B-B14F-4D97-AF65-F5344CB8AC3E}">
        <p14:creationId xmlns:p14="http://schemas.microsoft.com/office/powerpoint/2010/main" val="38475439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29</a:t>
            </a:fld>
            <a:endParaRPr lang="nl-NL" altLang="nl-NL"/>
          </a:p>
        </p:txBody>
      </p:sp>
    </p:spTree>
    <p:extLst>
      <p:ext uri="{BB962C8B-B14F-4D97-AF65-F5344CB8AC3E}">
        <p14:creationId xmlns:p14="http://schemas.microsoft.com/office/powerpoint/2010/main" val="16705370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30</a:t>
            </a:fld>
            <a:endParaRPr lang="nl-NL" altLang="nl-NL"/>
          </a:p>
        </p:txBody>
      </p:sp>
    </p:spTree>
    <p:extLst>
      <p:ext uri="{BB962C8B-B14F-4D97-AF65-F5344CB8AC3E}">
        <p14:creationId xmlns:p14="http://schemas.microsoft.com/office/powerpoint/2010/main" val="41364493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32</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6</a:t>
            </a:fld>
            <a:endParaRPr lang="nl-NL" altLang="nl-NL"/>
          </a:p>
        </p:txBody>
      </p:sp>
    </p:spTree>
    <p:extLst>
      <p:ext uri="{BB962C8B-B14F-4D97-AF65-F5344CB8AC3E}">
        <p14:creationId xmlns:p14="http://schemas.microsoft.com/office/powerpoint/2010/main" val="31030657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9</a:t>
            </a:fld>
            <a:endParaRPr lang="nl-NL" altLang="nl-NL"/>
          </a:p>
        </p:txBody>
      </p:sp>
    </p:spTree>
    <p:extLst>
      <p:ext uri="{BB962C8B-B14F-4D97-AF65-F5344CB8AC3E}">
        <p14:creationId xmlns:p14="http://schemas.microsoft.com/office/powerpoint/2010/main" val="24725982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10</a:t>
            </a:fld>
            <a:endParaRPr lang="nl-NL" altLang="nl-NL"/>
          </a:p>
        </p:txBody>
      </p:sp>
    </p:spTree>
    <p:extLst>
      <p:ext uri="{BB962C8B-B14F-4D97-AF65-F5344CB8AC3E}">
        <p14:creationId xmlns:p14="http://schemas.microsoft.com/office/powerpoint/2010/main" val="1351051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12</a:t>
            </a:fld>
            <a:endParaRPr lang="nl-NL" altLang="nl-NL"/>
          </a:p>
        </p:txBody>
      </p:sp>
    </p:spTree>
    <p:extLst>
      <p:ext uri="{BB962C8B-B14F-4D97-AF65-F5344CB8AC3E}">
        <p14:creationId xmlns:p14="http://schemas.microsoft.com/office/powerpoint/2010/main" val="22175268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19148655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15</a:t>
            </a:fld>
            <a:endParaRPr lang="nl-NL" altLang="nl-NL"/>
          </a:p>
        </p:txBody>
      </p:sp>
    </p:spTree>
    <p:extLst>
      <p:ext uri="{BB962C8B-B14F-4D97-AF65-F5344CB8AC3E}">
        <p14:creationId xmlns:p14="http://schemas.microsoft.com/office/powerpoint/2010/main" val="11644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16</a:t>
            </a:fld>
            <a:endParaRPr lang="nl-NL" altLang="nl-NL"/>
          </a:p>
        </p:txBody>
      </p:sp>
    </p:spTree>
    <p:extLst>
      <p:ext uri="{BB962C8B-B14F-4D97-AF65-F5344CB8AC3E}">
        <p14:creationId xmlns:p14="http://schemas.microsoft.com/office/powerpoint/2010/main" val="11916160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Energie en vochtbalans in de kas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endParaRPr lang="nl-NL" dirty="0"/>
          </a:p>
        </p:txBody>
      </p:sp>
      <p:pic>
        <p:nvPicPr>
          <p:cNvPr id="3" name="Afbeelding 2">
            <a:extLst>
              <a:ext uri="{FF2B5EF4-FFF2-40B4-BE49-F238E27FC236}">
                <a16:creationId xmlns:a16="http://schemas.microsoft.com/office/drawing/2014/main" id="{BF9995B7-CD7E-A865-3133-2A88A4D529C8}"/>
              </a:ext>
            </a:extLst>
          </p:cNvPr>
          <p:cNvPicPr>
            <a:picLocks noChangeAspect="1"/>
          </p:cNvPicPr>
          <p:nvPr/>
        </p:nvPicPr>
        <p:blipFill>
          <a:blip r:embed="rId3"/>
          <a:stretch>
            <a:fillRect/>
          </a:stretch>
        </p:blipFill>
        <p:spPr>
          <a:xfrm>
            <a:off x="929739" y="1779496"/>
            <a:ext cx="7874405" cy="4858000"/>
          </a:xfrm>
          <a:prstGeom prst="rect">
            <a:avLst/>
          </a:prstGeom>
        </p:spPr>
      </p:pic>
    </p:spTree>
    <p:extLst>
      <p:ext uri="{BB962C8B-B14F-4D97-AF65-F5344CB8AC3E}">
        <p14:creationId xmlns:p14="http://schemas.microsoft.com/office/powerpoint/2010/main" val="191396021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nodePh="1">
                                  <p:stCondLst>
                                    <p:cond delay="0"/>
                                  </p:stCondLst>
                                  <p:endCondLst>
                                    <p:cond evt="begin" delay="0">
                                      <p:tn val="5"/>
                                    </p:cond>
                                  </p:end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Energie balans</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Energie kan onderling worden uitgewisseld door: </a:t>
            </a:r>
          </a:p>
          <a:p>
            <a:pPr indent="0">
              <a:buNone/>
              <a:defRPr/>
            </a:pPr>
            <a:endParaRPr lang="nl-NL" altLang="nl-NL" dirty="0"/>
          </a:p>
          <a:p>
            <a:pPr marL="342900" indent="-342900">
              <a:defRPr/>
            </a:pPr>
            <a:r>
              <a:rPr lang="nl-NL" altLang="nl-NL" dirty="0"/>
              <a:t>straling</a:t>
            </a:r>
          </a:p>
          <a:p>
            <a:pPr marL="342900" indent="-342900">
              <a:defRPr/>
            </a:pPr>
            <a:r>
              <a:rPr lang="nl-NL" altLang="nl-NL" dirty="0"/>
              <a:t>convectie</a:t>
            </a:r>
          </a:p>
          <a:p>
            <a:pPr marL="342900" indent="-342900">
              <a:defRPr/>
            </a:pPr>
            <a:r>
              <a:rPr lang="nl-NL" altLang="nl-NL" dirty="0"/>
              <a:t>geleiding</a:t>
            </a:r>
          </a:p>
          <a:p>
            <a:pPr indent="0">
              <a:buNone/>
              <a:defRPr/>
            </a:pPr>
            <a:br>
              <a:rPr lang="nl-NL" altLang="nl-NL" b="1" dirty="0"/>
            </a:br>
            <a:r>
              <a:rPr lang="nl-NL" altLang="nl-NL" dirty="0"/>
              <a:t>Het kan worden gebruikt voor opwarming of voor verdamping. Maar energie kan nooit spontaan ontstaan of verdwijnen.</a:t>
            </a:r>
          </a:p>
          <a:p>
            <a:pPr indent="0">
              <a:buNone/>
              <a:defRPr/>
            </a:pPr>
            <a:endParaRPr lang="nl-NL" altLang="nl-NL" dirty="0"/>
          </a:p>
        </p:txBody>
      </p:sp>
      <p:pic>
        <p:nvPicPr>
          <p:cNvPr id="2" name="Afbeelding 1">
            <a:extLst>
              <a:ext uri="{FF2B5EF4-FFF2-40B4-BE49-F238E27FC236}">
                <a16:creationId xmlns:a16="http://schemas.microsoft.com/office/drawing/2014/main" id="{7997FEF3-6E92-7DF3-A280-E94B6E516232}"/>
              </a:ext>
            </a:extLst>
          </p:cNvPr>
          <p:cNvPicPr>
            <a:picLocks noChangeAspect="1"/>
          </p:cNvPicPr>
          <p:nvPr/>
        </p:nvPicPr>
        <p:blipFill>
          <a:blip r:embed="rId2"/>
          <a:stretch>
            <a:fillRect/>
          </a:stretch>
        </p:blipFill>
        <p:spPr>
          <a:xfrm>
            <a:off x="2220687" y="5160023"/>
            <a:ext cx="5094514" cy="1352550"/>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280705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3" end="3"/>
                                            </p:txEl>
                                          </p:spTgt>
                                        </p:tgtEl>
                                        <p:attrNameLst>
                                          <p:attrName>style.visibility</p:attrName>
                                        </p:attrNameLst>
                                      </p:cBhvr>
                                      <p:to>
                                        <p:strVal val="visible"/>
                                      </p:to>
                                    </p:set>
                                    <p:animEffect transition="in" filter="fade">
                                      <p:cBhvr>
                                        <p:cTn id="14" dur="1000"/>
                                        <p:tgtEl>
                                          <p:spTgt spid="25603">
                                            <p:txEl>
                                              <p:pRg st="3" end="3"/>
                                            </p:txEl>
                                          </p:spTgt>
                                        </p:tgtEl>
                                      </p:cBhvr>
                                    </p:animEffect>
                                    <p:anim calcmode="lin" valueType="num">
                                      <p:cBhvr>
                                        <p:cTn id="15"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4" end="4"/>
                                            </p:txEl>
                                          </p:spTgt>
                                        </p:tgtEl>
                                        <p:attrNameLst>
                                          <p:attrName>style.visibility</p:attrName>
                                        </p:attrNameLst>
                                      </p:cBhvr>
                                      <p:to>
                                        <p:strVal val="visible"/>
                                      </p:to>
                                    </p:set>
                                    <p:animEffect transition="in" filter="fade">
                                      <p:cBhvr>
                                        <p:cTn id="21" dur="1000"/>
                                        <p:tgtEl>
                                          <p:spTgt spid="25603">
                                            <p:txEl>
                                              <p:pRg st="4" end="4"/>
                                            </p:txEl>
                                          </p:spTgt>
                                        </p:tgtEl>
                                      </p:cBhvr>
                                    </p:animEffect>
                                    <p:anim calcmode="lin" valueType="num">
                                      <p:cBhvr>
                                        <p:cTn id="22"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3">
                                            <p:txEl>
                                              <p:pRg st="5" end="5"/>
                                            </p:txEl>
                                          </p:spTgt>
                                        </p:tgtEl>
                                        <p:attrNameLst>
                                          <p:attrName>style.visibility</p:attrName>
                                        </p:attrNameLst>
                                      </p:cBhvr>
                                      <p:to>
                                        <p:strVal val="visible"/>
                                      </p:to>
                                    </p:set>
                                    <p:animEffect transition="in" filter="fade">
                                      <p:cBhvr>
                                        <p:cTn id="28" dur="1000"/>
                                        <p:tgtEl>
                                          <p:spTgt spid="25603">
                                            <p:txEl>
                                              <p:pRg st="5" end="5"/>
                                            </p:txEl>
                                          </p:spTgt>
                                        </p:tgtEl>
                                      </p:cBhvr>
                                    </p:animEffect>
                                    <p:anim calcmode="lin" valueType="num">
                                      <p:cBhvr>
                                        <p:cTn id="29"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25603">
                                            <p:txEl>
                                              <p:pRg st="5" end="5"/>
                                            </p:txEl>
                                          </p:spTgt>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
                                        </p:tgtEl>
                                        <p:attrNameLst>
                                          <p:attrName>style.visibility</p:attrName>
                                        </p:attrNameLst>
                                      </p:cBhvr>
                                      <p:to>
                                        <p:strVal val="visible"/>
                                      </p:to>
                                    </p:set>
                                    <p:animEffect transition="in" filter="fade">
                                      <p:cBhvr>
                                        <p:cTn id="33" dur="1000"/>
                                        <p:tgtEl>
                                          <p:spTgt spid="2"/>
                                        </p:tgtEl>
                                      </p:cBhvr>
                                    </p:animEffect>
                                    <p:anim calcmode="lin" valueType="num">
                                      <p:cBhvr>
                                        <p:cTn id="34" dur="1000" fill="hold"/>
                                        <p:tgtEl>
                                          <p:spTgt spid="2"/>
                                        </p:tgtEl>
                                        <p:attrNameLst>
                                          <p:attrName>ppt_x</p:attrName>
                                        </p:attrNameLst>
                                      </p:cBhvr>
                                      <p:tavLst>
                                        <p:tav tm="0">
                                          <p:val>
                                            <p:strVal val="#ppt_x"/>
                                          </p:val>
                                        </p:tav>
                                        <p:tav tm="100000">
                                          <p:val>
                                            <p:strVal val="#ppt_x"/>
                                          </p:val>
                                        </p:tav>
                                      </p:tavLst>
                                    </p:anim>
                                    <p:anim calcmode="lin" valueType="num">
                                      <p:cBhvr>
                                        <p:cTn id="3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Energiebalans.</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Overdag zorgt de zon voor verreweg de meeste energietoevoer in de vorm van straling. </a:t>
            </a:r>
          </a:p>
          <a:p>
            <a:pPr indent="0">
              <a:buNone/>
            </a:pPr>
            <a:endParaRPr lang="nl-NL" dirty="0"/>
          </a:p>
          <a:p>
            <a:pPr indent="0">
              <a:buNone/>
            </a:pPr>
            <a:r>
              <a:rPr lang="nl-NL" dirty="0"/>
              <a:t>Een groot deel van de straling die door het gewas wordt opgevangen, wordt omgezet in verdamping. </a:t>
            </a:r>
          </a:p>
          <a:p>
            <a:pPr indent="0">
              <a:buNone/>
            </a:pPr>
            <a:endParaRPr lang="nl-NL" dirty="0"/>
          </a:p>
          <a:p>
            <a:pPr indent="0">
              <a:buNone/>
            </a:pPr>
            <a:r>
              <a:rPr lang="nl-NL" dirty="0"/>
              <a:t>Door de instraling warmt verder de kasconstructie, de bodem en het gewas op.</a:t>
            </a:r>
          </a:p>
          <a:p>
            <a:pPr indent="0">
              <a:buNone/>
            </a:pPr>
            <a:endParaRPr lang="nl-NL" dirty="0"/>
          </a:p>
          <a:p>
            <a:pPr indent="0">
              <a:buNone/>
            </a:pPr>
            <a:r>
              <a:rPr lang="nl-NL" dirty="0"/>
              <a:t>Door contact met de kaslucht (convectie) zal deze vervolgens ook in temperatuur stijgen. </a:t>
            </a:r>
          </a:p>
        </p:txBody>
      </p:sp>
      <p:pic>
        <p:nvPicPr>
          <p:cNvPr id="2" name="Afbeelding 1">
            <a:extLst>
              <a:ext uri="{FF2B5EF4-FFF2-40B4-BE49-F238E27FC236}">
                <a16:creationId xmlns:a16="http://schemas.microsoft.com/office/drawing/2014/main" id="{33C89393-52F9-202A-5D4E-51D9006182EF}"/>
              </a:ext>
            </a:extLst>
          </p:cNvPr>
          <p:cNvPicPr>
            <a:picLocks noChangeAspect="1"/>
          </p:cNvPicPr>
          <p:nvPr/>
        </p:nvPicPr>
        <p:blipFill>
          <a:blip r:embed="rId3"/>
          <a:stretch>
            <a:fillRect/>
          </a:stretch>
        </p:blipFill>
        <p:spPr>
          <a:xfrm>
            <a:off x="9049004" y="123338"/>
            <a:ext cx="2752374" cy="3077062"/>
          </a:xfrm>
          <a:prstGeom prst="rect">
            <a:avLst/>
          </a:prstGeom>
        </p:spPr>
      </p:pic>
    </p:spTree>
    <p:extLst>
      <p:ext uri="{BB962C8B-B14F-4D97-AF65-F5344CB8AC3E}">
        <p14:creationId xmlns:p14="http://schemas.microsoft.com/office/powerpoint/2010/main" val="100621306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Warmte begrippen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endParaRPr lang="nl-NL" altLang="nl-NL" dirty="0"/>
          </a:p>
          <a:p>
            <a:pPr marL="342900" indent="-342900">
              <a:defRPr/>
            </a:pPr>
            <a:r>
              <a:rPr lang="nl-NL" altLang="nl-NL" dirty="0"/>
              <a:t>Latente warmte</a:t>
            </a:r>
          </a:p>
          <a:p>
            <a:pPr marL="342900" indent="-342900">
              <a:defRPr/>
            </a:pPr>
            <a:r>
              <a:rPr lang="nl-NL" altLang="nl-NL" dirty="0"/>
              <a:t>Voelbare warmte</a:t>
            </a:r>
          </a:p>
          <a:p>
            <a:pPr marL="342900" indent="-342900">
              <a:defRPr/>
            </a:pPr>
            <a:r>
              <a:rPr lang="nl-NL" altLang="nl-NL" dirty="0"/>
              <a:t>Enthalpie</a:t>
            </a:r>
          </a:p>
        </p:txBody>
      </p:sp>
      <p:pic>
        <p:nvPicPr>
          <p:cNvPr id="2" name="Afbeelding 1">
            <a:extLst>
              <a:ext uri="{FF2B5EF4-FFF2-40B4-BE49-F238E27FC236}">
                <a16:creationId xmlns:a16="http://schemas.microsoft.com/office/drawing/2014/main" id="{8C9B1E86-21C1-98D8-DF0F-BE79262F7E97}"/>
              </a:ext>
            </a:extLst>
          </p:cNvPr>
          <p:cNvPicPr>
            <a:picLocks noChangeAspect="1"/>
          </p:cNvPicPr>
          <p:nvPr/>
        </p:nvPicPr>
        <p:blipFill>
          <a:blip r:embed="rId2"/>
          <a:stretch>
            <a:fillRect/>
          </a:stretch>
        </p:blipFill>
        <p:spPr>
          <a:xfrm>
            <a:off x="1670665" y="3774718"/>
            <a:ext cx="5347288" cy="2047584"/>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28865630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3" end="3"/>
                                            </p:txEl>
                                          </p:spTgt>
                                        </p:tgtEl>
                                        <p:attrNameLst>
                                          <p:attrName>style.visibility</p:attrName>
                                        </p:attrNameLst>
                                      </p:cBhvr>
                                      <p:to>
                                        <p:strVal val="visible"/>
                                      </p:to>
                                    </p:set>
                                    <p:animEffect transition="in" filter="fade">
                                      <p:cBhvr>
                                        <p:cTn id="14" dur="1000"/>
                                        <p:tgtEl>
                                          <p:spTgt spid="25603">
                                            <p:txEl>
                                              <p:pRg st="3" end="3"/>
                                            </p:txEl>
                                          </p:spTgt>
                                        </p:tgtEl>
                                      </p:cBhvr>
                                    </p:animEffect>
                                    <p:anim calcmode="lin" valueType="num">
                                      <p:cBhvr>
                                        <p:cTn id="15"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Latente warmte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Een groot gedeelte van de energie in een kas zit in het vocht van de kaslucht. </a:t>
            </a:r>
          </a:p>
          <a:p>
            <a:pPr indent="0">
              <a:buNone/>
              <a:defRPr/>
            </a:pPr>
            <a:endParaRPr lang="nl-NL" dirty="0"/>
          </a:p>
          <a:p>
            <a:pPr indent="0">
              <a:buNone/>
              <a:defRPr/>
            </a:pPr>
            <a:r>
              <a:rPr lang="nl-NL" dirty="0"/>
              <a:t>1 kg vocht in de kaslucht bevat 2500kJ. Dit houdt in dat de verdampende planten 2500kJ energie hebben gebruikt om 1kg water te verdampen. </a:t>
            </a:r>
          </a:p>
          <a:p>
            <a:pPr indent="0">
              <a:buNone/>
              <a:defRPr/>
            </a:pPr>
            <a:endParaRPr lang="nl-NL" dirty="0"/>
          </a:p>
          <a:p>
            <a:pPr indent="0">
              <a:buNone/>
              <a:defRPr/>
            </a:pPr>
            <a:r>
              <a:rPr lang="nl-NL" dirty="0"/>
              <a:t>Deze 2500kJ/kg wordt </a:t>
            </a:r>
            <a:r>
              <a:rPr lang="nl-NL" i="1" dirty="0"/>
              <a:t>“latente warmte”</a:t>
            </a:r>
            <a:r>
              <a:rPr lang="nl-NL" dirty="0"/>
              <a:t> genoemd. </a:t>
            </a:r>
          </a:p>
          <a:p>
            <a:pPr indent="0">
              <a:buNone/>
              <a:defRPr/>
            </a:pPr>
            <a:endParaRPr lang="nl-NL" dirty="0"/>
          </a:p>
          <a:p>
            <a:pPr indent="0">
              <a:buNone/>
              <a:defRPr/>
            </a:pPr>
            <a:r>
              <a:rPr lang="nl-NL" dirty="0"/>
              <a:t>Latent houdt in dat deze energie in de waterdamp zit en weer vrij komt als het condenseert tegen een koud oppervlak of in koude lucht en wolken vormt .</a:t>
            </a:r>
          </a:p>
        </p:txBody>
      </p:sp>
    </p:spTree>
    <p:extLst>
      <p:ext uri="{BB962C8B-B14F-4D97-AF65-F5344CB8AC3E}">
        <p14:creationId xmlns:p14="http://schemas.microsoft.com/office/powerpoint/2010/main" val="324949256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Voelbare warmte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dirty="0"/>
              <a:t>Voor het verwarmen van 1 kg droge kaslucht is 1kJ nodig. </a:t>
            </a:r>
          </a:p>
          <a:p>
            <a:pPr indent="0">
              <a:buNone/>
            </a:pPr>
            <a:endParaRPr lang="nl-NL" dirty="0"/>
          </a:p>
          <a:p>
            <a:pPr indent="0">
              <a:buNone/>
            </a:pPr>
            <a:r>
              <a:rPr lang="nl-NL" dirty="0"/>
              <a:t>Deze 1kJ/kg wordt “voelbare warmte” genoemd. </a:t>
            </a:r>
          </a:p>
          <a:p>
            <a:pPr indent="0">
              <a:buNone/>
            </a:pPr>
            <a:endParaRPr lang="nl-NL" dirty="0"/>
          </a:p>
          <a:p>
            <a:pPr indent="0">
              <a:buNone/>
            </a:pPr>
            <a:r>
              <a:rPr lang="nl-NL" dirty="0"/>
              <a:t>Dit heet zo omdat je warme kaslucht kunt voelen doordat de temperatuur toeneemt.</a:t>
            </a:r>
          </a:p>
        </p:txBody>
      </p:sp>
      <p:pic>
        <p:nvPicPr>
          <p:cNvPr id="3" name="Afbeelding 2">
            <a:extLst>
              <a:ext uri="{FF2B5EF4-FFF2-40B4-BE49-F238E27FC236}">
                <a16:creationId xmlns:a16="http://schemas.microsoft.com/office/drawing/2014/main" id="{02DDD35A-613A-F681-98E2-D748C245CF5D}"/>
              </a:ext>
            </a:extLst>
          </p:cNvPr>
          <p:cNvPicPr>
            <a:picLocks noChangeAspect="1"/>
          </p:cNvPicPr>
          <p:nvPr/>
        </p:nvPicPr>
        <p:blipFill>
          <a:blip r:embed="rId3"/>
          <a:stretch>
            <a:fillRect/>
          </a:stretch>
        </p:blipFill>
        <p:spPr>
          <a:xfrm>
            <a:off x="7187191" y="4558808"/>
            <a:ext cx="3782304" cy="1891152"/>
          </a:xfrm>
          <a:prstGeom prst="rect">
            <a:avLst/>
          </a:prstGeom>
        </p:spPr>
      </p:pic>
    </p:spTree>
    <p:extLst>
      <p:ext uri="{BB962C8B-B14F-4D97-AF65-F5344CB8AC3E}">
        <p14:creationId xmlns:p14="http://schemas.microsoft.com/office/powerpoint/2010/main" val="15291717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Enthalpie</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De </a:t>
            </a:r>
            <a:r>
              <a:rPr lang="nl-NL" i="1" dirty="0"/>
              <a:t>enthalpie </a:t>
            </a:r>
            <a:r>
              <a:rPr lang="nl-NL" dirty="0"/>
              <a:t>van lucht is de som van de latente en voelbare warmte van die lucht</a:t>
            </a:r>
          </a:p>
        </p:txBody>
      </p:sp>
      <p:pic>
        <p:nvPicPr>
          <p:cNvPr id="2" name="Afbeelding 1">
            <a:extLst>
              <a:ext uri="{FF2B5EF4-FFF2-40B4-BE49-F238E27FC236}">
                <a16:creationId xmlns:a16="http://schemas.microsoft.com/office/drawing/2014/main" id="{1A8DB059-40C0-2A29-D263-29DCC95414AC}"/>
              </a:ext>
            </a:extLst>
          </p:cNvPr>
          <p:cNvPicPr>
            <a:picLocks noChangeAspect="1"/>
          </p:cNvPicPr>
          <p:nvPr/>
        </p:nvPicPr>
        <p:blipFill>
          <a:blip r:embed="rId3"/>
          <a:stretch>
            <a:fillRect/>
          </a:stretch>
        </p:blipFill>
        <p:spPr>
          <a:xfrm>
            <a:off x="2587022" y="3515907"/>
            <a:ext cx="2817833" cy="1947086"/>
          </a:xfrm>
          <a:prstGeom prst="rect">
            <a:avLst/>
          </a:prstGeom>
        </p:spPr>
      </p:pic>
    </p:spTree>
    <p:extLst>
      <p:ext uri="{BB962C8B-B14F-4D97-AF65-F5344CB8AC3E}">
        <p14:creationId xmlns:p14="http://schemas.microsoft.com/office/powerpoint/2010/main" val="37855947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905133"/>
          </a:xfrm>
        </p:spPr>
        <p:txBody>
          <a:bodyPr/>
          <a:lstStyle/>
          <a:p>
            <a:pPr eaLnBrk="1" hangingPunct="1"/>
            <a:r>
              <a:rPr lang="nl-NL" altLang="nl-NL" b="1" dirty="0"/>
              <a:t>Voorbeeld</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Stel dat de kaslucht 23°C met een RV van 70 %</a:t>
            </a:r>
          </a:p>
          <a:p>
            <a:pPr indent="0">
              <a:buNone/>
              <a:defRPr/>
            </a:pPr>
            <a:r>
              <a:rPr lang="nl-NL" altLang="nl-NL" dirty="0"/>
              <a:t>Stel dat het buiten 20 C is met een RV van 50 %.</a:t>
            </a:r>
          </a:p>
          <a:p>
            <a:pPr indent="0">
              <a:buNone/>
              <a:defRPr/>
            </a:pPr>
            <a:endParaRPr lang="nl-NL" altLang="nl-NL" dirty="0"/>
          </a:p>
          <a:p>
            <a:pPr indent="0">
              <a:buNone/>
              <a:defRPr/>
            </a:pPr>
            <a:r>
              <a:rPr lang="nl-NL" altLang="nl-NL" dirty="0"/>
              <a:t>De vraag is nu; is het mogelijk om energie af te voeren naar de buitenlucht?</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CA88762B-AFCA-8635-5B4C-F7BD6C57A5A4}"/>
              </a:ext>
            </a:extLst>
          </p:cNvPr>
          <p:cNvPicPr>
            <a:picLocks noChangeAspect="1"/>
          </p:cNvPicPr>
          <p:nvPr/>
        </p:nvPicPr>
        <p:blipFill>
          <a:blip r:embed="rId2"/>
          <a:stretch>
            <a:fillRect/>
          </a:stretch>
        </p:blipFill>
        <p:spPr>
          <a:xfrm>
            <a:off x="4002541" y="4320948"/>
            <a:ext cx="2619375" cy="1743075"/>
          </a:xfrm>
          <a:prstGeom prst="rect">
            <a:avLst/>
          </a:prstGeom>
        </p:spPr>
      </p:pic>
    </p:spTree>
    <p:extLst>
      <p:ext uri="{BB962C8B-B14F-4D97-AF65-F5344CB8AC3E}">
        <p14:creationId xmlns:p14="http://schemas.microsoft.com/office/powerpoint/2010/main" val="32889459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Voorbeeld</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7" y="1885315"/>
            <a:ext cx="8441245" cy="4564645"/>
          </a:xfrm>
        </p:spPr>
        <p:txBody>
          <a:bodyPr>
            <a:normAutofit fontScale="92500"/>
          </a:bodyPr>
          <a:lstStyle/>
          <a:p>
            <a:r>
              <a:rPr lang="nl-NL" dirty="0"/>
              <a:t>Het verschil in temperatuur is 3 C</a:t>
            </a:r>
          </a:p>
          <a:p>
            <a:endParaRPr lang="nl-NL" dirty="0"/>
          </a:p>
          <a:p>
            <a:r>
              <a:rPr lang="nl-NL" dirty="0"/>
              <a:t>Het verschil in vocht is:</a:t>
            </a:r>
            <a:br>
              <a:rPr lang="nl-NL" dirty="0"/>
            </a:br>
            <a:endParaRPr lang="nl-NL" dirty="0"/>
          </a:p>
          <a:p>
            <a:pPr indent="0">
              <a:buNone/>
            </a:pPr>
            <a:r>
              <a:rPr lang="nl-NL" dirty="0"/>
              <a:t>Kaslucht 23°C met een RV van 70 % heeft een AV van 12,5</a:t>
            </a:r>
          </a:p>
          <a:p>
            <a:pPr indent="0">
              <a:buNone/>
            </a:pPr>
            <a:endParaRPr lang="nl-NL" dirty="0"/>
          </a:p>
          <a:p>
            <a:pPr indent="0">
              <a:buNone/>
            </a:pPr>
            <a:r>
              <a:rPr lang="nl-NL" dirty="0"/>
              <a:t>Buitenlucht van  20 C met een RV van 50% heeft een AV van 7,5</a:t>
            </a:r>
          </a:p>
          <a:p>
            <a:pPr indent="0">
              <a:buNone/>
            </a:pPr>
            <a:endParaRPr lang="nl-NL" dirty="0"/>
          </a:p>
          <a:p>
            <a:pPr indent="0">
              <a:buNone/>
            </a:pPr>
            <a:r>
              <a:rPr lang="nl-NL" dirty="0"/>
              <a:t>Verschil in vocht is 12,5 – 7,5 = 5 gram/ kg (= 0,005 kg/ kg )</a:t>
            </a:r>
          </a:p>
          <a:p>
            <a:pPr indent="0">
              <a:buNone/>
            </a:pPr>
            <a:endParaRPr lang="nl-NL" dirty="0"/>
          </a:p>
          <a:p>
            <a:pPr indent="0">
              <a:buNone/>
            </a:pPr>
            <a:endParaRPr lang="nl-NL" dirty="0"/>
          </a:p>
          <a:p>
            <a:pPr indent="0">
              <a:buNone/>
            </a:pPr>
            <a:endParaRPr lang="nl-NL" dirty="0"/>
          </a:p>
          <a:p>
            <a:pPr indent="0">
              <a:buNone/>
            </a:pPr>
            <a:r>
              <a:rPr lang="nl-NL" dirty="0"/>
              <a:t> </a:t>
            </a:r>
          </a:p>
        </p:txBody>
      </p:sp>
      <p:pic>
        <p:nvPicPr>
          <p:cNvPr id="2" name="Afbeelding 1">
            <a:extLst>
              <a:ext uri="{FF2B5EF4-FFF2-40B4-BE49-F238E27FC236}">
                <a16:creationId xmlns:a16="http://schemas.microsoft.com/office/drawing/2014/main" id="{127AF4BF-10F2-65A1-B051-8A701CC5EE05}"/>
              </a:ext>
            </a:extLst>
          </p:cNvPr>
          <p:cNvPicPr>
            <a:picLocks noChangeAspect="1"/>
          </p:cNvPicPr>
          <p:nvPr/>
        </p:nvPicPr>
        <p:blipFill>
          <a:blip r:embed="rId3"/>
          <a:stretch>
            <a:fillRect/>
          </a:stretch>
        </p:blipFill>
        <p:spPr>
          <a:xfrm>
            <a:off x="9400494" y="408040"/>
            <a:ext cx="2143125" cy="2143125"/>
          </a:xfrm>
          <a:prstGeom prst="rect">
            <a:avLst/>
          </a:prstGeom>
        </p:spPr>
      </p:pic>
    </p:spTree>
    <p:extLst>
      <p:ext uri="{BB962C8B-B14F-4D97-AF65-F5344CB8AC3E}">
        <p14:creationId xmlns:p14="http://schemas.microsoft.com/office/powerpoint/2010/main" val="200882478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7" end="7"/>
                                            </p:txEl>
                                          </p:spTgt>
                                        </p:tgtEl>
                                        <p:attrNameLst>
                                          <p:attrName>style.visibility</p:attrName>
                                        </p:attrNameLst>
                                      </p:cBhvr>
                                      <p:to>
                                        <p:strVal val="visible"/>
                                      </p:to>
                                    </p:set>
                                    <p:animEffect transition="in" filter="fade">
                                      <p:cBhvr>
                                        <p:cTn id="28" dur="1000"/>
                                        <p:tgtEl>
                                          <p:spTgt spid="5">
                                            <p:txEl>
                                              <p:pRg st="7" end="7"/>
                                            </p:txEl>
                                          </p:spTgt>
                                        </p:tgtEl>
                                      </p:cBhvr>
                                    </p:animEffect>
                                    <p:anim calcmode="lin" valueType="num">
                                      <p:cBhvr>
                                        <p:cTn id="29" dur="1000" fill="hold"/>
                                        <p:tgtEl>
                                          <p:spTgt spid="5">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639437"/>
          </a:xfrm>
        </p:spPr>
        <p:txBody>
          <a:bodyPr>
            <a:normAutofit/>
          </a:bodyPr>
          <a:lstStyle/>
          <a:p>
            <a:pPr eaLnBrk="1" hangingPunct="1"/>
            <a:r>
              <a:rPr lang="nl-NL" altLang="nl-NL" dirty="0"/>
              <a:t>Voorbeeld</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18" y="1781667"/>
            <a:ext cx="8985669" cy="4738260"/>
          </a:xfrm>
        </p:spPr>
        <p:txBody>
          <a:bodyPr>
            <a:normAutofit/>
          </a:bodyPr>
          <a:lstStyle/>
          <a:p>
            <a:pPr indent="0">
              <a:buNone/>
              <a:defRPr/>
            </a:pPr>
            <a:r>
              <a:rPr lang="nl-NL" b="1" u="sng" dirty="0"/>
              <a:t>Verschil in </a:t>
            </a:r>
            <a:r>
              <a:rPr lang="nl-NL" b="1" i="1" u="sng" dirty="0"/>
              <a:t>latente</a:t>
            </a:r>
            <a:r>
              <a:rPr lang="nl-NL" b="1" u="sng" dirty="0"/>
              <a:t> energie</a:t>
            </a:r>
            <a:r>
              <a:rPr lang="nl-NL" dirty="0"/>
              <a:t>.</a:t>
            </a:r>
            <a:br>
              <a:rPr lang="nl-NL" dirty="0"/>
            </a:br>
            <a:r>
              <a:rPr lang="nl-NL" dirty="0"/>
              <a:t>is het verschil in absoluut vocht in kg maal de verdampingswarmte van water die circa 2500 kJ/kg bedraagt. Dat maakt dus 0,005 x 2500= 12,5 kJ/kg </a:t>
            </a:r>
          </a:p>
          <a:p>
            <a:pPr indent="0">
              <a:buNone/>
              <a:defRPr/>
            </a:pPr>
            <a:endParaRPr lang="nl-NL" dirty="0"/>
          </a:p>
          <a:p>
            <a:pPr indent="0">
              <a:buNone/>
              <a:defRPr/>
            </a:pPr>
            <a:r>
              <a:rPr lang="nl-NL" b="1" u="sng" dirty="0"/>
              <a:t>Verschil in </a:t>
            </a:r>
            <a:r>
              <a:rPr lang="nl-NL" b="1" i="1" u="sng" dirty="0"/>
              <a:t>voelbare</a:t>
            </a:r>
            <a:r>
              <a:rPr lang="nl-NL" b="1" u="sng" dirty="0"/>
              <a:t> energie</a:t>
            </a:r>
            <a:br>
              <a:rPr lang="nl-NL" b="1" u="sng" dirty="0"/>
            </a:br>
            <a:r>
              <a:rPr lang="nl-NL" dirty="0"/>
              <a:t>Tussen de buitenlucht en kaslucht is dan ongeveer 3 kJ/kg. Dit is namelijk het verschil in temperatuur maal de soortelijke warmte van lucht: circa 1 kJ/kg. Dus dat maakt 3 x 1 = 3.</a:t>
            </a:r>
          </a:p>
          <a:p>
            <a:pPr indent="0">
              <a:buNone/>
              <a:defRPr/>
            </a:pPr>
            <a:endParaRPr lang="nl-NL" dirty="0"/>
          </a:p>
          <a:p>
            <a:pPr indent="0">
              <a:buNone/>
              <a:defRPr/>
            </a:pPr>
            <a:r>
              <a:rPr lang="nl-NL" b="1" u="sng" dirty="0"/>
              <a:t>Enthalpie</a:t>
            </a:r>
            <a:br>
              <a:rPr lang="nl-NL" dirty="0"/>
            </a:br>
            <a:r>
              <a:rPr lang="nl-NL" dirty="0"/>
              <a:t>Is de som van latente en voelbare warmte: 3 + 12,5 = 15,5 kJ/kg.</a:t>
            </a:r>
            <a:endParaRPr lang="nl-NL" b="1" u="sng" dirty="0"/>
          </a:p>
          <a:p>
            <a:pPr indent="0">
              <a:buNone/>
              <a:defRPr/>
            </a:pPr>
            <a:endParaRPr lang="nl-NL" b="1" u="sng" dirty="0"/>
          </a:p>
          <a:p>
            <a:pPr indent="0">
              <a:buNone/>
              <a:defRPr/>
            </a:pPr>
            <a:endParaRPr lang="nl-NL" b="1" u="sng" dirty="0"/>
          </a:p>
        </p:txBody>
      </p:sp>
    </p:spTree>
    <p:extLst>
      <p:ext uri="{BB962C8B-B14F-4D97-AF65-F5344CB8AC3E}">
        <p14:creationId xmlns:p14="http://schemas.microsoft.com/office/powerpoint/2010/main" val="7174543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75FAD6AD-3C9B-492F-9EB2-0AAC95823A6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7"/>
            <a:ext cx="8963991" cy="858480"/>
          </a:xfrm>
        </p:spPr>
        <p:txBody>
          <a:bodyPr/>
          <a:lstStyle/>
          <a:p>
            <a:pPr eaLnBrk="1" hangingPunct="1"/>
            <a:r>
              <a:rPr lang="nl-NL" altLang="nl-NL" b="1" dirty="0"/>
              <a:t>Voorbeeld</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Antwoord op de vraag 'Is het mogelijk om energie af te voeren naar de buitenlucht?’:</a:t>
            </a:r>
          </a:p>
          <a:p>
            <a:pPr indent="0">
              <a:buNone/>
              <a:defRPr/>
            </a:pPr>
            <a:endParaRPr lang="nl-NL" altLang="nl-NL" dirty="0"/>
          </a:p>
          <a:p>
            <a:pPr indent="0">
              <a:buNone/>
              <a:defRPr/>
            </a:pPr>
            <a:r>
              <a:rPr lang="nl-NL" altLang="nl-NL" dirty="0"/>
              <a:t>Ja, het is mogelijk om energie af te voeren omdat de energie-inhoud van de buitenlucht lager is.</a:t>
            </a:r>
          </a:p>
          <a:p>
            <a:pPr indent="0">
              <a:buNone/>
              <a:defRPr/>
            </a:pPr>
            <a:endParaRPr lang="nl-NL" altLang="nl-NL" dirty="0"/>
          </a:p>
          <a:p>
            <a:pPr indent="0">
              <a:buNone/>
              <a:defRPr/>
            </a:pPr>
            <a:r>
              <a:rPr lang="nl-NL" altLang="nl-NL" dirty="0"/>
              <a:t>Dit betekent in praktische zin dat het vochtgehalte van de lucht (latente warmte) een veel belangrijker rol speelt in de energiebalans dan de kasluchttemperatuur (voelbare warmte).</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1D960BD1-2930-9CF9-993A-7E23A5BC22D4}"/>
              </a:ext>
            </a:extLst>
          </p:cNvPr>
          <p:cNvPicPr>
            <a:picLocks noChangeAspect="1"/>
          </p:cNvPicPr>
          <p:nvPr/>
        </p:nvPicPr>
        <p:blipFill>
          <a:blip r:embed="rId2"/>
          <a:stretch>
            <a:fillRect/>
          </a:stretch>
        </p:blipFill>
        <p:spPr>
          <a:xfrm>
            <a:off x="9394857" y="5054958"/>
            <a:ext cx="2695575" cy="1695450"/>
          </a:xfrm>
          <a:prstGeom prst="rect">
            <a:avLst/>
          </a:prstGeom>
        </p:spPr>
      </p:pic>
    </p:spTree>
    <p:extLst>
      <p:ext uri="{BB962C8B-B14F-4D97-AF65-F5344CB8AC3E}">
        <p14:creationId xmlns:p14="http://schemas.microsoft.com/office/powerpoint/2010/main" val="2624429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Energiebalans en ventilatie.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In de meeste gevallen houdt het gewas een hoge verdamping niet voor lange tijd vol. Dat betekent:</a:t>
            </a:r>
          </a:p>
          <a:p>
            <a:pPr indent="0">
              <a:buNone/>
            </a:pPr>
            <a:endParaRPr lang="nl-NL" dirty="0"/>
          </a:p>
          <a:p>
            <a:pPr marL="342900" indent="-342900"/>
            <a:r>
              <a:rPr lang="nl-NL" dirty="0"/>
              <a:t>dat de kaslucht steeds droger wordt en </a:t>
            </a:r>
          </a:p>
          <a:p>
            <a:pPr marL="342900" indent="-342900"/>
            <a:r>
              <a:rPr lang="nl-NL" dirty="0"/>
              <a:t>het enthalpieverschil met buiten geringer. </a:t>
            </a:r>
          </a:p>
          <a:p>
            <a:pPr marL="342900" indent="-342900"/>
            <a:endParaRPr lang="nl-NL" dirty="0"/>
          </a:p>
          <a:p>
            <a:pPr indent="0">
              <a:buNone/>
            </a:pPr>
            <a:r>
              <a:rPr lang="nl-NL" dirty="0"/>
              <a:t>Er moeten meer m3 kaslucht worden uitgewisseld met de buitenlucht. Dit vereist een nog hogere ventilatiesnelheid voor de energieafvoer. De vochtafvoer wordt daardoor niet lager. </a:t>
            </a:r>
          </a:p>
        </p:txBody>
      </p:sp>
      <p:pic>
        <p:nvPicPr>
          <p:cNvPr id="4" name="Afbeelding 3">
            <a:extLst>
              <a:ext uri="{FF2B5EF4-FFF2-40B4-BE49-F238E27FC236}">
                <a16:creationId xmlns:a16="http://schemas.microsoft.com/office/drawing/2014/main" id="{3FB39C2F-37C2-F45C-D2BF-0B342E27DB63}"/>
              </a:ext>
            </a:extLst>
          </p:cNvPr>
          <p:cNvPicPr>
            <a:picLocks noChangeAspect="1"/>
          </p:cNvPicPr>
          <p:nvPr/>
        </p:nvPicPr>
        <p:blipFill>
          <a:blip r:embed="rId3"/>
          <a:stretch>
            <a:fillRect/>
          </a:stretch>
        </p:blipFill>
        <p:spPr>
          <a:xfrm>
            <a:off x="9360294" y="5011147"/>
            <a:ext cx="2615411" cy="1743607"/>
          </a:xfrm>
          <a:prstGeom prst="rect">
            <a:avLst/>
          </a:prstGeom>
        </p:spPr>
      </p:pic>
    </p:spTree>
    <p:extLst>
      <p:ext uri="{BB962C8B-B14F-4D97-AF65-F5344CB8AC3E}">
        <p14:creationId xmlns:p14="http://schemas.microsoft.com/office/powerpoint/2010/main" val="385907573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animEffect transition="in" filter="fade">
                                      <p:cBhvr>
                                        <p:cTn id="21" dur="1000"/>
                                        <p:tgtEl>
                                          <p:spTgt spid="5">
                                            <p:txEl>
                                              <p:pRg st="5" end="5"/>
                                            </p:txEl>
                                          </p:spTgt>
                                        </p:tgtEl>
                                      </p:cBhvr>
                                    </p:animEffect>
                                    <p:anim calcmode="lin" valueType="num">
                                      <p:cBhvr>
                                        <p:cTn id="22"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Energiebalans en ventilatie.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Ventileren op basis van alleen temperatuur leidt bij hoge instraling tot een negatieve spiraal die eindigt bij</a:t>
            </a:r>
          </a:p>
          <a:p>
            <a:pPr indent="0">
              <a:buNone/>
            </a:pPr>
            <a:r>
              <a:rPr lang="nl-NL" dirty="0"/>
              <a:t> </a:t>
            </a:r>
          </a:p>
          <a:p>
            <a:pPr marL="342900" indent="-342900"/>
            <a:r>
              <a:rPr lang="nl-NL" dirty="0"/>
              <a:t>wijd openstaande luchtramen, </a:t>
            </a:r>
          </a:p>
          <a:p>
            <a:pPr marL="342900" indent="-342900"/>
            <a:r>
              <a:rPr lang="nl-NL" dirty="0"/>
              <a:t>een kastemperatuur die desondanks hoger blijft dan de buitentemperatuur, </a:t>
            </a:r>
          </a:p>
          <a:p>
            <a:pPr marL="342900" indent="-342900"/>
            <a:r>
              <a:rPr lang="nl-NL" dirty="0"/>
              <a:t>een lage RV in de kas, </a:t>
            </a:r>
          </a:p>
          <a:p>
            <a:pPr marL="342900" indent="-342900"/>
            <a:r>
              <a:rPr lang="nl-NL" dirty="0"/>
              <a:t>gesloten huidmondjes</a:t>
            </a:r>
          </a:p>
          <a:p>
            <a:pPr marL="342900" indent="-342900"/>
            <a:r>
              <a:rPr lang="nl-NL" dirty="0"/>
              <a:t>een hoog CO2-verlies</a:t>
            </a:r>
          </a:p>
          <a:p>
            <a:pPr indent="0">
              <a:buNone/>
            </a:pPr>
            <a:endParaRPr lang="nl-NL" dirty="0"/>
          </a:p>
          <a:p>
            <a:pPr indent="0">
              <a:buNone/>
            </a:pPr>
            <a:r>
              <a:rPr lang="nl-NL" dirty="0"/>
              <a:t>En daardoor een </a:t>
            </a:r>
            <a:r>
              <a:rPr lang="nl-NL" b="1" i="1" u="sng" dirty="0"/>
              <a:t>laag</a:t>
            </a:r>
            <a:r>
              <a:rPr lang="nl-NL" dirty="0"/>
              <a:t> fotosynthese rendement. </a:t>
            </a:r>
          </a:p>
        </p:txBody>
      </p:sp>
      <p:pic>
        <p:nvPicPr>
          <p:cNvPr id="2" name="Afbeelding 1">
            <a:extLst>
              <a:ext uri="{FF2B5EF4-FFF2-40B4-BE49-F238E27FC236}">
                <a16:creationId xmlns:a16="http://schemas.microsoft.com/office/drawing/2014/main" id="{99CDE313-513C-7C08-4939-632769BEF1ED}"/>
              </a:ext>
            </a:extLst>
          </p:cNvPr>
          <p:cNvPicPr>
            <a:picLocks noChangeAspect="1"/>
          </p:cNvPicPr>
          <p:nvPr/>
        </p:nvPicPr>
        <p:blipFill>
          <a:blip r:embed="rId3"/>
          <a:stretch>
            <a:fillRect/>
          </a:stretch>
        </p:blipFill>
        <p:spPr>
          <a:xfrm>
            <a:off x="8295257" y="4564127"/>
            <a:ext cx="3272856" cy="2032616"/>
          </a:xfrm>
          <a:prstGeom prst="rect">
            <a:avLst/>
          </a:prstGeom>
        </p:spPr>
      </p:pic>
    </p:spTree>
    <p:extLst>
      <p:ext uri="{BB962C8B-B14F-4D97-AF65-F5344CB8AC3E}">
        <p14:creationId xmlns:p14="http://schemas.microsoft.com/office/powerpoint/2010/main" val="42721254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fade">
                                      <p:cBhvr>
                                        <p:cTn id="28" dur="1000"/>
                                        <p:tgtEl>
                                          <p:spTgt spid="5">
                                            <p:txEl>
                                              <p:pRg st="5" end="5"/>
                                            </p:txEl>
                                          </p:spTgt>
                                        </p:tgtEl>
                                      </p:cBhvr>
                                    </p:animEffect>
                                    <p:anim calcmode="lin" valueType="num">
                                      <p:cBhvr>
                                        <p:cTn id="29"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fade">
                                      <p:cBhvr>
                                        <p:cTn id="35" dur="1000"/>
                                        <p:tgtEl>
                                          <p:spTgt spid="5">
                                            <p:txEl>
                                              <p:pRg st="6" end="6"/>
                                            </p:txEl>
                                          </p:spTgt>
                                        </p:tgtEl>
                                      </p:cBhvr>
                                    </p:animEffect>
                                    <p:anim calcmode="lin" valueType="num">
                                      <p:cBhvr>
                                        <p:cTn id="3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1000"/>
                                        <p:tgtEl>
                                          <p:spTgt spid="5">
                                            <p:txEl>
                                              <p:pRg st="8" end="8"/>
                                            </p:txEl>
                                          </p:spTgt>
                                        </p:tgtEl>
                                      </p:cBhvr>
                                    </p:animEffect>
                                    <p:anim calcmode="lin" valueType="num">
                                      <p:cBhvr>
                                        <p:cTn id="43"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Energiebalans en ventilatie.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normAutofit/>
          </a:bodyPr>
          <a:lstStyle/>
          <a:p>
            <a:pPr indent="0">
              <a:buNone/>
            </a:pPr>
            <a:r>
              <a:rPr lang="nl-NL" dirty="0"/>
              <a:t>Dit inzicht heeft bij Het Nieuwe Telen geleid tot een alternatieve strategie die veel meer rekening houdt met de RV in de kas.</a:t>
            </a:r>
          </a:p>
          <a:p>
            <a:pPr indent="0">
              <a:buNone/>
            </a:pPr>
            <a:endParaRPr lang="nl-NL" dirty="0"/>
          </a:p>
          <a:p>
            <a:pPr indent="0">
              <a:buNone/>
            </a:pPr>
            <a:r>
              <a:rPr lang="nl-NL" dirty="0"/>
              <a:t>Door bij toenemende instraling en afnemende RV in de kas de streefwaarde voor de kastemperatuur te verhogen, worden de luchtramen geknepen, </a:t>
            </a:r>
          </a:p>
          <a:p>
            <a:pPr indent="0">
              <a:buNone/>
            </a:pPr>
            <a:endParaRPr lang="nl-NL" dirty="0"/>
          </a:p>
          <a:p>
            <a:pPr indent="0">
              <a:buNone/>
            </a:pPr>
            <a:r>
              <a:rPr lang="nl-NL" dirty="0"/>
              <a:t>blijven het vocht en de CO2 beter in de kas, </a:t>
            </a:r>
          </a:p>
          <a:p>
            <a:pPr indent="0">
              <a:buNone/>
            </a:pPr>
            <a:endParaRPr lang="nl-NL" dirty="0"/>
          </a:p>
          <a:p>
            <a:pPr indent="0">
              <a:buNone/>
            </a:pPr>
            <a:r>
              <a:rPr lang="nl-NL" dirty="0"/>
              <a:t>Hierdoor wordt waterstress bij de planten voorkomen en blijft de fotosynthese op een hoog niveau doorgaan.</a:t>
            </a:r>
          </a:p>
        </p:txBody>
      </p:sp>
      <p:pic>
        <p:nvPicPr>
          <p:cNvPr id="2" name="Afbeelding 1">
            <a:extLst>
              <a:ext uri="{FF2B5EF4-FFF2-40B4-BE49-F238E27FC236}">
                <a16:creationId xmlns:a16="http://schemas.microsoft.com/office/drawing/2014/main" id="{928051AD-E89F-C095-4DB9-E57B1B178EF2}"/>
              </a:ext>
            </a:extLst>
          </p:cNvPr>
          <p:cNvPicPr>
            <a:picLocks noChangeAspect="1"/>
          </p:cNvPicPr>
          <p:nvPr/>
        </p:nvPicPr>
        <p:blipFill>
          <a:blip r:embed="rId3"/>
          <a:stretch>
            <a:fillRect/>
          </a:stretch>
        </p:blipFill>
        <p:spPr>
          <a:xfrm>
            <a:off x="9162369" y="4843462"/>
            <a:ext cx="2619375" cy="1743075"/>
          </a:xfrm>
          <a:prstGeom prst="rect">
            <a:avLst/>
          </a:prstGeom>
        </p:spPr>
      </p:pic>
      <p:pic>
        <p:nvPicPr>
          <p:cNvPr id="3" name="Afbeelding 2">
            <a:extLst>
              <a:ext uri="{FF2B5EF4-FFF2-40B4-BE49-F238E27FC236}">
                <a16:creationId xmlns:a16="http://schemas.microsoft.com/office/drawing/2014/main" id="{B870AE88-6D46-94ED-59E7-26C041DF734B}"/>
              </a:ext>
            </a:extLst>
          </p:cNvPr>
          <p:cNvPicPr>
            <a:picLocks noChangeAspect="1"/>
          </p:cNvPicPr>
          <p:nvPr/>
        </p:nvPicPr>
        <p:blipFill>
          <a:blip r:embed="rId4"/>
          <a:stretch>
            <a:fillRect/>
          </a:stretch>
        </p:blipFill>
        <p:spPr>
          <a:xfrm>
            <a:off x="9232543" y="483860"/>
            <a:ext cx="2143125" cy="2143125"/>
          </a:xfrm>
          <a:prstGeom prst="rect">
            <a:avLst/>
          </a:prstGeom>
        </p:spPr>
      </p:pic>
    </p:spTree>
    <p:extLst>
      <p:ext uri="{BB962C8B-B14F-4D97-AF65-F5344CB8AC3E}">
        <p14:creationId xmlns:p14="http://schemas.microsoft.com/office/powerpoint/2010/main" val="176196705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4" end="4"/>
                                            </p:txEl>
                                          </p:spTgt>
                                        </p:tgtEl>
                                        <p:attrNameLst>
                                          <p:attrName>style.visibility</p:attrName>
                                        </p:attrNameLst>
                                      </p:cBhvr>
                                      <p:to>
                                        <p:strVal val="visible"/>
                                      </p:to>
                                    </p:set>
                                    <p:animEffect transition="in" filter="fade">
                                      <p:cBhvr>
                                        <p:cTn id="14" dur="1000"/>
                                        <p:tgtEl>
                                          <p:spTgt spid="5">
                                            <p:txEl>
                                              <p:pRg st="4" end="4"/>
                                            </p:txEl>
                                          </p:spTgt>
                                        </p:tgtEl>
                                      </p:cBhvr>
                                    </p:animEffect>
                                    <p:anim calcmode="lin" valueType="num">
                                      <p:cBhvr>
                                        <p:cTn id="15"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animEffect transition="in" filter="fade">
                                      <p:cBhvr>
                                        <p:cTn id="21" dur="1000"/>
                                        <p:tgtEl>
                                          <p:spTgt spid="5">
                                            <p:txEl>
                                              <p:pRg st="6" end="6"/>
                                            </p:txEl>
                                          </p:spTgt>
                                        </p:tgtEl>
                                      </p:cBhvr>
                                    </p:animEffect>
                                    <p:anim calcmode="lin" valueType="num">
                                      <p:cBhvr>
                                        <p:cTn id="22"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CO2 balans.</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fontScale="92500" lnSpcReduction="10000"/>
          </a:bodyPr>
          <a:lstStyle/>
          <a:p>
            <a:pPr indent="0">
              <a:buNone/>
              <a:defRPr/>
            </a:pPr>
            <a:r>
              <a:rPr lang="nl-NL" dirty="0"/>
              <a:t>Heeft te maken met:</a:t>
            </a:r>
          </a:p>
          <a:p>
            <a:pPr indent="0">
              <a:buNone/>
              <a:defRPr/>
            </a:pPr>
            <a:endParaRPr lang="nl-NL" dirty="0"/>
          </a:p>
          <a:p>
            <a:pPr marL="342900" indent="-342900">
              <a:defRPr/>
            </a:pPr>
            <a:r>
              <a:rPr lang="nl-NL" dirty="0"/>
              <a:t>CO2 vrijgegeven door het gewas als gevolg van dissimilatie</a:t>
            </a:r>
          </a:p>
          <a:p>
            <a:pPr marL="342900" indent="-342900">
              <a:defRPr/>
            </a:pPr>
            <a:endParaRPr lang="nl-NL" dirty="0"/>
          </a:p>
          <a:p>
            <a:pPr marL="342900" indent="-342900">
              <a:defRPr/>
            </a:pPr>
            <a:r>
              <a:rPr lang="nl-NL" dirty="0"/>
              <a:t>CO2 opname door het gewas overdag voor fotosynthese</a:t>
            </a:r>
          </a:p>
          <a:p>
            <a:pPr marL="342900" indent="-342900">
              <a:defRPr/>
            </a:pPr>
            <a:endParaRPr lang="nl-NL" dirty="0"/>
          </a:p>
          <a:p>
            <a:pPr marL="342900" indent="-342900">
              <a:defRPr/>
            </a:pPr>
            <a:r>
              <a:rPr lang="nl-NL" dirty="0"/>
              <a:t>CO2 dosering door CO2 verrijking. CO2 bronnen: Ketel, WKK, Zuivere CO2,  Hete lucht kachels</a:t>
            </a:r>
          </a:p>
          <a:p>
            <a:pPr marL="342900" indent="-342900">
              <a:defRPr/>
            </a:pPr>
            <a:endParaRPr lang="nl-NL" dirty="0"/>
          </a:p>
          <a:p>
            <a:pPr marL="342900" indent="-342900">
              <a:defRPr/>
            </a:pPr>
            <a:r>
              <a:rPr lang="nl-NL" dirty="0"/>
              <a:t>CO2 uitwisseling tussen de kaslucht en buitenlucht door ventilatie</a:t>
            </a:r>
          </a:p>
          <a:p>
            <a:pPr indent="0">
              <a:buNone/>
              <a:defRPr/>
            </a:pPr>
            <a:endParaRPr lang="nl-NL" dirty="0"/>
          </a:p>
          <a:p>
            <a:pPr indent="0">
              <a:buNone/>
              <a:defRPr/>
            </a:pPr>
            <a:r>
              <a:rPr lang="nl-NL" dirty="0"/>
              <a:t>De laatst genoemde CO2 stroom kan een invoer of een uitvoer zijn, afhankelijk van het verschil tussen de CO2 niveau binnen en buiten de kas.</a:t>
            </a:r>
          </a:p>
        </p:txBody>
      </p:sp>
      <p:pic>
        <p:nvPicPr>
          <p:cNvPr id="2" name="Afbeelding 1">
            <a:extLst>
              <a:ext uri="{FF2B5EF4-FFF2-40B4-BE49-F238E27FC236}">
                <a16:creationId xmlns:a16="http://schemas.microsoft.com/office/drawing/2014/main" id="{9C07606A-1623-7C3A-6539-1BAB97141438}"/>
              </a:ext>
            </a:extLst>
          </p:cNvPr>
          <p:cNvPicPr>
            <a:picLocks noChangeAspect="1"/>
          </p:cNvPicPr>
          <p:nvPr/>
        </p:nvPicPr>
        <p:blipFill>
          <a:blip r:embed="rId3"/>
          <a:stretch>
            <a:fillRect/>
          </a:stretch>
        </p:blipFill>
        <p:spPr>
          <a:xfrm>
            <a:off x="8913942" y="5243511"/>
            <a:ext cx="3190875" cy="1428750"/>
          </a:xfrm>
          <a:prstGeom prst="rect">
            <a:avLst/>
          </a:prstGeom>
        </p:spPr>
      </p:pic>
    </p:spTree>
    <p:extLst>
      <p:ext uri="{BB962C8B-B14F-4D97-AF65-F5344CB8AC3E}">
        <p14:creationId xmlns:p14="http://schemas.microsoft.com/office/powerpoint/2010/main" val="231803409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8" end="8"/>
                                            </p:txEl>
                                          </p:spTgt>
                                        </p:tgtEl>
                                        <p:attrNameLst>
                                          <p:attrName>style.visibility</p:attrName>
                                        </p:attrNameLst>
                                      </p:cBhvr>
                                      <p:to>
                                        <p:strVal val="visible"/>
                                      </p:to>
                                    </p:set>
                                    <p:animEffect transition="in" filter="fade">
                                      <p:cBhvr>
                                        <p:cTn id="28" dur="1000"/>
                                        <p:tgtEl>
                                          <p:spTgt spid="7171">
                                            <p:txEl>
                                              <p:pRg st="8" end="8"/>
                                            </p:txEl>
                                          </p:spTgt>
                                        </p:tgtEl>
                                      </p:cBhvr>
                                    </p:animEffect>
                                    <p:anim calcmode="lin" valueType="num">
                                      <p:cBhvr>
                                        <p:cTn id="29" dur="1000" fill="hold"/>
                                        <p:tgtEl>
                                          <p:spTgt spid="7171">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7171">
                                            <p:txEl>
                                              <p:pRg st="10" end="10"/>
                                            </p:txEl>
                                          </p:spTgt>
                                        </p:tgtEl>
                                        <p:attrNameLst>
                                          <p:attrName>style.visibility</p:attrName>
                                        </p:attrNameLst>
                                      </p:cBhvr>
                                      <p:to>
                                        <p:strVal val="visible"/>
                                      </p:to>
                                    </p:set>
                                    <p:animEffect transition="in" filter="fade">
                                      <p:cBhvr>
                                        <p:cTn id="35" dur="1000"/>
                                        <p:tgtEl>
                                          <p:spTgt spid="7171">
                                            <p:txEl>
                                              <p:pRg st="10" end="10"/>
                                            </p:txEl>
                                          </p:spTgt>
                                        </p:tgtEl>
                                      </p:cBhvr>
                                    </p:animEffect>
                                    <p:anim calcmode="lin" valueType="num">
                                      <p:cBhvr>
                                        <p:cTn id="36" dur="1000" fill="hold"/>
                                        <p:tgtEl>
                                          <p:spTgt spid="7171">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7171">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CO2 verdeling</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fontScale="92500"/>
          </a:bodyPr>
          <a:lstStyle/>
          <a:p>
            <a:pPr indent="0">
              <a:buNone/>
              <a:defRPr/>
            </a:pPr>
            <a:r>
              <a:rPr lang="nl-NL" altLang="nl-NL" dirty="0"/>
              <a:t>Omdat CO2 zo'n cruciale groeifactor is, is het niet alleen van belang </a:t>
            </a:r>
          </a:p>
          <a:p>
            <a:pPr indent="0">
              <a:buNone/>
              <a:defRPr/>
            </a:pPr>
            <a:endParaRPr lang="nl-NL" altLang="nl-NL" dirty="0"/>
          </a:p>
          <a:p>
            <a:pPr marL="342900" indent="-342900">
              <a:defRPr/>
            </a:pPr>
            <a:r>
              <a:rPr lang="nl-NL" altLang="nl-NL" dirty="0"/>
              <a:t>Om een voldoende hoog CO2-niveau te bereiken, </a:t>
            </a:r>
          </a:p>
          <a:p>
            <a:pPr marL="342900" indent="-342900">
              <a:defRPr/>
            </a:pPr>
            <a:r>
              <a:rPr lang="nl-NL" altLang="nl-NL" dirty="0"/>
              <a:t>maar ook om te zorgen voor een juiste verdeling van CO2, zowel horizontaal als verticaal in de kas.</a:t>
            </a:r>
          </a:p>
          <a:p>
            <a:pPr marL="342900" indent="-342900">
              <a:defRPr/>
            </a:pPr>
            <a:endParaRPr lang="nl-NL" altLang="nl-NL" dirty="0"/>
          </a:p>
          <a:p>
            <a:pPr indent="0">
              <a:buNone/>
              <a:defRPr/>
            </a:pPr>
            <a:r>
              <a:rPr lang="nl-NL" altLang="nl-NL" dirty="0"/>
              <a:t>Aangezien de lokale opname van CO2 evenredig is aan de lokale lichtintensiteit, moet het doseerpunt, de aanvoerslang of aanvoerdarm, in de bovenste lagen van het gewas worden gesitueerd. </a:t>
            </a:r>
          </a:p>
          <a:p>
            <a:pPr indent="0">
              <a:buNone/>
              <a:defRPr/>
            </a:pPr>
            <a:endParaRPr lang="nl-NL" altLang="nl-NL" dirty="0"/>
          </a:p>
          <a:p>
            <a:pPr indent="0">
              <a:buNone/>
              <a:defRPr/>
            </a:pPr>
            <a:r>
              <a:rPr lang="nl-NL" altLang="nl-NL" dirty="0"/>
              <a:t>Bovendien is voldoende luchtbeweging vereist om lokale tekorten van de CO2-concentratie binnen in het gewas te voorkomen.</a:t>
            </a:r>
          </a:p>
        </p:txBody>
      </p:sp>
      <p:pic>
        <p:nvPicPr>
          <p:cNvPr id="2" name="Afbeelding 1">
            <a:extLst>
              <a:ext uri="{FF2B5EF4-FFF2-40B4-BE49-F238E27FC236}">
                <a16:creationId xmlns:a16="http://schemas.microsoft.com/office/drawing/2014/main" id="{DDDA1734-C771-2299-BDCD-378EA24D91CB}"/>
              </a:ext>
            </a:extLst>
          </p:cNvPr>
          <p:cNvPicPr>
            <a:picLocks noChangeAspect="1"/>
          </p:cNvPicPr>
          <p:nvPr/>
        </p:nvPicPr>
        <p:blipFill>
          <a:blip r:embed="rId2"/>
          <a:stretch>
            <a:fillRect/>
          </a:stretch>
        </p:blipFill>
        <p:spPr>
          <a:xfrm>
            <a:off x="10344150" y="4276239"/>
            <a:ext cx="1847850" cy="2466975"/>
          </a:xfrm>
          <a:prstGeom prst="rect">
            <a:avLst/>
          </a:prstGeom>
        </p:spPr>
      </p:pic>
    </p:spTree>
    <p:extLst>
      <p:ext uri="{BB962C8B-B14F-4D97-AF65-F5344CB8AC3E}">
        <p14:creationId xmlns:p14="http://schemas.microsoft.com/office/powerpoint/2010/main" val="21899653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3" end="3"/>
                                            </p:txEl>
                                          </p:spTgt>
                                        </p:tgtEl>
                                        <p:attrNameLst>
                                          <p:attrName>style.visibility</p:attrName>
                                        </p:attrNameLst>
                                      </p:cBhvr>
                                      <p:to>
                                        <p:strVal val="visible"/>
                                      </p:to>
                                    </p:set>
                                    <p:animEffect transition="in" filter="fade">
                                      <p:cBhvr>
                                        <p:cTn id="14" dur="1000"/>
                                        <p:tgtEl>
                                          <p:spTgt spid="25603">
                                            <p:txEl>
                                              <p:pRg st="3" end="3"/>
                                            </p:txEl>
                                          </p:spTgt>
                                        </p:tgtEl>
                                      </p:cBhvr>
                                    </p:animEffect>
                                    <p:anim calcmode="lin" valueType="num">
                                      <p:cBhvr>
                                        <p:cTn id="15"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5" end="5"/>
                                            </p:txEl>
                                          </p:spTgt>
                                        </p:tgtEl>
                                        <p:attrNameLst>
                                          <p:attrName>style.visibility</p:attrName>
                                        </p:attrNameLst>
                                      </p:cBhvr>
                                      <p:to>
                                        <p:strVal val="visible"/>
                                      </p:to>
                                    </p:set>
                                    <p:animEffect transition="in" filter="fade">
                                      <p:cBhvr>
                                        <p:cTn id="21" dur="1000"/>
                                        <p:tgtEl>
                                          <p:spTgt spid="25603">
                                            <p:txEl>
                                              <p:pRg st="5" end="5"/>
                                            </p:txEl>
                                          </p:spTgt>
                                        </p:tgtEl>
                                      </p:cBhvr>
                                    </p:animEffect>
                                    <p:anim calcmode="lin" valueType="num">
                                      <p:cBhvr>
                                        <p:cTn id="22" dur="1000" fill="hold"/>
                                        <p:tgtEl>
                                          <p:spTgt spid="25603">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3">
                                            <p:txEl>
                                              <p:pRg st="7" end="7"/>
                                            </p:txEl>
                                          </p:spTgt>
                                        </p:tgtEl>
                                        <p:attrNameLst>
                                          <p:attrName>style.visibility</p:attrName>
                                        </p:attrNameLst>
                                      </p:cBhvr>
                                      <p:to>
                                        <p:strVal val="visible"/>
                                      </p:to>
                                    </p:set>
                                    <p:animEffect transition="in" filter="fade">
                                      <p:cBhvr>
                                        <p:cTn id="28" dur="1000"/>
                                        <p:tgtEl>
                                          <p:spTgt spid="25603">
                                            <p:txEl>
                                              <p:pRg st="7" end="7"/>
                                            </p:txEl>
                                          </p:spTgt>
                                        </p:tgtEl>
                                      </p:cBhvr>
                                    </p:animEffect>
                                    <p:anim calcmode="lin" valueType="num">
                                      <p:cBhvr>
                                        <p:cTn id="29" dur="1000" fill="hold"/>
                                        <p:tgtEl>
                                          <p:spTgt spid="25603">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25603">
                                            <p:txEl>
                                              <p:pRg st="7" end="7"/>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Ventilatie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8161326" cy="4564645"/>
          </a:xfrm>
        </p:spPr>
        <p:txBody>
          <a:bodyPr>
            <a:normAutofit/>
          </a:bodyPr>
          <a:lstStyle/>
          <a:p>
            <a:pPr indent="0">
              <a:buNone/>
            </a:pPr>
            <a:r>
              <a:rPr lang="nl-NL" dirty="0"/>
              <a:t>De ventilatiesnelheid afhangt van:</a:t>
            </a:r>
          </a:p>
          <a:p>
            <a:r>
              <a:rPr lang="nl-NL" dirty="0"/>
              <a:t>windsnelheid;</a:t>
            </a:r>
          </a:p>
          <a:p>
            <a:r>
              <a:rPr lang="nl-NL" dirty="0"/>
              <a:t>windrichting;</a:t>
            </a:r>
          </a:p>
          <a:p>
            <a:r>
              <a:rPr lang="nl-NL" dirty="0"/>
              <a:t>schoorsteen effect: temperatuur verschil binnen - buiten;</a:t>
            </a:r>
          </a:p>
          <a:p>
            <a:r>
              <a:rPr lang="nl-NL" dirty="0"/>
              <a:t>drukverschil binnen - buiten;</a:t>
            </a:r>
          </a:p>
          <a:p>
            <a:endParaRPr lang="nl-NL" dirty="0"/>
          </a:p>
          <a:p>
            <a:pPr indent="0">
              <a:buNone/>
            </a:pPr>
            <a:r>
              <a:rPr lang="nl-NL" dirty="0"/>
              <a:t>Dit betekent dat de ventilatiesnelheid voortdurend sterk verschilt. </a:t>
            </a:r>
          </a:p>
          <a:p>
            <a:pPr indent="0">
              <a:buNone/>
            </a:pPr>
            <a:endParaRPr lang="nl-NL" dirty="0"/>
          </a:p>
          <a:p>
            <a:pPr indent="0">
              <a:buNone/>
            </a:pPr>
            <a:r>
              <a:rPr lang="nl-NL" dirty="0"/>
              <a:t>Bovendien zal bovenin de kas, vlak bij de luchtramen, het </a:t>
            </a:r>
            <a:r>
              <a:rPr lang="nl-NL" dirty="0" err="1"/>
              <a:t>ventilatievoud</a:t>
            </a:r>
            <a:r>
              <a:rPr lang="nl-NL" dirty="0"/>
              <a:t> veel hoger zijn dan onderin waar het gewas remmend werkt op de luchtbeweging.</a:t>
            </a:r>
          </a:p>
        </p:txBody>
      </p:sp>
      <p:pic>
        <p:nvPicPr>
          <p:cNvPr id="2" name="Afbeelding 1">
            <a:extLst>
              <a:ext uri="{FF2B5EF4-FFF2-40B4-BE49-F238E27FC236}">
                <a16:creationId xmlns:a16="http://schemas.microsoft.com/office/drawing/2014/main" id="{8E97119A-2800-6D00-7EAA-84C5183389A9}"/>
              </a:ext>
            </a:extLst>
          </p:cNvPr>
          <p:cNvPicPr>
            <a:picLocks noChangeAspect="1"/>
          </p:cNvPicPr>
          <p:nvPr/>
        </p:nvPicPr>
        <p:blipFill>
          <a:blip r:embed="rId3"/>
          <a:stretch>
            <a:fillRect/>
          </a:stretch>
        </p:blipFill>
        <p:spPr>
          <a:xfrm>
            <a:off x="9372211" y="4908776"/>
            <a:ext cx="2628900" cy="1743075"/>
          </a:xfrm>
          <a:prstGeom prst="rect">
            <a:avLst/>
          </a:prstGeom>
        </p:spPr>
      </p:pic>
    </p:spTree>
    <p:extLst>
      <p:ext uri="{BB962C8B-B14F-4D97-AF65-F5344CB8AC3E}">
        <p14:creationId xmlns:p14="http://schemas.microsoft.com/office/powerpoint/2010/main" val="4010491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2" end="2"/>
                                            </p:txEl>
                                          </p:spTgt>
                                        </p:tgtEl>
                                        <p:attrNameLst>
                                          <p:attrName>style.visibility</p:attrName>
                                        </p:attrNameLst>
                                      </p:cBhvr>
                                      <p:to>
                                        <p:strVal val="visible"/>
                                      </p:to>
                                    </p:set>
                                    <p:animEffect transition="in" filter="fade">
                                      <p:cBhvr>
                                        <p:cTn id="14" dur="1000"/>
                                        <p:tgtEl>
                                          <p:spTgt spid="5">
                                            <p:txEl>
                                              <p:pRg st="2" end="2"/>
                                            </p:txEl>
                                          </p:spTgt>
                                        </p:tgtEl>
                                      </p:cBhvr>
                                    </p:animEffect>
                                    <p:anim calcmode="lin" valueType="num">
                                      <p:cBhvr>
                                        <p:cTn id="15"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3" end="3"/>
                                            </p:txEl>
                                          </p:spTgt>
                                        </p:tgtEl>
                                        <p:attrNameLst>
                                          <p:attrName>style.visibility</p:attrName>
                                        </p:attrNameLst>
                                      </p:cBhvr>
                                      <p:to>
                                        <p:strVal val="visible"/>
                                      </p:to>
                                    </p:set>
                                    <p:animEffect transition="in" filter="fade">
                                      <p:cBhvr>
                                        <p:cTn id="21" dur="1000"/>
                                        <p:tgtEl>
                                          <p:spTgt spid="5">
                                            <p:txEl>
                                              <p:pRg st="3" end="3"/>
                                            </p:txEl>
                                          </p:spTgt>
                                        </p:tgtEl>
                                      </p:cBhvr>
                                    </p:animEffect>
                                    <p:anim calcmode="lin" valueType="num">
                                      <p:cBhvr>
                                        <p:cTn id="22"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5">
                                            <p:txEl>
                                              <p:pRg st="4" end="4"/>
                                            </p:txEl>
                                          </p:spTgt>
                                        </p:tgtEl>
                                        <p:attrNameLst>
                                          <p:attrName>style.visibility</p:attrName>
                                        </p:attrNameLst>
                                      </p:cBhvr>
                                      <p:to>
                                        <p:strVal val="visible"/>
                                      </p:to>
                                    </p:set>
                                    <p:animEffect transition="in" filter="fade">
                                      <p:cBhvr>
                                        <p:cTn id="28" dur="1000"/>
                                        <p:tgtEl>
                                          <p:spTgt spid="5">
                                            <p:txEl>
                                              <p:pRg st="4" end="4"/>
                                            </p:txEl>
                                          </p:spTgt>
                                        </p:tgtEl>
                                      </p:cBhvr>
                                    </p:animEffect>
                                    <p:anim calcmode="lin" valueType="num">
                                      <p:cBhvr>
                                        <p:cTn id="29"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5">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xEl>
                                              <p:pRg st="6" end="6"/>
                                            </p:txEl>
                                          </p:spTgt>
                                        </p:tgtEl>
                                        <p:attrNameLst>
                                          <p:attrName>style.visibility</p:attrName>
                                        </p:attrNameLst>
                                      </p:cBhvr>
                                      <p:to>
                                        <p:strVal val="visible"/>
                                      </p:to>
                                    </p:set>
                                    <p:animEffect transition="in" filter="fade">
                                      <p:cBhvr>
                                        <p:cTn id="35" dur="1000"/>
                                        <p:tgtEl>
                                          <p:spTgt spid="5">
                                            <p:txEl>
                                              <p:pRg st="6" end="6"/>
                                            </p:txEl>
                                          </p:spTgt>
                                        </p:tgtEl>
                                      </p:cBhvr>
                                    </p:animEffect>
                                    <p:anim calcmode="lin" valueType="num">
                                      <p:cBhvr>
                                        <p:cTn id="36"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5">
                                            <p:txEl>
                                              <p:pRg st="8" end="8"/>
                                            </p:txEl>
                                          </p:spTgt>
                                        </p:tgtEl>
                                        <p:attrNameLst>
                                          <p:attrName>style.visibility</p:attrName>
                                        </p:attrNameLst>
                                      </p:cBhvr>
                                      <p:to>
                                        <p:strVal val="visible"/>
                                      </p:to>
                                    </p:set>
                                    <p:animEffect transition="in" filter="fade">
                                      <p:cBhvr>
                                        <p:cTn id="42" dur="1000"/>
                                        <p:tgtEl>
                                          <p:spTgt spid="5">
                                            <p:txEl>
                                              <p:pRg st="8" end="8"/>
                                            </p:txEl>
                                          </p:spTgt>
                                        </p:tgtEl>
                                      </p:cBhvr>
                                    </p:animEffect>
                                    <p:anim calcmode="lin" valueType="num">
                                      <p:cBhvr>
                                        <p:cTn id="43" dur="1000" fill="hold"/>
                                        <p:tgtEl>
                                          <p:spTgt spid="5">
                                            <p:txEl>
                                              <p:pRg st="8" end="8"/>
                                            </p:txEl>
                                          </p:spTgt>
                                        </p:tgtEl>
                                        <p:attrNameLst>
                                          <p:attrName>ppt_x</p:attrName>
                                        </p:attrNameLst>
                                      </p:cBhvr>
                                      <p:tavLst>
                                        <p:tav tm="0">
                                          <p:val>
                                            <p:strVal val="#ppt_x"/>
                                          </p:val>
                                        </p:tav>
                                        <p:tav tm="100000">
                                          <p:val>
                                            <p:strVal val="#ppt_x"/>
                                          </p:val>
                                        </p:tav>
                                      </p:tavLst>
                                    </p:anim>
                                    <p:anim calcmode="lin" valueType="num">
                                      <p:cBhvr>
                                        <p:cTn id="44" dur="1000" fill="hold"/>
                                        <p:tgtEl>
                                          <p:spTgt spid="5">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Luwe zijde – Wind zijde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indent="0">
              <a:buNone/>
              <a:defRPr/>
            </a:pPr>
            <a:r>
              <a:rPr lang="nl-NL" dirty="0"/>
              <a:t>Traditioneel heeft ventileren met de luchtramen aan de luwe zijde de voorkeur boven de windzijde. </a:t>
            </a:r>
          </a:p>
          <a:p>
            <a:pPr indent="0">
              <a:buNone/>
              <a:defRPr/>
            </a:pPr>
            <a:endParaRPr lang="nl-NL" dirty="0"/>
          </a:p>
          <a:p>
            <a:pPr indent="0">
              <a:buNone/>
              <a:defRPr/>
            </a:pPr>
            <a:r>
              <a:rPr lang="nl-NL" dirty="0"/>
              <a:t>De reden ligt erg voor de hand. Aan de windzijde blaast de wind in de kas en zorgt voor koude en droge lucht bij het gewas en dat wordt als ongunstig beschouwd. </a:t>
            </a:r>
          </a:p>
          <a:p>
            <a:pPr indent="0">
              <a:buNone/>
              <a:defRPr/>
            </a:pPr>
            <a:endParaRPr lang="nl-NL" dirty="0"/>
          </a:p>
          <a:p>
            <a:pPr indent="0">
              <a:buNone/>
              <a:defRPr/>
            </a:pPr>
            <a:r>
              <a:rPr lang="nl-NL" dirty="0"/>
              <a:t>De meest gebruikte methode is dus om eerst de luwe zijde </a:t>
            </a:r>
            <a:r>
              <a:rPr lang="nl-NL" dirty="0" err="1"/>
              <a:t>zonodig</a:t>
            </a:r>
            <a:r>
              <a:rPr lang="nl-NL" dirty="0"/>
              <a:t> ver te openen en pas als dat onvoldoende effect heeft de luchtramen aan de windzijde ook beperkt mee te laten openen.</a:t>
            </a:r>
          </a:p>
        </p:txBody>
      </p:sp>
    </p:spTree>
    <p:extLst>
      <p:ext uri="{BB962C8B-B14F-4D97-AF65-F5344CB8AC3E}">
        <p14:creationId xmlns:p14="http://schemas.microsoft.com/office/powerpoint/2010/main" val="20664904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Luwe zijde – Wind zijde.</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Geheel tegen deze heersende gedachte in is door steeds meer telers de ervaring opgedaan dat werken met de windzijde een gelijkmatiger klimaat in de kas geeft.</a:t>
            </a:r>
          </a:p>
          <a:p>
            <a:pPr indent="0">
              <a:buNone/>
              <a:defRPr/>
            </a:pPr>
            <a:endParaRPr lang="nl-NL" altLang="nl-NL" dirty="0"/>
          </a:p>
          <a:p>
            <a:pPr indent="0">
              <a:buNone/>
              <a:defRPr/>
            </a:pPr>
            <a:r>
              <a:rPr lang="nl-NL" altLang="nl-NL" dirty="0"/>
              <a:t>Het is juist gemakkelijker is om de temperatuur te beheersen en tegelijk vocht en CO2 binnen te houden.</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642C82F7-F9EE-1C61-D838-BDCF124AD3B8}"/>
              </a:ext>
            </a:extLst>
          </p:cNvPr>
          <p:cNvPicPr>
            <a:picLocks noChangeAspect="1"/>
          </p:cNvPicPr>
          <p:nvPr/>
        </p:nvPicPr>
        <p:blipFill>
          <a:blip r:embed="rId2"/>
          <a:stretch>
            <a:fillRect/>
          </a:stretch>
        </p:blipFill>
        <p:spPr>
          <a:xfrm>
            <a:off x="3358923" y="4642660"/>
            <a:ext cx="3514725" cy="1304925"/>
          </a:xfrm>
          <a:prstGeom prst="rect">
            <a:avLst/>
          </a:prstGeom>
          <a:ln w="127000" cap="sq">
            <a:solidFill>
              <a:srgbClr val="000000"/>
            </a:solidFill>
            <a:miter lim="800000"/>
          </a:ln>
          <a:effectLst>
            <a:outerShdw blurRad="57150" dist="50800" dir="2700000" algn="tl" rotWithShape="0">
              <a:srgbClr val="000000">
                <a:alpha val="40000"/>
              </a:srgbClr>
            </a:outerShdw>
          </a:effectLst>
        </p:spPr>
      </p:pic>
    </p:spTree>
    <p:extLst>
      <p:ext uri="{BB962C8B-B14F-4D97-AF65-F5344CB8AC3E}">
        <p14:creationId xmlns:p14="http://schemas.microsoft.com/office/powerpoint/2010/main" val="3758902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Luwe zijde – Wind zijde</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6024616" cy="4564645"/>
          </a:xfrm>
        </p:spPr>
        <p:txBody>
          <a:bodyPr/>
          <a:lstStyle/>
          <a:p>
            <a:pPr indent="0">
              <a:buNone/>
            </a:pPr>
            <a:r>
              <a:rPr lang="nl-NL" dirty="0"/>
              <a:t>Veel telers hebben de ervaring dat er aan de luwe zijde veel hogere raamstanden nodig zijn om een bepaald effect te bereiken dan wanneer hij dit met de windzijde zou doen. </a:t>
            </a:r>
          </a:p>
          <a:p>
            <a:pPr indent="0">
              <a:buNone/>
            </a:pPr>
            <a:endParaRPr lang="nl-NL" dirty="0"/>
          </a:p>
          <a:p>
            <a:pPr indent="0">
              <a:buNone/>
            </a:pPr>
            <a:r>
              <a:rPr lang="nl-NL" dirty="0"/>
              <a:t>De luchtweerstand van elk luchtraam voor de in- en uitstromende lucht is in het eerste geval veel lager dan in het laatste</a:t>
            </a:r>
          </a:p>
        </p:txBody>
      </p:sp>
      <p:pic>
        <p:nvPicPr>
          <p:cNvPr id="2" name="Afbeelding 1">
            <a:extLst>
              <a:ext uri="{FF2B5EF4-FFF2-40B4-BE49-F238E27FC236}">
                <a16:creationId xmlns:a16="http://schemas.microsoft.com/office/drawing/2014/main" id="{8FE80C68-78B5-D1C7-B0D5-29596D439E59}"/>
              </a:ext>
            </a:extLst>
          </p:cNvPr>
          <p:cNvPicPr>
            <a:picLocks noChangeAspect="1"/>
          </p:cNvPicPr>
          <p:nvPr/>
        </p:nvPicPr>
        <p:blipFill>
          <a:blip r:embed="rId3"/>
          <a:stretch>
            <a:fillRect/>
          </a:stretch>
        </p:blipFill>
        <p:spPr>
          <a:xfrm>
            <a:off x="7576457" y="3750907"/>
            <a:ext cx="4537799" cy="3028946"/>
          </a:xfrm>
          <a:prstGeom prst="rect">
            <a:avLst/>
          </a:prstGeom>
        </p:spPr>
      </p:pic>
    </p:spTree>
    <p:extLst>
      <p:ext uri="{BB962C8B-B14F-4D97-AF65-F5344CB8AC3E}">
        <p14:creationId xmlns:p14="http://schemas.microsoft.com/office/powerpoint/2010/main" val="9440056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Wat doen we vandaag?</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2313991"/>
            <a:ext cx="7918024" cy="4205935"/>
          </a:xfrm>
        </p:spPr>
        <p:txBody>
          <a:bodyPr>
            <a:normAutofit/>
          </a:bodyPr>
          <a:lstStyle/>
          <a:p>
            <a:pPr marL="342900" indent="-342900">
              <a:defRPr/>
            </a:pPr>
            <a:r>
              <a:rPr lang="nl-NL" dirty="0"/>
              <a:t>Klimaatbeheersing in moderne kassen</a:t>
            </a:r>
          </a:p>
          <a:p>
            <a:pPr marL="342900" indent="-342900">
              <a:defRPr/>
            </a:pPr>
            <a:r>
              <a:rPr lang="nl-NL" dirty="0"/>
              <a:t>Energie en vocht balans</a:t>
            </a:r>
          </a:p>
          <a:p>
            <a:pPr marL="342900" indent="-342900">
              <a:defRPr/>
            </a:pPr>
            <a:r>
              <a:rPr lang="nl-NL" dirty="0"/>
              <a:t>CO2 balans</a:t>
            </a:r>
          </a:p>
          <a:p>
            <a:pPr marL="342900" indent="-342900">
              <a:defRPr/>
            </a:pPr>
            <a:r>
              <a:rPr lang="nl-NL" dirty="0"/>
              <a:t>Ventilatie</a:t>
            </a:r>
          </a:p>
          <a:p>
            <a:pPr indent="0">
              <a:buNone/>
              <a:defRPr/>
            </a:pPr>
            <a:endParaRPr lang="nl-NL" dirty="0"/>
          </a:p>
        </p:txBody>
      </p:sp>
      <p:pic>
        <p:nvPicPr>
          <p:cNvPr id="2" name="Afbeelding 1">
            <a:extLst>
              <a:ext uri="{FF2B5EF4-FFF2-40B4-BE49-F238E27FC236}">
                <a16:creationId xmlns:a16="http://schemas.microsoft.com/office/drawing/2014/main" id="{87342AB7-6859-28E4-9DC8-FEE00960AC1C}"/>
              </a:ext>
            </a:extLst>
          </p:cNvPr>
          <p:cNvPicPr>
            <a:picLocks noChangeAspect="1"/>
          </p:cNvPicPr>
          <p:nvPr/>
        </p:nvPicPr>
        <p:blipFill>
          <a:blip r:embed="rId3"/>
          <a:stretch>
            <a:fillRect/>
          </a:stretch>
        </p:blipFill>
        <p:spPr>
          <a:xfrm>
            <a:off x="6302731" y="3261049"/>
            <a:ext cx="2859930" cy="2859930"/>
          </a:xfrm>
          <a:prstGeom prst="rect">
            <a:avLst/>
          </a:prstGeom>
        </p:spPr>
      </p:pic>
    </p:spTree>
    <p:extLst>
      <p:ext uri="{BB962C8B-B14F-4D97-AF65-F5344CB8AC3E}">
        <p14:creationId xmlns:p14="http://schemas.microsoft.com/office/powerpoint/2010/main" val="2775957298"/>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624863" y="498897"/>
            <a:ext cx="9153230" cy="996950"/>
          </a:xfrm>
        </p:spPr>
        <p:txBody>
          <a:bodyPr>
            <a:normAutofit/>
          </a:bodyPr>
          <a:lstStyle/>
          <a:p>
            <a:pPr eaLnBrk="1" hangingPunct="1"/>
            <a:r>
              <a:rPr lang="nl-NL" altLang="nl-NL" b="1" dirty="0"/>
              <a:t>Luwe zijde – Wind zijde</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699508" y="1398589"/>
            <a:ext cx="7918024" cy="4738260"/>
          </a:xfrm>
        </p:spPr>
        <p:txBody>
          <a:bodyPr>
            <a:normAutofit/>
          </a:bodyPr>
          <a:lstStyle/>
          <a:p>
            <a:pPr indent="0">
              <a:buNone/>
              <a:defRPr/>
            </a:pPr>
            <a:r>
              <a:rPr lang="nl-NL" dirty="0"/>
              <a:t>Dat betekent omgekeerd dat </a:t>
            </a:r>
            <a:r>
              <a:rPr lang="nl-NL" dirty="0" err="1"/>
              <a:t>windzijdig</a:t>
            </a:r>
            <a:r>
              <a:rPr lang="nl-NL" dirty="0"/>
              <a:t> ventileren veel beter gecontroleerd en gedoseerd kan gebeuren dan aan de luwe kant. </a:t>
            </a:r>
          </a:p>
          <a:p>
            <a:pPr indent="0">
              <a:buNone/>
              <a:defRPr/>
            </a:pPr>
            <a:endParaRPr lang="nl-NL" dirty="0"/>
          </a:p>
          <a:p>
            <a:pPr indent="0">
              <a:buNone/>
              <a:defRPr/>
            </a:pPr>
            <a:r>
              <a:rPr lang="nl-NL" dirty="0"/>
              <a:t>De moderne kassen zijn bovendien aanzienlijk hoger dan vroeger en binnenstromende buitenlucht heeft dus veel minder directe (ongunstige) effecten op het gewas.</a:t>
            </a:r>
          </a:p>
          <a:p>
            <a:pPr indent="0">
              <a:buNone/>
              <a:defRPr/>
            </a:pPr>
            <a:endParaRPr lang="nl-NL" dirty="0"/>
          </a:p>
          <a:p>
            <a:pPr indent="0">
              <a:buNone/>
              <a:defRPr/>
            </a:pPr>
            <a:r>
              <a:rPr lang="nl-NL" dirty="0"/>
              <a:t>Hierdoor blijven de RV en de CO2-concentratie op gewashoogte ook stabieler.</a:t>
            </a:r>
          </a:p>
        </p:txBody>
      </p:sp>
      <p:pic>
        <p:nvPicPr>
          <p:cNvPr id="5" name="Afbeelding 4">
            <a:extLst>
              <a:ext uri="{FF2B5EF4-FFF2-40B4-BE49-F238E27FC236}">
                <a16:creationId xmlns:a16="http://schemas.microsoft.com/office/drawing/2014/main" id="{C16BFB60-CC58-D455-0716-8446EFDA7C85}"/>
              </a:ext>
            </a:extLst>
          </p:cNvPr>
          <p:cNvPicPr>
            <a:picLocks noChangeAspect="1"/>
          </p:cNvPicPr>
          <p:nvPr/>
        </p:nvPicPr>
        <p:blipFill>
          <a:blip r:embed="rId3"/>
          <a:stretch>
            <a:fillRect/>
          </a:stretch>
        </p:blipFill>
        <p:spPr>
          <a:xfrm>
            <a:off x="7602483" y="3925153"/>
            <a:ext cx="4589517" cy="2844599"/>
          </a:xfrm>
          <a:prstGeom prst="rect">
            <a:avLst/>
          </a:prstGeom>
        </p:spPr>
      </p:pic>
    </p:spTree>
    <p:extLst>
      <p:ext uri="{BB962C8B-B14F-4D97-AF65-F5344CB8AC3E}">
        <p14:creationId xmlns:p14="http://schemas.microsoft.com/office/powerpoint/2010/main" val="2842236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Opdrachten.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Voer de simulatie opdrachten uit op het eind van hoofdstuk 3,6 van Het Nieuwe Telen.</a:t>
            </a:r>
          </a:p>
          <a:p>
            <a:pPr indent="0">
              <a:buNone/>
              <a:defRPr/>
            </a:pPr>
            <a:endParaRPr lang="nl-NL" altLang="nl-NL" dirty="0"/>
          </a:p>
          <a:p>
            <a:pPr indent="0">
              <a:buNone/>
              <a:defRPr/>
            </a:pPr>
            <a:r>
              <a:rPr lang="nl-NL" altLang="nl-NL" dirty="0"/>
              <a:t>Maak een print screen van de opdrachten en Kassim instellingen</a:t>
            </a:r>
          </a:p>
          <a:p>
            <a:pPr indent="0">
              <a:buNone/>
              <a:defRPr/>
            </a:pPr>
            <a:endParaRPr lang="nl-NL" altLang="nl-NL" dirty="0"/>
          </a:p>
          <a:p>
            <a:pPr indent="0">
              <a:buNone/>
              <a:defRPr/>
            </a:pPr>
            <a:endParaRPr lang="nl-NL" altLang="nl-NL" dirty="0"/>
          </a:p>
          <a:p>
            <a:pPr indent="0">
              <a:buNone/>
              <a:defRPr/>
            </a:pPr>
            <a:br>
              <a:rPr lang="nl-NL" altLang="nl-NL" b="1" dirty="0"/>
            </a:br>
            <a:endParaRPr lang="nl-NL" altLang="nl-NL" dirty="0"/>
          </a:p>
        </p:txBody>
      </p:sp>
      <p:pic>
        <p:nvPicPr>
          <p:cNvPr id="3" name="Afbeelding 2">
            <a:extLst>
              <a:ext uri="{FF2B5EF4-FFF2-40B4-BE49-F238E27FC236}">
                <a16:creationId xmlns:a16="http://schemas.microsoft.com/office/drawing/2014/main" id="{84414C64-41B9-6E8B-B38B-8AADA314B085}"/>
              </a:ext>
            </a:extLst>
          </p:cNvPr>
          <p:cNvPicPr>
            <a:picLocks noChangeAspect="1"/>
          </p:cNvPicPr>
          <p:nvPr/>
        </p:nvPicPr>
        <p:blipFill>
          <a:blip r:embed="rId2"/>
          <a:stretch>
            <a:fillRect/>
          </a:stretch>
        </p:blipFill>
        <p:spPr>
          <a:xfrm>
            <a:off x="5589645" y="3781612"/>
            <a:ext cx="4338806" cy="2224004"/>
          </a:xfrm>
          <a:prstGeom prst="rect">
            <a:avLst/>
          </a:prstGeom>
        </p:spPr>
      </p:pic>
    </p:spTree>
    <p:extLst>
      <p:ext uri="{BB962C8B-B14F-4D97-AF65-F5344CB8AC3E}">
        <p14:creationId xmlns:p14="http://schemas.microsoft.com/office/powerpoint/2010/main" val="172387343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124" name="Afbeelding 6">
            <a:extLst>
              <a:ext uri="{FF2B5EF4-FFF2-40B4-BE49-F238E27FC236}">
                <a16:creationId xmlns:a16="http://schemas.microsoft.com/office/drawing/2014/main" id="{CD798D11-19D8-4507-99B0-33217548E8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4"/>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839819"/>
          </a:xfrm>
        </p:spPr>
        <p:txBody>
          <a:bodyPr>
            <a:normAutofit/>
          </a:bodyPr>
          <a:lstStyle/>
          <a:p>
            <a:pPr eaLnBrk="1" hangingPunct="1"/>
            <a:r>
              <a:rPr lang="nl-NL" altLang="nl-NL" sz="3600" dirty="0"/>
              <a:t>Klimaat beheersing in moderne kassen</a:t>
            </a:r>
            <a:endParaRPr lang="nl-NL" altLang="nl-NL" sz="3600"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normAutofit lnSpcReduction="10000"/>
          </a:bodyPr>
          <a:lstStyle/>
          <a:p>
            <a:pPr indent="0">
              <a:buNone/>
              <a:defRPr/>
            </a:pPr>
            <a:r>
              <a:rPr lang="nl-NL" altLang="nl-NL" b="1" u="sng" dirty="0"/>
              <a:t>Voordelen:</a:t>
            </a:r>
          </a:p>
          <a:p>
            <a:pPr marL="342900" indent="-342900">
              <a:defRPr/>
            </a:pPr>
            <a:r>
              <a:rPr lang="nl-NL" altLang="nl-NL" dirty="0"/>
              <a:t>om de gewassen te beschermen tegen de wisselingen van het weer en beheersing van de omstandigheden voor een optimale productie en kwaliteit.</a:t>
            </a:r>
          </a:p>
          <a:p>
            <a:pPr marL="342900" indent="-342900">
              <a:defRPr/>
            </a:pPr>
            <a:endParaRPr lang="nl-NL" altLang="nl-NL" dirty="0"/>
          </a:p>
          <a:p>
            <a:pPr indent="0">
              <a:buNone/>
              <a:defRPr/>
            </a:pPr>
            <a:r>
              <a:rPr lang="nl-NL" altLang="nl-NL" b="1" u="sng" dirty="0"/>
              <a:t>Nadeel:</a:t>
            </a:r>
          </a:p>
          <a:p>
            <a:pPr marL="342900" indent="-342900">
              <a:defRPr/>
            </a:pPr>
            <a:r>
              <a:rPr lang="nl-NL" altLang="nl-NL" dirty="0"/>
              <a:t>ophoping van vocht als er geen goede balans is tussen vochtproductie door onder andere gewasverdamping</a:t>
            </a:r>
          </a:p>
          <a:p>
            <a:pPr indent="0">
              <a:buNone/>
              <a:defRPr/>
            </a:pPr>
            <a:endParaRPr lang="nl-NL" altLang="nl-NL" dirty="0"/>
          </a:p>
          <a:p>
            <a:pPr indent="0">
              <a:buNone/>
              <a:defRPr/>
            </a:pPr>
            <a:endParaRPr lang="nl-NL" altLang="nl-NL" dirty="0"/>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B54AA423-3D9F-0638-D668-C9364D62C11B}"/>
              </a:ext>
            </a:extLst>
          </p:cNvPr>
          <p:cNvPicPr>
            <a:picLocks noChangeAspect="1"/>
          </p:cNvPicPr>
          <p:nvPr/>
        </p:nvPicPr>
        <p:blipFill>
          <a:blip r:embed="rId2"/>
          <a:stretch>
            <a:fillRect/>
          </a:stretch>
        </p:blipFill>
        <p:spPr>
          <a:xfrm>
            <a:off x="639762" y="4924231"/>
            <a:ext cx="2857500" cy="1600200"/>
          </a:xfrm>
          <a:prstGeom prst="rect">
            <a:avLst/>
          </a:prstGeom>
        </p:spPr>
      </p:pic>
      <p:pic>
        <p:nvPicPr>
          <p:cNvPr id="3" name="Afbeelding 2">
            <a:extLst>
              <a:ext uri="{FF2B5EF4-FFF2-40B4-BE49-F238E27FC236}">
                <a16:creationId xmlns:a16="http://schemas.microsoft.com/office/drawing/2014/main" id="{18729239-8E3F-9750-9C78-D77898A32C9B}"/>
              </a:ext>
            </a:extLst>
          </p:cNvPr>
          <p:cNvPicPr>
            <a:picLocks noChangeAspect="1"/>
          </p:cNvPicPr>
          <p:nvPr/>
        </p:nvPicPr>
        <p:blipFill>
          <a:blip r:embed="rId3"/>
          <a:stretch>
            <a:fillRect/>
          </a:stretch>
        </p:blipFill>
        <p:spPr>
          <a:xfrm>
            <a:off x="5589645" y="4975938"/>
            <a:ext cx="2895600" cy="15811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1000"/>
                                        <p:tgtEl>
                                          <p:spTgt spid="25603">
                                            <p:txEl>
                                              <p:pRg st="1" end="1"/>
                                            </p:txEl>
                                          </p:spTgt>
                                        </p:tgtEl>
                                      </p:cBhvr>
                                    </p:animEffect>
                                    <p:anim calcmode="lin" valueType="num">
                                      <p:cBhvr>
                                        <p:cTn id="8"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3">
                                            <p:txEl>
                                              <p:pRg st="3" end="3"/>
                                            </p:txEl>
                                          </p:spTgt>
                                        </p:tgtEl>
                                        <p:attrNameLst>
                                          <p:attrName>style.visibility</p:attrName>
                                        </p:attrNameLst>
                                      </p:cBhvr>
                                      <p:to>
                                        <p:strVal val="visible"/>
                                      </p:to>
                                    </p:set>
                                    <p:animEffect transition="in" filter="fade">
                                      <p:cBhvr>
                                        <p:cTn id="28" dur="1000"/>
                                        <p:tgtEl>
                                          <p:spTgt spid="25603">
                                            <p:txEl>
                                              <p:pRg st="3" end="3"/>
                                            </p:txEl>
                                          </p:spTgt>
                                        </p:tgtEl>
                                      </p:cBhvr>
                                    </p:animEffect>
                                    <p:anim calcmode="lin" valueType="num">
                                      <p:cBhvr>
                                        <p:cTn id="29" dur="1000" fill="hold"/>
                                        <p:tgtEl>
                                          <p:spTgt spid="2560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3">
                                            <p:txEl>
                                              <p:pRg st="3" end="3"/>
                                            </p:txEl>
                                          </p:spTgt>
                                        </p:tgtEl>
                                        <p:attrNameLst>
                                          <p:attrName>ppt_y</p:attrName>
                                        </p:attrNameLst>
                                      </p:cBhvr>
                                      <p:tavLst>
                                        <p:tav tm="0">
                                          <p:val>
                                            <p:strVal val="#ppt_y+.1"/>
                                          </p:val>
                                        </p:tav>
                                        <p:tav tm="100000">
                                          <p:val>
                                            <p:strVal val="#ppt_y"/>
                                          </p:val>
                                        </p:tav>
                                      </p:tavLst>
                                    </p:anim>
                                  </p:childTnLst>
                                </p:cTn>
                              </p:par>
                            </p:childTnLst>
                          </p:cTn>
                        </p:par>
                        <p:par>
                          <p:cTn id="31" fill="hold">
                            <p:stCondLst>
                              <p:cond delay="1000"/>
                            </p:stCondLst>
                            <p:childTnLst>
                              <p:par>
                                <p:cTn id="32" presetID="42" presetClass="entr" presetSubtype="0" fill="hold" nodeType="afterEffect">
                                  <p:stCondLst>
                                    <p:cond delay="0"/>
                                  </p:stCondLst>
                                  <p:childTnLst>
                                    <p:set>
                                      <p:cBhvr>
                                        <p:cTn id="33" dur="1" fill="hold">
                                          <p:stCondLst>
                                            <p:cond delay="0"/>
                                          </p:stCondLst>
                                        </p:cTn>
                                        <p:tgtEl>
                                          <p:spTgt spid="25603">
                                            <p:txEl>
                                              <p:pRg st="4" end="4"/>
                                            </p:txEl>
                                          </p:spTgt>
                                        </p:tgtEl>
                                        <p:attrNameLst>
                                          <p:attrName>style.visibility</p:attrName>
                                        </p:attrNameLst>
                                      </p:cBhvr>
                                      <p:to>
                                        <p:strVal val="visible"/>
                                      </p:to>
                                    </p:set>
                                    <p:animEffect transition="in" filter="fade">
                                      <p:cBhvr>
                                        <p:cTn id="34" dur="1000"/>
                                        <p:tgtEl>
                                          <p:spTgt spid="25603">
                                            <p:txEl>
                                              <p:pRg st="4" end="4"/>
                                            </p:txEl>
                                          </p:spTgt>
                                        </p:tgtEl>
                                      </p:cBhvr>
                                    </p:animEffect>
                                    <p:anim calcmode="lin" valueType="num">
                                      <p:cBhvr>
                                        <p:cTn id="3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3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Vochtafvoer</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47988" y="1885315"/>
            <a:ext cx="7740000" cy="4564645"/>
          </a:xfrm>
        </p:spPr>
        <p:txBody>
          <a:bodyPr/>
          <a:lstStyle/>
          <a:p>
            <a:pPr indent="0">
              <a:buNone/>
            </a:pPr>
            <a:r>
              <a:rPr lang="nl-NL" b="1" u="sng" dirty="0"/>
              <a:t>Gangbare methodes</a:t>
            </a:r>
          </a:p>
          <a:p>
            <a:pPr indent="0">
              <a:buNone/>
            </a:pPr>
            <a:endParaRPr lang="nl-NL" dirty="0"/>
          </a:p>
          <a:p>
            <a:pPr marL="342900" indent="-342900"/>
            <a:r>
              <a:rPr lang="nl-NL" dirty="0"/>
              <a:t>Gedeeltelijk openen van schermen (vochtkier), </a:t>
            </a:r>
          </a:p>
          <a:p>
            <a:pPr marL="342900" indent="-342900"/>
            <a:r>
              <a:rPr lang="nl-NL" dirty="0"/>
              <a:t>het inzetten van de verwarming voor ‘droogstoken’ (minimumbuis) </a:t>
            </a:r>
          </a:p>
          <a:p>
            <a:pPr marL="342900" indent="-342900"/>
            <a:r>
              <a:rPr lang="nl-NL" dirty="0"/>
              <a:t>Het gedeeltelijk openen van de luchtramen (raamstand vocht),</a:t>
            </a:r>
          </a:p>
        </p:txBody>
      </p:sp>
      <p:pic>
        <p:nvPicPr>
          <p:cNvPr id="6" name="Afbeelding 5">
            <a:extLst>
              <a:ext uri="{FF2B5EF4-FFF2-40B4-BE49-F238E27FC236}">
                <a16:creationId xmlns:a16="http://schemas.microsoft.com/office/drawing/2014/main" id="{08518830-78A7-1B11-4C23-648A99CBC2E6}"/>
              </a:ext>
            </a:extLst>
          </p:cNvPr>
          <p:cNvPicPr>
            <a:picLocks noChangeAspect="1"/>
          </p:cNvPicPr>
          <p:nvPr/>
        </p:nvPicPr>
        <p:blipFill>
          <a:blip r:embed="rId3"/>
          <a:stretch>
            <a:fillRect/>
          </a:stretch>
        </p:blipFill>
        <p:spPr>
          <a:xfrm>
            <a:off x="7688424" y="4053957"/>
            <a:ext cx="3566539" cy="2671462"/>
          </a:xfrm>
          <a:prstGeom prst="rect">
            <a:avLst/>
          </a:prstGeom>
        </p:spPr>
      </p:pic>
    </p:spTree>
    <p:extLst>
      <p:ext uri="{BB962C8B-B14F-4D97-AF65-F5344CB8AC3E}">
        <p14:creationId xmlns:p14="http://schemas.microsoft.com/office/powerpoint/2010/main" val="271393038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fade">
                                      <p:cBhvr>
                                        <p:cTn id="7" dur="1000"/>
                                        <p:tgtEl>
                                          <p:spTgt spid="5">
                                            <p:txEl>
                                              <p:pRg st="2" end="2"/>
                                            </p:txEl>
                                          </p:spTgt>
                                        </p:tgtEl>
                                      </p:cBhvr>
                                    </p:animEffect>
                                    <p:anim calcmode="lin" valueType="num">
                                      <p:cBhvr>
                                        <p:cTn id="8"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xEl>
                                              <p:pRg st="3" end="3"/>
                                            </p:txEl>
                                          </p:spTgt>
                                        </p:tgtEl>
                                        <p:attrNameLst>
                                          <p:attrName>style.visibility</p:attrName>
                                        </p:attrNameLst>
                                      </p:cBhvr>
                                      <p:to>
                                        <p:strVal val="visible"/>
                                      </p:to>
                                    </p:set>
                                    <p:animEffect transition="in" filter="fade">
                                      <p:cBhvr>
                                        <p:cTn id="14" dur="1000"/>
                                        <p:tgtEl>
                                          <p:spTgt spid="5">
                                            <p:txEl>
                                              <p:pRg st="3" end="3"/>
                                            </p:txEl>
                                          </p:spTgt>
                                        </p:tgtEl>
                                      </p:cBhvr>
                                    </p:animEffect>
                                    <p:anim calcmode="lin" valueType="num">
                                      <p:cBhvr>
                                        <p:cTn id="15"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xEl>
                                              <p:pRg st="4" end="4"/>
                                            </p:txEl>
                                          </p:spTgt>
                                        </p:tgtEl>
                                        <p:attrNameLst>
                                          <p:attrName>style.visibility</p:attrName>
                                        </p:attrNameLst>
                                      </p:cBhvr>
                                      <p:to>
                                        <p:strVal val="visible"/>
                                      </p:to>
                                    </p:set>
                                    <p:animEffect transition="in" filter="fade">
                                      <p:cBhvr>
                                        <p:cTn id="21" dur="1000"/>
                                        <p:tgtEl>
                                          <p:spTgt spid="5">
                                            <p:txEl>
                                              <p:pRg st="4" end="4"/>
                                            </p:txEl>
                                          </p:spTgt>
                                        </p:tgtEl>
                                      </p:cBhvr>
                                    </p:animEffect>
                                    <p:anim calcmode="lin" valueType="num">
                                      <p:cBhvr>
                                        <p:cTn id="22"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dirty="0"/>
              <a:t>Nadeel gangbare methodes</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a:bodyPr>
          <a:lstStyle/>
          <a:p>
            <a:pPr marL="342900" indent="-342900">
              <a:defRPr/>
            </a:pPr>
            <a:endParaRPr lang="nl-NL" dirty="0"/>
          </a:p>
          <a:p>
            <a:pPr marL="342900" indent="-342900">
              <a:defRPr/>
            </a:pPr>
            <a:r>
              <a:rPr lang="nl-NL" dirty="0"/>
              <a:t>Kost veel energie</a:t>
            </a:r>
          </a:p>
          <a:p>
            <a:pPr marL="342900" indent="-342900">
              <a:defRPr/>
            </a:pPr>
            <a:r>
              <a:rPr lang="nl-NL" dirty="0"/>
              <a:t>Temperatuurverschillen</a:t>
            </a:r>
          </a:p>
          <a:p>
            <a:pPr marL="342900" indent="-342900">
              <a:defRPr/>
            </a:pPr>
            <a:r>
              <a:rPr lang="nl-NL" dirty="0"/>
              <a:t>Kouval</a:t>
            </a:r>
          </a:p>
          <a:p>
            <a:pPr marL="342900" indent="-342900">
              <a:defRPr/>
            </a:pPr>
            <a:r>
              <a:rPr lang="nl-NL" dirty="0"/>
              <a:t>Condensatie op gewas.</a:t>
            </a:r>
          </a:p>
        </p:txBody>
      </p:sp>
      <p:pic>
        <p:nvPicPr>
          <p:cNvPr id="2" name="Afbeelding 1">
            <a:extLst>
              <a:ext uri="{FF2B5EF4-FFF2-40B4-BE49-F238E27FC236}">
                <a16:creationId xmlns:a16="http://schemas.microsoft.com/office/drawing/2014/main" id="{FB8D8B15-CF08-1558-50AE-D02630D09003}"/>
              </a:ext>
            </a:extLst>
          </p:cNvPr>
          <p:cNvPicPr>
            <a:picLocks noChangeAspect="1"/>
          </p:cNvPicPr>
          <p:nvPr/>
        </p:nvPicPr>
        <p:blipFill>
          <a:blip r:embed="rId3"/>
          <a:stretch>
            <a:fillRect/>
          </a:stretch>
        </p:blipFill>
        <p:spPr>
          <a:xfrm>
            <a:off x="6706191" y="4107899"/>
            <a:ext cx="4599689" cy="2551987"/>
          </a:xfrm>
          <a:prstGeom prst="rect">
            <a:avLst/>
          </a:prstGeom>
        </p:spPr>
      </p:pic>
    </p:spTree>
    <p:extLst>
      <p:ext uri="{BB962C8B-B14F-4D97-AF65-F5344CB8AC3E}">
        <p14:creationId xmlns:p14="http://schemas.microsoft.com/office/powerpoint/2010/main" val="6284507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3" end="3"/>
                                            </p:txEl>
                                          </p:spTgt>
                                        </p:tgtEl>
                                        <p:attrNameLst>
                                          <p:attrName>style.visibility</p:attrName>
                                        </p:attrNameLst>
                                      </p:cBhvr>
                                      <p:to>
                                        <p:strVal val="visible"/>
                                      </p:to>
                                    </p:set>
                                    <p:animEffect transition="in" filter="fade">
                                      <p:cBhvr>
                                        <p:cTn id="14" dur="1000"/>
                                        <p:tgtEl>
                                          <p:spTgt spid="7171">
                                            <p:txEl>
                                              <p:pRg st="3" end="3"/>
                                            </p:txEl>
                                          </p:spTgt>
                                        </p:tgtEl>
                                      </p:cBhvr>
                                    </p:animEffect>
                                    <p:anim calcmode="lin" valueType="num">
                                      <p:cBhvr>
                                        <p:cTn id="15"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Lucht behandelingskast</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776721"/>
          </a:xfrm>
        </p:spPr>
        <p:txBody>
          <a:bodyPr>
            <a:normAutofit lnSpcReduction="10000"/>
          </a:bodyPr>
          <a:lstStyle/>
          <a:p>
            <a:pPr indent="0">
              <a:buNone/>
              <a:defRPr/>
            </a:pPr>
            <a:r>
              <a:rPr lang="nl-NL" altLang="nl-NL" dirty="0"/>
              <a:t>Wanneer de temperatuur van de kaslucht onder het dauwpunt komt ontstaat er condens. Condens is de omzetting van waterdamp in de lucht naar de vloeibare vorm van water, hierbij komt energie vrij.  </a:t>
            </a:r>
          </a:p>
          <a:p>
            <a:pPr indent="0">
              <a:buNone/>
              <a:defRPr/>
            </a:pPr>
            <a:endParaRPr lang="nl-NL" altLang="nl-NL" dirty="0"/>
          </a:p>
          <a:p>
            <a:pPr indent="0">
              <a:buNone/>
              <a:defRPr/>
            </a:pPr>
            <a:r>
              <a:rPr lang="nl-NL" altLang="nl-NL" dirty="0"/>
              <a:t>Met een </a:t>
            </a:r>
            <a:r>
              <a:rPr lang="nl-NL" altLang="nl-NL" dirty="0" err="1"/>
              <a:t>koudeblok</a:t>
            </a:r>
            <a:r>
              <a:rPr lang="nl-NL" altLang="nl-NL" dirty="0"/>
              <a:t> in een luchtbehandelingskast kan je de temperatuur van dit </a:t>
            </a:r>
            <a:r>
              <a:rPr lang="nl-NL" altLang="nl-NL" dirty="0" err="1"/>
              <a:t>koudeblok</a:t>
            </a:r>
            <a:r>
              <a:rPr lang="nl-NL" altLang="nl-NL" dirty="0"/>
              <a:t> onder een bepaalde dauwpunttemperatuur laten dalen. </a:t>
            </a:r>
          </a:p>
          <a:p>
            <a:pPr indent="0">
              <a:buNone/>
              <a:defRPr/>
            </a:pPr>
            <a:endParaRPr lang="nl-NL" altLang="nl-NL" dirty="0"/>
          </a:p>
          <a:p>
            <a:pPr indent="0">
              <a:buNone/>
              <a:defRPr/>
            </a:pPr>
            <a:r>
              <a:rPr lang="nl-NL" altLang="nl-NL" dirty="0"/>
              <a:t>Als hier dan warmere kaslucht langs stroomt ontstaat er condensatie. Hierdoor wordt waterdamp onttrokken aan de kaslucht waardoor de luchtvochtigheid van de kaslucht daalt.</a:t>
            </a:r>
          </a:p>
          <a:p>
            <a:pPr indent="0">
              <a:buNone/>
              <a:defRPr/>
            </a:pPr>
            <a:br>
              <a:rPr lang="nl-NL" altLang="nl-NL" b="1" dirty="0"/>
            </a:br>
            <a:endParaRPr lang="nl-NL" altLang="nl-NL" dirty="0"/>
          </a:p>
        </p:txBody>
      </p:sp>
      <p:pic>
        <p:nvPicPr>
          <p:cNvPr id="2" name="Afbeelding 1">
            <a:extLst>
              <a:ext uri="{FF2B5EF4-FFF2-40B4-BE49-F238E27FC236}">
                <a16:creationId xmlns:a16="http://schemas.microsoft.com/office/drawing/2014/main" id="{3E4CE07B-3D97-386B-A8A8-A4A487C8F584}"/>
              </a:ext>
            </a:extLst>
          </p:cNvPr>
          <p:cNvPicPr>
            <a:picLocks noChangeAspect="1"/>
          </p:cNvPicPr>
          <p:nvPr/>
        </p:nvPicPr>
        <p:blipFill>
          <a:blip r:embed="rId2"/>
          <a:stretch>
            <a:fillRect/>
          </a:stretch>
        </p:blipFill>
        <p:spPr>
          <a:xfrm>
            <a:off x="9546480" y="4860860"/>
            <a:ext cx="2466975" cy="1847850"/>
          </a:xfrm>
          <a:prstGeom prst="rect">
            <a:avLst/>
          </a:prstGeom>
        </p:spPr>
      </p:pic>
    </p:spTree>
    <p:extLst>
      <p:ext uri="{BB962C8B-B14F-4D97-AF65-F5344CB8AC3E}">
        <p14:creationId xmlns:p14="http://schemas.microsoft.com/office/powerpoint/2010/main" val="8688237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2" end="2"/>
                                            </p:txEl>
                                          </p:spTgt>
                                        </p:tgtEl>
                                        <p:attrNameLst>
                                          <p:attrName>style.visibility</p:attrName>
                                        </p:attrNameLst>
                                      </p:cBhvr>
                                      <p:to>
                                        <p:strVal val="visible"/>
                                      </p:to>
                                    </p:set>
                                    <p:animEffect transition="in" filter="fade">
                                      <p:cBhvr>
                                        <p:cTn id="7" dur="1000"/>
                                        <p:tgtEl>
                                          <p:spTgt spid="25603">
                                            <p:txEl>
                                              <p:pRg st="2" end="2"/>
                                            </p:txEl>
                                          </p:spTgt>
                                        </p:tgtEl>
                                      </p:cBhvr>
                                    </p:animEffect>
                                    <p:anim calcmode="lin" valueType="num">
                                      <p:cBhvr>
                                        <p:cTn id="8"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4" end="4"/>
                                            </p:txEl>
                                          </p:spTgt>
                                        </p:tgtEl>
                                        <p:attrNameLst>
                                          <p:attrName>style.visibility</p:attrName>
                                        </p:attrNameLst>
                                      </p:cBhvr>
                                      <p:to>
                                        <p:strVal val="visible"/>
                                      </p:to>
                                    </p:set>
                                    <p:animEffect transition="in" filter="fade">
                                      <p:cBhvr>
                                        <p:cTn id="14" dur="1000"/>
                                        <p:tgtEl>
                                          <p:spTgt spid="25603">
                                            <p:txEl>
                                              <p:pRg st="4" end="4"/>
                                            </p:txEl>
                                          </p:spTgt>
                                        </p:tgtEl>
                                      </p:cBhvr>
                                    </p:animEffect>
                                    <p:anim calcmode="lin" valueType="num">
                                      <p:cBhvr>
                                        <p:cTn id="15"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dirty="0"/>
              <a:t>Lucht behandelingskast</a:t>
            </a:r>
            <a:endParaRPr lang="nl-NL" altLang="nl-NL" b="1" dirty="0"/>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776721"/>
          </a:xfrm>
        </p:spPr>
        <p:txBody>
          <a:bodyPr>
            <a:normAutofit/>
          </a:bodyPr>
          <a:lstStyle/>
          <a:p>
            <a:pPr indent="0">
              <a:buNone/>
              <a:defRPr/>
            </a:pPr>
            <a:r>
              <a:rPr lang="nl-NL" altLang="nl-NL" dirty="0"/>
              <a:t>Deze kaslucht kan dan weer via een warmtespiraal in de luchtbehandelingskast opgewarmd worden tot de ingestelde kasluchttemperatuur. </a:t>
            </a:r>
          </a:p>
        </p:txBody>
      </p:sp>
      <p:pic>
        <p:nvPicPr>
          <p:cNvPr id="2" name="Afbeelding 1">
            <a:extLst>
              <a:ext uri="{FF2B5EF4-FFF2-40B4-BE49-F238E27FC236}">
                <a16:creationId xmlns:a16="http://schemas.microsoft.com/office/drawing/2014/main" id="{94DD7232-4873-1E39-E739-DD860890FC3D}"/>
              </a:ext>
            </a:extLst>
          </p:cNvPr>
          <p:cNvPicPr>
            <a:picLocks noChangeAspect="1"/>
          </p:cNvPicPr>
          <p:nvPr/>
        </p:nvPicPr>
        <p:blipFill>
          <a:blip r:embed="rId2"/>
          <a:stretch>
            <a:fillRect/>
          </a:stretch>
        </p:blipFill>
        <p:spPr>
          <a:xfrm>
            <a:off x="1055801" y="3962633"/>
            <a:ext cx="2375001" cy="2023149"/>
          </a:xfrm>
          <a:prstGeom prst="rect">
            <a:avLst/>
          </a:prstGeom>
        </p:spPr>
      </p:pic>
      <p:pic>
        <p:nvPicPr>
          <p:cNvPr id="3" name="Afbeelding 2">
            <a:extLst>
              <a:ext uri="{FF2B5EF4-FFF2-40B4-BE49-F238E27FC236}">
                <a16:creationId xmlns:a16="http://schemas.microsoft.com/office/drawing/2014/main" id="{EE2A96FA-5F9B-AA66-F93B-2F734C855A9C}"/>
              </a:ext>
            </a:extLst>
          </p:cNvPr>
          <p:cNvPicPr>
            <a:picLocks noChangeAspect="1"/>
          </p:cNvPicPr>
          <p:nvPr/>
        </p:nvPicPr>
        <p:blipFill>
          <a:blip r:embed="rId3"/>
          <a:stretch>
            <a:fillRect/>
          </a:stretch>
        </p:blipFill>
        <p:spPr>
          <a:xfrm>
            <a:off x="4273421" y="4045014"/>
            <a:ext cx="2911151" cy="1940768"/>
          </a:xfrm>
          <a:prstGeom prst="rect">
            <a:avLst/>
          </a:prstGeom>
        </p:spPr>
      </p:pic>
      <p:pic>
        <p:nvPicPr>
          <p:cNvPr id="4" name="Afbeelding 3">
            <a:extLst>
              <a:ext uri="{FF2B5EF4-FFF2-40B4-BE49-F238E27FC236}">
                <a16:creationId xmlns:a16="http://schemas.microsoft.com/office/drawing/2014/main" id="{AAE4D11A-5672-82FB-B297-E4C2B8ABBF0F}"/>
              </a:ext>
            </a:extLst>
          </p:cNvPr>
          <p:cNvPicPr>
            <a:picLocks noChangeAspect="1"/>
          </p:cNvPicPr>
          <p:nvPr/>
        </p:nvPicPr>
        <p:blipFill>
          <a:blip r:embed="rId4"/>
          <a:stretch>
            <a:fillRect/>
          </a:stretch>
        </p:blipFill>
        <p:spPr>
          <a:xfrm>
            <a:off x="8042988" y="4046058"/>
            <a:ext cx="2589631" cy="1939724"/>
          </a:xfrm>
          <a:prstGeom prst="rect">
            <a:avLst/>
          </a:prstGeom>
        </p:spPr>
      </p:pic>
    </p:spTree>
    <p:extLst>
      <p:ext uri="{BB962C8B-B14F-4D97-AF65-F5344CB8AC3E}">
        <p14:creationId xmlns:p14="http://schemas.microsoft.com/office/powerpoint/2010/main" val="1695594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b="1" dirty="0">
                <a:cs typeface="Arial" panose="020B0604020202020204" pitchFamily="34" charset="0"/>
              </a:rPr>
              <a:t>Lucht </a:t>
            </a:r>
            <a:r>
              <a:rPr lang="nl-NL" altLang="nl-NL" sz="3600" b="1" dirty="0" err="1">
                <a:cs typeface="Arial" panose="020B0604020202020204" pitchFamily="34" charset="0"/>
              </a:rPr>
              <a:t>behandelingkast</a:t>
            </a:r>
            <a:endParaRPr lang="nl-NL" altLang="nl-NL" sz="3600" b="1" dirty="0"/>
          </a:p>
        </p:txBody>
      </p:sp>
      <p:sp>
        <p:nvSpPr>
          <p:cNvPr id="5" name="Tijdelijke aanduiding voor inhoud 4">
            <a:extLst>
              <a:ext uri="{FF2B5EF4-FFF2-40B4-BE49-F238E27FC236}">
                <a16:creationId xmlns:a16="http://schemas.microsoft.com/office/drawing/2014/main" id="{328235D2-DFB6-0ECD-D13B-75DC4E8B66C1}"/>
              </a:ext>
            </a:extLst>
          </p:cNvPr>
          <p:cNvSpPr>
            <a:spLocks noGrp="1"/>
          </p:cNvSpPr>
          <p:nvPr>
            <p:ph idx="1"/>
          </p:nvPr>
        </p:nvSpPr>
        <p:spPr>
          <a:xfrm>
            <a:off x="1021433" y="1508638"/>
            <a:ext cx="4653016" cy="4564645"/>
          </a:xfrm>
        </p:spPr>
        <p:txBody>
          <a:bodyPr>
            <a:normAutofit fontScale="92500"/>
          </a:bodyPr>
          <a:lstStyle/>
          <a:p>
            <a:pPr indent="0">
              <a:buNone/>
            </a:pPr>
            <a:r>
              <a:rPr lang="nl-NL" dirty="0"/>
              <a:t>Wanneer we een kasluchttemperatuur van 15 C hebben met een RV van 90% dan moet de temperatuur van het </a:t>
            </a:r>
            <a:r>
              <a:rPr lang="nl-NL" dirty="0" err="1"/>
              <a:t>koudeblok</a:t>
            </a:r>
            <a:r>
              <a:rPr lang="nl-NL" dirty="0"/>
              <a:t> onder de 13,5 C zakken voordat er condensatie plaatsvindt.</a:t>
            </a:r>
          </a:p>
          <a:p>
            <a:pPr indent="0">
              <a:buNone/>
            </a:pPr>
            <a:endParaRPr lang="nl-NL" dirty="0"/>
          </a:p>
          <a:p>
            <a:pPr indent="0">
              <a:buNone/>
            </a:pPr>
            <a:endParaRPr lang="nl-NL" dirty="0"/>
          </a:p>
          <a:p>
            <a:pPr indent="0">
              <a:buNone/>
            </a:pPr>
            <a:r>
              <a:rPr lang="nl-NL" dirty="0"/>
              <a:t>Dit is een verschil van 1,5 C. Zie rode vakjes. Via dit systeem kan je dus vocht afvoeren waardoor de luchtvochtigheid in de kas lager zal worden.</a:t>
            </a:r>
          </a:p>
        </p:txBody>
      </p:sp>
      <p:pic>
        <p:nvPicPr>
          <p:cNvPr id="3" name="Afbeelding 2">
            <a:extLst>
              <a:ext uri="{FF2B5EF4-FFF2-40B4-BE49-F238E27FC236}">
                <a16:creationId xmlns:a16="http://schemas.microsoft.com/office/drawing/2014/main" id="{0102D410-E828-AABF-9FFA-88EA5A863C14}"/>
              </a:ext>
            </a:extLst>
          </p:cNvPr>
          <p:cNvPicPr>
            <a:picLocks noChangeAspect="1"/>
          </p:cNvPicPr>
          <p:nvPr/>
        </p:nvPicPr>
        <p:blipFill>
          <a:blip r:embed="rId3"/>
          <a:stretch>
            <a:fillRect/>
          </a:stretch>
        </p:blipFill>
        <p:spPr>
          <a:xfrm>
            <a:off x="6372820" y="1390706"/>
            <a:ext cx="4559534" cy="4189000"/>
          </a:xfrm>
          <a:prstGeom prst="rect">
            <a:avLst/>
          </a:prstGeom>
        </p:spPr>
      </p:pic>
    </p:spTree>
    <p:extLst>
      <p:ext uri="{BB962C8B-B14F-4D97-AF65-F5344CB8AC3E}">
        <p14:creationId xmlns:p14="http://schemas.microsoft.com/office/powerpoint/2010/main" val="137627655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3" end="3"/>
                                            </p:txEl>
                                          </p:spTgt>
                                        </p:tgtEl>
                                        <p:attrNameLst>
                                          <p:attrName>style.visibility</p:attrName>
                                        </p:attrNameLst>
                                      </p:cBhvr>
                                      <p:to>
                                        <p:strVal val="visible"/>
                                      </p:to>
                                    </p:set>
                                    <p:animEffect transition="in" filter="fade">
                                      <p:cBhvr>
                                        <p:cTn id="7" dur="1000"/>
                                        <p:tgtEl>
                                          <p:spTgt spid="5">
                                            <p:txEl>
                                              <p:pRg st="3" end="3"/>
                                            </p:txEl>
                                          </p:spTgt>
                                        </p:tgtEl>
                                      </p:cBhvr>
                                    </p:animEffect>
                                    <p:anim calcmode="lin" valueType="num">
                                      <p:cBhvr>
                                        <p:cTn id="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3" ma:contentTypeDescription="Een nieuw document maken." ma:contentTypeScope="" ma:versionID="7ad115ce5f755b4691e270c5d252062f">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e4b87e40422693b1e039f8190d183956"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6CCA19EB-BADE-474A-91BD-35E5F319F469}">
  <ds:schemaRefs>
    <ds:schemaRef ds:uri="http://schemas.microsoft.com/office/2006/metadata/properties"/>
    <ds:schemaRef ds:uri="88fa185b-b6f4-4426-890a-edc6532e8d4f"/>
    <ds:schemaRef ds:uri="521c7c86-cc27-4cef-8605-4ebb03422227"/>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purl.org/dc/elements/1.1/"/>
    <ds:schemaRef ds:uri="http://www.w3.org/XML/1998/namespace"/>
    <ds:schemaRef ds:uri="http://purl.org/dc/terms/"/>
  </ds:schemaRefs>
</ds:datastoreItem>
</file>

<file path=customXml/itemProps3.xml><?xml version="1.0" encoding="utf-8"?>
<ds:datastoreItem xmlns:ds="http://schemas.openxmlformats.org/officeDocument/2006/customXml" ds:itemID="{C3FC85F4-4FEE-409D-AC87-D5781DCF995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1110</TotalTime>
  <Words>1552</Words>
  <Application>Microsoft Office PowerPoint</Application>
  <PresentationFormat>Breedbeeld</PresentationFormat>
  <Paragraphs>214</Paragraphs>
  <Slides>32</Slides>
  <Notes>20</Notes>
  <HiddenSlides>0</HiddenSlides>
  <MMClips>0</MMClips>
  <ScaleCrop>false</ScaleCrop>
  <HeadingPairs>
    <vt:vector size="6" baseType="variant">
      <vt:variant>
        <vt:lpstr>Gebruikte lettertypen</vt:lpstr>
      </vt:variant>
      <vt:variant>
        <vt:i4>2</vt:i4>
      </vt:variant>
      <vt:variant>
        <vt:lpstr>Thema</vt:lpstr>
      </vt:variant>
      <vt:variant>
        <vt:i4>1</vt:i4>
      </vt:variant>
      <vt:variant>
        <vt:lpstr>Diatitels</vt:lpstr>
      </vt:variant>
      <vt:variant>
        <vt:i4>32</vt:i4>
      </vt:variant>
    </vt:vector>
  </HeadingPairs>
  <TitlesOfParts>
    <vt:vector size="35" baseType="lpstr">
      <vt:lpstr>Arial</vt:lpstr>
      <vt:lpstr>Calibri</vt:lpstr>
      <vt:lpstr>Kantoorthema</vt:lpstr>
      <vt:lpstr>PowerPoint-presentatie</vt:lpstr>
      <vt:lpstr>Aftrap</vt:lpstr>
      <vt:lpstr>Wat doen we vandaag?</vt:lpstr>
      <vt:lpstr>Klimaat beheersing in moderne kassen</vt:lpstr>
      <vt:lpstr>Vochtafvoer</vt:lpstr>
      <vt:lpstr>Nadeel gangbare methodes</vt:lpstr>
      <vt:lpstr>Lucht behandelingskast</vt:lpstr>
      <vt:lpstr>Lucht behandelingskast</vt:lpstr>
      <vt:lpstr>Lucht behandelingkast</vt:lpstr>
      <vt:lpstr>Energie en vochtbalans in de kas</vt:lpstr>
      <vt:lpstr>Energie balans</vt:lpstr>
      <vt:lpstr>Energiebalans.</vt:lpstr>
      <vt:lpstr>Warmte begrippen</vt:lpstr>
      <vt:lpstr>Latente warmte</vt:lpstr>
      <vt:lpstr>Voelbare warmte</vt:lpstr>
      <vt:lpstr>Enthalpie</vt:lpstr>
      <vt:lpstr>Voorbeeld</vt:lpstr>
      <vt:lpstr>Voorbeeld</vt:lpstr>
      <vt:lpstr>Voorbeeld</vt:lpstr>
      <vt:lpstr>Voorbeeld</vt:lpstr>
      <vt:lpstr>Energiebalans en ventilatie.</vt:lpstr>
      <vt:lpstr>Energiebalans en ventilatie.</vt:lpstr>
      <vt:lpstr>Energiebalans en ventilatie.</vt:lpstr>
      <vt:lpstr>CO2 balans.</vt:lpstr>
      <vt:lpstr>CO2 verdeling</vt:lpstr>
      <vt:lpstr>Ventilatie</vt:lpstr>
      <vt:lpstr>Luwe zijde – Wind zijde</vt:lpstr>
      <vt:lpstr>Luwe zijde – Wind zijde.</vt:lpstr>
      <vt:lpstr>Luwe zijde – Wind zijde</vt:lpstr>
      <vt:lpstr>Luwe zijde – Wind zijde</vt:lpstr>
      <vt:lpstr>Opdrachten.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90</cp:revision>
  <dcterms:created xsi:type="dcterms:W3CDTF">2020-11-10T08:38:03Z</dcterms:created>
  <dcterms:modified xsi:type="dcterms:W3CDTF">2023-11-29T15:46:41Z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