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handoutMasterIdLst>
    <p:handoutMasterId r:id="rId31"/>
  </p:handoutMasterIdLst>
  <p:sldIdLst>
    <p:sldId id="256" r:id="rId5"/>
    <p:sldId id="274" r:id="rId6"/>
    <p:sldId id="395" r:id="rId7"/>
    <p:sldId id="292" r:id="rId8"/>
    <p:sldId id="342" r:id="rId9"/>
    <p:sldId id="396" r:id="rId10"/>
    <p:sldId id="353" r:id="rId11"/>
    <p:sldId id="405" r:id="rId12"/>
    <p:sldId id="410" r:id="rId13"/>
    <p:sldId id="411" r:id="rId14"/>
    <p:sldId id="366" r:id="rId15"/>
    <p:sldId id="360" r:id="rId16"/>
    <p:sldId id="412" r:id="rId17"/>
    <p:sldId id="413" r:id="rId18"/>
    <p:sldId id="322" r:id="rId19"/>
    <p:sldId id="324" r:id="rId20"/>
    <p:sldId id="327" r:id="rId21"/>
    <p:sldId id="414" r:id="rId22"/>
    <p:sldId id="356" r:id="rId23"/>
    <p:sldId id="415" r:id="rId24"/>
    <p:sldId id="328" r:id="rId25"/>
    <p:sldId id="416" r:id="rId26"/>
    <p:sldId id="406" r:id="rId27"/>
    <p:sldId id="417" r:id="rId28"/>
    <p:sldId id="383" r:id="rId2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E4DD0C-1F2D-41ED-A109-D2BE7410DA0A}" v="84" dt="2023-10-16T14:24:44.907"/>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D7E4DD0C-1F2D-41ED-A109-D2BE7410DA0A}"/>
    <pc:docChg chg="undo custSel addSld delSld modSld sldOrd">
      <pc:chgData name="Gé Verbeek" userId="20d2065d-8055-4a68-a463-00777506795f" providerId="ADAL" clId="{D7E4DD0C-1F2D-41ED-A109-D2BE7410DA0A}" dt="2023-10-16T14:50:48.616" v="684" actId="6549"/>
      <pc:docMkLst>
        <pc:docMk/>
      </pc:docMkLst>
      <pc:sldChg chg="del">
        <pc:chgData name="Gé Verbeek" userId="20d2065d-8055-4a68-a463-00777506795f" providerId="ADAL" clId="{D7E4DD0C-1F2D-41ED-A109-D2BE7410DA0A}" dt="2023-10-16T09:29:13.520" v="1" actId="47"/>
        <pc:sldMkLst>
          <pc:docMk/>
          <pc:sldMk cId="0" sldId="280"/>
        </pc:sldMkLst>
      </pc:sldChg>
      <pc:sldChg chg="del">
        <pc:chgData name="Gé Verbeek" userId="20d2065d-8055-4a68-a463-00777506795f" providerId="ADAL" clId="{D7E4DD0C-1F2D-41ED-A109-D2BE7410DA0A}" dt="2023-10-16T09:37:13.657" v="2" actId="47"/>
        <pc:sldMkLst>
          <pc:docMk/>
          <pc:sldMk cId="0" sldId="281"/>
        </pc:sldMkLst>
      </pc:sldChg>
      <pc:sldChg chg="del">
        <pc:chgData name="Gé Verbeek" userId="20d2065d-8055-4a68-a463-00777506795f" providerId="ADAL" clId="{D7E4DD0C-1F2D-41ED-A109-D2BE7410DA0A}" dt="2023-10-16T09:37:16.269" v="3" actId="47"/>
        <pc:sldMkLst>
          <pc:docMk/>
          <pc:sldMk cId="0" sldId="286"/>
        </pc:sldMkLst>
      </pc:sldChg>
      <pc:sldChg chg="del">
        <pc:chgData name="Gé Verbeek" userId="20d2065d-8055-4a68-a463-00777506795f" providerId="ADAL" clId="{D7E4DD0C-1F2D-41ED-A109-D2BE7410DA0A}" dt="2023-10-16T09:37:37.865" v="8" actId="47"/>
        <pc:sldMkLst>
          <pc:docMk/>
          <pc:sldMk cId="0" sldId="317"/>
        </pc:sldMkLst>
      </pc:sldChg>
      <pc:sldChg chg="ord">
        <pc:chgData name="Gé Verbeek" userId="20d2065d-8055-4a68-a463-00777506795f" providerId="ADAL" clId="{D7E4DD0C-1F2D-41ED-A109-D2BE7410DA0A}" dt="2023-10-16T14:02:19.124" v="239"/>
        <pc:sldMkLst>
          <pc:docMk/>
          <pc:sldMk cId="0" sldId="324"/>
        </pc:sldMkLst>
      </pc:sldChg>
      <pc:sldChg chg="addSp delSp modSp mod delAnim modAnim">
        <pc:chgData name="Gé Verbeek" userId="20d2065d-8055-4a68-a463-00777506795f" providerId="ADAL" clId="{D7E4DD0C-1F2D-41ED-A109-D2BE7410DA0A}" dt="2023-10-16T14:28:11.113" v="329" actId="1076"/>
        <pc:sldMkLst>
          <pc:docMk/>
          <pc:sldMk cId="0" sldId="328"/>
        </pc:sldMkLst>
        <pc:spChg chg="del mod">
          <ac:chgData name="Gé Verbeek" userId="20d2065d-8055-4a68-a463-00777506795f" providerId="ADAL" clId="{D7E4DD0C-1F2D-41ED-A109-D2BE7410DA0A}" dt="2023-10-16T14:23:03.314" v="301"/>
          <ac:spMkLst>
            <pc:docMk/>
            <pc:sldMk cId="0" sldId="328"/>
            <ac:spMk id="3" creationId="{AB5BA81F-CE61-4CA7-9B29-5AAC8F770C66}"/>
          </ac:spMkLst>
        </pc:spChg>
        <pc:spChg chg="add del mod">
          <ac:chgData name="Gé Verbeek" userId="20d2065d-8055-4a68-a463-00777506795f" providerId="ADAL" clId="{D7E4DD0C-1F2D-41ED-A109-D2BE7410DA0A}" dt="2023-10-16T14:24:06.909" v="302" actId="22"/>
          <ac:spMkLst>
            <pc:docMk/>
            <pc:sldMk cId="0" sldId="328"/>
            <ac:spMk id="4" creationId="{D96921AB-C2EC-847B-AF9E-4FD1D4C3A91D}"/>
          </ac:spMkLst>
        </pc:spChg>
        <pc:spChg chg="add mod">
          <ac:chgData name="Gé Verbeek" userId="20d2065d-8055-4a68-a463-00777506795f" providerId="ADAL" clId="{D7E4DD0C-1F2D-41ED-A109-D2BE7410DA0A}" dt="2023-10-16T14:28:11.113" v="329" actId="1076"/>
          <ac:spMkLst>
            <pc:docMk/>
            <pc:sldMk cId="0" sldId="328"/>
            <ac:spMk id="7" creationId="{7B99FD44-D10B-CDCF-1AB9-BFA3F8C023D1}"/>
          </ac:spMkLst>
        </pc:spChg>
        <pc:spChg chg="mod">
          <ac:chgData name="Gé Verbeek" userId="20d2065d-8055-4a68-a463-00777506795f" providerId="ADAL" clId="{D7E4DD0C-1F2D-41ED-A109-D2BE7410DA0A}" dt="2023-10-16T14:24:24.482" v="313" actId="20577"/>
          <ac:spMkLst>
            <pc:docMk/>
            <pc:sldMk cId="0" sldId="328"/>
            <ac:spMk id="92162" creationId="{7CA8B2B1-DADE-46A3-90AF-1CF84D2BE2C1}"/>
          </ac:spMkLst>
        </pc:spChg>
        <pc:picChg chg="add mod ord">
          <ac:chgData name="Gé Verbeek" userId="20d2065d-8055-4a68-a463-00777506795f" providerId="ADAL" clId="{D7E4DD0C-1F2D-41ED-A109-D2BE7410DA0A}" dt="2023-10-16T14:27:52.042" v="325" actId="1076"/>
          <ac:picMkLst>
            <pc:docMk/>
            <pc:sldMk cId="0" sldId="328"/>
            <ac:picMk id="6" creationId="{492809C3-2830-8F96-6FD7-84CF8CC0C2C5}"/>
          </ac:picMkLst>
        </pc:picChg>
        <pc:picChg chg="del">
          <ac:chgData name="Gé Verbeek" userId="20d2065d-8055-4a68-a463-00777506795f" providerId="ADAL" clId="{D7E4DD0C-1F2D-41ED-A109-D2BE7410DA0A}" dt="2023-10-16T14:23:03.314" v="299" actId="478"/>
          <ac:picMkLst>
            <pc:docMk/>
            <pc:sldMk cId="0" sldId="328"/>
            <ac:picMk id="92163" creationId="{7DE2AE17-8C8B-4ADB-B77E-ADB87ADAB88B}"/>
          </ac:picMkLst>
        </pc:picChg>
      </pc:sldChg>
      <pc:sldChg chg="del">
        <pc:chgData name="Gé Verbeek" userId="20d2065d-8055-4a68-a463-00777506795f" providerId="ADAL" clId="{D7E4DD0C-1F2D-41ED-A109-D2BE7410DA0A}" dt="2023-10-16T09:29:10.391" v="0" actId="47"/>
        <pc:sldMkLst>
          <pc:docMk/>
          <pc:sldMk cId="3985291533" sldId="350"/>
        </pc:sldMkLst>
      </pc:sldChg>
      <pc:sldChg chg="modSp mod">
        <pc:chgData name="Gé Verbeek" userId="20d2065d-8055-4a68-a463-00777506795f" providerId="ADAL" clId="{D7E4DD0C-1F2D-41ED-A109-D2BE7410DA0A}" dt="2023-10-16T13:28:09.035" v="163" actId="20577"/>
        <pc:sldMkLst>
          <pc:docMk/>
          <pc:sldMk cId="0" sldId="353"/>
        </pc:sldMkLst>
        <pc:spChg chg="mod">
          <ac:chgData name="Gé Verbeek" userId="20d2065d-8055-4a68-a463-00777506795f" providerId="ADAL" clId="{D7E4DD0C-1F2D-41ED-A109-D2BE7410DA0A}" dt="2023-10-16T13:28:09.035" v="163" actId="20577"/>
          <ac:spMkLst>
            <pc:docMk/>
            <pc:sldMk cId="0" sldId="353"/>
            <ac:spMk id="47107" creationId="{074A6650-03AA-48A8-A91B-8219826E1C9E}"/>
          </ac:spMkLst>
        </pc:spChg>
      </pc:sldChg>
      <pc:sldChg chg="modSp modAnim">
        <pc:chgData name="Gé Verbeek" userId="20d2065d-8055-4a68-a463-00777506795f" providerId="ADAL" clId="{D7E4DD0C-1F2D-41ED-A109-D2BE7410DA0A}" dt="2023-10-16T14:10:36.603" v="283" actId="20577"/>
        <pc:sldMkLst>
          <pc:docMk/>
          <pc:sldMk cId="0" sldId="356"/>
        </pc:sldMkLst>
        <pc:spChg chg="mod">
          <ac:chgData name="Gé Verbeek" userId="20d2065d-8055-4a68-a463-00777506795f" providerId="ADAL" clId="{D7E4DD0C-1F2D-41ED-A109-D2BE7410DA0A}" dt="2023-10-16T14:10:36.603" v="283" actId="20577"/>
          <ac:spMkLst>
            <pc:docMk/>
            <pc:sldMk cId="0" sldId="356"/>
            <ac:spMk id="4" creationId="{B226E3C8-8AC8-43DD-B6DE-3A9880119438}"/>
          </ac:spMkLst>
        </pc:spChg>
      </pc:sldChg>
      <pc:sldChg chg="modSp add del">
        <pc:chgData name="Gé Verbeek" userId="20d2065d-8055-4a68-a463-00777506795f" providerId="ADAL" clId="{D7E4DD0C-1F2D-41ED-A109-D2BE7410DA0A}" dt="2023-10-16T14:43:44.907" v="350" actId="47"/>
        <pc:sldMkLst>
          <pc:docMk/>
          <pc:sldMk cId="0" sldId="361"/>
        </pc:sldMkLst>
        <pc:spChg chg="mod">
          <ac:chgData name="Gé Verbeek" userId="20d2065d-8055-4a68-a463-00777506795f" providerId="ADAL" clId="{D7E4DD0C-1F2D-41ED-A109-D2BE7410DA0A}" dt="2023-10-16T14:22:27.286" v="296" actId="20577"/>
          <ac:spMkLst>
            <pc:docMk/>
            <pc:sldMk cId="0" sldId="361"/>
            <ac:spMk id="2" creationId="{0B393B1C-DD97-4979-8712-13A2D1F34654}"/>
          </ac:spMkLst>
        </pc:spChg>
      </pc:sldChg>
      <pc:sldChg chg="modSp">
        <pc:chgData name="Gé Verbeek" userId="20d2065d-8055-4a68-a463-00777506795f" providerId="ADAL" clId="{D7E4DD0C-1F2D-41ED-A109-D2BE7410DA0A}" dt="2023-10-16T13:16:49.865" v="22" actId="1076"/>
        <pc:sldMkLst>
          <pc:docMk/>
          <pc:sldMk cId="0" sldId="366"/>
        </pc:sldMkLst>
        <pc:picChg chg="mod">
          <ac:chgData name="Gé Verbeek" userId="20d2065d-8055-4a68-a463-00777506795f" providerId="ADAL" clId="{D7E4DD0C-1F2D-41ED-A109-D2BE7410DA0A}" dt="2023-10-16T13:16:49.865" v="22" actId="1076"/>
          <ac:picMkLst>
            <pc:docMk/>
            <pc:sldMk cId="0" sldId="366"/>
            <ac:picMk id="2" creationId="{0CC333A7-C9F5-4122-A58B-3EB11A93E6FE}"/>
          </ac:picMkLst>
        </pc:picChg>
      </pc:sldChg>
      <pc:sldChg chg="del">
        <pc:chgData name="Gé Verbeek" userId="20d2065d-8055-4a68-a463-00777506795f" providerId="ADAL" clId="{D7E4DD0C-1F2D-41ED-A109-D2BE7410DA0A}" dt="2023-10-16T09:37:19.067" v="5" actId="47"/>
        <pc:sldMkLst>
          <pc:docMk/>
          <pc:sldMk cId="0" sldId="371"/>
        </pc:sldMkLst>
      </pc:sldChg>
      <pc:sldChg chg="add del">
        <pc:chgData name="Gé Verbeek" userId="20d2065d-8055-4a68-a463-00777506795f" providerId="ADAL" clId="{D7E4DD0C-1F2D-41ED-A109-D2BE7410DA0A}" dt="2023-10-16T14:44:01.956" v="362" actId="47"/>
        <pc:sldMkLst>
          <pc:docMk/>
          <pc:sldMk cId="2707980406" sldId="383"/>
        </pc:sldMkLst>
      </pc:sldChg>
      <pc:sldChg chg="add del">
        <pc:chgData name="Gé Verbeek" userId="20d2065d-8055-4a68-a463-00777506795f" providerId="ADAL" clId="{D7E4DD0C-1F2D-41ED-A109-D2BE7410DA0A}" dt="2023-10-16T14:43:45.506" v="351" actId="47"/>
        <pc:sldMkLst>
          <pc:docMk/>
          <pc:sldMk cId="172263318" sldId="386"/>
        </pc:sldMkLst>
      </pc:sldChg>
      <pc:sldChg chg="add del">
        <pc:chgData name="Gé Verbeek" userId="20d2065d-8055-4a68-a463-00777506795f" providerId="ADAL" clId="{D7E4DD0C-1F2D-41ED-A109-D2BE7410DA0A}" dt="2023-10-16T14:43:47.175" v="354" actId="47"/>
        <pc:sldMkLst>
          <pc:docMk/>
          <pc:sldMk cId="2536345340" sldId="389"/>
        </pc:sldMkLst>
      </pc:sldChg>
      <pc:sldChg chg="add del">
        <pc:chgData name="Gé Verbeek" userId="20d2065d-8055-4a68-a463-00777506795f" providerId="ADAL" clId="{D7E4DD0C-1F2D-41ED-A109-D2BE7410DA0A}" dt="2023-10-16T14:43:47.841" v="355" actId="47"/>
        <pc:sldMkLst>
          <pc:docMk/>
          <pc:sldMk cId="462756171" sldId="390"/>
        </pc:sldMkLst>
      </pc:sldChg>
      <pc:sldChg chg="add del">
        <pc:chgData name="Gé Verbeek" userId="20d2065d-8055-4a68-a463-00777506795f" providerId="ADAL" clId="{D7E4DD0C-1F2D-41ED-A109-D2BE7410DA0A}" dt="2023-10-16T14:43:48.422" v="356" actId="47"/>
        <pc:sldMkLst>
          <pc:docMk/>
          <pc:sldMk cId="1110174779" sldId="391"/>
        </pc:sldMkLst>
      </pc:sldChg>
      <pc:sldChg chg="add del">
        <pc:chgData name="Gé Verbeek" userId="20d2065d-8055-4a68-a463-00777506795f" providerId="ADAL" clId="{D7E4DD0C-1F2D-41ED-A109-D2BE7410DA0A}" dt="2023-10-16T14:43:49.615" v="358" actId="47"/>
        <pc:sldMkLst>
          <pc:docMk/>
          <pc:sldMk cId="460252037" sldId="392"/>
        </pc:sldMkLst>
      </pc:sldChg>
      <pc:sldChg chg="del">
        <pc:chgData name="Gé Verbeek" userId="20d2065d-8055-4a68-a463-00777506795f" providerId="ADAL" clId="{D7E4DD0C-1F2D-41ED-A109-D2BE7410DA0A}" dt="2023-10-16T09:37:17.866" v="4" actId="47"/>
        <pc:sldMkLst>
          <pc:docMk/>
          <pc:sldMk cId="1667717572" sldId="393"/>
        </pc:sldMkLst>
      </pc:sldChg>
      <pc:sldChg chg="del">
        <pc:chgData name="Gé Verbeek" userId="20d2065d-8055-4a68-a463-00777506795f" providerId="ADAL" clId="{D7E4DD0C-1F2D-41ED-A109-D2BE7410DA0A}" dt="2023-10-16T09:37:20.317" v="6" actId="47"/>
        <pc:sldMkLst>
          <pc:docMk/>
          <pc:sldMk cId="400362360" sldId="394"/>
        </pc:sldMkLst>
      </pc:sldChg>
      <pc:sldChg chg="add del">
        <pc:chgData name="Gé Verbeek" userId="20d2065d-8055-4a68-a463-00777506795f" providerId="ADAL" clId="{D7E4DD0C-1F2D-41ED-A109-D2BE7410DA0A}" dt="2023-10-16T14:43:49.040" v="357" actId="47"/>
        <pc:sldMkLst>
          <pc:docMk/>
          <pc:sldMk cId="199696614" sldId="400"/>
        </pc:sldMkLst>
      </pc:sldChg>
      <pc:sldChg chg="del">
        <pc:chgData name="Gé Verbeek" userId="20d2065d-8055-4a68-a463-00777506795f" providerId="ADAL" clId="{D7E4DD0C-1F2D-41ED-A109-D2BE7410DA0A}" dt="2023-10-16T09:37:34.847" v="7" actId="47"/>
        <pc:sldMkLst>
          <pc:docMk/>
          <pc:sldMk cId="1213510584" sldId="403"/>
        </pc:sldMkLst>
      </pc:sldChg>
      <pc:sldChg chg="del">
        <pc:chgData name="Gé Verbeek" userId="20d2065d-8055-4a68-a463-00777506795f" providerId="ADAL" clId="{D7E4DD0C-1F2D-41ED-A109-D2BE7410DA0A}" dt="2023-10-16T09:37:39.166" v="9" actId="47"/>
        <pc:sldMkLst>
          <pc:docMk/>
          <pc:sldMk cId="3177578497" sldId="404"/>
        </pc:sldMkLst>
      </pc:sldChg>
      <pc:sldChg chg="modSp ord">
        <pc:chgData name="Gé Verbeek" userId="20d2065d-8055-4a68-a463-00777506795f" providerId="ADAL" clId="{D7E4DD0C-1F2D-41ED-A109-D2BE7410DA0A}" dt="2023-10-16T13:26:18.370" v="157"/>
        <pc:sldMkLst>
          <pc:docMk/>
          <pc:sldMk cId="1972354085" sldId="405"/>
        </pc:sldMkLst>
        <pc:spChg chg="mod">
          <ac:chgData name="Gé Verbeek" userId="20d2065d-8055-4a68-a463-00777506795f" providerId="ADAL" clId="{D7E4DD0C-1F2D-41ED-A109-D2BE7410DA0A}" dt="2023-10-16T13:25:10.579" v="153" actId="20577"/>
          <ac:spMkLst>
            <pc:docMk/>
            <pc:sldMk cId="1972354085" sldId="405"/>
            <ac:spMk id="47107" creationId="{074A6650-03AA-48A8-A91B-8219826E1C9E}"/>
          </ac:spMkLst>
        </pc:spChg>
      </pc:sldChg>
      <pc:sldChg chg="modSp add del">
        <pc:chgData name="Gé Verbeek" userId="20d2065d-8055-4a68-a463-00777506795f" providerId="ADAL" clId="{D7E4DD0C-1F2D-41ED-A109-D2BE7410DA0A}" dt="2023-10-16T14:43:56.195" v="361" actId="47"/>
        <pc:sldMkLst>
          <pc:docMk/>
          <pc:sldMk cId="3010377453" sldId="406"/>
        </pc:sldMkLst>
        <pc:spChg chg="mod">
          <ac:chgData name="Gé Verbeek" userId="20d2065d-8055-4a68-a463-00777506795f" providerId="ADAL" clId="{D7E4DD0C-1F2D-41ED-A109-D2BE7410DA0A}" dt="2023-10-16T14:12:18.208" v="294" actId="108"/>
          <ac:spMkLst>
            <pc:docMk/>
            <pc:sldMk cId="3010377453" sldId="406"/>
            <ac:spMk id="4" creationId="{7515B490-E6A7-4A2D-B065-07CDF026B1E1}"/>
          </ac:spMkLst>
        </pc:spChg>
      </pc:sldChg>
      <pc:sldChg chg="add del">
        <pc:chgData name="Gé Verbeek" userId="20d2065d-8055-4a68-a463-00777506795f" providerId="ADAL" clId="{D7E4DD0C-1F2D-41ED-A109-D2BE7410DA0A}" dt="2023-10-16T14:43:46.049" v="352" actId="47"/>
        <pc:sldMkLst>
          <pc:docMk/>
          <pc:sldMk cId="1550389631" sldId="407"/>
        </pc:sldMkLst>
      </pc:sldChg>
      <pc:sldChg chg="add del">
        <pc:chgData name="Gé Verbeek" userId="20d2065d-8055-4a68-a463-00777506795f" providerId="ADAL" clId="{D7E4DD0C-1F2D-41ED-A109-D2BE7410DA0A}" dt="2023-10-16T14:43:46.627" v="353" actId="47"/>
        <pc:sldMkLst>
          <pc:docMk/>
          <pc:sldMk cId="2019665770" sldId="408"/>
        </pc:sldMkLst>
      </pc:sldChg>
      <pc:sldChg chg="del">
        <pc:chgData name="Gé Verbeek" userId="20d2065d-8055-4a68-a463-00777506795f" providerId="ADAL" clId="{D7E4DD0C-1F2D-41ED-A109-D2BE7410DA0A}" dt="2023-10-16T13:58:28.087" v="214" actId="47"/>
        <pc:sldMkLst>
          <pc:docMk/>
          <pc:sldMk cId="2312558242" sldId="409"/>
        </pc:sldMkLst>
      </pc:sldChg>
      <pc:sldChg chg="modSp new mod ord">
        <pc:chgData name="Gé Verbeek" userId="20d2065d-8055-4a68-a463-00777506795f" providerId="ADAL" clId="{D7E4DD0C-1F2D-41ED-A109-D2BE7410DA0A}" dt="2023-10-16T13:28:39.334" v="166" actId="20577"/>
        <pc:sldMkLst>
          <pc:docMk/>
          <pc:sldMk cId="1929563927" sldId="410"/>
        </pc:sldMkLst>
        <pc:spChg chg="mod">
          <ac:chgData name="Gé Verbeek" userId="20d2065d-8055-4a68-a463-00777506795f" providerId="ADAL" clId="{D7E4DD0C-1F2D-41ED-A109-D2BE7410DA0A}" dt="2023-10-16T13:17:17.211" v="79" actId="20577"/>
          <ac:spMkLst>
            <pc:docMk/>
            <pc:sldMk cId="1929563927" sldId="410"/>
            <ac:spMk id="2" creationId="{938C8BF6-3411-7139-2CE8-9D4FFD0F83AD}"/>
          </ac:spMkLst>
        </pc:spChg>
        <pc:spChg chg="mod">
          <ac:chgData name="Gé Verbeek" userId="20d2065d-8055-4a68-a463-00777506795f" providerId="ADAL" clId="{D7E4DD0C-1F2D-41ED-A109-D2BE7410DA0A}" dt="2023-10-16T13:28:39.334" v="166" actId="20577"/>
          <ac:spMkLst>
            <pc:docMk/>
            <pc:sldMk cId="1929563927" sldId="410"/>
            <ac:spMk id="3" creationId="{037918F5-6383-5A3B-47EA-E17DF6F8AFDC}"/>
          </ac:spMkLst>
        </pc:spChg>
      </pc:sldChg>
      <pc:sldChg chg="addSp modSp add mod ord">
        <pc:chgData name="Gé Verbeek" userId="20d2065d-8055-4a68-a463-00777506795f" providerId="ADAL" clId="{D7E4DD0C-1F2D-41ED-A109-D2BE7410DA0A}" dt="2023-10-16T13:27:44.243" v="161"/>
        <pc:sldMkLst>
          <pc:docMk/>
          <pc:sldMk cId="1510294912" sldId="411"/>
        </pc:sldMkLst>
        <pc:spChg chg="mod">
          <ac:chgData name="Gé Verbeek" userId="20d2065d-8055-4a68-a463-00777506795f" providerId="ADAL" clId="{D7E4DD0C-1F2D-41ED-A109-D2BE7410DA0A}" dt="2023-10-16T13:19:55.799" v="103" actId="6549"/>
          <ac:spMkLst>
            <pc:docMk/>
            <pc:sldMk cId="1510294912" sldId="411"/>
            <ac:spMk id="3" creationId="{037918F5-6383-5A3B-47EA-E17DF6F8AFDC}"/>
          </ac:spMkLst>
        </pc:spChg>
        <pc:picChg chg="add mod modCrop">
          <ac:chgData name="Gé Verbeek" userId="20d2065d-8055-4a68-a463-00777506795f" providerId="ADAL" clId="{D7E4DD0C-1F2D-41ED-A109-D2BE7410DA0A}" dt="2023-10-16T13:20:36.639" v="109" actId="1076"/>
          <ac:picMkLst>
            <pc:docMk/>
            <pc:sldMk cId="1510294912" sldId="411"/>
            <ac:picMk id="5" creationId="{8A4AE5B2-6A33-93D3-2114-074A4CE43BC8}"/>
          </ac:picMkLst>
        </pc:picChg>
      </pc:sldChg>
      <pc:sldChg chg="addSp delSp modSp add mod">
        <pc:chgData name="Gé Verbeek" userId="20d2065d-8055-4a68-a463-00777506795f" providerId="ADAL" clId="{D7E4DD0C-1F2D-41ED-A109-D2BE7410DA0A}" dt="2023-10-16T13:44:20.760" v="204" actId="20577"/>
        <pc:sldMkLst>
          <pc:docMk/>
          <pc:sldMk cId="3483119407" sldId="412"/>
        </pc:sldMkLst>
        <pc:spChg chg="add mod">
          <ac:chgData name="Gé Verbeek" userId="20d2065d-8055-4a68-a463-00777506795f" providerId="ADAL" clId="{D7E4DD0C-1F2D-41ED-A109-D2BE7410DA0A}" dt="2023-10-16T13:44:20.760" v="204" actId="20577"/>
          <ac:spMkLst>
            <pc:docMk/>
            <pc:sldMk cId="3483119407" sldId="412"/>
            <ac:spMk id="3" creationId="{159D57A6-4C35-5269-A021-7775C2C0FF69}"/>
          </ac:spMkLst>
        </pc:spChg>
        <pc:spChg chg="del mod">
          <ac:chgData name="Gé Verbeek" userId="20d2065d-8055-4a68-a463-00777506795f" providerId="ADAL" clId="{D7E4DD0C-1F2D-41ED-A109-D2BE7410DA0A}" dt="2023-10-16T13:39:54.414" v="173" actId="478"/>
          <ac:spMkLst>
            <pc:docMk/>
            <pc:sldMk cId="3483119407" sldId="412"/>
            <ac:spMk id="99332" creationId="{2B2D33BB-F885-491B-9779-D5170D737D3F}"/>
          </ac:spMkLst>
        </pc:spChg>
        <pc:spChg chg="del mod">
          <ac:chgData name="Gé Verbeek" userId="20d2065d-8055-4a68-a463-00777506795f" providerId="ADAL" clId="{D7E4DD0C-1F2D-41ED-A109-D2BE7410DA0A}" dt="2023-10-16T13:40:20.927" v="180" actId="478"/>
          <ac:spMkLst>
            <pc:docMk/>
            <pc:sldMk cId="3483119407" sldId="412"/>
            <ac:spMk id="99335" creationId="{54028B14-5182-49CC-829D-41B4FC1AB9BC}"/>
          </ac:spMkLst>
        </pc:spChg>
        <pc:spChg chg="del mod">
          <ac:chgData name="Gé Verbeek" userId="20d2065d-8055-4a68-a463-00777506795f" providerId="ADAL" clId="{D7E4DD0C-1F2D-41ED-A109-D2BE7410DA0A}" dt="2023-10-16T13:40:13.952" v="176" actId="478"/>
          <ac:spMkLst>
            <pc:docMk/>
            <pc:sldMk cId="3483119407" sldId="412"/>
            <ac:spMk id="99336" creationId="{C7772671-50A7-4974-93FF-D965DFE47AB4}"/>
          </ac:spMkLst>
        </pc:spChg>
        <pc:picChg chg="del">
          <ac:chgData name="Gé Verbeek" userId="20d2065d-8055-4a68-a463-00777506795f" providerId="ADAL" clId="{D7E4DD0C-1F2D-41ED-A109-D2BE7410DA0A}" dt="2023-10-16T13:39:44.634" v="169" actId="478"/>
          <ac:picMkLst>
            <pc:docMk/>
            <pc:sldMk cId="3483119407" sldId="412"/>
            <ac:picMk id="99333" creationId="{D3CA8244-64B4-4007-8CFB-0BC326DFF4D3}"/>
          </ac:picMkLst>
        </pc:picChg>
        <pc:picChg chg="del">
          <ac:chgData name="Gé Verbeek" userId="20d2065d-8055-4a68-a463-00777506795f" providerId="ADAL" clId="{D7E4DD0C-1F2D-41ED-A109-D2BE7410DA0A}" dt="2023-10-16T13:39:43.135" v="168" actId="478"/>
          <ac:picMkLst>
            <pc:docMk/>
            <pc:sldMk cId="3483119407" sldId="412"/>
            <ac:picMk id="99334" creationId="{F2732CFA-E662-442D-AB18-08CE6AF292C0}"/>
          </ac:picMkLst>
        </pc:picChg>
      </pc:sldChg>
      <pc:sldChg chg="add del">
        <pc:chgData name="Gé Verbeek" userId="20d2065d-8055-4a68-a463-00777506795f" providerId="ADAL" clId="{D7E4DD0C-1F2D-41ED-A109-D2BE7410DA0A}" dt="2023-10-16T13:45:08.485" v="206" actId="47"/>
        <pc:sldMkLst>
          <pc:docMk/>
          <pc:sldMk cId="1632136992" sldId="413"/>
        </pc:sldMkLst>
      </pc:sldChg>
      <pc:sldChg chg="modSp add mod">
        <pc:chgData name="Gé Verbeek" userId="20d2065d-8055-4a68-a463-00777506795f" providerId="ADAL" clId="{D7E4DD0C-1F2D-41ED-A109-D2BE7410DA0A}" dt="2023-10-16T13:47:19.455" v="213" actId="20577"/>
        <pc:sldMkLst>
          <pc:docMk/>
          <pc:sldMk cId="3830112887" sldId="413"/>
        </pc:sldMkLst>
        <pc:spChg chg="mod">
          <ac:chgData name="Gé Verbeek" userId="20d2065d-8055-4a68-a463-00777506795f" providerId="ADAL" clId="{D7E4DD0C-1F2D-41ED-A109-D2BE7410DA0A}" dt="2023-10-16T13:47:19.455" v="213" actId="20577"/>
          <ac:spMkLst>
            <pc:docMk/>
            <pc:sldMk cId="3830112887" sldId="413"/>
            <ac:spMk id="3" creationId="{159D57A6-4C35-5269-A021-7775C2C0FF69}"/>
          </ac:spMkLst>
        </pc:spChg>
      </pc:sldChg>
      <pc:sldChg chg="addSp delSp modSp add mod delAnim modAnim">
        <pc:chgData name="Gé Verbeek" userId="20d2065d-8055-4a68-a463-00777506795f" providerId="ADAL" clId="{D7E4DD0C-1F2D-41ED-A109-D2BE7410DA0A}" dt="2023-10-16T14:06:29.932" v="275" actId="1076"/>
        <pc:sldMkLst>
          <pc:docMk/>
          <pc:sldMk cId="120416256" sldId="414"/>
        </pc:sldMkLst>
        <pc:spChg chg="add del mod">
          <ac:chgData name="Gé Verbeek" userId="20d2065d-8055-4a68-a463-00777506795f" providerId="ADAL" clId="{D7E4DD0C-1F2D-41ED-A109-D2BE7410DA0A}" dt="2023-10-16T13:58:53.962" v="224" actId="22"/>
          <ac:spMkLst>
            <pc:docMk/>
            <pc:sldMk cId="120416256" sldId="414"/>
            <ac:spMk id="3" creationId="{04ADC1C7-D0B9-4756-ACEE-325B174F5785}"/>
          </ac:spMkLst>
        </pc:spChg>
        <pc:spChg chg="mod">
          <ac:chgData name="Gé Verbeek" userId="20d2065d-8055-4a68-a463-00777506795f" providerId="ADAL" clId="{D7E4DD0C-1F2D-41ED-A109-D2BE7410DA0A}" dt="2023-10-16T14:06:29.932" v="275" actId="1076"/>
          <ac:spMkLst>
            <pc:docMk/>
            <pc:sldMk cId="120416256" sldId="414"/>
            <ac:spMk id="79874" creationId="{CE706185-1340-460F-9798-8B9358A68451}"/>
          </ac:spMkLst>
        </pc:spChg>
        <pc:spChg chg="del mod">
          <ac:chgData name="Gé Verbeek" userId="20d2065d-8055-4a68-a463-00777506795f" providerId="ADAL" clId="{D7E4DD0C-1F2D-41ED-A109-D2BE7410DA0A}" dt="2023-10-16T13:58:46.492" v="222"/>
          <ac:spMkLst>
            <pc:docMk/>
            <pc:sldMk cId="120416256" sldId="414"/>
            <ac:spMk id="79877" creationId="{5403917B-0985-4AB7-91E9-6A6FAA3D5897}"/>
          </ac:spMkLst>
        </pc:spChg>
        <pc:picChg chg="add mod ord">
          <ac:chgData name="Gé Verbeek" userId="20d2065d-8055-4a68-a463-00777506795f" providerId="ADAL" clId="{D7E4DD0C-1F2D-41ED-A109-D2BE7410DA0A}" dt="2023-10-16T13:59:02.056" v="226" actId="1076"/>
          <ac:picMkLst>
            <pc:docMk/>
            <pc:sldMk cId="120416256" sldId="414"/>
            <ac:picMk id="5" creationId="{3D80E637-F871-3CC9-652D-577D4BA81F4E}"/>
          </ac:picMkLst>
        </pc:picChg>
        <pc:picChg chg="add mod">
          <ac:chgData name="Gé Verbeek" userId="20d2065d-8055-4a68-a463-00777506795f" providerId="ADAL" clId="{D7E4DD0C-1F2D-41ED-A109-D2BE7410DA0A}" dt="2023-10-16T14:00:17.995" v="231" actId="1076"/>
          <ac:picMkLst>
            <pc:docMk/>
            <pc:sldMk cId="120416256" sldId="414"/>
            <ac:picMk id="7" creationId="{7CDD618F-A0E9-88B0-E30E-AF58C3D63E39}"/>
          </ac:picMkLst>
        </pc:picChg>
        <pc:picChg chg="del">
          <ac:chgData name="Gé Verbeek" userId="20d2065d-8055-4a68-a463-00777506795f" providerId="ADAL" clId="{D7E4DD0C-1F2D-41ED-A109-D2BE7410DA0A}" dt="2023-10-16T13:58:46.486" v="220" actId="478"/>
          <ac:picMkLst>
            <pc:docMk/>
            <pc:sldMk cId="120416256" sldId="414"/>
            <ac:picMk id="79875" creationId="{2397A6CD-9BC8-42E8-9A15-397CA36FEA3F}"/>
          </ac:picMkLst>
        </pc:picChg>
        <pc:cxnChg chg="add del">
          <ac:chgData name="Gé Verbeek" userId="20d2065d-8055-4a68-a463-00777506795f" providerId="ADAL" clId="{D7E4DD0C-1F2D-41ED-A109-D2BE7410DA0A}" dt="2023-10-16T14:00:53.854" v="233" actId="11529"/>
          <ac:cxnSpMkLst>
            <pc:docMk/>
            <pc:sldMk cId="120416256" sldId="414"/>
            <ac:cxnSpMk id="9" creationId="{83EE5C3D-85A9-B19C-E3FF-6314C4DBD210}"/>
          </ac:cxnSpMkLst>
        </pc:cxnChg>
        <pc:cxnChg chg="add mod">
          <ac:chgData name="Gé Verbeek" userId="20d2065d-8055-4a68-a463-00777506795f" providerId="ADAL" clId="{D7E4DD0C-1F2D-41ED-A109-D2BE7410DA0A}" dt="2023-10-16T14:06:19.132" v="273" actId="14100"/>
          <ac:cxnSpMkLst>
            <pc:docMk/>
            <pc:sldMk cId="120416256" sldId="414"/>
            <ac:cxnSpMk id="11" creationId="{90826467-14EC-37EB-5002-646ED6BBFBA4}"/>
          </ac:cxnSpMkLst>
        </pc:cxnChg>
      </pc:sldChg>
      <pc:sldChg chg="modSp add modAnim">
        <pc:chgData name="Gé Verbeek" userId="20d2065d-8055-4a68-a463-00777506795f" providerId="ADAL" clId="{D7E4DD0C-1F2D-41ED-A109-D2BE7410DA0A}" dt="2023-10-16T14:11:34.917" v="291" actId="108"/>
        <pc:sldMkLst>
          <pc:docMk/>
          <pc:sldMk cId="283999210" sldId="415"/>
        </pc:sldMkLst>
        <pc:spChg chg="mod">
          <ac:chgData name="Gé Verbeek" userId="20d2065d-8055-4a68-a463-00777506795f" providerId="ADAL" clId="{D7E4DD0C-1F2D-41ED-A109-D2BE7410DA0A}" dt="2023-10-16T14:11:34.917" v="291" actId="108"/>
          <ac:spMkLst>
            <pc:docMk/>
            <pc:sldMk cId="283999210" sldId="415"/>
            <ac:spMk id="4" creationId="{B226E3C8-8AC8-43DD-B6DE-3A9880119438}"/>
          </ac:spMkLst>
        </pc:spChg>
      </pc:sldChg>
      <pc:sldChg chg="add">
        <pc:chgData name="Gé Verbeek" userId="20d2065d-8055-4a68-a463-00777506795f" providerId="ADAL" clId="{D7E4DD0C-1F2D-41ED-A109-D2BE7410DA0A}" dt="2023-10-16T14:22:55.082" v="297" actId="2890"/>
        <pc:sldMkLst>
          <pc:docMk/>
          <pc:sldMk cId="3840912056" sldId="416"/>
        </pc:sldMkLst>
      </pc:sldChg>
      <pc:sldChg chg="addSp modSp new mod">
        <pc:chgData name="Gé Verbeek" userId="20d2065d-8055-4a68-a463-00777506795f" providerId="ADAL" clId="{D7E4DD0C-1F2D-41ED-A109-D2BE7410DA0A}" dt="2023-10-16T14:50:48.616" v="684" actId="6549"/>
        <pc:sldMkLst>
          <pc:docMk/>
          <pc:sldMk cId="3831395055" sldId="417"/>
        </pc:sldMkLst>
        <pc:spChg chg="mod">
          <ac:chgData name="Gé Verbeek" userId="20d2065d-8055-4a68-a463-00777506795f" providerId="ADAL" clId="{D7E4DD0C-1F2D-41ED-A109-D2BE7410DA0A}" dt="2023-10-16T14:44:47.290" v="371" actId="20577"/>
          <ac:spMkLst>
            <pc:docMk/>
            <pc:sldMk cId="3831395055" sldId="417"/>
            <ac:spMk id="2" creationId="{C0665E6B-877E-1354-C4F0-C4BAA37287D0}"/>
          </ac:spMkLst>
        </pc:spChg>
        <pc:spChg chg="mod">
          <ac:chgData name="Gé Verbeek" userId="20d2065d-8055-4a68-a463-00777506795f" providerId="ADAL" clId="{D7E4DD0C-1F2D-41ED-A109-D2BE7410DA0A}" dt="2023-10-16T14:50:48.616" v="684" actId="6549"/>
          <ac:spMkLst>
            <pc:docMk/>
            <pc:sldMk cId="3831395055" sldId="417"/>
            <ac:spMk id="3" creationId="{823F8BEF-F0ED-1098-7DAC-85F7BA14BCC1}"/>
          </ac:spMkLst>
        </pc:spChg>
        <pc:spChg chg="add mod">
          <ac:chgData name="Gé Verbeek" userId="20d2065d-8055-4a68-a463-00777506795f" providerId="ADAL" clId="{D7E4DD0C-1F2D-41ED-A109-D2BE7410DA0A}" dt="2023-10-16T14:50:24.320" v="680" actId="207"/>
          <ac:spMkLst>
            <pc:docMk/>
            <pc:sldMk cId="3831395055" sldId="417"/>
            <ac:spMk id="6" creationId="{CDFC31EE-05CF-1583-9CD5-7B698B605297}"/>
          </ac:spMkLst>
        </pc:spChg>
        <pc:picChg chg="add mod">
          <ac:chgData name="Gé Verbeek" userId="20d2065d-8055-4a68-a463-00777506795f" providerId="ADAL" clId="{D7E4DD0C-1F2D-41ED-A109-D2BE7410DA0A}" dt="2023-10-16T14:49:50.917" v="676" actId="1076"/>
          <ac:picMkLst>
            <pc:docMk/>
            <pc:sldMk cId="3831395055" sldId="417"/>
            <ac:picMk id="5" creationId="{495AF358-9475-6404-B92A-83313C51051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16-10-2023</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F02E0-DB6B-495D-8684-7297BB1858EF}" type="datetimeFigureOut">
              <a:rPr lang="nl-NL" smtClean="0"/>
              <a:t>16-10-2023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2AE81-861B-4764-8A92-10FE93FC7A5B}" type="slidenum">
              <a:rPr lang="nl-NL" smtClean="0"/>
              <a:t>‹nr.›</a:t>
            </a:fld>
            <a:endParaRPr lang="nl-NL"/>
          </a:p>
        </p:txBody>
      </p:sp>
    </p:spTree>
    <p:extLst>
      <p:ext uri="{BB962C8B-B14F-4D97-AF65-F5344CB8AC3E}">
        <p14:creationId xmlns:p14="http://schemas.microsoft.com/office/powerpoint/2010/main" val="192770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a:t>
            </a:fld>
            <a:endParaRPr lang="nl-NL" altLang="nl-NL"/>
          </a:p>
        </p:txBody>
      </p:sp>
    </p:spTree>
    <p:extLst>
      <p:ext uri="{BB962C8B-B14F-4D97-AF65-F5344CB8AC3E}">
        <p14:creationId xmlns:p14="http://schemas.microsoft.com/office/powerpoint/2010/main" val="1176699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6</a:t>
            </a:fld>
            <a:endParaRPr lang="nl-NL" altLang="nl-NL"/>
          </a:p>
        </p:txBody>
      </p:sp>
    </p:spTree>
    <p:extLst>
      <p:ext uri="{BB962C8B-B14F-4D97-AF65-F5344CB8AC3E}">
        <p14:creationId xmlns:p14="http://schemas.microsoft.com/office/powerpoint/2010/main" val="327743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jdelijke aanduiding voor dia-afbeelding 1">
            <a:extLst>
              <a:ext uri="{FF2B5EF4-FFF2-40B4-BE49-F238E27FC236}">
                <a16:creationId xmlns:a16="http://schemas.microsoft.com/office/drawing/2014/main" id="{08C18EC2-0701-4576-B50C-2179A455D1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Tijdelijke aanduiding voor notities 2">
            <a:extLst>
              <a:ext uri="{FF2B5EF4-FFF2-40B4-BE49-F238E27FC236}">
                <a16:creationId xmlns:a16="http://schemas.microsoft.com/office/drawing/2014/main" id="{2D94ADD4-F994-4BD7-AAB4-A2D25C34D0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96260" name="Tijdelijke aanduiding voor dianummer 3">
            <a:extLst>
              <a:ext uri="{FF2B5EF4-FFF2-40B4-BE49-F238E27FC236}">
                <a16:creationId xmlns:a16="http://schemas.microsoft.com/office/drawing/2014/main" id="{3FF6DB38-8AC1-43C4-9BA6-C4856CC0C43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E20A597E-A16C-4A78-B9F8-300944D684D7}" type="slidenum">
              <a:rPr lang="nl-NL" altLang="nl-NL" smtClean="0"/>
              <a:pPr/>
              <a:t>11</a:t>
            </a:fld>
            <a:endParaRPr lang="nl-NL" alt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jdelijke aanduiding voor dia-afbeelding 1">
            <a:extLst>
              <a:ext uri="{FF2B5EF4-FFF2-40B4-BE49-F238E27FC236}">
                <a16:creationId xmlns:a16="http://schemas.microsoft.com/office/drawing/2014/main" id="{3D037B47-2A6E-4D07-A4B2-9C455F4D28B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Tijdelijke aanduiding voor notities 2">
            <a:extLst>
              <a:ext uri="{FF2B5EF4-FFF2-40B4-BE49-F238E27FC236}">
                <a16:creationId xmlns:a16="http://schemas.microsoft.com/office/drawing/2014/main" id="{8225A284-007C-49BE-A663-BD256B0266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78852" name="Tijdelijke aanduiding voor dianummer 3">
            <a:extLst>
              <a:ext uri="{FF2B5EF4-FFF2-40B4-BE49-F238E27FC236}">
                <a16:creationId xmlns:a16="http://schemas.microsoft.com/office/drawing/2014/main" id="{A8F0F171-D5B9-4D8A-B51F-69A59D39F53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8F9AA622-4074-4D85-B33B-0F55D2613E55}" type="slidenum">
              <a:rPr lang="nl-NL" altLang="nl-NL" smtClean="0"/>
              <a:pPr/>
              <a:t>15</a:t>
            </a:fld>
            <a:endParaRPr lang="nl-NL" alt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jdelijke aanduiding voor dia-afbeelding 1">
            <a:extLst>
              <a:ext uri="{FF2B5EF4-FFF2-40B4-BE49-F238E27FC236}">
                <a16:creationId xmlns:a16="http://schemas.microsoft.com/office/drawing/2014/main" id="{69AB18F4-A3FC-46B1-A8AF-102D58A26A7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Tijdelijke aanduiding voor notities 2">
            <a:extLst>
              <a:ext uri="{FF2B5EF4-FFF2-40B4-BE49-F238E27FC236}">
                <a16:creationId xmlns:a16="http://schemas.microsoft.com/office/drawing/2014/main" id="{61821E73-6692-4904-96B1-A73E4F9E25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81924" name="Tijdelijke aanduiding voor dianummer 3">
            <a:extLst>
              <a:ext uri="{FF2B5EF4-FFF2-40B4-BE49-F238E27FC236}">
                <a16:creationId xmlns:a16="http://schemas.microsoft.com/office/drawing/2014/main" id="{43D7E20C-B0ED-4FE0-8EEB-47A03D9B5C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5BD823D1-E6B1-46ED-8E51-90C6698B695A}" type="slidenum">
              <a:rPr lang="nl-NL" altLang="nl-NL" smtClean="0"/>
              <a:pPr/>
              <a:t>17</a:t>
            </a:fld>
            <a:endParaRPr lang="nl-NL" alt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25</a:t>
            </a:fld>
            <a:endParaRPr lang="nl-NL" altLang="nl-NL"/>
          </a:p>
        </p:txBody>
      </p:sp>
    </p:spTree>
    <p:extLst>
      <p:ext uri="{BB962C8B-B14F-4D97-AF65-F5344CB8AC3E}">
        <p14:creationId xmlns:p14="http://schemas.microsoft.com/office/powerpoint/2010/main" val="4161732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kstvak 3"/>
          <p:cNvSpPr txBox="1"/>
          <p:nvPr userDrawn="1"/>
        </p:nvSpPr>
        <p:spPr>
          <a:xfrm>
            <a:off x="1087655" y="6098221"/>
            <a:ext cx="6240021" cy="457190"/>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kstvak 4"/>
          <p:cNvSpPr txBox="1"/>
          <p:nvPr userDrawn="1"/>
        </p:nvSpPr>
        <p:spPr>
          <a:xfrm>
            <a:off x="1130533" y="6142150"/>
            <a:ext cx="5963286"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7.emf"/></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8C8BF6-3411-7139-2CE8-9D4FFD0F83AD}"/>
              </a:ext>
            </a:extLst>
          </p:cNvPr>
          <p:cNvSpPr>
            <a:spLocks noGrp="1"/>
          </p:cNvSpPr>
          <p:nvPr>
            <p:ph type="title"/>
          </p:nvPr>
        </p:nvSpPr>
        <p:spPr/>
        <p:txBody>
          <a:bodyPr/>
          <a:lstStyle/>
          <a:p>
            <a:r>
              <a:rPr lang="nl-NL" dirty="0"/>
              <a:t>Wet van behoud van  energie</a:t>
            </a:r>
          </a:p>
        </p:txBody>
      </p:sp>
      <p:sp>
        <p:nvSpPr>
          <p:cNvPr id="3" name="Tijdelijke aanduiding voor inhoud 2">
            <a:extLst>
              <a:ext uri="{FF2B5EF4-FFF2-40B4-BE49-F238E27FC236}">
                <a16:creationId xmlns:a16="http://schemas.microsoft.com/office/drawing/2014/main" id="{037918F5-6383-5A3B-47EA-E17DF6F8AFDC}"/>
              </a:ext>
            </a:extLst>
          </p:cNvPr>
          <p:cNvSpPr>
            <a:spLocks noGrp="1"/>
          </p:cNvSpPr>
          <p:nvPr>
            <p:ph idx="1"/>
          </p:nvPr>
        </p:nvSpPr>
        <p:spPr>
          <a:xfrm>
            <a:off x="832919" y="1728000"/>
            <a:ext cx="8959081" cy="4351338"/>
          </a:xfrm>
        </p:spPr>
        <p:txBody>
          <a:bodyPr/>
          <a:lstStyle/>
          <a:p>
            <a:pPr indent="0">
              <a:buNone/>
              <a:defRPr/>
            </a:pPr>
            <a:r>
              <a:rPr lang="nl-NL" dirty="0"/>
              <a:t>Planten kunnen geen energie "maken", wel "omzetten". </a:t>
            </a:r>
          </a:p>
          <a:p>
            <a:pPr indent="0">
              <a:buNone/>
              <a:defRPr/>
            </a:pPr>
            <a:endParaRPr lang="nl-NL" dirty="0"/>
          </a:p>
          <a:p>
            <a:pPr indent="0">
              <a:buNone/>
              <a:defRPr/>
            </a:pPr>
            <a:r>
              <a:rPr lang="nl-NL" dirty="0"/>
              <a:t>De energie die in fossiele brandstoffen (</a:t>
            </a:r>
            <a:r>
              <a:rPr lang="nl-NL" dirty="0" err="1"/>
              <a:t>olie-gas</a:t>
            </a:r>
            <a:r>
              <a:rPr lang="nl-NL" dirty="0"/>
              <a:t>) zit is de</a:t>
            </a:r>
            <a:br>
              <a:rPr lang="nl-NL" dirty="0"/>
            </a:br>
            <a:r>
              <a:rPr lang="nl-NL" dirty="0"/>
              <a:t> -zonne- energie die de afgestorven organismen destijds hebben opgeslagen in plantendelen of andere weefsels.</a:t>
            </a:r>
          </a:p>
        </p:txBody>
      </p:sp>
      <p:pic>
        <p:nvPicPr>
          <p:cNvPr id="5" name="Afbeelding 4">
            <a:extLst>
              <a:ext uri="{FF2B5EF4-FFF2-40B4-BE49-F238E27FC236}">
                <a16:creationId xmlns:a16="http://schemas.microsoft.com/office/drawing/2014/main" id="{8A4AE5B2-6A33-93D3-2114-074A4CE43BC8}"/>
              </a:ext>
            </a:extLst>
          </p:cNvPr>
          <p:cNvPicPr>
            <a:picLocks noChangeAspect="1"/>
          </p:cNvPicPr>
          <p:nvPr/>
        </p:nvPicPr>
        <p:blipFill rotWithShape="1">
          <a:blip r:embed="rId2"/>
          <a:srcRect t="8671" b="7856"/>
          <a:stretch/>
        </p:blipFill>
        <p:spPr>
          <a:xfrm>
            <a:off x="3735903" y="3702867"/>
            <a:ext cx="3371083" cy="2824681"/>
          </a:xfrm>
          <a:prstGeom prst="rect">
            <a:avLst/>
          </a:prstGeom>
        </p:spPr>
      </p:pic>
    </p:spTree>
    <p:extLst>
      <p:ext uri="{BB962C8B-B14F-4D97-AF65-F5344CB8AC3E}">
        <p14:creationId xmlns:p14="http://schemas.microsoft.com/office/powerpoint/2010/main" val="1510294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el 1">
            <a:extLst>
              <a:ext uri="{FF2B5EF4-FFF2-40B4-BE49-F238E27FC236}">
                <a16:creationId xmlns:a16="http://schemas.microsoft.com/office/drawing/2014/main" id="{FB613EC7-5C13-44C3-B643-A5BFCD4FA446}"/>
              </a:ext>
            </a:extLst>
          </p:cNvPr>
          <p:cNvSpPr>
            <a:spLocks noGrp="1" noChangeArrowheads="1"/>
          </p:cNvSpPr>
          <p:nvPr>
            <p:ph type="title"/>
          </p:nvPr>
        </p:nvSpPr>
        <p:spPr>
          <a:xfrm>
            <a:off x="1032933" y="765175"/>
            <a:ext cx="9006417" cy="890588"/>
          </a:xfrm>
        </p:spPr>
        <p:txBody>
          <a:bodyPr/>
          <a:lstStyle/>
          <a:p>
            <a:pPr eaLnBrk="1" hangingPunct="1"/>
            <a:r>
              <a:rPr lang="nl-NL" altLang="nl-NL" b="1" dirty="0"/>
              <a:t>Energie balans van de plant</a:t>
            </a:r>
          </a:p>
        </p:txBody>
      </p:sp>
      <p:sp>
        <p:nvSpPr>
          <p:cNvPr id="47107" name="Tijdelijke aanduiding voor inhoud 2">
            <a:extLst>
              <a:ext uri="{FF2B5EF4-FFF2-40B4-BE49-F238E27FC236}">
                <a16:creationId xmlns:a16="http://schemas.microsoft.com/office/drawing/2014/main" id="{DA03BF86-BD60-4D23-8CE1-1A3767B1EB65}"/>
              </a:ext>
            </a:extLst>
          </p:cNvPr>
          <p:cNvSpPr>
            <a:spLocks noGrp="1" noChangeArrowheads="1"/>
          </p:cNvSpPr>
          <p:nvPr>
            <p:ph idx="1"/>
          </p:nvPr>
        </p:nvSpPr>
        <p:spPr>
          <a:xfrm>
            <a:off x="1032933" y="1825625"/>
            <a:ext cx="9095317" cy="4351338"/>
          </a:xfrm>
        </p:spPr>
        <p:txBody>
          <a:bodyPr/>
          <a:lstStyle/>
          <a:p>
            <a:pPr indent="0">
              <a:buNone/>
              <a:defRPr/>
            </a:pPr>
            <a:r>
              <a:rPr lang="nl-NL" b="1" dirty="0"/>
              <a:t>Aanvoer en afvoer van energie moeten in evenwicht zijn</a:t>
            </a:r>
          </a:p>
          <a:p>
            <a:pPr indent="0">
              <a:buNone/>
              <a:defRPr/>
            </a:pPr>
            <a:endParaRPr lang="nl-NL" b="1" dirty="0"/>
          </a:p>
          <a:p>
            <a:pPr indent="0">
              <a:buNone/>
              <a:defRPr/>
            </a:pPr>
            <a:r>
              <a:rPr lang="nl-NL" b="1" dirty="0"/>
              <a:t>Plant heeft geen eigen temperatuurregeling</a:t>
            </a:r>
            <a:r>
              <a:rPr lang="nl-NL" dirty="0"/>
              <a:t>:</a:t>
            </a:r>
          </a:p>
          <a:p>
            <a:pPr>
              <a:buFont typeface="Wingdings" panose="05000000000000000000" pitchFamily="2" charset="2"/>
              <a:buChar char="Ø"/>
              <a:defRPr/>
            </a:pPr>
            <a:r>
              <a:rPr lang="nl-NL" dirty="0"/>
              <a:t>volgt de ruimtetemperatuur</a:t>
            </a:r>
          </a:p>
          <a:p>
            <a:pPr>
              <a:buFont typeface="Wingdings" panose="05000000000000000000" pitchFamily="2" charset="2"/>
              <a:buChar char="Ø"/>
              <a:defRPr/>
            </a:pPr>
            <a:r>
              <a:rPr lang="nl-NL" dirty="0"/>
              <a:t>verdamping koelt de plant af</a:t>
            </a:r>
          </a:p>
          <a:p>
            <a:pPr>
              <a:buFont typeface="Wingdings" panose="05000000000000000000" pitchFamily="2" charset="2"/>
              <a:buChar char="Ø"/>
              <a:defRPr/>
            </a:pPr>
            <a:r>
              <a:rPr lang="nl-NL" dirty="0">
                <a:solidFill>
                  <a:srgbClr val="FF0000"/>
                </a:solidFill>
              </a:rPr>
              <a:t>instraling/belichting warmt de plant op</a:t>
            </a:r>
          </a:p>
          <a:p>
            <a:pPr>
              <a:buFont typeface="Wingdings" panose="05000000000000000000" pitchFamily="2" charset="2"/>
              <a:buChar char="Ø"/>
              <a:defRPr/>
            </a:pPr>
            <a:r>
              <a:rPr lang="nl-NL" dirty="0">
                <a:solidFill>
                  <a:srgbClr val="FF0000"/>
                </a:solidFill>
              </a:rPr>
              <a:t>uitstraling koelt de plant af</a:t>
            </a:r>
          </a:p>
          <a:p>
            <a:pPr>
              <a:defRPr/>
            </a:pPr>
            <a:endParaRPr lang="nl-NL" b="1" dirty="0"/>
          </a:p>
        </p:txBody>
      </p:sp>
      <p:pic>
        <p:nvPicPr>
          <p:cNvPr id="2" name="Afbeelding 1">
            <a:extLst>
              <a:ext uri="{FF2B5EF4-FFF2-40B4-BE49-F238E27FC236}">
                <a16:creationId xmlns:a16="http://schemas.microsoft.com/office/drawing/2014/main" id="{0CC333A7-C9F5-4122-A58B-3EB11A93E6F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21500" y="3808649"/>
            <a:ext cx="3117850" cy="311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7107">
                                            <p:txEl>
                                              <p:pRg st="2" end="2"/>
                                            </p:txEl>
                                          </p:spTgt>
                                        </p:tgtEl>
                                        <p:attrNameLst>
                                          <p:attrName>style.visibility</p:attrName>
                                        </p:attrNameLst>
                                      </p:cBhvr>
                                      <p:to>
                                        <p:strVal val="visible"/>
                                      </p:to>
                                    </p:set>
                                    <p:animEffect transition="in" filter="fade">
                                      <p:cBhvr>
                                        <p:cTn id="7" dur="1000"/>
                                        <p:tgtEl>
                                          <p:spTgt spid="47107">
                                            <p:txEl>
                                              <p:pRg st="2" end="2"/>
                                            </p:txEl>
                                          </p:spTgt>
                                        </p:tgtEl>
                                      </p:cBhvr>
                                    </p:animEffect>
                                    <p:anim calcmode="lin" valueType="num">
                                      <p:cBhvr>
                                        <p:cTn id="8" dur="1000" fill="hold"/>
                                        <p:tgtEl>
                                          <p:spTgt spid="47107">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710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7107">
                                            <p:txEl>
                                              <p:pRg st="3" end="3"/>
                                            </p:txEl>
                                          </p:spTgt>
                                        </p:tgtEl>
                                        <p:attrNameLst>
                                          <p:attrName>style.visibility</p:attrName>
                                        </p:attrNameLst>
                                      </p:cBhvr>
                                      <p:to>
                                        <p:strVal val="visible"/>
                                      </p:to>
                                    </p:set>
                                    <p:animEffect transition="in" filter="fade">
                                      <p:cBhvr>
                                        <p:cTn id="18" dur="1000"/>
                                        <p:tgtEl>
                                          <p:spTgt spid="47107">
                                            <p:txEl>
                                              <p:pRg st="3" end="3"/>
                                            </p:txEl>
                                          </p:spTgt>
                                        </p:tgtEl>
                                      </p:cBhvr>
                                    </p:animEffect>
                                    <p:anim calcmode="lin" valueType="num">
                                      <p:cBhvr>
                                        <p:cTn id="19" dur="1000" fill="hold"/>
                                        <p:tgtEl>
                                          <p:spTgt spid="47107">
                                            <p:txEl>
                                              <p:pRg st="3" end="3"/>
                                            </p:txEl>
                                          </p:spTgt>
                                        </p:tgtEl>
                                        <p:attrNameLst>
                                          <p:attrName>ppt_x</p:attrName>
                                        </p:attrNameLst>
                                      </p:cBhvr>
                                      <p:tavLst>
                                        <p:tav tm="0">
                                          <p:val>
                                            <p:strVal val="#ppt_x"/>
                                          </p:val>
                                        </p:tav>
                                        <p:tav tm="100000">
                                          <p:val>
                                            <p:strVal val="#ppt_x"/>
                                          </p:val>
                                        </p:tav>
                                      </p:tavLst>
                                    </p:anim>
                                    <p:anim calcmode="lin" valueType="num">
                                      <p:cBhvr>
                                        <p:cTn id="20" dur="1000" fill="hold"/>
                                        <p:tgtEl>
                                          <p:spTgt spid="4710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7107">
                                            <p:txEl>
                                              <p:pRg st="4" end="4"/>
                                            </p:txEl>
                                          </p:spTgt>
                                        </p:tgtEl>
                                        <p:attrNameLst>
                                          <p:attrName>style.visibility</p:attrName>
                                        </p:attrNameLst>
                                      </p:cBhvr>
                                      <p:to>
                                        <p:strVal val="visible"/>
                                      </p:to>
                                    </p:set>
                                    <p:animEffect transition="in" filter="fade">
                                      <p:cBhvr>
                                        <p:cTn id="25" dur="1000"/>
                                        <p:tgtEl>
                                          <p:spTgt spid="47107">
                                            <p:txEl>
                                              <p:pRg st="4" end="4"/>
                                            </p:txEl>
                                          </p:spTgt>
                                        </p:tgtEl>
                                      </p:cBhvr>
                                    </p:animEffect>
                                    <p:anim calcmode="lin" valueType="num">
                                      <p:cBhvr>
                                        <p:cTn id="26" dur="1000" fill="hold"/>
                                        <p:tgtEl>
                                          <p:spTgt spid="47107">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4710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7107">
                                            <p:txEl>
                                              <p:pRg st="5" end="5"/>
                                            </p:txEl>
                                          </p:spTgt>
                                        </p:tgtEl>
                                        <p:attrNameLst>
                                          <p:attrName>style.visibility</p:attrName>
                                        </p:attrNameLst>
                                      </p:cBhvr>
                                      <p:to>
                                        <p:strVal val="visible"/>
                                      </p:to>
                                    </p:set>
                                    <p:animEffect transition="in" filter="fade">
                                      <p:cBhvr>
                                        <p:cTn id="32" dur="1000"/>
                                        <p:tgtEl>
                                          <p:spTgt spid="47107">
                                            <p:txEl>
                                              <p:pRg st="5" end="5"/>
                                            </p:txEl>
                                          </p:spTgt>
                                        </p:tgtEl>
                                      </p:cBhvr>
                                    </p:animEffect>
                                    <p:anim calcmode="lin" valueType="num">
                                      <p:cBhvr>
                                        <p:cTn id="33" dur="1000" fill="hold"/>
                                        <p:tgtEl>
                                          <p:spTgt spid="47107">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4710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47107">
                                            <p:txEl>
                                              <p:pRg st="6" end="6"/>
                                            </p:txEl>
                                          </p:spTgt>
                                        </p:tgtEl>
                                        <p:attrNameLst>
                                          <p:attrName>style.visibility</p:attrName>
                                        </p:attrNameLst>
                                      </p:cBhvr>
                                      <p:to>
                                        <p:strVal val="visible"/>
                                      </p:to>
                                    </p:set>
                                    <p:animEffect transition="in" filter="fade">
                                      <p:cBhvr>
                                        <p:cTn id="39" dur="1000"/>
                                        <p:tgtEl>
                                          <p:spTgt spid="47107">
                                            <p:txEl>
                                              <p:pRg st="6" end="6"/>
                                            </p:txEl>
                                          </p:spTgt>
                                        </p:tgtEl>
                                      </p:cBhvr>
                                    </p:animEffect>
                                    <p:anim calcmode="lin" valueType="num">
                                      <p:cBhvr>
                                        <p:cTn id="40" dur="1000" fill="hold"/>
                                        <p:tgtEl>
                                          <p:spTgt spid="47107">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4710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el 1">
            <a:extLst>
              <a:ext uri="{FF2B5EF4-FFF2-40B4-BE49-F238E27FC236}">
                <a16:creationId xmlns:a16="http://schemas.microsoft.com/office/drawing/2014/main" id="{DB6F6DED-D09D-4BA5-BD48-8D76D931A59A}"/>
              </a:ext>
            </a:extLst>
          </p:cNvPr>
          <p:cNvSpPr>
            <a:spLocks noGrp="1" noChangeArrowheads="1"/>
          </p:cNvSpPr>
          <p:nvPr>
            <p:ph type="title"/>
          </p:nvPr>
        </p:nvSpPr>
        <p:spPr>
          <a:xfrm>
            <a:off x="1286933" y="698501"/>
            <a:ext cx="8752417" cy="925513"/>
          </a:xfrm>
        </p:spPr>
        <p:txBody>
          <a:bodyPr>
            <a:normAutofit/>
          </a:bodyPr>
          <a:lstStyle/>
          <a:p>
            <a:pPr eaLnBrk="1" hangingPunct="1"/>
            <a:r>
              <a:rPr lang="nl-NL" altLang="nl-NL" b="1" dirty="0"/>
              <a:t>Energie Balans</a:t>
            </a:r>
          </a:p>
        </p:txBody>
      </p:sp>
      <p:sp>
        <p:nvSpPr>
          <p:cNvPr id="99332" name="Rechthoek 2">
            <a:extLst>
              <a:ext uri="{FF2B5EF4-FFF2-40B4-BE49-F238E27FC236}">
                <a16:creationId xmlns:a16="http://schemas.microsoft.com/office/drawing/2014/main" id="{2B2D33BB-F885-491B-9779-D5170D737D3F}"/>
              </a:ext>
            </a:extLst>
          </p:cNvPr>
          <p:cNvSpPr>
            <a:spLocks noChangeArrowheads="1"/>
          </p:cNvSpPr>
          <p:nvPr/>
        </p:nvSpPr>
        <p:spPr bwMode="auto">
          <a:xfrm>
            <a:off x="1286933" y="1704030"/>
            <a:ext cx="848095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nl-NL" altLang="nl-NL" sz="2100" dirty="0"/>
              <a:t>Ideale situatie: alle aangevoerde warmte wordt omgezet in verdamping</a:t>
            </a:r>
          </a:p>
        </p:txBody>
      </p:sp>
      <p:pic>
        <p:nvPicPr>
          <p:cNvPr id="99333" name="Tijdelijke aanduiding voor inhoud 3">
            <a:extLst>
              <a:ext uri="{FF2B5EF4-FFF2-40B4-BE49-F238E27FC236}">
                <a16:creationId xmlns:a16="http://schemas.microsoft.com/office/drawing/2014/main" id="{D3CA8244-64B4-4007-8CFB-0BC326DFF4D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552825" y="2790826"/>
            <a:ext cx="4198938" cy="3884613"/>
          </a:xfrm>
        </p:spPr>
      </p:pic>
      <p:pic>
        <p:nvPicPr>
          <p:cNvPr id="99334" name="Tijdelijke aanduiding voor inhoud 3">
            <a:extLst>
              <a:ext uri="{FF2B5EF4-FFF2-40B4-BE49-F238E27FC236}">
                <a16:creationId xmlns:a16="http://schemas.microsoft.com/office/drawing/2014/main" id="{F2732CFA-E662-442D-AB18-08CE6AF292C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52825" y="2759076"/>
            <a:ext cx="4198938" cy="388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5" name="Tekstvak 4">
            <a:extLst>
              <a:ext uri="{FF2B5EF4-FFF2-40B4-BE49-F238E27FC236}">
                <a16:creationId xmlns:a16="http://schemas.microsoft.com/office/drawing/2014/main" id="{54028B14-5182-49CC-829D-41B4FC1AB9BC}"/>
              </a:ext>
            </a:extLst>
          </p:cNvPr>
          <p:cNvSpPr txBox="1">
            <a:spLocks noChangeArrowheads="1"/>
          </p:cNvSpPr>
          <p:nvPr/>
        </p:nvSpPr>
        <p:spPr bwMode="auto">
          <a:xfrm>
            <a:off x="3863976" y="4221163"/>
            <a:ext cx="13684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nl-NL" altLang="nl-NL" sz="2000" b="1">
                <a:solidFill>
                  <a:srgbClr val="00B050"/>
                </a:solidFill>
              </a:rPr>
              <a:t>Aanvoer</a:t>
            </a:r>
          </a:p>
          <a:p>
            <a:r>
              <a:rPr lang="nl-NL" altLang="nl-NL" sz="2000"/>
              <a:t>Convectie</a:t>
            </a:r>
          </a:p>
          <a:p>
            <a:r>
              <a:rPr lang="nl-NL" altLang="nl-NL" sz="2000"/>
              <a:t>25 watt</a:t>
            </a:r>
          </a:p>
        </p:txBody>
      </p:sp>
      <p:sp>
        <p:nvSpPr>
          <p:cNvPr id="99336" name="Tekstvak 5">
            <a:extLst>
              <a:ext uri="{FF2B5EF4-FFF2-40B4-BE49-F238E27FC236}">
                <a16:creationId xmlns:a16="http://schemas.microsoft.com/office/drawing/2014/main" id="{C7772671-50A7-4974-93FF-D965DFE47AB4}"/>
              </a:ext>
            </a:extLst>
          </p:cNvPr>
          <p:cNvSpPr txBox="1">
            <a:spLocks noChangeArrowheads="1"/>
          </p:cNvSpPr>
          <p:nvPr/>
        </p:nvSpPr>
        <p:spPr bwMode="auto">
          <a:xfrm>
            <a:off x="6019801" y="4241800"/>
            <a:ext cx="15160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nl-NL" altLang="nl-NL" sz="2000" b="1" dirty="0">
                <a:solidFill>
                  <a:srgbClr val="00B050"/>
                </a:solidFill>
              </a:rPr>
              <a:t>Afvoer</a:t>
            </a:r>
          </a:p>
          <a:p>
            <a:r>
              <a:rPr lang="nl-NL" altLang="nl-NL" sz="2000" dirty="0"/>
              <a:t>Verdamping</a:t>
            </a:r>
          </a:p>
          <a:p>
            <a:r>
              <a:rPr lang="nl-NL" altLang="nl-NL" sz="2000" dirty="0"/>
              <a:t>25 watt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el 1">
            <a:extLst>
              <a:ext uri="{FF2B5EF4-FFF2-40B4-BE49-F238E27FC236}">
                <a16:creationId xmlns:a16="http://schemas.microsoft.com/office/drawing/2014/main" id="{DB6F6DED-D09D-4BA5-BD48-8D76D931A59A}"/>
              </a:ext>
            </a:extLst>
          </p:cNvPr>
          <p:cNvSpPr>
            <a:spLocks noGrp="1" noChangeArrowheads="1"/>
          </p:cNvSpPr>
          <p:nvPr>
            <p:ph type="title"/>
          </p:nvPr>
        </p:nvSpPr>
        <p:spPr>
          <a:xfrm>
            <a:off x="1286933" y="698501"/>
            <a:ext cx="8752417" cy="925513"/>
          </a:xfrm>
        </p:spPr>
        <p:txBody>
          <a:bodyPr>
            <a:normAutofit/>
          </a:bodyPr>
          <a:lstStyle/>
          <a:p>
            <a:pPr eaLnBrk="1" hangingPunct="1"/>
            <a:r>
              <a:rPr lang="nl-NL" altLang="nl-NL" b="1" dirty="0"/>
              <a:t>Energie Balans</a:t>
            </a:r>
          </a:p>
        </p:txBody>
      </p:sp>
      <p:sp>
        <p:nvSpPr>
          <p:cNvPr id="3" name="Tijdelijke aanduiding voor inhoud 2">
            <a:extLst>
              <a:ext uri="{FF2B5EF4-FFF2-40B4-BE49-F238E27FC236}">
                <a16:creationId xmlns:a16="http://schemas.microsoft.com/office/drawing/2014/main" id="{159D57A6-4C35-5269-A021-7775C2C0FF69}"/>
              </a:ext>
            </a:extLst>
          </p:cNvPr>
          <p:cNvSpPr>
            <a:spLocks noGrp="1"/>
          </p:cNvSpPr>
          <p:nvPr>
            <p:ph idx="1"/>
          </p:nvPr>
        </p:nvSpPr>
        <p:spPr>
          <a:xfrm>
            <a:off x="1146652" y="1624014"/>
            <a:ext cx="7680475" cy="4351338"/>
          </a:xfrm>
        </p:spPr>
        <p:txBody>
          <a:bodyPr/>
          <a:lstStyle/>
          <a:p>
            <a:pPr indent="0">
              <a:buNone/>
            </a:pPr>
            <a:r>
              <a:rPr lang="nl-NL" dirty="0"/>
              <a:t>Omdat voor de transpiratie van water enorm veel energie nodig is, is dit een krachtig instrument voor de planten om grote hoeveelheden energie, met name door de instraling van de zon, te kunnen ‘absorberen’ en af te voeren. </a:t>
            </a:r>
          </a:p>
          <a:p>
            <a:pPr indent="0">
              <a:buNone/>
            </a:pPr>
            <a:endParaRPr lang="nl-NL" dirty="0"/>
          </a:p>
          <a:p>
            <a:pPr indent="0">
              <a:buNone/>
            </a:pPr>
            <a:r>
              <a:rPr lang="nl-NL" dirty="0"/>
              <a:t>Het is dus heel voor de hand liggend om het transpiratie proces te benaderen vanuit de energiebalans</a:t>
            </a:r>
          </a:p>
        </p:txBody>
      </p:sp>
    </p:spTree>
    <p:extLst>
      <p:ext uri="{BB962C8B-B14F-4D97-AF65-F5344CB8AC3E}">
        <p14:creationId xmlns:p14="http://schemas.microsoft.com/office/powerpoint/2010/main" val="3483119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el 1">
            <a:extLst>
              <a:ext uri="{FF2B5EF4-FFF2-40B4-BE49-F238E27FC236}">
                <a16:creationId xmlns:a16="http://schemas.microsoft.com/office/drawing/2014/main" id="{DB6F6DED-D09D-4BA5-BD48-8D76D931A59A}"/>
              </a:ext>
            </a:extLst>
          </p:cNvPr>
          <p:cNvSpPr>
            <a:spLocks noGrp="1" noChangeArrowheads="1"/>
          </p:cNvSpPr>
          <p:nvPr>
            <p:ph type="title"/>
          </p:nvPr>
        </p:nvSpPr>
        <p:spPr>
          <a:xfrm>
            <a:off x="1286933" y="698501"/>
            <a:ext cx="8752417" cy="925513"/>
          </a:xfrm>
        </p:spPr>
        <p:txBody>
          <a:bodyPr>
            <a:normAutofit/>
          </a:bodyPr>
          <a:lstStyle/>
          <a:p>
            <a:pPr eaLnBrk="1" hangingPunct="1"/>
            <a:r>
              <a:rPr lang="nl-NL" altLang="nl-NL" b="1" dirty="0"/>
              <a:t>Energie Balans</a:t>
            </a:r>
          </a:p>
        </p:txBody>
      </p:sp>
      <p:sp>
        <p:nvSpPr>
          <p:cNvPr id="3" name="Tijdelijke aanduiding voor inhoud 2">
            <a:extLst>
              <a:ext uri="{FF2B5EF4-FFF2-40B4-BE49-F238E27FC236}">
                <a16:creationId xmlns:a16="http://schemas.microsoft.com/office/drawing/2014/main" id="{159D57A6-4C35-5269-A021-7775C2C0FF69}"/>
              </a:ext>
            </a:extLst>
          </p:cNvPr>
          <p:cNvSpPr>
            <a:spLocks noGrp="1"/>
          </p:cNvSpPr>
          <p:nvPr>
            <p:ph idx="1"/>
          </p:nvPr>
        </p:nvSpPr>
        <p:spPr>
          <a:xfrm>
            <a:off x="1146652" y="1624014"/>
            <a:ext cx="7680475" cy="4351338"/>
          </a:xfrm>
        </p:spPr>
        <p:txBody>
          <a:bodyPr/>
          <a:lstStyle/>
          <a:p>
            <a:pPr indent="0" algn="l" fontAlgn="base">
              <a:buNone/>
            </a:pPr>
            <a:r>
              <a:rPr lang="nl-NL" dirty="0"/>
              <a:t>Transpiratie is alleen mogelijk bij een overschot op de energiebalans en dat dit overschot op twee verschillende manieren kan ontstaan, namelijk door:</a:t>
            </a:r>
          </a:p>
          <a:p>
            <a:pPr algn="l" fontAlgn="base">
              <a:buFont typeface="Arial" panose="020B0604020202020204" pitchFamily="34" charset="0"/>
              <a:buChar char="•"/>
            </a:pPr>
            <a:r>
              <a:rPr lang="nl-NL" dirty="0"/>
              <a:t> straling en/of </a:t>
            </a:r>
          </a:p>
          <a:p>
            <a:pPr algn="l" fontAlgn="base">
              <a:buFont typeface="Arial" panose="020B0604020202020204" pitchFamily="34" charset="0"/>
              <a:buChar char="•"/>
            </a:pPr>
            <a:r>
              <a:rPr lang="nl-NL" dirty="0"/>
              <a:t>door convectie. </a:t>
            </a:r>
          </a:p>
          <a:p>
            <a:pPr algn="l" fontAlgn="base">
              <a:buFont typeface="Arial" panose="020B0604020202020204" pitchFamily="34" charset="0"/>
              <a:buChar char="•"/>
            </a:pPr>
            <a:endParaRPr lang="nl-NL" dirty="0"/>
          </a:p>
          <a:p>
            <a:pPr indent="0" algn="l" fontAlgn="base">
              <a:buNone/>
            </a:pPr>
            <a:r>
              <a:rPr lang="nl-NL" dirty="0"/>
              <a:t>Voor de volledigheid moet worden opgemerkt dat de plant zelf geen energie kan leveren voor de transpiratie. Alle energie moet dus van buiten komen</a:t>
            </a:r>
          </a:p>
          <a:p>
            <a:pPr indent="0">
              <a:buNone/>
            </a:pPr>
            <a:endParaRPr lang="nl-NL" dirty="0"/>
          </a:p>
        </p:txBody>
      </p:sp>
    </p:spTree>
    <p:extLst>
      <p:ext uri="{BB962C8B-B14F-4D97-AF65-F5344CB8AC3E}">
        <p14:creationId xmlns:p14="http://schemas.microsoft.com/office/powerpoint/2010/main" val="3830112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a:extLst>
              <a:ext uri="{FF2B5EF4-FFF2-40B4-BE49-F238E27FC236}">
                <a16:creationId xmlns:a16="http://schemas.microsoft.com/office/drawing/2014/main" id="{135B5101-C674-41BB-A840-5B3D8D10B31A}"/>
              </a:ext>
            </a:extLst>
          </p:cNvPr>
          <p:cNvSpPr>
            <a:spLocks noGrp="1" noChangeArrowheads="1"/>
          </p:cNvSpPr>
          <p:nvPr>
            <p:ph type="title"/>
          </p:nvPr>
        </p:nvSpPr>
        <p:spPr/>
        <p:txBody>
          <a:bodyPr/>
          <a:lstStyle/>
          <a:p>
            <a:pPr eaLnBrk="1" hangingPunct="1"/>
            <a:r>
              <a:rPr lang="nl-NL" altLang="nl-NL" b="1"/>
              <a:t>Verdamping in twee vormen</a:t>
            </a:r>
          </a:p>
        </p:txBody>
      </p:sp>
      <p:sp>
        <p:nvSpPr>
          <p:cNvPr id="66563" name="Tijdelijke aanduiding voor inhoud 2">
            <a:extLst>
              <a:ext uri="{FF2B5EF4-FFF2-40B4-BE49-F238E27FC236}">
                <a16:creationId xmlns:a16="http://schemas.microsoft.com/office/drawing/2014/main" id="{C6CF7DBE-CBBD-44E2-801A-5D0F6B7DFDD7}"/>
              </a:ext>
            </a:extLst>
          </p:cNvPr>
          <p:cNvSpPr>
            <a:spLocks noGrp="1" noChangeArrowheads="1"/>
          </p:cNvSpPr>
          <p:nvPr>
            <p:ph idx="1"/>
          </p:nvPr>
        </p:nvSpPr>
        <p:spPr>
          <a:xfrm>
            <a:off x="756000" y="1825625"/>
            <a:ext cx="9372250" cy="4351338"/>
          </a:xfrm>
        </p:spPr>
        <p:txBody>
          <a:bodyPr/>
          <a:lstStyle/>
          <a:p>
            <a:pPr>
              <a:buFont typeface="Wingdings" panose="05000000000000000000" pitchFamily="2" charset="2"/>
              <a:buChar char="Ø"/>
            </a:pPr>
            <a:endParaRPr lang="nl-NL" altLang="nl-NL" b="1" dirty="0"/>
          </a:p>
          <a:p>
            <a:pPr>
              <a:buFont typeface="Wingdings" panose="05000000000000000000" pitchFamily="2" charset="2"/>
              <a:buChar char="Ø"/>
            </a:pPr>
            <a:r>
              <a:rPr lang="nl-NL" altLang="nl-NL" b="1" dirty="0"/>
              <a:t>Fluitketelverdamping (stralingsverdamping)</a:t>
            </a:r>
          </a:p>
          <a:p>
            <a:pPr indent="0">
              <a:buNone/>
            </a:pPr>
            <a:r>
              <a:rPr lang="nl-NL" altLang="nl-NL" b="1" dirty="0"/>
              <a:t>     </a:t>
            </a:r>
            <a:r>
              <a:rPr lang="nl-NL" altLang="nl-NL" dirty="0"/>
              <a:t>verdamping is te vergelijken met een fluitketel op </a:t>
            </a:r>
            <a:br>
              <a:rPr lang="nl-NL" altLang="nl-NL" dirty="0"/>
            </a:br>
            <a:r>
              <a:rPr lang="nl-NL" altLang="nl-NL" dirty="0"/>
              <a:t>     gasbrander.</a:t>
            </a:r>
            <a:endParaRPr lang="nl-NL" altLang="nl-NL" b="1" dirty="0"/>
          </a:p>
          <a:p>
            <a:pPr>
              <a:buFont typeface="Wingdings" panose="05000000000000000000" pitchFamily="2" charset="2"/>
              <a:buChar char="Ø"/>
            </a:pPr>
            <a:endParaRPr lang="nl-NL" altLang="nl-NL" b="1" dirty="0"/>
          </a:p>
          <a:p>
            <a:pPr>
              <a:buFont typeface="Wingdings" panose="05000000000000000000" pitchFamily="2" charset="2"/>
              <a:buChar char="Ø"/>
            </a:pPr>
            <a:endParaRPr lang="nl-NL" altLang="nl-NL" b="1" dirty="0"/>
          </a:p>
          <a:p>
            <a:pPr>
              <a:buFont typeface="Wingdings" panose="05000000000000000000" pitchFamily="2" charset="2"/>
              <a:buChar char="Ø"/>
            </a:pPr>
            <a:r>
              <a:rPr lang="nl-NL" altLang="nl-NL" b="1" dirty="0"/>
              <a:t>Convectie verdamping (Natte bol)</a:t>
            </a:r>
          </a:p>
          <a:p>
            <a:pPr indent="0">
              <a:buNone/>
            </a:pPr>
            <a:r>
              <a:rPr lang="nl-NL" altLang="nl-NL" dirty="0"/>
              <a:t>     verdamping is te vergelijken met  het drogen </a:t>
            </a:r>
          </a:p>
          <a:p>
            <a:pPr indent="0">
              <a:buNone/>
            </a:pPr>
            <a:r>
              <a:rPr lang="nl-NL" altLang="nl-NL" dirty="0"/>
              <a:t>      van was aan een waslijn</a:t>
            </a:r>
          </a:p>
        </p:txBody>
      </p:sp>
      <p:pic>
        <p:nvPicPr>
          <p:cNvPr id="66565" name="Afbeelding 3">
            <a:extLst>
              <a:ext uri="{FF2B5EF4-FFF2-40B4-BE49-F238E27FC236}">
                <a16:creationId xmlns:a16="http://schemas.microsoft.com/office/drawing/2014/main" id="{4D662026-C764-449C-A5AB-7F02315D840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35925" y="1431729"/>
            <a:ext cx="2286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6" name="Afbeelding 7">
            <a:extLst>
              <a:ext uri="{FF2B5EF4-FFF2-40B4-BE49-F238E27FC236}">
                <a16:creationId xmlns:a16="http://schemas.microsoft.com/office/drawing/2014/main" id="{AFD3C5C5-97B9-46D5-858C-10A1FEF16AA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69226" y="3994151"/>
            <a:ext cx="2143125"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6563">
                                            <p:txEl>
                                              <p:pRg st="1" end="1"/>
                                            </p:txEl>
                                          </p:spTgt>
                                        </p:tgtEl>
                                        <p:attrNameLst>
                                          <p:attrName>style.visibility</p:attrName>
                                        </p:attrNameLst>
                                      </p:cBhvr>
                                      <p:to>
                                        <p:strVal val="visible"/>
                                      </p:to>
                                    </p:set>
                                    <p:animEffect transition="in" filter="fade">
                                      <p:cBhvr>
                                        <p:cTn id="7" dur="1000"/>
                                        <p:tgtEl>
                                          <p:spTgt spid="66563">
                                            <p:txEl>
                                              <p:pRg st="1" end="1"/>
                                            </p:txEl>
                                          </p:spTgt>
                                        </p:tgtEl>
                                      </p:cBhvr>
                                    </p:animEffect>
                                    <p:anim calcmode="lin" valueType="num">
                                      <p:cBhvr>
                                        <p:cTn id="8" dur="1000" fill="hold"/>
                                        <p:tgtEl>
                                          <p:spTgt spid="6656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656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6563">
                                            <p:txEl>
                                              <p:pRg st="2" end="2"/>
                                            </p:txEl>
                                          </p:spTgt>
                                        </p:tgtEl>
                                        <p:attrNameLst>
                                          <p:attrName>style.visibility</p:attrName>
                                        </p:attrNameLst>
                                      </p:cBhvr>
                                      <p:to>
                                        <p:strVal val="visible"/>
                                      </p:to>
                                    </p:set>
                                    <p:animEffect transition="in" filter="fade">
                                      <p:cBhvr>
                                        <p:cTn id="14" dur="1000"/>
                                        <p:tgtEl>
                                          <p:spTgt spid="66563">
                                            <p:txEl>
                                              <p:pRg st="2" end="2"/>
                                            </p:txEl>
                                          </p:spTgt>
                                        </p:tgtEl>
                                      </p:cBhvr>
                                    </p:animEffect>
                                    <p:anim calcmode="lin" valueType="num">
                                      <p:cBhvr>
                                        <p:cTn id="15" dur="1000" fill="hold"/>
                                        <p:tgtEl>
                                          <p:spTgt spid="6656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656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6656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66563">
                                            <p:txEl>
                                              <p:pRg st="5" end="5"/>
                                            </p:txEl>
                                          </p:spTgt>
                                        </p:tgtEl>
                                        <p:attrNameLst>
                                          <p:attrName>style.visibility</p:attrName>
                                        </p:attrNameLst>
                                      </p:cBhvr>
                                      <p:to>
                                        <p:strVal val="visible"/>
                                      </p:to>
                                    </p:set>
                                    <p:animEffect transition="in" filter="fade">
                                      <p:cBhvr>
                                        <p:cTn id="25" dur="1000"/>
                                        <p:tgtEl>
                                          <p:spTgt spid="66563">
                                            <p:txEl>
                                              <p:pRg st="5" end="5"/>
                                            </p:txEl>
                                          </p:spTgt>
                                        </p:tgtEl>
                                      </p:cBhvr>
                                    </p:animEffect>
                                    <p:anim calcmode="lin" valueType="num">
                                      <p:cBhvr>
                                        <p:cTn id="26" dur="1000" fill="hold"/>
                                        <p:tgtEl>
                                          <p:spTgt spid="66563">
                                            <p:txEl>
                                              <p:pRg st="5" end="5"/>
                                            </p:txEl>
                                          </p:spTgt>
                                        </p:tgtEl>
                                        <p:attrNameLst>
                                          <p:attrName>ppt_x</p:attrName>
                                        </p:attrNameLst>
                                      </p:cBhvr>
                                      <p:tavLst>
                                        <p:tav tm="0">
                                          <p:val>
                                            <p:strVal val="#ppt_x"/>
                                          </p:val>
                                        </p:tav>
                                        <p:tav tm="100000">
                                          <p:val>
                                            <p:strVal val="#ppt_x"/>
                                          </p:val>
                                        </p:tav>
                                      </p:tavLst>
                                    </p:anim>
                                    <p:anim calcmode="lin" valueType="num">
                                      <p:cBhvr>
                                        <p:cTn id="27" dur="1000" fill="hold"/>
                                        <p:tgtEl>
                                          <p:spTgt spid="6656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66563">
                                            <p:txEl>
                                              <p:pRg st="6" end="6"/>
                                            </p:txEl>
                                          </p:spTgt>
                                        </p:tgtEl>
                                        <p:attrNameLst>
                                          <p:attrName>style.visibility</p:attrName>
                                        </p:attrNameLst>
                                      </p:cBhvr>
                                      <p:to>
                                        <p:strVal val="visible"/>
                                      </p:to>
                                    </p:set>
                                    <p:animEffect transition="in" filter="fade">
                                      <p:cBhvr>
                                        <p:cTn id="32" dur="1000"/>
                                        <p:tgtEl>
                                          <p:spTgt spid="66563">
                                            <p:txEl>
                                              <p:pRg st="6" end="6"/>
                                            </p:txEl>
                                          </p:spTgt>
                                        </p:tgtEl>
                                      </p:cBhvr>
                                    </p:animEffect>
                                    <p:anim calcmode="lin" valueType="num">
                                      <p:cBhvr>
                                        <p:cTn id="33" dur="1000" fill="hold"/>
                                        <p:tgtEl>
                                          <p:spTgt spid="6656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6656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66563">
                                            <p:txEl>
                                              <p:pRg st="7" end="7"/>
                                            </p:txEl>
                                          </p:spTgt>
                                        </p:tgtEl>
                                        <p:attrNameLst>
                                          <p:attrName>style.visibility</p:attrName>
                                        </p:attrNameLst>
                                      </p:cBhvr>
                                      <p:to>
                                        <p:strVal val="visible"/>
                                      </p:to>
                                    </p:set>
                                    <p:animEffect transition="in" filter="fade">
                                      <p:cBhvr>
                                        <p:cTn id="39" dur="1000"/>
                                        <p:tgtEl>
                                          <p:spTgt spid="66563">
                                            <p:txEl>
                                              <p:pRg st="7" end="7"/>
                                            </p:txEl>
                                          </p:spTgt>
                                        </p:tgtEl>
                                      </p:cBhvr>
                                    </p:animEffect>
                                    <p:anim calcmode="lin" valueType="num">
                                      <p:cBhvr>
                                        <p:cTn id="40" dur="1000" fill="hold"/>
                                        <p:tgtEl>
                                          <p:spTgt spid="66563">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6656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1" presetClass="entr" presetSubtype="0" fill="hold" nodeType="clickEffect">
                                  <p:stCondLst>
                                    <p:cond delay="0"/>
                                  </p:stCondLst>
                                  <p:childTnLst>
                                    <p:set>
                                      <p:cBhvr>
                                        <p:cTn id="45" dur="1" fill="hold">
                                          <p:stCondLst>
                                            <p:cond delay="0"/>
                                          </p:stCondLst>
                                        </p:cTn>
                                        <p:tgtEl>
                                          <p:spTgt spid="665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el 1">
            <a:extLst>
              <a:ext uri="{FF2B5EF4-FFF2-40B4-BE49-F238E27FC236}">
                <a16:creationId xmlns:a16="http://schemas.microsoft.com/office/drawing/2014/main" id="{CE706185-1340-460F-9798-8B9358A68451}"/>
              </a:ext>
            </a:extLst>
          </p:cNvPr>
          <p:cNvSpPr>
            <a:spLocks noGrp="1" noChangeArrowheads="1"/>
          </p:cNvSpPr>
          <p:nvPr>
            <p:ph type="title"/>
          </p:nvPr>
        </p:nvSpPr>
        <p:spPr>
          <a:xfrm>
            <a:off x="1100667" y="900114"/>
            <a:ext cx="10600266" cy="790575"/>
          </a:xfrm>
        </p:spPr>
        <p:txBody>
          <a:bodyPr>
            <a:normAutofit fontScale="90000"/>
          </a:bodyPr>
          <a:lstStyle/>
          <a:p>
            <a:pPr eaLnBrk="1" hangingPunct="1"/>
            <a:r>
              <a:rPr lang="nl-NL" altLang="nl-NL" b="1" dirty="0"/>
              <a:t>Fluitketelverdamping (stralingsverdamping)</a:t>
            </a:r>
          </a:p>
        </p:txBody>
      </p:sp>
      <p:pic>
        <p:nvPicPr>
          <p:cNvPr id="79875" name="Tijdelijke aanduiding voor inhoud 1">
            <a:extLst>
              <a:ext uri="{FF2B5EF4-FFF2-40B4-BE49-F238E27FC236}">
                <a16:creationId xmlns:a16="http://schemas.microsoft.com/office/drawing/2014/main" id="{2397A6CD-9BC8-42E8-9A15-397CA36FEA3F}"/>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105526" y="2297114"/>
            <a:ext cx="4022725" cy="3375025"/>
          </a:xfrm>
        </p:spPr>
      </p:pic>
      <p:sp>
        <p:nvSpPr>
          <p:cNvPr id="79877" name="Rechthoek 2">
            <a:extLst>
              <a:ext uri="{FF2B5EF4-FFF2-40B4-BE49-F238E27FC236}">
                <a16:creationId xmlns:a16="http://schemas.microsoft.com/office/drawing/2014/main" id="{5403917B-0985-4AB7-91E9-6A6FAA3D5897}"/>
              </a:ext>
            </a:extLst>
          </p:cNvPr>
          <p:cNvSpPr>
            <a:spLocks noChangeArrowheads="1"/>
          </p:cNvSpPr>
          <p:nvPr/>
        </p:nvSpPr>
        <p:spPr bwMode="auto">
          <a:xfrm>
            <a:off x="1100667" y="2133600"/>
            <a:ext cx="5654146"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nl-NL" altLang="nl-NL" sz="2100" b="1" dirty="0">
                <a:latin typeface="Calibri-Bold"/>
              </a:rPr>
              <a:t>Energiebron:</a:t>
            </a:r>
          </a:p>
          <a:p>
            <a:r>
              <a:rPr lang="nl-NL" altLang="nl-NL" sz="2100" dirty="0">
                <a:latin typeface="ArialMT"/>
              </a:rPr>
              <a:t>• </a:t>
            </a:r>
            <a:r>
              <a:rPr lang="nl-NL" altLang="nl-NL" sz="2100" dirty="0"/>
              <a:t>zon (instraling)</a:t>
            </a:r>
          </a:p>
          <a:p>
            <a:r>
              <a:rPr lang="nl-NL" altLang="nl-NL" sz="2100" dirty="0">
                <a:latin typeface="ArialMT"/>
              </a:rPr>
              <a:t>• </a:t>
            </a:r>
            <a:r>
              <a:rPr lang="nl-NL" altLang="nl-NL" sz="2100" dirty="0"/>
              <a:t>lampen (geen contact)</a:t>
            </a:r>
          </a:p>
          <a:p>
            <a:endParaRPr lang="nl-NL" altLang="nl-NL" sz="2100" dirty="0"/>
          </a:p>
          <a:p>
            <a:r>
              <a:rPr lang="nl-NL" altLang="nl-NL" sz="2100" b="1" dirty="0">
                <a:latin typeface="Calibri-Bold"/>
              </a:rPr>
              <a:t>Voorwaarde:</a:t>
            </a:r>
          </a:p>
          <a:p>
            <a:r>
              <a:rPr lang="nl-NL" altLang="nl-NL" sz="2100" dirty="0">
                <a:latin typeface="ArialMT"/>
              </a:rPr>
              <a:t>• </a:t>
            </a:r>
            <a:r>
              <a:rPr lang="nl-NL" altLang="nl-NL" sz="2100" dirty="0"/>
              <a:t>voldoende vochtaanvoer</a:t>
            </a:r>
          </a:p>
          <a:p>
            <a:r>
              <a:rPr lang="nl-NL" altLang="nl-NL" sz="2100" dirty="0">
                <a:latin typeface="ArialMT"/>
              </a:rPr>
              <a:t>• </a:t>
            </a:r>
            <a:r>
              <a:rPr lang="nl-NL" altLang="nl-NL" sz="2100" dirty="0"/>
              <a:t>open huidmondjes</a:t>
            </a:r>
          </a:p>
          <a:p>
            <a:endParaRPr lang="nl-NL" altLang="nl-NL" sz="2100" dirty="0"/>
          </a:p>
          <a:p>
            <a:r>
              <a:rPr lang="nl-NL" altLang="nl-NL" sz="2100" b="1" dirty="0">
                <a:latin typeface="Calibri-Bold"/>
              </a:rPr>
              <a:t>Onbelangrijk zijn:</a:t>
            </a:r>
          </a:p>
          <a:p>
            <a:r>
              <a:rPr lang="nl-NL" altLang="nl-NL" sz="2100" dirty="0">
                <a:latin typeface="ArialMT"/>
              </a:rPr>
              <a:t>• </a:t>
            </a:r>
            <a:r>
              <a:rPr lang="nl-NL" altLang="nl-NL" sz="2100" dirty="0"/>
              <a:t>RV</a:t>
            </a:r>
          </a:p>
          <a:p>
            <a:r>
              <a:rPr lang="nl-NL" altLang="nl-NL" sz="2100" dirty="0">
                <a:latin typeface="ArialMT"/>
              </a:rPr>
              <a:t>• </a:t>
            </a:r>
            <a:r>
              <a:rPr lang="nl-NL" altLang="nl-NL" sz="2100" dirty="0"/>
              <a:t>kastemperatuur</a:t>
            </a:r>
          </a:p>
          <a:p>
            <a:r>
              <a:rPr lang="nl-NL" altLang="nl-NL" sz="2100" dirty="0">
                <a:latin typeface="ArialMT"/>
              </a:rPr>
              <a:t>• </a:t>
            </a:r>
            <a:r>
              <a:rPr lang="nl-NL" altLang="nl-NL" sz="2100" dirty="0"/>
              <a:t>luchtbeweging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9877">
                                            <p:txEl>
                                              <p:pRg st="0" end="0"/>
                                            </p:txEl>
                                          </p:spTgt>
                                        </p:tgtEl>
                                        <p:attrNameLst>
                                          <p:attrName>style.visibility</p:attrName>
                                        </p:attrNameLst>
                                      </p:cBhvr>
                                      <p:to>
                                        <p:strVal val="visible"/>
                                      </p:to>
                                    </p:set>
                                    <p:animEffect transition="in" filter="fade">
                                      <p:cBhvr>
                                        <p:cTn id="7" dur="1000"/>
                                        <p:tgtEl>
                                          <p:spTgt spid="79877">
                                            <p:txEl>
                                              <p:pRg st="0" end="0"/>
                                            </p:txEl>
                                          </p:spTgt>
                                        </p:tgtEl>
                                      </p:cBhvr>
                                    </p:animEffect>
                                    <p:anim calcmode="lin" valueType="num">
                                      <p:cBhvr>
                                        <p:cTn id="8" dur="1000" fill="hold"/>
                                        <p:tgtEl>
                                          <p:spTgt spid="7987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987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9877">
                                            <p:txEl>
                                              <p:pRg st="1" end="1"/>
                                            </p:txEl>
                                          </p:spTgt>
                                        </p:tgtEl>
                                        <p:attrNameLst>
                                          <p:attrName>style.visibility</p:attrName>
                                        </p:attrNameLst>
                                      </p:cBhvr>
                                      <p:to>
                                        <p:strVal val="visible"/>
                                      </p:to>
                                    </p:set>
                                    <p:animEffect transition="in" filter="fade">
                                      <p:cBhvr>
                                        <p:cTn id="14" dur="1000"/>
                                        <p:tgtEl>
                                          <p:spTgt spid="79877">
                                            <p:txEl>
                                              <p:pRg st="1" end="1"/>
                                            </p:txEl>
                                          </p:spTgt>
                                        </p:tgtEl>
                                      </p:cBhvr>
                                    </p:animEffect>
                                    <p:anim calcmode="lin" valueType="num">
                                      <p:cBhvr>
                                        <p:cTn id="15" dur="1000" fill="hold"/>
                                        <p:tgtEl>
                                          <p:spTgt spid="7987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987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9877">
                                            <p:txEl>
                                              <p:pRg st="2" end="2"/>
                                            </p:txEl>
                                          </p:spTgt>
                                        </p:tgtEl>
                                        <p:attrNameLst>
                                          <p:attrName>style.visibility</p:attrName>
                                        </p:attrNameLst>
                                      </p:cBhvr>
                                      <p:to>
                                        <p:strVal val="visible"/>
                                      </p:to>
                                    </p:set>
                                    <p:animEffect transition="in" filter="fade">
                                      <p:cBhvr>
                                        <p:cTn id="21" dur="1000"/>
                                        <p:tgtEl>
                                          <p:spTgt spid="79877">
                                            <p:txEl>
                                              <p:pRg st="2" end="2"/>
                                            </p:txEl>
                                          </p:spTgt>
                                        </p:tgtEl>
                                      </p:cBhvr>
                                    </p:animEffect>
                                    <p:anim calcmode="lin" valueType="num">
                                      <p:cBhvr>
                                        <p:cTn id="22" dur="1000" fill="hold"/>
                                        <p:tgtEl>
                                          <p:spTgt spid="7987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987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9877">
                                            <p:txEl>
                                              <p:pRg st="4" end="4"/>
                                            </p:txEl>
                                          </p:spTgt>
                                        </p:tgtEl>
                                        <p:attrNameLst>
                                          <p:attrName>style.visibility</p:attrName>
                                        </p:attrNameLst>
                                      </p:cBhvr>
                                      <p:to>
                                        <p:strVal val="visible"/>
                                      </p:to>
                                    </p:set>
                                    <p:animEffect transition="in" filter="fade">
                                      <p:cBhvr>
                                        <p:cTn id="28" dur="1000"/>
                                        <p:tgtEl>
                                          <p:spTgt spid="79877">
                                            <p:txEl>
                                              <p:pRg st="4" end="4"/>
                                            </p:txEl>
                                          </p:spTgt>
                                        </p:tgtEl>
                                      </p:cBhvr>
                                    </p:animEffect>
                                    <p:anim calcmode="lin" valueType="num">
                                      <p:cBhvr>
                                        <p:cTn id="29" dur="1000" fill="hold"/>
                                        <p:tgtEl>
                                          <p:spTgt spid="79877">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7987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9877">
                                            <p:txEl>
                                              <p:pRg st="5" end="5"/>
                                            </p:txEl>
                                          </p:spTgt>
                                        </p:tgtEl>
                                        <p:attrNameLst>
                                          <p:attrName>style.visibility</p:attrName>
                                        </p:attrNameLst>
                                      </p:cBhvr>
                                      <p:to>
                                        <p:strVal val="visible"/>
                                      </p:to>
                                    </p:set>
                                    <p:animEffect transition="in" filter="fade">
                                      <p:cBhvr>
                                        <p:cTn id="35" dur="1000"/>
                                        <p:tgtEl>
                                          <p:spTgt spid="79877">
                                            <p:txEl>
                                              <p:pRg st="5" end="5"/>
                                            </p:txEl>
                                          </p:spTgt>
                                        </p:tgtEl>
                                      </p:cBhvr>
                                    </p:animEffect>
                                    <p:anim calcmode="lin" valueType="num">
                                      <p:cBhvr>
                                        <p:cTn id="36" dur="1000" fill="hold"/>
                                        <p:tgtEl>
                                          <p:spTgt spid="79877">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7987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9877">
                                            <p:txEl>
                                              <p:pRg st="6" end="6"/>
                                            </p:txEl>
                                          </p:spTgt>
                                        </p:tgtEl>
                                        <p:attrNameLst>
                                          <p:attrName>style.visibility</p:attrName>
                                        </p:attrNameLst>
                                      </p:cBhvr>
                                      <p:to>
                                        <p:strVal val="visible"/>
                                      </p:to>
                                    </p:set>
                                    <p:animEffect transition="in" filter="fade">
                                      <p:cBhvr>
                                        <p:cTn id="42" dur="1000"/>
                                        <p:tgtEl>
                                          <p:spTgt spid="79877">
                                            <p:txEl>
                                              <p:pRg st="6" end="6"/>
                                            </p:txEl>
                                          </p:spTgt>
                                        </p:tgtEl>
                                      </p:cBhvr>
                                    </p:animEffect>
                                    <p:anim calcmode="lin" valueType="num">
                                      <p:cBhvr>
                                        <p:cTn id="43" dur="1000" fill="hold"/>
                                        <p:tgtEl>
                                          <p:spTgt spid="79877">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7987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79877">
                                            <p:txEl>
                                              <p:pRg st="8" end="8"/>
                                            </p:txEl>
                                          </p:spTgt>
                                        </p:tgtEl>
                                        <p:attrNameLst>
                                          <p:attrName>style.visibility</p:attrName>
                                        </p:attrNameLst>
                                      </p:cBhvr>
                                      <p:to>
                                        <p:strVal val="visible"/>
                                      </p:to>
                                    </p:set>
                                    <p:animEffect transition="in" filter="fade">
                                      <p:cBhvr>
                                        <p:cTn id="49" dur="1000"/>
                                        <p:tgtEl>
                                          <p:spTgt spid="79877">
                                            <p:txEl>
                                              <p:pRg st="8" end="8"/>
                                            </p:txEl>
                                          </p:spTgt>
                                        </p:tgtEl>
                                      </p:cBhvr>
                                    </p:animEffect>
                                    <p:anim calcmode="lin" valueType="num">
                                      <p:cBhvr>
                                        <p:cTn id="50" dur="1000" fill="hold"/>
                                        <p:tgtEl>
                                          <p:spTgt spid="79877">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79877">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79877">
                                            <p:txEl>
                                              <p:pRg st="9" end="9"/>
                                            </p:txEl>
                                          </p:spTgt>
                                        </p:tgtEl>
                                        <p:attrNameLst>
                                          <p:attrName>style.visibility</p:attrName>
                                        </p:attrNameLst>
                                      </p:cBhvr>
                                      <p:to>
                                        <p:strVal val="visible"/>
                                      </p:to>
                                    </p:set>
                                    <p:animEffect transition="in" filter="fade">
                                      <p:cBhvr>
                                        <p:cTn id="56" dur="1000"/>
                                        <p:tgtEl>
                                          <p:spTgt spid="79877">
                                            <p:txEl>
                                              <p:pRg st="9" end="9"/>
                                            </p:txEl>
                                          </p:spTgt>
                                        </p:tgtEl>
                                      </p:cBhvr>
                                    </p:animEffect>
                                    <p:anim calcmode="lin" valueType="num">
                                      <p:cBhvr>
                                        <p:cTn id="57" dur="1000" fill="hold"/>
                                        <p:tgtEl>
                                          <p:spTgt spid="79877">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79877">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79877">
                                            <p:txEl>
                                              <p:pRg st="10" end="10"/>
                                            </p:txEl>
                                          </p:spTgt>
                                        </p:tgtEl>
                                        <p:attrNameLst>
                                          <p:attrName>style.visibility</p:attrName>
                                        </p:attrNameLst>
                                      </p:cBhvr>
                                      <p:to>
                                        <p:strVal val="visible"/>
                                      </p:to>
                                    </p:set>
                                    <p:animEffect transition="in" filter="fade">
                                      <p:cBhvr>
                                        <p:cTn id="63" dur="1000"/>
                                        <p:tgtEl>
                                          <p:spTgt spid="79877">
                                            <p:txEl>
                                              <p:pRg st="10" end="10"/>
                                            </p:txEl>
                                          </p:spTgt>
                                        </p:tgtEl>
                                      </p:cBhvr>
                                    </p:animEffect>
                                    <p:anim calcmode="lin" valueType="num">
                                      <p:cBhvr>
                                        <p:cTn id="64" dur="1000" fill="hold"/>
                                        <p:tgtEl>
                                          <p:spTgt spid="79877">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79877">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79877">
                                            <p:txEl>
                                              <p:pRg st="11" end="11"/>
                                            </p:txEl>
                                          </p:spTgt>
                                        </p:tgtEl>
                                        <p:attrNameLst>
                                          <p:attrName>style.visibility</p:attrName>
                                        </p:attrNameLst>
                                      </p:cBhvr>
                                      <p:to>
                                        <p:strVal val="visible"/>
                                      </p:to>
                                    </p:set>
                                    <p:animEffect transition="in" filter="fade">
                                      <p:cBhvr>
                                        <p:cTn id="70" dur="1000"/>
                                        <p:tgtEl>
                                          <p:spTgt spid="79877">
                                            <p:txEl>
                                              <p:pRg st="11" end="11"/>
                                            </p:txEl>
                                          </p:spTgt>
                                        </p:tgtEl>
                                      </p:cBhvr>
                                    </p:animEffect>
                                    <p:anim calcmode="lin" valueType="num">
                                      <p:cBhvr>
                                        <p:cTn id="71" dur="1000" fill="hold"/>
                                        <p:tgtEl>
                                          <p:spTgt spid="79877">
                                            <p:txEl>
                                              <p:pRg st="11" end="11"/>
                                            </p:txEl>
                                          </p:spTgt>
                                        </p:tgtEl>
                                        <p:attrNameLst>
                                          <p:attrName>ppt_x</p:attrName>
                                        </p:attrNameLst>
                                      </p:cBhvr>
                                      <p:tavLst>
                                        <p:tav tm="0">
                                          <p:val>
                                            <p:strVal val="#ppt_x"/>
                                          </p:val>
                                        </p:tav>
                                        <p:tav tm="100000">
                                          <p:val>
                                            <p:strVal val="#ppt_x"/>
                                          </p:val>
                                        </p:tav>
                                      </p:tavLst>
                                    </p:anim>
                                    <p:anim calcmode="lin" valueType="num">
                                      <p:cBhvr>
                                        <p:cTn id="72" dur="1000" fill="hold"/>
                                        <p:tgtEl>
                                          <p:spTgt spid="79877">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79875"/>
                                        </p:tgtEl>
                                        <p:attrNameLst>
                                          <p:attrName>style.visibility</p:attrName>
                                        </p:attrNameLst>
                                      </p:cBhvr>
                                      <p:to>
                                        <p:strVal val="visible"/>
                                      </p:to>
                                    </p:set>
                                    <p:anim calcmode="lin" valueType="num">
                                      <p:cBhvr additive="base">
                                        <p:cTn id="77" dur="500" fill="hold"/>
                                        <p:tgtEl>
                                          <p:spTgt spid="79875"/>
                                        </p:tgtEl>
                                        <p:attrNameLst>
                                          <p:attrName>ppt_x</p:attrName>
                                        </p:attrNameLst>
                                      </p:cBhvr>
                                      <p:tavLst>
                                        <p:tav tm="0">
                                          <p:val>
                                            <p:strVal val="#ppt_x"/>
                                          </p:val>
                                        </p:tav>
                                        <p:tav tm="100000">
                                          <p:val>
                                            <p:strVal val="#ppt_x"/>
                                          </p:val>
                                        </p:tav>
                                      </p:tavLst>
                                    </p:anim>
                                    <p:anim calcmode="lin" valueType="num">
                                      <p:cBhvr additive="base">
                                        <p:cTn id="78" dur="500" fill="hold"/>
                                        <p:tgtEl>
                                          <p:spTgt spid="798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el 1">
            <a:extLst>
              <a:ext uri="{FF2B5EF4-FFF2-40B4-BE49-F238E27FC236}">
                <a16:creationId xmlns:a16="http://schemas.microsoft.com/office/drawing/2014/main" id="{16A74E8A-42C2-4F25-AF12-F9618F7A5017}"/>
              </a:ext>
            </a:extLst>
          </p:cNvPr>
          <p:cNvSpPr>
            <a:spLocks noGrp="1" noChangeArrowheads="1"/>
          </p:cNvSpPr>
          <p:nvPr>
            <p:ph type="title"/>
          </p:nvPr>
        </p:nvSpPr>
        <p:spPr/>
        <p:txBody>
          <a:bodyPr/>
          <a:lstStyle/>
          <a:p>
            <a:r>
              <a:rPr lang="nl-NL" altLang="nl-NL" b="1"/>
              <a:t>Natte bol</a:t>
            </a:r>
          </a:p>
        </p:txBody>
      </p:sp>
      <p:sp>
        <p:nvSpPr>
          <p:cNvPr id="47107" name="Tijdelijke aanduiding voor inhoud 2">
            <a:extLst>
              <a:ext uri="{FF2B5EF4-FFF2-40B4-BE49-F238E27FC236}">
                <a16:creationId xmlns:a16="http://schemas.microsoft.com/office/drawing/2014/main" id="{319DA5CF-A356-453F-854C-7603E71B504A}"/>
              </a:ext>
            </a:extLst>
          </p:cNvPr>
          <p:cNvSpPr>
            <a:spLocks noGrp="1" noChangeArrowheads="1"/>
          </p:cNvSpPr>
          <p:nvPr>
            <p:ph idx="1"/>
          </p:nvPr>
        </p:nvSpPr>
        <p:spPr>
          <a:xfrm>
            <a:off x="895546" y="1825625"/>
            <a:ext cx="9232704" cy="4351338"/>
          </a:xfrm>
        </p:spPr>
        <p:txBody>
          <a:bodyPr/>
          <a:lstStyle/>
          <a:p>
            <a:pPr indent="0">
              <a:buNone/>
              <a:defRPr/>
            </a:pPr>
            <a:endParaRPr lang="nl-NL" b="1" dirty="0"/>
          </a:p>
          <a:p>
            <a:pPr indent="0">
              <a:buNone/>
              <a:defRPr/>
            </a:pPr>
            <a:r>
              <a:rPr lang="nl-NL" b="1" dirty="0"/>
              <a:t>Kan alleen als:</a:t>
            </a:r>
          </a:p>
          <a:p>
            <a:pPr>
              <a:buFont typeface="Wingdings" panose="05000000000000000000" pitchFamily="2" charset="2"/>
              <a:buChar char="Ø"/>
              <a:defRPr/>
            </a:pPr>
            <a:r>
              <a:rPr lang="nl-NL" dirty="0"/>
              <a:t>Plant temperatuur lager is dan kaslucht temperatuur.</a:t>
            </a:r>
          </a:p>
          <a:p>
            <a:pPr>
              <a:buFont typeface="Wingdings" panose="05000000000000000000" pitchFamily="2" charset="2"/>
              <a:buChar char="Ø"/>
              <a:defRPr/>
            </a:pPr>
            <a:r>
              <a:rPr lang="nl-NL" dirty="0"/>
              <a:t>RV lager dan 100% </a:t>
            </a:r>
          </a:p>
          <a:p>
            <a:pPr>
              <a:buFont typeface="Wingdings" panose="05000000000000000000" pitchFamily="2" charset="2"/>
              <a:buChar char="Ø"/>
              <a:defRPr/>
            </a:pPr>
            <a:r>
              <a:rPr lang="nl-NL" dirty="0"/>
              <a:t>Er moet luchtbeweging zijn</a:t>
            </a:r>
          </a:p>
          <a:p>
            <a:pPr indent="0">
              <a:buNone/>
              <a:defRPr/>
            </a:pPr>
            <a:endParaRPr lang="nl-NL" dirty="0"/>
          </a:p>
          <a:p>
            <a:pPr indent="0" algn="r">
              <a:buNone/>
              <a:defRPr/>
            </a:pPr>
            <a:endParaRPr lang="nl-NL" dirty="0"/>
          </a:p>
          <a:p>
            <a:pPr indent="0">
              <a:buNone/>
              <a:defRPr/>
            </a:pPr>
            <a:endParaRPr lang="nl-NL" dirty="0"/>
          </a:p>
        </p:txBody>
      </p:sp>
      <p:pic>
        <p:nvPicPr>
          <p:cNvPr id="80900" name="Afbeelding 6">
            <a:extLst>
              <a:ext uri="{FF2B5EF4-FFF2-40B4-BE49-F238E27FC236}">
                <a16:creationId xmlns:a16="http://schemas.microsoft.com/office/drawing/2014/main" id="{E9FB65EC-804F-418E-A925-89A4AF9A59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Afbeelding 1">
            <a:extLst>
              <a:ext uri="{FF2B5EF4-FFF2-40B4-BE49-F238E27FC236}">
                <a16:creationId xmlns:a16="http://schemas.microsoft.com/office/drawing/2014/main" id="{B4435E88-37E7-4D72-8403-DC8556F013A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84851" y="3644900"/>
            <a:ext cx="3933825"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7107">
                                            <p:txEl>
                                              <p:pRg st="2" end="2"/>
                                            </p:txEl>
                                          </p:spTgt>
                                        </p:tgtEl>
                                        <p:attrNameLst>
                                          <p:attrName>style.visibility</p:attrName>
                                        </p:attrNameLst>
                                      </p:cBhvr>
                                      <p:to>
                                        <p:strVal val="visible"/>
                                      </p:to>
                                    </p:set>
                                    <p:animEffect transition="in" filter="fade">
                                      <p:cBhvr>
                                        <p:cTn id="7" dur="1000"/>
                                        <p:tgtEl>
                                          <p:spTgt spid="47107">
                                            <p:txEl>
                                              <p:pRg st="2" end="2"/>
                                            </p:txEl>
                                          </p:spTgt>
                                        </p:tgtEl>
                                      </p:cBhvr>
                                    </p:animEffect>
                                    <p:anim calcmode="lin" valueType="num">
                                      <p:cBhvr>
                                        <p:cTn id="8" dur="1000" fill="hold"/>
                                        <p:tgtEl>
                                          <p:spTgt spid="47107">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710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7107">
                                            <p:txEl>
                                              <p:pRg st="3" end="3"/>
                                            </p:txEl>
                                          </p:spTgt>
                                        </p:tgtEl>
                                        <p:attrNameLst>
                                          <p:attrName>style.visibility</p:attrName>
                                        </p:attrNameLst>
                                      </p:cBhvr>
                                      <p:to>
                                        <p:strVal val="visible"/>
                                      </p:to>
                                    </p:set>
                                    <p:animEffect transition="in" filter="fade">
                                      <p:cBhvr>
                                        <p:cTn id="14" dur="1000"/>
                                        <p:tgtEl>
                                          <p:spTgt spid="47107">
                                            <p:txEl>
                                              <p:pRg st="3" end="3"/>
                                            </p:txEl>
                                          </p:spTgt>
                                        </p:tgtEl>
                                      </p:cBhvr>
                                    </p:animEffect>
                                    <p:anim calcmode="lin" valueType="num">
                                      <p:cBhvr>
                                        <p:cTn id="15" dur="1000" fill="hold"/>
                                        <p:tgtEl>
                                          <p:spTgt spid="47107">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710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7107">
                                            <p:txEl>
                                              <p:pRg st="4" end="4"/>
                                            </p:txEl>
                                          </p:spTgt>
                                        </p:tgtEl>
                                        <p:attrNameLst>
                                          <p:attrName>style.visibility</p:attrName>
                                        </p:attrNameLst>
                                      </p:cBhvr>
                                      <p:to>
                                        <p:strVal val="visible"/>
                                      </p:to>
                                    </p:set>
                                    <p:animEffect transition="in" filter="fade">
                                      <p:cBhvr>
                                        <p:cTn id="21" dur="1000"/>
                                        <p:tgtEl>
                                          <p:spTgt spid="47107">
                                            <p:txEl>
                                              <p:pRg st="4" end="4"/>
                                            </p:txEl>
                                          </p:spTgt>
                                        </p:tgtEl>
                                      </p:cBhvr>
                                    </p:animEffect>
                                    <p:anim calcmode="lin" valueType="num">
                                      <p:cBhvr>
                                        <p:cTn id="22" dur="1000" fill="hold"/>
                                        <p:tgtEl>
                                          <p:spTgt spid="47107">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710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el 1">
            <a:extLst>
              <a:ext uri="{FF2B5EF4-FFF2-40B4-BE49-F238E27FC236}">
                <a16:creationId xmlns:a16="http://schemas.microsoft.com/office/drawing/2014/main" id="{CE706185-1340-460F-9798-8B9358A68451}"/>
              </a:ext>
            </a:extLst>
          </p:cNvPr>
          <p:cNvSpPr>
            <a:spLocks noGrp="1" noChangeArrowheads="1"/>
          </p:cNvSpPr>
          <p:nvPr>
            <p:ph type="title"/>
          </p:nvPr>
        </p:nvSpPr>
        <p:spPr>
          <a:xfrm>
            <a:off x="928139" y="694997"/>
            <a:ext cx="10600266" cy="790575"/>
          </a:xfrm>
        </p:spPr>
        <p:txBody>
          <a:bodyPr>
            <a:normAutofit/>
          </a:bodyPr>
          <a:lstStyle/>
          <a:p>
            <a:pPr eaLnBrk="1" hangingPunct="1"/>
            <a:r>
              <a:rPr lang="nl-NL" altLang="nl-NL" dirty="0"/>
              <a:t>Energiebalans bladeren </a:t>
            </a:r>
            <a:endParaRPr lang="nl-NL" altLang="nl-NL" b="1" dirty="0"/>
          </a:p>
        </p:txBody>
      </p:sp>
      <p:pic>
        <p:nvPicPr>
          <p:cNvPr id="5" name="Tijdelijke aanduiding voor inhoud 4">
            <a:extLst>
              <a:ext uri="{FF2B5EF4-FFF2-40B4-BE49-F238E27FC236}">
                <a16:creationId xmlns:a16="http://schemas.microsoft.com/office/drawing/2014/main" id="{3D80E637-F871-3CC9-652D-577D4BA81F4E}"/>
              </a:ext>
            </a:extLst>
          </p:cNvPr>
          <p:cNvPicPr>
            <a:picLocks noGrp="1" noChangeAspect="1"/>
          </p:cNvPicPr>
          <p:nvPr>
            <p:ph idx="1"/>
          </p:nvPr>
        </p:nvPicPr>
        <p:blipFill>
          <a:blip r:embed="rId2"/>
          <a:stretch>
            <a:fillRect/>
          </a:stretch>
        </p:blipFill>
        <p:spPr>
          <a:xfrm>
            <a:off x="366172" y="1690689"/>
            <a:ext cx="6034628" cy="3828631"/>
          </a:xfrm>
        </p:spPr>
      </p:pic>
      <p:pic>
        <p:nvPicPr>
          <p:cNvPr id="7" name="Afbeelding 6">
            <a:extLst>
              <a:ext uri="{FF2B5EF4-FFF2-40B4-BE49-F238E27FC236}">
                <a16:creationId xmlns:a16="http://schemas.microsoft.com/office/drawing/2014/main" id="{7CDD618F-A0E9-88B0-E30E-AF58C3D63E39}"/>
              </a:ext>
            </a:extLst>
          </p:cNvPr>
          <p:cNvPicPr>
            <a:picLocks noChangeAspect="1"/>
          </p:cNvPicPr>
          <p:nvPr/>
        </p:nvPicPr>
        <p:blipFill>
          <a:blip r:embed="rId3"/>
          <a:stretch>
            <a:fillRect/>
          </a:stretch>
        </p:blipFill>
        <p:spPr>
          <a:xfrm>
            <a:off x="6167670" y="1738311"/>
            <a:ext cx="5871930" cy="3804820"/>
          </a:xfrm>
          <a:prstGeom prst="rect">
            <a:avLst/>
          </a:prstGeom>
        </p:spPr>
      </p:pic>
      <p:cxnSp>
        <p:nvCxnSpPr>
          <p:cNvPr id="11" name="Rechte verbindingslijn 10">
            <a:extLst>
              <a:ext uri="{FF2B5EF4-FFF2-40B4-BE49-F238E27FC236}">
                <a16:creationId xmlns:a16="http://schemas.microsoft.com/office/drawing/2014/main" id="{90826467-14EC-37EB-5002-646ED6BBFBA4}"/>
              </a:ext>
            </a:extLst>
          </p:cNvPr>
          <p:cNvCxnSpPr>
            <a:cxnSpLocks/>
          </p:cNvCxnSpPr>
          <p:nvPr/>
        </p:nvCxnSpPr>
        <p:spPr>
          <a:xfrm>
            <a:off x="6167670" y="1604513"/>
            <a:ext cx="60602" cy="4934310"/>
          </a:xfrm>
          <a:prstGeom prst="line">
            <a:avLst/>
          </a:prstGeom>
          <a:ln w="762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4162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el 1">
            <a:extLst>
              <a:ext uri="{FF2B5EF4-FFF2-40B4-BE49-F238E27FC236}">
                <a16:creationId xmlns:a16="http://schemas.microsoft.com/office/drawing/2014/main" id="{DED818FD-9120-42F2-8701-3EF59062DE50}"/>
              </a:ext>
            </a:extLst>
          </p:cNvPr>
          <p:cNvSpPr>
            <a:spLocks noGrp="1" noChangeArrowheads="1"/>
          </p:cNvSpPr>
          <p:nvPr>
            <p:ph type="title"/>
          </p:nvPr>
        </p:nvSpPr>
        <p:spPr>
          <a:xfrm>
            <a:off x="1354667" y="765176"/>
            <a:ext cx="9211733" cy="925513"/>
          </a:xfrm>
        </p:spPr>
        <p:txBody>
          <a:bodyPr>
            <a:normAutofit/>
          </a:bodyPr>
          <a:lstStyle/>
          <a:p>
            <a:pPr eaLnBrk="1" hangingPunct="1"/>
            <a:r>
              <a:rPr lang="nl-NL" altLang="nl-NL" b="1" dirty="0"/>
              <a:t>VPD (</a:t>
            </a:r>
            <a:r>
              <a:rPr lang="nl-NL" altLang="nl-NL" b="1" dirty="0" err="1"/>
              <a:t>vapour</a:t>
            </a:r>
            <a:r>
              <a:rPr lang="nl-NL" altLang="nl-NL" b="1" dirty="0"/>
              <a:t> </a:t>
            </a:r>
            <a:r>
              <a:rPr lang="nl-NL" altLang="nl-NL" b="1" dirty="0" err="1"/>
              <a:t>pressure</a:t>
            </a:r>
            <a:r>
              <a:rPr lang="nl-NL" altLang="nl-NL" b="1" dirty="0"/>
              <a:t> </a:t>
            </a:r>
            <a:r>
              <a:rPr lang="nl-NL" altLang="nl-NL" b="1" dirty="0" err="1"/>
              <a:t>difference</a:t>
            </a:r>
            <a:r>
              <a:rPr lang="nl-NL" altLang="nl-NL" b="1" dirty="0"/>
              <a:t>)</a:t>
            </a:r>
          </a:p>
        </p:txBody>
      </p:sp>
      <p:pic>
        <p:nvPicPr>
          <p:cNvPr id="87043" name="Tijdelijke aanduiding voor inhoud 2">
            <a:extLst>
              <a:ext uri="{FF2B5EF4-FFF2-40B4-BE49-F238E27FC236}">
                <a16:creationId xmlns:a16="http://schemas.microsoft.com/office/drawing/2014/main" id="{6D876F6C-BA85-4FB9-A379-A6272C613B4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916459" y="1690689"/>
            <a:ext cx="3117850" cy="3157537"/>
          </a:xfrm>
        </p:spPr>
      </p:pic>
      <p:sp>
        <p:nvSpPr>
          <p:cNvPr id="4" name="Tekstvak 3">
            <a:extLst>
              <a:ext uri="{FF2B5EF4-FFF2-40B4-BE49-F238E27FC236}">
                <a16:creationId xmlns:a16="http://schemas.microsoft.com/office/drawing/2014/main" id="{B226E3C8-8AC8-43DD-B6DE-3A9880119438}"/>
              </a:ext>
            </a:extLst>
          </p:cNvPr>
          <p:cNvSpPr txBox="1">
            <a:spLocks noChangeArrowheads="1"/>
          </p:cNvSpPr>
          <p:nvPr/>
        </p:nvSpPr>
        <p:spPr bwMode="auto">
          <a:xfrm>
            <a:off x="1354667" y="1630064"/>
            <a:ext cx="7233152" cy="446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indent="-360000">
              <a:buFont typeface="Wingdings" panose="05000000000000000000" pitchFamily="2" charset="2"/>
              <a:buChar char="Ø"/>
              <a:defRPr/>
            </a:pPr>
            <a:r>
              <a:rPr lang="nl-NL" altLang="nl-NL" sz="2400" dirty="0">
                <a:solidFill>
                  <a:srgbClr val="1E201F"/>
                </a:solidFill>
                <a:latin typeface="+mn-lt"/>
              </a:rPr>
              <a:t>De hoogte van de fluitketelverdamping is gekoppeld aan de hoogte van de instraling (energietoevoer)</a:t>
            </a:r>
          </a:p>
          <a:p>
            <a:pPr indent="-360000">
              <a:buFont typeface="Wingdings" panose="05000000000000000000" pitchFamily="2" charset="2"/>
              <a:buChar char="Ø"/>
              <a:defRPr/>
            </a:pPr>
            <a:endParaRPr lang="nl-NL" altLang="nl-NL" sz="2400" dirty="0">
              <a:solidFill>
                <a:srgbClr val="1E201F"/>
              </a:solidFill>
              <a:latin typeface="+mn-lt"/>
            </a:endParaRPr>
          </a:p>
          <a:p>
            <a:pPr indent="-360000">
              <a:buFont typeface="Wingdings" panose="05000000000000000000" pitchFamily="2" charset="2"/>
              <a:buChar char="Ø"/>
              <a:defRPr/>
            </a:pPr>
            <a:r>
              <a:rPr lang="nl-NL" altLang="nl-NL" sz="2400" dirty="0">
                <a:solidFill>
                  <a:srgbClr val="1E201F"/>
                </a:solidFill>
                <a:latin typeface="+mn-lt"/>
              </a:rPr>
              <a:t>VPD is het verschil in dampdruk in de kaslucht en de dampdruk in de huidmondjes.</a:t>
            </a:r>
          </a:p>
          <a:p>
            <a:pPr indent="-360000">
              <a:buFont typeface="Wingdings" panose="05000000000000000000" pitchFamily="2" charset="2"/>
              <a:buChar char="Ø"/>
              <a:defRPr/>
            </a:pPr>
            <a:endParaRPr lang="nl-NL" altLang="nl-NL" sz="2400" dirty="0">
              <a:solidFill>
                <a:srgbClr val="1E201F"/>
              </a:solidFill>
              <a:latin typeface="+mn-lt"/>
            </a:endParaRPr>
          </a:p>
          <a:p>
            <a:pPr indent="-360000">
              <a:buFont typeface="Wingdings" panose="05000000000000000000" pitchFamily="2" charset="2"/>
              <a:buChar char="Ø"/>
              <a:defRPr/>
            </a:pPr>
            <a:r>
              <a:rPr lang="nl-NL" altLang="nl-NL" sz="2400" dirty="0">
                <a:solidFill>
                  <a:srgbClr val="1E201F"/>
                </a:solidFill>
                <a:latin typeface="+mn-lt"/>
              </a:rPr>
              <a:t>Als de huidmondjes sluiten als gevolg van watergebrek, zal de dampdruk in het blad stijgen en daarmee ook de VPD.</a:t>
            </a:r>
          </a:p>
          <a:p>
            <a:pPr indent="-360000">
              <a:buFont typeface="Wingdings" panose="05000000000000000000" pitchFamily="2" charset="2"/>
              <a:buChar char="Ø"/>
              <a:defRPr/>
            </a:pPr>
            <a:endParaRPr lang="nl-NL" altLang="nl-NL" sz="2400" dirty="0">
              <a:solidFill>
                <a:srgbClr val="1E201F"/>
              </a:solidFill>
              <a:latin typeface="+mn-lt"/>
            </a:endParaRPr>
          </a:p>
          <a:p>
            <a:endParaRPr lang="nl-NL" altLang="nl-NL"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7043"/>
                                        </p:tgtEl>
                                        <p:attrNameLst>
                                          <p:attrName>style.visibility</p:attrName>
                                        </p:attrNameLst>
                                      </p:cBhvr>
                                      <p:to>
                                        <p:strVal val="visible"/>
                                      </p:to>
                                    </p:set>
                                    <p:anim calcmode="lin" valueType="num">
                                      <p:cBhvr additive="base">
                                        <p:cTn id="28" dur="500" fill="hold"/>
                                        <p:tgtEl>
                                          <p:spTgt spid="87043"/>
                                        </p:tgtEl>
                                        <p:attrNameLst>
                                          <p:attrName>ppt_x</p:attrName>
                                        </p:attrNameLst>
                                      </p:cBhvr>
                                      <p:tavLst>
                                        <p:tav tm="0">
                                          <p:val>
                                            <p:strVal val="#ppt_x"/>
                                          </p:val>
                                        </p:tav>
                                        <p:tav tm="100000">
                                          <p:val>
                                            <p:strVal val="#ppt_x"/>
                                          </p:val>
                                        </p:tav>
                                      </p:tavLst>
                                    </p:anim>
                                    <p:anim calcmode="lin" valueType="num">
                                      <p:cBhvr additive="base">
                                        <p:cTn id="29" dur="500" fill="hold"/>
                                        <p:tgtEl>
                                          <p:spTgt spid="870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5BF33C1D-068A-4FDD-AE17-E6B3983E6155}"/>
              </a:ext>
            </a:extLst>
          </p:cNvPr>
          <p:cNvSpPr>
            <a:spLocks noGrp="1" noChangeArrowheads="1"/>
          </p:cNvSpPr>
          <p:nvPr>
            <p:ph type="title"/>
          </p:nvPr>
        </p:nvSpPr>
        <p:spPr/>
        <p:txBody>
          <a:bodyPr/>
          <a:lstStyle/>
          <a:p>
            <a:pPr eaLnBrk="1" hangingPunct="1"/>
            <a:r>
              <a:rPr lang="nl-NL" altLang="nl-NL" b="1"/>
              <a:t>Aftrap</a:t>
            </a:r>
          </a:p>
        </p:txBody>
      </p:sp>
      <p:pic>
        <p:nvPicPr>
          <p:cNvPr id="4099" name="Afbeelding 6">
            <a:extLst>
              <a:ext uri="{FF2B5EF4-FFF2-40B4-BE49-F238E27FC236}">
                <a16:creationId xmlns:a16="http://schemas.microsoft.com/office/drawing/2014/main" id="{75FAD6AD-3C9B-492F-9EB2-0AAC95823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Afbeelding 3">
            <a:extLst>
              <a:ext uri="{FF2B5EF4-FFF2-40B4-BE49-F238E27FC236}">
                <a16:creationId xmlns:a16="http://schemas.microsoft.com/office/drawing/2014/main" id="{08AD22CF-237A-4C8F-AAD3-DEDB17470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04938"/>
            <a:ext cx="9144000"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el 1">
            <a:extLst>
              <a:ext uri="{FF2B5EF4-FFF2-40B4-BE49-F238E27FC236}">
                <a16:creationId xmlns:a16="http://schemas.microsoft.com/office/drawing/2014/main" id="{DED818FD-9120-42F2-8701-3EF59062DE50}"/>
              </a:ext>
            </a:extLst>
          </p:cNvPr>
          <p:cNvSpPr>
            <a:spLocks noGrp="1" noChangeArrowheads="1"/>
          </p:cNvSpPr>
          <p:nvPr>
            <p:ph type="title"/>
          </p:nvPr>
        </p:nvSpPr>
        <p:spPr>
          <a:xfrm>
            <a:off x="1354667" y="765176"/>
            <a:ext cx="9211733" cy="925513"/>
          </a:xfrm>
        </p:spPr>
        <p:txBody>
          <a:bodyPr>
            <a:normAutofit/>
          </a:bodyPr>
          <a:lstStyle/>
          <a:p>
            <a:pPr eaLnBrk="1" hangingPunct="1"/>
            <a:r>
              <a:rPr lang="nl-NL" altLang="nl-NL" b="1" dirty="0"/>
              <a:t>VPD (</a:t>
            </a:r>
            <a:r>
              <a:rPr lang="nl-NL" altLang="nl-NL" b="1" dirty="0" err="1"/>
              <a:t>vapour</a:t>
            </a:r>
            <a:r>
              <a:rPr lang="nl-NL" altLang="nl-NL" b="1" dirty="0"/>
              <a:t> </a:t>
            </a:r>
            <a:r>
              <a:rPr lang="nl-NL" altLang="nl-NL" b="1" dirty="0" err="1"/>
              <a:t>pressure</a:t>
            </a:r>
            <a:r>
              <a:rPr lang="nl-NL" altLang="nl-NL" b="1" dirty="0"/>
              <a:t> </a:t>
            </a:r>
            <a:r>
              <a:rPr lang="nl-NL" altLang="nl-NL" b="1" dirty="0" err="1"/>
              <a:t>difference</a:t>
            </a:r>
            <a:r>
              <a:rPr lang="nl-NL" altLang="nl-NL" b="1" dirty="0"/>
              <a:t>)</a:t>
            </a:r>
          </a:p>
        </p:txBody>
      </p:sp>
      <p:pic>
        <p:nvPicPr>
          <p:cNvPr id="87043" name="Tijdelijke aanduiding voor inhoud 2">
            <a:extLst>
              <a:ext uri="{FF2B5EF4-FFF2-40B4-BE49-F238E27FC236}">
                <a16:creationId xmlns:a16="http://schemas.microsoft.com/office/drawing/2014/main" id="{6D876F6C-BA85-4FB9-A379-A6272C613B4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916459" y="1690689"/>
            <a:ext cx="3117850" cy="3157537"/>
          </a:xfrm>
        </p:spPr>
      </p:pic>
      <p:sp>
        <p:nvSpPr>
          <p:cNvPr id="4" name="Tekstvak 3">
            <a:extLst>
              <a:ext uri="{FF2B5EF4-FFF2-40B4-BE49-F238E27FC236}">
                <a16:creationId xmlns:a16="http://schemas.microsoft.com/office/drawing/2014/main" id="{B226E3C8-8AC8-43DD-B6DE-3A9880119438}"/>
              </a:ext>
            </a:extLst>
          </p:cNvPr>
          <p:cNvSpPr txBox="1">
            <a:spLocks noChangeArrowheads="1"/>
          </p:cNvSpPr>
          <p:nvPr/>
        </p:nvSpPr>
        <p:spPr bwMode="auto">
          <a:xfrm>
            <a:off x="1354667" y="1630064"/>
            <a:ext cx="7233152"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endParaRPr lang="nl-NL" altLang="nl-NL" sz="2400" dirty="0">
              <a:solidFill>
                <a:srgbClr val="1E201F"/>
              </a:solidFill>
              <a:latin typeface="+mn-lt"/>
            </a:endParaRPr>
          </a:p>
          <a:p>
            <a:pPr>
              <a:defRPr/>
            </a:pPr>
            <a:r>
              <a:rPr lang="nl-NL" altLang="nl-NL" sz="2400" dirty="0">
                <a:solidFill>
                  <a:srgbClr val="1E201F"/>
                </a:solidFill>
                <a:latin typeface="+mn-lt"/>
              </a:rPr>
              <a:t>Voor een normaal gezond gewas onder normale omstandigheden varieert de VPD tussen circa 0,2 en circa 1 kPa. Een VPD &gt; 0 is een voorwaarde voor verdamping.</a:t>
            </a:r>
          </a:p>
          <a:p>
            <a:pPr>
              <a:defRPr/>
            </a:pPr>
            <a:endParaRPr lang="nl-NL" altLang="nl-NL" sz="2400" dirty="0">
              <a:solidFill>
                <a:srgbClr val="1E201F"/>
              </a:solidFill>
              <a:latin typeface="+mn-lt"/>
            </a:endParaRPr>
          </a:p>
          <a:p>
            <a:pPr>
              <a:defRPr/>
            </a:pPr>
            <a:r>
              <a:rPr lang="nl-NL" sz="2400" dirty="0">
                <a:solidFill>
                  <a:srgbClr val="1E201F"/>
                </a:solidFill>
                <a:latin typeface="+mn-lt"/>
              </a:rPr>
              <a:t>Een VPD waarde boven 1,5-2 kPa wijst, afhankelijk van het type gewas en de omstandigheden, vaak op waterstress.</a:t>
            </a:r>
            <a:endParaRPr lang="nl-NL" altLang="nl-NL" sz="2400" dirty="0">
              <a:solidFill>
                <a:srgbClr val="1E201F"/>
              </a:solidFill>
              <a:latin typeface="+mn-lt"/>
            </a:endParaRPr>
          </a:p>
          <a:p>
            <a:pPr indent="-360000">
              <a:buFont typeface="Wingdings" panose="05000000000000000000" pitchFamily="2" charset="2"/>
              <a:buChar char="Ø"/>
              <a:defRPr/>
            </a:pPr>
            <a:endParaRPr lang="nl-NL" altLang="nl-NL" sz="2400" dirty="0">
              <a:solidFill>
                <a:srgbClr val="1E201F"/>
              </a:solidFill>
              <a:latin typeface="+mn-lt"/>
            </a:endParaRPr>
          </a:p>
          <a:p>
            <a:endParaRPr lang="nl-NL" altLang="nl-NL" sz="2000" dirty="0"/>
          </a:p>
        </p:txBody>
      </p:sp>
    </p:spTree>
    <p:extLst>
      <p:ext uri="{BB962C8B-B14F-4D97-AF65-F5344CB8AC3E}">
        <p14:creationId xmlns:p14="http://schemas.microsoft.com/office/powerpoint/2010/main" val="283999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1000"/>
                                        <p:tgtEl>
                                          <p:spTgt spid="4">
                                            <p:txEl>
                                              <p:pRg st="1" end="1"/>
                                            </p:txEl>
                                          </p:spTgt>
                                        </p:tgtEl>
                                      </p:cBhvr>
                                    </p:animEffect>
                                    <p:anim calcmode="lin" valueType="num">
                                      <p:cBhvr>
                                        <p:cTn id="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1000"/>
                                        <p:tgtEl>
                                          <p:spTgt spid="4">
                                            <p:txEl>
                                              <p:pRg st="3" end="3"/>
                                            </p:txEl>
                                          </p:spTgt>
                                        </p:tgtEl>
                                      </p:cBhvr>
                                    </p:animEffect>
                                    <p:anim calcmode="lin" valueType="num">
                                      <p:cBhvr>
                                        <p:cTn id="1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87043"/>
                                        </p:tgtEl>
                                        <p:attrNameLst>
                                          <p:attrName>style.visibility</p:attrName>
                                        </p:attrNameLst>
                                      </p:cBhvr>
                                      <p:to>
                                        <p:strVal val="visible"/>
                                      </p:to>
                                    </p:set>
                                    <p:anim calcmode="lin" valueType="num">
                                      <p:cBhvr additive="base">
                                        <p:cTn id="21" dur="500" fill="hold"/>
                                        <p:tgtEl>
                                          <p:spTgt spid="87043"/>
                                        </p:tgtEl>
                                        <p:attrNameLst>
                                          <p:attrName>ppt_x</p:attrName>
                                        </p:attrNameLst>
                                      </p:cBhvr>
                                      <p:tavLst>
                                        <p:tav tm="0">
                                          <p:val>
                                            <p:strVal val="#ppt_x"/>
                                          </p:val>
                                        </p:tav>
                                        <p:tav tm="100000">
                                          <p:val>
                                            <p:strVal val="#ppt_x"/>
                                          </p:val>
                                        </p:tav>
                                      </p:tavLst>
                                    </p:anim>
                                    <p:anim calcmode="lin" valueType="num">
                                      <p:cBhvr additive="base">
                                        <p:cTn id="22" dur="500" fill="hold"/>
                                        <p:tgtEl>
                                          <p:spTgt spid="870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el 1">
            <a:extLst>
              <a:ext uri="{FF2B5EF4-FFF2-40B4-BE49-F238E27FC236}">
                <a16:creationId xmlns:a16="http://schemas.microsoft.com/office/drawing/2014/main" id="{7CA8B2B1-DADE-46A3-90AF-1CF84D2BE2C1}"/>
              </a:ext>
            </a:extLst>
          </p:cNvPr>
          <p:cNvSpPr>
            <a:spLocks noGrp="1" noChangeArrowheads="1"/>
          </p:cNvSpPr>
          <p:nvPr>
            <p:ph type="title"/>
          </p:nvPr>
        </p:nvSpPr>
        <p:spPr/>
        <p:txBody>
          <a:bodyPr/>
          <a:lstStyle/>
          <a:p>
            <a:pPr eaLnBrk="1" hangingPunct="1"/>
            <a:r>
              <a:rPr lang="nl-NL" altLang="nl-NL" sz="3600" dirty="0"/>
              <a:t>Huidmondjes en VPD</a:t>
            </a:r>
            <a:endParaRPr lang="nl-NL" altLang="nl-NL" b="1" dirty="0"/>
          </a:p>
        </p:txBody>
      </p:sp>
      <p:pic>
        <p:nvPicPr>
          <p:cNvPr id="6" name="Tijdelijke aanduiding voor inhoud 5">
            <a:extLst>
              <a:ext uri="{FF2B5EF4-FFF2-40B4-BE49-F238E27FC236}">
                <a16:creationId xmlns:a16="http://schemas.microsoft.com/office/drawing/2014/main" id="{492809C3-2830-8F96-6FD7-84CF8CC0C2C5}"/>
              </a:ext>
            </a:extLst>
          </p:cNvPr>
          <p:cNvPicPr>
            <a:picLocks noGrp="1" noChangeAspect="1"/>
          </p:cNvPicPr>
          <p:nvPr>
            <p:ph idx="1"/>
          </p:nvPr>
        </p:nvPicPr>
        <p:blipFill>
          <a:blip r:embed="rId2"/>
          <a:stretch>
            <a:fillRect/>
          </a:stretch>
        </p:blipFill>
        <p:spPr>
          <a:xfrm>
            <a:off x="507899" y="1045706"/>
            <a:ext cx="6962576" cy="2961031"/>
          </a:xfrm>
        </p:spPr>
      </p:pic>
      <p:sp>
        <p:nvSpPr>
          <p:cNvPr id="7" name="Tekstvak 6">
            <a:extLst>
              <a:ext uri="{FF2B5EF4-FFF2-40B4-BE49-F238E27FC236}">
                <a16:creationId xmlns:a16="http://schemas.microsoft.com/office/drawing/2014/main" id="{7B99FD44-D10B-CDCF-1AB9-BFA3F8C023D1}"/>
              </a:ext>
            </a:extLst>
          </p:cNvPr>
          <p:cNvSpPr txBox="1"/>
          <p:nvPr/>
        </p:nvSpPr>
        <p:spPr>
          <a:xfrm>
            <a:off x="507899" y="4076311"/>
            <a:ext cx="10035645" cy="2308324"/>
          </a:xfrm>
          <a:prstGeom prst="rect">
            <a:avLst/>
          </a:prstGeom>
          <a:noFill/>
        </p:spPr>
        <p:txBody>
          <a:bodyPr wrap="square" rtlCol="0">
            <a:spAutoFit/>
          </a:bodyPr>
          <a:lstStyle/>
          <a:p>
            <a:r>
              <a:rPr lang="nl-NL" sz="2400" dirty="0">
                <a:solidFill>
                  <a:srgbClr val="1E201F"/>
                </a:solidFill>
              </a:rPr>
              <a:t>Het is algemeen bekend dat de plant in staat is om met de opening van de huidmondjes de transpiratie te regelen.</a:t>
            </a:r>
          </a:p>
          <a:p>
            <a:endParaRPr lang="nl-NL" sz="2400" dirty="0">
              <a:solidFill>
                <a:srgbClr val="1E201F"/>
              </a:solidFill>
            </a:endParaRPr>
          </a:p>
          <a:p>
            <a:r>
              <a:rPr lang="nl-NL" sz="2400" dirty="0">
                <a:solidFill>
                  <a:srgbClr val="1E201F"/>
                </a:solidFill>
              </a:rPr>
              <a:t>Een huidmondje kunnen we opvatten als de klep van de fluitketel. Hoe minder ver de klep is geopend, hoe hoger de dampdruk in de fluitketel moet zijn om waterdamp naar buiten af te voeren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el 1">
            <a:extLst>
              <a:ext uri="{FF2B5EF4-FFF2-40B4-BE49-F238E27FC236}">
                <a16:creationId xmlns:a16="http://schemas.microsoft.com/office/drawing/2014/main" id="{7CA8B2B1-DADE-46A3-90AF-1CF84D2BE2C1}"/>
              </a:ext>
            </a:extLst>
          </p:cNvPr>
          <p:cNvSpPr>
            <a:spLocks noGrp="1" noChangeArrowheads="1"/>
          </p:cNvSpPr>
          <p:nvPr>
            <p:ph type="title"/>
          </p:nvPr>
        </p:nvSpPr>
        <p:spPr/>
        <p:txBody>
          <a:bodyPr/>
          <a:lstStyle/>
          <a:p>
            <a:pPr eaLnBrk="1" hangingPunct="1"/>
            <a:r>
              <a:rPr lang="nl-NL" altLang="nl-NL" sz="3600" dirty="0"/>
              <a:t>De rol van de huidmondjes</a:t>
            </a:r>
            <a:endParaRPr lang="nl-NL" altLang="nl-NL" b="1" dirty="0"/>
          </a:p>
        </p:txBody>
      </p:sp>
      <p:pic>
        <p:nvPicPr>
          <p:cNvPr id="92163" name="Tijdelijke aanduiding voor inhoud 1">
            <a:extLst>
              <a:ext uri="{FF2B5EF4-FFF2-40B4-BE49-F238E27FC236}">
                <a16:creationId xmlns:a16="http://schemas.microsoft.com/office/drawing/2014/main" id="{7DE2AE17-8C8B-4ADB-B77E-ADB87ADAB88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16725" y="1546226"/>
            <a:ext cx="3614738" cy="3960813"/>
          </a:xfrm>
        </p:spPr>
      </p:pic>
      <p:sp>
        <p:nvSpPr>
          <p:cNvPr id="3" name="Rechthoek 2">
            <a:extLst>
              <a:ext uri="{FF2B5EF4-FFF2-40B4-BE49-F238E27FC236}">
                <a16:creationId xmlns:a16="http://schemas.microsoft.com/office/drawing/2014/main" id="{AB5BA81F-CE61-4CA7-9B29-5AAC8F770C66}"/>
              </a:ext>
            </a:extLst>
          </p:cNvPr>
          <p:cNvSpPr/>
          <p:nvPr/>
        </p:nvSpPr>
        <p:spPr>
          <a:xfrm>
            <a:off x="756000" y="1546226"/>
            <a:ext cx="6388631" cy="2631490"/>
          </a:xfrm>
          <a:prstGeom prst="rect">
            <a:avLst/>
          </a:prstGeom>
        </p:spPr>
        <p:txBody>
          <a:bodyPr wrap="square">
            <a:spAutoFit/>
          </a:bodyPr>
          <a:lstStyle/>
          <a:p>
            <a:pPr>
              <a:defRPr/>
            </a:pPr>
            <a:endParaRPr lang="nl-NL" sz="2100" dirty="0"/>
          </a:p>
          <a:p>
            <a:pPr marL="342900" indent="-342900">
              <a:buFont typeface="Wingdings" panose="05000000000000000000" pitchFamily="2" charset="2"/>
              <a:buChar char="Ø"/>
              <a:defRPr/>
            </a:pPr>
            <a:r>
              <a:rPr lang="nl-NL" sz="2400" dirty="0">
                <a:solidFill>
                  <a:srgbClr val="1E201F"/>
                </a:solidFill>
              </a:rPr>
              <a:t>CO2-opname – assimilatenbalans</a:t>
            </a:r>
          </a:p>
          <a:p>
            <a:pPr marL="342900" indent="-342900">
              <a:buFont typeface="Wingdings" panose="05000000000000000000" pitchFamily="2" charset="2"/>
              <a:buChar char="Ø"/>
              <a:defRPr/>
            </a:pPr>
            <a:endParaRPr lang="nl-NL" sz="2400" dirty="0">
              <a:solidFill>
                <a:srgbClr val="1E201F"/>
              </a:solidFill>
            </a:endParaRPr>
          </a:p>
          <a:p>
            <a:pPr marL="342900" indent="-342900">
              <a:buFont typeface="Wingdings" panose="05000000000000000000" pitchFamily="2" charset="2"/>
              <a:buChar char="Ø"/>
              <a:defRPr/>
            </a:pPr>
            <a:r>
              <a:rPr lang="nl-NL" sz="2400" dirty="0">
                <a:solidFill>
                  <a:srgbClr val="1E201F"/>
                </a:solidFill>
              </a:rPr>
              <a:t>verdamping – waterbalans op peil</a:t>
            </a:r>
          </a:p>
          <a:p>
            <a:pPr marL="342900" indent="-342900">
              <a:buFont typeface="Wingdings" panose="05000000000000000000" pitchFamily="2" charset="2"/>
              <a:buChar char="Ø"/>
              <a:defRPr/>
            </a:pPr>
            <a:endParaRPr lang="nl-NL" sz="2400" dirty="0">
              <a:solidFill>
                <a:srgbClr val="1E201F"/>
              </a:solidFill>
            </a:endParaRPr>
          </a:p>
          <a:p>
            <a:pPr marL="342900" indent="-342900">
              <a:buFont typeface="Wingdings" panose="05000000000000000000" pitchFamily="2" charset="2"/>
              <a:buChar char="Ø"/>
              <a:defRPr/>
            </a:pPr>
            <a:r>
              <a:rPr lang="nl-NL" sz="2400" dirty="0">
                <a:solidFill>
                  <a:srgbClr val="1E201F"/>
                </a:solidFill>
              </a:rPr>
              <a:t>verdamping betekent ook: gewas kan         zichzelf koelen –energiebalans</a:t>
            </a:r>
          </a:p>
        </p:txBody>
      </p:sp>
    </p:spTree>
    <p:extLst>
      <p:ext uri="{BB962C8B-B14F-4D97-AF65-F5344CB8AC3E}">
        <p14:creationId xmlns:p14="http://schemas.microsoft.com/office/powerpoint/2010/main" val="38409120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92163"/>
                                        </p:tgtEl>
                                        <p:attrNameLst>
                                          <p:attrName>style.visibility</p:attrName>
                                        </p:attrNameLst>
                                      </p:cBhvr>
                                      <p:to>
                                        <p:strVal val="visible"/>
                                      </p:to>
                                    </p:set>
                                    <p:anim calcmode="lin" valueType="num">
                                      <p:cBhvr additive="base">
                                        <p:cTn id="28" dur="500" fill="hold"/>
                                        <p:tgtEl>
                                          <p:spTgt spid="92163"/>
                                        </p:tgtEl>
                                        <p:attrNameLst>
                                          <p:attrName>ppt_x</p:attrName>
                                        </p:attrNameLst>
                                      </p:cBhvr>
                                      <p:tavLst>
                                        <p:tav tm="0">
                                          <p:val>
                                            <p:strVal val="#ppt_x"/>
                                          </p:val>
                                        </p:tav>
                                        <p:tav tm="100000">
                                          <p:val>
                                            <p:strVal val="#ppt_x"/>
                                          </p:val>
                                        </p:tav>
                                      </p:tavLst>
                                    </p:anim>
                                    <p:anim calcmode="lin" valueType="num">
                                      <p:cBhvr additive="base">
                                        <p:cTn id="29" dur="500" fill="hold"/>
                                        <p:tgtEl>
                                          <p:spTgt spid="921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el 1">
            <a:extLst>
              <a:ext uri="{FF2B5EF4-FFF2-40B4-BE49-F238E27FC236}">
                <a16:creationId xmlns:a16="http://schemas.microsoft.com/office/drawing/2014/main" id="{7CA8B2B1-DADE-46A3-90AF-1CF84D2BE2C1}"/>
              </a:ext>
            </a:extLst>
          </p:cNvPr>
          <p:cNvSpPr>
            <a:spLocks noGrp="1" noChangeArrowheads="1"/>
          </p:cNvSpPr>
          <p:nvPr>
            <p:ph type="title"/>
          </p:nvPr>
        </p:nvSpPr>
        <p:spPr/>
        <p:txBody>
          <a:bodyPr/>
          <a:lstStyle/>
          <a:p>
            <a:pPr eaLnBrk="1" hangingPunct="1"/>
            <a:r>
              <a:rPr lang="nl-NL" altLang="nl-NL" sz="3600" dirty="0"/>
              <a:t>De rol van de huidmondjes</a:t>
            </a:r>
            <a:endParaRPr lang="nl-NL" altLang="nl-NL" b="1" dirty="0"/>
          </a:p>
        </p:txBody>
      </p:sp>
      <p:sp>
        <p:nvSpPr>
          <p:cNvPr id="4" name="Tijdelijke aanduiding voor inhoud 3">
            <a:extLst>
              <a:ext uri="{FF2B5EF4-FFF2-40B4-BE49-F238E27FC236}">
                <a16:creationId xmlns:a16="http://schemas.microsoft.com/office/drawing/2014/main" id="{7515B490-E6A7-4A2D-B065-07CDF026B1E1}"/>
              </a:ext>
            </a:extLst>
          </p:cNvPr>
          <p:cNvSpPr>
            <a:spLocks noGrp="1"/>
          </p:cNvSpPr>
          <p:nvPr>
            <p:ph idx="1"/>
          </p:nvPr>
        </p:nvSpPr>
        <p:spPr>
          <a:xfrm>
            <a:off x="756000" y="1728000"/>
            <a:ext cx="9036000" cy="4351338"/>
          </a:xfrm>
        </p:spPr>
        <p:txBody>
          <a:bodyPr/>
          <a:lstStyle/>
          <a:p>
            <a:pPr indent="0">
              <a:buNone/>
            </a:pPr>
            <a:r>
              <a:rPr lang="nl-NL" b="1" dirty="0"/>
              <a:t>Bij voldoende beschikbaar water:</a:t>
            </a:r>
          </a:p>
          <a:p>
            <a:pPr marL="342900" indent="-342900"/>
            <a:r>
              <a:rPr lang="nl-NL" dirty="0"/>
              <a:t>Bladtemperatuur zal lager zijn dan de luchttemperatuur</a:t>
            </a:r>
          </a:p>
          <a:p>
            <a:pPr marL="342900" indent="-342900"/>
            <a:r>
              <a:rPr lang="nl-NL" dirty="0"/>
              <a:t>Huidmondjes vol open</a:t>
            </a:r>
          </a:p>
          <a:p>
            <a:pPr marL="342900" indent="-342900"/>
            <a:r>
              <a:rPr lang="nl-NL" dirty="0"/>
              <a:t>Maximale groei</a:t>
            </a:r>
          </a:p>
          <a:p>
            <a:pPr marL="342900" indent="-342900"/>
            <a:endParaRPr lang="nl-NL" dirty="0"/>
          </a:p>
          <a:p>
            <a:pPr marL="342900" indent="-342900"/>
            <a:endParaRPr lang="nl-NL" dirty="0"/>
          </a:p>
          <a:p>
            <a:pPr indent="0">
              <a:buNone/>
            </a:pPr>
            <a:r>
              <a:rPr lang="nl-NL" b="1" dirty="0"/>
              <a:t>Bij water tekort:</a:t>
            </a:r>
          </a:p>
          <a:p>
            <a:pPr marL="342900" indent="-342900"/>
            <a:r>
              <a:rPr lang="nl-NL" dirty="0"/>
              <a:t>Huidmondjes zullen sluiten</a:t>
            </a:r>
          </a:p>
          <a:p>
            <a:pPr marL="342900" indent="-342900"/>
            <a:r>
              <a:rPr lang="nl-NL" dirty="0"/>
              <a:t>Bladtemperatuur zal hoger worden dan luchttemperatuur</a:t>
            </a:r>
          </a:p>
          <a:p>
            <a:pPr marL="342900" indent="-342900"/>
            <a:r>
              <a:rPr lang="nl-NL" dirty="0"/>
              <a:t>Geen maximale fotosynthese</a:t>
            </a:r>
          </a:p>
        </p:txBody>
      </p:sp>
      <p:pic>
        <p:nvPicPr>
          <p:cNvPr id="2" name="Afbeelding 1">
            <a:extLst>
              <a:ext uri="{FF2B5EF4-FFF2-40B4-BE49-F238E27FC236}">
                <a16:creationId xmlns:a16="http://schemas.microsoft.com/office/drawing/2014/main" id="{14056066-5C81-4C67-B3D0-4A390128E476}"/>
              </a:ext>
            </a:extLst>
          </p:cNvPr>
          <p:cNvPicPr>
            <a:picLocks noChangeAspect="1"/>
          </p:cNvPicPr>
          <p:nvPr/>
        </p:nvPicPr>
        <p:blipFill>
          <a:blip r:embed="rId2"/>
          <a:stretch>
            <a:fillRect/>
          </a:stretch>
        </p:blipFill>
        <p:spPr>
          <a:xfrm>
            <a:off x="8976389" y="576000"/>
            <a:ext cx="2978173" cy="1856115"/>
          </a:xfrm>
          <a:prstGeom prst="rect">
            <a:avLst/>
          </a:prstGeom>
        </p:spPr>
      </p:pic>
    </p:spTree>
    <p:extLst>
      <p:ext uri="{BB962C8B-B14F-4D97-AF65-F5344CB8AC3E}">
        <p14:creationId xmlns:p14="http://schemas.microsoft.com/office/powerpoint/2010/main" val="301037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animEffect transition="in" filter="fade">
                                      <p:cBhvr>
                                        <p:cTn id="35" dur="1000"/>
                                        <p:tgtEl>
                                          <p:spTgt spid="4">
                                            <p:txEl>
                                              <p:pRg st="6" end="6"/>
                                            </p:txEl>
                                          </p:spTgt>
                                        </p:tgtEl>
                                      </p:cBhvr>
                                    </p:animEffect>
                                    <p:anim calcmode="lin" valueType="num">
                                      <p:cBhvr>
                                        <p:cTn id="36"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1000"/>
                                        <p:tgtEl>
                                          <p:spTgt spid="4">
                                            <p:txEl>
                                              <p:pRg st="7" end="7"/>
                                            </p:txEl>
                                          </p:spTgt>
                                        </p:tgtEl>
                                      </p:cBhvr>
                                    </p:animEffect>
                                    <p:anim calcmode="lin" valueType="num">
                                      <p:cBhvr>
                                        <p:cTn id="43"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Effect transition="in" filter="fade">
                                      <p:cBhvr>
                                        <p:cTn id="49" dur="1000"/>
                                        <p:tgtEl>
                                          <p:spTgt spid="4">
                                            <p:txEl>
                                              <p:pRg st="8" end="8"/>
                                            </p:txEl>
                                          </p:spTgt>
                                        </p:tgtEl>
                                      </p:cBhvr>
                                    </p:animEffect>
                                    <p:anim calcmode="lin" valueType="num">
                                      <p:cBhvr>
                                        <p:cTn id="50"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4">
                                            <p:txEl>
                                              <p:pRg st="9" end="9"/>
                                            </p:txEl>
                                          </p:spTgt>
                                        </p:tgtEl>
                                        <p:attrNameLst>
                                          <p:attrName>style.visibility</p:attrName>
                                        </p:attrNameLst>
                                      </p:cBhvr>
                                      <p:to>
                                        <p:strVal val="visible"/>
                                      </p:to>
                                    </p:set>
                                    <p:animEffect transition="in" filter="fade">
                                      <p:cBhvr>
                                        <p:cTn id="56" dur="1000"/>
                                        <p:tgtEl>
                                          <p:spTgt spid="4">
                                            <p:txEl>
                                              <p:pRg st="9" end="9"/>
                                            </p:txEl>
                                          </p:spTgt>
                                        </p:tgtEl>
                                      </p:cBhvr>
                                    </p:animEffect>
                                    <p:anim calcmode="lin" valueType="num">
                                      <p:cBhvr>
                                        <p:cTn id="57"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4">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additive="base">
                                        <p:cTn id="63" dur="500" fill="hold"/>
                                        <p:tgtEl>
                                          <p:spTgt spid="2"/>
                                        </p:tgtEl>
                                        <p:attrNameLst>
                                          <p:attrName>ppt_x</p:attrName>
                                        </p:attrNameLst>
                                      </p:cBhvr>
                                      <p:tavLst>
                                        <p:tav tm="0">
                                          <p:val>
                                            <p:strVal val="#ppt_x"/>
                                          </p:val>
                                        </p:tav>
                                        <p:tav tm="100000">
                                          <p:val>
                                            <p:strVal val="#ppt_x"/>
                                          </p:val>
                                        </p:tav>
                                      </p:tavLst>
                                    </p:anim>
                                    <p:anim calcmode="lin" valueType="num">
                                      <p:cBhvr additive="base">
                                        <p:cTn id="6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665E6B-877E-1354-C4F0-C4BAA37287D0}"/>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823F8BEF-F0ED-1098-7DAC-85F7BA14BCC1}"/>
              </a:ext>
            </a:extLst>
          </p:cNvPr>
          <p:cNvSpPr>
            <a:spLocks noGrp="1"/>
          </p:cNvSpPr>
          <p:nvPr>
            <p:ph idx="1"/>
          </p:nvPr>
        </p:nvSpPr>
        <p:spPr>
          <a:xfrm>
            <a:off x="756000" y="1728000"/>
            <a:ext cx="6076121" cy="4351338"/>
          </a:xfrm>
        </p:spPr>
        <p:txBody>
          <a:bodyPr/>
          <a:lstStyle/>
          <a:p>
            <a:pPr marL="342900" indent="-342900"/>
            <a:r>
              <a:rPr lang="nl-NL" dirty="0"/>
              <a:t>Lees hoofdstuk 2.11 “de energiebalans van de plant” van de module “het nieuwe telen” </a:t>
            </a:r>
          </a:p>
          <a:p>
            <a:pPr marL="342900" indent="-342900"/>
            <a:endParaRPr lang="nl-NL" dirty="0"/>
          </a:p>
          <a:p>
            <a:pPr marL="342900" indent="-342900"/>
            <a:r>
              <a:rPr lang="nl-NL" dirty="0"/>
              <a:t>Maak alle vragen en simulatie opdrachten in hoofdstuk 2.11 en maak hier een</a:t>
            </a:r>
            <a:br>
              <a:rPr lang="nl-NL" dirty="0"/>
            </a:br>
            <a:r>
              <a:rPr lang="nl-NL" dirty="0"/>
              <a:t>print screen van</a:t>
            </a:r>
          </a:p>
          <a:p>
            <a:pPr marL="342900" indent="-342900"/>
            <a:endParaRPr lang="nl-NL" dirty="0"/>
          </a:p>
          <a:p>
            <a:pPr marL="342900" indent="-342900"/>
            <a:r>
              <a:rPr lang="nl-NL" dirty="0"/>
              <a:t>Maak de vragen en opdrachten van hoofdstuk 2.12 invoegen als print screen!</a:t>
            </a:r>
          </a:p>
        </p:txBody>
      </p:sp>
      <p:pic>
        <p:nvPicPr>
          <p:cNvPr id="5" name="Afbeelding 4">
            <a:extLst>
              <a:ext uri="{FF2B5EF4-FFF2-40B4-BE49-F238E27FC236}">
                <a16:creationId xmlns:a16="http://schemas.microsoft.com/office/drawing/2014/main" id="{495AF358-9475-6404-B92A-83313C510515}"/>
              </a:ext>
            </a:extLst>
          </p:cNvPr>
          <p:cNvPicPr>
            <a:picLocks noChangeAspect="1"/>
          </p:cNvPicPr>
          <p:nvPr/>
        </p:nvPicPr>
        <p:blipFill>
          <a:blip r:embed="rId2"/>
          <a:stretch>
            <a:fillRect/>
          </a:stretch>
        </p:blipFill>
        <p:spPr>
          <a:xfrm>
            <a:off x="7002024" y="491705"/>
            <a:ext cx="2789976" cy="5372981"/>
          </a:xfrm>
          <a:prstGeom prst="rect">
            <a:avLst/>
          </a:prstGeom>
        </p:spPr>
      </p:pic>
      <p:sp>
        <p:nvSpPr>
          <p:cNvPr id="6" name="Ovaal 5">
            <a:extLst>
              <a:ext uri="{FF2B5EF4-FFF2-40B4-BE49-F238E27FC236}">
                <a16:creationId xmlns:a16="http://schemas.microsoft.com/office/drawing/2014/main" id="{CDFC31EE-05CF-1583-9CD5-7B698B605297}"/>
              </a:ext>
            </a:extLst>
          </p:cNvPr>
          <p:cNvSpPr/>
          <p:nvPr/>
        </p:nvSpPr>
        <p:spPr>
          <a:xfrm>
            <a:off x="7089600" y="3144544"/>
            <a:ext cx="2614823" cy="151825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8313950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558761" y="1102151"/>
            <a:ext cx="7886700" cy="996950"/>
          </a:xfrm>
        </p:spPr>
        <p:txBody>
          <a:bodyPr>
            <a:normAutofit/>
          </a:bodyPr>
          <a:lstStyle/>
          <a:p>
            <a:pPr eaLnBrk="1" hangingPunct="1"/>
            <a:endParaRPr lang="nl-NL" altLang="nl-NL" b="1" dirty="0"/>
          </a:p>
        </p:txBody>
      </p:sp>
      <p:pic>
        <p:nvPicPr>
          <p:cNvPr id="5124" name="Afbeelding 6">
            <a:extLst>
              <a:ext uri="{FF2B5EF4-FFF2-40B4-BE49-F238E27FC236}">
                <a16:creationId xmlns:a16="http://schemas.microsoft.com/office/drawing/2014/main" id="{CD798D11-19D8-4507-99B0-33217548E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4"/>
          <a:stretch>
            <a:fillRect/>
          </a:stretch>
        </p:blipFill>
        <p:spPr>
          <a:xfrm>
            <a:off x="1405825" y="1403809"/>
            <a:ext cx="8192571" cy="4214567"/>
          </a:xfrm>
          <a:prstGeom prst="rect">
            <a:avLst/>
          </a:prstGeom>
        </p:spPr>
      </p:pic>
    </p:spTree>
    <p:extLst>
      <p:ext uri="{BB962C8B-B14F-4D97-AF65-F5344CB8AC3E}">
        <p14:creationId xmlns:p14="http://schemas.microsoft.com/office/powerpoint/2010/main" val="2707980406"/>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b="1" dirty="0"/>
              <a:t>Plantbalansen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886120" y="1781667"/>
            <a:ext cx="7918024" cy="4738260"/>
          </a:xfrm>
        </p:spPr>
        <p:txBody>
          <a:bodyPr>
            <a:normAutofit fontScale="92500"/>
          </a:bodyPr>
          <a:lstStyle/>
          <a:p>
            <a:pPr marL="457200" indent="-457200">
              <a:buFont typeface="+mj-lt"/>
              <a:buAutoNum type="arabicPeriod"/>
              <a:defRPr/>
            </a:pPr>
            <a:r>
              <a:rPr lang="nl-NL" b="1" dirty="0"/>
              <a:t>Assimilatenbalans</a:t>
            </a:r>
            <a:br>
              <a:rPr lang="nl-NL" dirty="0"/>
            </a:br>
            <a:r>
              <a:rPr lang="nl-NL" dirty="0"/>
              <a:t>Dit is de balans tussen de productie en de verbruik van assimilaten (</a:t>
            </a:r>
            <a:r>
              <a:rPr lang="nl-NL" dirty="0" err="1"/>
              <a:t>oa</a:t>
            </a:r>
            <a:r>
              <a:rPr lang="nl-NL" dirty="0"/>
              <a:t> glucose)</a:t>
            </a:r>
          </a:p>
          <a:p>
            <a:pPr marL="457200" indent="-457200">
              <a:buFont typeface="+mj-lt"/>
              <a:buAutoNum type="arabicPeriod"/>
              <a:defRPr/>
            </a:pPr>
            <a:endParaRPr lang="nl-NL" dirty="0"/>
          </a:p>
          <a:p>
            <a:pPr marL="457200" indent="-457200">
              <a:buFont typeface="+mj-lt"/>
              <a:buAutoNum type="arabicPeriod"/>
              <a:defRPr/>
            </a:pPr>
            <a:r>
              <a:rPr lang="nl-NL" b="1" dirty="0"/>
              <a:t>Energiebalans</a:t>
            </a:r>
            <a:br>
              <a:rPr lang="nl-NL" dirty="0"/>
            </a:br>
            <a:r>
              <a:rPr lang="nl-NL" dirty="0"/>
              <a:t>Dit is de evenwicht van aanvoer en afvoer van energie naar en van het gewas</a:t>
            </a:r>
          </a:p>
          <a:p>
            <a:pPr marL="457200" indent="-457200">
              <a:buFont typeface="+mj-lt"/>
              <a:buAutoNum type="arabicPeriod"/>
              <a:defRPr/>
            </a:pPr>
            <a:endParaRPr lang="nl-NL" dirty="0"/>
          </a:p>
          <a:p>
            <a:pPr marL="457200" indent="-457200">
              <a:buFont typeface="+mj-lt"/>
              <a:buAutoNum type="arabicPeriod"/>
              <a:defRPr/>
            </a:pPr>
            <a:r>
              <a:rPr lang="nl-NL" b="1" dirty="0"/>
              <a:t>Waterbalans</a:t>
            </a:r>
            <a:br>
              <a:rPr lang="nl-NL" dirty="0"/>
            </a:br>
            <a:r>
              <a:rPr lang="nl-NL" dirty="0"/>
              <a:t>Dit is het evenwicht tussen aanvoer en afvoer van water in het gewas</a:t>
            </a:r>
          </a:p>
          <a:p>
            <a:pPr marL="457200" indent="-457200">
              <a:buFont typeface="+mj-lt"/>
              <a:buAutoNum type="arabicPeriod"/>
              <a:defRPr/>
            </a:pPr>
            <a:endParaRPr lang="nl-NL" dirty="0"/>
          </a:p>
          <a:p>
            <a:pPr indent="0">
              <a:buNone/>
              <a:defRPr/>
            </a:pPr>
            <a:r>
              <a:rPr lang="nl-NL" dirty="0"/>
              <a:t>Deze balansen opereren niet los van elkaar maar staan met elkaar in </a:t>
            </a:r>
            <a:r>
              <a:rPr lang="nl-NL" b="1" dirty="0"/>
              <a:t>verbindin</a:t>
            </a:r>
            <a:r>
              <a:rPr lang="nl-NL" dirty="0"/>
              <a:t>g via de werking van de huidmondjes. </a:t>
            </a:r>
          </a:p>
          <a:p>
            <a:pPr indent="0">
              <a:buNone/>
              <a:defRPr/>
            </a:pPr>
            <a:endParaRPr lang="nl-NL" dirty="0"/>
          </a:p>
        </p:txBody>
      </p:sp>
      <p:pic>
        <p:nvPicPr>
          <p:cNvPr id="3074" name="Picture 2" descr="Afbeeldingsresultaat voor plantbalans">
            <a:extLst>
              <a:ext uri="{FF2B5EF4-FFF2-40B4-BE49-F238E27FC236}">
                <a16:creationId xmlns:a16="http://schemas.microsoft.com/office/drawing/2014/main" id="{F502176C-7A5D-40BA-AC70-1EE596BEB5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53365" y="4290915"/>
            <a:ext cx="2343150" cy="1952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59572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1000"/>
                                        <p:tgtEl>
                                          <p:spTgt spid="7171">
                                            <p:txEl>
                                              <p:pRg st="0" end="0"/>
                                            </p:txEl>
                                          </p:spTgt>
                                        </p:tgtEl>
                                      </p:cBhvr>
                                    </p:animEffect>
                                    <p:anim calcmode="lin" valueType="num">
                                      <p:cBhvr>
                                        <p:cTn id="8"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4" end="4"/>
                                            </p:txEl>
                                          </p:spTgt>
                                        </p:tgtEl>
                                        <p:attrNameLst>
                                          <p:attrName>style.visibility</p:attrName>
                                        </p:attrNameLst>
                                      </p:cBhvr>
                                      <p:to>
                                        <p:strVal val="visible"/>
                                      </p:to>
                                    </p:set>
                                    <p:animEffect transition="in" filter="fade">
                                      <p:cBhvr>
                                        <p:cTn id="21" dur="1000"/>
                                        <p:tgtEl>
                                          <p:spTgt spid="7171">
                                            <p:txEl>
                                              <p:pRg st="4" end="4"/>
                                            </p:txEl>
                                          </p:spTgt>
                                        </p:tgtEl>
                                      </p:cBhvr>
                                    </p:animEffect>
                                    <p:anim calcmode="lin" valueType="num">
                                      <p:cBhvr>
                                        <p:cTn id="22"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6" end="6"/>
                                            </p:txEl>
                                          </p:spTgt>
                                        </p:tgtEl>
                                        <p:attrNameLst>
                                          <p:attrName>style.visibility</p:attrName>
                                        </p:attrNameLst>
                                      </p:cBhvr>
                                      <p:to>
                                        <p:strVal val="visible"/>
                                      </p:to>
                                    </p:set>
                                    <p:animEffect transition="in" filter="fade">
                                      <p:cBhvr>
                                        <p:cTn id="28" dur="1000"/>
                                        <p:tgtEl>
                                          <p:spTgt spid="7171">
                                            <p:txEl>
                                              <p:pRg st="6" end="6"/>
                                            </p:txEl>
                                          </p:spTgt>
                                        </p:tgtEl>
                                      </p:cBhvr>
                                    </p:animEffect>
                                    <p:anim calcmode="lin" valueType="num">
                                      <p:cBhvr>
                                        <p:cTn id="29"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074"/>
                                        </p:tgtEl>
                                        <p:attrNameLst>
                                          <p:attrName>style.visibility</p:attrName>
                                        </p:attrNameLst>
                                      </p:cBhvr>
                                      <p:to>
                                        <p:strVal val="visible"/>
                                      </p:to>
                                    </p:set>
                                    <p:anim calcmode="lin" valueType="num">
                                      <p:cBhvr additive="base">
                                        <p:cTn id="35" dur="500" fill="hold"/>
                                        <p:tgtEl>
                                          <p:spTgt spid="3074"/>
                                        </p:tgtEl>
                                        <p:attrNameLst>
                                          <p:attrName>ppt_x</p:attrName>
                                        </p:attrNameLst>
                                      </p:cBhvr>
                                      <p:tavLst>
                                        <p:tav tm="0">
                                          <p:val>
                                            <p:strVal val="#ppt_x"/>
                                          </p:val>
                                        </p:tav>
                                        <p:tav tm="100000">
                                          <p:val>
                                            <p:strVal val="#ppt_x"/>
                                          </p:val>
                                        </p:tav>
                                      </p:tavLst>
                                    </p:anim>
                                    <p:anim calcmode="lin" valueType="num">
                                      <p:cBhvr additive="base">
                                        <p:cTn id="36"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a:extLst>
              <a:ext uri="{FF2B5EF4-FFF2-40B4-BE49-F238E27FC236}">
                <a16:creationId xmlns:a16="http://schemas.microsoft.com/office/drawing/2014/main" id="{0DACE8BC-4F05-4CC1-8355-E8912754754C}"/>
              </a:ext>
            </a:extLst>
          </p:cNvPr>
          <p:cNvSpPr>
            <a:spLocks noGrp="1" noChangeArrowheads="1"/>
          </p:cNvSpPr>
          <p:nvPr>
            <p:ph type="title"/>
          </p:nvPr>
        </p:nvSpPr>
        <p:spPr>
          <a:xfrm>
            <a:off x="1159497" y="606426"/>
            <a:ext cx="8963991" cy="1325563"/>
          </a:xfrm>
        </p:spPr>
        <p:txBody>
          <a:bodyPr/>
          <a:lstStyle/>
          <a:p>
            <a:pPr eaLnBrk="1" hangingPunct="1"/>
            <a:r>
              <a:rPr lang="nl-NL" altLang="nl-NL" b="1" dirty="0"/>
              <a:t>Huidmondjes en plantbalansen</a:t>
            </a:r>
          </a:p>
        </p:txBody>
      </p:sp>
      <p:sp>
        <p:nvSpPr>
          <p:cNvPr id="25603" name="Tijdelijke aanduiding voor inhoud 2">
            <a:extLst>
              <a:ext uri="{FF2B5EF4-FFF2-40B4-BE49-F238E27FC236}">
                <a16:creationId xmlns:a16="http://schemas.microsoft.com/office/drawing/2014/main" id="{F7C089A0-DF16-428C-9804-69767B13D9E0}"/>
              </a:ext>
            </a:extLst>
          </p:cNvPr>
          <p:cNvSpPr>
            <a:spLocks noGrp="1" noChangeArrowheads="1"/>
          </p:cNvSpPr>
          <p:nvPr>
            <p:ph idx="1"/>
          </p:nvPr>
        </p:nvSpPr>
        <p:spPr>
          <a:xfrm>
            <a:off x="1055802" y="1931989"/>
            <a:ext cx="9067686" cy="4351337"/>
          </a:xfrm>
        </p:spPr>
        <p:txBody>
          <a:bodyPr/>
          <a:lstStyle/>
          <a:p>
            <a:pPr indent="0">
              <a:buNone/>
              <a:defRPr/>
            </a:pPr>
            <a:r>
              <a:rPr lang="nl-NL" altLang="nl-NL" dirty="0"/>
              <a:t>Huidmondjes </a:t>
            </a:r>
            <a:r>
              <a:rPr lang="nl-NL" altLang="nl-NL" b="1" dirty="0"/>
              <a:t>open</a:t>
            </a:r>
            <a:r>
              <a:rPr lang="nl-NL" altLang="nl-NL" dirty="0"/>
              <a:t>:</a:t>
            </a:r>
            <a:br>
              <a:rPr lang="nl-NL" altLang="nl-NL" dirty="0"/>
            </a:br>
            <a:endParaRPr lang="nl-NL" altLang="nl-NL" dirty="0"/>
          </a:p>
          <a:p>
            <a:pPr>
              <a:buFont typeface="Wingdings" panose="05000000000000000000" pitchFamily="2" charset="2"/>
              <a:buChar char="Ø"/>
              <a:defRPr/>
            </a:pPr>
            <a:r>
              <a:rPr lang="nl-NL" altLang="nl-NL" b="1" dirty="0"/>
              <a:t>Assimilatenbalans </a:t>
            </a:r>
            <a:r>
              <a:rPr lang="nl-NL" altLang="nl-NL" dirty="0"/>
              <a:t>=</a:t>
            </a:r>
            <a:r>
              <a:rPr lang="nl-NL" altLang="nl-NL" b="1" dirty="0"/>
              <a:t> </a:t>
            </a:r>
            <a:r>
              <a:rPr lang="nl-NL" altLang="nl-NL" dirty="0"/>
              <a:t>CO2-opname</a:t>
            </a:r>
            <a:br>
              <a:rPr lang="nl-NL" altLang="nl-NL" b="1" dirty="0"/>
            </a:br>
            <a:endParaRPr lang="nl-NL" altLang="nl-NL" b="1" dirty="0"/>
          </a:p>
          <a:p>
            <a:pPr>
              <a:buFont typeface="Wingdings" panose="05000000000000000000" pitchFamily="2" charset="2"/>
              <a:buChar char="Ø"/>
              <a:defRPr/>
            </a:pPr>
            <a:r>
              <a:rPr lang="nl-NL" altLang="nl-NL" b="1" dirty="0"/>
              <a:t>waterbalans</a:t>
            </a:r>
            <a:r>
              <a:rPr lang="nl-NL" altLang="nl-NL" dirty="0"/>
              <a:t>  = verdamping </a:t>
            </a:r>
          </a:p>
          <a:p>
            <a:pPr>
              <a:buFont typeface="Wingdings" panose="05000000000000000000" pitchFamily="2" charset="2"/>
              <a:buChar char="Ø"/>
              <a:defRPr/>
            </a:pPr>
            <a:endParaRPr lang="nl-NL" altLang="nl-NL" b="1" dirty="0"/>
          </a:p>
          <a:p>
            <a:pPr>
              <a:buFont typeface="Wingdings" panose="05000000000000000000" pitchFamily="2" charset="2"/>
              <a:buChar char="Ø"/>
              <a:defRPr/>
            </a:pPr>
            <a:r>
              <a:rPr lang="nl-NL" altLang="nl-NL" b="1" dirty="0"/>
              <a:t>Energiebalans </a:t>
            </a:r>
            <a:r>
              <a:rPr lang="nl-NL" altLang="nl-NL" dirty="0"/>
              <a:t>= gewas kan zichzelf koelen </a:t>
            </a:r>
            <a:br>
              <a:rPr lang="nl-NL" altLang="nl-NL" dirty="0"/>
            </a:br>
            <a:endParaRPr lang="nl-NL" altLang="nl-NL" b="1" dirty="0"/>
          </a:p>
          <a:p>
            <a:pPr>
              <a:buFont typeface="Wingdings" panose="05000000000000000000" pitchFamily="2" charset="2"/>
              <a:buChar char="Ø"/>
              <a:defRPr/>
            </a:pPr>
            <a:endParaRPr lang="nl-NL" altLang="nl-NL" dirty="0"/>
          </a:p>
          <a:p>
            <a:pPr indent="0">
              <a:buNone/>
              <a:defRPr/>
            </a:pPr>
            <a:br>
              <a:rPr lang="nl-NL" altLang="nl-NL" b="1" dirty="0"/>
            </a:br>
            <a:endParaRPr lang="nl-NL" altLang="nl-NL" dirty="0"/>
          </a:p>
        </p:txBody>
      </p:sp>
      <p:pic>
        <p:nvPicPr>
          <p:cNvPr id="35845" name="Afbeelding 1">
            <a:extLst>
              <a:ext uri="{FF2B5EF4-FFF2-40B4-BE49-F238E27FC236}">
                <a16:creationId xmlns:a16="http://schemas.microsoft.com/office/drawing/2014/main" id="{D2E4A9AE-330C-4A84-AB15-711AFA244E0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357" y="3968683"/>
            <a:ext cx="2259491" cy="2592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animEffect transition="in" filter="fade">
                                      <p:cBhvr>
                                        <p:cTn id="7" dur="1000"/>
                                        <p:tgtEl>
                                          <p:spTgt spid="25603">
                                            <p:txEl>
                                              <p:pRg st="1" end="1"/>
                                            </p:txEl>
                                          </p:spTgt>
                                        </p:tgtEl>
                                      </p:cBhvr>
                                    </p:animEffect>
                                    <p:anim calcmode="lin" valueType="num">
                                      <p:cBhvr>
                                        <p:cTn id="8" dur="10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2" end="2"/>
                                            </p:txEl>
                                          </p:spTgt>
                                        </p:tgtEl>
                                        <p:attrNameLst>
                                          <p:attrName>style.visibility</p:attrName>
                                        </p:attrNameLst>
                                      </p:cBhvr>
                                      <p:to>
                                        <p:strVal val="visible"/>
                                      </p:to>
                                    </p:set>
                                    <p:animEffect transition="in" filter="fade">
                                      <p:cBhvr>
                                        <p:cTn id="14" dur="1000"/>
                                        <p:tgtEl>
                                          <p:spTgt spid="25603">
                                            <p:txEl>
                                              <p:pRg st="2" end="2"/>
                                            </p:txEl>
                                          </p:spTgt>
                                        </p:tgtEl>
                                      </p:cBhvr>
                                    </p:animEffect>
                                    <p:anim calcmode="lin" valueType="num">
                                      <p:cBhvr>
                                        <p:cTn id="15"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5603">
                                            <p:txEl>
                                              <p:pRg st="4" end="4"/>
                                            </p:txEl>
                                          </p:spTgt>
                                        </p:tgtEl>
                                        <p:attrNameLst>
                                          <p:attrName>style.visibility</p:attrName>
                                        </p:attrNameLst>
                                      </p:cBhvr>
                                      <p:to>
                                        <p:strVal val="visible"/>
                                      </p:to>
                                    </p:set>
                                    <p:animEffect transition="in" filter="fade">
                                      <p:cBhvr>
                                        <p:cTn id="21" dur="1000"/>
                                        <p:tgtEl>
                                          <p:spTgt spid="25603">
                                            <p:txEl>
                                              <p:pRg st="4" end="4"/>
                                            </p:txEl>
                                          </p:spTgt>
                                        </p:tgtEl>
                                      </p:cBhvr>
                                    </p:animEffect>
                                    <p:anim calcmode="lin" valueType="num">
                                      <p:cBhvr>
                                        <p:cTn id="22"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560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5845"/>
                                        </p:tgtEl>
                                        <p:attrNameLst>
                                          <p:attrName>style.visibility</p:attrName>
                                        </p:attrNameLst>
                                      </p:cBhvr>
                                      <p:to>
                                        <p:strVal val="visible"/>
                                      </p:to>
                                    </p:set>
                                    <p:anim calcmode="lin" valueType="num">
                                      <p:cBhvr additive="base">
                                        <p:cTn id="28" dur="500" fill="hold"/>
                                        <p:tgtEl>
                                          <p:spTgt spid="35845"/>
                                        </p:tgtEl>
                                        <p:attrNameLst>
                                          <p:attrName>ppt_x</p:attrName>
                                        </p:attrNameLst>
                                      </p:cBhvr>
                                      <p:tavLst>
                                        <p:tav tm="0">
                                          <p:val>
                                            <p:strVal val="#ppt_x"/>
                                          </p:val>
                                        </p:tav>
                                        <p:tav tm="100000">
                                          <p:val>
                                            <p:strVal val="#ppt_x"/>
                                          </p:val>
                                        </p:tav>
                                      </p:tavLst>
                                    </p:anim>
                                    <p:anim calcmode="lin" valueType="num">
                                      <p:cBhvr additive="base">
                                        <p:cTn id="29" dur="500" fill="hold"/>
                                        <p:tgtEl>
                                          <p:spTgt spid="358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el 1">
            <a:extLst>
              <a:ext uri="{FF2B5EF4-FFF2-40B4-BE49-F238E27FC236}">
                <a16:creationId xmlns:a16="http://schemas.microsoft.com/office/drawing/2014/main" id="{49E1D09D-7973-45C2-94C2-16AF52CC8FFE}"/>
              </a:ext>
            </a:extLst>
          </p:cNvPr>
          <p:cNvSpPr>
            <a:spLocks noGrp="1" noChangeArrowheads="1"/>
          </p:cNvSpPr>
          <p:nvPr>
            <p:ph type="title"/>
          </p:nvPr>
        </p:nvSpPr>
        <p:spPr>
          <a:xfrm>
            <a:off x="1659467" y="1025526"/>
            <a:ext cx="8822266" cy="765175"/>
          </a:xfrm>
        </p:spPr>
        <p:txBody>
          <a:bodyPr>
            <a:normAutofit fontScale="90000"/>
          </a:bodyPr>
          <a:lstStyle/>
          <a:p>
            <a:pPr eaLnBrk="1" hangingPunct="1"/>
            <a:r>
              <a:rPr lang="nl-NL" altLang="nl-NL" b="1" dirty="0"/>
              <a:t>Assimilaten balans: Source en </a:t>
            </a:r>
            <a:r>
              <a:rPr lang="nl-NL" altLang="nl-NL" b="1" dirty="0" err="1"/>
              <a:t>Sink</a:t>
            </a:r>
            <a:endParaRPr lang="nl-NL" altLang="nl-NL" b="1" dirty="0"/>
          </a:p>
        </p:txBody>
      </p:sp>
      <p:sp>
        <p:nvSpPr>
          <p:cNvPr id="45059" name="Tijdelijke aanduiding voor inhoud 2">
            <a:extLst>
              <a:ext uri="{FF2B5EF4-FFF2-40B4-BE49-F238E27FC236}">
                <a16:creationId xmlns:a16="http://schemas.microsoft.com/office/drawing/2014/main" id="{7AC38645-DFFE-4A30-8ED2-EAE0B037D90B}"/>
              </a:ext>
            </a:extLst>
          </p:cNvPr>
          <p:cNvSpPr>
            <a:spLocks noGrp="1" noChangeArrowheads="1"/>
          </p:cNvSpPr>
          <p:nvPr>
            <p:ph idx="1"/>
          </p:nvPr>
        </p:nvSpPr>
        <p:spPr>
          <a:xfrm>
            <a:off x="1992313" y="1866901"/>
            <a:ext cx="7696200" cy="625475"/>
          </a:xfrm>
        </p:spPr>
        <p:txBody>
          <a:bodyPr>
            <a:normAutofit fontScale="70000" lnSpcReduction="20000"/>
          </a:bodyPr>
          <a:lstStyle/>
          <a:p>
            <a:pPr indent="0">
              <a:buNone/>
            </a:pPr>
            <a:r>
              <a:rPr lang="nl-NL" altLang="nl-NL"/>
              <a:t>Werking van source en sink worden bepaald door klimaatfactoren.</a:t>
            </a:r>
          </a:p>
          <a:p>
            <a:pPr indent="0">
              <a:buNone/>
            </a:pPr>
            <a:br>
              <a:rPr lang="nl-NL" altLang="nl-NL"/>
            </a:br>
            <a:r>
              <a:rPr lang="nl-NL" altLang="nl-NL"/>
              <a:t>      </a:t>
            </a:r>
            <a:endParaRPr lang="nl-NL" altLang="nl-NL" b="1"/>
          </a:p>
        </p:txBody>
      </p:sp>
      <p:pic>
        <p:nvPicPr>
          <p:cNvPr id="45061" name="Afbeelding 1">
            <a:extLst>
              <a:ext uri="{FF2B5EF4-FFF2-40B4-BE49-F238E27FC236}">
                <a16:creationId xmlns:a16="http://schemas.microsoft.com/office/drawing/2014/main" id="{9BF082E7-7AD6-423A-99C6-664CAD9FE11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66988" y="2520950"/>
            <a:ext cx="6121400" cy="423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kstvak 1">
            <a:extLst>
              <a:ext uri="{FF2B5EF4-FFF2-40B4-BE49-F238E27FC236}">
                <a16:creationId xmlns:a16="http://schemas.microsoft.com/office/drawing/2014/main" id="{0A7F3702-D73A-471C-80F2-1FC545BAA6FB}"/>
              </a:ext>
            </a:extLst>
          </p:cNvPr>
          <p:cNvSpPr txBox="1"/>
          <p:nvPr/>
        </p:nvSpPr>
        <p:spPr>
          <a:xfrm>
            <a:off x="3143251" y="3935413"/>
            <a:ext cx="1800225" cy="1631950"/>
          </a:xfrm>
          <a:prstGeom prst="rect">
            <a:avLst/>
          </a:prstGeom>
          <a:noFill/>
        </p:spPr>
        <p:txBody>
          <a:bodyPr>
            <a:spAutoFit/>
          </a:bodyPr>
          <a:lstStyle/>
          <a:p>
            <a:pPr algn="ctr">
              <a:defRPr/>
            </a:pPr>
            <a:r>
              <a:rPr lang="nl-NL" sz="2000" b="1" dirty="0">
                <a:solidFill>
                  <a:schemeClr val="accent6">
                    <a:lumMod val="75000"/>
                  </a:schemeClr>
                </a:solidFill>
              </a:rPr>
              <a:t>AANMAAK:</a:t>
            </a:r>
          </a:p>
          <a:p>
            <a:pPr algn="ctr">
              <a:defRPr/>
            </a:pPr>
            <a:endParaRPr lang="nl-NL" sz="2000" b="1" dirty="0">
              <a:solidFill>
                <a:schemeClr val="accent6">
                  <a:lumMod val="75000"/>
                </a:schemeClr>
              </a:solidFill>
            </a:endParaRPr>
          </a:p>
          <a:p>
            <a:pPr algn="ctr">
              <a:defRPr/>
            </a:pPr>
            <a:r>
              <a:rPr lang="nl-NL" sz="2000" b="1" dirty="0">
                <a:solidFill>
                  <a:schemeClr val="accent6">
                    <a:lumMod val="75000"/>
                  </a:schemeClr>
                </a:solidFill>
              </a:rPr>
              <a:t>Licht</a:t>
            </a:r>
          </a:p>
          <a:p>
            <a:pPr algn="ctr">
              <a:defRPr/>
            </a:pPr>
            <a:r>
              <a:rPr lang="nl-NL" sz="2000" b="1" dirty="0">
                <a:solidFill>
                  <a:schemeClr val="accent6">
                    <a:lumMod val="75000"/>
                  </a:schemeClr>
                </a:solidFill>
              </a:rPr>
              <a:t>Co2</a:t>
            </a:r>
          </a:p>
          <a:p>
            <a:pPr algn="ctr">
              <a:defRPr/>
            </a:pPr>
            <a:r>
              <a:rPr lang="nl-NL" sz="2000" b="1" dirty="0">
                <a:solidFill>
                  <a:schemeClr val="accent6">
                    <a:lumMod val="75000"/>
                  </a:schemeClr>
                </a:solidFill>
              </a:rPr>
              <a:t>RV</a:t>
            </a:r>
          </a:p>
        </p:txBody>
      </p:sp>
      <p:sp>
        <p:nvSpPr>
          <p:cNvPr id="3" name="Tekstvak 2">
            <a:extLst>
              <a:ext uri="{FF2B5EF4-FFF2-40B4-BE49-F238E27FC236}">
                <a16:creationId xmlns:a16="http://schemas.microsoft.com/office/drawing/2014/main" id="{D0941D08-0FF0-40E3-8CC0-E32993BB811C}"/>
              </a:ext>
            </a:extLst>
          </p:cNvPr>
          <p:cNvSpPr txBox="1"/>
          <p:nvPr/>
        </p:nvSpPr>
        <p:spPr>
          <a:xfrm>
            <a:off x="6167439" y="3935413"/>
            <a:ext cx="1944687" cy="1016000"/>
          </a:xfrm>
          <a:prstGeom prst="rect">
            <a:avLst/>
          </a:prstGeom>
          <a:noFill/>
        </p:spPr>
        <p:txBody>
          <a:bodyPr>
            <a:spAutoFit/>
          </a:bodyPr>
          <a:lstStyle/>
          <a:p>
            <a:pPr algn="ctr">
              <a:defRPr/>
            </a:pPr>
            <a:r>
              <a:rPr lang="nl-NL" sz="2000" b="1" dirty="0">
                <a:solidFill>
                  <a:schemeClr val="accent6">
                    <a:lumMod val="75000"/>
                  </a:schemeClr>
                </a:solidFill>
              </a:rPr>
              <a:t>VERBRUIK:</a:t>
            </a:r>
          </a:p>
          <a:p>
            <a:pPr algn="ctr">
              <a:defRPr/>
            </a:pPr>
            <a:endParaRPr lang="nl-NL" sz="2000" b="1" dirty="0">
              <a:solidFill>
                <a:schemeClr val="accent6">
                  <a:lumMod val="75000"/>
                </a:schemeClr>
              </a:solidFill>
            </a:endParaRPr>
          </a:p>
          <a:p>
            <a:pPr algn="ctr">
              <a:defRPr/>
            </a:pPr>
            <a:r>
              <a:rPr lang="nl-NL" sz="2000" b="1" dirty="0">
                <a:solidFill>
                  <a:schemeClr val="accent6">
                    <a:lumMod val="75000"/>
                  </a:schemeClr>
                </a:solidFill>
              </a:rPr>
              <a:t>temperatuur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21433" y="784717"/>
            <a:ext cx="10055062" cy="770706"/>
          </a:xfrm>
        </p:spPr>
        <p:txBody>
          <a:bodyPr>
            <a:normAutofit/>
          </a:bodyPr>
          <a:lstStyle/>
          <a:p>
            <a:r>
              <a:rPr lang="nl-NL" altLang="nl-NL" sz="3600" dirty="0">
                <a:cs typeface="Arial" panose="020B0604020202020204" pitchFamily="34" charset="0"/>
              </a:rPr>
              <a:t>Assimilatenbalans bij optimale lichtbenutting</a:t>
            </a:r>
            <a:endParaRPr lang="nl-NL" altLang="nl-NL" sz="3600" b="1" dirty="0"/>
          </a:p>
        </p:txBody>
      </p:sp>
      <p:pic>
        <p:nvPicPr>
          <p:cNvPr id="2" name="Tijdelijke aanduiding voor inhoud 1">
            <a:extLst>
              <a:ext uri="{FF2B5EF4-FFF2-40B4-BE49-F238E27FC236}">
                <a16:creationId xmlns:a16="http://schemas.microsoft.com/office/drawing/2014/main" id="{4894A8A6-552B-457D-BC76-3CCDD9D2AB20}"/>
              </a:ext>
            </a:extLst>
          </p:cNvPr>
          <p:cNvPicPr>
            <a:picLocks noGrp="1" noChangeAspect="1"/>
          </p:cNvPicPr>
          <p:nvPr>
            <p:ph idx="1"/>
          </p:nvPr>
        </p:nvPicPr>
        <p:blipFill>
          <a:blip r:embed="rId3"/>
          <a:stretch>
            <a:fillRect/>
          </a:stretch>
        </p:blipFill>
        <p:spPr>
          <a:xfrm>
            <a:off x="1021433" y="2659482"/>
            <a:ext cx="8453175" cy="2222297"/>
          </a:xfrm>
          <a:prstGeom prst="rect">
            <a:avLst/>
          </a:prstGeom>
        </p:spPr>
      </p:pic>
      <p:pic>
        <p:nvPicPr>
          <p:cNvPr id="3" name="Afbeelding 2">
            <a:extLst>
              <a:ext uri="{FF2B5EF4-FFF2-40B4-BE49-F238E27FC236}">
                <a16:creationId xmlns:a16="http://schemas.microsoft.com/office/drawing/2014/main" id="{F5A6AEF3-CDBE-4B39-90DA-29376306705A}"/>
              </a:ext>
            </a:extLst>
          </p:cNvPr>
          <p:cNvPicPr>
            <a:picLocks noChangeAspect="1"/>
          </p:cNvPicPr>
          <p:nvPr/>
        </p:nvPicPr>
        <p:blipFill>
          <a:blip r:embed="rId4"/>
          <a:stretch>
            <a:fillRect/>
          </a:stretch>
        </p:blipFill>
        <p:spPr>
          <a:xfrm>
            <a:off x="4088521" y="2659482"/>
            <a:ext cx="1658256" cy="1652159"/>
          </a:xfrm>
          <a:prstGeom prst="rect">
            <a:avLst/>
          </a:prstGeom>
        </p:spPr>
      </p:pic>
    </p:spTree>
    <p:extLst>
      <p:ext uri="{BB962C8B-B14F-4D97-AF65-F5344CB8AC3E}">
        <p14:creationId xmlns:p14="http://schemas.microsoft.com/office/powerpoint/2010/main" val="2713930387"/>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el 1">
            <a:extLst>
              <a:ext uri="{FF2B5EF4-FFF2-40B4-BE49-F238E27FC236}">
                <a16:creationId xmlns:a16="http://schemas.microsoft.com/office/drawing/2014/main" id="{448AE52C-D173-4E51-9F2C-C08C2E39651A}"/>
              </a:ext>
            </a:extLst>
          </p:cNvPr>
          <p:cNvSpPr>
            <a:spLocks noGrp="1" noChangeArrowheads="1"/>
          </p:cNvSpPr>
          <p:nvPr>
            <p:ph type="title"/>
          </p:nvPr>
        </p:nvSpPr>
        <p:spPr/>
        <p:txBody>
          <a:bodyPr/>
          <a:lstStyle/>
          <a:p>
            <a:pPr eaLnBrk="1" hangingPunct="1"/>
            <a:r>
              <a:rPr lang="nl-NL" altLang="nl-NL" b="1"/>
              <a:t>Energiebalans van de plant</a:t>
            </a:r>
          </a:p>
        </p:txBody>
      </p:sp>
      <p:sp>
        <p:nvSpPr>
          <p:cNvPr id="47107" name="Tijdelijke aanduiding voor inhoud 2">
            <a:extLst>
              <a:ext uri="{FF2B5EF4-FFF2-40B4-BE49-F238E27FC236}">
                <a16:creationId xmlns:a16="http://schemas.microsoft.com/office/drawing/2014/main" id="{074A6650-03AA-48A8-A91B-8219826E1C9E}"/>
              </a:ext>
            </a:extLst>
          </p:cNvPr>
          <p:cNvSpPr>
            <a:spLocks noGrp="1" noChangeArrowheads="1"/>
          </p:cNvSpPr>
          <p:nvPr>
            <p:ph idx="1"/>
          </p:nvPr>
        </p:nvSpPr>
        <p:spPr>
          <a:xfrm>
            <a:off x="756000" y="1825625"/>
            <a:ext cx="9372250" cy="4351338"/>
          </a:xfrm>
        </p:spPr>
        <p:txBody>
          <a:bodyPr>
            <a:normAutofit/>
          </a:bodyPr>
          <a:lstStyle/>
          <a:p>
            <a:pPr indent="0">
              <a:buNone/>
              <a:defRPr/>
            </a:pPr>
            <a:r>
              <a:rPr lang="nl-NL" altLang="nl-NL" b="1" dirty="0"/>
              <a:t>Energiebalans </a:t>
            </a:r>
            <a:r>
              <a:rPr lang="nl-NL" altLang="nl-NL" dirty="0"/>
              <a:t>= gewas kan zichzelf koelen </a:t>
            </a:r>
          </a:p>
          <a:p>
            <a:pPr indent="0">
              <a:buNone/>
              <a:defRPr/>
            </a:pPr>
            <a:endParaRPr lang="nl-NL" b="1" dirty="0"/>
          </a:p>
          <a:p>
            <a:pPr indent="0">
              <a:buNone/>
              <a:defRPr/>
            </a:pPr>
            <a:r>
              <a:rPr lang="nl-NL" b="1" dirty="0"/>
              <a:t>Aanvoer van energie via:</a:t>
            </a:r>
          </a:p>
          <a:p>
            <a:pPr indent="0">
              <a:buNone/>
              <a:defRPr/>
            </a:pPr>
            <a:endParaRPr lang="nl-NL" b="1" dirty="0"/>
          </a:p>
          <a:p>
            <a:pPr indent="0">
              <a:buNone/>
              <a:defRPr/>
            </a:pPr>
            <a:r>
              <a:rPr lang="nl-NL" b="1" dirty="0"/>
              <a:t> Straling:</a:t>
            </a:r>
          </a:p>
          <a:p>
            <a:pPr>
              <a:buFont typeface="Wingdings" panose="05000000000000000000" pitchFamily="2" charset="2"/>
              <a:buChar char="Ø"/>
              <a:defRPr/>
            </a:pPr>
            <a:r>
              <a:rPr lang="nl-NL" dirty="0"/>
              <a:t>straling (zon of assimilatiewarmte)</a:t>
            </a:r>
          </a:p>
          <a:p>
            <a:pPr>
              <a:buFont typeface="Wingdings" panose="05000000000000000000" pitchFamily="2" charset="2"/>
              <a:buChar char="Ø"/>
              <a:defRPr/>
            </a:pPr>
            <a:endParaRPr lang="nl-NL" altLang="nl-NL" dirty="0"/>
          </a:p>
          <a:p>
            <a:pPr indent="0">
              <a:buNone/>
              <a:defRPr/>
            </a:pPr>
            <a:r>
              <a:rPr lang="nl-NL" altLang="nl-NL" b="1" dirty="0"/>
              <a:t>Convectie:</a:t>
            </a:r>
          </a:p>
          <a:p>
            <a:pPr>
              <a:buFont typeface="Wingdings" panose="05000000000000000000" pitchFamily="2" charset="2"/>
              <a:buChar char="Ø"/>
              <a:defRPr/>
            </a:pPr>
            <a:r>
              <a:rPr lang="nl-NL" altLang="nl-NL" dirty="0"/>
              <a:t>Warmte overdracht via de lucht</a:t>
            </a:r>
            <a:br>
              <a:rPr lang="nl-NL" altLang="nl-NL" dirty="0"/>
            </a:br>
            <a:r>
              <a:rPr lang="nl-NL" altLang="nl-NL" dirty="0"/>
              <a:t>(een gewas ontvangt warmte door langsstromende kaslucht die warmer is dan het blad – opwarmen-)</a:t>
            </a:r>
          </a:p>
        </p:txBody>
      </p:sp>
      <p:pic>
        <p:nvPicPr>
          <p:cNvPr id="2" name="Afbeelding 1">
            <a:extLst>
              <a:ext uri="{FF2B5EF4-FFF2-40B4-BE49-F238E27FC236}">
                <a16:creationId xmlns:a16="http://schemas.microsoft.com/office/drawing/2014/main" id="{7DFEBD77-C615-4CFC-8D72-356A4D58DCB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23869" y="955744"/>
            <a:ext cx="3178120" cy="2201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7107">
                                            <p:txEl>
                                              <p:pRg st="4" end="4"/>
                                            </p:txEl>
                                          </p:spTgt>
                                        </p:tgtEl>
                                        <p:attrNameLst>
                                          <p:attrName>style.visibility</p:attrName>
                                        </p:attrNameLst>
                                      </p:cBhvr>
                                      <p:to>
                                        <p:strVal val="visible"/>
                                      </p:to>
                                    </p:set>
                                    <p:animEffect transition="in" filter="fade">
                                      <p:cBhvr>
                                        <p:cTn id="7" dur="1000"/>
                                        <p:tgtEl>
                                          <p:spTgt spid="47107">
                                            <p:txEl>
                                              <p:pRg st="4" end="4"/>
                                            </p:txEl>
                                          </p:spTgt>
                                        </p:tgtEl>
                                      </p:cBhvr>
                                    </p:animEffect>
                                    <p:anim calcmode="lin" valueType="num">
                                      <p:cBhvr>
                                        <p:cTn id="8" dur="1000" fill="hold"/>
                                        <p:tgtEl>
                                          <p:spTgt spid="47107">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4710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7107">
                                            <p:txEl>
                                              <p:pRg st="5" end="5"/>
                                            </p:txEl>
                                          </p:spTgt>
                                        </p:tgtEl>
                                        <p:attrNameLst>
                                          <p:attrName>style.visibility</p:attrName>
                                        </p:attrNameLst>
                                      </p:cBhvr>
                                      <p:to>
                                        <p:strVal val="visible"/>
                                      </p:to>
                                    </p:set>
                                    <p:animEffect transition="in" filter="fade">
                                      <p:cBhvr>
                                        <p:cTn id="14" dur="1000"/>
                                        <p:tgtEl>
                                          <p:spTgt spid="47107">
                                            <p:txEl>
                                              <p:pRg st="5" end="5"/>
                                            </p:txEl>
                                          </p:spTgt>
                                        </p:tgtEl>
                                      </p:cBhvr>
                                    </p:animEffect>
                                    <p:anim calcmode="lin" valueType="num">
                                      <p:cBhvr>
                                        <p:cTn id="15" dur="1000" fill="hold"/>
                                        <p:tgtEl>
                                          <p:spTgt spid="47107">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4710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7107">
                                            <p:txEl>
                                              <p:pRg st="7" end="7"/>
                                            </p:txEl>
                                          </p:spTgt>
                                        </p:tgtEl>
                                        <p:attrNameLst>
                                          <p:attrName>style.visibility</p:attrName>
                                        </p:attrNameLst>
                                      </p:cBhvr>
                                      <p:to>
                                        <p:strVal val="visible"/>
                                      </p:to>
                                    </p:set>
                                    <p:animEffect transition="in" filter="fade">
                                      <p:cBhvr>
                                        <p:cTn id="25" dur="1000"/>
                                        <p:tgtEl>
                                          <p:spTgt spid="47107">
                                            <p:txEl>
                                              <p:pRg st="7" end="7"/>
                                            </p:txEl>
                                          </p:spTgt>
                                        </p:tgtEl>
                                      </p:cBhvr>
                                    </p:animEffect>
                                    <p:anim calcmode="lin" valueType="num">
                                      <p:cBhvr>
                                        <p:cTn id="26" dur="1000" fill="hold"/>
                                        <p:tgtEl>
                                          <p:spTgt spid="47107">
                                            <p:txEl>
                                              <p:pRg st="7" end="7"/>
                                            </p:txEl>
                                          </p:spTgt>
                                        </p:tgtEl>
                                        <p:attrNameLst>
                                          <p:attrName>ppt_x</p:attrName>
                                        </p:attrNameLst>
                                      </p:cBhvr>
                                      <p:tavLst>
                                        <p:tav tm="0">
                                          <p:val>
                                            <p:strVal val="#ppt_x"/>
                                          </p:val>
                                        </p:tav>
                                        <p:tav tm="100000">
                                          <p:val>
                                            <p:strVal val="#ppt_x"/>
                                          </p:val>
                                        </p:tav>
                                      </p:tavLst>
                                    </p:anim>
                                    <p:anim calcmode="lin" valueType="num">
                                      <p:cBhvr>
                                        <p:cTn id="27" dur="1000" fill="hold"/>
                                        <p:tgtEl>
                                          <p:spTgt spid="4710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7107">
                                            <p:txEl>
                                              <p:pRg st="8" end="8"/>
                                            </p:txEl>
                                          </p:spTgt>
                                        </p:tgtEl>
                                        <p:attrNameLst>
                                          <p:attrName>style.visibility</p:attrName>
                                        </p:attrNameLst>
                                      </p:cBhvr>
                                      <p:to>
                                        <p:strVal val="visible"/>
                                      </p:to>
                                    </p:set>
                                    <p:animEffect transition="in" filter="fade">
                                      <p:cBhvr>
                                        <p:cTn id="32" dur="1000"/>
                                        <p:tgtEl>
                                          <p:spTgt spid="47107">
                                            <p:txEl>
                                              <p:pRg st="8" end="8"/>
                                            </p:txEl>
                                          </p:spTgt>
                                        </p:tgtEl>
                                      </p:cBhvr>
                                    </p:animEffect>
                                    <p:anim calcmode="lin" valueType="num">
                                      <p:cBhvr>
                                        <p:cTn id="33" dur="1000" fill="hold"/>
                                        <p:tgtEl>
                                          <p:spTgt spid="47107">
                                            <p:txEl>
                                              <p:pRg st="8" end="8"/>
                                            </p:txEl>
                                          </p:spTgt>
                                        </p:tgtEl>
                                        <p:attrNameLst>
                                          <p:attrName>ppt_x</p:attrName>
                                        </p:attrNameLst>
                                      </p:cBhvr>
                                      <p:tavLst>
                                        <p:tav tm="0">
                                          <p:val>
                                            <p:strVal val="#ppt_x"/>
                                          </p:val>
                                        </p:tav>
                                        <p:tav tm="100000">
                                          <p:val>
                                            <p:strVal val="#ppt_x"/>
                                          </p:val>
                                        </p:tav>
                                      </p:tavLst>
                                    </p:anim>
                                    <p:anim calcmode="lin" valueType="num">
                                      <p:cBhvr>
                                        <p:cTn id="34" dur="1000" fill="hold"/>
                                        <p:tgtEl>
                                          <p:spTgt spid="47107">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el 1">
            <a:extLst>
              <a:ext uri="{FF2B5EF4-FFF2-40B4-BE49-F238E27FC236}">
                <a16:creationId xmlns:a16="http://schemas.microsoft.com/office/drawing/2014/main" id="{448AE52C-D173-4E51-9F2C-C08C2E39651A}"/>
              </a:ext>
            </a:extLst>
          </p:cNvPr>
          <p:cNvSpPr>
            <a:spLocks noGrp="1" noChangeArrowheads="1"/>
          </p:cNvSpPr>
          <p:nvPr>
            <p:ph type="title"/>
          </p:nvPr>
        </p:nvSpPr>
        <p:spPr/>
        <p:txBody>
          <a:bodyPr/>
          <a:lstStyle/>
          <a:p>
            <a:pPr eaLnBrk="1" hangingPunct="1"/>
            <a:r>
              <a:rPr lang="nl-NL" altLang="nl-NL" b="1"/>
              <a:t>Energiebalans van de plant</a:t>
            </a:r>
          </a:p>
        </p:txBody>
      </p:sp>
      <p:sp>
        <p:nvSpPr>
          <p:cNvPr id="47107" name="Tijdelijke aanduiding voor inhoud 2">
            <a:extLst>
              <a:ext uri="{FF2B5EF4-FFF2-40B4-BE49-F238E27FC236}">
                <a16:creationId xmlns:a16="http://schemas.microsoft.com/office/drawing/2014/main" id="{074A6650-03AA-48A8-A91B-8219826E1C9E}"/>
              </a:ext>
            </a:extLst>
          </p:cNvPr>
          <p:cNvSpPr>
            <a:spLocks noGrp="1" noChangeArrowheads="1"/>
          </p:cNvSpPr>
          <p:nvPr>
            <p:ph idx="1"/>
          </p:nvPr>
        </p:nvSpPr>
        <p:spPr>
          <a:xfrm>
            <a:off x="756000" y="1825625"/>
            <a:ext cx="8416280" cy="4351338"/>
          </a:xfrm>
        </p:spPr>
        <p:txBody>
          <a:bodyPr/>
          <a:lstStyle/>
          <a:p>
            <a:pPr indent="0">
              <a:buNone/>
              <a:defRPr/>
            </a:pPr>
            <a:r>
              <a:rPr lang="nl-NL" altLang="nl-NL" b="1" dirty="0"/>
              <a:t>Warmte overdracht door straling:</a:t>
            </a:r>
            <a:br>
              <a:rPr lang="nl-NL" altLang="nl-NL" b="1" dirty="0"/>
            </a:br>
            <a:endParaRPr lang="nl-NL" altLang="nl-NL" b="1" dirty="0"/>
          </a:p>
          <a:p>
            <a:pPr marL="342900" indent="-342900">
              <a:defRPr/>
            </a:pPr>
            <a:r>
              <a:rPr lang="nl-NL" altLang="nl-NL" b="1" dirty="0"/>
              <a:t>Kortgolvige straling: </a:t>
            </a:r>
            <a:r>
              <a:rPr lang="nl-NL" altLang="nl-NL" dirty="0"/>
              <a:t>warmteoverdracht door de zon (instraling) of door assimilatieverlichting</a:t>
            </a:r>
          </a:p>
          <a:p>
            <a:pPr marL="342900" indent="-342900">
              <a:defRPr/>
            </a:pPr>
            <a:endParaRPr lang="nl-NL" altLang="nl-NL" b="1" dirty="0"/>
          </a:p>
          <a:p>
            <a:pPr marL="342900" indent="-342900">
              <a:defRPr/>
            </a:pPr>
            <a:r>
              <a:rPr lang="nl-NL" altLang="nl-NL" b="1" dirty="0"/>
              <a:t>Langgolvige straling: </a:t>
            </a:r>
            <a:r>
              <a:rPr lang="nl-NL" altLang="nl-NL" dirty="0"/>
              <a:t>(uitstraling </a:t>
            </a:r>
            <a:r>
              <a:rPr lang="nl-NL" altLang="nl-NL" dirty="0" err="1"/>
              <a:t>kasdek</a:t>
            </a:r>
            <a:r>
              <a:rPr lang="nl-NL" altLang="nl-NL" dirty="0"/>
              <a:t>-plant) die het gevolg is van temperatuur verschillen tussen objecten </a:t>
            </a:r>
            <a:br>
              <a:rPr lang="nl-NL" altLang="nl-NL" dirty="0"/>
            </a:br>
            <a:r>
              <a:rPr lang="nl-NL" altLang="nl-NL" dirty="0"/>
              <a:t>(verwarmingsbuis-plant)</a:t>
            </a:r>
            <a:br>
              <a:rPr lang="nl-NL" altLang="nl-NL" b="1" dirty="0"/>
            </a:br>
            <a:endParaRPr lang="nl-NL" altLang="nl-NL" b="1" dirty="0"/>
          </a:p>
        </p:txBody>
      </p:sp>
    </p:spTree>
    <p:extLst>
      <p:ext uri="{BB962C8B-B14F-4D97-AF65-F5344CB8AC3E}">
        <p14:creationId xmlns:p14="http://schemas.microsoft.com/office/powerpoint/2010/main" val="1972354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7107">
                                            <p:txEl>
                                              <p:pRg st="1" end="1"/>
                                            </p:txEl>
                                          </p:spTgt>
                                        </p:tgtEl>
                                        <p:attrNameLst>
                                          <p:attrName>style.visibility</p:attrName>
                                        </p:attrNameLst>
                                      </p:cBhvr>
                                      <p:to>
                                        <p:strVal val="visible"/>
                                      </p:to>
                                    </p:set>
                                    <p:animEffect transition="in" filter="fade">
                                      <p:cBhvr>
                                        <p:cTn id="7" dur="1000"/>
                                        <p:tgtEl>
                                          <p:spTgt spid="47107">
                                            <p:txEl>
                                              <p:pRg st="1" end="1"/>
                                            </p:txEl>
                                          </p:spTgt>
                                        </p:tgtEl>
                                      </p:cBhvr>
                                    </p:animEffect>
                                    <p:anim calcmode="lin" valueType="num">
                                      <p:cBhvr>
                                        <p:cTn id="8" dur="1000" fill="hold"/>
                                        <p:tgtEl>
                                          <p:spTgt spid="47107">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4710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7107">
                                            <p:txEl>
                                              <p:pRg st="3" end="3"/>
                                            </p:txEl>
                                          </p:spTgt>
                                        </p:tgtEl>
                                        <p:attrNameLst>
                                          <p:attrName>style.visibility</p:attrName>
                                        </p:attrNameLst>
                                      </p:cBhvr>
                                      <p:to>
                                        <p:strVal val="visible"/>
                                      </p:to>
                                    </p:set>
                                    <p:animEffect transition="in" filter="fade">
                                      <p:cBhvr>
                                        <p:cTn id="14" dur="1000"/>
                                        <p:tgtEl>
                                          <p:spTgt spid="47107">
                                            <p:txEl>
                                              <p:pRg st="3" end="3"/>
                                            </p:txEl>
                                          </p:spTgt>
                                        </p:tgtEl>
                                      </p:cBhvr>
                                    </p:animEffect>
                                    <p:anim calcmode="lin" valueType="num">
                                      <p:cBhvr>
                                        <p:cTn id="15" dur="1000" fill="hold"/>
                                        <p:tgtEl>
                                          <p:spTgt spid="47107">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710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8C8BF6-3411-7139-2CE8-9D4FFD0F83AD}"/>
              </a:ext>
            </a:extLst>
          </p:cNvPr>
          <p:cNvSpPr>
            <a:spLocks noGrp="1"/>
          </p:cNvSpPr>
          <p:nvPr>
            <p:ph type="title"/>
          </p:nvPr>
        </p:nvSpPr>
        <p:spPr/>
        <p:txBody>
          <a:bodyPr/>
          <a:lstStyle/>
          <a:p>
            <a:r>
              <a:rPr lang="nl-NL" dirty="0"/>
              <a:t>Wet van behoud van  energie</a:t>
            </a:r>
          </a:p>
        </p:txBody>
      </p:sp>
      <p:sp>
        <p:nvSpPr>
          <p:cNvPr id="3" name="Tijdelijke aanduiding voor inhoud 2">
            <a:extLst>
              <a:ext uri="{FF2B5EF4-FFF2-40B4-BE49-F238E27FC236}">
                <a16:creationId xmlns:a16="http://schemas.microsoft.com/office/drawing/2014/main" id="{037918F5-6383-5A3B-47EA-E17DF6F8AFDC}"/>
              </a:ext>
            </a:extLst>
          </p:cNvPr>
          <p:cNvSpPr>
            <a:spLocks noGrp="1"/>
          </p:cNvSpPr>
          <p:nvPr>
            <p:ph idx="1"/>
          </p:nvPr>
        </p:nvSpPr>
        <p:spPr>
          <a:xfrm>
            <a:off x="832919" y="1728000"/>
            <a:ext cx="8959081" cy="4351338"/>
          </a:xfrm>
        </p:spPr>
        <p:txBody>
          <a:bodyPr/>
          <a:lstStyle/>
          <a:p>
            <a:pPr indent="0">
              <a:buNone/>
              <a:defRPr/>
            </a:pPr>
            <a:r>
              <a:rPr lang="nl-NL" dirty="0"/>
              <a:t>De wet van behoud van energie bij planten of andere organismen houdt in dat de energie die er door straling, convectie of geleiding wordt toegevoegd gelijk is aan  de energie die weer vrij komt door bijvoorbeeld transpiratie, uitstraling, verbranding en fotosynthese (vastleggen van energie in weefsel). </a:t>
            </a:r>
          </a:p>
          <a:p>
            <a:pPr indent="0">
              <a:buNone/>
              <a:defRPr/>
            </a:pPr>
            <a:endParaRPr lang="nl-NL" dirty="0"/>
          </a:p>
          <a:p>
            <a:pPr indent="0">
              <a:buNone/>
              <a:defRPr/>
            </a:pPr>
            <a:endParaRPr lang="nl-NL" dirty="0"/>
          </a:p>
        </p:txBody>
      </p:sp>
    </p:spTree>
    <p:extLst>
      <p:ext uri="{BB962C8B-B14F-4D97-AF65-F5344CB8AC3E}">
        <p14:creationId xmlns:p14="http://schemas.microsoft.com/office/powerpoint/2010/main" val="1929563927"/>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3" ma:contentTypeDescription="Een nieuw document maken." ma:contentTypeScope="" ma:versionID="7ad115ce5f755b4691e270c5d252062f">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e4b87e40422693b1e039f8190d183956"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CA19EB-BADE-474A-91BD-35E5F319F469}">
  <ds:schemaRefs>
    <ds:schemaRef ds:uri="http://schemas.microsoft.com/office/2006/metadata/properties"/>
    <ds:schemaRef ds:uri="88fa185b-b6f4-4426-890a-edc6532e8d4f"/>
    <ds:schemaRef ds:uri="521c7c86-cc27-4cef-8605-4ebb03422227"/>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1411434F-F084-4432-98AC-FC021F046F6D}">
  <ds:schemaRefs>
    <ds:schemaRef ds:uri="http://schemas.microsoft.com/sharepoint/v3/contenttype/forms"/>
  </ds:schemaRefs>
</ds:datastoreItem>
</file>

<file path=customXml/itemProps3.xml><?xml version="1.0" encoding="utf-8"?>
<ds:datastoreItem xmlns:ds="http://schemas.openxmlformats.org/officeDocument/2006/customXml" ds:itemID="{C3FC85F4-4FEE-409D-AC87-D5781DCF99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Presentatie zone college</Template>
  <TotalTime>930</TotalTime>
  <Words>894</Words>
  <Application>Microsoft Office PowerPoint</Application>
  <PresentationFormat>Breedbeeld</PresentationFormat>
  <Paragraphs>151</Paragraphs>
  <Slides>25</Slides>
  <Notes>6</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25</vt:i4>
      </vt:variant>
    </vt:vector>
  </HeadingPairs>
  <TitlesOfParts>
    <vt:vector size="31" baseType="lpstr">
      <vt:lpstr>Arial</vt:lpstr>
      <vt:lpstr>ArialMT</vt:lpstr>
      <vt:lpstr>Calibri</vt:lpstr>
      <vt:lpstr>Calibri-Bold</vt:lpstr>
      <vt:lpstr>Wingdings</vt:lpstr>
      <vt:lpstr>Kantoorthema</vt:lpstr>
      <vt:lpstr>PowerPoint-presentatie</vt:lpstr>
      <vt:lpstr>Aftrap</vt:lpstr>
      <vt:lpstr>Plantbalansen</vt:lpstr>
      <vt:lpstr>Huidmondjes en plantbalansen</vt:lpstr>
      <vt:lpstr>Assimilaten balans: Source en Sink</vt:lpstr>
      <vt:lpstr>Assimilatenbalans bij optimale lichtbenutting</vt:lpstr>
      <vt:lpstr>Energiebalans van de plant</vt:lpstr>
      <vt:lpstr>Energiebalans van de plant</vt:lpstr>
      <vt:lpstr>Wet van behoud van  energie</vt:lpstr>
      <vt:lpstr>Wet van behoud van  energie</vt:lpstr>
      <vt:lpstr>Energie balans van de plant</vt:lpstr>
      <vt:lpstr>Energie Balans</vt:lpstr>
      <vt:lpstr>Energie Balans</vt:lpstr>
      <vt:lpstr>Energie Balans</vt:lpstr>
      <vt:lpstr>Verdamping in twee vormen</vt:lpstr>
      <vt:lpstr>Fluitketelverdamping (stralingsverdamping)</vt:lpstr>
      <vt:lpstr>Natte bol</vt:lpstr>
      <vt:lpstr>Energiebalans bladeren </vt:lpstr>
      <vt:lpstr>VPD (vapour pressure difference)</vt:lpstr>
      <vt:lpstr>VPD (vapour pressure difference)</vt:lpstr>
      <vt:lpstr>Huidmondjes en VPD</vt:lpstr>
      <vt:lpstr>De rol van de huidmondjes</vt:lpstr>
      <vt:lpstr>De rol van de huidmondjes</vt:lpstr>
      <vt:lpstr>Opdracht</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Gé Verbeek</dc:creator>
  <cp:lastModifiedBy>Gé Verbeek</cp:lastModifiedBy>
  <cp:revision>88</cp:revision>
  <dcterms:created xsi:type="dcterms:W3CDTF">2020-11-10T08:38:03Z</dcterms:created>
  <dcterms:modified xsi:type="dcterms:W3CDTF">2023-10-16T14:51:32Z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