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57C054-E428-4260-B335-DE97CD03F365}" v="769" dt="2023-10-16T15:18:25.065"/>
    <p1510:client id="{65DCAEF7-9C91-FFA9-3351-A9BF7BA79400}" v="17" dt="2022-01-15T09:49:35.392"/>
    <p1510:client id="{CD06FBAE-B67D-44C8-BC98-3825ECF67B66}" v="68" dt="2022-01-15T08:49:23.2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uk Doolaard (1010019)" userId="S::1010019@hr.nl::9adea1b4-c691-4230-8e4d-e08e57a962b3" providerId="AD" clId="Web-{6057C054-E428-4260-B335-DE97CD03F365}"/>
    <pc:docChg chg="addSld delSld modSld sldOrd addMainMaster delMainMaster">
      <pc:chgData name="Luuk Doolaard (1010019)" userId="S::1010019@hr.nl::9adea1b4-c691-4230-8e4d-e08e57a962b3" providerId="AD" clId="Web-{6057C054-E428-4260-B335-DE97CD03F365}" dt="2023-10-16T15:18:25.065" v="718" actId="1076"/>
      <pc:docMkLst>
        <pc:docMk/>
      </pc:docMkLst>
      <pc:sldChg chg="addSp delSp modSp mod ord modClrScheme chgLayout">
        <pc:chgData name="Luuk Doolaard (1010019)" userId="S::1010019@hr.nl::9adea1b4-c691-4230-8e4d-e08e57a962b3" providerId="AD" clId="Web-{6057C054-E428-4260-B335-DE97CD03F365}" dt="2023-10-16T15:12:16.804" v="662"/>
        <pc:sldMkLst>
          <pc:docMk/>
          <pc:sldMk cId="3351439039" sldId="256"/>
        </pc:sldMkLst>
        <pc:spChg chg="mod ord">
          <ac:chgData name="Luuk Doolaard (1010019)" userId="S::1010019@hr.nl::9adea1b4-c691-4230-8e4d-e08e57a962b3" providerId="AD" clId="Web-{6057C054-E428-4260-B335-DE97CD03F365}" dt="2023-10-16T14:38:13.699" v="17" actId="20577"/>
          <ac:spMkLst>
            <pc:docMk/>
            <pc:sldMk cId="3351439039" sldId="256"/>
            <ac:spMk id="2" creationId="{00000000-0000-0000-0000-000000000000}"/>
          </ac:spMkLst>
        </pc:spChg>
        <pc:spChg chg="add mod">
          <ac:chgData name="Luuk Doolaard (1010019)" userId="S::1010019@hr.nl::9adea1b4-c691-4230-8e4d-e08e57a962b3" providerId="AD" clId="Web-{6057C054-E428-4260-B335-DE97CD03F365}" dt="2023-10-16T15:03:12.304" v="530" actId="20577"/>
          <ac:spMkLst>
            <pc:docMk/>
            <pc:sldMk cId="3351439039" sldId="256"/>
            <ac:spMk id="3" creationId="{B2FC0DCC-A552-55D2-9DA5-610CBDD7986F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4:40:05.687" v="32"/>
          <ac:spMkLst>
            <pc:docMk/>
            <pc:sldMk cId="3351439039" sldId="256"/>
            <ac:spMk id="4" creationId="{B28596DF-023B-05D6-54FB-5F04AD80C15D}"/>
          </ac:spMkLst>
        </pc:spChg>
        <pc:spChg chg="add mod">
          <ac:chgData name="Luuk Doolaard (1010019)" userId="S::1010019@hr.nl::9adea1b4-c691-4230-8e4d-e08e57a962b3" providerId="AD" clId="Web-{6057C054-E428-4260-B335-DE97CD03F365}" dt="2023-10-16T15:03:19.258" v="533" actId="20577"/>
          <ac:spMkLst>
            <pc:docMk/>
            <pc:sldMk cId="3351439039" sldId="256"/>
            <ac:spMk id="5" creationId="{3FC46731-D0BE-B94B-6DD6-FCD86ED30F4F}"/>
          </ac:spMkLst>
        </pc:spChg>
        <pc:picChg chg="del">
          <ac:chgData name="Luuk Doolaard (1010019)" userId="S::1010019@hr.nl::9adea1b4-c691-4230-8e4d-e08e57a962b3" providerId="AD" clId="Web-{6057C054-E428-4260-B335-DE97CD03F365}" dt="2023-10-16T14:38:00.589" v="1"/>
          <ac:picMkLst>
            <pc:docMk/>
            <pc:sldMk cId="3351439039" sldId="256"/>
            <ac:picMk id="1026" creationId="{276CBB73-5FF2-4672-A16B-F6D8C40EAD51}"/>
          </ac:picMkLst>
        </pc:picChg>
        <pc:picChg chg="del mod">
          <ac:chgData name="Luuk Doolaard (1010019)" userId="S::1010019@hr.nl::9adea1b4-c691-4230-8e4d-e08e57a962b3" providerId="AD" clId="Web-{6057C054-E428-4260-B335-DE97CD03F365}" dt="2023-10-16T14:38:01.668" v="3"/>
          <ac:picMkLst>
            <pc:docMk/>
            <pc:sldMk cId="3351439039" sldId="256"/>
            <ac:picMk id="1028" creationId="{BC326B19-8DB2-4E45-921A-60A12E07FAB5}"/>
          </ac:picMkLst>
        </pc:pic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527" v="11"/>
        <pc:sldMkLst>
          <pc:docMk/>
          <pc:sldMk cId="3036494364" sldId="257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3036494364" sldId="257"/>
            <ac:spMk id="2" creationId="{DBB4A640-DAE3-4146-BBCA-FD4E821B96C2}"/>
          </ac:spMkLst>
        </pc:spChg>
      </pc:sldChg>
      <pc:sldChg chg="modSp new">
        <pc:chgData name="Luuk Doolaard (1010019)" userId="S::1010019@hr.nl::9adea1b4-c691-4230-8e4d-e08e57a962b3" providerId="AD" clId="Web-{6057C054-E428-4260-B335-DE97CD03F365}" dt="2023-10-16T14:42:14.815" v="96" actId="20577"/>
        <pc:sldMkLst>
          <pc:docMk/>
          <pc:sldMk cId="3706464515" sldId="257"/>
        </pc:sldMkLst>
        <pc:spChg chg="mod">
          <ac:chgData name="Luuk Doolaard (1010019)" userId="S::1010019@hr.nl::9adea1b4-c691-4230-8e4d-e08e57a962b3" providerId="AD" clId="Web-{6057C054-E428-4260-B335-DE97CD03F365}" dt="2023-10-16T14:41:10.001" v="59" actId="20577"/>
          <ac:spMkLst>
            <pc:docMk/>
            <pc:sldMk cId="3706464515" sldId="257"/>
            <ac:spMk id="2" creationId="{00B220EB-46AD-1C8E-6CE8-19B8BD4B70B6}"/>
          </ac:spMkLst>
        </pc:spChg>
        <pc:spChg chg="mod">
          <ac:chgData name="Luuk Doolaard (1010019)" userId="S::1010019@hr.nl::9adea1b4-c691-4230-8e4d-e08e57a962b3" providerId="AD" clId="Web-{6057C054-E428-4260-B335-DE97CD03F365}" dt="2023-10-16T14:42:14.815" v="96" actId="20577"/>
          <ac:spMkLst>
            <pc:docMk/>
            <pc:sldMk cId="3706464515" sldId="257"/>
            <ac:spMk id="3" creationId="{C91B02B9-52DD-103B-6670-BB84F7EA793F}"/>
          </ac:spMkLst>
        </pc:spChg>
      </pc:sldChg>
      <pc:sldChg chg="del mod ord modClrScheme chgLayout">
        <pc:chgData name="Luuk Doolaard (1010019)" userId="S::1010019@hr.nl::9adea1b4-c691-4230-8e4d-e08e57a962b3" providerId="AD" clId="Web-{6057C054-E428-4260-B335-DE97CD03F365}" dt="2023-10-16T14:38:08.511" v="10"/>
        <pc:sldMkLst>
          <pc:docMk/>
          <pc:sldMk cId="876147977" sldId="258"/>
        </pc:sldMkLst>
      </pc:sldChg>
      <pc:sldChg chg="addSp delSp modSp new">
        <pc:chgData name="Luuk Doolaard (1010019)" userId="S::1010019@hr.nl::9adea1b4-c691-4230-8e4d-e08e57a962b3" providerId="AD" clId="Web-{6057C054-E428-4260-B335-DE97CD03F365}" dt="2023-10-16T14:53:02.834" v="279" actId="1076"/>
        <pc:sldMkLst>
          <pc:docMk/>
          <pc:sldMk cId="1109010868" sldId="258"/>
        </pc:sldMkLst>
        <pc:spChg chg="mod">
          <ac:chgData name="Luuk Doolaard (1010019)" userId="S::1010019@hr.nl::9adea1b4-c691-4230-8e4d-e08e57a962b3" providerId="AD" clId="Web-{6057C054-E428-4260-B335-DE97CD03F365}" dt="2023-10-16T14:42:21.066" v="101" actId="20577"/>
          <ac:spMkLst>
            <pc:docMk/>
            <pc:sldMk cId="1109010868" sldId="258"/>
            <ac:spMk id="2" creationId="{BE29E536-2AED-3EE7-2C68-F29C0576BE1C}"/>
          </ac:spMkLst>
        </pc:spChg>
        <pc:spChg chg="mod">
          <ac:chgData name="Luuk Doolaard (1010019)" userId="S::1010019@hr.nl::9adea1b4-c691-4230-8e4d-e08e57a962b3" providerId="AD" clId="Web-{6057C054-E428-4260-B335-DE97CD03F365}" dt="2023-10-16T14:45:46.259" v="186" actId="20577"/>
          <ac:spMkLst>
            <pc:docMk/>
            <pc:sldMk cId="1109010868" sldId="258"/>
            <ac:spMk id="3" creationId="{0A8E9BFC-E17A-298F-942A-21A9DA640D3D}"/>
          </ac:spMkLst>
        </pc:spChg>
        <pc:spChg chg="add del mod">
          <ac:chgData name="Luuk Doolaard (1010019)" userId="S::1010019@hr.nl::9adea1b4-c691-4230-8e4d-e08e57a962b3" providerId="AD" clId="Web-{6057C054-E428-4260-B335-DE97CD03F365}" dt="2023-10-16T14:46:14.557" v="187"/>
          <ac:spMkLst>
            <pc:docMk/>
            <pc:sldMk cId="1109010868" sldId="258"/>
            <ac:spMk id="7" creationId="{3BC648C7-CAB9-1379-F401-DBC529D70B41}"/>
          </ac:spMkLst>
        </pc:spChg>
        <pc:picChg chg="add mod">
          <ac:chgData name="Luuk Doolaard (1010019)" userId="S::1010019@hr.nl::9adea1b4-c691-4230-8e4d-e08e57a962b3" providerId="AD" clId="Web-{6057C054-E428-4260-B335-DE97CD03F365}" dt="2023-10-16T14:52:55.099" v="274" actId="1076"/>
          <ac:picMkLst>
            <pc:docMk/>
            <pc:sldMk cId="1109010868" sldId="258"/>
            <ac:picMk id="4" creationId="{2D04C430-016D-1527-9406-310D1EB29995}"/>
          </ac:picMkLst>
        </pc:picChg>
        <pc:picChg chg="add del mod">
          <ac:chgData name="Luuk Doolaard (1010019)" userId="S::1010019@hr.nl::9adea1b4-c691-4230-8e4d-e08e57a962b3" providerId="AD" clId="Web-{6057C054-E428-4260-B335-DE97CD03F365}" dt="2023-10-16T14:45:25.024" v="180"/>
          <ac:picMkLst>
            <pc:docMk/>
            <pc:sldMk cId="1109010868" sldId="258"/>
            <ac:picMk id="5" creationId="{C06E7F91-730B-F84B-779D-8057FDADF044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4:53:02.834" v="279" actId="1076"/>
          <ac:picMkLst>
            <pc:docMk/>
            <pc:sldMk cId="1109010868" sldId="258"/>
            <ac:picMk id="8" creationId="{D8588680-C832-3F6D-2EFB-81F4489675FE}"/>
          </ac:picMkLst>
        </pc:pic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433" v="8"/>
        <pc:sldMkLst>
          <pc:docMk/>
          <pc:sldMk cId="1331116017" sldId="259"/>
        </pc:sldMkLst>
        <pc:picChg chg="mod ord">
          <ac:chgData name="Luuk Doolaard (1010019)" userId="S::1010019@hr.nl::9adea1b4-c691-4230-8e4d-e08e57a962b3" providerId="AD" clId="Web-{6057C054-E428-4260-B335-DE97CD03F365}" dt="2023-10-16T14:36:07.352" v="0"/>
          <ac:picMkLst>
            <pc:docMk/>
            <pc:sldMk cId="1331116017" sldId="259"/>
            <ac:picMk id="7" creationId="{0BA4BD50-AE7D-446C-AE63-2C1F3806623B}"/>
          </ac:picMkLst>
        </pc:picChg>
      </pc:sldChg>
      <pc:sldChg chg="addSp delSp modSp new mod setBg">
        <pc:chgData name="Luuk Doolaard (1010019)" userId="S::1010019@hr.nl::9adea1b4-c691-4230-8e4d-e08e57a962b3" providerId="AD" clId="Web-{6057C054-E428-4260-B335-DE97CD03F365}" dt="2023-10-16T15:05:33.121" v="579" actId="20577"/>
        <pc:sldMkLst>
          <pc:docMk/>
          <pc:sldMk cId="2691688895" sldId="259"/>
        </pc:sldMkLst>
        <pc:spChg chg="mod ord">
          <ac:chgData name="Luuk Doolaard (1010019)" userId="S::1010019@hr.nl::9adea1b4-c691-4230-8e4d-e08e57a962b3" providerId="AD" clId="Web-{6057C054-E428-4260-B335-DE97CD03F365}" dt="2023-10-16T14:47:21.824" v="200"/>
          <ac:spMkLst>
            <pc:docMk/>
            <pc:sldMk cId="2691688895" sldId="259"/>
            <ac:spMk id="2" creationId="{393A95B0-DF2E-6D4F-8D43-47388925706D}"/>
          </ac:spMkLst>
        </pc:spChg>
        <pc:spChg chg="del">
          <ac:chgData name="Luuk Doolaard (1010019)" userId="S::1010019@hr.nl::9adea1b4-c691-4230-8e4d-e08e57a962b3" providerId="AD" clId="Web-{6057C054-E428-4260-B335-DE97CD03F365}" dt="2023-10-16T14:47:01.855" v="198"/>
          <ac:spMkLst>
            <pc:docMk/>
            <pc:sldMk cId="2691688895" sldId="259"/>
            <ac:spMk id="3" creationId="{E98A556E-3025-218E-9C4A-41C0D5BFFFA1}"/>
          </ac:spMkLst>
        </pc:spChg>
        <pc:spChg chg="add mod">
          <ac:chgData name="Luuk Doolaard (1010019)" userId="S::1010019@hr.nl::9adea1b4-c691-4230-8e4d-e08e57a962b3" providerId="AD" clId="Web-{6057C054-E428-4260-B335-DE97CD03F365}" dt="2023-10-16T15:04:48.682" v="556" actId="1076"/>
          <ac:spMkLst>
            <pc:docMk/>
            <pc:sldMk cId="2691688895" sldId="259"/>
            <ac:spMk id="5" creationId="{0DBCCC59-DDE2-0F81-D216-0E6EFADC49A0}"/>
          </ac:spMkLst>
        </pc:spChg>
        <pc:spChg chg="add mod">
          <ac:chgData name="Luuk Doolaard (1010019)" userId="S::1010019@hr.nl::9adea1b4-c691-4230-8e4d-e08e57a962b3" providerId="AD" clId="Web-{6057C054-E428-4260-B335-DE97CD03F365}" dt="2023-10-16T15:05:33.121" v="579" actId="20577"/>
          <ac:spMkLst>
            <pc:docMk/>
            <pc:sldMk cId="2691688895" sldId="259"/>
            <ac:spMk id="6" creationId="{CD588813-7781-05AA-A0E7-5FA0085793DB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4:47:21.824" v="200"/>
          <ac:spMkLst>
            <pc:docMk/>
            <pc:sldMk cId="2691688895" sldId="259"/>
            <ac:spMk id="13" creationId="{FE5ECD52-6A23-4FF4-8C32-7B5DE9973ADA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4:47:21.824" v="200"/>
          <ac:spMkLst>
            <pc:docMk/>
            <pc:sldMk cId="2691688895" sldId="259"/>
            <ac:spMk id="19" creationId="{45624C63-3CCA-4EA6-B822-6E710A82062B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4:47:21.824" v="200"/>
          <ac:spMkLst>
            <pc:docMk/>
            <pc:sldMk cId="2691688895" sldId="259"/>
            <ac:spMk id="21" creationId="{A4322390-8B58-46BE-88EB-D9FD30C08743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4:47:21.824" v="200"/>
          <ac:spMkLst>
            <pc:docMk/>
            <pc:sldMk cId="2691688895" sldId="259"/>
            <ac:spMk id="23" creationId="{C885E190-58DD-42DD-A4A8-401E15C92A52}"/>
          </ac:spMkLst>
        </pc:spChg>
        <pc:picChg chg="add mod ord">
          <ac:chgData name="Luuk Doolaard (1010019)" userId="S::1010019@hr.nl::9adea1b4-c691-4230-8e4d-e08e57a962b3" providerId="AD" clId="Web-{6057C054-E428-4260-B335-DE97CD03F365}" dt="2023-10-16T14:47:49.544" v="207"/>
          <ac:picMkLst>
            <pc:docMk/>
            <pc:sldMk cId="2691688895" sldId="259"/>
            <ac:picMk id="4" creationId="{5C97BF1E-995D-6AC1-1135-6803BEF93C18}"/>
          </ac:picMkLst>
        </pc:picChg>
        <pc:picChg chg="add del">
          <ac:chgData name="Luuk Doolaard (1010019)" userId="S::1010019@hr.nl::9adea1b4-c691-4230-8e4d-e08e57a962b3" providerId="AD" clId="Web-{6057C054-E428-4260-B335-DE97CD03F365}" dt="2023-10-16T14:47:21.824" v="200"/>
          <ac:picMkLst>
            <pc:docMk/>
            <pc:sldMk cId="2691688895" sldId="259"/>
            <ac:picMk id="9" creationId="{26E32CE1-D113-412E-9933-113646E21F53}"/>
          </ac:picMkLst>
        </pc:picChg>
        <pc:picChg chg="add del">
          <ac:chgData name="Luuk Doolaard (1010019)" userId="S::1010019@hr.nl::9adea1b4-c691-4230-8e4d-e08e57a962b3" providerId="AD" clId="Web-{6057C054-E428-4260-B335-DE97CD03F365}" dt="2023-10-16T14:47:21.824" v="200"/>
          <ac:picMkLst>
            <pc:docMk/>
            <pc:sldMk cId="2691688895" sldId="259"/>
            <ac:picMk id="11" creationId="{117B7C8B-175B-4009-808B-9F66FD108AB3}"/>
          </ac:picMkLst>
        </pc:picChg>
        <pc:picChg chg="add del">
          <ac:chgData name="Luuk Doolaard (1010019)" userId="S::1010019@hr.nl::9adea1b4-c691-4230-8e4d-e08e57a962b3" providerId="AD" clId="Web-{6057C054-E428-4260-B335-DE97CD03F365}" dt="2023-10-16T14:47:21.824" v="200"/>
          <ac:picMkLst>
            <pc:docMk/>
            <pc:sldMk cId="2691688895" sldId="259"/>
            <ac:picMk id="15" creationId="{5C3F2B96-5F34-41C9-8E37-A9CD279A4270}"/>
          </ac:picMkLst>
        </pc:picChg>
        <pc:picChg chg="add del">
          <ac:chgData name="Luuk Doolaard (1010019)" userId="S::1010019@hr.nl::9adea1b4-c691-4230-8e4d-e08e57a962b3" providerId="AD" clId="Web-{6057C054-E428-4260-B335-DE97CD03F365}" dt="2023-10-16T14:47:21.824" v="200"/>
          <ac:picMkLst>
            <pc:docMk/>
            <pc:sldMk cId="2691688895" sldId="259"/>
            <ac:picMk id="17" creationId="{9A4E02BF-4F0E-44E2-A489-075900B7866C}"/>
          </ac:picMkLst>
        </pc:picChg>
      </pc:sldChg>
      <pc:sldChg chg="addSp modSp new mod setBg">
        <pc:chgData name="Luuk Doolaard (1010019)" userId="S::1010019@hr.nl::9adea1b4-c691-4230-8e4d-e08e57a962b3" providerId="AD" clId="Web-{6057C054-E428-4260-B335-DE97CD03F365}" dt="2023-10-16T14:52:01.223" v="269"/>
        <pc:sldMkLst>
          <pc:docMk/>
          <pc:sldMk cId="775522240" sldId="260"/>
        </pc:sldMkLst>
        <pc:spChg chg="mod">
          <ac:chgData name="Luuk Doolaard (1010019)" userId="S::1010019@hr.nl::9adea1b4-c691-4230-8e4d-e08e57a962b3" providerId="AD" clId="Web-{6057C054-E428-4260-B335-DE97CD03F365}" dt="2023-10-16T14:51:19.425" v="254"/>
          <ac:spMkLst>
            <pc:docMk/>
            <pc:sldMk cId="775522240" sldId="260"/>
            <ac:spMk id="2" creationId="{890E5D03-485A-0C38-21E6-FC2D911FD7EB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51:19.425" v="254"/>
          <ac:spMkLst>
            <pc:docMk/>
            <pc:sldMk cId="775522240" sldId="260"/>
            <ac:spMk id="3" creationId="{F41D7FEC-7DD8-A8D5-B536-89247A19CD93}"/>
          </ac:spMkLst>
        </pc:spChg>
        <pc:spChg chg="add">
          <ac:chgData name="Luuk Doolaard (1010019)" userId="S::1010019@hr.nl::9adea1b4-c691-4230-8e4d-e08e57a962b3" providerId="AD" clId="Web-{6057C054-E428-4260-B335-DE97CD03F365}" dt="2023-10-16T14:51:19.425" v="254"/>
          <ac:spMkLst>
            <pc:docMk/>
            <pc:sldMk cId="775522240" sldId="260"/>
            <ac:spMk id="12" creationId="{6B41991E-FEAE-49BB-BDDD-80639BB61C96}"/>
          </ac:spMkLst>
        </pc:spChg>
        <pc:picChg chg="add mod">
          <ac:chgData name="Luuk Doolaard (1010019)" userId="S::1010019@hr.nl::9adea1b4-c691-4230-8e4d-e08e57a962b3" providerId="AD" clId="Web-{6057C054-E428-4260-B335-DE97CD03F365}" dt="2023-10-16T14:51:19.425" v="254"/>
          <ac:picMkLst>
            <pc:docMk/>
            <pc:sldMk cId="775522240" sldId="260"/>
            <ac:picMk id="4" creationId="{7725A3BA-E65B-45E9-A3AD-09A92348E9A7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4:51:19.425" v="254"/>
          <ac:picMkLst>
            <pc:docMk/>
            <pc:sldMk cId="775522240" sldId="260"/>
            <ac:picMk id="5" creationId="{16369221-9FC4-B7E7-151B-94494558514F}"/>
          </ac:picMkLst>
        </pc:picChg>
        <pc:picChg chg="add mod ord modCrop">
          <ac:chgData name="Luuk Doolaard (1010019)" userId="S::1010019@hr.nl::9adea1b4-c691-4230-8e4d-e08e57a962b3" providerId="AD" clId="Web-{6057C054-E428-4260-B335-DE97CD03F365}" dt="2023-10-16T14:52:01.223" v="269"/>
          <ac:picMkLst>
            <pc:docMk/>
            <pc:sldMk cId="775522240" sldId="260"/>
            <ac:picMk id="6" creationId="{EFDE6D88-F5A2-41BF-2EA1-290866026A6B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4:51:19.425" v="254"/>
          <ac:picMkLst>
            <pc:docMk/>
            <pc:sldMk cId="775522240" sldId="260"/>
            <ac:picMk id="7" creationId="{5E741823-4973-77F6-83D9-3DD2319AA136}"/>
          </ac:picMkLst>
        </pc:pic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402" v="6"/>
        <pc:sldMkLst>
          <pc:docMk/>
          <pc:sldMk cId="3607319450" sldId="260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3607319450" sldId="260"/>
            <ac:spMk id="2" creationId="{04AE5C08-5562-4BB6-BC6C-859D10CA6483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3607319450" sldId="260"/>
            <ac:spMk id="3" creationId="{A734B20E-06AA-48B5-BB5C-29AF595B6E62}"/>
          </ac:spMkLst>
        </pc:sp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386" v="5"/>
        <pc:sldMkLst>
          <pc:docMk/>
          <pc:sldMk cId="467808574" sldId="261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467808574" sldId="261"/>
            <ac:spMk id="2" creationId="{67DA3B57-67FE-402F-9AB6-2759B9BC30FC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467808574" sldId="261"/>
            <ac:spMk id="3" creationId="{DC6FB9F0-0599-40BA-929E-5750AB0BC101}"/>
          </ac:spMkLst>
        </pc:spChg>
      </pc:sldChg>
      <pc:sldChg chg="addSp delSp modSp new">
        <pc:chgData name="Luuk Doolaard (1010019)" userId="S::1010019@hr.nl::9adea1b4-c691-4230-8e4d-e08e57a962b3" providerId="AD" clId="Web-{6057C054-E428-4260-B335-DE97CD03F365}" dt="2023-10-16T15:02:52.523" v="528" actId="1076"/>
        <pc:sldMkLst>
          <pc:docMk/>
          <pc:sldMk cId="2358916496" sldId="261"/>
        </pc:sldMkLst>
        <pc:spChg chg="mod">
          <ac:chgData name="Luuk Doolaard (1010019)" userId="S::1010019@hr.nl::9adea1b4-c691-4230-8e4d-e08e57a962b3" providerId="AD" clId="Web-{6057C054-E428-4260-B335-DE97CD03F365}" dt="2023-10-16T14:53:25.288" v="281" actId="20577"/>
          <ac:spMkLst>
            <pc:docMk/>
            <pc:sldMk cId="2358916496" sldId="261"/>
            <ac:spMk id="2" creationId="{4A2A53AA-ADB3-6F4A-4E71-D1F0591FB0F6}"/>
          </ac:spMkLst>
        </pc:spChg>
        <pc:spChg chg="mod">
          <ac:chgData name="Luuk Doolaard (1010019)" userId="S::1010019@hr.nl::9adea1b4-c691-4230-8e4d-e08e57a962b3" providerId="AD" clId="Web-{6057C054-E428-4260-B335-DE97CD03F365}" dt="2023-10-16T14:57:24.919" v="469" actId="14100"/>
          <ac:spMkLst>
            <pc:docMk/>
            <pc:sldMk cId="2358916496" sldId="261"/>
            <ac:spMk id="3" creationId="{1E97997F-0676-2356-109B-0517F3FBBECA}"/>
          </ac:spMkLst>
        </pc:spChg>
        <pc:picChg chg="add mod">
          <ac:chgData name="Luuk Doolaard (1010019)" userId="S::1010019@hr.nl::9adea1b4-c691-4230-8e4d-e08e57a962b3" providerId="AD" clId="Web-{6057C054-E428-4260-B335-DE97CD03F365}" dt="2023-10-16T15:02:26.100" v="508" actId="14100"/>
          <ac:picMkLst>
            <pc:docMk/>
            <pc:sldMk cId="2358916496" sldId="261"/>
            <ac:picMk id="4" creationId="{76E9D5E7-6B4D-F4A7-441B-9797FD8804FA}"/>
          </ac:picMkLst>
        </pc:picChg>
        <pc:picChg chg="add del mod">
          <ac:chgData name="Luuk Doolaard (1010019)" userId="S::1010019@hr.nl::9adea1b4-c691-4230-8e4d-e08e57a962b3" providerId="AD" clId="Web-{6057C054-E428-4260-B335-DE97CD03F365}" dt="2023-10-16T15:02:01.630" v="489"/>
          <ac:picMkLst>
            <pc:docMk/>
            <pc:sldMk cId="2358916496" sldId="261"/>
            <ac:picMk id="5" creationId="{329E44DC-687E-0DE0-C98C-2336DA73A3BD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36.303" v="521" actId="14100"/>
          <ac:picMkLst>
            <pc:docMk/>
            <pc:sldMk cId="2358916496" sldId="261"/>
            <ac:picMk id="6" creationId="{2C2915FA-8B60-C811-BB7D-4E3FA4CD300A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52.523" v="528" actId="1076"/>
          <ac:picMkLst>
            <pc:docMk/>
            <pc:sldMk cId="2358916496" sldId="261"/>
            <ac:picMk id="7" creationId="{7D90D63F-F1B0-9D90-2612-4E81F25F62C5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49.413" v="527" actId="1076"/>
          <ac:picMkLst>
            <pc:docMk/>
            <pc:sldMk cId="2358916496" sldId="261"/>
            <ac:picMk id="8" creationId="{32C39C6D-B9F9-3107-C7A5-8A68F361B9CC}"/>
          </ac:picMkLst>
        </pc:picChg>
        <pc:picChg chg="add del mod">
          <ac:chgData name="Luuk Doolaard (1010019)" userId="S::1010019@hr.nl::9adea1b4-c691-4230-8e4d-e08e57a962b3" providerId="AD" clId="Web-{6057C054-E428-4260-B335-DE97CD03F365}" dt="2023-10-16T15:02:10.303" v="496"/>
          <ac:picMkLst>
            <pc:docMk/>
            <pc:sldMk cId="2358916496" sldId="261"/>
            <ac:picMk id="9" creationId="{09B969C3-6CBF-7BF2-416E-2293E637E2E4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46.741" v="526" actId="1076"/>
          <ac:picMkLst>
            <pc:docMk/>
            <pc:sldMk cId="2358916496" sldId="261"/>
            <ac:picMk id="10" creationId="{2691CE37-082E-9E46-F337-A135982E009B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44.913" v="525" actId="1076"/>
          <ac:picMkLst>
            <pc:docMk/>
            <pc:sldMk cId="2358916496" sldId="261"/>
            <ac:picMk id="11" creationId="{9E389452-A7A2-EAA8-EEE2-1DC1BBCFDF9E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42.303" v="524" actId="1076"/>
          <ac:picMkLst>
            <pc:docMk/>
            <pc:sldMk cId="2358916496" sldId="261"/>
            <ac:picMk id="12" creationId="{302CC4EF-26B0-AED3-C522-C1BE4786FEC9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02:40.350" v="523" actId="1076"/>
          <ac:picMkLst>
            <pc:docMk/>
            <pc:sldMk cId="2358916496" sldId="261"/>
            <ac:picMk id="13" creationId="{8FDAAA33-EDE0-6C99-C815-1B8A6823D9D7}"/>
          </ac:picMkLst>
        </pc:picChg>
      </pc:sldChg>
      <pc:sldChg chg="addSp delSp modSp new mod setBg setClrOvrMap">
        <pc:chgData name="Luuk Doolaard (1010019)" userId="S::1010019@hr.nl::9adea1b4-c691-4230-8e4d-e08e57a962b3" providerId="AD" clId="Web-{6057C054-E428-4260-B335-DE97CD03F365}" dt="2023-10-16T15:11:52.053" v="660"/>
        <pc:sldMkLst>
          <pc:docMk/>
          <pc:sldMk cId="599402305" sldId="262"/>
        </pc:sldMkLst>
        <pc:spChg chg="mod">
          <ac:chgData name="Luuk Doolaard (1010019)" userId="S::1010019@hr.nl::9adea1b4-c691-4230-8e4d-e08e57a962b3" providerId="AD" clId="Web-{6057C054-E428-4260-B335-DE97CD03F365}" dt="2023-10-16T15:11:40.647" v="658"/>
          <ac:spMkLst>
            <pc:docMk/>
            <pc:sldMk cId="599402305" sldId="262"/>
            <ac:spMk id="2" creationId="{9541118F-BA83-F01F-8667-2FE170D69CA9}"/>
          </ac:spMkLst>
        </pc:spChg>
        <pc:spChg chg="del mod">
          <ac:chgData name="Luuk Doolaard (1010019)" userId="S::1010019@hr.nl::9adea1b4-c691-4230-8e4d-e08e57a962b3" providerId="AD" clId="Web-{6057C054-E428-4260-B335-DE97CD03F365}" dt="2023-10-16T15:11:06.333" v="654"/>
          <ac:spMkLst>
            <pc:docMk/>
            <pc:sldMk cId="599402305" sldId="262"/>
            <ac:spMk id="3" creationId="{86469F97-7101-8CA7-45D8-910C8932D0B3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9" creationId="{81E3F4E1-B084-4FFF-9627-13782BE0BE4A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11" creationId="{1F8051AB-C2F8-461F-812A-3E58862141B3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13" creationId="{481E0C28-CB2F-425F-98C5-AF23B9B704DF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15" creationId="{2DB2879C-F0B1-4195-A323-E97B6065A78E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40.647" v="658"/>
          <ac:spMkLst>
            <pc:docMk/>
            <pc:sldMk cId="599402305" sldId="262"/>
            <ac:spMk id="20" creationId="{25482F9D-E110-434E-9B4F-41A3F5CB2A2F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40.647" v="658"/>
          <ac:spMkLst>
            <pc:docMk/>
            <pc:sldMk cId="599402305" sldId="262"/>
            <ac:spMk id="22" creationId="{5779FF2E-BB5C-4805-AAD5-275495A2B7EF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40.647" v="658"/>
          <ac:spMkLst>
            <pc:docMk/>
            <pc:sldMk cId="599402305" sldId="262"/>
            <ac:spMk id="24" creationId="{6EB83258-50E7-4A51-8C48-ADA7CD7FCA02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40.647" v="658"/>
          <ac:spMkLst>
            <pc:docMk/>
            <pc:sldMk cId="599402305" sldId="262"/>
            <ac:spMk id="26" creationId="{A4188960-1398-409C-BA5D-F87CCB743390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28" creationId="{81E3F4E1-B084-4FFF-9627-13782BE0BE4A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29" creationId="{1F8051AB-C2F8-461F-812A-3E58862141B3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30" creationId="{481E0C28-CB2F-425F-98C5-AF23B9B704DF}"/>
          </ac:spMkLst>
        </pc:spChg>
        <pc:spChg chg="add del">
          <ac:chgData name="Luuk Doolaard (1010019)" userId="S::1010019@hr.nl::9adea1b4-c691-4230-8e4d-e08e57a962b3" providerId="AD" clId="Web-{6057C054-E428-4260-B335-DE97CD03F365}" dt="2023-10-16T15:11:52.053" v="660"/>
          <ac:spMkLst>
            <pc:docMk/>
            <pc:sldMk cId="599402305" sldId="262"/>
            <ac:spMk id="31" creationId="{2DB2879C-F0B1-4195-A323-E97B6065A78E}"/>
          </ac:spMkLst>
        </pc:spChg>
        <pc:graphicFrameChg chg="add mod modGraphic">
          <ac:chgData name="Luuk Doolaard (1010019)" userId="S::1010019@hr.nl::9adea1b4-c691-4230-8e4d-e08e57a962b3" providerId="AD" clId="Web-{6057C054-E428-4260-B335-DE97CD03F365}" dt="2023-10-16T15:11:52.053" v="660"/>
          <ac:graphicFrameMkLst>
            <pc:docMk/>
            <pc:sldMk cId="599402305" sldId="262"/>
            <ac:graphicFrameMk id="5" creationId="{927D201C-270D-BF7F-B740-384A10E5E492}"/>
          </ac:graphicFrameMkLst>
        </pc:graphicFrame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9.949" v="13"/>
        <pc:sldMkLst>
          <pc:docMk/>
          <pc:sldMk cId="2784886426" sldId="262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2784886426" sldId="262"/>
            <ac:spMk id="2" creationId="{A1E7745C-9F6B-4C23-A4C1-5CEFA826EE0E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2784886426" sldId="262"/>
            <ac:spMk id="3" creationId="{4CC25248-C319-45D5-8A24-0526DB5B89CE}"/>
          </ac:spMkLst>
        </pc:spChg>
      </pc:sldChg>
      <pc:sldChg chg="new del">
        <pc:chgData name="Luuk Doolaard (1010019)" userId="S::1010019@hr.nl::9adea1b4-c691-4230-8e4d-e08e57a962b3" providerId="AD" clId="Web-{6057C054-E428-4260-B335-DE97CD03F365}" dt="2023-10-16T15:03:35.164" v="535"/>
        <pc:sldMkLst>
          <pc:docMk/>
          <pc:sldMk cId="4235579124" sldId="262"/>
        </pc:sldMkLst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340" v="4"/>
        <pc:sldMkLst>
          <pc:docMk/>
          <pc:sldMk cId="215673400" sldId="263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215673400" sldId="263"/>
            <ac:spMk id="2" creationId="{ADB8B61C-D482-4C59-B78C-6BCB908986E7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215673400" sldId="263"/>
            <ac:spMk id="3" creationId="{8350A584-0D93-4E50-9596-0EFD93273756}"/>
          </ac:spMkLst>
        </pc:spChg>
      </pc:sldChg>
      <pc:sldChg chg="addSp modSp new">
        <pc:chgData name="Luuk Doolaard (1010019)" userId="S::1010019@hr.nl::9adea1b4-c691-4230-8e4d-e08e57a962b3" providerId="AD" clId="Web-{6057C054-E428-4260-B335-DE97CD03F365}" dt="2023-10-16T15:18:25.065" v="718" actId="1076"/>
        <pc:sldMkLst>
          <pc:docMk/>
          <pc:sldMk cId="1307124864" sldId="263"/>
        </pc:sldMkLst>
        <pc:spChg chg="mod">
          <ac:chgData name="Luuk Doolaard (1010019)" userId="S::1010019@hr.nl::9adea1b4-c691-4230-8e4d-e08e57a962b3" providerId="AD" clId="Web-{6057C054-E428-4260-B335-DE97CD03F365}" dt="2023-10-16T15:12:56.258" v="664" actId="20577"/>
          <ac:spMkLst>
            <pc:docMk/>
            <pc:sldMk cId="1307124864" sldId="263"/>
            <ac:spMk id="2" creationId="{313C5D79-BCB1-6F69-265E-6759107DB183}"/>
          </ac:spMkLst>
        </pc:spChg>
        <pc:spChg chg="mod">
          <ac:chgData name="Luuk Doolaard (1010019)" userId="S::1010019@hr.nl::9adea1b4-c691-4230-8e4d-e08e57a962b3" providerId="AD" clId="Web-{6057C054-E428-4260-B335-DE97CD03F365}" dt="2023-10-16T15:13:34.072" v="686" actId="20577"/>
          <ac:spMkLst>
            <pc:docMk/>
            <pc:sldMk cId="1307124864" sldId="263"/>
            <ac:spMk id="3" creationId="{5A94DE57-BC29-6145-76F9-D3E079513A32}"/>
          </ac:spMkLst>
        </pc:spChg>
        <pc:picChg chg="add mod">
          <ac:chgData name="Luuk Doolaard (1010019)" userId="S::1010019@hr.nl::9adea1b4-c691-4230-8e4d-e08e57a962b3" providerId="AD" clId="Web-{6057C054-E428-4260-B335-DE97CD03F365}" dt="2023-10-16T15:13:52.651" v="693" actId="1076"/>
          <ac:picMkLst>
            <pc:docMk/>
            <pc:sldMk cId="1307124864" sldId="263"/>
            <ac:picMk id="4" creationId="{97B85C76-2BA0-90B1-823A-54B3DDA8DE22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4:16.120" v="713" actId="1076"/>
          <ac:picMkLst>
            <pc:docMk/>
            <pc:sldMk cId="1307124864" sldId="263"/>
            <ac:picMk id="5" creationId="{7EB1DE82-7E57-B2A5-0A64-9D47B0A98545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4:11.307" v="709" actId="1076"/>
          <ac:picMkLst>
            <pc:docMk/>
            <pc:sldMk cId="1307124864" sldId="263"/>
            <ac:picMk id="6" creationId="{9B724999-7B3F-51E1-0CE9-E91651B1DADC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4:08.542" v="707" actId="688"/>
          <ac:picMkLst>
            <pc:docMk/>
            <pc:sldMk cId="1307124864" sldId="263"/>
            <ac:picMk id="7" creationId="{4E0C1765-C002-BD0E-3603-905883A5845E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4:04.479" v="703" actId="688"/>
          <ac:picMkLst>
            <pc:docMk/>
            <pc:sldMk cId="1307124864" sldId="263"/>
            <ac:picMk id="8" creationId="{13835A26-2F28-783E-EC11-9AC30D5F0C5E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4:02.698" v="701" actId="1076"/>
          <ac:picMkLst>
            <pc:docMk/>
            <pc:sldMk cId="1307124864" sldId="263"/>
            <ac:picMk id="9" creationId="{90119A62-E25C-DB13-AF27-E0490CAF0425}"/>
          </ac:picMkLst>
        </pc:picChg>
        <pc:picChg chg="add mod">
          <ac:chgData name="Luuk Doolaard (1010019)" userId="S::1010019@hr.nl::9adea1b4-c691-4230-8e4d-e08e57a962b3" providerId="AD" clId="Web-{6057C054-E428-4260-B335-DE97CD03F365}" dt="2023-10-16T15:18:25.065" v="718" actId="1076"/>
          <ac:picMkLst>
            <pc:docMk/>
            <pc:sldMk cId="1307124864" sldId="263"/>
            <ac:picMk id="10" creationId="{2F6B2496-41FA-42A5-4E75-ADDB9B340F3F}"/>
          </ac:picMkLst>
        </pc:pic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433" v="7"/>
        <pc:sldMkLst>
          <pc:docMk/>
          <pc:sldMk cId="1122645473" sldId="264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1122645473" sldId="264"/>
            <ac:spMk id="2" creationId="{77DE599E-6C85-4616-8A21-716D1AF34C1D}"/>
          </ac:spMkLst>
        </pc:spChg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1122645473" sldId="264"/>
            <ac:spMk id="3" creationId="{A835C67B-060A-4591-80A4-64E1E84C5FF8}"/>
          </ac:spMkLst>
        </pc:spChg>
      </pc:sldChg>
      <pc:sldChg chg="modSp del mod modClrScheme chgLayout">
        <pc:chgData name="Luuk Doolaard (1010019)" userId="S::1010019@hr.nl::9adea1b4-c691-4230-8e4d-e08e57a962b3" providerId="AD" clId="Web-{6057C054-E428-4260-B335-DE97CD03F365}" dt="2023-10-16T14:38:08.558" v="12"/>
        <pc:sldMkLst>
          <pc:docMk/>
          <pc:sldMk cId="1741518705" sldId="265"/>
        </pc:sldMkLst>
        <pc:spChg chg="mod ord">
          <ac:chgData name="Luuk Doolaard (1010019)" userId="S::1010019@hr.nl::9adea1b4-c691-4230-8e4d-e08e57a962b3" providerId="AD" clId="Web-{6057C054-E428-4260-B335-DE97CD03F365}" dt="2023-10-16T14:36:07.352" v="0"/>
          <ac:spMkLst>
            <pc:docMk/>
            <pc:sldMk cId="1741518705" sldId="265"/>
            <ac:spMk id="2" creationId="{446D4851-9320-4F96-860D-745FE4D9DB6F}"/>
          </ac:spMkLst>
        </pc:spChg>
        <pc:picChg chg="mod ord">
          <ac:chgData name="Luuk Doolaard (1010019)" userId="S::1010019@hr.nl::9adea1b4-c691-4230-8e4d-e08e57a962b3" providerId="AD" clId="Web-{6057C054-E428-4260-B335-DE97CD03F365}" dt="2023-10-16T14:36:07.352" v="0"/>
          <ac:picMkLst>
            <pc:docMk/>
            <pc:sldMk cId="1741518705" sldId="265"/>
            <ac:picMk id="4" creationId="{4A412DB3-4757-40C6-8031-AEF299D2C558}"/>
          </ac:picMkLst>
        </pc:picChg>
      </pc:sldChg>
      <pc:sldMasterChg chg="del delSldLayout">
        <pc:chgData name="Luuk Doolaard (1010019)" userId="S::1010019@hr.nl::9adea1b4-c691-4230-8e4d-e08e57a962b3" providerId="AD" clId="Web-{6057C054-E428-4260-B335-DE97CD03F365}" dt="2023-10-16T14:36:07.352" v="0"/>
        <pc:sldMasterMkLst>
          <pc:docMk/>
          <pc:sldMasterMk cId="3881047982" sldId="2147483678"/>
        </pc:sldMasterMkLst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1665694142" sldId="2147483679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1011654316" sldId="2147483680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3032627244" sldId="2147483681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2065973189" sldId="2147483682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2211005130" sldId="2147483683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4087584325" sldId="2147483684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644343371" sldId="2147483685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3859905889" sldId="2147483686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1116715902" sldId="2147483687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60440020" sldId="2147483688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2066965536" sldId="2147483689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1549686380" sldId="2147483690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3803875522" sldId="2147483691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2718113766" sldId="2147483692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3859302923" sldId="2147483693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472459154" sldId="2147483694"/>
          </pc:sldLayoutMkLst>
        </pc:sldLayoutChg>
        <pc:sldLayoutChg chg="del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81047982" sldId="2147483678"/>
            <pc:sldLayoutMk cId="3143837630" sldId="2147483695"/>
          </pc:sldLayoutMkLst>
        </pc:sldLayoutChg>
      </pc:sldMasterChg>
      <pc:sldMasterChg chg="add addSldLayout modSldLayout">
        <pc:chgData name="Luuk Doolaard (1010019)" userId="S::1010019@hr.nl::9adea1b4-c691-4230-8e4d-e08e57a962b3" providerId="AD" clId="Web-{6057C054-E428-4260-B335-DE97CD03F365}" dt="2023-10-16T14:36:07.352" v="0"/>
        <pc:sldMasterMkLst>
          <pc:docMk/>
          <pc:sldMasterMk cId="3876467217" sldId="2147483696"/>
        </pc:sldMasterMkLst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883381218" sldId="2147483697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173693156" sldId="2147483698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3455665586" sldId="2147483699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3389976474" sldId="2147483700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999020518" sldId="2147483701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4102232613" sldId="2147483702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468152333" sldId="2147483703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397599771" sldId="2147483704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357878031" sldId="2147483705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574722652" sldId="2147483706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766126468" sldId="2147483707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3519583949" sldId="2147483708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567934932" sldId="2147483709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1355602156" sldId="2147483710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1816569396" sldId="2147483711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2739923308" sldId="2147483712"/>
          </pc:sldLayoutMkLst>
        </pc:sldLayoutChg>
        <pc:sldLayoutChg chg="add mod replId">
          <pc:chgData name="Luuk Doolaard (1010019)" userId="S::1010019@hr.nl::9adea1b4-c691-4230-8e4d-e08e57a962b3" providerId="AD" clId="Web-{6057C054-E428-4260-B335-DE97CD03F365}" dt="2023-10-16T14:36:07.352" v="0"/>
          <pc:sldLayoutMkLst>
            <pc:docMk/>
            <pc:sldMasterMk cId="3876467217" sldId="2147483696"/>
            <pc:sldLayoutMk cId="808668578" sldId="2147483713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6846A2-01AE-4330-882A-10F442EB0A5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C1C0B46-687D-42CC-B662-6A640EC06B2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 err="1"/>
            <a:t>Interdisciplinair</a:t>
          </a:r>
          <a:r>
            <a:rPr lang="en-US" b="0" i="0" dirty="0"/>
            <a:t> </a:t>
          </a:r>
          <a:r>
            <a:rPr lang="en-US" b="0" i="0" dirty="0" err="1"/>
            <a:t>werken</a:t>
          </a:r>
          <a:r>
            <a:rPr lang="en-US" b="0" i="0" dirty="0"/>
            <a:t> in de </a:t>
          </a:r>
          <a:r>
            <a:rPr lang="en-US" b="0" i="0" dirty="0" err="1"/>
            <a:t>klas</a:t>
          </a:r>
          <a:r>
            <a:rPr lang="en-US" b="0" i="0" dirty="0"/>
            <a:t> </a:t>
          </a:r>
          <a:endParaRPr lang="en-US" dirty="0"/>
        </a:p>
      </dgm:t>
    </dgm:pt>
    <dgm:pt modelId="{43E872AB-EC17-4E2F-B945-7DC8A55D9347}" type="parTrans" cxnId="{53E84EB1-A513-4042-8B42-8C6551456157}">
      <dgm:prSet/>
      <dgm:spPr/>
      <dgm:t>
        <a:bodyPr/>
        <a:lstStyle/>
        <a:p>
          <a:endParaRPr lang="en-US"/>
        </a:p>
      </dgm:t>
    </dgm:pt>
    <dgm:pt modelId="{122AFC5F-CBA0-4C33-BB26-3DE769C1C605}" type="sibTrans" cxnId="{53E84EB1-A513-4042-8B42-8C6551456157}">
      <dgm:prSet/>
      <dgm:spPr/>
      <dgm:t>
        <a:bodyPr/>
        <a:lstStyle/>
        <a:p>
          <a:endParaRPr lang="en-US"/>
        </a:p>
      </dgm:t>
    </dgm:pt>
    <dgm:pt modelId="{BFECD56A-C9DA-4283-ADA2-08802AE710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 err="1"/>
            <a:t>Abstractheid</a:t>
          </a:r>
          <a:r>
            <a:rPr lang="en-US" b="0" i="0" dirty="0"/>
            <a:t> </a:t>
          </a:r>
          <a:r>
            <a:rPr lang="en-US" b="0" i="0" dirty="0" err="1"/>
            <a:t>concreet</a:t>
          </a:r>
          <a:r>
            <a:rPr lang="en-US" b="0" i="0" dirty="0"/>
            <a:t> </a:t>
          </a:r>
          <a:r>
            <a:rPr lang="en-US" b="0" i="0" dirty="0" err="1"/>
            <a:t>maken</a:t>
          </a:r>
          <a:endParaRPr lang="en-US" dirty="0" err="1"/>
        </a:p>
      </dgm:t>
    </dgm:pt>
    <dgm:pt modelId="{015D02DB-8309-404B-886F-FEC50B00A9C3}" type="parTrans" cxnId="{500D1C12-4799-44B2-9F3B-D623FD959EB5}">
      <dgm:prSet/>
      <dgm:spPr/>
      <dgm:t>
        <a:bodyPr/>
        <a:lstStyle/>
        <a:p>
          <a:endParaRPr lang="en-US"/>
        </a:p>
      </dgm:t>
    </dgm:pt>
    <dgm:pt modelId="{E7C69A57-335A-4948-9F45-0EB62232282C}" type="sibTrans" cxnId="{500D1C12-4799-44B2-9F3B-D623FD959EB5}">
      <dgm:prSet/>
      <dgm:spPr/>
      <dgm:t>
        <a:bodyPr/>
        <a:lstStyle/>
        <a:p>
          <a:endParaRPr lang="en-US"/>
        </a:p>
      </dgm:t>
    </dgm:pt>
    <dgm:pt modelId="{8AA323E7-1341-4BBD-9D7A-878B1897E8F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Aan het </a:t>
          </a:r>
          <a:r>
            <a:rPr lang="en-US" b="0" i="0" dirty="0" err="1"/>
            <a:t>werk</a:t>
          </a:r>
          <a:r>
            <a:rPr lang="en-US" b="0" i="0" dirty="0"/>
            <a:t> met </a:t>
          </a:r>
          <a:r>
            <a:rPr lang="en-US" b="0" i="0" dirty="0" err="1"/>
            <a:t>digitale</a:t>
          </a:r>
          <a:r>
            <a:rPr lang="en-US" b="0" i="0" dirty="0"/>
            <a:t> </a:t>
          </a:r>
          <a:r>
            <a:rPr lang="en-US" b="0" i="0" dirty="0" err="1"/>
            <a:t>toepassen</a:t>
          </a:r>
          <a:r>
            <a:rPr lang="en-US" b="0" i="0" dirty="0"/>
            <a:t> </a:t>
          </a:r>
          <a:r>
            <a:rPr lang="en-US" b="0" i="0" dirty="0" err="1"/>
            <a:t>en</a:t>
          </a:r>
          <a:r>
            <a:rPr lang="en-US" b="0" i="0" dirty="0"/>
            <a:t> </a:t>
          </a:r>
          <a:r>
            <a:rPr lang="en-US" b="0" i="0" dirty="0" err="1"/>
            <a:t>werken</a:t>
          </a:r>
          <a:r>
            <a:rPr lang="en-US" b="0" i="0" dirty="0"/>
            <a:t> </a:t>
          </a:r>
          <a:r>
            <a:rPr lang="en-US" b="0" i="0" dirty="0" err="1"/>
            <a:t>buiten</a:t>
          </a:r>
          <a:r>
            <a:rPr lang="en-US" b="0" i="0" dirty="0"/>
            <a:t> de </a:t>
          </a:r>
          <a:r>
            <a:rPr lang="en-US" b="0" i="0" dirty="0" err="1"/>
            <a:t>klas</a:t>
          </a:r>
          <a:endParaRPr lang="en-US" dirty="0" err="1"/>
        </a:p>
      </dgm:t>
    </dgm:pt>
    <dgm:pt modelId="{83714A9E-1812-4506-8E4E-7AE63464D4BE}" type="parTrans" cxnId="{A132F581-37B1-450F-92F6-056ADAECF114}">
      <dgm:prSet/>
      <dgm:spPr/>
      <dgm:t>
        <a:bodyPr/>
        <a:lstStyle/>
        <a:p>
          <a:endParaRPr lang="en-US"/>
        </a:p>
      </dgm:t>
    </dgm:pt>
    <dgm:pt modelId="{1CE32425-3277-4A01-8EBB-155BC8CACB8D}" type="sibTrans" cxnId="{A132F581-37B1-450F-92F6-056ADAECF114}">
      <dgm:prSet/>
      <dgm:spPr/>
      <dgm:t>
        <a:bodyPr/>
        <a:lstStyle/>
        <a:p>
          <a:endParaRPr lang="en-US"/>
        </a:p>
      </dgm:t>
    </dgm:pt>
    <dgm:pt modelId="{67BA5040-BA81-477C-AD36-B8A1CC482EDC}" type="pres">
      <dgm:prSet presAssocID="{BC6846A2-01AE-4330-882A-10F442EB0A51}" presName="root" presStyleCnt="0">
        <dgm:presLayoutVars>
          <dgm:dir/>
          <dgm:resizeHandles val="exact"/>
        </dgm:presLayoutVars>
      </dgm:prSet>
      <dgm:spPr/>
    </dgm:pt>
    <dgm:pt modelId="{09DB1E02-204F-4346-B3BC-64D789AE4751}" type="pres">
      <dgm:prSet presAssocID="{DC1C0B46-687D-42CC-B662-6A640EC06B2D}" presName="compNode" presStyleCnt="0"/>
      <dgm:spPr/>
    </dgm:pt>
    <dgm:pt modelId="{7D58FE2A-CEDC-47C4-99E2-2650CBAA5E43}" type="pres">
      <dgm:prSet presAssocID="{DC1C0B46-687D-42CC-B662-6A640EC06B2D}" presName="bgRect" presStyleLbl="bgShp" presStyleIdx="0" presStyleCnt="3"/>
      <dgm:spPr/>
    </dgm:pt>
    <dgm:pt modelId="{D6A94B8B-9A9D-4E19-B889-357B194F9E8F}" type="pres">
      <dgm:prSet presAssocID="{DC1C0B46-687D-42CC-B662-6A640EC06B2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072D86B0-AC75-4BBE-99BF-07A9D015FFED}" type="pres">
      <dgm:prSet presAssocID="{DC1C0B46-687D-42CC-B662-6A640EC06B2D}" presName="spaceRect" presStyleCnt="0"/>
      <dgm:spPr/>
    </dgm:pt>
    <dgm:pt modelId="{D61E06E4-56CB-428B-9886-A52E96977817}" type="pres">
      <dgm:prSet presAssocID="{DC1C0B46-687D-42CC-B662-6A640EC06B2D}" presName="parTx" presStyleLbl="revTx" presStyleIdx="0" presStyleCnt="3">
        <dgm:presLayoutVars>
          <dgm:chMax val="0"/>
          <dgm:chPref val="0"/>
        </dgm:presLayoutVars>
      </dgm:prSet>
      <dgm:spPr/>
    </dgm:pt>
    <dgm:pt modelId="{365B0FC3-1113-4AE0-B89F-514EBC260C89}" type="pres">
      <dgm:prSet presAssocID="{122AFC5F-CBA0-4C33-BB26-3DE769C1C605}" presName="sibTrans" presStyleCnt="0"/>
      <dgm:spPr/>
    </dgm:pt>
    <dgm:pt modelId="{888689C8-E087-4AA9-9289-2DB8ADCEE671}" type="pres">
      <dgm:prSet presAssocID="{BFECD56A-C9DA-4283-ADA2-08802AE71038}" presName="compNode" presStyleCnt="0"/>
      <dgm:spPr/>
    </dgm:pt>
    <dgm:pt modelId="{098CAAE8-3E51-432E-BDB4-049C887C3299}" type="pres">
      <dgm:prSet presAssocID="{BFECD56A-C9DA-4283-ADA2-08802AE71038}" presName="bgRect" presStyleLbl="bgShp" presStyleIdx="1" presStyleCnt="3"/>
      <dgm:spPr/>
    </dgm:pt>
    <dgm:pt modelId="{B4B5B5E1-740A-4F87-AA60-25A5609BA5AF}" type="pres">
      <dgm:prSet presAssocID="{BFECD56A-C9DA-4283-ADA2-08802AE7103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4D651FF-04F3-46D2-B75A-F31E4E287AE6}" type="pres">
      <dgm:prSet presAssocID="{BFECD56A-C9DA-4283-ADA2-08802AE71038}" presName="spaceRect" presStyleCnt="0"/>
      <dgm:spPr/>
    </dgm:pt>
    <dgm:pt modelId="{0A151439-48A3-4849-9971-C5EECCC2A3F3}" type="pres">
      <dgm:prSet presAssocID="{BFECD56A-C9DA-4283-ADA2-08802AE71038}" presName="parTx" presStyleLbl="revTx" presStyleIdx="1" presStyleCnt="3">
        <dgm:presLayoutVars>
          <dgm:chMax val="0"/>
          <dgm:chPref val="0"/>
        </dgm:presLayoutVars>
      </dgm:prSet>
      <dgm:spPr/>
    </dgm:pt>
    <dgm:pt modelId="{285CB995-2E22-4F63-914E-CB05B0537C44}" type="pres">
      <dgm:prSet presAssocID="{E7C69A57-335A-4948-9F45-0EB62232282C}" presName="sibTrans" presStyleCnt="0"/>
      <dgm:spPr/>
    </dgm:pt>
    <dgm:pt modelId="{51F1BF36-9C2C-4AF5-B59D-0FB2F7802582}" type="pres">
      <dgm:prSet presAssocID="{8AA323E7-1341-4BBD-9D7A-878B1897E8FF}" presName="compNode" presStyleCnt="0"/>
      <dgm:spPr/>
    </dgm:pt>
    <dgm:pt modelId="{08EB7CD3-53FC-47DA-B073-FE1D5333BC91}" type="pres">
      <dgm:prSet presAssocID="{8AA323E7-1341-4BBD-9D7A-878B1897E8FF}" presName="bgRect" presStyleLbl="bgShp" presStyleIdx="2" presStyleCnt="3"/>
      <dgm:spPr/>
    </dgm:pt>
    <dgm:pt modelId="{885A81F3-EF0D-4389-8082-8D3A4279C721}" type="pres">
      <dgm:prSet presAssocID="{8AA323E7-1341-4BBD-9D7A-878B1897E8F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7E583104-93F7-4FD9-8D70-5EEACED51506}" type="pres">
      <dgm:prSet presAssocID="{8AA323E7-1341-4BBD-9D7A-878B1897E8FF}" presName="spaceRect" presStyleCnt="0"/>
      <dgm:spPr/>
    </dgm:pt>
    <dgm:pt modelId="{0549B59A-1055-41D8-83F7-97A48546EF8F}" type="pres">
      <dgm:prSet presAssocID="{8AA323E7-1341-4BBD-9D7A-878B1897E8F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00D1C12-4799-44B2-9F3B-D623FD959EB5}" srcId="{BC6846A2-01AE-4330-882A-10F442EB0A51}" destId="{BFECD56A-C9DA-4283-ADA2-08802AE71038}" srcOrd="1" destOrd="0" parTransId="{015D02DB-8309-404B-886F-FEC50B00A9C3}" sibTransId="{E7C69A57-335A-4948-9F45-0EB62232282C}"/>
    <dgm:cxn modelId="{E1E21A3F-D683-4521-9AF4-AB9A5F1735EB}" type="presOf" srcId="{BFECD56A-C9DA-4283-ADA2-08802AE71038}" destId="{0A151439-48A3-4849-9971-C5EECCC2A3F3}" srcOrd="0" destOrd="0" presId="urn:microsoft.com/office/officeart/2018/2/layout/IconVerticalSolidList"/>
    <dgm:cxn modelId="{F1586C45-CCB8-4476-A0FE-26D5A1E70B60}" type="presOf" srcId="{BC6846A2-01AE-4330-882A-10F442EB0A51}" destId="{67BA5040-BA81-477C-AD36-B8A1CC482EDC}" srcOrd="0" destOrd="0" presId="urn:microsoft.com/office/officeart/2018/2/layout/IconVerticalSolidList"/>
    <dgm:cxn modelId="{01E2E767-A816-4189-AE36-8E332DC734F1}" type="presOf" srcId="{DC1C0B46-687D-42CC-B662-6A640EC06B2D}" destId="{D61E06E4-56CB-428B-9886-A52E96977817}" srcOrd="0" destOrd="0" presId="urn:microsoft.com/office/officeart/2018/2/layout/IconVerticalSolidList"/>
    <dgm:cxn modelId="{A132F581-37B1-450F-92F6-056ADAECF114}" srcId="{BC6846A2-01AE-4330-882A-10F442EB0A51}" destId="{8AA323E7-1341-4BBD-9D7A-878B1897E8FF}" srcOrd="2" destOrd="0" parTransId="{83714A9E-1812-4506-8E4E-7AE63464D4BE}" sibTransId="{1CE32425-3277-4A01-8EBB-155BC8CACB8D}"/>
    <dgm:cxn modelId="{53E84EB1-A513-4042-8B42-8C6551456157}" srcId="{BC6846A2-01AE-4330-882A-10F442EB0A51}" destId="{DC1C0B46-687D-42CC-B662-6A640EC06B2D}" srcOrd="0" destOrd="0" parTransId="{43E872AB-EC17-4E2F-B945-7DC8A55D9347}" sibTransId="{122AFC5F-CBA0-4C33-BB26-3DE769C1C605}"/>
    <dgm:cxn modelId="{03D9DBB7-A2FE-40E6-83EB-EE50E3DA52AF}" type="presOf" srcId="{8AA323E7-1341-4BBD-9D7A-878B1897E8FF}" destId="{0549B59A-1055-41D8-83F7-97A48546EF8F}" srcOrd="0" destOrd="0" presId="urn:microsoft.com/office/officeart/2018/2/layout/IconVerticalSolidList"/>
    <dgm:cxn modelId="{0EAC9FDF-1533-42E0-99C1-E406AA1A5968}" type="presParOf" srcId="{67BA5040-BA81-477C-AD36-B8A1CC482EDC}" destId="{09DB1E02-204F-4346-B3BC-64D789AE4751}" srcOrd="0" destOrd="0" presId="urn:microsoft.com/office/officeart/2018/2/layout/IconVerticalSolidList"/>
    <dgm:cxn modelId="{9E56C268-BBA0-4C99-9CFF-2D5AA31D544C}" type="presParOf" srcId="{09DB1E02-204F-4346-B3BC-64D789AE4751}" destId="{7D58FE2A-CEDC-47C4-99E2-2650CBAA5E43}" srcOrd="0" destOrd="0" presId="urn:microsoft.com/office/officeart/2018/2/layout/IconVerticalSolidList"/>
    <dgm:cxn modelId="{E153CB9A-27B9-4706-88DE-667A1EABB8B0}" type="presParOf" srcId="{09DB1E02-204F-4346-B3BC-64D789AE4751}" destId="{D6A94B8B-9A9D-4E19-B889-357B194F9E8F}" srcOrd="1" destOrd="0" presId="urn:microsoft.com/office/officeart/2018/2/layout/IconVerticalSolidList"/>
    <dgm:cxn modelId="{0F194095-757F-4353-B369-4713944554CF}" type="presParOf" srcId="{09DB1E02-204F-4346-B3BC-64D789AE4751}" destId="{072D86B0-AC75-4BBE-99BF-07A9D015FFED}" srcOrd="2" destOrd="0" presId="urn:microsoft.com/office/officeart/2018/2/layout/IconVerticalSolidList"/>
    <dgm:cxn modelId="{41B5875A-D5DD-4078-AD9D-A3AEC4352EE1}" type="presParOf" srcId="{09DB1E02-204F-4346-B3BC-64D789AE4751}" destId="{D61E06E4-56CB-428B-9886-A52E96977817}" srcOrd="3" destOrd="0" presId="urn:microsoft.com/office/officeart/2018/2/layout/IconVerticalSolidList"/>
    <dgm:cxn modelId="{A4977209-26BE-428D-9B00-3120DA4E69E7}" type="presParOf" srcId="{67BA5040-BA81-477C-AD36-B8A1CC482EDC}" destId="{365B0FC3-1113-4AE0-B89F-514EBC260C89}" srcOrd="1" destOrd="0" presId="urn:microsoft.com/office/officeart/2018/2/layout/IconVerticalSolidList"/>
    <dgm:cxn modelId="{EEC4C396-552F-447B-8AB7-3EF0E044E884}" type="presParOf" srcId="{67BA5040-BA81-477C-AD36-B8A1CC482EDC}" destId="{888689C8-E087-4AA9-9289-2DB8ADCEE671}" srcOrd="2" destOrd="0" presId="urn:microsoft.com/office/officeart/2018/2/layout/IconVerticalSolidList"/>
    <dgm:cxn modelId="{0FD470C4-D278-49F1-B380-99E92CA56C1A}" type="presParOf" srcId="{888689C8-E087-4AA9-9289-2DB8ADCEE671}" destId="{098CAAE8-3E51-432E-BDB4-049C887C3299}" srcOrd="0" destOrd="0" presId="urn:microsoft.com/office/officeart/2018/2/layout/IconVerticalSolidList"/>
    <dgm:cxn modelId="{BC40C31C-987B-4C71-97B9-BB4D4BCDA543}" type="presParOf" srcId="{888689C8-E087-4AA9-9289-2DB8ADCEE671}" destId="{B4B5B5E1-740A-4F87-AA60-25A5609BA5AF}" srcOrd="1" destOrd="0" presId="urn:microsoft.com/office/officeart/2018/2/layout/IconVerticalSolidList"/>
    <dgm:cxn modelId="{40C1299A-1CAF-413B-A448-5BF30AB12708}" type="presParOf" srcId="{888689C8-E087-4AA9-9289-2DB8ADCEE671}" destId="{54D651FF-04F3-46D2-B75A-F31E4E287AE6}" srcOrd="2" destOrd="0" presId="urn:microsoft.com/office/officeart/2018/2/layout/IconVerticalSolidList"/>
    <dgm:cxn modelId="{A0DA00E1-0885-4924-BAF8-FB469AE339ED}" type="presParOf" srcId="{888689C8-E087-4AA9-9289-2DB8ADCEE671}" destId="{0A151439-48A3-4849-9971-C5EECCC2A3F3}" srcOrd="3" destOrd="0" presId="urn:microsoft.com/office/officeart/2018/2/layout/IconVerticalSolidList"/>
    <dgm:cxn modelId="{1F53E700-E0E9-403C-8C4A-D11A14623463}" type="presParOf" srcId="{67BA5040-BA81-477C-AD36-B8A1CC482EDC}" destId="{285CB995-2E22-4F63-914E-CB05B0537C44}" srcOrd="3" destOrd="0" presId="urn:microsoft.com/office/officeart/2018/2/layout/IconVerticalSolidList"/>
    <dgm:cxn modelId="{A8B0C30A-A326-4A02-88C3-B4C716E7BDF1}" type="presParOf" srcId="{67BA5040-BA81-477C-AD36-B8A1CC482EDC}" destId="{51F1BF36-9C2C-4AF5-B59D-0FB2F7802582}" srcOrd="4" destOrd="0" presId="urn:microsoft.com/office/officeart/2018/2/layout/IconVerticalSolidList"/>
    <dgm:cxn modelId="{5BC36799-6049-4E62-A46D-77479133531E}" type="presParOf" srcId="{51F1BF36-9C2C-4AF5-B59D-0FB2F7802582}" destId="{08EB7CD3-53FC-47DA-B073-FE1D5333BC91}" srcOrd="0" destOrd="0" presId="urn:microsoft.com/office/officeart/2018/2/layout/IconVerticalSolidList"/>
    <dgm:cxn modelId="{31E88A2C-18ED-4CC4-8C32-1F9FAF7C33F6}" type="presParOf" srcId="{51F1BF36-9C2C-4AF5-B59D-0FB2F7802582}" destId="{885A81F3-EF0D-4389-8082-8D3A4279C721}" srcOrd="1" destOrd="0" presId="urn:microsoft.com/office/officeart/2018/2/layout/IconVerticalSolidList"/>
    <dgm:cxn modelId="{2111EAFF-2065-4D36-BB6D-23FA05ACE202}" type="presParOf" srcId="{51F1BF36-9C2C-4AF5-B59D-0FB2F7802582}" destId="{7E583104-93F7-4FD9-8D70-5EEACED51506}" srcOrd="2" destOrd="0" presId="urn:microsoft.com/office/officeart/2018/2/layout/IconVerticalSolidList"/>
    <dgm:cxn modelId="{4E06F26D-0637-4CFF-BA17-BA2EA36F0E7B}" type="presParOf" srcId="{51F1BF36-9C2C-4AF5-B59D-0FB2F7802582}" destId="{0549B59A-1055-41D8-83F7-97A48546EF8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58FE2A-CEDC-47C4-99E2-2650CBAA5E43}">
      <dsp:nvSpPr>
        <dsp:cNvPr id="0" name=""/>
        <dsp:cNvSpPr/>
      </dsp:nvSpPr>
      <dsp:spPr>
        <a:xfrm>
          <a:off x="0" y="558"/>
          <a:ext cx="6496050" cy="13059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A94B8B-9A9D-4E19-B889-357B194F9E8F}">
      <dsp:nvSpPr>
        <dsp:cNvPr id="0" name=""/>
        <dsp:cNvSpPr/>
      </dsp:nvSpPr>
      <dsp:spPr>
        <a:xfrm>
          <a:off x="395054" y="294400"/>
          <a:ext cx="718281" cy="7182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E06E4-56CB-428B-9886-A52E96977817}">
      <dsp:nvSpPr>
        <dsp:cNvPr id="0" name=""/>
        <dsp:cNvSpPr/>
      </dsp:nvSpPr>
      <dsp:spPr>
        <a:xfrm>
          <a:off x="1508391" y="558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 dirty="0" err="1"/>
            <a:t>Interdisciplinair</a:t>
          </a:r>
          <a:r>
            <a:rPr lang="en-US" sz="2200" b="0" i="0" kern="1200" dirty="0"/>
            <a:t> </a:t>
          </a:r>
          <a:r>
            <a:rPr lang="en-US" sz="2200" b="0" i="0" kern="1200" dirty="0" err="1"/>
            <a:t>werken</a:t>
          </a:r>
          <a:r>
            <a:rPr lang="en-US" sz="2200" b="0" i="0" kern="1200" dirty="0"/>
            <a:t> in de </a:t>
          </a:r>
          <a:r>
            <a:rPr lang="en-US" sz="2200" b="0" i="0" kern="1200" dirty="0" err="1"/>
            <a:t>klas</a:t>
          </a:r>
          <a:r>
            <a:rPr lang="en-US" sz="2200" b="0" i="0" kern="1200" dirty="0"/>
            <a:t> </a:t>
          </a:r>
          <a:endParaRPr lang="en-US" sz="2200" kern="1200" dirty="0"/>
        </a:p>
      </dsp:txBody>
      <dsp:txXfrm>
        <a:off x="1508391" y="558"/>
        <a:ext cx="4987658" cy="1305966"/>
      </dsp:txXfrm>
    </dsp:sp>
    <dsp:sp modelId="{098CAAE8-3E51-432E-BDB4-049C887C3299}">
      <dsp:nvSpPr>
        <dsp:cNvPr id="0" name=""/>
        <dsp:cNvSpPr/>
      </dsp:nvSpPr>
      <dsp:spPr>
        <a:xfrm>
          <a:off x="0" y="1633016"/>
          <a:ext cx="6496050" cy="13059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B5B5E1-740A-4F87-AA60-25A5609BA5AF}">
      <dsp:nvSpPr>
        <dsp:cNvPr id="0" name=""/>
        <dsp:cNvSpPr/>
      </dsp:nvSpPr>
      <dsp:spPr>
        <a:xfrm>
          <a:off x="395054" y="1926859"/>
          <a:ext cx="718281" cy="7182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151439-48A3-4849-9971-C5EECCC2A3F3}">
      <dsp:nvSpPr>
        <dsp:cNvPr id="0" name=""/>
        <dsp:cNvSpPr/>
      </dsp:nvSpPr>
      <dsp:spPr>
        <a:xfrm>
          <a:off x="1508391" y="1633016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 dirty="0" err="1"/>
            <a:t>Abstractheid</a:t>
          </a:r>
          <a:r>
            <a:rPr lang="en-US" sz="2200" b="0" i="0" kern="1200" dirty="0"/>
            <a:t> </a:t>
          </a:r>
          <a:r>
            <a:rPr lang="en-US" sz="2200" b="0" i="0" kern="1200" dirty="0" err="1"/>
            <a:t>concreet</a:t>
          </a:r>
          <a:r>
            <a:rPr lang="en-US" sz="2200" b="0" i="0" kern="1200" dirty="0"/>
            <a:t> </a:t>
          </a:r>
          <a:r>
            <a:rPr lang="en-US" sz="2200" b="0" i="0" kern="1200" dirty="0" err="1"/>
            <a:t>maken</a:t>
          </a:r>
          <a:endParaRPr lang="en-US" sz="2200" kern="1200" dirty="0" err="1"/>
        </a:p>
      </dsp:txBody>
      <dsp:txXfrm>
        <a:off x="1508391" y="1633016"/>
        <a:ext cx="4987658" cy="1305966"/>
      </dsp:txXfrm>
    </dsp:sp>
    <dsp:sp modelId="{08EB7CD3-53FC-47DA-B073-FE1D5333BC91}">
      <dsp:nvSpPr>
        <dsp:cNvPr id="0" name=""/>
        <dsp:cNvSpPr/>
      </dsp:nvSpPr>
      <dsp:spPr>
        <a:xfrm>
          <a:off x="0" y="3265475"/>
          <a:ext cx="6496050" cy="13059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5A81F3-EF0D-4389-8082-8D3A4279C721}">
      <dsp:nvSpPr>
        <dsp:cNvPr id="0" name=""/>
        <dsp:cNvSpPr/>
      </dsp:nvSpPr>
      <dsp:spPr>
        <a:xfrm>
          <a:off x="395054" y="3559317"/>
          <a:ext cx="718281" cy="7182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9B59A-1055-41D8-83F7-97A48546EF8F}">
      <dsp:nvSpPr>
        <dsp:cNvPr id="0" name=""/>
        <dsp:cNvSpPr/>
      </dsp:nvSpPr>
      <dsp:spPr>
        <a:xfrm>
          <a:off x="1508391" y="3265475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 dirty="0"/>
            <a:t>Aan het </a:t>
          </a:r>
          <a:r>
            <a:rPr lang="en-US" sz="2200" b="0" i="0" kern="1200" dirty="0" err="1"/>
            <a:t>werk</a:t>
          </a:r>
          <a:r>
            <a:rPr lang="en-US" sz="2200" b="0" i="0" kern="1200" dirty="0"/>
            <a:t> met </a:t>
          </a:r>
          <a:r>
            <a:rPr lang="en-US" sz="2200" b="0" i="0" kern="1200" dirty="0" err="1"/>
            <a:t>digitale</a:t>
          </a:r>
          <a:r>
            <a:rPr lang="en-US" sz="2200" b="0" i="0" kern="1200" dirty="0"/>
            <a:t> </a:t>
          </a:r>
          <a:r>
            <a:rPr lang="en-US" sz="2200" b="0" i="0" kern="1200" dirty="0" err="1"/>
            <a:t>toepassen</a:t>
          </a:r>
          <a:r>
            <a:rPr lang="en-US" sz="2200" b="0" i="0" kern="1200" dirty="0"/>
            <a:t> </a:t>
          </a:r>
          <a:r>
            <a:rPr lang="en-US" sz="2200" b="0" i="0" kern="1200" dirty="0" err="1"/>
            <a:t>en</a:t>
          </a:r>
          <a:r>
            <a:rPr lang="en-US" sz="2200" b="0" i="0" kern="1200" dirty="0"/>
            <a:t> </a:t>
          </a:r>
          <a:r>
            <a:rPr lang="en-US" sz="2200" b="0" i="0" kern="1200" dirty="0" err="1"/>
            <a:t>werken</a:t>
          </a:r>
          <a:r>
            <a:rPr lang="en-US" sz="2200" b="0" i="0" kern="1200" dirty="0"/>
            <a:t> </a:t>
          </a:r>
          <a:r>
            <a:rPr lang="en-US" sz="2200" b="0" i="0" kern="1200" dirty="0" err="1"/>
            <a:t>buiten</a:t>
          </a:r>
          <a:r>
            <a:rPr lang="en-US" sz="2200" b="0" i="0" kern="1200" dirty="0"/>
            <a:t> de </a:t>
          </a:r>
          <a:r>
            <a:rPr lang="en-US" sz="2200" b="0" i="0" kern="1200" dirty="0" err="1"/>
            <a:t>klas</a:t>
          </a:r>
          <a:endParaRPr lang="en-US" sz="2200" kern="1200" dirty="0" err="1"/>
        </a:p>
      </dsp:txBody>
      <dsp:txXfrm>
        <a:off x="1508391" y="3265475"/>
        <a:ext cx="4987658" cy="1305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38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2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126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9583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934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602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569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23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6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9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66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76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20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232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152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599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7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467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png"/><Relationship Id="rId16" Type="http://schemas.openxmlformats.org/officeDocument/2006/relationships/image" Target="../media/image2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9366" y="-2007296"/>
            <a:ext cx="8825658" cy="3329581"/>
          </a:xfrm>
        </p:spPr>
        <p:txBody>
          <a:bodyPr/>
          <a:lstStyle/>
          <a:p>
            <a:r>
              <a:rPr lang="de-DE" dirty="0"/>
              <a:t>Big </a:t>
            </a:r>
            <a:r>
              <a:rPr lang="de-DE" dirty="0" err="1"/>
              <a:t>History</a:t>
            </a:r>
            <a:endParaRPr lang="en-US" dirty="0" err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C0DCC-A552-55D2-9DA5-610CBDD7986F}"/>
              </a:ext>
            </a:extLst>
          </p:cNvPr>
          <p:cNvSpPr txBox="1"/>
          <p:nvPr/>
        </p:nvSpPr>
        <p:spPr>
          <a:xfrm>
            <a:off x="2728871" y="1445846"/>
            <a:ext cx="902676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Het </a:t>
            </a:r>
            <a:r>
              <a:rPr lang="en-US" b="1" err="1"/>
              <a:t>verhaal</a:t>
            </a:r>
            <a:r>
              <a:rPr lang="en-US" b="1" dirty="0"/>
              <a:t> hoe </a:t>
            </a:r>
            <a:r>
              <a:rPr lang="en-US" b="1" err="1"/>
              <a:t>alles</a:t>
            </a:r>
            <a:r>
              <a:rPr lang="en-US" b="1" dirty="0"/>
              <a:t> </a:t>
            </a:r>
            <a:r>
              <a:rPr lang="en-US" b="1" err="1"/>
              <a:t>ooit</a:t>
            </a:r>
            <a:r>
              <a:rPr lang="en-US" b="1" dirty="0"/>
              <a:t> is </a:t>
            </a:r>
            <a:r>
              <a:rPr lang="en-US" b="1" err="1"/>
              <a:t>gebeurd</a:t>
            </a:r>
            <a:r>
              <a:rPr lang="en-US" b="1" dirty="0"/>
              <a:t>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46731-D0BE-B94B-6DD6-FCD86ED30F4F}"/>
              </a:ext>
            </a:extLst>
          </p:cNvPr>
          <p:cNvSpPr txBox="1"/>
          <p:nvPr/>
        </p:nvSpPr>
        <p:spPr>
          <a:xfrm>
            <a:off x="3191281" y="2917743"/>
            <a:ext cx="5757333" cy="10618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latin typeface="Georgia"/>
              </a:rPr>
              <a:t>Robert Heinlein</a:t>
            </a:r>
            <a:br>
              <a:rPr lang="en-US" sz="2100" b="1" i="1" dirty="0">
                <a:latin typeface="Georgia"/>
              </a:rPr>
            </a:br>
            <a:r>
              <a:rPr lang="en-US" sz="2100" i="1" dirty="0">
                <a:latin typeface="Georgia"/>
              </a:rPr>
              <a:t>"A generation which ignores history has no past and no future."</a:t>
            </a:r>
            <a:endParaRPr lang="en-US" sz="2100" i="1"/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220EB-46AD-1C8E-6CE8-19B8BD4B7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Inhoudsopgave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B02B9-52DD-103B-6670-BB84F7EA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EF53A5"/>
              </a:buClr>
            </a:pPr>
            <a:r>
              <a:rPr lang="en-US" dirty="0"/>
              <a:t>Wat is Big History?</a:t>
            </a:r>
          </a:p>
          <a:p>
            <a:pPr>
              <a:buClr>
                <a:srgbClr val="EF53A5"/>
              </a:buClr>
            </a:pPr>
            <a:r>
              <a:rPr lang="en-US" dirty="0"/>
              <a:t>Hoe </a:t>
            </a:r>
            <a:r>
              <a:rPr lang="en-US" dirty="0" err="1"/>
              <a:t>wordt</a:t>
            </a:r>
            <a:r>
              <a:rPr lang="en-US" dirty="0"/>
              <a:t> Big History </a:t>
            </a:r>
            <a:r>
              <a:rPr lang="en-US" dirty="0" err="1"/>
              <a:t>verteld</a:t>
            </a:r>
            <a:r>
              <a:rPr lang="en-US" dirty="0"/>
              <a:t>?</a:t>
            </a:r>
          </a:p>
          <a:p>
            <a:pPr>
              <a:buClr>
                <a:srgbClr val="EF53A5"/>
              </a:buClr>
            </a:pPr>
            <a:r>
              <a:rPr lang="en-US" dirty="0"/>
              <a:t>Big History in de </a:t>
            </a:r>
            <a:r>
              <a:rPr lang="en-US" dirty="0" err="1"/>
              <a:t>klas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06464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9E536-2AED-3EE7-2C68-F29C0576B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 is Big History?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9BFC-E17A-298F-942A-21A9DA640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4680644" cy="41954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800" dirty="0"/>
              <a:t>Antwoord </a:t>
            </a:r>
            <a:r>
              <a:rPr lang="en-US" sz="1800" err="1"/>
              <a:t>geven</a:t>
            </a:r>
            <a:r>
              <a:rPr lang="en-US" sz="1800" dirty="0"/>
              <a:t> op de </a:t>
            </a:r>
            <a:r>
              <a:rPr lang="en-US" sz="1800" err="1"/>
              <a:t>grote</a:t>
            </a:r>
            <a:r>
              <a:rPr lang="en-US" sz="1800" dirty="0"/>
              <a:t> </a:t>
            </a:r>
            <a:r>
              <a:rPr lang="en-US" sz="1800" err="1"/>
              <a:t>vragen</a:t>
            </a:r>
            <a:endParaRPr lang="en-US" sz="1800"/>
          </a:p>
          <a:p>
            <a:pPr marL="0" indent="0">
              <a:buNone/>
            </a:pPr>
            <a:r>
              <a:rPr lang="en-US" sz="1400" dirty="0"/>
              <a:t>"</a:t>
            </a:r>
            <a:r>
              <a:rPr lang="en-US" sz="1400" err="1"/>
              <a:t>Waar</a:t>
            </a:r>
            <a:r>
              <a:rPr lang="en-US" sz="1400" dirty="0"/>
              <a:t> </a:t>
            </a:r>
            <a:r>
              <a:rPr lang="en-US" sz="1400" err="1"/>
              <a:t>komen</a:t>
            </a:r>
            <a:r>
              <a:rPr lang="en-US" sz="1400" dirty="0"/>
              <a:t> we </a:t>
            </a:r>
            <a:r>
              <a:rPr lang="en-US" sz="1400" err="1"/>
              <a:t>vandaan</a:t>
            </a:r>
            <a:r>
              <a:rPr lang="en-US" sz="1400" dirty="0"/>
              <a:t>?"</a:t>
            </a:r>
            <a:br>
              <a:rPr lang="en-US" sz="1400" dirty="0"/>
            </a:br>
            <a:r>
              <a:rPr lang="en-US" sz="1400" dirty="0"/>
              <a:t>"Hoe </a:t>
            </a:r>
            <a:r>
              <a:rPr lang="en-US" sz="1400" err="1"/>
              <a:t>zijn</a:t>
            </a:r>
            <a:r>
              <a:rPr lang="en-US" sz="1400" dirty="0"/>
              <a:t> </a:t>
            </a:r>
            <a:r>
              <a:rPr lang="en-US" sz="1400" err="1"/>
              <a:t>wij</a:t>
            </a:r>
            <a:r>
              <a:rPr lang="en-US" sz="1400" dirty="0"/>
              <a:t> </a:t>
            </a:r>
            <a:r>
              <a:rPr lang="en-US" sz="1400" err="1"/>
              <a:t>ontstaan</a:t>
            </a:r>
            <a:r>
              <a:rPr lang="en-US" sz="1400" dirty="0"/>
              <a:t>?" </a:t>
            </a:r>
            <a:br>
              <a:rPr lang="en-US" sz="1400" dirty="0"/>
            </a:br>
            <a:r>
              <a:rPr lang="en-US" sz="1400" dirty="0"/>
              <a:t>"Wat is het </a:t>
            </a:r>
            <a:r>
              <a:rPr lang="en-US" sz="1400" err="1"/>
              <a:t>doel</a:t>
            </a:r>
            <a:r>
              <a:rPr lang="en-US" sz="1400" dirty="0"/>
              <a:t> van </a:t>
            </a:r>
            <a:r>
              <a:rPr lang="en-US" sz="1400" err="1"/>
              <a:t>ons</a:t>
            </a:r>
            <a:r>
              <a:rPr lang="en-US" sz="1400" dirty="0"/>
              <a:t> </a:t>
            </a:r>
            <a:r>
              <a:rPr lang="en-US" sz="1400" err="1"/>
              <a:t>leven</a:t>
            </a:r>
            <a:r>
              <a:rPr lang="en-US" sz="1400" dirty="0"/>
              <a:t>?"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Bullseye - Free sports icons">
            <a:extLst>
              <a:ext uri="{FF2B5EF4-FFF2-40B4-BE49-F238E27FC236}">
                <a16:creationId xmlns:a16="http://schemas.microsoft.com/office/drawing/2014/main" id="{2D04C430-016D-1527-9406-310D1EB29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991" y="2539348"/>
            <a:ext cx="769816" cy="776329"/>
          </a:xfrm>
          <a:prstGeom prst="rect">
            <a:avLst/>
          </a:prstGeom>
        </p:spPr>
      </p:pic>
      <p:pic>
        <p:nvPicPr>
          <p:cNvPr id="8" name="Picture 7" descr="Time Flowed Five Times Slower Shortly after the Big Bang - Scientific  American">
            <a:extLst>
              <a:ext uri="{FF2B5EF4-FFF2-40B4-BE49-F238E27FC236}">
                <a16:creationId xmlns:a16="http://schemas.microsoft.com/office/drawing/2014/main" id="{D8588680-C832-3F6D-2EFB-81F448967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5990" y="1635369"/>
            <a:ext cx="6038685" cy="404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10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arthrise - Moon: NASA Science">
            <a:extLst>
              <a:ext uri="{FF2B5EF4-FFF2-40B4-BE49-F238E27FC236}">
                <a16:creationId xmlns:a16="http://schemas.microsoft.com/office/drawing/2014/main" id="{5C97BF1E-995D-6AC1-1135-6803BEF93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0948" y="1100"/>
            <a:ext cx="8546700" cy="685950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3A95B0-DF2E-6D4F-8D43-473889257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Earthrise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BCCC59-DDE2-0F81-D216-0E6EFADC49A0}"/>
              </a:ext>
            </a:extLst>
          </p:cNvPr>
          <p:cNvSpPr txBox="1"/>
          <p:nvPr/>
        </p:nvSpPr>
        <p:spPr>
          <a:xfrm>
            <a:off x="260512" y="5978768"/>
            <a:ext cx="3282461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/>
              <a:t>https://www.youtube.com/watch?v=0fKBhvDjuy0&amp;ab_channel=EamesOffice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588813-7781-05AA-A0E7-5FA0085793DB}"/>
              </a:ext>
            </a:extLst>
          </p:cNvPr>
          <p:cNvSpPr txBox="1"/>
          <p:nvPr/>
        </p:nvSpPr>
        <p:spPr>
          <a:xfrm>
            <a:off x="364718" y="5353538"/>
            <a:ext cx="306753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/>
              </a:rPr>
              <a:t>Grootsheid</a:t>
            </a:r>
            <a:r>
              <a:rPr lang="en-US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/>
              </a:rPr>
              <a:t> van het </a:t>
            </a:r>
            <a:r>
              <a:rPr lang="en-US" b="1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/>
              </a:rPr>
              <a:t>universum</a:t>
            </a:r>
            <a:endParaRPr lang="en-US">
              <a:solidFill>
                <a:schemeClr val="accent5">
                  <a:lumMod val="40000"/>
                  <a:lumOff val="60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1688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A53AA-ADB3-6F4A-4E71-D1F0591FB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Hoe </a:t>
            </a:r>
            <a:r>
              <a:rPr lang="en-US" sz="3600" dirty="0" err="1"/>
              <a:t>wordt</a:t>
            </a:r>
            <a:r>
              <a:rPr lang="en-US" sz="3600" dirty="0"/>
              <a:t> Big History </a:t>
            </a:r>
            <a:r>
              <a:rPr lang="en-US" sz="3600" dirty="0" err="1"/>
              <a:t>verteld</a:t>
            </a:r>
            <a:r>
              <a:rPr lang="en-US" sz="3600" dirty="0"/>
              <a:t>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7997F-0676-2356-109B-0517F3FBB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23483"/>
            <a:ext cx="5761771" cy="558271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err="1"/>
              <a:t>Drempel</a:t>
            </a:r>
            <a:r>
              <a:rPr lang="en-US"/>
              <a:t> 1: DE BIG BANG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err="1"/>
              <a:t>Drempel</a:t>
            </a:r>
            <a:r>
              <a:rPr lang="en-US" dirty="0"/>
              <a:t> 2: STERREN EN ELEMENTEN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err="1"/>
              <a:t>Drempel</a:t>
            </a:r>
            <a:r>
              <a:rPr lang="en-US"/>
              <a:t> 3: ATOMEN EN MOLECULEN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err="1"/>
              <a:t>Drempel</a:t>
            </a:r>
            <a:r>
              <a:rPr lang="en-US" dirty="0"/>
              <a:t> 4 DE AARDE EN ONS ZONNESTELSEL</a:t>
            </a:r>
          </a:p>
          <a:p>
            <a:pPr marL="0" indent="0">
              <a:lnSpc>
                <a:spcPct val="170000"/>
              </a:lnSpc>
              <a:buClr>
                <a:srgbClr val="EF53A5"/>
              </a:buClr>
              <a:buNone/>
            </a:pPr>
            <a:r>
              <a:rPr lang="en-US" err="1"/>
              <a:t>Drempel</a:t>
            </a:r>
            <a:r>
              <a:rPr lang="en-US"/>
              <a:t> 5: LEVEN</a:t>
            </a:r>
            <a:endParaRPr lang="en-US" dirty="0"/>
          </a:p>
          <a:p>
            <a:pPr marL="0" indent="0">
              <a:lnSpc>
                <a:spcPct val="170000"/>
              </a:lnSpc>
              <a:buClr>
                <a:srgbClr val="EF53A5"/>
              </a:buClr>
              <a:buNone/>
            </a:pPr>
            <a:r>
              <a:rPr lang="en-US" err="1"/>
              <a:t>Drempel</a:t>
            </a:r>
            <a:r>
              <a:rPr lang="en-US"/>
              <a:t> 6: COLLECTIEF LEREN</a:t>
            </a:r>
            <a:endParaRPr lang="en-US" dirty="0"/>
          </a:p>
          <a:p>
            <a:pPr marL="0" indent="0">
              <a:lnSpc>
                <a:spcPct val="170000"/>
              </a:lnSpc>
              <a:buClr>
                <a:srgbClr val="EF53A5"/>
              </a:buClr>
              <a:buNone/>
            </a:pPr>
            <a:r>
              <a:rPr lang="en-US" err="1"/>
              <a:t>Drempel</a:t>
            </a:r>
            <a:r>
              <a:rPr lang="en-US"/>
              <a:t> 7: LANDBOUW</a:t>
            </a:r>
            <a:endParaRPr lang="en-US" dirty="0"/>
          </a:p>
          <a:p>
            <a:pPr marL="0" indent="0">
              <a:lnSpc>
                <a:spcPct val="170000"/>
              </a:lnSpc>
              <a:buClr>
                <a:srgbClr val="EF53A5"/>
              </a:buClr>
              <a:buNone/>
            </a:pPr>
            <a:r>
              <a:rPr lang="en-US" err="1"/>
              <a:t>Drempel</a:t>
            </a:r>
            <a:r>
              <a:rPr lang="en-US" dirty="0"/>
              <a:t> 8: DE MODERNE REVOLUTIE</a:t>
            </a:r>
          </a:p>
          <a:p>
            <a:pPr marL="457200" indent="-457200">
              <a:buClr>
                <a:srgbClr val="EF53A5"/>
              </a:buClr>
              <a:buAutoNum type="arabicPeriod"/>
            </a:pPr>
            <a:endParaRPr lang="en-US" dirty="0"/>
          </a:p>
        </p:txBody>
      </p:sp>
      <p:pic>
        <p:nvPicPr>
          <p:cNvPr id="4" name="Picture 3" descr="File:Noun Big Bang Icon 58857.svg - Wikipedia">
            <a:extLst>
              <a:ext uri="{FF2B5EF4-FFF2-40B4-BE49-F238E27FC236}">
                <a16:creationId xmlns:a16="http://schemas.microsoft.com/office/drawing/2014/main" id="{76E9D5E7-6B4D-F4A7-441B-9797FD880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374" y="1132579"/>
            <a:ext cx="717714" cy="724227"/>
          </a:xfrm>
          <a:prstGeom prst="rect">
            <a:avLst/>
          </a:prstGeom>
        </p:spPr>
      </p:pic>
      <p:pic>
        <p:nvPicPr>
          <p:cNvPr id="6" name="Graphic 5" descr="Farm scene with solid fill">
            <a:extLst>
              <a:ext uri="{FF2B5EF4-FFF2-40B4-BE49-F238E27FC236}">
                <a16:creationId xmlns:a16="http://schemas.microsoft.com/office/drawing/2014/main" id="{2C2915FA-8B60-C811-BB7D-4E3FA4CD30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02132" y="5935133"/>
            <a:ext cx="608298" cy="608298"/>
          </a:xfrm>
          <a:prstGeom prst="rect">
            <a:avLst/>
          </a:prstGeom>
        </p:spPr>
      </p:pic>
      <p:pic>
        <p:nvPicPr>
          <p:cNvPr id="7" name="Graphic 6" descr="Factory with solid fill">
            <a:extLst>
              <a:ext uri="{FF2B5EF4-FFF2-40B4-BE49-F238E27FC236}">
                <a16:creationId xmlns:a16="http://schemas.microsoft.com/office/drawing/2014/main" id="{7D90D63F-F1B0-9D90-2612-4E81F25F62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82187" y="5296470"/>
            <a:ext cx="608298" cy="608298"/>
          </a:xfrm>
          <a:prstGeom prst="rect">
            <a:avLst/>
          </a:prstGeom>
        </p:spPr>
      </p:pic>
      <p:pic>
        <p:nvPicPr>
          <p:cNvPr id="8" name="Graphic 7" descr="Left Brain with solid fill">
            <a:extLst>
              <a:ext uri="{FF2B5EF4-FFF2-40B4-BE49-F238E27FC236}">
                <a16:creationId xmlns:a16="http://schemas.microsoft.com/office/drawing/2014/main" id="{32C39C6D-B9F9-3107-C7A5-8A68F361B9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81781" y="4709908"/>
            <a:ext cx="608298" cy="608298"/>
          </a:xfrm>
          <a:prstGeom prst="rect">
            <a:avLst/>
          </a:prstGeom>
        </p:spPr>
      </p:pic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2691CE37-082E-9E46-F337-A135982E00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48404" y="3966632"/>
            <a:ext cx="608298" cy="608298"/>
          </a:xfrm>
          <a:prstGeom prst="rect">
            <a:avLst/>
          </a:prstGeom>
        </p:spPr>
      </p:pic>
      <p:pic>
        <p:nvPicPr>
          <p:cNvPr id="11" name="Graphic 10" descr="Solar system with solid fill">
            <a:extLst>
              <a:ext uri="{FF2B5EF4-FFF2-40B4-BE49-F238E27FC236}">
                <a16:creationId xmlns:a16="http://schemas.microsoft.com/office/drawing/2014/main" id="{9E389452-A7A2-EAA8-EEE2-1DC1BBCFDF9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47996" y="3236789"/>
            <a:ext cx="608298" cy="608298"/>
          </a:xfrm>
          <a:prstGeom prst="rect">
            <a:avLst/>
          </a:prstGeom>
        </p:spPr>
      </p:pic>
      <p:pic>
        <p:nvPicPr>
          <p:cNvPr id="12" name="Graphic 11" descr="Atom with solid fill">
            <a:extLst>
              <a:ext uri="{FF2B5EF4-FFF2-40B4-BE49-F238E27FC236}">
                <a16:creationId xmlns:a16="http://schemas.microsoft.com/office/drawing/2014/main" id="{302CC4EF-26B0-AED3-C522-C1BE4786FEC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47589" y="2532998"/>
            <a:ext cx="608298" cy="608298"/>
          </a:xfrm>
          <a:prstGeom prst="rect">
            <a:avLst/>
          </a:prstGeom>
        </p:spPr>
      </p:pic>
      <p:pic>
        <p:nvPicPr>
          <p:cNvPr id="13" name="Graphic 12" descr="Moon and stars with solid fill">
            <a:extLst>
              <a:ext uri="{FF2B5EF4-FFF2-40B4-BE49-F238E27FC236}">
                <a16:creationId xmlns:a16="http://schemas.microsoft.com/office/drawing/2014/main" id="{8FDAAA33-EDE0-6C99-C815-1B8A6823D9D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599284" y="1855257"/>
            <a:ext cx="608298" cy="6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16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5D79-BCB1-6F69-265E-6759107DB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Hoe </a:t>
            </a:r>
            <a:r>
              <a:rPr lang="en-US" sz="3600" dirty="0" err="1"/>
              <a:t>wordt</a:t>
            </a:r>
            <a:r>
              <a:rPr lang="en-US" sz="3600" dirty="0"/>
              <a:t> Big History </a:t>
            </a:r>
            <a:r>
              <a:rPr lang="en-US" sz="3600" dirty="0" err="1"/>
              <a:t>verteld</a:t>
            </a:r>
            <a:r>
              <a:rPr lang="en-US" sz="3600" dirty="0"/>
              <a:t>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4DE57-BC29-6145-76F9-D3E079513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err="1"/>
              <a:t>Drempel</a:t>
            </a:r>
            <a:r>
              <a:rPr lang="en-US"/>
              <a:t> 9: HET ANTROPOCEEN / DUURZAAMHEID</a:t>
            </a:r>
            <a:endParaRPr lang="en-US" dirty="0"/>
          </a:p>
        </p:txBody>
      </p:sp>
      <p:pic>
        <p:nvPicPr>
          <p:cNvPr id="4" name="Graphic 3" descr="Question Mark with solid fill">
            <a:extLst>
              <a:ext uri="{FF2B5EF4-FFF2-40B4-BE49-F238E27FC236}">
                <a16:creationId xmlns:a16="http://schemas.microsoft.com/office/drawing/2014/main" id="{97B85C76-2BA0-90B1-823A-54B3DDA8D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00000">
            <a:off x="8680287" y="1890672"/>
            <a:ext cx="914400" cy="914400"/>
          </a:xfrm>
          <a:prstGeom prst="rect">
            <a:avLst/>
          </a:prstGeom>
        </p:spPr>
      </p:pic>
      <p:pic>
        <p:nvPicPr>
          <p:cNvPr id="5" name="Graphic 4" descr="Question mark with solid fill">
            <a:extLst>
              <a:ext uri="{FF2B5EF4-FFF2-40B4-BE49-F238E27FC236}">
                <a16:creationId xmlns:a16="http://schemas.microsoft.com/office/drawing/2014/main" id="{7EB1DE82-7E57-B2A5-0A64-9D47B0A98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-180000">
            <a:off x="8851330" y="1402142"/>
            <a:ext cx="237068" cy="237068"/>
          </a:xfrm>
          <a:prstGeom prst="rect">
            <a:avLst/>
          </a:prstGeom>
        </p:spPr>
      </p:pic>
      <p:pic>
        <p:nvPicPr>
          <p:cNvPr id="6" name="Graphic 5" descr="Question mark with solid fill">
            <a:extLst>
              <a:ext uri="{FF2B5EF4-FFF2-40B4-BE49-F238E27FC236}">
                <a16:creationId xmlns:a16="http://schemas.microsoft.com/office/drawing/2014/main" id="{9B724999-7B3F-51E1-0CE9-E91651B1D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720000">
            <a:off x="9307975" y="1544818"/>
            <a:ext cx="230555" cy="230556"/>
          </a:xfrm>
          <a:prstGeom prst="rect">
            <a:avLst/>
          </a:prstGeom>
        </p:spPr>
      </p:pic>
      <p:pic>
        <p:nvPicPr>
          <p:cNvPr id="7" name="Graphic 6" descr="Question mark with solid fill">
            <a:extLst>
              <a:ext uri="{FF2B5EF4-FFF2-40B4-BE49-F238E27FC236}">
                <a16:creationId xmlns:a16="http://schemas.microsoft.com/office/drawing/2014/main" id="{4E0C1765-C002-BD0E-3603-905883A58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82943" y="1580897"/>
            <a:ext cx="432451" cy="432451"/>
          </a:xfrm>
          <a:prstGeom prst="rect">
            <a:avLst/>
          </a:prstGeom>
        </p:spPr>
      </p:pic>
      <p:pic>
        <p:nvPicPr>
          <p:cNvPr id="8" name="Graphic 7" descr="Question mark with solid fill">
            <a:extLst>
              <a:ext uri="{FF2B5EF4-FFF2-40B4-BE49-F238E27FC236}">
                <a16:creationId xmlns:a16="http://schemas.microsoft.com/office/drawing/2014/main" id="{13835A26-2F28-783E-EC11-9AC30D5F0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-960000">
            <a:off x="8992492" y="1558892"/>
            <a:ext cx="354298" cy="354298"/>
          </a:xfrm>
          <a:prstGeom prst="rect">
            <a:avLst/>
          </a:prstGeom>
        </p:spPr>
      </p:pic>
      <p:pic>
        <p:nvPicPr>
          <p:cNvPr id="9" name="Graphic 8" descr="Question mark with solid fill">
            <a:extLst>
              <a:ext uri="{FF2B5EF4-FFF2-40B4-BE49-F238E27FC236}">
                <a16:creationId xmlns:a16="http://schemas.microsoft.com/office/drawing/2014/main" id="{90119A62-E25C-DB13-AF27-E0490CAF0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720000">
            <a:off x="9454902" y="1812892"/>
            <a:ext cx="354298" cy="354298"/>
          </a:xfrm>
          <a:prstGeom prst="rect">
            <a:avLst/>
          </a:prstGeom>
        </p:spPr>
      </p:pic>
      <p:pic>
        <p:nvPicPr>
          <p:cNvPr id="10" name="Picture 9" descr="Are we living in the Anthropocene epoch? Scientific body says &quot;yes&quot;">
            <a:extLst>
              <a:ext uri="{FF2B5EF4-FFF2-40B4-BE49-F238E27FC236}">
                <a16:creationId xmlns:a16="http://schemas.microsoft.com/office/drawing/2014/main" id="{2F6B2496-41FA-42A5-4E75-ADDB9B340F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067" y="3003063"/>
            <a:ext cx="4071815" cy="271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24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E5D03-485A-0C38-21E6-FC2D911FD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609601"/>
            <a:ext cx="3325731" cy="16759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/>
              <a:t>Hoe </a:t>
            </a:r>
            <a:r>
              <a:rPr lang="en-US" sz="3600" err="1"/>
              <a:t>wordt</a:t>
            </a:r>
            <a:r>
              <a:rPr lang="en-US" sz="3600"/>
              <a:t> Big History </a:t>
            </a:r>
            <a:r>
              <a:rPr lang="en-US" sz="3600" err="1"/>
              <a:t>verteld</a:t>
            </a:r>
            <a:r>
              <a:rPr lang="en-US" sz="3600"/>
              <a:t>?</a:t>
            </a:r>
          </a:p>
        </p:txBody>
      </p:sp>
      <p:pic>
        <p:nvPicPr>
          <p:cNvPr id="6" name="Picture 5" descr="4 Astronomist Images, Stock Photos, 3D objects, &amp; Vectors | Shutterstock">
            <a:extLst>
              <a:ext uri="{FF2B5EF4-FFF2-40B4-BE49-F238E27FC236}">
                <a16:creationId xmlns:a16="http://schemas.microsoft.com/office/drawing/2014/main" id="{EFDE6D88-F5A2-41BF-2EA1-290866026A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08" t="-216" r="11076" b="8639"/>
          <a:stretch/>
        </p:blipFill>
        <p:spPr>
          <a:xfrm>
            <a:off x="4613644" y="609602"/>
            <a:ext cx="3432940" cy="27609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4" name="Picture 3" descr="Biologist - Salary, How to Become, Job Description &amp; Best Schools">
            <a:extLst>
              <a:ext uri="{FF2B5EF4-FFF2-40B4-BE49-F238E27FC236}">
                <a16:creationId xmlns:a16="http://schemas.microsoft.com/office/drawing/2014/main" id="{7725A3BA-E65B-45E9-A3AD-09A92348E9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351" r="19326" b="3"/>
          <a:stretch/>
        </p:blipFill>
        <p:spPr>
          <a:xfrm>
            <a:off x="8135262" y="609602"/>
            <a:ext cx="3409037" cy="27660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41991E-FEAE-49BB-BDDD-80639BB61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D7FEC-7DD8-A8D5-B536-89247A19C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76" y="2484544"/>
            <a:ext cx="3329666" cy="376385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 err="1">
                <a:ea typeface="+mj-lt"/>
                <a:cs typeface="+mj-lt"/>
              </a:rPr>
              <a:t>Interdisciplinair</a:t>
            </a:r>
            <a:r>
              <a:rPr lang="en-US" dirty="0">
                <a:ea typeface="+mj-lt"/>
                <a:cs typeface="+mj-lt"/>
              </a:rPr>
              <a:t> </a:t>
            </a:r>
            <a:r>
              <a:rPr lang="en-US" dirty="0" err="1"/>
              <a:t>werken</a:t>
            </a: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I want to be a geologist ⋆ The Teenager Today">
            <a:extLst>
              <a:ext uri="{FF2B5EF4-FFF2-40B4-BE49-F238E27FC236}">
                <a16:creationId xmlns:a16="http://schemas.microsoft.com/office/drawing/2014/main" id="{16369221-9FC4-B7E7-151B-9449455851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05" r="19270" b="2"/>
          <a:stretch/>
        </p:blipFill>
        <p:spPr>
          <a:xfrm>
            <a:off x="4613644" y="3482340"/>
            <a:ext cx="3409037" cy="27658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7" name="Picture 6" descr="How to Become a Marine Biologist - Dr Abalone">
            <a:extLst>
              <a:ext uri="{FF2B5EF4-FFF2-40B4-BE49-F238E27FC236}">
                <a16:creationId xmlns:a16="http://schemas.microsoft.com/office/drawing/2014/main" id="{5E741823-4973-77F6-83D9-3DD2319AA13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52" r="14892" b="3"/>
          <a:stretch/>
        </p:blipFill>
        <p:spPr>
          <a:xfrm>
            <a:off x="8135262" y="3482340"/>
            <a:ext cx="3409037" cy="27660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552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E3F4E1-B084-4FFF-9627-13782BE0B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1118F-BA83-F01F-8667-2FE170D69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800"/>
            <a:ext cx="3108626" cy="4572000"/>
          </a:xfrm>
        </p:spPr>
        <p:txBody>
          <a:bodyPr anchor="ctr">
            <a:normAutofit/>
          </a:bodyPr>
          <a:lstStyle/>
          <a:p>
            <a:r>
              <a:rPr lang="en-US" sz="3200">
                <a:solidFill>
                  <a:srgbClr val="EBEBEB"/>
                </a:solidFill>
              </a:rPr>
              <a:t>Big History in de klas 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F8051AB-C2F8-461F-812A-3E5886214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481E0C28-CB2F-425F-98C5-AF23B9B70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B2879C-F0B1-4195-A323-E97B6065A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27D201C-270D-BF7F-B740-384A10E5E4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097778"/>
              </p:ext>
            </p:extLst>
          </p:nvPr>
        </p:nvGraphicFramePr>
        <p:xfrm>
          <a:off x="5048250" y="1447800"/>
          <a:ext cx="649605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9402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</TotalTime>
  <Words>43</Words>
  <Application>Microsoft Office PowerPoint</Application>
  <PresentationFormat>Widescreen</PresentationFormat>
  <Paragraphs>13</Paragraphs>
  <Slides>8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Ion</vt:lpstr>
      <vt:lpstr>Big History</vt:lpstr>
      <vt:lpstr>Inhoudsopgave</vt:lpstr>
      <vt:lpstr>Wat is Big History?</vt:lpstr>
      <vt:lpstr>Earthrise</vt:lpstr>
      <vt:lpstr>Hoe wordt Big History verteld?</vt:lpstr>
      <vt:lpstr>Hoe wordt Big History verteld?</vt:lpstr>
      <vt:lpstr>Hoe wordt Big History verteld?</vt:lpstr>
      <vt:lpstr>Big History in de klas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Luuk Doolaard</cp:lastModifiedBy>
  <cp:revision>222</cp:revision>
  <dcterms:created xsi:type="dcterms:W3CDTF">2022-01-15T08:40:44Z</dcterms:created>
  <dcterms:modified xsi:type="dcterms:W3CDTF">2023-10-16T15:18:30Z</dcterms:modified>
</cp:coreProperties>
</file>