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568" r:id="rId2"/>
    <p:sldId id="574" r:id="rId3"/>
    <p:sldId id="575" r:id="rId4"/>
    <p:sldId id="258" r:id="rId5"/>
    <p:sldId id="259" r:id="rId6"/>
    <p:sldId id="260" r:id="rId7"/>
    <p:sldId id="261" r:id="rId8"/>
    <p:sldId id="262" r:id="rId9"/>
    <p:sldId id="579" r:id="rId10"/>
    <p:sldId id="580" r:id="rId11"/>
    <p:sldId id="581" r:id="rId12"/>
    <p:sldId id="582" r:id="rId13"/>
    <p:sldId id="570" r:id="rId14"/>
    <p:sldId id="571" r:id="rId15"/>
    <p:sldId id="572" r:id="rId16"/>
    <p:sldId id="567" r:id="rId17"/>
    <p:sldId id="319" r:id="rId18"/>
    <p:sldId id="573" r:id="rId19"/>
    <p:sldId id="320" r:id="rId20"/>
    <p:sldId id="321" r:id="rId21"/>
    <p:sldId id="322" r:id="rId22"/>
    <p:sldId id="324" r:id="rId23"/>
    <p:sldId id="325" r:id="rId24"/>
    <p:sldId id="323" r:id="rId25"/>
    <p:sldId id="585" r:id="rId26"/>
    <p:sldId id="586" r:id="rId27"/>
    <p:sldId id="587" r:id="rId28"/>
    <p:sldId id="590" r:id="rId29"/>
    <p:sldId id="327" r:id="rId30"/>
    <p:sldId id="329" r:id="rId31"/>
    <p:sldId id="326" r:id="rId32"/>
    <p:sldId id="328" r:id="rId33"/>
    <p:sldId id="591" r:id="rId34"/>
    <p:sldId id="588" r:id="rId35"/>
    <p:sldId id="589" r:id="rId36"/>
    <p:sldId id="332" r:id="rId37"/>
    <p:sldId id="593" r:id="rId38"/>
    <p:sldId id="335" r:id="rId39"/>
    <p:sldId id="594" r:id="rId40"/>
    <p:sldId id="337" r:id="rId41"/>
    <p:sldId id="338" r:id="rId42"/>
    <p:sldId id="595" r:id="rId43"/>
    <p:sldId id="341" r:id="rId44"/>
    <p:sldId id="342" r:id="rId45"/>
    <p:sldId id="596" r:id="rId46"/>
    <p:sldId id="612" r:id="rId4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67BC23-A7C5-4457-9A43-DC88E6C4CF48}" v="4" dt="2022-09-09T09:23:41.7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81" autoAdjust="0"/>
    <p:restoredTop sz="96352" autoAdjust="0"/>
  </p:normalViewPr>
  <p:slideViewPr>
    <p:cSldViewPr snapToGrid="0">
      <p:cViewPr varScale="1">
        <p:scale>
          <a:sx n="115" d="100"/>
          <a:sy n="115" d="100"/>
        </p:scale>
        <p:origin x="92" y="168"/>
      </p:cViewPr>
      <p:guideLst/>
    </p:cSldViewPr>
  </p:slideViewPr>
  <p:outlineViewPr>
    <p:cViewPr>
      <p:scale>
        <a:sx n="33" d="100"/>
        <a:sy n="33" d="100"/>
      </p:scale>
      <p:origin x="0" y="-98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zari, Shair" userId="9cd8286b-29ac-44f1-bef1-3aa065f32b13" providerId="ADAL" clId="{4F67BC23-A7C5-4457-9A43-DC88E6C4CF48}"/>
    <pc:docChg chg="custSel addSld delSld modSld sldOrd">
      <pc:chgData name="Nazari, Shair" userId="9cd8286b-29ac-44f1-bef1-3aa065f32b13" providerId="ADAL" clId="{4F67BC23-A7C5-4457-9A43-DC88E6C4CF48}" dt="2022-09-09T12:21:56.704" v="49" actId="47"/>
      <pc:docMkLst>
        <pc:docMk/>
      </pc:docMkLst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20318756" sldId="2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67032100" sldId="2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82896834" sldId="2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10223703" sldId="2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2549857" sldId="2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9266138" sldId="27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40180724" sldId="27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2289235" sldId="27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63033804" sldId="27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84478096" sldId="27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01498417" sldId="27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46128235" sldId="27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52271643" sldId="27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42346081" sldId="28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40290501" sldId="28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7165724" sldId="28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72925169" sldId="28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53243564" sldId="28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43680238" sldId="28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79348313" sldId="28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53639830" sldId="2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51599160" sldId="28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17600975" sldId="28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57868411" sldId="2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31191841" sldId="2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90859541" sldId="29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92936217" sldId="2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2983193" sldId="2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20849068" sldId="3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89297245" sldId="3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0492872" sldId="3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3202767" sldId="3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6016583" sldId="3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71140563" sldId="3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83413714" sldId="3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5810687" sldId="3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02719745" sldId="3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57108325" sldId="3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25275415" sldId="3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81626679" sldId="3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46928618" sldId="3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31058962" sldId="3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612807" sldId="31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53280082" sldId="31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89135507" sldId="3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92809112" sldId="3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84162721" sldId="318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03461281" sldId="319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265815370" sldId="320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4207163910" sldId="321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2615906706" sldId="322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27972536" sldId="323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854935530" sldId="324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183930720" sldId="3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34671096" sldId="3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4828804" sldId="3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06173609" sldId="3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50020191" sldId="3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75024" sldId="3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34097183" sldId="3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81556057" sldId="3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06646042" sldId="3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42683209" sldId="3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61276004" sldId="3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35305237" sldId="3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11735259" sldId="3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97964833" sldId="3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1645861" sldId="3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16015090" sldId="3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03653150" sldId="39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38706" sldId="39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5764858" sldId="39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54252701" sldId="39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25540967" sldId="39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13675576" sldId="3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99496971" sldId="4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23603287" sldId="4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34792959" sldId="4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05711880" sldId="4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5137454" sldId="4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06523636" sldId="4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7785153" sldId="4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99867301" sldId="4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59713983" sldId="4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5178266" sldId="4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71114985" sldId="4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53101275" sldId="4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00953837" sldId="4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04485727" sldId="41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10700666" sldId="41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32489611" sldId="4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72084650" sldId="4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8634882" sldId="4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01426849" sldId="4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197929" sldId="4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59626496" sldId="4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72090640" sldId="4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67374549" sldId="42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2700356" sldId="42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67598222" sldId="4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0872239" sldId="4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65945598" sldId="4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53816439" sldId="4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62932611" sldId="42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80498446" sldId="43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38708330" sldId="43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73510834" sldId="4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556386" sldId="43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13391693" sldId="43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78417009" sldId="4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53116097" sldId="4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15586413" sldId="4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47150312" sldId="4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11642480" sldId="4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68338327" sldId="4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28029555" sldId="4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72441255" sldId="4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82108670" sldId="4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98306110" sldId="4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45779100" sldId="4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05851254" sldId="4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97344592" sldId="4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74937082" sldId="4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5009363" sldId="4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43526489" sldId="4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67579079" sldId="4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1149449" sldId="4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0551078" sldId="46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5978410" sldId="46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09206113" sldId="4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69976439" sldId="46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84885236" sldId="47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94089694" sldId="47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80122218" sldId="47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26072005" sldId="47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81110928" sldId="47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65105685" sldId="47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17106372" sldId="47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9483236" sldId="47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24700432" sldId="47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72495298" sldId="48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93405061" sldId="48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3705286" sldId="48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2202197" sldId="48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82520181" sldId="48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646502" sldId="48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4130322" sldId="48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4848451" sldId="4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42886886" sldId="48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90940638" sldId="4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51228315" sldId="4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37053639" sldId="49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21393610" sldId="49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76590480" sldId="49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16972763" sldId="4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6897453" sldId="4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12979228" sldId="5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05746644" sldId="5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00131030" sldId="5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85242145" sldId="5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64353546" sldId="5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314485" sldId="5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11172412" sldId="5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67183335" sldId="5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16540990" sldId="5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96278308" sldId="5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08394698" sldId="5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01081894" sldId="5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1752452" sldId="5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06205663" sldId="5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94555002" sldId="5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49798377" sldId="5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30823280" sldId="5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58335042" sldId="5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71118028" sldId="5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66399552" sldId="5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76953312" sldId="5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75858048" sldId="5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32837647" sldId="5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21558389" sldId="5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83170327" sldId="52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46165101" sldId="53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17834167" sldId="53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73053034" sldId="5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6468998" sldId="5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24401146" sldId="5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1600230" sldId="5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09709765" sldId="5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80422825" sldId="5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6986226" sldId="5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3962364" sldId="54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04992300" sldId="54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05290290" sldId="54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66577888" sldId="5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26408465" sldId="54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2842449" sldId="5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32684327" sldId="5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23369897" sldId="5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51459125" sldId="5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42032201" sldId="5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82299752" sldId="5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76296512" sldId="5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94873253" sldId="5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59379980" sldId="5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88971674" sldId="5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15958177" sldId="5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3222289" sldId="5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7774413" sldId="5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40378024" sldId="5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77603445" sldId="56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03259767" sldId="5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0704708" sldId="5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64238863" sldId="5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74011703" sldId="5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12622270" sldId="5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67224472" sldId="566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2117933247" sldId="567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450343426" sldId="573"/>
        </pc:sldMkLst>
      </pc:sldChg>
      <pc:sldChg chg="delSp modSp mod delAnim modAnim">
        <pc:chgData name="Nazari, Shair" userId="9cd8286b-29ac-44f1-bef1-3aa065f32b13" providerId="ADAL" clId="{4F67BC23-A7C5-4457-9A43-DC88E6C4CF48}" dt="2022-09-09T09:22:47.249" v="34" actId="1076"/>
        <pc:sldMkLst>
          <pc:docMk/>
          <pc:sldMk cId="3152811306" sldId="580"/>
        </pc:sldMkLst>
        <pc:spChg chg="del mod">
          <ac:chgData name="Nazari, Shair" userId="9cd8286b-29ac-44f1-bef1-3aa065f32b13" providerId="ADAL" clId="{4F67BC23-A7C5-4457-9A43-DC88E6C4CF48}" dt="2022-09-09T09:22:21.644" v="28" actId="478"/>
          <ac:spMkLst>
            <pc:docMk/>
            <pc:sldMk cId="3152811306" sldId="580"/>
            <ac:spMk id="26" creationId="{78D0BB31-D02B-4399-AA44-E56666AAEF69}"/>
          </ac:spMkLst>
        </pc:spChg>
        <pc:spChg chg="del">
          <ac:chgData name="Nazari, Shair" userId="9cd8286b-29ac-44f1-bef1-3aa065f32b13" providerId="ADAL" clId="{4F67BC23-A7C5-4457-9A43-DC88E6C4CF48}" dt="2022-09-09T09:16:49.589" v="3" actId="478"/>
          <ac:spMkLst>
            <pc:docMk/>
            <pc:sldMk cId="3152811306" sldId="580"/>
            <ac:spMk id="27" creationId="{B5A983EB-0BA0-4212-AF14-76D4F39A20EC}"/>
          </ac:spMkLst>
        </pc:spChg>
        <pc:spChg chg="del">
          <ac:chgData name="Nazari, Shair" userId="9cd8286b-29ac-44f1-bef1-3aa065f32b13" providerId="ADAL" clId="{4F67BC23-A7C5-4457-9A43-DC88E6C4CF48}" dt="2022-09-09T09:16:45.838" v="2" actId="478"/>
          <ac:spMkLst>
            <pc:docMk/>
            <pc:sldMk cId="3152811306" sldId="580"/>
            <ac:spMk id="28" creationId="{3C22FDCB-DF90-4C92-BE00-FF184C5CF9C2}"/>
          </ac:spMkLst>
        </pc:spChg>
        <pc:picChg chg="mod modCrop">
          <ac:chgData name="Nazari, Shair" userId="9cd8286b-29ac-44f1-bef1-3aa065f32b13" providerId="ADAL" clId="{4F67BC23-A7C5-4457-9A43-DC88E6C4CF48}" dt="2022-09-09T09:21:28.849" v="19" actId="1076"/>
          <ac:picMkLst>
            <pc:docMk/>
            <pc:sldMk cId="3152811306" sldId="580"/>
            <ac:picMk id="4" creationId="{B6337925-A4B1-4E6A-AF45-0265E78B01E9}"/>
          </ac:picMkLst>
        </pc:picChg>
        <pc:picChg chg="mod">
          <ac:chgData name="Nazari, Shair" userId="9cd8286b-29ac-44f1-bef1-3aa065f32b13" providerId="ADAL" clId="{4F67BC23-A7C5-4457-9A43-DC88E6C4CF48}" dt="2022-09-09T09:22:40.586" v="31" actId="1076"/>
          <ac:picMkLst>
            <pc:docMk/>
            <pc:sldMk cId="3152811306" sldId="580"/>
            <ac:picMk id="14" creationId="{0A7DD960-4D65-4E8E-AF42-14D228E83DEA}"/>
          </ac:picMkLst>
        </pc:picChg>
        <pc:picChg chg="del">
          <ac:chgData name="Nazari, Shair" userId="9cd8286b-29ac-44f1-bef1-3aa065f32b13" providerId="ADAL" clId="{4F67BC23-A7C5-4457-9A43-DC88E6C4CF48}" dt="2022-09-09T09:20:33.063" v="10" actId="478"/>
          <ac:picMkLst>
            <pc:docMk/>
            <pc:sldMk cId="3152811306" sldId="580"/>
            <ac:picMk id="16" creationId="{3D1CF598-BDFE-4243-9A37-0B572275033A}"/>
          </ac:picMkLst>
        </pc:picChg>
        <pc:picChg chg="mod">
          <ac:chgData name="Nazari, Shair" userId="9cd8286b-29ac-44f1-bef1-3aa065f32b13" providerId="ADAL" clId="{4F67BC23-A7C5-4457-9A43-DC88E6C4CF48}" dt="2022-09-09T09:22:47.249" v="34" actId="1076"/>
          <ac:picMkLst>
            <pc:docMk/>
            <pc:sldMk cId="3152811306" sldId="580"/>
            <ac:picMk id="18" creationId="{9D7A01F9-D855-4C88-AC00-77E30F741A2E}"/>
          </ac:picMkLst>
        </pc:picChg>
        <pc:picChg chg="del">
          <ac:chgData name="Nazari, Shair" userId="9cd8286b-29ac-44f1-bef1-3aa065f32b13" providerId="ADAL" clId="{4F67BC23-A7C5-4457-9A43-DC88E6C4CF48}" dt="2022-09-09T09:20:30.483" v="9" actId="478"/>
          <ac:picMkLst>
            <pc:docMk/>
            <pc:sldMk cId="3152811306" sldId="580"/>
            <ac:picMk id="24" creationId="{3ADE2026-C1FD-4F5E-9A62-AD3165359D05}"/>
          </ac:picMkLst>
        </pc:picChg>
        <pc:picChg chg="del">
          <ac:chgData name="Nazari, Shair" userId="9cd8286b-29ac-44f1-bef1-3aa065f32b13" providerId="ADAL" clId="{4F67BC23-A7C5-4457-9A43-DC88E6C4CF48}" dt="2022-09-09T09:16:42.058" v="1" actId="478"/>
          <ac:picMkLst>
            <pc:docMk/>
            <pc:sldMk cId="3152811306" sldId="580"/>
            <ac:picMk id="30" creationId="{A871F546-D2CC-4B1D-8E3F-00702167284A}"/>
          </ac:picMkLst>
        </pc:picChg>
      </pc:sldChg>
      <pc:sldChg chg="modSp">
        <pc:chgData name="Nazari, Shair" userId="9cd8286b-29ac-44f1-bef1-3aa065f32b13" providerId="ADAL" clId="{4F67BC23-A7C5-4457-9A43-DC88E6C4CF48}" dt="2022-09-09T09:23:41.727" v="37" actId="20577"/>
        <pc:sldMkLst>
          <pc:docMk/>
          <pc:sldMk cId="1567016727" sldId="582"/>
        </pc:sldMkLst>
        <pc:spChg chg="mod">
          <ac:chgData name="Nazari, Shair" userId="9cd8286b-29ac-44f1-bef1-3aa065f32b13" providerId="ADAL" clId="{4F67BC23-A7C5-4457-9A43-DC88E6C4CF48}" dt="2022-09-09T09:23:41.727" v="37" actId="20577"/>
          <ac:spMkLst>
            <pc:docMk/>
            <pc:sldMk cId="1567016727" sldId="582"/>
            <ac:spMk id="8" creationId="{71437381-B952-4390-AF93-00A1946AC578}"/>
          </ac:spMkLst>
        </pc:spChg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29660991" sldId="5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25014341" sldId="58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35213765" sldId="5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67735149" sldId="5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2870926" sldId="5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8562078" sldId="6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0680941" sldId="6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8294310" sldId="6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58556134" sldId="6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43551882" sldId="6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49923860" sldId="6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58179616" sldId="6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91183357" sldId="611"/>
        </pc:sldMkLst>
      </pc:sldChg>
      <pc:sldChg chg="ord">
        <pc:chgData name="Nazari, Shair" userId="9cd8286b-29ac-44f1-bef1-3aa065f32b13" providerId="ADAL" clId="{4F67BC23-A7C5-4457-9A43-DC88E6C4CF48}" dt="2022-09-09T12:21:28.998" v="48"/>
        <pc:sldMkLst>
          <pc:docMk/>
          <pc:sldMk cId="3212192977" sldId="6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52333075" sldId="6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27548855" sldId="6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39775648" sldId="6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43480538" sldId="6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4445685" sldId="6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07049413" sldId="6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78526199" sldId="6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50452656" sldId="62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24553117" sldId="62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88729472" sldId="6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0209945" sldId="6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89327442" sldId="6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25246612" sldId="6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19576871" sldId="6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92104862" sldId="63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9599478" sldId="63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3453623" sldId="6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76988023" sldId="6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8977968" sldId="6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64654924" sldId="6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44404845" sldId="6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554692" sldId="6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49479131" sldId="64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81092822" sldId="64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79607614" sldId="6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60956034" sldId="64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0388100" sldId="6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12631689" sldId="6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08825701" sldId="6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29902537" sldId="6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35314380" sldId="6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18913520" sldId="6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98978643" sldId="6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94440533" sldId="6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24590369" sldId="6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83315736" sldId="6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06371842" sldId="6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20829222" sldId="6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69819537" sldId="6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43358853" sldId="6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10511913" sldId="66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16681850" sldId="6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49480275" sldId="6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9805280" sldId="6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86191255" sldId="6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00679233" sldId="6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05231419" sldId="66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59907960" sldId="66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83796239" sldId="6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57418376" sldId="66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00971239" sldId="670"/>
        </pc:sldMkLst>
      </pc:sldChg>
      <pc:sldChg chg="addSp delSp modSp add del mod delAnim">
        <pc:chgData name="Nazari, Shair" userId="9cd8286b-29ac-44f1-bef1-3aa065f32b13" providerId="ADAL" clId="{4F67BC23-A7C5-4457-9A43-DC88E6C4CF48}" dt="2022-09-09T12:19:51.898" v="45" actId="47"/>
        <pc:sldMkLst>
          <pc:docMk/>
          <pc:sldMk cId="4076279625" sldId="671"/>
        </pc:sldMkLst>
        <pc:spChg chg="del">
          <ac:chgData name="Nazari, Shair" userId="9cd8286b-29ac-44f1-bef1-3aa065f32b13" providerId="ADAL" clId="{4F67BC23-A7C5-4457-9A43-DC88E6C4CF48}" dt="2022-09-09T10:52:51.586" v="43" actId="478"/>
          <ac:spMkLst>
            <pc:docMk/>
            <pc:sldMk cId="4076279625" sldId="671"/>
            <ac:spMk id="3" creationId="{03E4576A-9AD7-4630-BEF4-E3AA64752F5B}"/>
          </ac:spMkLst>
        </pc:spChg>
        <pc:spChg chg="add del mod">
          <ac:chgData name="Nazari, Shair" userId="9cd8286b-29ac-44f1-bef1-3aa065f32b13" providerId="ADAL" clId="{4F67BC23-A7C5-4457-9A43-DC88E6C4CF48}" dt="2022-09-09T10:52:54.990" v="44" actId="478"/>
          <ac:spMkLst>
            <pc:docMk/>
            <pc:sldMk cId="4076279625" sldId="671"/>
            <ac:spMk id="5" creationId="{001CCC03-A26D-5D7A-EBC7-0AD61CAE7ADE}"/>
          </ac:spMkLst>
        </pc:spChg>
        <pc:picChg chg="del">
          <ac:chgData name="Nazari, Shair" userId="9cd8286b-29ac-44f1-bef1-3aa065f32b13" providerId="ADAL" clId="{4F67BC23-A7C5-4457-9A43-DC88E6C4CF48}" dt="2022-09-09T10:52:42.825" v="41" actId="478"/>
          <ac:picMkLst>
            <pc:docMk/>
            <pc:sldMk cId="4076279625" sldId="671"/>
            <ac:picMk id="4" creationId="{B6337925-A4B1-4E6A-AF45-0265E78B01E9}"/>
          </ac:picMkLst>
        </pc:picChg>
        <pc:picChg chg="del">
          <ac:chgData name="Nazari, Shair" userId="9cd8286b-29ac-44f1-bef1-3aa065f32b13" providerId="ADAL" clId="{4F67BC23-A7C5-4457-9A43-DC88E6C4CF48}" dt="2022-09-09T10:52:45.553" v="42" actId="478"/>
          <ac:picMkLst>
            <pc:docMk/>
            <pc:sldMk cId="4076279625" sldId="671"/>
            <ac:picMk id="12" creationId="{7077DE81-BA72-4BFE-B4B7-D16C11FBC4A2}"/>
          </ac:picMkLst>
        </pc:picChg>
        <pc:picChg chg="del">
          <ac:chgData name="Nazari, Shair" userId="9cd8286b-29ac-44f1-bef1-3aa065f32b13" providerId="ADAL" clId="{4F67BC23-A7C5-4457-9A43-DC88E6C4CF48}" dt="2022-09-09T10:52:32.972" v="39" actId="478"/>
          <ac:picMkLst>
            <pc:docMk/>
            <pc:sldMk cId="4076279625" sldId="671"/>
            <ac:picMk id="14" creationId="{0A7DD960-4D65-4E8E-AF42-14D228E83DEA}"/>
          </ac:picMkLst>
        </pc:picChg>
        <pc:picChg chg="del">
          <ac:chgData name="Nazari, Shair" userId="9cd8286b-29ac-44f1-bef1-3aa065f32b13" providerId="ADAL" clId="{4F67BC23-A7C5-4457-9A43-DC88E6C4CF48}" dt="2022-09-09T10:52:35.787" v="40" actId="478"/>
          <ac:picMkLst>
            <pc:docMk/>
            <pc:sldMk cId="4076279625" sldId="671"/>
            <ac:picMk id="18" creationId="{9D7A01F9-D855-4C88-AC00-77E30F741A2E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8T11:02:49.6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10058,'0'0'3352,"0"0"-2167,0 0 1175,0 0 89,0 0-1249,0 0-624,0 0-392,0 0-184,0 0-192,0 0-5633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6T07:48:36.456"/>
    </inkml:context>
    <inkml:brush xml:id="br0">
      <inkml:brushProperty name="width" value="0.025" units="cm"/>
      <inkml:brushProperty name="height" value="0.025" units="cm"/>
      <inkml:brushProperty name="color" value="#FF0066"/>
      <inkml:brushProperty name="ignorePressure" value="1"/>
    </inkml:brush>
  </inkml:definitions>
  <inkml:trace contextRef="#ctx0" brushRef="#br0">1 37,'2'0,"1"-2,1-3,0-4,1-1,-1-1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6T07:53:41.2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2880,'0'0'880,"0"0"-880,0 0-2248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6T07:53:49.4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14163,'0'0'1616,"0"0"-1280,0 0-264,0 0-56,0 0-16,0 0-712,0 0-504,0 0-385,0 21-4688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CDFDB-6F10-42E9-8DFA-B82C63D2F23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26BA0-5239-4230-A8F4-AF67CC35AA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933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616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166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464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497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31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26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179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492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8840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78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771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5BC7A-FDB3-4AF0-B169-A60E970D70EA}" type="datetimeFigureOut">
              <a:rPr lang="nl-NL" smtClean="0"/>
              <a:t>18-11-2024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989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JsUSTV-luo&amp;t=151s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x0iL87yIE0" TargetMode="External"/><Relationship Id="rId2" Type="http://schemas.openxmlformats.org/officeDocument/2006/relationships/hyperlink" Target="https://www.youtube.com/watch?v=xEvMr4i5c4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y9VQS0cN4M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QKeqESxyoE" TargetMode="External"/><Relationship Id="rId2" Type="http://schemas.openxmlformats.org/officeDocument/2006/relationships/hyperlink" Target="https://www.youtube.com/watch?v=gOpjIIoetW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UVfm3_Y_pQ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nMJdTD-LQ8" TargetMode="External"/><Relationship Id="rId2" Type="http://schemas.openxmlformats.org/officeDocument/2006/relationships/hyperlink" Target="https://www.youtube.com/watch?v=1VP8dRzLO0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AjGP_YCrzg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31" Type="http://schemas.openxmlformats.org/officeDocument/2006/relationships/image" Target="../media/image186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UzqFqHpU0w" TargetMode="External"/><Relationship Id="rId2" Type="http://schemas.openxmlformats.org/officeDocument/2006/relationships/hyperlink" Target="https://www.youtube.com/user/goedrekenonderwijs/videos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0.png"/><Relationship Id="rId5" Type="http://schemas.openxmlformats.org/officeDocument/2006/relationships/customXml" Target="../ink/ink2.xml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55" Type="http://schemas.openxmlformats.org/officeDocument/2006/relationships/image" Target="../media/image263.png"/><Relationship Id="rId2" Type="http://schemas.openxmlformats.org/officeDocument/2006/relationships/image" Target="../media/image62.png"/><Relationship Id="rId54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53" Type="http://schemas.openxmlformats.org/officeDocument/2006/relationships/image" Target="../media/image1850.png"/><Relationship Id="rId4" Type="http://schemas.openxmlformats.org/officeDocument/2006/relationships/customXml" Target="../ink/ink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4261" y="2350680"/>
            <a:ext cx="9523477" cy="1359172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3100" dirty="0"/>
            </a:br>
            <a:r>
              <a:rPr lang="nl-NL" sz="3100" b="1" dirty="0"/>
              <a:t>Wiskunde MBO 4</a:t>
            </a:r>
            <a:br>
              <a:rPr lang="nl-NL" sz="3100" dirty="0"/>
            </a:br>
            <a:br>
              <a:rPr lang="nl-NL" dirty="0"/>
            </a:br>
            <a:r>
              <a:rPr lang="nl-NL" dirty="0"/>
              <a:t> </a:t>
            </a:r>
            <a:endParaRPr lang="nl-NL" sz="2200" b="1" dirty="0"/>
          </a:p>
        </p:txBody>
      </p:sp>
    </p:spTree>
    <p:extLst>
      <p:ext uri="{BB962C8B-B14F-4D97-AF65-F5344CB8AC3E}">
        <p14:creationId xmlns:p14="http://schemas.microsoft.com/office/powerpoint/2010/main" val="3632327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Website: </a:t>
            </a:r>
            <a:r>
              <a:rPr lang="nl-NL" b="1" dirty="0">
                <a:highlight>
                  <a:srgbClr val="FFFF00"/>
                </a:highlight>
                <a:latin typeface="+mj-lt"/>
                <a:ea typeface="+mj-ea"/>
                <a:cs typeface="+mj-cs"/>
                <a:hlinkClick r:id="rId2"/>
              </a:rPr>
              <a:t>math4all</a:t>
            </a:r>
            <a:r>
              <a:rPr lang="nl-NL" b="1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0A7DD960-4D65-4E8E-AF42-14D228E83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" t="18248" r="75993" b="5845"/>
          <a:stretch/>
        </p:blipFill>
        <p:spPr>
          <a:xfrm>
            <a:off x="476634" y="1260042"/>
            <a:ext cx="3731156" cy="2737473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9D7A01F9-D855-4C88-AC00-77E30F741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998" t="18019" r="16046" b="4395"/>
          <a:stretch/>
        </p:blipFill>
        <p:spPr>
          <a:xfrm>
            <a:off x="4561479" y="1260041"/>
            <a:ext cx="3069041" cy="273747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6337925-A4B1-4E6A-AF45-0265E78B01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59" t="12875" r="56391" b="12841"/>
          <a:stretch/>
        </p:blipFill>
        <p:spPr>
          <a:xfrm>
            <a:off x="8063903" y="3233743"/>
            <a:ext cx="3651463" cy="30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Link (website): </a:t>
            </a: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www.math4MBO.nl</a:t>
            </a:r>
            <a:r>
              <a:rPr lang="nl-NL" b="1" dirty="0"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78D0BB31-D02B-4399-AA44-E56666AAEF69}"/>
              </a:ext>
            </a:extLst>
          </p:cNvPr>
          <p:cNvSpPr txBox="1"/>
          <p:nvPr/>
        </p:nvSpPr>
        <p:spPr>
          <a:xfrm>
            <a:off x="1464271" y="1212744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Periode 01</a:t>
            </a:r>
            <a:endParaRPr lang="nl-NL" sz="3200" b="1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240CB4E-98D8-4E97-A467-BE9F57AE43AB}"/>
              </a:ext>
            </a:extLst>
          </p:cNvPr>
          <p:cNvSpPr txBox="1"/>
          <p:nvPr/>
        </p:nvSpPr>
        <p:spPr>
          <a:xfrm>
            <a:off x="3976034" y="2583612"/>
            <a:ext cx="35404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Uitleg website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315622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Link (website): </a:t>
            </a: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www.math4MBO.nl</a:t>
            </a:r>
            <a:r>
              <a:rPr lang="nl-NL" b="1" dirty="0"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0A7DD960-4D65-4E8E-AF42-14D228E83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" t="18248" r="83048" b="53473"/>
          <a:stretch/>
        </p:blipFill>
        <p:spPr>
          <a:xfrm>
            <a:off x="4945662" y="1734854"/>
            <a:ext cx="3267990" cy="1300108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78D0BB31-D02B-4399-AA44-E56666AAEF69}"/>
              </a:ext>
            </a:extLst>
          </p:cNvPr>
          <p:cNvSpPr txBox="1"/>
          <p:nvPr/>
        </p:nvSpPr>
        <p:spPr>
          <a:xfrm>
            <a:off x="1464271" y="1212744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Periode 01</a:t>
            </a:r>
            <a:endParaRPr lang="nl-NL" sz="3200" b="1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240CB4E-98D8-4E97-A467-BE9F57AE43AB}"/>
              </a:ext>
            </a:extLst>
          </p:cNvPr>
          <p:cNvSpPr txBox="1"/>
          <p:nvPr/>
        </p:nvSpPr>
        <p:spPr>
          <a:xfrm>
            <a:off x="2062727" y="2025482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Inhoud les 01</a:t>
            </a:r>
            <a:endParaRPr lang="nl-NL" sz="3200" b="1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1437381-B952-4390-AF93-00A1946AC578}"/>
              </a:ext>
            </a:extLst>
          </p:cNvPr>
          <p:cNvSpPr txBox="1"/>
          <p:nvPr/>
        </p:nvSpPr>
        <p:spPr>
          <a:xfrm>
            <a:off x="1063675" y="4969279"/>
            <a:ext cx="91350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Huiswerk: </a:t>
            </a:r>
          </a:p>
          <a:p>
            <a:r>
              <a:rPr lang="nl-NL" sz="3200" b="1" dirty="0">
                <a:latin typeface="+mj-lt"/>
                <a:ea typeface="+mj-ea"/>
                <a:cs typeface="+mj-cs"/>
              </a:rPr>
              <a:t>Opdracht : 1 t/m 20     (zie wikiwijs voor de opdrachten)</a:t>
            </a:r>
          </a:p>
          <a:p>
            <a:r>
              <a:rPr lang="nl-NL" sz="3200" b="1" dirty="0">
                <a:latin typeface="+mj-lt"/>
                <a:ea typeface="+mj-ea"/>
                <a:cs typeface="+mj-cs"/>
              </a:rPr>
              <a:t>                   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156701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60698" y="1760813"/>
            <a:ext cx="8595360" cy="1860149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3100" dirty="0"/>
            </a:br>
            <a:r>
              <a:rPr lang="nl-NL" sz="3100" dirty="0"/>
              <a:t>Hoofdstuk 1</a:t>
            </a:r>
            <a:br>
              <a:rPr lang="nl-NL" sz="3100" dirty="0"/>
            </a:br>
            <a:r>
              <a:rPr lang="nl-NL" sz="3100" dirty="0"/>
              <a:t>Getallen</a:t>
            </a:r>
            <a:br>
              <a:rPr lang="nl-NL" dirty="0"/>
            </a:br>
            <a:r>
              <a:rPr lang="nl-NL" dirty="0">
                <a:hlinkClick r:id="rId2"/>
              </a:rPr>
              <a:t>https://www.youtube.com/watch?v=5JsUSTV-luo&amp;t=151s</a:t>
            </a:r>
            <a:r>
              <a:rPr lang="nl-NL" dirty="0"/>
              <a:t>  </a:t>
            </a:r>
            <a:endParaRPr lang="nl-NL" sz="2200" b="1" dirty="0"/>
          </a:p>
        </p:txBody>
      </p:sp>
    </p:spTree>
    <p:extLst>
      <p:ext uri="{BB962C8B-B14F-4D97-AF65-F5344CB8AC3E}">
        <p14:creationId xmlns:p14="http://schemas.microsoft.com/office/powerpoint/2010/main" val="2546193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324C268-F62F-473E-91F6-BB9C873F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8120"/>
            <a:ext cx="12192000" cy="310175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1ABE165-6BC8-6B85-D4FA-D565F5F6F8EC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019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98E2CB3-1102-4742-92AE-2487435D8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29" y="1520166"/>
            <a:ext cx="10260918" cy="487608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DD9D48D-006D-AA98-855C-54840A23889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1043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AE13303-6474-455E-B1D7-E8EC0B868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06" y="2004541"/>
            <a:ext cx="7497738" cy="276322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1059620-EE63-49FA-95CE-D4A431921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5590" y="2712387"/>
            <a:ext cx="1410929" cy="34509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A0CE754-D882-3C75-901A-A69E85E186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9956" y="3552759"/>
            <a:ext cx="933925" cy="359862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45CC2E3-E6D5-7AF2-BF31-469671CB593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793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3320E7D-1A75-40C2-9BA8-5A4DCC0BF9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" t="4618"/>
          <a:stretch/>
        </p:blipFill>
        <p:spPr>
          <a:xfrm>
            <a:off x="536841" y="1221166"/>
            <a:ext cx="7672291" cy="302058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D486CCD-0BDE-4ED1-89B4-4D8E04085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098" y="4642565"/>
            <a:ext cx="7275247" cy="1935216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A0A23ACF-54CF-4FC2-B3E4-B3F58066F65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F694A72-243F-00DE-7193-7D91CCA632CE}"/>
              </a:ext>
            </a:extLst>
          </p:cNvPr>
          <p:cNvSpPr txBox="1"/>
          <p:nvPr/>
        </p:nvSpPr>
        <p:spPr>
          <a:xfrm>
            <a:off x="300868" y="856001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58F9EAD-C716-F6CD-CD85-19D4EF9CE746}"/>
              </a:ext>
            </a:extLst>
          </p:cNvPr>
          <p:cNvSpPr txBox="1"/>
          <p:nvPr/>
        </p:nvSpPr>
        <p:spPr>
          <a:xfrm>
            <a:off x="377313" y="437693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46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EEE732F-DCE3-4DE4-BC1A-93A1E33F3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2" t="884"/>
          <a:stretch/>
        </p:blipFill>
        <p:spPr>
          <a:xfrm>
            <a:off x="519143" y="1318106"/>
            <a:ext cx="8573617" cy="3350873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5468375D-3AE8-3EBF-516E-799E91C570E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D5881EF-712A-2818-7DB8-C7D3C3A6119C}"/>
              </a:ext>
            </a:extLst>
          </p:cNvPr>
          <p:cNvSpPr txBox="1"/>
          <p:nvPr/>
        </p:nvSpPr>
        <p:spPr>
          <a:xfrm>
            <a:off x="300868" y="948774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0343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413D216-BC78-4C2B-822F-E442EE5F56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60"/>
          <a:stretch/>
        </p:blipFill>
        <p:spPr>
          <a:xfrm>
            <a:off x="395747" y="893010"/>
            <a:ext cx="6943049" cy="279205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A76B2D1-7A9C-4768-BC70-ED7498BF88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61" t="12099" r="5592"/>
          <a:stretch/>
        </p:blipFill>
        <p:spPr>
          <a:xfrm>
            <a:off x="7220811" y="4465811"/>
            <a:ext cx="4719484" cy="223250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E847447-BC2E-42B7-009D-313FB571D58D}"/>
              </a:ext>
            </a:extLst>
          </p:cNvPr>
          <p:cNvSpPr txBox="1"/>
          <p:nvPr/>
        </p:nvSpPr>
        <p:spPr>
          <a:xfrm>
            <a:off x="100290" y="616858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F52BE53-3C04-706C-D45A-ABF8A81F5475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</a:t>
            </a:r>
            <a:br>
              <a:rPr lang="nl-NL" dirty="0"/>
            </a:b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95D9E04-B465-9956-E1FE-A2EE24D051D3}"/>
              </a:ext>
            </a:extLst>
          </p:cNvPr>
          <p:cNvSpPr txBox="1"/>
          <p:nvPr/>
        </p:nvSpPr>
        <p:spPr>
          <a:xfrm>
            <a:off x="6778234" y="4281145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6581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nl-NL" b="1">
                <a:solidFill>
                  <a:srgbClr val="FFFFFF"/>
                </a:solidFill>
              </a:rPr>
              <a:t>Introductie</a:t>
            </a:r>
            <a:endParaRPr lang="nl-NL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6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A330643-4DEA-40DD-90C7-C478D583C0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70" t="10994"/>
          <a:stretch/>
        </p:blipFill>
        <p:spPr>
          <a:xfrm>
            <a:off x="1014687" y="1545500"/>
            <a:ext cx="7612628" cy="198530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B5EFF21-FAB3-414A-A508-17DE6DBA5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5" t="4316"/>
          <a:stretch/>
        </p:blipFill>
        <p:spPr>
          <a:xfrm>
            <a:off x="1014686" y="5011960"/>
            <a:ext cx="7484052" cy="1339744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CD12E502-02E2-3CBD-371F-0408CC4FC6C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E4D9531-DCEA-5B0F-2A98-0EBB6353B6DD}"/>
              </a:ext>
            </a:extLst>
          </p:cNvPr>
          <p:cNvSpPr txBox="1"/>
          <p:nvPr/>
        </p:nvSpPr>
        <p:spPr>
          <a:xfrm>
            <a:off x="435077" y="1176168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F761BBAF-8E00-DF95-7893-1275B05812D4}"/>
              </a:ext>
            </a:extLst>
          </p:cNvPr>
          <p:cNvSpPr txBox="1"/>
          <p:nvPr/>
        </p:nvSpPr>
        <p:spPr>
          <a:xfrm>
            <a:off x="454125" y="443035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716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90461C-6DF4-48FC-A727-7AF4602750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00" t="4515"/>
          <a:stretch/>
        </p:blipFill>
        <p:spPr>
          <a:xfrm>
            <a:off x="454125" y="1095840"/>
            <a:ext cx="5179759" cy="22761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CBA9B1C-B094-4C98-9676-FD50668A5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47" y="4245145"/>
            <a:ext cx="5066414" cy="223813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53DECDB-B460-6157-CD19-F24461B23223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41F47C4-319C-7919-FCE5-904E8D71ECFF}"/>
              </a:ext>
            </a:extLst>
          </p:cNvPr>
          <p:cNvSpPr txBox="1"/>
          <p:nvPr/>
        </p:nvSpPr>
        <p:spPr>
          <a:xfrm>
            <a:off x="358386" y="747092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4009615-A126-7C6D-B96A-C32898DA6B5E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590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B00994-5CEA-4876-AA65-E61543C281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3647" y="982273"/>
            <a:ext cx="6381583" cy="237884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0BC61E2-C70A-4350-B4B0-22BA9639F5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6125" y="4195203"/>
            <a:ext cx="6176626" cy="173476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3759451-286A-F5C4-A4B9-4514DBF628DE}"/>
              </a:ext>
            </a:extLst>
          </p:cNvPr>
          <p:cNvSpPr txBox="1"/>
          <p:nvPr/>
        </p:nvSpPr>
        <p:spPr>
          <a:xfrm>
            <a:off x="241874" y="918765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7E1F7AF6-5003-F27F-20B9-97FD8B53245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Decimale getallen </a:t>
            </a:r>
            <a:br>
              <a:rPr lang="nl-NL" dirty="0"/>
            </a:b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C090B32-CE32-D453-AE43-EA826ADB98F8}"/>
              </a:ext>
            </a:extLst>
          </p:cNvPr>
          <p:cNvSpPr txBox="1"/>
          <p:nvPr/>
        </p:nvSpPr>
        <p:spPr>
          <a:xfrm>
            <a:off x="300868" y="3693128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493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8576" y="163955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7D46AD9-B65D-46FF-96C6-7B14006ED9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3647" y="1030522"/>
            <a:ext cx="7551553" cy="186330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E6EF272-AB49-41CD-BC7C-8DEDA80E6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9" t="14171" r="3369"/>
          <a:stretch/>
        </p:blipFill>
        <p:spPr>
          <a:xfrm>
            <a:off x="1563330" y="3964170"/>
            <a:ext cx="4324227" cy="101372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5FD6532F-FF79-195D-FD92-E990F48F48F1}"/>
              </a:ext>
            </a:extLst>
          </p:cNvPr>
          <p:cNvSpPr txBox="1"/>
          <p:nvPr/>
        </p:nvSpPr>
        <p:spPr>
          <a:xfrm>
            <a:off x="241874" y="918765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60788A57-D5A7-E447-913F-CDEA0263F74E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Decimale getallen </a:t>
            </a:r>
            <a:br>
              <a:rPr lang="nl-NL" dirty="0"/>
            </a:b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A04FD68-12CD-E300-D681-D116AFC7D840}"/>
              </a:ext>
            </a:extLst>
          </p:cNvPr>
          <p:cNvSpPr txBox="1"/>
          <p:nvPr/>
        </p:nvSpPr>
        <p:spPr>
          <a:xfrm>
            <a:off x="300868" y="3693128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8393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EB72346C-A638-4735-BBD1-5CA8679F2E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964" y="1205322"/>
            <a:ext cx="9164183" cy="176424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62653F0-8303-4602-AC03-FC80A54C17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87" t="14369" r="5572"/>
          <a:stretch/>
        </p:blipFill>
        <p:spPr>
          <a:xfrm>
            <a:off x="2613414" y="4076453"/>
            <a:ext cx="4365524" cy="750389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57F4BE99-EAD5-97C8-E379-7FC3401C1DFE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BBE32CB-5897-5997-052A-6622FD73932E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EF2C228-E1BF-C868-4939-84438C707E01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97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077" y="361882"/>
            <a:ext cx="2267229" cy="602622"/>
          </a:xfrm>
        </p:spPr>
        <p:txBody>
          <a:bodyPr>
            <a:normAutofit fontScale="92500"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Einde les 01</a:t>
            </a:r>
          </a:p>
          <a:p>
            <a:pPr marL="0" indent="0">
              <a:buNone/>
            </a:pPr>
            <a:endParaRPr lang="nl-NL" sz="3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087C9B9-B992-4239-9FDE-05628D727D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65" t="11135" r="3276"/>
          <a:stretch/>
        </p:blipFill>
        <p:spPr>
          <a:xfrm>
            <a:off x="2486416" y="1503123"/>
            <a:ext cx="6281803" cy="469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01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5203" y="1503123"/>
            <a:ext cx="2374216" cy="145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Vragen   ???</a:t>
            </a:r>
            <a:endParaRPr lang="nl-NL" sz="4400" b="1" dirty="0"/>
          </a:p>
        </p:txBody>
      </p:sp>
    </p:spTree>
    <p:extLst>
      <p:ext uri="{BB962C8B-B14F-4D97-AF65-F5344CB8AC3E}">
        <p14:creationId xmlns:p14="http://schemas.microsoft.com/office/powerpoint/2010/main" val="24665727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5203" y="1503123"/>
            <a:ext cx="2374216" cy="145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Les 02</a:t>
            </a:r>
            <a:endParaRPr lang="nl-NL" sz="4400" b="1" dirty="0"/>
          </a:p>
        </p:txBody>
      </p:sp>
    </p:spTree>
    <p:extLst>
      <p:ext uri="{BB962C8B-B14F-4D97-AF65-F5344CB8AC3E}">
        <p14:creationId xmlns:p14="http://schemas.microsoft.com/office/powerpoint/2010/main" val="629660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073" y="1503123"/>
            <a:ext cx="9021727" cy="2500035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nl-NL" sz="5500" b="1" dirty="0">
                <a:latin typeface="+mj-lt"/>
                <a:ea typeface="+mj-ea"/>
                <a:cs typeface="+mj-cs"/>
              </a:rPr>
              <a:t>Agenda: </a:t>
            </a:r>
          </a:p>
          <a:p>
            <a:endParaRPr lang="nl-NL" sz="5500" b="1" dirty="0">
              <a:latin typeface="+mj-lt"/>
              <a:ea typeface="+mj-ea"/>
              <a:cs typeface="+mj-cs"/>
            </a:endParaRPr>
          </a:p>
          <a:p>
            <a:r>
              <a:rPr lang="nl-NL" sz="5500" b="1" dirty="0">
                <a:latin typeface="+mj-lt"/>
                <a:ea typeface="+mj-ea"/>
                <a:cs typeface="+mj-cs"/>
              </a:rPr>
              <a:t>Klassikaal doornemen  van een paar opdrachten van de vorige les. </a:t>
            </a:r>
          </a:p>
          <a:p>
            <a:r>
              <a:rPr lang="nl-NL" sz="5500" b="1" dirty="0">
                <a:latin typeface="+mj-lt"/>
                <a:ea typeface="+mj-ea"/>
                <a:cs typeface="+mj-cs"/>
              </a:rPr>
              <a:t>Uitleg theorie van deze week</a:t>
            </a:r>
          </a:p>
          <a:p>
            <a:r>
              <a:rPr lang="nl-NL" sz="5500" b="1" dirty="0">
                <a:latin typeface="+mj-lt"/>
                <a:ea typeface="+mj-ea"/>
                <a:cs typeface="+mj-cs"/>
              </a:rPr>
              <a:t>Opdracht van deze week</a:t>
            </a:r>
          </a:p>
          <a:p>
            <a:pPr marL="0" indent="0">
              <a:buNone/>
            </a:pPr>
            <a:endParaRPr lang="nl-NL" sz="4400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nl-NL" sz="4400" b="1" dirty="0"/>
          </a:p>
        </p:txBody>
      </p:sp>
    </p:spTree>
    <p:extLst>
      <p:ext uri="{BB962C8B-B14F-4D97-AF65-F5344CB8AC3E}">
        <p14:creationId xmlns:p14="http://schemas.microsoft.com/office/powerpoint/2010/main" val="73521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2225AF3-4B3E-4C71-91D6-B90E4B49BA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58"/>
          <a:stretch/>
        </p:blipFill>
        <p:spPr>
          <a:xfrm>
            <a:off x="1281635" y="924048"/>
            <a:ext cx="7460691" cy="216280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74B1DEE-38DD-434C-86D5-D101E1F2FA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53" t="1555"/>
          <a:stretch/>
        </p:blipFill>
        <p:spPr>
          <a:xfrm>
            <a:off x="1330100" y="4060479"/>
            <a:ext cx="7363760" cy="1650288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DA507ECA-9F84-17ED-4FB3-AFCD3C6DFE76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4A664C6-C307-30AF-3B28-2EA8F7538B33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76FD15B-C82A-9D19-7AD9-AE50EF753FA1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467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/>
              <a:t>Ik ben Shair Nazari</a:t>
            </a:r>
            <a:endParaRPr lang="nl-NL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1528232" y="2663371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 err="1"/>
              <a:t>Sher</a:t>
            </a:r>
            <a:r>
              <a:rPr lang="nl-NL" b="1" dirty="0"/>
              <a:t> Nazari</a:t>
            </a:r>
            <a:endParaRPr lang="nl-NL" dirty="0"/>
          </a:p>
        </p:txBody>
      </p:sp>
      <p:sp>
        <p:nvSpPr>
          <p:cNvPr id="6" name="PIJL-RECHTS 5"/>
          <p:cNvSpPr/>
          <p:nvPr/>
        </p:nvSpPr>
        <p:spPr>
          <a:xfrm>
            <a:off x="7609114" y="4102704"/>
            <a:ext cx="359229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66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5D25D55-AAB5-48E6-BD46-A65A432160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73" t="-1612" b="-1"/>
          <a:stretch/>
        </p:blipFill>
        <p:spPr>
          <a:xfrm>
            <a:off x="986220" y="1293380"/>
            <a:ext cx="5376293" cy="16944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41D17F7-BD16-432E-B25B-97BC81B715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94" t="-1180" b="-1"/>
          <a:stretch/>
        </p:blipFill>
        <p:spPr>
          <a:xfrm>
            <a:off x="1523679" y="4120349"/>
            <a:ext cx="5765985" cy="1492192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41243DB3-683E-A232-5166-B9D6F61B0CEC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5B89C36-F378-F846-D6CC-29E4B5433F5D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577DA5E-A485-5478-3DEE-41F2AAAAF254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0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585DE6E2-8DC5-4484-ABC9-E995280112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53" t="945" r="4486"/>
          <a:stretch/>
        </p:blipFill>
        <p:spPr>
          <a:xfrm>
            <a:off x="1392665" y="4543978"/>
            <a:ext cx="4866242" cy="1809233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6512527-28F8-4BD1-9858-13CB6DA2C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59" t="2563"/>
          <a:stretch/>
        </p:blipFill>
        <p:spPr>
          <a:xfrm>
            <a:off x="1153769" y="924048"/>
            <a:ext cx="5649358" cy="3152555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E4E3C09C-BF6C-9AB3-BE21-798B36E42AD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88DFEDC2-5031-B7B7-A32C-311C3173D7C9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26DD649-DBF1-C30E-9042-D28319D6F2AD}"/>
              </a:ext>
            </a:extLst>
          </p:cNvPr>
          <p:cNvSpPr txBox="1"/>
          <p:nvPr/>
        </p:nvSpPr>
        <p:spPr>
          <a:xfrm>
            <a:off x="300868" y="416039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820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33623571-8E42-4FDB-BC96-48CBAEA2B9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8" t="2089" b="-1"/>
          <a:stretch/>
        </p:blipFill>
        <p:spPr>
          <a:xfrm>
            <a:off x="1331607" y="924048"/>
            <a:ext cx="8601740" cy="398177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45B305A-8B3D-4625-A373-80469CC7C6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2678" y="5545394"/>
            <a:ext cx="8601740" cy="943734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C219D82B-6DAC-376A-2AD8-446E07963B89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0C11ED25-70F4-C0AC-C28B-802005E5C5BE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B38E6D6-3C70-14E6-5A5B-31FB208D3CF7}"/>
              </a:ext>
            </a:extLst>
          </p:cNvPr>
          <p:cNvSpPr txBox="1"/>
          <p:nvPr/>
        </p:nvSpPr>
        <p:spPr>
          <a:xfrm>
            <a:off x="230689" y="509227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01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2FC9BAF-C276-4669-BD29-A501F6DC33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3238" y="210610"/>
            <a:ext cx="6307219" cy="6436780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29F88409-DCF6-4EBA-898E-4DDFF91D10D6}"/>
              </a:ext>
            </a:extLst>
          </p:cNvPr>
          <p:cNvSpPr txBox="1"/>
          <p:nvPr/>
        </p:nvSpPr>
        <p:spPr>
          <a:xfrm>
            <a:off x="745608" y="575562"/>
            <a:ext cx="60951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>
                <a:latin typeface="+mj-lt"/>
                <a:ea typeface="+mj-ea"/>
                <a:cs typeface="+mj-cs"/>
              </a:rPr>
              <a:t>Uitleg: Doorsnede van een woning</a:t>
            </a:r>
          </a:p>
          <a:p>
            <a:r>
              <a:rPr lang="nl-NL" b="1" dirty="0">
                <a:latin typeface="+mj-lt"/>
                <a:ea typeface="+mj-ea"/>
                <a:cs typeface="+mj-cs"/>
              </a:rPr>
              <a:t>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677351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C838D1D-9A7D-419C-A596-2A385C0CF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8"/>
          <a:stretch/>
        </p:blipFill>
        <p:spPr>
          <a:xfrm>
            <a:off x="384114" y="152472"/>
            <a:ext cx="6069780" cy="6189849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AAC8C3D-1874-4C69-87AE-CAF0F4786E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5897" y="105276"/>
            <a:ext cx="6357203" cy="11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143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Optellen: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https://www.youtube.com/watch?v=xEvMr4i5c4E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Kolomsgewijs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https://www.youtube.com/watch?v=Vx0iL87yIE0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4"/>
              </a:rPr>
              <a:t>https://www.youtube.com/watch?v=y9VQS0cN4Mg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35837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7561" y="1019813"/>
            <a:ext cx="6790445" cy="894833"/>
          </a:xfrm>
        </p:spPr>
        <p:txBody>
          <a:bodyPr>
            <a:normAutofit/>
          </a:bodyPr>
          <a:lstStyle/>
          <a:p>
            <a:r>
              <a:rPr lang="nl-NL" sz="4000" b="1" dirty="0"/>
              <a:t>Getallen: Optellen Kolomsgewijs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8321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46F84F2-1C3F-43E4-99A3-47F02CA962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77" y="2132901"/>
            <a:ext cx="10061864" cy="157034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3942866-D278-45EF-AF3B-90DFB3E0EE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722" y="3829238"/>
            <a:ext cx="9990010" cy="281194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8FCF9127-AD00-1100-055E-DEA76DCB246A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Optellen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710337B-01FB-E00C-2896-688C71785507}"/>
              </a:ext>
            </a:extLst>
          </p:cNvPr>
          <p:cNvSpPr txBox="1"/>
          <p:nvPr/>
        </p:nvSpPr>
        <p:spPr>
          <a:xfrm>
            <a:off x="277638" y="351858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2DD688A-67FB-365C-4156-2A18172FDFBC}"/>
              </a:ext>
            </a:extLst>
          </p:cNvPr>
          <p:cNvSpPr txBox="1"/>
          <p:nvPr/>
        </p:nvSpPr>
        <p:spPr>
          <a:xfrm>
            <a:off x="275578" y="2271744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6486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4000" b="1" dirty="0">
                <a:latin typeface="+mj-lt"/>
                <a:ea typeface="+mj-ea"/>
                <a:cs typeface="+mj-cs"/>
              </a:rPr>
              <a:t>Aftrekken van getallen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https://www.youtube.com/watch?v=gOpjIIoetWA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</a:t>
            </a:r>
            <a:r>
              <a:rPr lang="nl-NL" b="0" i="0" dirty="0">
                <a:effectLst/>
                <a:latin typeface="Roboto"/>
              </a:rPr>
              <a:t>Aftrekken,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https://www.youtube.com/watch?v=KQKeqESxyoE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0" i="0" dirty="0">
                <a:effectLst/>
                <a:latin typeface="Roboto"/>
                <a:hlinkClick r:id="rId4"/>
              </a:rPr>
              <a:t>https://www.youtube.com/watch?v=VUVfm3_Y_pQ</a:t>
            </a:r>
            <a:r>
              <a:rPr lang="nl-NL" dirty="0">
                <a:latin typeface="Roboto"/>
              </a:rPr>
              <a:t> </a:t>
            </a:r>
            <a:endParaRPr lang="nl-NL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058167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grpSp>
        <p:nvGrpSpPr>
          <p:cNvPr id="26" name="Groep 25">
            <a:extLst>
              <a:ext uri="{FF2B5EF4-FFF2-40B4-BE49-F238E27FC236}">
                <a16:creationId xmlns:a16="http://schemas.microsoft.com/office/drawing/2014/main" id="{788870A5-1C41-0C2B-AC2A-43B43FF0896A}"/>
              </a:ext>
            </a:extLst>
          </p:cNvPr>
          <p:cNvGrpSpPr/>
          <p:nvPr/>
        </p:nvGrpSpPr>
        <p:grpSpPr>
          <a:xfrm>
            <a:off x="482072" y="542741"/>
            <a:ext cx="7498851" cy="3031309"/>
            <a:chOff x="482072" y="542741"/>
            <a:chExt cx="7498851" cy="3031309"/>
          </a:xfrm>
        </p:grpSpPr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696C31F3-10CA-4337-B5B0-09BF5C1C40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158"/>
            <a:stretch/>
          </p:blipFill>
          <p:spPr>
            <a:xfrm>
              <a:off x="482072" y="542741"/>
              <a:ext cx="7437742" cy="1540913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C7055D49-AB12-42D3-B504-050326DF7C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545" y="2563991"/>
              <a:ext cx="7406378" cy="1010059"/>
            </a:xfrm>
            <a:prstGeom prst="rect">
              <a:avLst/>
            </a:prstGeom>
          </p:spPr>
        </p:pic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2652A13-58AF-6452-280C-19BB7EF6A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63" y="4478782"/>
            <a:ext cx="6775119" cy="1118303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AB9FA419-6931-E6EF-DDE4-9779A272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854" y="5460642"/>
            <a:ext cx="6932338" cy="1203431"/>
          </a:xfrm>
          <a:prstGeom prst="rect">
            <a:avLst/>
          </a:prstGeom>
        </p:spPr>
      </p:pic>
      <p:sp>
        <p:nvSpPr>
          <p:cNvPr id="23" name="Rechthoek 22">
            <a:extLst>
              <a:ext uri="{FF2B5EF4-FFF2-40B4-BE49-F238E27FC236}">
                <a16:creationId xmlns:a16="http://schemas.microsoft.com/office/drawing/2014/main" id="{504189CC-0E91-650F-FB0C-435079B247B9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Aftrekken</a:t>
            </a:r>
            <a:br>
              <a:rPr lang="nl-NL" b="1" dirty="0">
                <a:solidFill>
                  <a:schemeClr val="accent1">
                    <a:lumMod val="75000"/>
                  </a:schemeClr>
                </a:solidFill>
              </a:rPr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66812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568843"/>
            <a:ext cx="9484241" cy="49866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3600" b="1" dirty="0">
                <a:latin typeface="Roboto"/>
              </a:rPr>
              <a:t>V</a:t>
            </a:r>
            <a:r>
              <a:rPr lang="nl-NL" sz="3600" b="1" i="0" dirty="0">
                <a:effectLst/>
                <a:latin typeface="Roboto"/>
              </a:rPr>
              <a:t>ermenigvuldigen</a:t>
            </a:r>
          </a:p>
          <a:p>
            <a:pPr marL="0" indent="0" algn="ctr">
              <a:buNone/>
            </a:pPr>
            <a:endParaRPr lang="nl-NL" sz="3600" b="1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https://www.youtube.com/watch?v=1VP8dRzLO0A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https://www.youtube.com/watch?v=-nMJdTD-LQ8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0" i="0" dirty="0">
                <a:effectLst/>
                <a:latin typeface="Roboto"/>
                <a:hlinkClick r:id="rId4"/>
              </a:rPr>
              <a:t>https://www.youtube.com/watch?v=AjGP_YCrzgM</a:t>
            </a:r>
            <a:r>
              <a:rPr lang="nl-NL" b="0" i="0" dirty="0">
                <a:effectLst/>
                <a:latin typeface="Robot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0425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t="10006" b="6520"/>
          <a:stretch/>
        </p:blipFill>
        <p:spPr>
          <a:xfrm>
            <a:off x="1092200" y="2895600"/>
            <a:ext cx="5016500" cy="3124200"/>
          </a:xfrm>
          <a:prstGeom prst="rect">
            <a:avLst/>
          </a:prstGeom>
        </p:spPr>
      </p:pic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1" t="46796" r="55556" b="24986"/>
          <a:stretch/>
        </p:blipFill>
        <p:spPr bwMode="auto">
          <a:xfrm>
            <a:off x="6184900" y="2895600"/>
            <a:ext cx="4876800" cy="31242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nl-NL" sz="4000" b="1">
                <a:solidFill>
                  <a:srgbClr val="FFFFFF"/>
                </a:solidFill>
              </a:rPr>
              <a:t>Oorspronkelijk kom ik uit Afghanistan</a:t>
            </a:r>
            <a:endParaRPr lang="nl-NL" sz="4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7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l-NL" sz="3600" dirty="0"/>
              <a:t>Hoofdstuk 2: Bewerkingen</a:t>
            </a:r>
            <a:br>
              <a:rPr lang="nl-NL" sz="3600" dirty="0"/>
            </a:br>
            <a:r>
              <a:rPr lang="nl-NL" sz="3100" dirty="0"/>
              <a:t>2.3 Vermenigvuldigen </a:t>
            </a:r>
            <a:br>
              <a:rPr lang="nl-NL" sz="3600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1A5D5F3-DB6C-4F1B-A7AE-B11C37FF8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06859"/>
            <a:ext cx="10175001" cy="426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188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05ECAF9-B9C7-40DA-ADF7-573BCD8C7C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3" t="-3975"/>
          <a:stretch/>
        </p:blipFill>
        <p:spPr>
          <a:xfrm>
            <a:off x="1049022" y="1367210"/>
            <a:ext cx="9259765" cy="246111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65D1AFE-257A-4ABB-8C64-158CD3D58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" t="-1682"/>
          <a:stretch/>
        </p:blipFill>
        <p:spPr>
          <a:xfrm>
            <a:off x="1193470" y="4745180"/>
            <a:ext cx="9211026" cy="12757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2" name="Inkt 171">
                <a:extLst>
                  <a:ext uri="{FF2B5EF4-FFF2-40B4-BE49-F238E27FC236}">
                    <a16:creationId xmlns:a16="http://schemas.microsoft.com/office/drawing/2014/main" id="{21643D59-AF21-4559-8E98-526D1556844F}"/>
                  </a:ext>
                </a:extLst>
              </p14:cNvPr>
              <p14:cNvContentPartPr/>
              <p14:nvPr/>
            </p14:nvContentPartPr>
            <p14:xfrm>
              <a:off x="7157559" y="4588740"/>
              <a:ext cx="360" cy="360"/>
            </p14:xfrm>
          </p:contentPart>
        </mc:Choice>
        <mc:Fallback xmlns="">
          <p:pic>
            <p:nvPicPr>
              <p:cNvPr id="172" name="Inkt 171">
                <a:extLst>
                  <a:ext uri="{FF2B5EF4-FFF2-40B4-BE49-F238E27FC236}">
                    <a16:creationId xmlns:a16="http://schemas.microsoft.com/office/drawing/2014/main" id="{21643D59-AF21-4559-8E98-526D1556844F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7148559" y="4579740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hthoek 3">
            <a:extLst>
              <a:ext uri="{FF2B5EF4-FFF2-40B4-BE49-F238E27FC236}">
                <a16:creationId xmlns:a16="http://schemas.microsoft.com/office/drawing/2014/main" id="{EACF502F-3911-398A-9CE0-833F971129DF}"/>
              </a:ext>
            </a:extLst>
          </p:cNvPr>
          <p:cNvSpPr/>
          <p:nvPr/>
        </p:nvSpPr>
        <p:spPr>
          <a:xfrm>
            <a:off x="300868" y="193927"/>
            <a:ext cx="6678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Vermenigvuldigen  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852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>
                <a:latin typeface="Roboto"/>
              </a:rPr>
              <a:t>Delen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https://www.youtube.com/user/goedrekenonderwijs/videos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r>
              <a:rPr lang="nl-NL" b="0" i="0" dirty="0">
                <a:effectLst/>
                <a:latin typeface="Roboto"/>
              </a:rPr>
              <a:t> en cijferend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https://www.youtube.com/watch?v=RUzqFqHpU0w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br>
              <a:rPr lang="nl-NL" b="1" dirty="0">
                <a:latin typeface="+mj-lt"/>
                <a:ea typeface="+mj-ea"/>
                <a:cs typeface="+mj-cs"/>
              </a:rPr>
            </a:br>
            <a:endParaRPr lang="nl-NL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845328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17912" cy="618387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2700" b="1" dirty="0"/>
            </a:br>
            <a:r>
              <a:rPr lang="nl-NL" sz="2700" b="1" dirty="0"/>
              <a:t>Hoofdstuk 1: Delen </a:t>
            </a:r>
            <a:br>
              <a:rPr lang="nl-NL" sz="3600" b="1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2486778-E8C1-4D5B-9505-9D319AB3F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031" y="1036129"/>
            <a:ext cx="7504644" cy="154741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97B1A05-F930-4091-B986-8039603DF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772" y="3179412"/>
            <a:ext cx="8026459" cy="14357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588EC68-F063-413C-ADAB-2E7EE0ACD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78" y="2734205"/>
            <a:ext cx="10822222" cy="39826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CA37C0FA-F9F1-4DEE-A45A-B8FAEDE4E535}"/>
                  </a:ext>
                </a:extLst>
              </p14:cNvPr>
              <p14:cNvContentPartPr/>
              <p14:nvPr/>
            </p14:nvContentPartPr>
            <p14:xfrm>
              <a:off x="9919518" y="1029289"/>
              <a:ext cx="8280" cy="13680"/>
            </p14:xfrm>
          </p:contentPart>
        </mc:Choice>
        <mc:Fallback xmlns=""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CA37C0FA-F9F1-4DEE-A45A-B8FAEDE4E53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915198" y="1024969"/>
                <a:ext cx="16920" cy="2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434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3600" dirty="0"/>
              <a:t>Hoofdstuk 1 :  Delen </a:t>
            </a:r>
            <a:br>
              <a:rPr lang="nl-NL" sz="3600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B3B4EA8-95D4-47CD-BE8B-3A2900F498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10" t="2284"/>
          <a:stretch/>
        </p:blipFill>
        <p:spPr>
          <a:xfrm>
            <a:off x="315097" y="1225666"/>
            <a:ext cx="6355676" cy="261345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57C84DD-17B0-4D56-B5D3-073BE3F16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757" y="4886768"/>
            <a:ext cx="2965426" cy="16493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t 45">
                <a:extLst>
                  <a:ext uri="{FF2B5EF4-FFF2-40B4-BE49-F238E27FC236}">
                    <a16:creationId xmlns:a16="http://schemas.microsoft.com/office/drawing/2014/main" id="{429E8F54-14A6-4FEE-A794-84ACC0555F0F}"/>
                  </a:ext>
                </a:extLst>
              </p14:cNvPr>
              <p14:cNvContentPartPr/>
              <p14:nvPr/>
            </p14:nvContentPartPr>
            <p14:xfrm>
              <a:off x="2426118" y="5855809"/>
              <a:ext cx="360" cy="360"/>
            </p14:xfrm>
          </p:contentPart>
        </mc:Choice>
        <mc:Fallback xmlns="">
          <p:pic>
            <p:nvPicPr>
              <p:cNvPr id="46" name="Inkt 45">
                <a:extLst>
                  <a:ext uri="{FF2B5EF4-FFF2-40B4-BE49-F238E27FC236}">
                    <a16:creationId xmlns:a16="http://schemas.microsoft.com/office/drawing/2014/main" id="{429E8F54-14A6-4FEE-A794-84ACC0555F0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417478" y="584680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52" name="Inkt 51">
                <a:extLst>
                  <a:ext uri="{FF2B5EF4-FFF2-40B4-BE49-F238E27FC236}">
                    <a16:creationId xmlns:a16="http://schemas.microsoft.com/office/drawing/2014/main" id="{96DFEAA2-BFDF-4C49-93BC-F0BD25240B1C}"/>
                  </a:ext>
                </a:extLst>
              </p14:cNvPr>
              <p14:cNvContentPartPr/>
              <p14:nvPr/>
            </p14:nvContentPartPr>
            <p14:xfrm>
              <a:off x="4104078" y="3112969"/>
              <a:ext cx="360" cy="7920"/>
            </p14:xfrm>
          </p:contentPart>
        </mc:Choice>
        <mc:Fallback xmlns="">
          <p:pic>
            <p:nvPicPr>
              <p:cNvPr id="52" name="Inkt 51">
                <a:extLst>
                  <a:ext uri="{FF2B5EF4-FFF2-40B4-BE49-F238E27FC236}">
                    <a16:creationId xmlns:a16="http://schemas.microsoft.com/office/drawing/2014/main" id="{96DFEAA2-BFDF-4C49-93BC-F0BD25240B1C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095078" y="3103969"/>
                <a:ext cx="18000" cy="2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448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62E985-8AD6-4293-A944-7C6C2E236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9219"/>
            <a:ext cx="10788502" cy="551774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Wiskunde 1-1: Opdracht(en) van week 02 ( Uitleg tijdens de les)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Zoals jullie tijdens de les uitgelegd is , ga naar </a:t>
            </a:r>
            <a:r>
              <a:rPr lang="nl-NL" sz="1800" b="1" u="sng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wikiwijs wiskunde in Teams.</a:t>
            </a:r>
            <a:r>
              <a:rPr lang="nl-NL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Neem theorie , uitleg en voorbeelden nogmaals door.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800" b="1" u="sng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Vervolgens ga ja naar tab opdrachten. Maak vervolgens : 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pgave 1 t/m 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Lever je opdrachten in als één PDF document via Teams met je naam, datum en klas.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71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8626" y="2245689"/>
            <a:ext cx="2099484" cy="145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  Vragen          </a:t>
            </a:r>
            <a:br>
              <a:rPr lang="nl-NL" sz="4400" b="1" dirty="0">
                <a:latin typeface="+mj-lt"/>
                <a:ea typeface="+mj-ea"/>
                <a:cs typeface="+mj-cs"/>
              </a:rPr>
            </a:br>
            <a:r>
              <a:rPr lang="nl-NL" sz="4400" b="1" dirty="0">
                <a:latin typeface="+mj-lt"/>
                <a:ea typeface="+mj-ea"/>
                <a:cs typeface="+mj-cs"/>
              </a:rPr>
              <a:t>   ?  ?  ?</a:t>
            </a:r>
            <a:endParaRPr lang="nl-NL" sz="4400" b="1" dirty="0"/>
          </a:p>
        </p:txBody>
      </p:sp>
    </p:spTree>
    <p:extLst>
      <p:ext uri="{BB962C8B-B14F-4D97-AF65-F5344CB8AC3E}">
        <p14:creationId xmlns:p14="http://schemas.microsoft.com/office/powerpoint/2010/main" val="321219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8" t="37391" r="50397" b="13461"/>
          <a:stretch/>
        </p:blipFill>
        <p:spPr bwMode="auto">
          <a:xfrm>
            <a:off x="7239000" y="482600"/>
            <a:ext cx="2349500" cy="28575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3"/>
          <a:srcRect l="21026" t="38985" r="56459" b="16722"/>
          <a:stretch/>
        </p:blipFill>
        <p:spPr bwMode="auto">
          <a:xfrm>
            <a:off x="7239000" y="3403600"/>
            <a:ext cx="2349500" cy="294640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Sinds 1995 Woon ik in Nederland.</a:t>
            </a:r>
            <a:endParaRPr lang="en-US" sz="48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4436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8454" y="1360481"/>
            <a:ext cx="460534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900" b="1">
                <a:solidFill>
                  <a:schemeClr val="bg1"/>
                </a:solidFill>
              </a:rPr>
              <a:t>In Afghanistan heb ik architectuur gestudeerd.</a:t>
            </a:r>
            <a:br>
              <a:rPr lang="en-US" sz="3900">
                <a:solidFill>
                  <a:schemeClr val="bg1"/>
                </a:solidFill>
              </a:rPr>
            </a:br>
            <a:endParaRPr lang="en-US" sz="3900">
              <a:solidFill>
                <a:schemeClr val="bg1"/>
              </a:solidFill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>
            <a:alphaModFix/>
          </a:blip>
          <a:srcRect r="29829"/>
          <a:stretch/>
        </p:blipFill>
        <p:spPr bwMode="auto">
          <a:xfrm>
            <a:off x="5800734" y="1057275"/>
            <a:ext cx="5917401" cy="474345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10">
            <a:extLst>
              <a:ext uri="{FF2B5EF4-FFF2-40B4-BE49-F238E27FC236}">
                <a16:creationId xmlns:a16="http://schemas.microsoft.com/office/drawing/2014/main" id="{D84C2E9E-0B5D-4B5F-9A1F-70EBDCE39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2461" y="1197769"/>
            <a:ext cx="10987078" cy="4462463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3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Hier in Nederland heb ik HTS gedaan.</a:t>
            </a:r>
            <a:br>
              <a:rPr lang="nl-NL" dirty="0"/>
            </a:br>
            <a:endParaRPr lang="nl-NL" dirty="0"/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/>
          <a:srcRect l="13274" t="35455" r="48893" b="12379"/>
          <a:stretch/>
        </p:blipFill>
        <p:spPr bwMode="auto">
          <a:xfrm>
            <a:off x="3771900" y="2677885"/>
            <a:ext cx="4648200" cy="31786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876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Ik heb gewerkt bij de: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Aannemer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Onderaannemer</a:t>
            </a:r>
          </a:p>
          <a:p>
            <a:endParaRPr lang="nl-NL" dirty="0"/>
          </a:p>
        </p:txBody>
      </p:sp>
      <p:pic>
        <p:nvPicPr>
          <p:cNvPr id="5" name="Afbeelding 4"/>
          <p:cNvPicPr/>
          <p:nvPr/>
        </p:nvPicPr>
        <p:blipFill rotWithShape="1">
          <a:blip r:embed="rId2"/>
          <a:srcRect l="21164" t="42328" r="56878" b="18166"/>
          <a:stretch/>
        </p:blipFill>
        <p:spPr bwMode="auto">
          <a:xfrm>
            <a:off x="1155211" y="2257660"/>
            <a:ext cx="1655717" cy="15924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Afbeelding 5"/>
          <p:cNvPicPr/>
          <p:nvPr/>
        </p:nvPicPr>
        <p:blipFill rotWithShape="1">
          <a:blip r:embed="rId3"/>
          <a:srcRect l="24471" t="47737" r="60714" b="25455"/>
          <a:stretch/>
        </p:blipFill>
        <p:spPr bwMode="auto">
          <a:xfrm>
            <a:off x="1589632" y="4282183"/>
            <a:ext cx="1280160" cy="13030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Afbeelding 6"/>
          <p:cNvPicPr/>
          <p:nvPr/>
        </p:nvPicPr>
        <p:blipFill rotWithShape="1">
          <a:blip r:embed="rId4"/>
          <a:srcRect l="24603" t="48400" r="60053" b="25220"/>
          <a:stretch/>
        </p:blipFill>
        <p:spPr bwMode="auto">
          <a:xfrm>
            <a:off x="8784027" y="2301875"/>
            <a:ext cx="1165860" cy="1127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Afbeelding 7"/>
          <p:cNvPicPr/>
          <p:nvPr/>
        </p:nvPicPr>
        <p:blipFill rotWithShape="1">
          <a:blip r:embed="rId5"/>
          <a:srcRect l="18122" t="33862" r="55159" b="10876"/>
          <a:stretch/>
        </p:blipFill>
        <p:spPr bwMode="auto">
          <a:xfrm>
            <a:off x="7283424" y="4314962"/>
            <a:ext cx="1375410" cy="1600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5723229" y="2625936"/>
            <a:ext cx="3120391" cy="289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</a:pPr>
            <a:r>
              <a:rPr lang="nl-NL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Woningcorporatie</a:t>
            </a: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</a:pPr>
            <a:endParaRPr lang="nl-NL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</a:pPr>
            <a:endParaRPr lang="nl-NL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</a:pPr>
            <a:r>
              <a:rPr lang="nl-NL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</a:pPr>
            <a:r>
              <a:rPr lang="nl-NL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School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035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C7A3AA1-44C4-4CBE-8808-D86A411AD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03244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FDAB746-A9A3-4EC2-8997-5EB71BC96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33968"/>
          <a:stretch/>
        </p:blipFill>
        <p:spPr>
          <a:xfrm>
            <a:off x="0" y="1584458"/>
            <a:ext cx="12192000" cy="1393277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7E19B76-09F0-4F72-B791-6B2D7C535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38328"/>
            <a:ext cx="7283779" cy="1027257"/>
          </a:xfrm>
        </p:spPr>
        <p:txBody>
          <a:bodyPr>
            <a:normAutofit fontScale="90000"/>
          </a:bodyPr>
          <a:lstStyle/>
          <a:p>
            <a:r>
              <a:rPr lang="nl-NL" sz="4000" b="1" dirty="0">
                <a:solidFill>
                  <a:srgbClr val="FFFFFF"/>
                </a:solidFill>
              </a:rPr>
              <a:t>Wiskunde MBO ( Alfa College)</a:t>
            </a:r>
            <a:br>
              <a:rPr lang="nl-NL" sz="4000" b="1" dirty="0">
                <a:solidFill>
                  <a:srgbClr val="FFFFFF"/>
                </a:solidFill>
              </a:rPr>
            </a:br>
            <a:endParaRPr lang="nl-NL" sz="4000" dirty="0"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1C9E05-1ED5-4438-8E0F-382199749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2805364"/>
            <a:ext cx="12188952" cy="40526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852EF60-E331-4D75-87B3-CAC47A989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70" y="1049526"/>
            <a:ext cx="6948850" cy="3735006"/>
          </a:xfrm>
          <a:prstGeom prst="rect">
            <a:avLst/>
          </a:prstGeom>
        </p:spPr>
      </p:pic>
      <p:grpSp>
        <p:nvGrpSpPr>
          <p:cNvPr id="3" name="Groep 2">
            <a:extLst>
              <a:ext uri="{FF2B5EF4-FFF2-40B4-BE49-F238E27FC236}">
                <a16:creationId xmlns:a16="http://schemas.microsoft.com/office/drawing/2014/main" id="{97BE738D-CC51-549F-241B-B6A3BA255585}"/>
              </a:ext>
            </a:extLst>
          </p:cNvPr>
          <p:cNvGrpSpPr/>
          <p:nvPr/>
        </p:nvGrpSpPr>
        <p:grpSpPr>
          <a:xfrm>
            <a:off x="341786" y="3296009"/>
            <a:ext cx="11775671" cy="3298431"/>
            <a:chOff x="269742" y="3088922"/>
            <a:chExt cx="11775671" cy="3055970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202C2D47-B6DA-1F2A-A831-7789807A5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742" y="3088922"/>
              <a:ext cx="11775671" cy="3055970"/>
            </a:xfrm>
            <a:prstGeom prst="rect">
              <a:avLst/>
            </a:prstGeom>
          </p:spPr>
        </p:pic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40C92F25-2815-D0AE-BFDA-E1DB951971AE}"/>
                </a:ext>
              </a:extLst>
            </p:cNvPr>
            <p:cNvSpPr/>
            <p:nvPr/>
          </p:nvSpPr>
          <p:spPr>
            <a:xfrm>
              <a:off x="4901454" y="5600700"/>
              <a:ext cx="1761564" cy="22374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/>
                <a:t>Toets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304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693</Words>
  <Application>Microsoft Office PowerPoint</Application>
  <PresentationFormat>Breedbeeld</PresentationFormat>
  <Paragraphs>127</Paragraphs>
  <Slides>46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46</vt:i4>
      </vt:variant>
    </vt:vector>
  </HeadingPairs>
  <TitlesOfParts>
    <vt:vector size="51" baseType="lpstr">
      <vt:lpstr>Arial</vt:lpstr>
      <vt:lpstr>Calibri</vt:lpstr>
      <vt:lpstr>Calibri Light</vt:lpstr>
      <vt:lpstr>Roboto</vt:lpstr>
      <vt:lpstr>Kantoorthema</vt:lpstr>
      <vt:lpstr> Wiskunde MBO 4   </vt:lpstr>
      <vt:lpstr>Introductie</vt:lpstr>
      <vt:lpstr>Ik ben Shair Nazari</vt:lpstr>
      <vt:lpstr>Oorspronkelijk kom ik uit Afghanistan</vt:lpstr>
      <vt:lpstr>Sinds 1995 Woon ik in Nederland.</vt:lpstr>
      <vt:lpstr>In Afghanistan heb ik architectuur gestudeerd. </vt:lpstr>
      <vt:lpstr>Hier in Nederland heb ik HTS gedaan. </vt:lpstr>
      <vt:lpstr>Ik heb gewerkt bij de:</vt:lpstr>
      <vt:lpstr>Wiskunde MBO ( Alfa College) </vt:lpstr>
      <vt:lpstr>PowerPoint-presentatie</vt:lpstr>
      <vt:lpstr>PowerPoint-presentatie</vt:lpstr>
      <vt:lpstr>PowerPoint-presentatie</vt:lpstr>
      <vt:lpstr> Hoofdstuk 1 Getallen https://www.youtube.com/watch?v=5JsUSTV-luo&amp;t=151s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Getallen: Optellen Kolomsgewijs</vt:lpstr>
      <vt:lpstr>PowerPoint-presentatie</vt:lpstr>
      <vt:lpstr>PowerPoint-presentatie</vt:lpstr>
      <vt:lpstr>PowerPoint-presentatie</vt:lpstr>
      <vt:lpstr>Hoofdstuk 2: Bewerkingen 2.3 Vermenigvuldigen   </vt:lpstr>
      <vt:lpstr>PowerPoint-presentatie</vt:lpstr>
      <vt:lpstr>PowerPoint-presentatie</vt:lpstr>
      <vt:lpstr> Hoofdstuk 1: Delen   </vt:lpstr>
      <vt:lpstr>Hoofdstuk 1 :  Delen   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Wiskunde MBO 4</dc:title>
  <dc:creator>Nazari, Shair</dc:creator>
  <cp:lastModifiedBy>Nazari, Shair</cp:lastModifiedBy>
  <cp:revision>4</cp:revision>
  <dcterms:created xsi:type="dcterms:W3CDTF">2020-09-05T14:33:02Z</dcterms:created>
  <dcterms:modified xsi:type="dcterms:W3CDTF">2024-11-18T13:36:40Z</dcterms:modified>
</cp:coreProperties>
</file>