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568" r:id="rId2"/>
    <p:sldId id="579" r:id="rId3"/>
    <p:sldId id="621" r:id="rId4"/>
    <p:sldId id="626" r:id="rId5"/>
    <p:sldId id="628" r:id="rId6"/>
    <p:sldId id="623" r:id="rId7"/>
    <p:sldId id="625" r:id="rId8"/>
    <p:sldId id="629" r:id="rId9"/>
    <p:sldId id="630" r:id="rId10"/>
    <p:sldId id="632" r:id="rId11"/>
    <p:sldId id="631" r:id="rId12"/>
    <p:sldId id="633" r:id="rId13"/>
    <p:sldId id="627" r:id="rId14"/>
    <p:sldId id="582" r:id="rId15"/>
    <p:sldId id="634" r:id="rId16"/>
    <p:sldId id="642" r:id="rId17"/>
    <p:sldId id="635" r:id="rId18"/>
    <p:sldId id="644" r:id="rId19"/>
    <p:sldId id="643" r:id="rId20"/>
    <p:sldId id="636" r:id="rId21"/>
    <p:sldId id="614" r:id="rId22"/>
    <p:sldId id="615" r:id="rId23"/>
    <p:sldId id="645" r:id="rId2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9104EE-A6CE-4559-97A7-60DA2E2C184B}" v="50" dt="2022-10-21T13:42:25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1" autoAdjust="0"/>
    <p:restoredTop sz="96352" autoAdjust="0"/>
  </p:normalViewPr>
  <p:slideViewPr>
    <p:cSldViewPr snapToGrid="0">
      <p:cViewPr varScale="1">
        <p:scale>
          <a:sx n="104" d="100"/>
          <a:sy n="104" d="100"/>
        </p:scale>
        <p:origin x="448" y="72"/>
      </p:cViewPr>
      <p:guideLst/>
    </p:cSldViewPr>
  </p:slideViewPr>
  <p:outlineViewPr>
    <p:cViewPr>
      <p:scale>
        <a:sx n="33" d="100"/>
        <a:sy n="33" d="100"/>
      </p:scale>
      <p:origin x="0" y="-98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B35158FB-70BF-409A-AB1C-52FDA1A1768A}"/>
    <pc:docChg chg="custSel addSld delSld modSld sldOrd">
      <pc:chgData name="Nazari, Shair" userId="9cd8286b-29ac-44f1-bef1-3aa065f32b13" providerId="ADAL" clId="{B35158FB-70BF-409A-AB1C-52FDA1A1768A}" dt="2022-09-28T11:13:44.596" v="57" actId="1076"/>
      <pc:docMkLst>
        <pc:docMk/>
      </pc:docMkLst>
      <pc:sldChg chg="modSp mod">
        <pc:chgData name="Nazari, Shair" userId="9cd8286b-29ac-44f1-bef1-3aa065f32b13" providerId="ADAL" clId="{B35158FB-70BF-409A-AB1C-52FDA1A1768A}" dt="2022-09-28T10:19:55.986" v="1" actId="20577"/>
        <pc:sldMkLst>
          <pc:docMk/>
          <pc:sldMk cId="3632327712" sldId="568"/>
        </pc:sldMkLst>
        <pc:spChg chg="mod">
          <ac:chgData name="Nazari, Shair" userId="9cd8286b-29ac-44f1-bef1-3aa065f32b13" providerId="ADAL" clId="{B35158FB-70BF-409A-AB1C-52FDA1A1768A}" dt="2022-09-28T10:19:55.986" v="1" actId="20577"/>
          <ac:spMkLst>
            <pc:docMk/>
            <pc:sldMk cId="3632327712" sldId="568"/>
            <ac:spMk id="2" creationId="{00000000-0000-0000-0000-000000000000}"/>
          </ac:spMkLst>
        </pc:spChg>
      </pc:sldChg>
      <pc:sldChg chg="modSp mod">
        <pc:chgData name="Nazari, Shair" userId="9cd8286b-29ac-44f1-bef1-3aa065f32b13" providerId="ADAL" clId="{B35158FB-70BF-409A-AB1C-52FDA1A1768A}" dt="2022-09-28T10:22:09.170" v="18" actId="20577"/>
        <pc:sldMkLst>
          <pc:docMk/>
          <pc:sldMk cId="1567016727" sldId="582"/>
        </pc:sldMkLst>
        <pc:spChg chg="mod">
          <ac:chgData name="Nazari, Shair" userId="9cd8286b-29ac-44f1-bef1-3aa065f32b13" providerId="ADAL" clId="{B35158FB-70BF-409A-AB1C-52FDA1A1768A}" dt="2022-09-28T10:21:54.537" v="10" actId="20577"/>
          <ac:spMkLst>
            <pc:docMk/>
            <pc:sldMk cId="1567016727" sldId="582"/>
            <ac:spMk id="2" creationId="{4240CB4E-98D8-4E97-A467-BE9F57AE43AB}"/>
          </ac:spMkLst>
        </pc:spChg>
        <pc:spChg chg="mod">
          <ac:chgData name="Nazari, Shair" userId="9cd8286b-29ac-44f1-bef1-3aa065f32b13" providerId="ADAL" clId="{B35158FB-70BF-409A-AB1C-52FDA1A1768A}" dt="2022-09-28T10:22:09.170" v="18" actId="20577"/>
          <ac:spMkLst>
            <pc:docMk/>
            <pc:sldMk cId="1567016727" sldId="582"/>
            <ac:spMk id="8" creationId="{71437381-B952-4390-AF93-00A1946AC578}"/>
          </ac:spMkLst>
        </pc:spChg>
        <pc:inkChg chg="mod">
          <ac:chgData name="Nazari, Shair" userId="9cd8286b-29ac-44f1-bef1-3aa065f32b13" providerId="ADAL" clId="{B35158FB-70BF-409A-AB1C-52FDA1A1768A}" dt="2022-09-28T10:21:49.740" v="8" actId="1076"/>
          <ac:inkMkLst>
            <pc:docMk/>
            <pc:sldMk cId="1567016727" sldId="582"/>
            <ac:inkMk id="7" creationId="{0F1A3750-3043-A2E8-295F-28D76FD18B80}"/>
          </ac:inkMkLst>
        </pc:inkChg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1572870926" sldId="598"/>
        </pc:sldMkLst>
      </pc:sldChg>
      <pc:sldChg chg="del">
        <pc:chgData name="Nazari, Shair" userId="9cd8286b-29ac-44f1-bef1-3aa065f32b13" providerId="ADAL" clId="{B35158FB-70BF-409A-AB1C-52FDA1A1768A}" dt="2022-09-28T10:21:29.648" v="5" actId="47"/>
        <pc:sldMkLst>
          <pc:docMk/>
          <pc:sldMk cId="418562078" sldId="602"/>
        </pc:sldMkLst>
      </pc:sldChg>
      <pc:sldChg chg="del">
        <pc:chgData name="Nazari, Shair" userId="9cd8286b-29ac-44f1-bef1-3aa065f32b13" providerId="ADAL" clId="{B35158FB-70BF-409A-AB1C-52FDA1A1768A}" dt="2022-09-28T10:21:29.648" v="5" actId="47"/>
        <pc:sldMkLst>
          <pc:docMk/>
          <pc:sldMk cId="3440680941" sldId="603"/>
        </pc:sldMkLst>
      </pc:sldChg>
      <pc:sldChg chg="addSp delSp modSp mod ord">
        <pc:chgData name="Nazari, Shair" userId="9cd8286b-29ac-44f1-bef1-3aa065f32b13" providerId="ADAL" clId="{B35158FB-70BF-409A-AB1C-52FDA1A1768A}" dt="2022-09-28T11:13:44.596" v="57" actId="1076"/>
        <pc:sldMkLst>
          <pc:docMk/>
          <pc:sldMk cId="568294310" sldId="604"/>
        </pc:sldMkLst>
        <pc:spChg chg="del mod">
          <ac:chgData name="Nazari, Shair" userId="9cd8286b-29ac-44f1-bef1-3aa065f32b13" providerId="ADAL" clId="{B35158FB-70BF-409A-AB1C-52FDA1A1768A}" dt="2022-09-28T11:13:18.071" v="49" actId="478"/>
          <ac:spMkLst>
            <pc:docMk/>
            <pc:sldMk cId="568294310" sldId="604"/>
            <ac:spMk id="3" creationId="{3AABB798-A645-214F-23FA-DBD3C0381070}"/>
          </ac:spMkLst>
        </pc:spChg>
        <pc:spChg chg="del mod">
          <ac:chgData name="Nazari, Shair" userId="9cd8286b-29ac-44f1-bef1-3aa065f32b13" providerId="ADAL" clId="{B35158FB-70BF-409A-AB1C-52FDA1A1768A}" dt="2022-09-28T11:13:22.208" v="51" actId="478"/>
          <ac:spMkLst>
            <pc:docMk/>
            <pc:sldMk cId="568294310" sldId="604"/>
            <ac:spMk id="5" creationId="{6E82935D-75B6-D58E-0170-552BB9E39E70}"/>
          </ac:spMkLst>
        </pc:spChg>
        <pc:spChg chg="add mod">
          <ac:chgData name="Nazari, Shair" userId="9cd8286b-29ac-44f1-bef1-3aa065f32b13" providerId="ADAL" clId="{B35158FB-70BF-409A-AB1C-52FDA1A1768A}" dt="2022-09-28T11:13:44.596" v="57" actId="1076"/>
          <ac:spMkLst>
            <pc:docMk/>
            <pc:sldMk cId="568294310" sldId="604"/>
            <ac:spMk id="6" creationId="{E2342B5B-CB3D-E0B4-5F9F-09D8DD7D8A4F}"/>
          </ac:spMkLst>
        </pc:spChg>
        <pc:spChg chg="del mod">
          <ac:chgData name="Nazari, Shair" userId="9cd8286b-29ac-44f1-bef1-3aa065f32b13" providerId="ADAL" clId="{B35158FB-70BF-409A-AB1C-52FDA1A1768A}" dt="2022-09-28T11:13:25.487" v="53" actId="478"/>
          <ac:spMkLst>
            <pc:docMk/>
            <pc:sldMk cId="568294310" sldId="604"/>
            <ac:spMk id="7" creationId="{F68F02FB-4FF7-563C-CDBE-5BC28CA138C8}"/>
          </ac:spMkLst>
        </pc:spChg>
        <pc:spChg chg="mod">
          <ac:chgData name="Nazari, Shair" userId="9cd8286b-29ac-44f1-bef1-3aa065f32b13" providerId="ADAL" clId="{B35158FB-70BF-409A-AB1C-52FDA1A1768A}" dt="2022-09-28T11:13:10.047" v="47"/>
          <ac:spMkLst>
            <pc:docMk/>
            <pc:sldMk cId="568294310" sldId="604"/>
            <ac:spMk id="8" creationId="{650848B4-B4E1-DEF0-6697-3A946614E976}"/>
          </ac:spMkLst>
        </pc:spChg>
      </pc:sldChg>
      <pc:sldChg chg="del">
        <pc:chgData name="Nazari, Shair" userId="9cd8286b-29ac-44f1-bef1-3aa065f32b13" providerId="ADAL" clId="{B35158FB-70BF-409A-AB1C-52FDA1A1768A}" dt="2022-09-28T10:21:29.648" v="5" actId="47"/>
        <pc:sldMkLst>
          <pc:docMk/>
          <pc:sldMk cId="458556134" sldId="605"/>
        </pc:sldMkLst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2043551882" sldId="606"/>
        </pc:sldMkLst>
      </pc:sldChg>
      <pc:sldChg chg="del">
        <pc:chgData name="Nazari, Shair" userId="9cd8286b-29ac-44f1-bef1-3aa065f32b13" providerId="ADAL" clId="{B35158FB-70BF-409A-AB1C-52FDA1A1768A}" dt="2022-09-28T10:21:22.310" v="4" actId="47"/>
        <pc:sldMkLst>
          <pc:docMk/>
          <pc:sldMk cId="1258179616" sldId="608"/>
        </pc:sldMkLst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3548906793" sldId="616"/>
        </pc:sldMkLst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1741476503" sldId="617"/>
        </pc:sldMkLst>
      </pc:sldChg>
      <pc:sldChg chg="addSp modSp mod">
        <pc:chgData name="Nazari, Shair" userId="9cd8286b-29ac-44f1-bef1-3aa065f32b13" providerId="ADAL" clId="{B35158FB-70BF-409A-AB1C-52FDA1A1768A}" dt="2022-09-28T10:29:15.618" v="23" actId="1076"/>
        <pc:sldMkLst>
          <pc:docMk/>
          <pc:sldMk cId="3676218586" sldId="618"/>
        </pc:sldMkLst>
        <pc:picChg chg="add mod">
          <ac:chgData name="Nazari, Shair" userId="9cd8286b-29ac-44f1-bef1-3aa065f32b13" providerId="ADAL" clId="{B35158FB-70BF-409A-AB1C-52FDA1A1768A}" dt="2022-09-28T10:29:15.618" v="23" actId="1076"/>
          <ac:picMkLst>
            <pc:docMk/>
            <pc:sldMk cId="3676218586" sldId="618"/>
            <ac:picMk id="3" creationId="{ADBBB4DB-C8CB-A58F-84C4-AFE92E7877C8}"/>
          </ac:picMkLst>
        </pc:picChg>
      </pc:sldChg>
      <pc:sldChg chg="addSp modSp mod">
        <pc:chgData name="Nazari, Shair" userId="9cd8286b-29ac-44f1-bef1-3aa065f32b13" providerId="ADAL" clId="{B35158FB-70BF-409A-AB1C-52FDA1A1768A}" dt="2022-09-28T10:33:42.192" v="30" actId="20577"/>
        <pc:sldMkLst>
          <pc:docMk/>
          <pc:sldMk cId="2616059001" sldId="619"/>
        </pc:sldMkLst>
        <pc:spChg chg="add mod">
          <ac:chgData name="Nazari, Shair" userId="9cd8286b-29ac-44f1-bef1-3aa065f32b13" providerId="ADAL" clId="{B35158FB-70BF-409A-AB1C-52FDA1A1768A}" dt="2022-09-28T10:33:42.192" v="30" actId="20577"/>
          <ac:spMkLst>
            <pc:docMk/>
            <pc:sldMk cId="2616059001" sldId="619"/>
            <ac:spMk id="5" creationId="{16DD33DE-93B4-754D-44DF-6959590E177A}"/>
          </ac:spMkLst>
        </pc:spChg>
        <pc:picChg chg="add mod">
          <ac:chgData name="Nazari, Shair" userId="9cd8286b-29ac-44f1-bef1-3aa065f32b13" providerId="ADAL" clId="{B35158FB-70BF-409A-AB1C-52FDA1A1768A}" dt="2022-09-28T10:33:13.625" v="25" actId="1076"/>
          <ac:picMkLst>
            <pc:docMk/>
            <pc:sldMk cId="2616059001" sldId="619"/>
            <ac:picMk id="3" creationId="{6F6E2BF2-4CB4-767F-EF1F-ACAB7725B5C0}"/>
          </ac:picMkLst>
        </pc:picChg>
      </pc:sldChg>
      <pc:sldChg chg="addSp modSp mod">
        <pc:chgData name="Nazari, Shair" userId="9cd8286b-29ac-44f1-bef1-3aa065f32b13" providerId="ADAL" clId="{B35158FB-70BF-409A-AB1C-52FDA1A1768A}" dt="2022-09-28T11:00:19.931" v="35" actId="14100"/>
        <pc:sldMkLst>
          <pc:docMk/>
          <pc:sldMk cId="3656610691" sldId="620"/>
        </pc:sldMkLst>
        <pc:picChg chg="add mod">
          <ac:chgData name="Nazari, Shair" userId="9cd8286b-29ac-44f1-bef1-3aa065f32b13" providerId="ADAL" clId="{B35158FB-70BF-409A-AB1C-52FDA1A1768A}" dt="2022-09-28T11:00:19.931" v="35" actId="14100"/>
          <ac:picMkLst>
            <pc:docMk/>
            <pc:sldMk cId="3656610691" sldId="620"/>
            <ac:picMk id="3" creationId="{C23FFABE-7BB4-E899-DDDD-AF80F593C361}"/>
          </ac:picMkLst>
        </pc:picChg>
      </pc:sldChg>
      <pc:sldChg chg="modSp mod">
        <pc:chgData name="Nazari, Shair" userId="9cd8286b-29ac-44f1-bef1-3aa065f32b13" providerId="ADAL" clId="{B35158FB-70BF-409A-AB1C-52FDA1A1768A}" dt="2022-09-28T10:21:34.987" v="7" actId="20577"/>
        <pc:sldMkLst>
          <pc:docMk/>
          <pc:sldMk cId="294266426" sldId="621"/>
        </pc:sldMkLst>
        <pc:spChg chg="mod">
          <ac:chgData name="Nazari, Shair" userId="9cd8286b-29ac-44f1-bef1-3aa065f32b13" providerId="ADAL" clId="{B35158FB-70BF-409A-AB1C-52FDA1A1768A}" dt="2022-09-28T10:21:34.987" v="7" actId="20577"/>
          <ac:spMkLst>
            <pc:docMk/>
            <pc:sldMk cId="294266426" sldId="621"/>
            <ac:spMk id="2" creationId="{2D3BA1A6-C250-A322-AD8D-037827FBD3E8}"/>
          </ac:spMkLst>
        </pc:spChg>
      </pc:sldChg>
      <pc:sldChg chg="addSp modSp add mod">
        <pc:chgData name="Nazari, Shair" userId="9cd8286b-29ac-44f1-bef1-3aa065f32b13" providerId="ADAL" clId="{B35158FB-70BF-409A-AB1C-52FDA1A1768A}" dt="2022-09-28T11:01:38.839" v="41" actId="1076"/>
        <pc:sldMkLst>
          <pc:docMk/>
          <pc:sldMk cId="3970157171" sldId="622"/>
        </pc:sldMkLst>
        <pc:picChg chg="add mod">
          <ac:chgData name="Nazari, Shair" userId="9cd8286b-29ac-44f1-bef1-3aa065f32b13" providerId="ADAL" clId="{B35158FB-70BF-409A-AB1C-52FDA1A1768A}" dt="2022-09-28T11:01:06.359" v="38" actId="1076"/>
          <ac:picMkLst>
            <pc:docMk/>
            <pc:sldMk cId="3970157171" sldId="622"/>
            <ac:picMk id="3" creationId="{4CD7F7F4-0477-E955-166C-11611839CB72}"/>
          </ac:picMkLst>
        </pc:picChg>
        <pc:picChg chg="add mod">
          <ac:chgData name="Nazari, Shair" userId="9cd8286b-29ac-44f1-bef1-3aa065f32b13" providerId="ADAL" clId="{B35158FB-70BF-409A-AB1C-52FDA1A1768A}" dt="2022-09-28T11:01:38.839" v="41" actId="1076"/>
          <ac:picMkLst>
            <pc:docMk/>
            <pc:sldMk cId="3970157171" sldId="622"/>
            <ac:picMk id="5" creationId="{443FE8CF-50F5-EB49-F5AC-36B371B3B3F8}"/>
          </ac:picMkLst>
        </pc:picChg>
      </pc:sldChg>
      <pc:sldChg chg="add">
        <pc:chgData name="Nazari, Shair" userId="9cd8286b-29ac-44f1-bef1-3aa065f32b13" providerId="ADAL" clId="{B35158FB-70BF-409A-AB1C-52FDA1A1768A}" dt="2022-09-28T11:00:23.643" v="36" actId="2890"/>
        <pc:sldMkLst>
          <pc:docMk/>
          <pc:sldMk cId="1575397404" sldId="623"/>
        </pc:sldMkLst>
      </pc:sldChg>
      <pc:sldChg chg="addSp modSp add">
        <pc:chgData name="Nazari, Shair" userId="9cd8286b-29ac-44f1-bef1-3aa065f32b13" providerId="ADAL" clId="{B35158FB-70BF-409A-AB1C-52FDA1A1768A}" dt="2022-09-28T11:11:05.891" v="46" actId="1076"/>
        <pc:sldMkLst>
          <pc:docMk/>
          <pc:sldMk cId="1943127782" sldId="624"/>
        </pc:sldMkLst>
        <pc:picChg chg="add mod">
          <ac:chgData name="Nazari, Shair" userId="9cd8286b-29ac-44f1-bef1-3aa065f32b13" providerId="ADAL" clId="{B35158FB-70BF-409A-AB1C-52FDA1A1768A}" dt="2022-09-28T11:11:05.891" v="46" actId="1076"/>
          <ac:picMkLst>
            <pc:docMk/>
            <pc:sldMk cId="1943127782" sldId="624"/>
            <ac:picMk id="1026" creationId="{CD573F63-641C-2F26-C8C4-77352EB4440D}"/>
          </ac:picMkLst>
        </pc:picChg>
      </pc:sldChg>
    </pc:docChg>
  </pc:docChgLst>
  <pc:docChgLst>
    <pc:chgData name="Nazari, Shair" userId="9cd8286b-29ac-44f1-bef1-3aa065f32b13" providerId="ADAL" clId="{328AFF53-4FCD-41DE-9C68-4B7E0A551A39}"/>
    <pc:docChg chg="modSld">
      <pc:chgData name="Nazari, Shair" userId="9cd8286b-29ac-44f1-bef1-3aa065f32b13" providerId="ADAL" clId="{328AFF53-4FCD-41DE-9C68-4B7E0A551A39}" dt="2022-09-29T09:51:52.320" v="3" actId="20577"/>
      <pc:docMkLst>
        <pc:docMk/>
      </pc:docMkLst>
      <pc:sldChg chg="modSp">
        <pc:chgData name="Nazari, Shair" userId="9cd8286b-29ac-44f1-bef1-3aa065f32b13" providerId="ADAL" clId="{328AFF53-4FCD-41DE-9C68-4B7E0A551A39}" dt="2022-09-29T09:51:52.320" v="3" actId="20577"/>
        <pc:sldMkLst>
          <pc:docMk/>
          <pc:sldMk cId="1567016727" sldId="582"/>
        </pc:sldMkLst>
        <pc:spChg chg="mod">
          <ac:chgData name="Nazari, Shair" userId="9cd8286b-29ac-44f1-bef1-3aa065f32b13" providerId="ADAL" clId="{328AFF53-4FCD-41DE-9C68-4B7E0A551A39}" dt="2022-09-29T09:51:52.320" v="3" actId="20577"/>
          <ac:spMkLst>
            <pc:docMk/>
            <pc:sldMk cId="1567016727" sldId="582"/>
            <ac:spMk id="8" creationId="{71437381-B952-4390-AF93-00A1946AC578}"/>
          </ac:spMkLst>
        </pc:spChg>
      </pc:sldChg>
    </pc:docChg>
  </pc:docChgLst>
  <pc:docChgLst>
    <pc:chgData name="Nazari, Shair" userId="9cd8286b-29ac-44f1-bef1-3aa065f32b13" providerId="ADAL" clId="{0D9104EE-A6CE-4559-97A7-60DA2E2C184B}"/>
    <pc:docChg chg="undo custSel addSld delSld modSld sldOrd">
      <pc:chgData name="Nazari, Shair" userId="9cd8286b-29ac-44f1-bef1-3aa065f32b13" providerId="ADAL" clId="{0D9104EE-A6CE-4559-97A7-60DA2E2C184B}" dt="2022-10-21T13:42:25.098" v="319"/>
      <pc:docMkLst>
        <pc:docMk/>
      </pc:docMkLst>
      <pc:sldChg chg="addSp delSp modSp mod ord delAnim">
        <pc:chgData name="Nazari, Shair" userId="9cd8286b-29ac-44f1-bef1-3aa065f32b13" providerId="ADAL" clId="{0D9104EE-A6CE-4559-97A7-60DA2E2C184B}" dt="2022-10-21T12:55:07.451" v="57"/>
        <pc:sldMkLst>
          <pc:docMk/>
          <pc:sldMk cId="1567016727" sldId="582"/>
        </pc:sldMkLst>
        <pc:spChg chg="mod">
          <ac:chgData name="Nazari, Shair" userId="9cd8286b-29ac-44f1-bef1-3aa065f32b13" providerId="ADAL" clId="{0D9104EE-A6CE-4559-97A7-60DA2E2C184B}" dt="2022-10-21T12:50:22.462" v="3" actId="20577"/>
          <ac:spMkLst>
            <pc:docMk/>
            <pc:sldMk cId="1567016727" sldId="582"/>
            <ac:spMk id="2" creationId="{4240CB4E-98D8-4E97-A467-BE9F57AE43AB}"/>
          </ac:spMkLst>
        </pc:spChg>
        <pc:spChg chg="mod">
          <ac:chgData name="Nazari, Shair" userId="9cd8286b-29ac-44f1-bef1-3aa065f32b13" providerId="ADAL" clId="{0D9104EE-A6CE-4559-97A7-60DA2E2C184B}" dt="2022-10-21T12:51:47.036" v="28" actId="20577"/>
          <ac:spMkLst>
            <pc:docMk/>
            <pc:sldMk cId="1567016727" sldId="582"/>
            <ac:spMk id="8" creationId="{71437381-B952-4390-AF93-00A1946AC578}"/>
          </ac:spMkLst>
        </pc:spChg>
        <pc:grpChg chg="del mod">
          <ac:chgData name="Nazari, Shair" userId="9cd8286b-29ac-44f1-bef1-3aa065f32b13" providerId="ADAL" clId="{0D9104EE-A6CE-4559-97A7-60DA2E2C184B}" dt="2022-10-21T12:50:38.664" v="6" actId="478"/>
          <ac:grpSpMkLst>
            <pc:docMk/>
            <pc:sldMk cId="1567016727" sldId="582"/>
            <ac:grpSpMk id="9" creationId="{D8A81449-338B-8A35-C1FC-B7966773F428}"/>
          </ac:grpSpMkLst>
        </pc:grpChg>
        <pc:grpChg chg="add mod">
          <ac:chgData name="Nazari, Shair" userId="9cd8286b-29ac-44f1-bef1-3aa065f32b13" providerId="ADAL" clId="{0D9104EE-A6CE-4559-97A7-60DA2E2C184B}" dt="2022-10-21T12:51:11.778" v="16" actId="1076"/>
          <ac:grpSpMkLst>
            <pc:docMk/>
            <pc:sldMk cId="1567016727" sldId="582"/>
            <ac:grpSpMk id="10" creationId="{696363AD-0390-AD50-1329-B47B5CF2A993}"/>
          </ac:grpSpMkLst>
        </pc:grpChg>
        <pc:picChg chg="add mod">
          <ac:chgData name="Nazari, Shair" userId="9cd8286b-29ac-44f1-bef1-3aa065f32b13" providerId="ADAL" clId="{0D9104EE-A6CE-4559-97A7-60DA2E2C184B}" dt="2022-10-21T12:51:09.928" v="15" actId="164"/>
          <ac:picMkLst>
            <pc:docMk/>
            <pc:sldMk cId="1567016727" sldId="582"/>
            <ac:picMk id="5" creationId="{67A33A85-0CD3-793B-A3F8-838E8FE69604}"/>
          </ac:picMkLst>
        </pc:picChg>
        <pc:picChg chg="del topLvl">
          <ac:chgData name="Nazari, Shair" userId="9cd8286b-29ac-44f1-bef1-3aa065f32b13" providerId="ADAL" clId="{0D9104EE-A6CE-4559-97A7-60DA2E2C184B}" dt="2022-10-21T12:50:38.664" v="6" actId="478"/>
          <ac:picMkLst>
            <pc:docMk/>
            <pc:sldMk cId="1567016727" sldId="582"/>
            <ac:picMk id="6" creationId="{B66262FA-786E-9C42-EB0D-CBA29CA74B52}"/>
          </ac:picMkLst>
        </pc:picChg>
        <pc:picChg chg="del">
          <ac:chgData name="Nazari, Shair" userId="9cd8286b-29ac-44f1-bef1-3aa065f32b13" providerId="ADAL" clId="{0D9104EE-A6CE-4559-97A7-60DA2E2C184B}" dt="2022-10-21T12:50:43.013" v="7" actId="478"/>
          <ac:picMkLst>
            <pc:docMk/>
            <pc:sldMk cId="1567016727" sldId="582"/>
            <ac:picMk id="14" creationId="{0A7DD960-4D65-4E8E-AF42-14D228E83DEA}"/>
          </ac:picMkLst>
        </pc:picChg>
        <pc:inkChg chg="mod ord topLvl">
          <ac:chgData name="Nazari, Shair" userId="9cd8286b-29ac-44f1-bef1-3aa065f32b13" providerId="ADAL" clId="{0D9104EE-A6CE-4559-97A7-60DA2E2C184B}" dt="2022-10-21T12:51:19.593" v="18" actId="14100"/>
          <ac:inkMkLst>
            <pc:docMk/>
            <pc:sldMk cId="1567016727" sldId="582"/>
            <ac:inkMk id="7" creationId="{0F1A3750-3043-A2E8-295F-28D76FD18B80}"/>
          </ac:inkMkLst>
        </pc:inkChg>
      </pc:sldChg>
      <pc:sldChg chg="del">
        <pc:chgData name="Nazari, Shair" userId="9cd8286b-29ac-44f1-bef1-3aa065f32b13" providerId="ADAL" clId="{0D9104EE-A6CE-4559-97A7-60DA2E2C184B}" dt="2022-10-21T12:52:59.931" v="31" actId="47"/>
        <pc:sldMkLst>
          <pc:docMk/>
          <pc:sldMk cId="568294310" sldId="604"/>
        </pc:sldMkLst>
      </pc:sldChg>
      <pc:sldChg chg="addSp delSp modSp mod ord modAnim">
        <pc:chgData name="Nazari, Shair" userId="9cd8286b-29ac-44f1-bef1-3aa065f32b13" providerId="ADAL" clId="{0D9104EE-A6CE-4559-97A7-60DA2E2C184B}" dt="2022-10-21T13:42:25.098" v="319"/>
        <pc:sldMkLst>
          <pc:docMk/>
          <pc:sldMk cId="2652333075" sldId="614"/>
        </pc:sldMkLst>
        <pc:spChg chg="del">
          <ac:chgData name="Nazari, Shair" userId="9cd8286b-29ac-44f1-bef1-3aa065f32b13" providerId="ADAL" clId="{0D9104EE-A6CE-4559-97A7-60DA2E2C184B}" dt="2022-10-21T13:35:32.820" v="254" actId="478"/>
          <ac:spMkLst>
            <pc:docMk/>
            <pc:sldMk cId="2652333075" sldId="614"/>
            <ac:spMk id="3" creationId="{03E4576A-9AD7-4630-BEF4-E3AA64752F5B}"/>
          </ac:spMkLst>
        </pc:spChg>
        <pc:spChg chg="add del mod">
          <ac:chgData name="Nazari, Shair" userId="9cd8286b-29ac-44f1-bef1-3aa065f32b13" providerId="ADAL" clId="{0D9104EE-A6CE-4559-97A7-60DA2E2C184B}" dt="2022-10-21T13:35:40.054" v="255" actId="478"/>
          <ac:spMkLst>
            <pc:docMk/>
            <pc:sldMk cId="2652333075" sldId="614"/>
            <ac:spMk id="4" creationId="{E779FAC0-24DB-740E-6F0B-26CC7AF54EFB}"/>
          </ac:spMkLst>
        </pc:spChg>
        <pc:spChg chg="add mod">
          <ac:chgData name="Nazari, Shair" userId="9cd8286b-29ac-44f1-bef1-3aa065f32b13" providerId="ADAL" clId="{0D9104EE-A6CE-4559-97A7-60DA2E2C184B}" dt="2022-10-21T13:37:45.957" v="263"/>
          <ac:spMkLst>
            <pc:docMk/>
            <pc:sldMk cId="2652333075" sldId="614"/>
            <ac:spMk id="16" creationId="{5B75FBA4-08AA-F68A-E64D-921AFCB5E3F4}"/>
          </ac:spMkLst>
        </pc:spChg>
        <pc:grpChg chg="add del mod">
          <ac:chgData name="Nazari, Shair" userId="9cd8286b-29ac-44f1-bef1-3aa065f32b13" providerId="ADAL" clId="{0D9104EE-A6CE-4559-97A7-60DA2E2C184B}" dt="2022-10-21T13:40:39.266" v="300" actId="165"/>
          <ac:grpSpMkLst>
            <pc:docMk/>
            <pc:sldMk cId="2652333075" sldId="614"/>
            <ac:grpSpMk id="5" creationId="{9192434C-B9AB-64AF-CB57-4C1582FFBAA4}"/>
          </ac:grpSpMkLst>
        </pc:grpChg>
        <pc:grpChg chg="add del mod topLvl">
          <ac:chgData name="Nazari, Shair" userId="9cd8286b-29ac-44f1-bef1-3aa065f32b13" providerId="ADAL" clId="{0D9104EE-A6CE-4559-97A7-60DA2E2C184B}" dt="2022-10-21T13:41:02.388" v="303" actId="165"/>
          <ac:grpSpMkLst>
            <pc:docMk/>
            <pc:sldMk cId="2652333075" sldId="614"/>
            <ac:grpSpMk id="6" creationId="{C8EC3018-E05F-41C5-45AF-081532AD6413}"/>
          </ac:grpSpMkLst>
        </pc:grpChg>
        <pc:grpChg chg="add del mod topLvl">
          <ac:chgData name="Nazari, Shair" userId="9cd8286b-29ac-44f1-bef1-3aa065f32b13" providerId="ADAL" clId="{0D9104EE-A6CE-4559-97A7-60DA2E2C184B}" dt="2022-10-21T13:42:15.912" v="316" actId="165"/>
          <ac:grpSpMkLst>
            <pc:docMk/>
            <pc:sldMk cId="2652333075" sldId="614"/>
            <ac:grpSpMk id="7" creationId="{70D83066-597A-499F-EE3E-460C3DAC016C}"/>
          </ac:grpSpMkLst>
        </pc:grpChg>
        <pc:picChg chg="add mod topLvl">
          <ac:chgData name="Nazari, Shair" userId="9cd8286b-29ac-44f1-bef1-3aa065f32b13" providerId="ADAL" clId="{0D9104EE-A6CE-4559-97A7-60DA2E2C184B}" dt="2022-10-21T13:40:39.266" v="300" actId="165"/>
          <ac:picMkLst>
            <pc:docMk/>
            <pc:sldMk cId="2652333075" sldId="614"/>
            <ac:picMk id="8" creationId="{29AFAB67-1472-C1E7-9B2D-B6B466943525}"/>
          </ac:picMkLst>
        </pc:picChg>
        <pc:picChg chg="add mod topLvl">
          <ac:chgData name="Nazari, Shair" userId="9cd8286b-29ac-44f1-bef1-3aa065f32b13" providerId="ADAL" clId="{0D9104EE-A6CE-4559-97A7-60DA2E2C184B}" dt="2022-10-21T13:42:15.912" v="316" actId="165"/>
          <ac:picMkLst>
            <pc:docMk/>
            <pc:sldMk cId="2652333075" sldId="614"/>
            <ac:picMk id="9" creationId="{0DC27DBC-0589-F9CC-6895-20CF230C9CCB}"/>
          </ac:picMkLst>
        </pc:picChg>
        <pc:picChg chg="add mod topLvl">
          <ac:chgData name="Nazari, Shair" userId="9cd8286b-29ac-44f1-bef1-3aa065f32b13" providerId="ADAL" clId="{0D9104EE-A6CE-4559-97A7-60DA2E2C184B}" dt="2022-10-21T13:42:15.912" v="316" actId="165"/>
          <ac:picMkLst>
            <pc:docMk/>
            <pc:sldMk cId="2652333075" sldId="614"/>
            <ac:picMk id="10" creationId="{8E7F002A-A01D-51F7-5650-0E77CB4BB819}"/>
          </ac:picMkLst>
        </pc:picChg>
        <pc:picChg chg="add mod topLvl">
          <ac:chgData name="Nazari, Shair" userId="9cd8286b-29ac-44f1-bef1-3aa065f32b13" providerId="ADAL" clId="{0D9104EE-A6CE-4559-97A7-60DA2E2C184B}" dt="2022-10-21T13:42:15.912" v="316" actId="165"/>
          <ac:picMkLst>
            <pc:docMk/>
            <pc:sldMk cId="2652333075" sldId="614"/>
            <ac:picMk id="11" creationId="{517B59F3-9C35-BA28-4313-390548E5FFF2}"/>
          </ac:picMkLst>
        </pc:picChg>
        <pc:picChg chg="add mod topLvl">
          <ac:chgData name="Nazari, Shair" userId="9cd8286b-29ac-44f1-bef1-3aa065f32b13" providerId="ADAL" clId="{0D9104EE-A6CE-4559-97A7-60DA2E2C184B}" dt="2022-10-21T13:41:02.388" v="303" actId="165"/>
          <ac:picMkLst>
            <pc:docMk/>
            <pc:sldMk cId="2652333075" sldId="614"/>
            <ac:picMk id="12" creationId="{7C196B4C-9E67-6674-AB66-C9889FBD1FD8}"/>
          </ac:picMkLst>
        </pc:picChg>
        <pc:picChg chg="add mod topLvl">
          <ac:chgData name="Nazari, Shair" userId="9cd8286b-29ac-44f1-bef1-3aa065f32b13" providerId="ADAL" clId="{0D9104EE-A6CE-4559-97A7-60DA2E2C184B}" dt="2022-10-21T13:41:15.312" v="305" actId="1076"/>
          <ac:picMkLst>
            <pc:docMk/>
            <pc:sldMk cId="2652333075" sldId="614"/>
            <ac:picMk id="13" creationId="{A5A4F68D-4094-8D97-AB77-5E69CBE6294C}"/>
          </ac:picMkLst>
        </pc:picChg>
        <pc:picChg chg="add mod topLvl">
          <ac:chgData name="Nazari, Shair" userId="9cd8286b-29ac-44f1-bef1-3aa065f32b13" providerId="ADAL" clId="{0D9104EE-A6CE-4559-97A7-60DA2E2C184B}" dt="2022-10-21T13:41:02.388" v="303" actId="165"/>
          <ac:picMkLst>
            <pc:docMk/>
            <pc:sldMk cId="2652333075" sldId="614"/>
            <ac:picMk id="14" creationId="{7B30922F-8CCF-0BB2-304B-50E7317A5BB5}"/>
          </ac:picMkLst>
        </pc:picChg>
        <pc:picChg chg="add mod topLvl modCrop">
          <ac:chgData name="Nazari, Shair" userId="9cd8286b-29ac-44f1-bef1-3aa065f32b13" providerId="ADAL" clId="{0D9104EE-A6CE-4559-97A7-60DA2E2C184B}" dt="2022-10-21T13:41:02.388" v="303" actId="165"/>
          <ac:picMkLst>
            <pc:docMk/>
            <pc:sldMk cId="2652333075" sldId="614"/>
            <ac:picMk id="15" creationId="{E0FE7806-6D43-3256-4F62-C08B0621C675}"/>
          </ac:picMkLst>
        </pc:picChg>
      </pc:sldChg>
      <pc:sldChg chg="del">
        <pc:chgData name="Nazari, Shair" userId="9cd8286b-29ac-44f1-bef1-3aa065f32b13" providerId="ADAL" clId="{0D9104EE-A6CE-4559-97A7-60DA2E2C184B}" dt="2022-10-21T12:52:59.931" v="31" actId="47"/>
        <pc:sldMkLst>
          <pc:docMk/>
          <pc:sldMk cId="3676218586" sldId="618"/>
        </pc:sldMkLst>
      </pc:sldChg>
      <pc:sldChg chg="del">
        <pc:chgData name="Nazari, Shair" userId="9cd8286b-29ac-44f1-bef1-3aa065f32b13" providerId="ADAL" clId="{0D9104EE-A6CE-4559-97A7-60DA2E2C184B}" dt="2022-10-21T12:52:59.931" v="31" actId="47"/>
        <pc:sldMkLst>
          <pc:docMk/>
          <pc:sldMk cId="2616059001" sldId="619"/>
        </pc:sldMkLst>
      </pc:sldChg>
      <pc:sldChg chg="del">
        <pc:chgData name="Nazari, Shair" userId="9cd8286b-29ac-44f1-bef1-3aa065f32b13" providerId="ADAL" clId="{0D9104EE-A6CE-4559-97A7-60DA2E2C184B}" dt="2022-10-21T12:52:59.931" v="31" actId="47"/>
        <pc:sldMkLst>
          <pc:docMk/>
          <pc:sldMk cId="3656610691" sldId="620"/>
        </pc:sldMkLst>
      </pc:sldChg>
      <pc:sldChg chg="modSp mod">
        <pc:chgData name="Nazari, Shair" userId="9cd8286b-29ac-44f1-bef1-3aa065f32b13" providerId="ADAL" clId="{0D9104EE-A6CE-4559-97A7-60DA2E2C184B}" dt="2022-10-21T12:49:04.498" v="1" actId="20577"/>
        <pc:sldMkLst>
          <pc:docMk/>
          <pc:sldMk cId="294266426" sldId="621"/>
        </pc:sldMkLst>
        <pc:spChg chg="mod">
          <ac:chgData name="Nazari, Shair" userId="9cd8286b-29ac-44f1-bef1-3aa065f32b13" providerId="ADAL" clId="{0D9104EE-A6CE-4559-97A7-60DA2E2C184B}" dt="2022-10-21T12:49:04.498" v="1" actId="20577"/>
          <ac:spMkLst>
            <pc:docMk/>
            <pc:sldMk cId="294266426" sldId="621"/>
            <ac:spMk id="2" creationId="{2D3BA1A6-C250-A322-AD8D-037827FBD3E8}"/>
          </ac:spMkLst>
        </pc:spChg>
      </pc:sldChg>
      <pc:sldChg chg="del">
        <pc:chgData name="Nazari, Shair" userId="9cd8286b-29ac-44f1-bef1-3aa065f32b13" providerId="ADAL" clId="{0D9104EE-A6CE-4559-97A7-60DA2E2C184B}" dt="2022-10-21T12:52:59.931" v="31" actId="47"/>
        <pc:sldMkLst>
          <pc:docMk/>
          <pc:sldMk cId="3970157171" sldId="622"/>
        </pc:sldMkLst>
      </pc:sldChg>
      <pc:sldChg chg="ord">
        <pc:chgData name="Nazari, Shair" userId="9cd8286b-29ac-44f1-bef1-3aa065f32b13" providerId="ADAL" clId="{0D9104EE-A6CE-4559-97A7-60DA2E2C184B}" dt="2022-10-21T12:55:35.681" v="59"/>
        <pc:sldMkLst>
          <pc:docMk/>
          <pc:sldMk cId="1575397404" sldId="623"/>
        </pc:sldMkLst>
      </pc:sldChg>
      <pc:sldChg chg="del">
        <pc:chgData name="Nazari, Shair" userId="9cd8286b-29ac-44f1-bef1-3aa065f32b13" providerId="ADAL" clId="{0D9104EE-A6CE-4559-97A7-60DA2E2C184B}" dt="2022-10-21T12:52:59.931" v="31" actId="47"/>
        <pc:sldMkLst>
          <pc:docMk/>
          <pc:sldMk cId="1943127782" sldId="624"/>
        </pc:sldMkLst>
      </pc:sldChg>
      <pc:sldChg chg="ord">
        <pc:chgData name="Nazari, Shair" userId="9cd8286b-29ac-44f1-bef1-3aa065f32b13" providerId="ADAL" clId="{0D9104EE-A6CE-4559-97A7-60DA2E2C184B}" dt="2022-10-21T12:55:35.681" v="59"/>
        <pc:sldMkLst>
          <pc:docMk/>
          <pc:sldMk cId="4130067716" sldId="625"/>
        </pc:sldMkLst>
      </pc:sldChg>
      <pc:sldChg chg="addSp delSp modSp mod ord">
        <pc:chgData name="Nazari, Shair" userId="9cd8286b-29ac-44f1-bef1-3aa065f32b13" providerId="ADAL" clId="{0D9104EE-A6CE-4559-97A7-60DA2E2C184B}" dt="2022-10-21T12:54:58.033" v="55" actId="20577"/>
        <pc:sldMkLst>
          <pc:docMk/>
          <pc:sldMk cId="2547211679" sldId="626"/>
        </pc:sldMkLst>
        <pc:spChg chg="mod">
          <ac:chgData name="Nazari, Shair" userId="9cd8286b-29ac-44f1-bef1-3aa065f32b13" providerId="ADAL" clId="{0D9104EE-A6CE-4559-97A7-60DA2E2C184B}" dt="2022-10-21T12:54:58.033" v="55" actId="20577"/>
          <ac:spMkLst>
            <pc:docMk/>
            <pc:sldMk cId="2547211679" sldId="626"/>
            <ac:spMk id="8" creationId="{71437381-B952-4390-AF93-00A1946AC578}"/>
          </ac:spMkLst>
        </pc:spChg>
        <pc:grpChg chg="add mod">
          <ac:chgData name="Nazari, Shair" userId="9cd8286b-29ac-44f1-bef1-3aa065f32b13" providerId="ADAL" clId="{0D9104EE-A6CE-4559-97A7-60DA2E2C184B}" dt="2022-10-21T12:54:42.898" v="49" actId="164"/>
          <ac:grpSpMkLst>
            <pc:docMk/>
            <pc:sldMk cId="2547211679" sldId="626"/>
            <ac:grpSpMk id="5" creationId="{7178512D-4A12-4AA2-8BF5-6CA7E4634328}"/>
          </ac:grpSpMkLst>
        </pc:grpChg>
        <pc:grpChg chg="add mod">
          <ac:chgData name="Nazari, Shair" userId="9cd8286b-29ac-44f1-bef1-3aa065f32b13" providerId="ADAL" clId="{0D9104EE-A6CE-4559-97A7-60DA2E2C184B}" dt="2022-10-21T12:54:46.173" v="50" actId="1076"/>
          <ac:grpSpMkLst>
            <pc:docMk/>
            <pc:sldMk cId="2547211679" sldId="626"/>
            <ac:grpSpMk id="12" creationId="{1FFAB2EB-0A5B-0216-E291-73ADA30EB7E2}"/>
          </ac:grpSpMkLst>
        </pc:grpChg>
        <pc:picChg chg="mod">
          <ac:chgData name="Nazari, Shair" userId="9cd8286b-29ac-44f1-bef1-3aa065f32b13" providerId="ADAL" clId="{0D9104EE-A6CE-4559-97A7-60DA2E2C184B}" dt="2022-10-21T12:53:35.843" v="37"/>
          <ac:picMkLst>
            <pc:docMk/>
            <pc:sldMk cId="2547211679" sldId="626"/>
            <ac:picMk id="6" creationId="{3A0DF366-9E6D-DCBE-E568-179607FF6224}"/>
          </ac:picMkLst>
        </pc:picChg>
        <pc:picChg chg="del">
          <ac:chgData name="Nazari, Shair" userId="9cd8286b-29ac-44f1-bef1-3aa065f32b13" providerId="ADAL" clId="{0D9104EE-A6CE-4559-97A7-60DA2E2C184B}" dt="2022-10-21T12:53:26.546" v="34" actId="478"/>
          <ac:picMkLst>
            <pc:docMk/>
            <pc:sldMk cId="2547211679" sldId="626"/>
            <ac:picMk id="10" creationId="{515D4D7D-28A4-5DAA-A9B7-32E2752A01EF}"/>
          </ac:picMkLst>
        </pc:picChg>
        <pc:inkChg chg="add del mod">
          <ac:chgData name="Nazari, Shair" userId="9cd8286b-29ac-44f1-bef1-3aa065f32b13" providerId="ADAL" clId="{0D9104EE-A6CE-4559-97A7-60DA2E2C184B}" dt="2022-10-21T12:54:48.349" v="51" actId="478"/>
          <ac:inkMkLst>
            <pc:docMk/>
            <pc:sldMk cId="2547211679" sldId="626"/>
            <ac:inkMk id="4" creationId="{1F60CBD1-2B08-40C3-716C-A12029224B27}"/>
          </ac:inkMkLst>
        </pc:inkChg>
        <pc:inkChg chg="mod ord">
          <ac:chgData name="Nazari, Shair" userId="9cd8286b-29ac-44f1-bef1-3aa065f32b13" providerId="ADAL" clId="{0D9104EE-A6CE-4559-97A7-60DA2E2C184B}" dt="2022-10-21T12:54:42.898" v="49" actId="164"/>
          <ac:inkMkLst>
            <pc:docMk/>
            <pc:sldMk cId="2547211679" sldId="626"/>
            <ac:inkMk id="7" creationId="{0F1A3750-3043-A2E8-295F-28D76FD18B80}"/>
          </ac:inkMkLst>
        </pc:inkChg>
        <pc:inkChg chg="mod">
          <ac:chgData name="Nazari, Shair" userId="9cd8286b-29ac-44f1-bef1-3aa065f32b13" providerId="ADAL" clId="{0D9104EE-A6CE-4559-97A7-60DA2E2C184B}" dt="2022-10-21T12:53:49.858" v="40" actId="14100"/>
          <ac:inkMkLst>
            <pc:docMk/>
            <pc:sldMk cId="2547211679" sldId="626"/>
            <ac:inkMk id="9" creationId="{95F475F4-3E13-1B16-A980-36BB712CCB89}"/>
          </ac:inkMkLst>
        </pc:inkChg>
        <pc:inkChg chg="add del mod">
          <ac:chgData name="Nazari, Shair" userId="9cd8286b-29ac-44f1-bef1-3aa065f32b13" providerId="ADAL" clId="{0D9104EE-A6CE-4559-97A7-60DA2E2C184B}" dt="2022-10-21T12:54:06.951" v="42"/>
          <ac:inkMkLst>
            <pc:docMk/>
            <pc:sldMk cId="2547211679" sldId="626"/>
            <ac:inkMk id="11" creationId="{5D0194A0-3AE2-A4EB-2943-864B06AC4769}"/>
          </ac:inkMkLst>
        </pc:inkChg>
      </pc:sldChg>
      <pc:sldChg chg="ord">
        <pc:chgData name="Nazari, Shair" userId="9cd8286b-29ac-44f1-bef1-3aa065f32b13" providerId="ADAL" clId="{0D9104EE-A6CE-4559-97A7-60DA2E2C184B}" dt="2022-10-21T12:55:35.681" v="59"/>
        <pc:sldMkLst>
          <pc:docMk/>
          <pc:sldMk cId="740968854" sldId="628"/>
        </pc:sldMkLst>
      </pc:sldChg>
      <pc:sldChg chg="ord">
        <pc:chgData name="Nazari, Shair" userId="9cd8286b-29ac-44f1-bef1-3aa065f32b13" providerId="ADAL" clId="{0D9104EE-A6CE-4559-97A7-60DA2E2C184B}" dt="2022-10-21T12:55:35.681" v="59"/>
        <pc:sldMkLst>
          <pc:docMk/>
          <pc:sldMk cId="1505676292" sldId="629"/>
        </pc:sldMkLst>
      </pc:sldChg>
      <pc:sldChg chg="ord">
        <pc:chgData name="Nazari, Shair" userId="9cd8286b-29ac-44f1-bef1-3aa065f32b13" providerId="ADAL" clId="{0D9104EE-A6CE-4559-97A7-60DA2E2C184B}" dt="2022-10-21T12:55:35.681" v="59"/>
        <pc:sldMkLst>
          <pc:docMk/>
          <pc:sldMk cId="1244892800" sldId="630"/>
        </pc:sldMkLst>
      </pc:sldChg>
      <pc:sldChg chg="ord">
        <pc:chgData name="Nazari, Shair" userId="9cd8286b-29ac-44f1-bef1-3aa065f32b13" providerId="ADAL" clId="{0D9104EE-A6CE-4559-97A7-60DA2E2C184B}" dt="2022-10-21T12:55:35.681" v="59"/>
        <pc:sldMkLst>
          <pc:docMk/>
          <pc:sldMk cId="664346797" sldId="631"/>
        </pc:sldMkLst>
      </pc:sldChg>
      <pc:sldChg chg="ord">
        <pc:chgData name="Nazari, Shair" userId="9cd8286b-29ac-44f1-bef1-3aa065f32b13" providerId="ADAL" clId="{0D9104EE-A6CE-4559-97A7-60DA2E2C184B}" dt="2022-10-21T12:55:35.681" v="59"/>
        <pc:sldMkLst>
          <pc:docMk/>
          <pc:sldMk cId="1304579617" sldId="632"/>
        </pc:sldMkLst>
      </pc:sldChg>
      <pc:sldChg chg="ord">
        <pc:chgData name="Nazari, Shair" userId="9cd8286b-29ac-44f1-bef1-3aa065f32b13" providerId="ADAL" clId="{0D9104EE-A6CE-4559-97A7-60DA2E2C184B}" dt="2022-10-21T12:55:35.681" v="59"/>
        <pc:sldMkLst>
          <pc:docMk/>
          <pc:sldMk cId="3935006694" sldId="633"/>
        </pc:sldMkLst>
      </pc:sldChg>
      <pc:sldChg chg="addSp delSp modSp mod">
        <pc:chgData name="Nazari, Shair" userId="9cd8286b-29ac-44f1-bef1-3aa065f32b13" providerId="ADAL" clId="{0D9104EE-A6CE-4559-97A7-60DA2E2C184B}" dt="2022-10-21T13:06:10.946" v="216" actId="1076"/>
        <pc:sldMkLst>
          <pc:docMk/>
          <pc:sldMk cId="3929194453" sldId="634"/>
        </pc:sldMkLst>
        <pc:spChg chg="add del mod">
          <ac:chgData name="Nazari, Shair" userId="9cd8286b-29ac-44f1-bef1-3aa065f32b13" providerId="ADAL" clId="{0D9104EE-A6CE-4559-97A7-60DA2E2C184B}" dt="2022-10-21T13:04:55.302" v="176" actId="478"/>
          <ac:spMkLst>
            <pc:docMk/>
            <pc:sldMk cId="3929194453" sldId="634"/>
            <ac:spMk id="14" creationId="{128BFB16-1415-38E4-136F-4BA4F9D8C5DE}"/>
          </ac:spMkLst>
        </pc:spChg>
        <pc:spChg chg="add del mod">
          <ac:chgData name="Nazari, Shair" userId="9cd8286b-29ac-44f1-bef1-3aa065f32b13" providerId="ADAL" clId="{0D9104EE-A6CE-4559-97A7-60DA2E2C184B}" dt="2022-10-21T13:04:58.520" v="177" actId="478"/>
          <ac:spMkLst>
            <pc:docMk/>
            <pc:sldMk cId="3929194453" sldId="634"/>
            <ac:spMk id="16" creationId="{65FDD4AD-83C3-AA6C-8740-9613C2924FE1}"/>
          </ac:spMkLst>
        </pc:spChg>
        <pc:spChg chg="add mod">
          <ac:chgData name="Nazari, Shair" userId="9cd8286b-29ac-44f1-bef1-3aa065f32b13" providerId="ADAL" clId="{0D9104EE-A6CE-4559-97A7-60DA2E2C184B}" dt="2022-10-21T13:06:08.467" v="215" actId="14100"/>
          <ac:spMkLst>
            <pc:docMk/>
            <pc:sldMk cId="3929194453" sldId="634"/>
            <ac:spMk id="23" creationId="{4E07D1D3-AD21-1F75-C136-5B38C18DD219}"/>
          </ac:spMkLst>
        </pc:spChg>
        <pc:grpChg chg="add del mod">
          <ac:chgData name="Nazari, Shair" userId="9cd8286b-29ac-44f1-bef1-3aa065f32b13" providerId="ADAL" clId="{0D9104EE-A6CE-4559-97A7-60DA2E2C184B}" dt="2022-10-21T12:56:40.339" v="67" actId="478"/>
          <ac:grpSpMkLst>
            <pc:docMk/>
            <pc:sldMk cId="3929194453" sldId="634"/>
            <ac:grpSpMk id="2" creationId="{67B8FFE4-FAD5-2D3B-8A52-13F8A220887B}"/>
          </ac:grpSpMkLst>
        </pc:grpChg>
        <pc:grpChg chg="add del mod">
          <ac:chgData name="Nazari, Shair" userId="9cd8286b-29ac-44f1-bef1-3aa065f32b13" providerId="ADAL" clId="{0D9104EE-A6CE-4559-97A7-60DA2E2C184B}" dt="2022-10-21T12:56:36.532" v="66" actId="478"/>
          <ac:grpSpMkLst>
            <pc:docMk/>
            <pc:sldMk cId="3929194453" sldId="634"/>
            <ac:grpSpMk id="4" creationId="{7FD537BF-9D3B-C705-4BD6-8AD8437D7DC3}"/>
          </ac:grpSpMkLst>
        </pc:grpChg>
        <pc:picChg chg="add mod topLvl modCrop">
          <ac:chgData name="Nazari, Shair" userId="9cd8286b-29ac-44f1-bef1-3aa065f32b13" providerId="ADAL" clId="{0D9104EE-A6CE-4559-97A7-60DA2E2C184B}" dt="2022-10-21T13:06:10.946" v="216" actId="1076"/>
          <ac:picMkLst>
            <pc:docMk/>
            <pc:sldMk cId="3929194453" sldId="634"/>
            <ac:picMk id="3" creationId="{2ADCBC2F-0757-4CEC-63B3-C658CCBF8EF5}"/>
          </ac:picMkLst>
        </pc:picChg>
        <pc:picChg chg="add del mod">
          <ac:chgData name="Nazari, Shair" userId="9cd8286b-29ac-44f1-bef1-3aa065f32b13" providerId="ADAL" clId="{0D9104EE-A6CE-4559-97A7-60DA2E2C184B}" dt="2022-10-21T12:56:32.763" v="65" actId="478"/>
          <ac:picMkLst>
            <pc:docMk/>
            <pc:sldMk cId="3929194453" sldId="634"/>
            <ac:picMk id="5" creationId="{B2A95F60-43D1-197F-59FA-5B4BD31555E8}"/>
          </ac:picMkLst>
        </pc:picChg>
        <pc:picChg chg="add del mod">
          <ac:chgData name="Nazari, Shair" userId="9cd8286b-29ac-44f1-bef1-3aa065f32b13" providerId="ADAL" clId="{0D9104EE-A6CE-4559-97A7-60DA2E2C184B}" dt="2022-10-21T12:56:36.532" v="66" actId="478"/>
          <ac:picMkLst>
            <pc:docMk/>
            <pc:sldMk cId="3929194453" sldId="634"/>
            <ac:picMk id="6" creationId="{6D37703C-5D52-94E2-7BF5-D1720AB9BE57}"/>
          </ac:picMkLst>
        </pc:picChg>
        <pc:picChg chg="add del mod topLvl">
          <ac:chgData name="Nazari, Shair" userId="9cd8286b-29ac-44f1-bef1-3aa065f32b13" providerId="ADAL" clId="{0D9104EE-A6CE-4559-97A7-60DA2E2C184B}" dt="2022-10-21T12:56:40.339" v="67" actId="478"/>
          <ac:picMkLst>
            <pc:docMk/>
            <pc:sldMk cId="3929194453" sldId="634"/>
            <ac:picMk id="7" creationId="{A7B1BFA3-462D-3F05-05A1-A8D222E1711D}"/>
          </ac:picMkLst>
        </pc:picChg>
        <pc:picChg chg="add del mod">
          <ac:chgData name="Nazari, Shair" userId="9cd8286b-29ac-44f1-bef1-3aa065f32b13" providerId="ADAL" clId="{0D9104EE-A6CE-4559-97A7-60DA2E2C184B}" dt="2022-10-21T12:59:37.900" v="88" actId="478"/>
          <ac:picMkLst>
            <pc:docMk/>
            <pc:sldMk cId="3929194453" sldId="634"/>
            <ac:picMk id="17" creationId="{0D0EA203-A5A1-BA97-05D3-92AD0B632A9A}"/>
          </ac:picMkLst>
        </pc:picChg>
        <pc:picChg chg="add del mod">
          <ac:chgData name="Nazari, Shair" userId="9cd8286b-29ac-44f1-bef1-3aa065f32b13" providerId="ADAL" clId="{0D9104EE-A6CE-4559-97A7-60DA2E2C184B}" dt="2022-10-21T13:05:00.727" v="178" actId="478"/>
          <ac:picMkLst>
            <pc:docMk/>
            <pc:sldMk cId="3929194453" sldId="634"/>
            <ac:picMk id="19" creationId="{2A70E7A6-DC5E-1E9E-819F-2970D21B05A0}"/>
          </ac:picMkLst>
        </pc:picChg>
        <pc:picChg chg="add del mod">
          <ac:chgData name="Nazari, Shair" userId="9cd8286b-29ac-44f1-bef1-3aa065f32b13" providerId="ADAL" clId="{0D9104EE-A6CE-4559-97A7-60DA2E2C184B}" dt="2022-10-21T13:05:02.644" v="179" actId="478"/>
          <ac:picMkLst>
            <pc:docMk/>
            <pc:sldMk cId="3929194453" sldId="634"/>
            <ac:picMk id="21" creationId="{C7E6E7D5-DCD7-E463-47D4-123D5CFAB608}"/>
          </ac:picMkLst>
        </pc:picChg>
        <pc:inkChg chg="add del">
          <ac:chgData name="Nazari, Shair" userId="9cd8286b-29ac-44f1-bef1-3aa065f32b13" providerId="ADAL" clId="{0D9104EE-A6CE-4559-97A7-60DA2E2C184B}" dt="2022-10-21T12:59:24.910" v="85" actId="478"/>
          <ac:inkMkLst>
            <pc:docMk/>
            <pc:sldMk cId="3929194453" sldId="634"/>
            <ac:inkMk id="8" creationId="{4E9A8C56-AC76-6B79-7AA6-0C12F199CEFB}"/>
          </ac:inkMkLst>
        </pc:inkChg>
        <pc:inkChg chg="add del">
          <ac:chgData name="Nazari, Shair" userId="9cd8286b-29ac-44f1-bef1-3aa065f32b13" providerId="ADAL" clId="{0D9104EE-A6CE-4559-97A7-60DA2E2C184B}" dt="2022-10-21T12:59:24.910" v="85" actId="478"/>
          <ac:inkMkLst>
            <pc:docMk/>
            <pc:sldMk cId="3929194453" sldId="634"/>
            <ac:inkMk id="9" creationId="{69942248-D6C7-8EF3-517D-1ACCC7847F73}"/>
          </ac:inkMkLst>
        </pc:inkChg>
        <pc:inkChg chg="add del">
          <ac:chgData name="Nazari, Shair" userId="9cd8286b-29ac-44f1-bef1-3aa065f32b13" providerId="ADAL" clId="{0D9104EE-A6CE-4559-97A7-60DA2E2C184B}" dt="2022-10-21T12:59:20.849" v="84" actId="478"/>
          <ac:inkMkLst>
            <pc:docMk/>
            <pc:sldMk cId="3929194453" sldId="634"/>
            <ac:inkMk id="10" creationId="{7F591094-940A-BC30-A522-50078C52D6E3}"/>
          </ac:inkMkLst>
        </pc:inkChg>
        <pc:inkChg chg="add del">
          <ac:chgData name="Nazari, Shair" userId="9cd8286b-29ac-44f1-bef1-3aa065f32b13" providerId="ADAL" clId="{0D9104EE-A6CE-4559-97A7-60DA2E2C184B}" dt="2022-10-21T12:59:24.910" v="85" actId="478"/>
          <ac:inkMkLst>
            <pc:docMk/>
            <pc:sldMk cId="3929194453" sldId="634"/>
            <ac:inkMk id="11" creationId="{F1687B18-E6C1-E049-96C9-23DD5E2E2322}"/>
          </ac:inkMkLst>
        </pc:inkChg>
        <pc:inkChg chg="add del">
          <ac:chgData name="Nazari, Shair" userId="9cd8286b-29ac-44f1-bef1-3aa065f32b13" providerId="ADAL" clId="{0D9104EE-A6CE-4559-97A7-60DA2E2C184B}" dt="2022-10-21T12:58:05.485" v="75"/>
          <ac:inkMkLst>
            <pc:docMk/>
            <pc:sldMk cId="3929194453" sldId="634"/>
            <ac:inkMk id="12" creationId="{7C8CBAD8-B17A-89AE-3173-AF3174FA9B16}"/>
          </ac:inkMkLst>
        </pc:inkChg>
      </pc:sldChg>
      <pc:sldChg chg="addSp delSp modSp add mod">
        <pc:chgData name="Nazari, Shair" userId="9cd8286b-29ac-44f1-bef1-3aa065f32b13" providerId="ADAL" clId="{0D9104EE-A6CE-4559-97A7-60DA2E2C184B}" dt="2022-10-21T13:08:10.087" v="233" actId="14100"/>
        <pc:sldMkLst>
          <pc:docMk/>
          <pc:sldMk cId="2162208657" sldId="635"/>
        </pc:sldMkLst>
        <pc:spChg chg="add mod">
          <ac:chgData name="Nazari, Shair" userId="9cd8286b-29ac-44f1-bef1-3aa065f32b13" providerId="ADAL" clId="{0D9104EE-A6CE-4559-97A7-60DA2E2C184B}" dt="2022-10-21T13:08:04.248" v="231"/>
          <ac:spMkLst>
            <pc:docMk/>
            <pc:sldMk cId="2162208657" sldId="635"/>
            <ac:spMk id="8" creationId="{3DB8FD4A-4A7F-7693-7633-AD828F53C504}"/>
          </ac:spMkLst>
        </pc:spChg>
        <pc:grpChg chg="add del mod">
          <ac:chgData name="Nazari, Shair" userId="9cd8286b-29ac-44f1-bef1-3aa065f32b13" providerId="ADAL" clId="{0D9104EE-A6CE-4559-97A7-60DA2E2C184B}" dt="2022-10-21T13:06:42.554" v="219" actId="478"/>
          <ac:grpSpMkLst>
            <pc:docMk/>
            <pc:sldMk cId="2162208657" sldId="635"/>
            <ac:grpSpMk id="2" creationId="{6CEA8807-64C6-C848-A9AF-5E4A9EC7679D}"/>
          </ac:grpSpMkLst>
        </pc:grpChg>
        <pc:grpChg chg="add del mod topLvl">
          <ac:chgData name="Nazari, Shair" userId="9cd8286b-29ac-44f1-bef1-3aa065f32b13" providerId="ADAL" clId="{0D9104EE-A6CE-4559-97A7-60DA2E2C184B}" dt="2022-10-21T13:08:02.678" v="230" actId="478"/>
          <ac:grpSpMkLst>
            <pc:docMk/>
            <pc:sldMk cId="2162208657" sldId="635"/>
            <ac:grpSpMk id="4" creationId="{9898F8F2-BFD3-A3D5-7644-6EAF315316DB}"/>
          </ac:grpSpMkLst>
        </pc:grpChg>
        <pc:picChg chg="add del mod">
          <ac:chgData name="Nazari, Shair" userId="9cd8286b-29ac-44f1-bef1-3aa065f32b13" providerId="ADAL" clId="{0D9104EE-A6CE-4559-97A7-60DA2E2C184B}" dt="2022-10-21T13:06:38.678" v="218" actId="478"/>
          <ac:picMkLst>
            <pc:docMk/>
            <pc:sldMk cId="2162208657" sldId="635"/>
            <ac:picMk id="3" creationId="{47698BBA-D3FA-9566-A2F8-0A1572CAD7DE}"/>
          </ac:picMkLst>
        </pc:picChg>
        <pc:picChg chg="add del mod topLvl">
          <ac:chgData name="Nazari, Shair" userId="9cd8286b-29ac-44f1-bef1-3aa065f32b13" providerId="ADAL" clId="{0D9104EE-A6CE-4559-97A7-60DA2E2C184B}" dt="2022-10-21T13:06:42.554" v="219" actId="478"/>
          <ac:picMkLst>
            <pc:docMk/>
            <pc:sldMk cId="2162208657" sldId="635"/>
            <ac:picMk id="5" creationId="{D2DE9712-2EB0-557F-3B3E-D95093C8AD0A}"/>
          </ac:picMkLst>
        </pc:picChg>
        <pc:picChg chg="add del mod topLvl">
          <ac:chgData name="Nazari, Shair" userId="9cd8286b-29ac-44f1-bef1-3aa065f32b13" providerId="ADAL" clId="{0D9104EE-A6CE-4559-97A7-60DA2E2C184B}" dt="2022-10-21T13:08:02.678" v="230" actId="478"/>
          <ac:picMkLst>
            <pc:docMk/>
            <pc:sldMk cId="2162208657" sldId="635"/>
            <ac:picMk id="6" creationId="{66C0717B-0FF0-0555-1DB7-B88676D4B7BD}"/>
          </ac:picMkLst>
        </pc:picChg>
        <pc:picChg chg="add mod topLvl">
          <ac:chgData name="Nazari, Shair" userId="9cd8286b-29ac-44f1-bef1-3aa065f32b13" providerId="ADAL" clId="{0D9104EE-A6CE-4559-97A7-60DA2E2C184B}" dt="2022-10-21T13:08:10.087" v="233" actId="14100"/>
          <ac:picMkLst>
            <pc:docMk/>
            <pc:sldMk cId="2162208657" sldId="635"/>
            <ac:picMk id="7" creationId="{7281D2C3-E04D-7722-6AB9-7F5715F37252}"/>
          </ac:picMkLst>
        </pc:picChg>
      </pc:sldChg>
      <pc:sldChg chg="addSp modSp add mod">
        <pc:chgData name="Nazari, Shair" userId="9cd8286b-29ac-44f1-bef1-3aa065f32b13" providerId="ADAL" clId="{0D9104EE-A6CE-4559-97A7-60DA2E2C184B}" dt="2022-10-21T13:11:38.014" v="251" actId="1076"/>
        <pc:sldMkLst>
          <pc:docMk/>
          <pc:sldMk cId="2538736715" sldId="636"/>
        </pc:sldMkLst>
        <pc:spChg chg="add mod">
          <ac:chgData name="Nazari, Shair" userId="9cd8286b-29ac-44f1-bef1-3aa065f32b13" providerId="ADAL" clId="{0D9104EE-A6CE-4559-97A7-60DA2E2C184B}" dt="2022-10-21T13:11:23.438" v="250" actId="1076"/>
          <ac:spMkLst>
            <pc:docMk/>
            <pc:sldMk cId="2538736715" sldId="636"/>
            <ac:spMk id="5" creationId="{A1BA872E-FC63-479E-6877-41600249837D}"/>
          </ac:spMkLst>
        </pc:spChg>
        <pc:picChg chg="add mod">
          <ac:chgData name="Nazari, Shair" userId="9cd8286b-29ac-44f1-bef1-3aa065f32b13" providerId="ADAL" clId="{0D9104EE-A6CE-4559-97A7-60DA2E2C184B}" dt="2022-10-21T13:11:38.014" v="251" actId="1076"/>
          <ac:picMkLst>
            <pc:docMk/>
            <pc:sldMk cId="2538736715" sldId="636"/>
            <ac:picMk id="3" creationId="{8A73D0BD-9172-4D74-43C1-99E4D7C9E2E6}"/>
          </ac:picMkLst>
        </pc:picChg>
      </pc:sldChg>
      <pc:sldChg chg="add del replId">
        <pc:chgData name="Nazari, Shair" userId="9cd8286b-29ac-44f1-bef1-3aa065f32b13" providerId="ADAL" clId="{0D9104EE-A6CE-4559-97A7-60DA2E2C184B}" dt="2022-10-21T13:25:36.346" v="252" actId="47"/>
        <pc:sldMkLst>
          <pc:docMk/>
          <pc:sldMk cId="743772762" sldId="637"/>
        </pc:sldMkLst>
      </pc:sldChg>
      <pc:sldChg chg="add del">
        <pc:chgData name="Nazari, Shair" userId="9cd8286b-29ac-44f1-bef1-3aa065f32b13" providerId="ADAL" clId="{0D9104EE-A6CE-4559-97A7-60DA2E2C184B}" dt="2022-10-21T13:25:36.346" v="252" actId="47"/>
        <pc:sldMkLst>
          <pc:docMk/>
          <pc:sldMk cId="2934051080" sldId="638"/>
        </pc:sldMkLst>
      </pc:sldChg>
      <pc:sldChg chg="add del replId">
        <pc:chgData name="Nazari, Shair" userId="9cd8286b-29ac-44f1-bef1-3aa065f32b13" providerId="ADAL" clId="{0D9104EE-A6CE-4559-97A7-60DA2E2C184B}" dt="2022-10-21T13:25:36.346" v="252" actId="47"/>
        <pc:sldMkLst>
          <pc:docMk/>
          <pc:sldMk cId="865210383" sldId="639"/>
        </pc:sldMkLst>
      </pc:sldChg>
      <pc:sldChg chg="add del replId">
        <pc:chgData name="Nazari, Shair" userId="9cd8286b-29ac-44f1-bef1-3aa065f32b13" providerId="ADAL" clId="{0D9104EE-A6CE-4559-97A7-60DA2E2C184B}" dt="2022-10-21T13:25:36.346" v="252" actId="47"/>
        <pc:sldMkLst>
          <pc:docMk/>
          <pc:sldMk cId="3922247496" sldId="640"/>
        </pc:sldMkLst>
      </pc:sldChg>
      <pc:sldChg chg="add del replId">
        <pc:chgData name="Nazari, Shair" userId="9cd8286b-29ac-44f1-bef1-3aa065f32b13" providerId="ADAL" clId="{0D9104EE-A6CE-4559-97A7-60DA2E2C184B}" dt="2022-10-21T13:25:36.346" v="252" actId="47"/>
        <pc:sldMkLst>
          <pc:docMk/>
          <pc:sldMk cId="3911899899" sldId="641"/>
        </pc:sldMkLst>
      </pc:sldChg>
      <pc:sldChg chg="add">
        <pc:chgData name="Nazari, Shair" userId="9cd8286b-29ac-44f1-bef1-3aa065f32b13" providerId="ADAL" clId="{0D9104EE-A6CE-4559-97A7-60DA2E2C184B}" dt="2022-10-21T13:04:48.568" v="175" actId="2890"/>
        <pc:sldMkLst>
          <pc:docMk/>
          <pc:sldMk cId="3640259117" sldId="642"/>
        </pc:sldMkLst>
      </pc:sldChg>
      <pc:sldChg chg="delSp modSp add mod">
        <pc:chgData name="Nazari, Shair" userId="9cd8286b-29ac-44f1-bef1-3aa065f32b13" providerId="ADAL" clId="{0D9104EE-A6CE-4559-97A7-60DA2E2C184B}" dt="2022-10-21T13:08:40.388" v="239" actId="14100"/>
        <pc:sldMkLst>
          <pc:docMk/>
          <pc:sldMk cId="3162295508" sldId="643"/>
        </pc:sldMkLst>
        <pc:grpChg chg="del">
          <ac:chgData name="Nazari, Shair" userId="9cd8286b-29ac-44f1-bef1-3aa065f32b13" providerId="ADAL" clId="{0D9104EE-A6CE-4559-97A7-60DA2E2C184B}" dt="2022-10-21T13:08:34.524" v="237" actId="478"/>
          <ac:grpSpMkLst>
            <pc:docMk/>
            <pc:sldMk cId="3162295508" sldId="643"/>
            <ac:grpSpMk id="2" creationId="{6CEA8807-64C6-C848-A9AF-5E4A9EC7679D}"/>
          </ac:grpSpMkLst>
        </pc:grpChg>
        <pc:grpChg chg="del">
          <ac:chgData name="Nazari, Shair" userId="9cd8286b-29ac-44f1-bef1-3aa065f32b13" providerId="ADAL" clId="{0D9104EE-A6CE-4559-97A7-60DA2E2C184B}" dt="2022-10-21T13:08:30.294" v="236" actId="478"/>
          <ac:grpSpMkLst>
            <pc:docMk/>
            <pc:sldMk cId="3162295508" sldId="643"/>
            <ac:grpSpMk id="4" creationId="{9898F8F2-BFD3-A3D5-7644-6EAF315316DB}"/>
          </ac:grpSpMkLst>
        </pc:grpChg>
        <pc:picChg chg="del">
          <ac:chgData name="Nazari, Shair" userId="9cd8286b-29ac-44f1-bef1-3aa065f32b13" providerId="ADAL" clId="{0D9104EE-A6CE-4559-97A7-60DA2E2C184B}" dt="2022-10-21T13:08:26.650" v="235" actId="478"/>
          <ac:picMkLst>
            <pc:docMk/>
            <pc:sldMk cId="3162295508" sldId="643"/>
            <ac:picMk id="3" creationId="{47698BBA-D3FA-9566-A2F8-0A1572CAD7DE}"/>
          </ac:picMkLst>
        </pc:picChg>
        <pc:picChg chg="mod topLvl">
          <ac:chgData name="Nazari, Shair" userId="9cd8286b-29ac-44f1-bef1-3aa065f32b13" providerId="ADAL" clId="{0D9104EE-A6CE-4559-97A7-60DA2E2C184B}" dt="2022-10-21T13:08:40.388" v="239" actId="14100"/>
          <ac:picMkLst>
            <pc:docMk/>
            <pc:sldMk cId="3162295508" sldId="643"/>
            <ac:picMk id="5" creationId="{D2DE9712-2EB0-557F-3B3E-D95093C8AD0A}"/>
          </ac:picMkLst>
        </pc:picChg>
        <pc:picChg chg="del">
          <ac:chgData name="Nazari, Shair" userId="9cd8286b-29ac-44f1-bef1-3aa065f32b13" providerId="ADAL" clId="{0D9104EE-A6CE-4559-97A7-60DA2E2C184B}" dt="2022-10-21T13:08:30.294" v="236" actId="478"/>
          <ac:picMkLst>
            <pc:docMk/>
            <pc:sldMk cId="3162295508" sldId="643"/>
            <ac:picMk id="6" creationId="{66C0717B-0FF0-0555-1DB7-B88676D4B7BD}"/>
          </ac:picMkLst>
        </pc:picChg>
        <pc:picChg chg="del topLvl">
          <ac:chgData name="Nazari, Shair" userId="9cd8286b-29ac-44f1-bef1-3aa065f32b13" providerId="ADAL" clId="{0D9104EE-A6CE-4559-97A7-60DA2E2C184B}" dt="2022-10-21T13:08:34.524" v="237" actId="478"/>
          <ac:picMkLst>
            <pc:docMk/>
            <pc:sldMk cId="3162295508" sldId="643"/>
            <ac:picMk id="7" creationId="{7281D2C3-E04D-7722-6AB9-7F5715F37252}"/>
          </ac:picMkLst>
        </pc:picChg>
      </pc:sldChg>
      <pc:sldChg chg="modSp add mod">
        <pc:chgData name="Nazari, Shair" userId="9cd8286b-29ac-44f1-bef1-3aa065f32b13" providerId="ADAL" clId="{0D9104EE-A6CE-4559-97A7-60DA2E2C184B}" dt="2022-10-21T13:08:17.072" v="234" actId="1076"/>
        <pc:sldMkLst>
          <pc:docMk/>
          <pc:sldMk cId="1266077296" sldId="644"/>
        </pc:sldMkLst>
        <pc:grpChg chg="mod">
          <ac:chgData name="Nazari, Shair" userId="9cd8286b-29ac-44f1-bef1-3aa065f32b13" providerId="ADAL" clId="{0D9104EE-A6CE-4559-97A7-60DA2E2C184B}" dt="2022-10-21T13:08:17.072" v="234" actId="1076"/>
          <ac:grpSpMkLst>
            <pc:docMk/>
            <pc:sldMk cId="1266077296" sldId="644"/>
            <ac:grpSpMk id="4" creationId="{9898F8F2-BFD3-A3D5-7644-6EAF315316DB}"/>
          </ac:grpSpMkLst>
        </pc:grpChg>
      </pc:sldChg>
      <pc:sldChg chg="add">
        <pc:chgData name="Nazari, Shair" userId="9cd8286b-29ac-44f1-bef1-3aa065f32b13" providerId="ADAL" clId="{0D9104EE-A6CE-4559-97A7-60DA2E2C184B}" dt="2022-10-21T13:35:20.100" v="253" actId="2890"/>
        <pc:sldMkLst>
          <pc:docMk/>
          <pc:sldMk cId="1954252688" sldId="645"/>
        </pc:sldMkLst>
      </pc:sldChg>
    </pc:docChg>
  </pc:docChgLst>
  <pc:docChgLst>
    <pc:chgData name="Nazari, Shair" userId="9cd8286b-29ac-44f1-bef1-3aa065f32b13" providerId="ADAL" clId="{BD26D947-04B4-4216-9A3A-1A1FE7F22BFF}"/>
    <pc:docChg chg="undo custSel addSld delSld modSld sldOrd">
      <pc:chgData name="Nazari, Shair" userId="9cd8286b-29ac-44f1-bef1-3aa065f32b13" providerId="ADAL" clId="{BD26D947-04B4-4216-9A3A-1A1FE7F22BFF}" dt="2022-10-06T10:02:56.138" v="189" actId="478"/>
      <pc:docMkLst>
        <pc:docMk/>
      </pc:docMkLst>
      <pc:sldChg chg="modSp mod">
        <pc:chgData name="Nazari, Shair" userId="9cd8286b-29ac-44f1-bef1-3aa065f32b13" providerId="ADAL" clId="{BD26D947-04B4-4216-9A3A-1A1FE7F22BFF}" dt="2022-10-06T09:07:33.685" v="1" actId="20577"/>
        <pc:sldMkLst>
          <pc:docMk/>
          <pc:sldMk cId="3632327712" sldId="568"/>
        </pc:sldMkLst>
        <pc:spChg chg="mod">
          <ac:chgData name="Nazari, Shair" userId="9cd8286b-29ac-44f1-bef1-3aa065f32b13" providerId="ADAL" clId="{BD26D947-04B4-4216-9A3A-1A1FE7F22BFF}" dt="2022-10-06T09:07:33.685" v="1" actId="20577"/>
          <ac:spMkLst>
            <pc:docMk/>
            <pc:sldMk cId="3632327712" sldId="568"/>
            <ac:spMk id="2" creationId="{00000000-0000-0000-0000-000000000000}"/>
          </ac:spMkLst>
        </pc:spChg>
      </pc:sldChg>
      <pc:sldChg chg="del">
        <pc:chgData name="Nazari, Shair" userId="9cd8286b-29ac-44f1-bef1-3aa065f32b13" providerId="ADAL" clId="{BD26D947-04B4-4216-9A3A-1A1FE7F22BFF}" dt="2022-10-06T09:08:30.227" v="5" actId="47"/>
        <pc:sldMkLst>
          <pc:docMk/>
          <pc:sldMk cId="3152811306" sldId="580"/>
        </pc:sldMkLst>
      </pc:sldChg>
      <pc:sldChg chg="del">
        <pc:chgData name="Nazari, Shair" userId="9cd8286b-29ac-44f1-bef1-3aa065f32b13" providerId="ADAL" clId="{BD26D947-04B4-4216-9A3A-1A1FE7F22BFF}" dt="2022-10-06T09:08:02.077" v="4" actId="47"/>
        <pc:sldMkLst>
          <pc:docMk/>
          <pc:sldMk cId="1572870926" sldId="598"/>
        </pc:sldMkLst>
      </pc:sldChg>
      <pc:sldChg chg="del">
        <pc:chgData name="Nazari, Shair" userId="9cd8286b-29ac-44f1-bef1-3aa065f32b13" providerId="ADAL" clId="{BD26D947-04B4-4216-9A3A-1A1FE7F22BFF}" dt="2022-10-06T09:08:02.077" v="4" actId="47"/>
        <pc:sldMkLst>
          <pc:docMk/>
          <pc:sldMk cId="2043551882" sldId="606"/>
        </pc:sldMkLst>
      </pc:sldChg>
      <pc:sldChg chg="del">
        <pc:chgData name="Nazari, Shair" userId="9cd8286b-29ac-44f1-bef1-3aa065f32b13" providerId="ADAL" clId="{BD26D947-04B4-4216-9A3A-1A1FE7F22BFF}" dt="2022-10-06T09:08:02.077" v="4" actId="47"/>
        <pc:sldMkLst>
          <pc:docMk/>
          <pc:sldMk cId="3548906793" sldId="616"/>
        </pc:sldMkLst>
      </pc:sldChg>
      <pc:sldChg chg="del">
        <pc:chgData name="Nazari, Shair" userId="9cd8286b-29ac-44f1-bef1-3aa065f32b13" providerId="ADAL" clId="{BD26D947-04B4-4216-9A3A-1A1FE7F22BFF}" dt="2022-10-06T09:08:02.077" v="4" actId="47"/>
        <pc:sldMkLst>
          <pc:docMk/>
          <pc:sldMk cId="1741476503" sldId="617"/>
        </pc:sldMkLst>
      </pc:sldChg>
      <pc:sldChg chg="modSp mod">
        <pc:chgData name="Nazari, Shair" userId="9cd8286b-29ac-44f1-bef1-3aa065f32b13" providerId="ADAL" clId="{BD26D947-04B4-4216-9A3A-1A1FE7F22BFF}" dt="2022-10-06T09:07:39.693" v="3" actId="20577"/>
        <pc:sldMkLst>
          <pc:docMk/>
          <pc:sldMk cId="294266426" sldId="621"/>
        </pc:sldMkLst>
        <pc:spChg chg="mod">
          <ac:chgData name="Nazari, Shair" userId="9cd8286b-29ac-44f1-bef1-3aa065f32b13" providerId="ADAL" clId="{BD26D947-04B4-4216-9A3A-1A1FE7F22BFF}" dt="2022-10-06T09:07:39.693" v="3" actId="20577"/>
          <ac:spMkLst>
            <pc:docMk/>
            <pc:sldMk cId="294266426" sldId="621"/>
            <ac:spMk id="2" creationId="{2D3BA1A6-C250-A322-AD8D-037827FBD3E8}"/>
          </ac:spMkLst>
        </pc:spChg>
      </pc:sldChg>
      <pc:sldChg chg="addSp modSp mod">
        <pc:chgData name="Nazari, Shair" userId="9cd8286b-29ac-44f1-bef1-3aa065f32b13" providerId="ADAL" clId="{BD26D947-04B4-4216-9A3A-1A1FE7F22BFF}" dt="2022-10-06T09:16:56.259" v="89" actId="14100"/>
        <pc:sldMkLst>
          <pc:docMk/>
          <pc:sldMk cId="1575397404" sldId="623"/>
        </pc:sldMkLst>
        <pc:picChg chg="add mod">
          <ac:chgData name="Nazari, Shair" userId="9cd8286b-29ac-44f1-bef1-3aa065f32b13" providerId="ADAL" clId="{BD26D947-04B4-4216-9A3A-1A1FE7F22BFF}" dt="2022-10-06T09:16:56.259" v="89" actId="14100"/>
          <ac:picMkLst>
            <pc:docMk/>
            <pc:sldMk cId="1575397404" sldId="623"/>
            <ac:picMk id="2" creationId="{21B77FC7-7E4A-D88C-C3DB-65801AD33E19}"/>
          </ac:picMkLst>
        </pc:picChg>
      </pc:sldChg>
      <pc:sldChg chg="ord">
        <pc:chgData name="Nazari, Shair" userId="9cd8286b-29ac-44f1-bef1-3aa065f32b13" providerId="ADAL" clId="{BD26D947-04B4-4216-9A3A-1A1FE7F22BFF}" dt="2022-10-06T09:09:19.057" v="7"/>
        <pc:sldMkLst>
          <pc:docMk/>
          <pc:sldMk cId="1943127782" sldId="624"/>
        </pc:sldMkLst>
      </pc:sldChg>
      <pc:sldChg chg="addSp modSp add mod">
        <pc:chgData name="Nazari, Shair" userId="9cd8286b-29ac-44f1-bef1-3aa065f32b13" providerId="ADAL" clId="{BD26D947-04B4-4216-9A3A-1A1FE7F22BFF}" dt="2022-10-06T09:17:56.341" v="92" actId="14100"/>
        <pc:sldMkLst>
          <pc:docMk/>
          <pc:sldMk cId="4130067716" sldId="625"/>
        </pc:sldMkLst>
        <pc:picChg chg="add mod">
          <ac:chgData name="Nazari, Shair" userId="9cd8286b-29ac-44f1-bef1-3aa065f32b13" providerId="ADAL" clId="{BD26D947-04B4-4216-9A3A-1A1FE7F22BFF}" dt="2022-10-06T09:17:56.341" v="92" actId="14100"/>
          <ac:picMkLst>
            <pc:docMk/>
            <pc:sldMk cId="4130067716" sldId="625"/>
            <ac:picMk id="2" creationId="{C4446604-8BDC-FCD7-D11A-441DBF4B64B6}"/>
          </ac:picMkLst>
        </pc:picChg>
      </pc:sldChg>
      <pc:sldChg chg="addSp delSp modSp add mod ord delAnim">
        <pc:chgData name="Nazari, Shair" userId="9cd8286b-29ac-44f1-bef1-3aa065f32b13" providerId="ADAL" clId="{BD26D947-04B4-4216-9A3A-1A1FE7F22BFF}" dt="2022-10-06T09:12:14.444" v="55"/>
        <pc:sldMkLst>
          <pc:docMk/>
          <pc:sldMk cId="2547211679" sldId="626"/>
        </pc:sldMkLst>
        <pc:spChg chg="mod">
          <ac:chgData name="Nazari, Shair" userId="9cd8286b-29ac-44f1-bef1-3aa065f32b13" providerId="ADAL" clId="{BD26D947-04B4-4216-9A3A-1A1FE7F22BFF}" dt="2022-10-06T09:09:32.039" v="11" actId="20577"/>
          <ac:spMkLst>
            <pc:docMk/>
            <pc:sldMk cId="2547211679" sldId="626"/>
            <ac:spMk id="2" creationId="{4240CB4E-98D8-4E97-A467-BE9F57AE43AB}"/>
          </ac:spMkLst>
        </pc:spChg>
        <pc:spChg chg="mod">
          <ac:chgData name="Nazari, Shair" userId="9cd8286b-29ac-44f1-bef1-3aa065f32b13" providerId="ADAL" clId="{BD26D947-04B4-4216-9A3A-1A1FE7F22BFF}" dt="2022-10-06T09:11:34.082" v="30" actId="20577"/>
          <ac:spMkLst>
            <pc:docMk/>
            <pc:sldMk cId="2547211679" sldId="626"/>
            <ac:spMk id="8" creationId="{71437381-B952-4390-AF93-00A1946AC578}"/>
          </ac:spMkLst>
        </pc:spChg>
        <pc:grpChg chg="add del">
          <ac:chgData name="Nazari, Shair" userId="9cd8286b-29ac-44f1-bef1-3aa065f32b13" providerId="ADAL" clId="{BD26D947-04B4-4216-9A3A-1A1FE7F22BFF}" dt="2022-10-06T09:10:50.902" v="16" actId="21"/>
          <ac:grpSpMkLst>
            <pc:docMk/>
            <pc:sldMk cId="2547211679" sldId="626"/>
            <ac:grpSpMk id="9" creationId="{D8A81449-338B-8A35-C1FC-B7966773F428}"/>
          </ac:grpSpMkLst>
        </pc:grpChg>
        <pc:picChg chg="add del mod">
          <ac:chgData name="Nazari, Shair" userId="9cd8286b-29ac-44f1-bef1-3aa065f32b13" providerId="ADAL" clId="{BD26D947-04B4-4216-9A3A-1A1FE7F22BFF}" dt="2022-10-06T09:11:02.488" v="19"/>
          <ac:picMkLst>
            <pc:docMk/>
            <pc:sldMk cId="2547211679" sldId="626"/>
            <ac:picMk id="4" creationId="{67048B12-A77A-EE7F-CA2E-A360E8E44308}"/>
          </ac:picMkLst>
        </pc:picChg>
        <pc:picChg chg="del topLvl">
          <ac:chgData name="Nazari, Shair" userId="9cd8286b-29ac-44f1-bef1-3aa065f32b13" providerId="ADAL" clId="{BD26D947-04B4-4216-9A3A-1A1FE7F22BFF}" dt="2022-10-06T09:10:50.902" v="16" actId="21"/>
          <ac:picMkLst>
            <pc:docMk/>
            <pc:sldMk cId="2547211679" sldId="626"/>
            <ac:picMk id="6" creationId="{B66262FA-786E-9C42-EB0D-CBA29CA74B52}"/>
          </ac:picMkLst>
        </pc:picChg>
        <pc:picChg chg="add mod">
          <ac:chgData name="Nazari, Shair" userId="9cd8286b-29ac-44f1-bef1-3aa065f32b13" providerId="ADAL" clId="{BD26D947-04B4-4216-9A3A-1A1FE7F22BFF}" dt="2022-10-06T09:11:16.178" v="21" actId="1076"/>
          <ac:picMkLst>
            <pc:docMk/>
            <pc:sldMk cId="2547211679" sldId="626"/>
            <ac:picMk id="10" creationId="{515D4D7D-28A4-5DAA-A9B7-32E2752A01EF}"/>
          </ac:picMkLst>
        </pc:picChg>
        <pc:picChg chg="del">
          <ac:chgData name="Nazari, Shair" userId="9cd8286b-29ac-44f1-bef1-3aa065f32b13" providerId="ADAL" clId="{BD26D947-04B4-4216-9A3A-1A1FE7F22BFF}" dt="2022-10-06T09:09:38.834" v="12" actId="478"/>
          <ac:picMkLst>
            <pc:docMk/>
            <pc:sldMk cId="2547211679" sldId="626"/>
            <ac:picMk id="12" creationId="{7077DE81-BA72-4BFE-B4B7-D16C11FBC4A2}"/>
          </ac:picMkLst>
        </pc:picChg>
        <pc:picChg chg="del">
          <ac:chgData name="Nazari, Shair" userId="9cd8286b-29ac-44f1-bef1-3aa065f32b13" providerId="ADAL" clId="{BD26D947-04B4-4216-9A3A-1A1FE7F22BFF}" dt="2022-10-06T09:10:56.270" v="17" actId="478"/>
          <ac:picMkLst>
            <pc:docMk/>
            <pc:sldMk cId="2547211679" sldId="626"/>
            <ac:picMk id="14" creationId="{0A7DD960-4D65-4E8E-AF42-14D228E83DEA}"/>
          </ac:picMkLst>
        </pc:picChg>
        <pc:inkChg chg="mod ord topLvl">
          <ac:chgData name="Nazari, Shair" userId="9cd8286b-29ac-44f1-bef1-3aa065f32b13" providerId="ADAL" clId="{BD26D947-04B4-4216-9A3A-1A1FE7F22BFF}" dt="2022-10-06T09:11:24.446" v="24" actId="1076"/>
          <ac:inkMkLst>
            <pc:docMk/>
            <pc:sldMk cId="2547211679" sldId="626"/>
            <ac:inkMk id="7" creationId="{0F1A3750-3043-A2E8-295F-28D76FD18B80}"/>
          </ac:inkMkLst>
        </pc:inkChg>
      </pc:sldChg>
      <pc:sldChg chg="modSp add mod ord">
        <pc:chgData name="Nazari, Shair" userId="9cd8286b-29ac-44f1-bef1-3aa065f32b13" providerId="ADAL" clId="{BD26D947-04B4-4216-9A3A-1A1FE7F22BFF}" dt="2022-10-06T09:12:10.497" v="53" actId="27636"/>
        <pc:sldMkLst>
          <pc:docMk/>
          <pc:sldMk cId="3992832335" sldId="627"/>
        </pc:sldMkLst>
        <pc:spChg chg="mod">
          <ac:chgData name="Nazari, Shair" userId="9cd8286b-29ac-44f1-bef1-3aa065f32b13" providerId="ADAL" clId="{BD26D947-04B4-4216-9A3A-1A1FE7F22BFF}" dt="2022-10-06T09:12:10.497" v="53" actId="27636"/>
          <ac:spMkLst>
            <pc:docMk/>
            <pc:sldMk cId="3992832335" sldId="627"/>
            <ac:spMk id="2" creationId="{2D3BA1A6-C250-A322-AD8D-037827FBD3E8}"/>
          </ac:spMkLst>
        </pc:spChg>
      </pc:sldChg>
      <pc:sldChg chg="addSp delSp modSp add mod ord">
        <pc:chgData name="Nazari, Shair" userId="9cd8286b-29ac-44f1-bef1-3aa065f32b13" providerId="ADAL" clId="{BD26D947-04B4-4216-9A3A-1A1FE7F22BFF}" dt="2022-10-06T09:16:45.132" v="87" actId="20577"/>
        <pc:sldMkLst>
          <pc:docMk/>
          <pc:sldMk cId="740968854" sldId="628"/>
        </pc:sldMkLst>
        <pc:spChg chg="add mod">
          <ac:chgData name="Nazari, Shair" userId="9cd8286b-29ac-44f1-bef1-3aa065f32b13" providerId="ADAL" clId="{BD26D947-04B4-4216-9A3A-1A1FE7F22BFF}" dt="2022-10-06T09:16:36.802" v="84" actId="1076"/>
          <ac:spMkLst>
            <pc:docMk/>
            <pc:sldMk cId="740968854" sldId="628"/>
            <ac:spMk id="3" creationId="{594BE328-65CA-7042-4935-9C0AD5C99F8A}"/>
          </ac:spMkLst>
        </pc:spChg>
        <pc:spChg chg="del">
          <ac:chgData name="Nazari, Shair" userId="9cd8286b-29ac-44f1-bef1-3aa065f32b13" providerId="ADAL" clId="{BD26D947-04B4-4216-9A3A-1A1FE7F22BFF}" dt="2022-10-06T09:14:08.822" v="66" actId="478"/>
          <ac:spMkLst>
            <pc:docMk/>
            <pc:sldMk cId="740968854" sldId="628"/>
            <ac:spMk id="6" creationId="{E2342B5B-CB3D-E0B4-5F9F-09D8DD7D8A4F}"/>
          </ac:spMkLst>
        </pc:spChg>
        <pc:spChg chg="add mod">
          <ac:chgData name="Nazari, Shair" userId="9cd8286b-29ac-44f1-bef1-3aa065f32b13" providerId="ADAL" clId="{BD26D947-04B4-4216-9A3A-1A1FE7F22BFF}" dt="2022-10-06T09:15:54.911" v="79" actId="1076"/>
          <ac:spMkLst>
            <pc:docMk/>
            <pc:sldMk cId="740968854" sldId="628"/>
            <ac:spMk id="7" creationId="{81CAB4CD-23EC-4FF4-A046-6AA8B7613DCE}"/>
          </ac:spMkLst>
        </pc:spChg>
        <pc:spChg chg="mod">
          <ac:chgData name="Nazari, Shair" userId="9cd8286b-29ac-44f1-bef1-3aa065f32b13" providerId="ADAL" clId="{BD26D947-04B4-4216-9A3A-1A1FE7F22BFF}" dt="2022-10-06T09:14:01.007" v="65"/>
          <ac:spMkLst>
            <pc:docMk/>
            <pc:sldMk cId="740968854" sldId="628"/>
            <ac:spMk id="8" creationId="{650848B4-B4E1-DEF0-6697-3A946614E976}"/>
          </ac:spMkLst>
        </pc:spChg>
        <pc:spChg chg="add mod">
          <ac:chgData name="Nazari, Shair" userId="9cd8286b-29ac-44f1-bef1-3aa065f32b13" providerId="ADAL" clId="{BD26D947-04B4-4216-9A3A-1A1FE7F22BFF}" dt="2022-10-06T09:16:45.132" v="87" actId="20577"/>
          <ac:spMkLst>
            <pc:docMk/>
            <pc:sldMk cId="740968854" sldId="628"/>
            <ac:spMk id="10" creationId="{743C4D2D-717A-C0C9-4BA8-8BB4FAA26E4C}"/>
          </ac:spMkLst>
        </pc:spChg>
      </pc:sldChg>
      <pc:sldChg chg="modSp add mod ord">
        <pc:chgData name="Nazari, Shair" userId="9cd8286b-29ac-44f1-bef1-3aa065f32b13" providerId="ADAL" clId="{BD26D947-04B4-4216-9A3A-1A1FE7F22BFF}" dt="2022-10-06T09:39:16.191" v="161" actId="20577"/>
        <pc:sldMkLst>
          <pc:docMk/>
          <pc:sldMk cId="1505676292" sldId="629"/>
        </pc:sldMkLst>
        <pc:spChg chg="mod">
          <ac:chgData name="Nazari, Shair" userId="9cd8286b-29ac-44f1-bef1-3aa065f32b13" providerId="ADAL" clId="{BD26D947-04B4-4216-9A3A-1A1FE7F22BFF}" dt="2022-10-06T09:39:16.191" v="161" actId="20577"/>
          <ac:spMkLst>
            <pc:docMk/>
            <pc:sldMk cId="1505676292" sldId="629"/>
            <ac:spMk id="8" creationId="{71437381-B952-4390-AF93-00A1946AC578}"/>
          </ac:spMkLst>
        </pc:spChg>
        <pc:inkChg chg="mod">
          <ac:chgData name="Nazari, Shair" userId="9cd8286b-29ac-44f1-bef1-3aa065f32b13" providerId="ADAL" clId="{BD26D947-04B4-4216-9A3A-1A1FE7F22BFF}" dt="2022-10-06T09:22:46.494" v="96" actId="1076"/>
          <ac:inkMkLst>
            <pc:docMk/>
            <pc:sldMk cId="1505676292" sldId="629"/>
            <ac:inkMk id="7" creationId="{0F1A3750-3043-A2E8-295F-28D76FD18B80}"/>
          </ac:inkMkLst>
        </pc:inkChg>
      </pc:sldChg>
      <pc:sldChg chg="addSp delSp modSp new mod">
        <pc:chgData name="Nazari, Shair" userId="9cd8286b-29ac-44f1-bef1-3aa065f32b13" providerId="ADAL" clId="{BD26D947-04B4-4216-9A3A-1A1FE7F22BFF}" dt="2022-10-06T09:24:09.755" v="102" actId="14100"/>
        <pc:sldMkLst>
          <pc:docMk/>
          <pc:sldMk cId="1244892800" sldId="630"/>
        </pc:sldMkLst>
        <pc:spChg chg="del">
          <ac:chgData name="Nazari, Shair" userId="9cd8286b-29ac-44f1-bef1-3aa065f32b13" providerId="ADAL" clId="{BD26D947-04B4-4216-9A3A-1A1FE7F22BFF}" dt="2022-10-06T09:23:00.822" v="99" actId="478"/>
          <ac:spMkLst>
            <pc:docMk/>
            <pc:sldMk cId="1244892800" sldId="630"/>
            <ac:spMk id="2" creationId="{0B9C75F5-EAFC-4B47-A96A-5E158777BBF0}"/>
          </ac:spMkLst>
        </pc:spChg>
        <pc:spChg chg="del">
          <ac:chgData name="Nazari, Shair" userId="9cd8286b-29ac-44f1-bef1-3aa065f32b13" providerId="ADAL" clId="{BD26D947-04B4-4216-9A3A-1A1FE7F22BFF}" dt="2022-10-06T09:22:57.248" v="98" actId="478"/>
          <ac:spMkLst>
            <pc:docMk/>
            <pc:sldMk cId="1244892800" sldId="630"/>
            <ac:spMk id="3" creationId="{A7987E1D-DF9A-CC13-3283-B0DF440B7E55}"/>
          </ac:spMkLst>
        </pc:spChg>
        <pc:picChg chg="add mod">
          <ac:chgData name="Nazari, Shair" userId="9cd8286b-29ac-44f1-bef1-3aa065f32b13" providerId="ADAL" clId="{BD26D947-04B4-4216-9A3A-1A1FE7F22BFF}" dt="2022-10-06T09:24:09.755" v="102" actId="14100"/>
          <ac:picMkLst>
            <pc:docMk/>
            <pc:sldMk cId="1244892800" sldId="630"/>
            <ac:picMk id="5" creationId="{F1DCD847-9D0C-7DEA-4252-175FE50E28DC}"/>
          </ac:picMkLst>
        </pc:picChg>
      </pc:sldChg>
      <pc:sldChg chg="addSp delSp modSp add mod">
        <pc:chgData name="Nazari, Shair" userId="9cd8286b-29ac-44f1-bef1-3aa065f32b13" providerId="ADAL" clId="{BD26D947-04B4-4216-9A3A-1A1FE7F22BFF}" dt="2022-10-06T09:25:13.469" v="108" actId="14100"/>
        <pc:sldMkLst>
          <pc:docMk/>
          <pc:sldMk cId="664346797" sldId="631"/>
        </pc:sldMkLst>
        <pc:picChg chg="add mod">
          <ac:chgData name="Nazari, Shair" userId="9cd8286b-29ac-44f1-bef1-3aa065f32b13" providerId="ADAL" clId="{BD26D947-04B4-4216-9A3A-1A1FE7F22BFF}" dt="2022-10-06T09:25:13.469" v="108" actId="14100"/>
          <ac:picMkLst>
            <pc:docMk/>
            <pc:sldMk cId="664346797" sldId="631"/>
            <ac:picMk id="3" creationId="{267D6D74-ABF0-A6ED-4248-2D639359CA74}"/>
          </ac:picMkLst>
        </pc:picChg>
        <pc:picChg chg="del">
          <ac:chgData name="Nazari, Shair" userId="9cd8286b-29ac-44f1-bef1-3aa065f32b13" providerId="ADAL" clId="{BD26D947-04B4-4216-9A3A-1A1FE7F22BFF}" dt="2022-10-06T09:25:02.250" v="104" actId="478"/>
          <ac:picMkLst>
            <pc:docMk/>
            <pc:sldMk cId="664346797" sldId="631"/>
            <ac:picMk id="5" creationId="{F1DCD847-9D0C-7DEA-4252-175FE50E28DC}"/>
          </ac:picMkLst>
        </pc:picChg>
      </pc:sldChg>
      <pc:sldChg chg="addSp modSp add mod ord">
        <pc:chgData name="Nazari, Shair" userId="9cd8286b-29ac-44f1-bef1-3aa065f32b13" providerId="ADAL" clId="{BD26D947-04B4-4216-9A3A-1A1FE7F22BFF}" dt="2022-10-06T09:28:37.173" v="155" actId="1076"/>
        <pc:sldMkLst>
          <pc:docMk/>
          <pc:sldMk cId="1304579617" sldId="632"/>
        </pc:sldMkLst>
        <pc:spChg chg="add mod">
          <ac:chgData name="Nazari, Shair" userId="9cd8286b-29ac-44f1-bef1-3aa065f32b13" providerId="ADAL" clId="{BD26D947-04B4-4216-9A3A-1A1FE7F22BFF}" dt="2022-10-06T09:27:57.908" v="147" actId="14100"/>
          <ac:spMkLst>
            <pc:docMk/>
            <pc:sldMk cId="1304579617" sldId="632"/>
            <ac:spMk id="5" creationId="{2B560535-1089-2805-76FC-CA4382DC1355}"/>
          </ac:spMkLst>
        </pc:spChg>
        <pc:spChg chg="add mod">
          <ac:chgData name="Nazari, Shair" userId="9cd8286b-29ac-44f1-bef1-3aa065f32b13" providerId="ADAL" clId="{BD26D947-04B4-4216-9A3A-1A1FE7F22BFF}" dt="2022-10-06T09:28:37.173" v="155" actId="1076"/>
          <ac:spMkLst>
            <pc:docMk/>
            <pc:sldMk cId="1304579617" sldId="632"/>
            <ac:spMk id="6" creationId="{304F2693-8111-84D5-065B-0267C8FD15CF}"/>
          </ac:spMkLst>
        </pc:spChg>
        <pc:picChg chg="add mod">
          <ac:chgData name="Nazari, Shair" userId="9cd8286b-29ac-44f1-bef1-3aa065f32b13" providerId="ADAL" clId="{BD26D947-04B4-4216-9A3A-1A1FE7F22BFF}" dt="2022-10-06T09:26:49.177" v="113" actId="1076"/>
          <ac:picMkLst>
            <pc:docMk/>
            <pc:sldMk cId="1304579617" sldId="632"/>
            <ac:picMk id="3" creationId="{D556BFF9-C80C-A219-B5F4-391FA2F02A5F}"/>
          </ac:picMkLst>
        </pc:picChg>
      </pc:sldChg>
      <pc:sldChg chg="addSp delSp modSp add mod">
        <pc:chgData name="Nazari, Shair" userId="9cd8286b-29ac-44f1-bef1-3aa065f32b13" providerId="ADAL" clId="{BD26D947-04B4-4216-9A3A-1A1FE7F22BFF}" dt="2022-10-06T09:52:09.720" v="185" actId="1076"/>
        <pc:sldMkLst>
          <pc:docMk/>
          <pc:sldMk cId="3935006694" sldId="633"/>
        </pc:sldMkLst>
        <pc:spChg chg="add mod">
          <ac:chgData name="Nazari, Shair" userId="9cd8286b-29ac-44f1-bef1-3aa065f32b13" providerId="ADAL" clId="{BD26D947-04B4-4216-9A3A-1A1FE7F22BFF}" dt="2022-10-06T09:52:08.087" v="184" actId="1076"/>
          <ac:spMkLst>
            <pc:docMk/>
            <pc:sldMk cId="3935006694" sldId="633"/>
            <ac:spMk id="5" creationId="{B8392D7C-0802-C569-3F20-DBBB8861504A}"/>
          </ac:spMkLst>
        </pc:spChg>
        <pc:picChg chg="add del">
          <ac:chgData name="Nazari, Shair" userId="9cd8286b-29ac-44f1-bef1-3aa065f32b13" providerId="ADAL" clId="{BD26D947-04B4-4216-9A3A-1A1FE7F22BFF}" dt="2022-10-06T09:51:21.707" v="164" actId="478"/>
          <ac:picMkLst>
            <pc:docMk/>
            <pc:sldMk cId="3935006694" sldId="633"/>
            <ac:picMk id="3" creationId="{1263C3CC-9590-12F0-E489-2C707070C69C}"/>
          </ac:picMkLst>
        </pc:picChg>
        <pc:picChg chg="add mod">
          <ac:chgData name="Nazari, Shair" userId="9cd8286b-29ac-44f1-bef1-3aa065f32b13" providerId="ADAL" clId="{BD26D947-04B4-4216-9A3A-1A1FE7F22BFF}" dt="2022-10-06T09:52:09.720" v="185" actId="1076"/>
          <ac:picMkLst>
            <pc:docMk/>
            <pc:sldMk cId="3935006694" sldId="633"/>
            <ac:picMk id="4" creationId="{919A6AA4-30B2-4ADC-8C3D-4924D7F8AD5E}"/>
          </ac:picMkLst>
        </pc:picChg>
      </pc:sldChg>
      <pc:sldChg chg="addSp delSp modSp add mod">
        <pc:chgData name="Nazari, Shair" userId="9cd8286b-29ac-44f1-bef1-3aa065f32b13" providerId="ADAL" clId="{BD26D947-04B4-4216-9A3A-1A1FE7F22BFF}" dt="2022-10-06T10:02:56.138" v="189" actId="478"/>
        <pc:sldMkLst>
          <pc:docMk/>
          <pc:sldMk cId="3929194453" sldId="634"/>
        </pc:sldMkLst>
        <pc:picChg chg="add del mod">
          <ac:chgData name="Nazari, Shair" userId="9cd8286b-29ac-44f1-bef1-3aa065f32b13" providerId="ADAL" clId="{BD26D947-04B4-4216-9A3A-1A1FE7F22BFF}" dt="2022-10-06T10:02:56.138" v="189" actId="478"/>
          <ac:picMkLst>
            <pc:docMk/>
            <pc:sldMk cId="3929194453" sldId="634"/>
            <ac:picMk id="2" creationId="{49C67DAE-6A42-29CA-703B-52D48D981A1D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0-21T12:53:35.842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18,'78'1,"-28"-1,91-2,-123 0,0 1,20-4,-25 3,1 1,-1-1,1 1,0 0,14 0,-4 0,0 1,0 0,1 1,-2 0,1 0,-1 1,33 4,-36-3,2-1,24 2,-25-2,1 0,24 3,-11 0,0 0,2-1,0-1,-1-1,47 1,21 0,193 4,-277-7,-3 1,3 0,-3 1,1 0,0 0,0 0,16 4,-16-3,0 0,0 0,0-1,1 0,-1-1,38 2,-15-3,-2 1,1 1,57 4,-25-1,101 3,-142-7,79 1,44 3,-96-3,-2-1,1-1,-1-1,0-1,76-6,145-3,-138 8,10-6,-93 7,144-4,-109 6,-26 1,0-1,118-8,53-9,-185 15,2 1,57 2,-22 0,716-1,-770 0,49-4,26-1,97 1,39 0,-114 5,175-2,-188-3,31 0,20 0,24-1,2014 6,-1183-2,-1006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21T09:34:55.41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59,'78'2,"-28"-1,91-9,-123 3,0 1,20-11,-25 9,1 1,-1 0,1 1,0 0,14 1,-4 2,0-1,0 4,1-1,-2 2,1 2,-1 2,33 12,-36-10,2-2,24 5,-25-5,1-1,24 12,-11-2,0-2,2-1,0-4,-1-1,47 4,21-3,193 12,-277-19,-3 1,3 0,-3 2,1 1,0 2,0-2,16 14,-16-9,0-3,0 1,0-2,1-1,-1-1,38 4,-15-9,-2 4,1 0,57 17,-25-3,101 6,-142-21,79 5,44 6,-96-7,-2-4,1-2,-1-4,0-3,76-20,145-9,-138 22,10-14,-93 19,144-11,-109 21,-26 1,0-5,118-22,53-31,-185 48,2 4,57 6,-22 0,716-3,-770-1,49-12,26-1,97-1,39 1,-114 17,175-5,-188-10,31-3,20 3,24-3,2014 17,-1183-4,-1006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21T09:34:55.41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37,'61'1,"-22"0,72-6,-97 2,0 0,16-6,-20 5,1 1,-1 0,1 0,0 1,11 0,-3 1,0 0,0 2,0 0,-1 1,1 1,-1 1,26 8,-28-6,1-2,19 4,-19-4,0 0,19 7,-9-1,1-1,1-1,0-2,-1-1,37 2,17-1,151 7,-218-12,-1 1,1 0,-1 1,0 1,0 1,0-1,13 8,-13-5,0-2,0 1,0-2,1 0,-1-1,30 3,-12-6,-1 2,0 1,45 10,-19-2,78 4,-110-13,61 3,35 4,-76-5,-1-2,1-1,-1-3,0-2,59-12,114-6,-108 14,8-9,-73 12,113-7,-86 13,-20 1,0-3,93-14,41-20,-145 31,1 2,46 4,-18 0,561-2,-603-1,38-7,20-1,77 0,30 0,-89 11,137-3,-148-7,25-1,16 1,18-1,1580 10,-928-2,-789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21T09:34:55.41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47,'78'1,"-28"1,91-9,-123 4,0-1,20-8,-25 7,1 1,-1 0,1 1,0 0,14 1,-4 0,0 1,0 2,1 1,-2 0,1 2,-1 1,33 10,-36-7,2-3,24 5,-25-5,1 0,24 10,-11-3,0 0,2-2,0-2,-1-2,47 3,21-1,193 8,-277-15,-3 2,3 0,-3 0,1 2,0 2,0-2,16 10,-16-6,0-2,0 0,0-2,1 0,-1-1,38 4,-15-8,-2 2,1 2,57 13,-25-3,101 5,-142-17,79 5,44 4,-96-6,-2-2,1-2,-1-3,0-3,76-16,145-7,-138 18,10-12,-93 16,144-9,-109 16,-26 1,0-3,118-18,53-26,-185 40,2 3,57 4,-22 1,716-3,-770-1,49-10,26 0,97-1,39 1,-114 13,175-3,-188-9,31-1,20 0,24 0,2014 12,-1183-2,-1006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customXml" Target="../ink/ink4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5.png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AjsFdyTIAs&amp;ab_channel=WisWereld" TargetMode="External"/><Relationship Id="rId2" Type="http://schemas.openxmlformats.org/officeDocument/2006/relationships/hyperlink" Target="https://www.youtube.com/watch?v=5ygklR7S1tY&amp;ab_channel=WisWerel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customXml" Target="../ink/ink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2033" y="1841074"/>
            <a:ext cx="3194780" cy="3286405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sz="4000" b="1" dirty="0"/>
              <a:t>Wiskunde 1-1 </a:t>
            </a:r>
            <a:br>
              <a:rPr lang="nl-NL" sz="4000" b="1" dirty="0"/>
            </a:br>
            <a:br>
              <a:rPr lang="nl-NL" sz="3100" b="1" dirty="0"/>
            </a:br>
            <a:r>
              <a:rPr lang="nl-NL" sz="3100" b="1" dirty="0"/>
              <a:t>MBO 4</a:t>
            </a:r>
            <a:br>
              <a:rPr lang="nl-NL" sz="3100" b="1" dirty="0"/>
            </a:br>
            <a:br>
              <a:rPr lang="nl-NL" sz="3100" b="1" dirty="0"/>
            </a:br>
            <a:r>
              <a:rPr lang="nl-NL" sz="3100" b="1" dirty="0"/>
              <a:t>Week 06</a:t>
            </a:r>
            <a:br>
              <a:rPr lang="nl-NL" sz="3100" b="1" dirty="0"/>
            </a:b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556BFF9-C80C-A219-B5F4-391FA2F02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839" y="1023937"/>
            <a:ext cx="4829175" cy="4200525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2B560535-1089-2805-76FC-CA4382DC1355}"/>
              </a:ext>
            </a:extLst>
          </p:cNvPr>
          <p:cNvSpPr txBox="1"/>
          <p:nvPr/>
        </p:nvSpPr>
        <p:spPr>
          <a:xfrm>
            <a:off x="7288608" y="1200790"/>
            <a:ext cx="35655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555566"/>
                </a:solidFill>
                <a:latin typeface="Helvetiva"/>
              </a:rPr>
              <a:t>De Oppervlakte</a:t>
            </a:r>
            <a:r>
              <a:rPr lang="nl-NL" sz="2800" b="0" i="0" dirty="0">
                <a:solidFill>
                  <a:srgbClr val="555566"/>
                </a:solidFill>
                <a:effectLst/>
                <a:latin typeface="Helvetiva"/>
              </a:rPr>
              <a:t> ? </a:t>
            </a:r>
            <a:endParaRPr lang="nl-NL" sz="28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04F2693-8111-84D5-065B-0267C8FD15CF}"/>
              </a:ext>
            </a:extLst>
          </p:cNvPr>
          <p:cNvSpPr txBox="1"/>
          <p:nvPr/>
        </p:nvSpPr>
        <p:spPr>
          <a:xfrm>
            <a:off x="7433856" y="4201741"/>
            <a:ext cx="34203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555566"/>
                </a:solidFill>
                <a:latin typeface="Helvetiva"/>
              </a:rPr>
              <a:t>De O</a:t>
            </a:r>
            <a:r>
              <a:rPr lang="nl-NL" sz="2800" b="0" i="0" dirty="0">
                <a:solidFill>
                  <a:srgbClr val="555566"/>
                </a:solidFill>
                <a:effectLst/>
                <a:latin typeface="Helvetiva"/>
              </a:rPr>
              <a:t>mtrek  ? 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304579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67D6D74-ABF0-A6ED-4248-2D639359C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4" y="335703"/>
            <a:ext cx="11295051" cy="370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346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919A6AA4-30B2-4ADC-8C3D-4924D7F8AD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72" y="1107002"/>
            <a:ext cx="10157366" cy="2937933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B8392D7C-0802-C569-3F20-DBBB8861504A}"/>
              </a:ext>
            </a:extLst>
          </p:cNvPr>
          <p:cNvSpPr txBox="1"/>
          <p:nvPr/>
        </p:nvSpPr>
        <p:spPr>
          <a:xfrm>
            <a:off x="605329" y="301664"/>
            <a:ext cx="2343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  <a:latin typeface="Helvetiva"/>
              </a:rPr>
              <a:t>Voorbeeld</a:t>
            </a: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06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2D3BA1A6-C250-A322-AD8D-037827FBD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Les</a:t>
            </a:r>
          </a:p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 week 06</a:t>
            </a:r>
          </a:p>
        </p:txBody>
      </p:sp>
    </p:spTree>
    <p:extLst>
      <p:ext uri="{BB962C8B-B14F-4D97-AF65-F5344CB8AC3E}">
        <p14:creationId xmlns:p14="http://schemas.microsoft.com/office/powerpoint/2010/main" val="3992832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Link (website): </a:t>
            </a:r>
            <a:r>
              <a:rPr lang="nl-NL" b="1" dirty="0">
                <a:latin typeface="+mj-lt"/>
                <a:ea typeface="+mj-ea"/>
                <a:cs typeface="+mj-cs"/>
                <a:hlinkClick r:id="rId2"/>
              </a:rPr>
              <a:t>www.math4MBO.nl</a:t>
            </a:r>
            <a:r>
              <a:rPr lang="nl-NL" b="1" dirty="0"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78D0BB31-D02B-4399-AA44-E56666AAEF69}"/>
              </a:ext>
            </a:extLst>
          </p:cNvPr>
          <p:cNvSpPr txBox="1"/>
          <p:nvPr/>
        </p:nvSpPr>
        <p:spPr>
          <a:xfrm>
            <a:off x="1464271" y="1212744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Periode 01</a:t>
            </a:r>
            <a:endParaRPr lang="nl-NL" sz="32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3568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Week 07: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1063674" y="4969279"/>
            <a:ext cx="101361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56 t/m 60     (zie wikiwijs voor de opdrachten)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696363AD-0390-AD50-1329-B47B5CF2A993}"/>
              </a:ext>
            </a:extLst>
          </p:cNvPr>
          <p:cNvGrpSpPr/>
          <p:nvPr/>
        </p:nvGrpSpPr>
        <p:grpSpPr>
          <a:xfrm>
            <a:off x="5904912" y="1334063"/>
            <a:ext cx="4822817" cy="3554697"/>
            <a:chOff x="5500221" y="1321342"/>
            <a:chExt cx="4822817" cy="3554697"/>
          </a:xfrm>
        </p:grpSpPr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67A33A85-0CD3-793B-A3F8-838E8FE69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00221" y="1321342"/>
              <a:ext cx="4822817" cy="3554697"/>
            </a:xfrm>
            <a:prstGeom prst="rect">
              <a:avLst/>
            </a:prstGeom>
          </p:spPr>
        </p:pic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0F1A3750-3043-A2E8-295F-28D76FD18B80}"/>
                    </a:ext>
                  </a:extLst>
                </p14:cNvPr>
                <p14:cNvContentPartPr/>
                <p14:nvPr/>
              </p14:nvContentPartPr>
              <p14:xfrm>
                <a:off x="6320740" y="4031505"/>
                <a:ext cx="3802964" cy="118900"/>
              </p14:xfrm>
            </p:contentPart>
          </mc:Choice>
          <mc:Fallback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0F1A3750-3043-A2E8-295F-28D76FD18B8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266731" y="3923741"/>
                  <a:ext cx="3910622" cy="334069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6701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2ADCBC2F-0757-4CEC-63B3-C658CCBF8E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39" t="12615"/>
          <a:stretch/>
        </p:blipFill>
        <p:spPr>
          <a:xfrm>
            <a:off x="3448943" y="1916088"/>
            <a:ext cx="3939899" cy="4001895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4E07D1D3-AD21-1F75-C136-5B38C18DD219}"/>
              </a:ext>
            </a:extLst>
          </p:cNvPr>
          <p:cNvSpPr txBox="1"/>
          <p:nvPr/>
        </p:nvSpPr>
        <p:spPr>
          <a:xfrm>
            <a:off x="1004919" y="889294"/>
            <a:ext cx="74210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b="1" i="0" dirty="0">
                <a:solidFill>
                  <a:srgbClr val="555566"/>
                </a:solidFill>
                <a:effectLst/>
                <a:latin typeface="Helvetiva"/>
              </a:rPr>
              <a:t>Wat is  de oppervlakte A van de gehele figuur ?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929194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&#10;&#10;Automatisch gegenereerde beschrijving">
            <a:extLst>
              <a:ext uri="{FF2B5EF4-FFF2-40B4-BE49-F238E27FC236}">
                <a16:creationId xmlns:a16="http://schemas.microsoft.com/office/drawing/2014/main" id="{2ADCBC2F-0757-4CEC-63B3-C658CCBF8E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39" t="12615"/>
          <a:stretch/>
        </p:blipFill>
        <p:spPr>
          <a:xfrm>
            <a:off x="8493487" y="1382177"/>
            <a:ext cx="3313786" cy="3365930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128BFB16-1415-38E4-136F-4BA4F9D8C5DE}"/>
              </a:ext>
            </a:extLst>
          </p:cNvPr>
          <p:cNvSpPr txBox="1"/>
          <p:nvPr/>
        </p:nvSpPr>
        <p:spPr>
          <a:xfrm>
            <a:off x="407813" y="735765"/>
            <a:ext cx="728787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In de figuur zie je drie rijen met rechthoeken met </a:t>
            </a:r>
            <a:r>
              <a:rPr lang="nl-NL" b="0" i="0" dirty="0">
                <a:solidFill>
                  <a:srgbClr val="555566"/>
                </a:solidFill>
                <a:effectLst/>
                <a:highlight>
                  <a:srgbClr val="FFFF00"/>
                </a:highlight>
                <a:latin typeface="Helvetiva"/>
              </a:rPr>
              <a:t>breedte</a:t>
            </a:r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 </a:t>
            </a:r>
            <a:r>
              <a:rPr lang="nl-NL" sz="3200" b="1" i="0" dirty="0">
                <a:solidFill>
                  <a:srgbClr val="555566"/>
                </a:solidFill>
                <a:effectLst/>
                <a:latin typeface="Helvetiva"/>
              </a:rPr>
              <a:t>a</a:t>
            </a:r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 en </a:t>
            </a:r>
            <a:r>
              <a:rPr lang="nl-NL" b="0" i="0" dirty="0">
                <a:solidFill>
                  <a:srgbClr val="555566"/>
                </a:solidFill>
                <a:effectLst/>
                <a:highlight>
                  <a:srgbClr val="00FF00"/>
                </a:highlight>
                <a:latin typeface="Helvetiva"/>
              </a:rPr>
              <a:t>lengte (of hoogte)</a:t>
            </a:r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 </a:t>
            </a:r>
            <a:r>
              <a:rPr lang="nl-NL" sz="3200" b="1" i="0" dirty="0">
                <a:solidFill>
                  <a:srgbClr val="555566"/>
                </a:solidFill>
                <a:effectLst/>
                <a:latin typeface="Helvetiva"/>
              </a:rPr>
              <a:t>b</a:t>
            </a:r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. </a:t>
            </a:r>
            <a:endParaRPr lang="nl-NL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5FDD4AD-83C3-AA6C-8740-9613C2924FE1}"/>
              </a:ext>
            </a:extLst>
          </p:cNvPr>
          <p:cNvSpPr txBox="1"/>
          <p:nvPr/>
        </p:nvSpPr>
        <p:spPr>
          <a:xfrm>
            <a:off x="481456" y="2014158"/>
            <a:ext cx="70362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Elke rechthoek heeft dus een oppervlakte van </a:t>
            </a:r>
            <a:r>
              <a:rPr lang="nl-NL" dirty="0">
                <a:solidFill>
                  <a:srgbClr val="555566"/>
                </a:solidFill>
                <a:latin typeface="Helvetiva"/>
              </a:rPr>
              <a:t> </a:t>
            </a:r>
            <a:r>
              <a:rPr lang="nl-NL" sz="2800" b="1" i="0" dirty="0">
                <a:solidFill>
                  <a:srgbClr val="555566"/>
                </a:solidFill>
                <a:effectLst/>
                <a:highlight>
                  <a:srgbClr val="00FFFF"/>
                </a:highlight>
                <a:latin typeface="MJXc-TeX-math-I"/>
              </a:rPr>
              <a:t>a </a:t>
            </a:r>
            <a:r>
              <a:rPr lang="nl-NL" sz="2800" b="1" i="0" dirty="0">
                <a:solidFill>
                  <a:srgbClr val="555566"/>
                </a:solidFill>
                <a:effectLst/>
                <a:highlight>
                  <a:srgbClr val="00FFFF"/>
                </a:highlight>
                <a:latin typeface="MJXc-TeX-main-R"/>
              </a:rPr>
              <a:t>⋅ </a:t>
            </a:r>
            <a:r>
              <a:rPr lang="nl-NL" sz="2800" b="1" i="0" dirty="0">
                <a:solidFill>
                  <a:srgbClr val="555566"/>
                </a:solidFill>
                <a:effectLst/>
                <a:highlight>
                  <a:srgbClr val="00FFFF"/>
                </a:highlight>
                <a:latin typeface="MJXc-TeX-math-I"/>
              </a:rPr>
              <a:t>b </a:t>
            </a:r>
            <a:r>
              <a:rPr lang="nl-NL" sz="2800" b="1" i="0" dirty="0">
                <a:solidFill>
                  <a:srgbClr val="555566"/>
                </a:solidFill>
                <a:effectLst/>
                <a:highlight>
                  <a:srgbClr val="00FFFF"/>
                </a:highlight>
                <a:latin typeface="MJXc-TeX-main-R"/>
              </a:rPr>
              <a:t>= </a:t>
            </a:r>
            <a:r>
              <a:rPr lang="nl-NL" sz="2800" b="1" i="0" dirty="0" err="1">
                <a:solidFill>
                  <a:srgbClr val="555566"/>
                </a:solidFill>
                <a:effectLst/>
                <a:highlight>
                  <a:srgbClr val="00FFFF"/>
                </a:highlight>
                <a:latin typeface="MJXc-TeX-math-I"/>
              </a:rPr>
              <a:t>ab</a:t>
            </a:r>
            <a:endParaRPr lang="nl-NL" b="1" dirty="0">
              <a:highlight>
                <a:srgbClr val="00FFFF"/>
              </a:highlight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2A70E7A6-DC5E-1E9E-819F-2970D21B0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03" y="2951811"/>
            <a:ext cx="7037133" cy="118446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7E6E7D5-DCD7-E463-47D4-123D5CFAB6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25" y="4316071"/>
            <a:ext cx="8053043" cy="172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259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tafel&#10;&#10;Automatisch gegenereerde beschrijving">
            <a:extLst>
              <a:ext uri="{FF2B5EF4-FFF2-40B4-BE49-F238E27FC236}">
                <a16:creationId xmlns:a16="http://schemas.microsoft.com/office/drawing/2014/main" id="{7281D2C3-E04D-7722-6AB9-7F5715F372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856" y="1845811"/>
            <a:ext cx="4357143" cy="282438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3DB8FD4A-4A7F-7693-7633-AD828F53C504}"/>
              </a:ext>
            </a:extLst>
          </p:cNvPr>
          <p:cNvSpPr txBox="1"/>
          <p:nvPr/>
        </p:nvSpPr>
        <p:spPr>
          <a:xfrm>
            <a:off x="1004919" y="889294"/>
            <a:ext cx="74210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b="1" i="0" dirty="0">
                <a:solidFill>
                  <a:srgbClr val="555566"/>
                </a:solidFill>
                <a:effectLst/>
                <a:latin typeface="Helvetiva"/>
              </a:rPr>
              <a:t>Wat is  de oppervlakte A van de gehele figuur ?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2162208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>
            <a:extLst>
              <a:ext uri="{FF2B5EF4-FFF2-40B4-BE49-F238E27FC236}">
                <a16:creationId xmlns:a16="http://schemas.microsoft.com/office/drawing/2014/main" id="{9898F8F2-BFD3-A3D5-7644-6EAF315316DB}"/>
              </a:ext>
            </a:extLst>
          </p:cNvPr>
          <p:cNvGrpSpPr/>
          <p:nvPr/>
        </p:nvGrpSpPr>
        <p:grpSpPr>
          <a:xfrm>
            <a:off x="729233" y="1176165"/>
            <a:ext cx="10997419" cy="2688554"/>
            <a:chOff x="320252" y="60649"/>
            <a:chExt cx="10999243" cy="2688710"/>
          </a:xfrm>
        </p:grpSpPr>
        <p:pic>
          <p:nvPicPr>
            <p:cNvPr id="6" name="Afbeelding 5" descr="Afbeelding met tekst&#10;&#10;Automatisch gegenereerde beschrijving">
              <a:extLst>
                <a:ext uri="{FF2B5EF4-FFF2-40B4-BE49-F238E27FC236}">
                  <a16:creationId xmlns:a16="http://schemas.microsoft.com/office/drawing/2014/main" id="{66C0717B-0FF0-0555-1DB7-B88676D4B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252" y="60649"/>
              <a:ext cx="6858567" cy="1217301"/>
            </a:xfrm>
            <a:prstGeom prst="rect">
              <a:avLst/>
            </a:prstGeom>
          </p:spPr>
        </p:pic>
        <p:pic>
          <p:nvPicPr>
            <p:cNvPr id="7" name="Afbeelding 6" descr="Afbeelding met tafel&#10;&#10;Automatisch gegenereerde beschrijving">
              <a:extLst>
                <a:ext uri="{FF2B5EF4-FFF2-40B4-BE49-F238E27FC236}">
                  <a16:creationId xmlns:a16="http://schemas.microsoft.com/office/drawing/2014/main" id="{7281D2C3-E04D-7722-6AB9-7F5715F372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541" y="312999"/>
              <a:ext cx="3758954" cy="24363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66077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D2DE9712-2EB0-557F-3B3E-D95093C8A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92" y="291572"/>
            <a:ext cx="6651017" cy="483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95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2" y="1803332"/>
            <a:ext cx="6948850" cy="373500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B43D6A8-2486-BF58-4703-D02A4658AB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7189"/>
          <a:stretch/>
        </p:blipFill>
        <p:spPr>
          <a:xfrm>
            <a:off x="0" y="3251322"/>
            <a:ext cx="12192000" cy="3337801"/>
          </a:xfrm>
          <a:prstGeom prst="rect">
            <a:avLst/>
          </a:prstGeom>
        </p:spPr>
      </p:pic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A30D2C0-537A-539C-3B4E-E0C877094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04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A73D0BD-9172-4D74-43C1-99E4D7C9E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71" y="774351"/>
            <a:ext cx="6324600" cy="18669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1BA872E-FC63-479E-6877-41600249837D}"/>
              </a:ext>
            </a:extLst>
          </p:cNvPr>
          <p:cNvSpPr txBox="1"/>
          <p:nvPr/>
        </p:nvSpPr>
        <p:spPr>
          <a:xfrm>
            <a:off x="482771" y="330993"/>
            <a:ext cx="15055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b="1" i="0" dirty="0">
                <a:solidFill>
                  <a:srgbClr val="555566"/>
                </a:solidFill>
                <a:effectLst/>
                <a:latin typeface="Helvetiva"/>
              </a:rPr>
              <a:t>Opgave</a:t>
            </a:r>
            <a:endParaRPr lang="nl-NL" sz="1800" b="1" dirty="0"/>
          </a:p>
        </p:txBody>
      </p:sp>
    </p:spTree>
    <p:extLst>
      <p:ext uri="{BB962C8B-B14F-4D97-AF65-F5344CB8AC3E}">
        <p14:creationId xmlns:p14="http://schemas.microsoft.com/office/powerpoint/2010/main" val="2538736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>
            <a:extLst>
              <a:ext uri="{FF2B5EF4-FFF2-40B4-BE49-F238E27FC236}">
                <a16:creationId xmlns:a16="http://schemas.microsoft.com/office/drawing/2014/main" id="{7C196B4C-9E67-6674-AB66-C9889FBD1F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34" b="54961"/>
          <a:stretch/>
        </p:blipFill>
        <p:spPr bwMode="auto">
          <a:xfrm>
            <a:off x="1468357" y="3344617"/>
            <a:ext cx="2436540" cy="5774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A5A4F68D-4094-8D97-AB77-5E69CBE629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1" r="52057" b="54961"/>
          <a:stretch/>
        </p:blipFill>
        <p:spPr bwMode="auto">
          <a:xfrm>
            <a:off x="1758669" y="4052404"/>
            <a:ext cx="2878875" cy="5774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7B30922F-8CCF-0BB2-304B-50E7317A5B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34" t="2127" r="785" b="54961"/>
          <a:stretch/>
        </p:blipFill>
        <p:spPr bwMode="auto">
          <a:xfrm>
            <a:off x="1758669" y="4772159"/>
            <a:ext cx="5375325" cy="5258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E0FE7806-6D43-3256-4F62-C08B0621C6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24" t="6336" r="24432" b="51397"/>
          <a:stretch/>
        </p:blipFill>
        <p:spPr bwMode="auto">
          <a:xfrm>
            <a:off x="1671614" y="5428339"/>
            <a:ext cx="1931345" cy="6533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0DC27DBC-0589-F9CC-6895-20CF230C9C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95" r="45173" b="8494"/>
          <a:stretch/>
        </p:blipFill>
        <p:spPr bwMode="auto">
          <a:xfrm>
            <a:off x="5651051" y="3454363"/>
            <a:ext cx="5473697" cy="4600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8E7F002A-A01D-51F7-5650-0E77CB4BB8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50" t="46467" r="15123" b="8494"/>
          <a:stretch/>
        </p:blipFill>
        <p:spPr bwMode="auto">
          <a:xfrm>
            <a:off x="6034565" y="3922418"/>
            <a:ext cx="3312605" cy="57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17B59F3-9C35-BA28-4313-390548E5FF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34" t="46467" b="8494"/>
          <a:stretch/>
        </p:blipFill>
        <p:spPr bwMode="auto">
          <a:xfrm>
            <a:off x="6034565" y="4519083"/>
            <a:ext cx="1667356" cy="5774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9AFAB67-1472-C1E7-9B2D-B6B466943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821" y="330993"/>
            <a:ext cx="4892648" cy="2655455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5B75FBA4-08AA-F68A-E64D-921AFCB5E3F4}"/>
              </a:ext>
            </a:extLst>
          </p:cNvPr>
          <p:cNvSpPr txBox="1"/>
          <p:nvPr/>
        </p:nvSpPr>
        <p:spPr>
          <a:xfrm>
            <a:off x="482771" y="330993"/>
            <a:ext cx="15055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b="1" i="0" dirty="0">
                <a:solidFill>
                  <a:srgbClr val="555566"/>
                </a:solidFill>
                <a:effectLst/>
                <a:latin typeface="Helvetiva"/>
              </a:rPr>
              <a:t>Opgave</a:t>
            </a:r>
            <a:endParaRPr lang="nl-NL" sz="1800" b="1" dirty="0"/>
          </a:p>
        </p:txBody>
      </p:sp>
    </p:spTree>
    <p:extLst>
      <p:ext uri="{BB962C8B-B14F-4D97-AF65-F5344CB8AC3E}">
        <p14:creationId xmlns:p14="http://schemas.microsoft.com/office/powerpoint/2010/main" val="265233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8626" y="2245689"/>
            <a:ext cx="2099484" cy="1453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  Vragen          </a:t>
            </a:r>
            <a:br>
              <a:rPr lang="nl-NL" sz="4400" b="1" dirty="0">
                <a:latin typeface="+mj-lt"/>
                <a:ea typeface="+mj-ea"/>
                <a:cs typeface="+mj-cs"/>
              </a:rPr>
            </a:br>
            <a:r>
              <a:rPr lang="nl-NL" sz="4400" b="1" dirty="0">
                <a:latin typeface="+mj-lt"/>
                <a:ea typeface="+mj-ea"/>
                <a:cs typeface="+mj-cs"/>
              </a:rPr>
              <a:t>   ?  ?  ?</a:t>
            </a:r>
            <a:endParaRPr lang="nl-NL" sz="4400" b="1" dirty="0"/>
          </a:p>
        </p:txBody>
      </p:sp>
      <p:pic>
        <p:nvPicPr>
          <p:cNvPr id="1028" name="Picture 4" descr="service vragen ? - Auto Inside">
            <a:extLst>
              <a:ext uri="{FF2B5EF4-FFF2-40B4-BE49-F238E27FC236}">
                <a16:creationId xmlns:a16="http://schemas.microsoft.com/office/drawing/2014/main" id="{E7E060A3-224C-FFEC-34EA-3F834C683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52" y="1086640"/>
            <a:ext cx="5522654" cy="408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3316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1954252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2D3BA1A6-C250-A322-AD8D-037827FBD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Terugblik week 06</a:t>
            </a:r>
          </a:p>
        </p:txBody>
      </p:sp>
    </p:spTree>
    <p:extLst>
      <p:ext uri="{BB962C8B-B14F-4D97-AF65-F5344CB8AC3E}">
        <p14:creationId xmlns:p14="http://schemas.microsoft.com/office/powerpoint/2010/main" val="29426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Link (website): </a:t>
            </a:r>
            <a:r>
              <a:rPr lang="nl-NL" b="1" dirty="0">
                <a:latin typeface="+mj-lt"/>
                <a:ea typeface="+mj-ea"/>
                <a:cs typeface="+mj-cs"/>
                <a:hlinkClick r:id="rId2"/>
              </a:rPr>
              <a:t>www.math4MBO.nl</a:t>
            </a:r>
            <a:r>
              <a:rPr lang="nl-NL" b="1" dirty="0"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8D0BB31-D02B-4399-AA44-E56666AAEF69}"/>
              </a:ext>
            </a:extLst>
          </p:cNvPr>
          <p:cNvSpPr txBox="1"/>
          <p:nvPr/>
        </p:nvSpPr>
        <p:spPr>
          <a:xfrm>
            <a:off x="1464271" y="1212744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Periode 01</a:t>
            </a:r>
            <a:endParaRPr lang="nl-NL" sz="32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3568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Week 06: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1063674" y="4969279"/>
            <a:ext cx="101361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47 t/m 55     (zie wikiwijs voor de opdrachten)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  <p:grpSp>
        <p:nvGrpSpPr>
          <p:cNvPr id="12" name="Groep 11">
            <a:extLst>
              <a:ext uri="{FF2B5EF4-FFF2-40B4-BE49-F238E27FC236}">
                <a16:creationId xmlns:a16="http://schemas.microsoft.com/office/drawing/2014/main" id="{1FFAB2EB-0A5B-0216-E291-73ADA30EB7E2}"/>
              </a:ext>
            </a:extLst>
          </p:cNvPr>
          <p:cNvGrpSpPr/>
          <p:nvPr/>
        </p:nvGrpSpPr>
        <p:grpSpPr>
          <a:xfrm>
            <a:off x="6001656" y="1414582"/>
            <a:ext cx="4822817" cy="3554697"/>
            <a:chOff x="5904912" y="1217394"/>
            <a:chExt cx="4822817" cy="3554697"/>
          </a:xfrm>
        </p:grpSpPr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7178512D-4A12-4AA2-8BF5-6CA7E4634328}"/>
                </a:ext>
              </a:extLst>
            </p:cNvPr>
            <p:cNvGrpSpPr/>
            <p:nvPr/>
          </p:nvGrpSpPr>
          <p:grpSpPr>
            <a:xfrm>
              <a:off x="5904912" y="1217394"/>
              <a:ext cx="4822817" cy="3554697"/>
              <a:chOff x="5500221" y="1321342"/>
              <a:chExt cx="4822817" cy="3554697"/>
            </a:xfrm>
          </p:grpSpPr>
          <p:pic>
            <p:nvPicPr>
              <p:cNvPr id="6" name="Afbeelding 5">
                <a:extLst>
                  <a:ext uri="{FF2B5EF4-FFF2-40B4-BE49-F238E27FC236}">
                    <a16:creationId xmlns:a16="http://schemas.microsoft.com/office/drawing/2014/main" id="{3A0DF366-9E6D-DCBE-E568-179607FF62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00221" y="1321342"/>
                <a:ext cx="4822817" cy="3554697"/>
              </a:xfrm>
              <a:prstGeom prst="rect">
                <a:avLst/>
              </a:prstGeom>
            </p:spPr>
          </p:pic>
          <mc:AlternateContent xmlns:mc="http://schemas.openxmlformats.org/markup-compatibility/2006">
            <mc:Choice xmlns:p14="http://schemas.microsoft.com/office/powerpoint/2010/main" Requires="p14">
              <p:contentPart p14:bwMode="auto" r:id="rId4">
                <p14:nvContentPartPr>
                  <p14:cNvPr id="9" name="Inkt 8">
                    <a:extLst>
                      <a:ext uri="{FF2B5EF4-FFF2-40B4-BE49-F238E27FC236}">
                        <a16:creationId xmlns:a16="http://schemas.microsoft.com/office/drawing/2014/main" id="{95F475F4-3E13-1B16-A980-36BB712CCB89}"/>
                      </a:ext>
                    </a:extLst>
                  </p14:cNvPr>
                  <p14:cNvContentPartPr/>
                  <p14:nvPr/>
                </p14:nvContentPartPr>
                <p14:xfrm>
                  <a:off x="6326876" y="3382208"/>
                  <a:ext cx="3802964" cy="45719"/>
                </p14:xfrm>
              </p:contentPart>
            </mc:Choice>
            <mc:Fallback>
              <p:pic>
                <p:nvPicPr>
                  <p:cNvPr id="9" name="Inkt 8">
                    <a:extLst>
                      <a:ext uri="{FF2B5EF4-FFF2-40B4-BE49-F238E27FC236}">
                        <a16:creationId xmlns:a16="http://schemas.microsoft.com/office/drawing/2014/main" id="{95F475F4-3E13-1B16-A980-36BB712CCB89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6272867" y="3275054"/>
                    <a:ext cx="3910622" cy="25967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0F1A3750-3043-A2E8-295F-28D76FD18B80}"/>
                    </a:ext>
                  </a:extLst>
                </p14:cNvPr>
                <p14:cNvContentPartPr/>
                <p14:nvPr/>
              </p14:nvContentPartPr>
              <p14:xfrm>
                <a:off x="6731566" y="3429000"/>
                <a:ext cx="3802963" cy="148820"/>
              </p14:xfrm>
            </p:contentPart>
          </mc:Choice>
          <mc:Fallback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0F1A3750-3043-A2E8-295F-28D76FD18B80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677557" y="3321159"/>
                  <a:ext cx="3910621" cy="364142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54721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7F5FA668-1016-4644-B2DA-1CBD67396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112" y="1791316"/>
            <a:ext cx="3434360" cy="7966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Instructie Film </a:t>
            </a:r>
            <a:endParaRPr lang="nl-NL" sz="44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50848B4-B4E1-DEF0-6697-3A946614E976}"/>
              </a:ext>
            </a:extLst>
          </p:cNvPr>
          <p:cNvSpPr txBox="1"/>
          <p:nvPr/>
        </p:nvSpPr>
        <p:spPr>
          <a:xfrm>
            <a:off x="2385725" y="2868056"/>
            <a:ext cx="60970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400" b="1" i="0" dirty="0">
                <a:effectLst/>
                <a:latin typeface="Roboto" panose="02000000000000000000" pitchFamily="2" charset="0"/>
              </a:rPr>
              <a:t>Formules, werken met letterformules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94BE328-65CA-7042-4935-9C0AD5C99F8A}"/>
              </a:ext>
            </a:extLst>
          </p:cNvPr>
          <p:cNvSpPr txBox="1"/>
          <p:nvPr/>
        </p:nvSpPr>
        <p:spPr>
          <a:xfrm>
            <a:off x="1769732" y="3240519"/>
            <a:ext cx="73290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https://www.youtube.com/watch?v=5ygklR7S1tY&amp;ab_channel=WisWereld</a:t>
            </a:r>
            <a:r>
              <a:rPr lang="nl-NL" dirty="0"/>
              <a:t>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1CAB4CD-23EC-4FF4-A046-6AA8B7613DCE}"/>
              </a:ext>
            </a:extLst>
          </p:cNvPr>
          <p:cNvSpPr txBox="1"/>
          <p:nvPr/>
        </p:nvSpPr>
        <p:spPr>
          <a:xfrm>
            <a:off x="2385725" y="4270074"/>
            <a:ext cx="4947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400" b="1" dirty="0">
                <a:latin typeface="Roboto" panose="02000000000000000000" pitchFamily="2" charset="0"/>
              </a:rPr>
              <a:t>Verbanden - Werken met formules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43C4D2D-717A-C0C9-4BA8-8BB4FAA26E4C}"/>
              </a:ext>
            </a:extLst>
          </p:cNvPr>
          <p:cNvSpPr txBox="1"/>
          <p:nvPr/>
        </p:nvSpPr>
        <p:spPr>
          <a:xfrm>
            <a:off x="1769732" y="4882521"/>
            <a:ext cx="78606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https://www.youtube.com/watch?v=cAjsFdyTIAs&amp;ab_channel=WisWereld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0968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tekst&#10;&#10;Automatisch gegenereerde beschrijving">
            <a:extLst>
              <a:ext uri="{FF2B5EF4-FFF2-40B4-BE49-F238E27FC236}">
                <a16:creationId xmlns:a16="http://schemas.microsoft.com/office/drawing/2014/main" id="{21B77FC7-7E4A-D88C-C3DB-65801AD33E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14" y="277938"/>
            <a:ext cx="9775352" cy="619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97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tekst&#10;&#10;Automatisch gegenereerde beschrijving">
            <a:extLst>
              <a:ext uri="{FF2B5EF4-FFF2-40B4-BE49-F238E27FC236}">
                <a16:creationId xmlns:a16="http://schemas.microsoft.com/office/drawing/2014/main" id="{C4446604-8BDC-FCD7-D11A-441DBF4B64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85" y="510433"/>
            <a:ext cx="8359987" cy="562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67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Link (website): </a:t>
            </a:r>
            <a:r>
              <a:rPr lang="nl-NL" b="1" dirty="0">
                <a:latin typeface="+mj-lt"/>
                <a:ea typeface="+mj-ea"/>
                <a:cs typeface="+mj-cs"/>
                <a:hlinkClick r:id="rId2"/>
              </a:rPr>
              <a:t>www.math4MBO.nl</a:t>
            </a:r>
            <a:r>
              <a:rPr lang="nl-NL" b="1" dirty="0"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8D0BB31-D02B-4399-AA44-E56666AAEF69}"/>
              </a:ext>
            </a:extLst>
          </p:cNvPr>
          <p:cNvSpPr txBox="1"/>
          <p:nvPr/>
        </p:nvSpPr>
        <p:spPr>
          <a:xfrm>
            <a:off x="1464271" y="1212744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Periode 01</a:t>
            </a:r>
            <a:endParaRPr lang="nl-NL" sz="32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3568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Week 06: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1063674" y="4969279"/>
            <a:ext cx="101361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51 t/m 55     (zie wikiwijs voor de opdrachten)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515D4D7D-28A4-5DAA-A9B7-32E2752A0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718" y="1797519"/>
            <a:ext cx="5400675" cy="304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t 6">
                <a:extLst>
                  <a:ext uri="{FF2B5EF4-FFF2-40B4-BE49-F238E27FC236}">
                    <a16:creationId xmlns:a16="http://schemas.microsoft.com/office/drawing/2014/main" id="{0F1A3750-3043-A2E8-295F-28D76FD18B80}"/>
                  </a:ext>
                </a:extLst>
              </p14:cNvPr>
              <p14:cNvContentPartPr/>
              <p14:nvPr/>
            </p14:nvContentPartPr>
            <p14:xfrm>
              <a:off x="6352579" y="2704495"/>
              <a:ext cx="2982240" cy="93240"/>
            </p14:xfrm>
          </p:contentPart>
        </mc:Choice>
        <mc:Fallback xmlns="">
          <p:pic>
            <p:nvPicPr>
              <p:cNvPr id="7" name="Inkt 6">
                <a:extLst>
                  <a:ext uri="{FF2B5EF4-FFF2-40B4-BE49-F238E27FC236}">
                    <a16:creationId xmlns:a16="http://schemas.microsoft.com/office/drawing/2014/main" id="{0F1A3750-3043-A2E8-295F-28D76FD18B8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98572" y="2596910"/>
                <a:ext cx="3089893" cy="30805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567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1DCD847-9D0C-7DEA-4252-175FE50E28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1028"/>
          <a:stretch/>
        </p:blipFill>
        <p:spPr>
          <a:xfrm>
            <a:off x="282574" y="261726"/>
            <a:ext cx="10790137" cy="1002760"/>
          </a:xfrm>
          <a:prstGeom prst="rect">
            <a:avLst/>
          </a:prstGeom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9FE13E46-D6B3-3452-C96E-BCE20FDA7B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" t="16854" r="-109" b="64174"/>
          <a:stretch/>
        </p:blipFill>
        <p:spPr>
          <a:xfrm>
            <a:off x="282573" y="1489167"/>
            <a:ext cx="10790137" cy="100276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5A7CEDEA-F1BF-90CB-8C56-4C4B1416F6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38" t="50144" r="438" b="38612"/>
          <a:stretch/>
        </p:blipFill>
        <p:spPr>
          <a:xfrm>
            <a:off x="323489" y="3549015"/>
            <a:ext cx="10790137" cy="594288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64B614FD-E459-23CD-57F5-748C295E69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9" t="32827" r="-379" b="58690"/>
          <a:stretch/>
        </p:blipFill>
        <p:spPr>
          <a:xfrm>
            <a:off x="323490" y="2796295"/>
            <a:ext cx="10790137" cy="44835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AF91DDAC-C93D-AABD-7112-644E7D15A9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83" t="59103" r="383" b="29653"/>
          <a:stretch/>
        </p:blipFill>
        <p:spPr>
          <a:xfrm>
            <a:off x="387399" y="4327288"/>
            <a:ext cx="10790137" cy="594288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BCFE000-3037-2647-F107-7266EC1C83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914" t="75622" r="1914" b="13134"/>
          <a:stretch/>
        </p:blipFill>
        <p:spPr>
          <a:xfrm>
            <a:off x="387398" y="5200391"/>
            <a:ext cx="10790137" cy="59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89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</TotalTime>
  <Words>256</Words>
  <Application>Microsoft Office PowerPoint</Application>
  <PresentationFormat>Breedbeeld</PresentationFormat>
  <Paragraphs>42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Helvetiva</vt:lpstr>
      <vt:lpstr>MJXc-TeX-main-R</vt:lpstr>
      <vt:lpstr>MJXc-TeX-math-I</vt:lpstr>
      <vt:lpstr>Roboto</vt:lpstr>
      <vt:lpstr>Kantoorthema</vt:lpstr>
      <vt:lpstr> Wiskunde 1-1   MBO 4  Week 06    </vt:lpstr>
      <vt:lpstr>Wiskunde MBO ( Alfa College)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12</cp:revision>
  <dcterms:created xsi:type="dcterms:W3CDTF">2020-09-05T14:33:02Z</dcterms:created>
  <dcterms:modified xsi:type="dcterms:W3CDTF">2022-10-21T13:42:27Z</dcterms:modified>
</cp:coreProperties>
</file>