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568" r:id="rId2"/>
    <p:sldId id="579" r:id="rId3"/>
    <p:sldId id="580" r:id="rId4"/>
    <p:sldId id="582" r:id="rId5"/>
    <p:sldId id="598" r:id="rId6"/>
    <p:sldId id="604" r:id="rId7"/>
    <p:sldId id="606" r:id="rId8"/>
    <p:sldId id="608" r:id="rId9"/>
    <p:sldId id="603" r:id="rId10"/>
    <p:sldId id="602" r:id="rId11"/>
    <p:sldId id="605" r:id="rId12"/>
    <p:sldId id="615" r:id="rId13"/>
    <p:sldId id="614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67BC23-A7C5-4457-9A43-DC88E6C4CF48}" v="4" dt="2022-09-09T09:23:41.7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81" autoAdjust="0"/>
    <p:restoredTop sz="96352" autoAdjust="0"/>
  </p:normalViewPr>
  <p:slideViewPr>
    <p:cSldViewPr snapToGrid="0">
      <p:cViewPr varScale="1">
        <p:scale>
          <a:sx n="104" d="100"/>
          <a:sy n="104" d="100"/>
        </p:scale>
        <p:origin x="448" y="72"/>
      </p:cViewPr>
      <p:guideLst/>
    </p:cSldViewPr>
  </p:slideViewPr>
  <p:outlineViewPr>
    <p:cViewPr>
      <p:scale>
        <a:sx n="33" d="100"/>
        <a:sy n="33" d="100"/>
      </p:scale>
      <p:origin x="0" y="-98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4F67BC23-A7C5-4457-9A43-DC88E6C4CF48}"/>
    <pc:docChg chg="custSel addSld delSld modSld sldOrd">
      <pc:chgData name="Nazari, Shair" userId="9cd8286b-29ac-44f1-bef1-3aa065f32b13" providerId="ADAL" clId="{4F67BC23-A7C5-4457-9A43-DC88E6C4CF48}" dt="2022-09-09T12:21:56.704" v="49" actId="47"/>
      <pc:docMkLst>
        <pc:docMk/>
      </pc:docMkLst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720318756" sldId="25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167032100" sldId="25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982896834" sldId="26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710223703" sldId="26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72549857" sldId="26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49266138" sldId="27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40180724" sldId="27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32289235" sldId="27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63033804" sldId="27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884478096" sldId="27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01498417" sldId="27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46128235" sldId="27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852271643" sldId="27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42346081" sldId="28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40290501" sldId="28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07165724" sldId="28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72925169" sldId="28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153243564" sldId="28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43680238" sldId="28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79348313" sldId="28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53639830" sldId="28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51599160" sldId="28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17600975" sldId="28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457868411" sldId="29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31191841" sldId="29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390859541" sldId="29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92936217" sldId="29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02983193" sldId="29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720849068" sldId="30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89297245" sldId="30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0492872" sldId="30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3202767" sldId="30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66016583" sldId="30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71140563" sldId="30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483413714" sldId="30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05810687" sldId="30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402719745" sldId="30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57108325" sldId="30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25275415" sldId="31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81626679" sldId="31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46928618" sldId="31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31058962" sldId="31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4612807" sldId="31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53280082" sldId="31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89135507" sldId="31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992809112" sldId="31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84162721" sldId="318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103461281" sldId="319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1265815370" sldId="320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4207163910" sldId="321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2615906706" sldId="322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127972536" sldId="323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1854935530" sldId="324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1183930720" sldId="32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34671096" sldId="32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14828804" sldId="34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06173609" sldId="34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50020191" sldId="34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675024" sldId="34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34097183" sldId="34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81556057" sldId="35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306646042" sldId="35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342683209" sldId="35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61276004" sldId="35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35305237" sldId="35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311735259" sldId="35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297964833" sldId="35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1645861" sldId="35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16015090" sldId="35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03653150" sldId="39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638706" sldId="39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5764858" sldId="39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454252701" sldId="39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25540967" sldId="39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13675576" sldId="39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99496971" sldId="40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23603287" sldId="40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34792959" sldId="40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05711880" sldId="40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25137454" sldId="40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406523636" sldId="40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77785153" sldId="40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199867301" sldId="40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59713983" sldId="40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5178266" sldId="41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71114985" sldId="41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53101275" sldId="41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00953837" sldId="41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04485727" sldId="41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10700666" sldId="41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732489611" sldId="41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72084650" sldId="41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38634882" sldId="41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01426849" sldId="41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9197929" sldId="42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59626496" sldId="42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72090640" sldId="42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67374549" sldId="42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92700356" sldId="42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67598222" sldId="42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0872239" sldId="42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65945598" sldId="42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53816439" sldId="42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62932611" sldId="42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80498446" sldId="43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738708330" sldId="43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73510834" sldId="43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3556386" sldId="43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13391693" sldId="43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178417009" sldId="43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53116097" sldId="43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15586413" sldId="43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447150312" sldId="43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11642480" sldId="43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468338327" sldId="44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028029555" sldId="44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72441255" sldId="44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82108670" sldId="45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98306110" sldId="45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45779100" sldId="45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05851254" sldId="45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97344592" sldId="45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874937082" sldId="46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5009363" sldId="46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43526489" sldId="46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67579079" sldId="46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71149449" sldId="46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60551078" sldId="46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95978410" sldId="46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909206113" sldId="46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969976439" sldId="46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84885236" sldId="47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94089694" sldId="47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80122218" sldId="47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026072005" sldId="47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81110928" sldId="47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65105685" sldId="47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17106372" sldId="47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39483236" sldId="47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24700432" sldId="47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72495298" sldId="48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93405061" sldId="48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3705286" sldId="48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62202197" sldId="48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82520181" sldId="48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646502" sldId="48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04130322" sldId="48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34848451" sldId="48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42886886" sldId="48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390940638" sldId="49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351228315" sldId="49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37053639" sldId="49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21393610" sldId="49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776590480" sldId="49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16972763" sldId="49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36897453" sldId="49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12979228" sldId="50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05746644" sldId="50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000131030" sldId="50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85242145" sldId="50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64353546" sldId="50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314485" sldId="50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11172412" sldId="50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267183335" sldId="50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916540990" sldId="50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96278308" sldId="51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708394698" sldId="51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301081894" sldId="51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1752452" sldId="51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06205663" sldId="51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94555002" sldId="51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949798377" sldId="51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30823280" sldId="51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58335042" sldId="52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71118028" sldId="52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166399552" sldId="52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76953312" sldId="52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75858048" sldId="52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32837647" sldId="52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421558389" sldId="52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83170327" sldId="52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946165101" sldId="53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17834167" sldId="53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573053034" sldId="53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106468998" sldId="53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24401146" sldId="53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21600230" sldId="53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09709765" sldId="53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80422825" sldId="53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96986226" sldId="54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3962364" sldId="54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04992300" sldId="54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905290290" sldId="54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66577888" sldId="54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26408465" sldId="54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2842449" sldId="54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732684327" sldId="54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23369897" sldId="54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51459125" sldId="54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42032201" sldId="55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82299752" sldId="55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76296512" sldId="55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494873253" sldId="55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959379980" sldId="55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88971674" sldId="55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715958177" sldId="55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33222289" sldId="55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627774413" sldId="55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40378024" sldId="55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377603445" sldId="56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103259767" sldId="56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70704708" sldId="56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64238863" sldId="56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074011703" sldId="56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912622270" sldId="56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067224472" sldId="566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2117933247" sldId="567"/>
        </pc:sldMkLst>
      </pc:sldChg>
      <pc:sldChg chg="del">
        <pc:chgData name="Nazari, Shair" userId="9cd8286b-29ac-44f1-bef1-3aa065f32b13" providerId="ADAL" clId="{4F67BC23-A7C5-4457-9A43-DC88E6C4CF48}" dt="2022-09-09T12:20:14.707" v="46" actId="47"/>
        <pc:sldMkLst>
          <pc:docMk/>
          <pc:sldMk cId="1450343426" sldId="573"/>
        </pc:sldMkLst>
      </pc:sldChg>
      <pc:sldChg chg="delSp modSp mod delAnim modAnim">
        <pc:chgData name="Nazari, Shair" userId="9cd8286b-29ac-44f1-bef1-3aa065f32b13" providerId="ADAL" clId="{4F67BC23-A7C5-4457-9A43-DC88E6C4CF48}" dt="2022-09-09T09:22:47.249" v="34" actId="1076"/>
        <pc:sldMkLst>
          <pc:docMk/>
          <pc:sldMk cId="3152811306" sldId="580"/>
        </pc:sldMkLst>
        <pc:spChg chg="del mod">
          <ac:chgData name="Nazari, Shair" userId="9cd8286b-29ac-44f1-bef1-3aa065f32b13" providerId="ADAL" clId="{4F67BC23-A7C5-4457-9A43-DC88E6C4CF48}" dt="2022-09-09T09:22:21.644" v="28" actId="478"/>
          <ac:spMkLst>
            <pc:docMk/>
            <pc:sldMk cId="3152811306" sldId="580"/>
            <ac:spMk id="26" creationId="{78D0BB31-D02B-4399-AA44-E56666AAEF69}"/>
          </ac:spMkLst>
        </pc:spChg>
        <pc:spChg chg="del">
          <ac:chgData name="Nazari, Shair" userId="9cd8286b-29ac-44f1-bef1-3aa065f32b13" providerId="ADAL" clId="{4F67BC23-A7C5-4457-9A43-DC88E6C4CF48}" dt="2022-09-09T09:16:49.589" v="3" actId="478"/>
          <ac:spMkLst>
            <pc:docMk/>
            <pc:sldMk cId="3152811306" sldId="580"/>
            <ac:spMk id="27" creationId="{B5A983EB-0BA0-4212-AF14-76D4F39A20EC}"/>
          </ac:spMkLst>
        </pc:spChg>
        <pc:spChg chg="del">
          <ac:chgData name="Nazari, Shair" userId="9cd8286b-29ac-44f1-bef1-3aa065f32b13" providerId="ADAL" clId="{4F67BC23-A7C5-4457-9A43-DC88E6C4CF48}" dt="2022-09-09T09:16:45.838" v="2" actId="478"/>
          <ac:spMkLst>
            <pc:docMk/>
            <pc:sldMk cId="3152811306" sldId="580"/>
            <ac:spMk id="28" creationId="{3C22FDCB-DF90-4C92-BE00-FF184C5CF9C2}"/>
          </ac:spMkLst>
        </pc:spChg>
        <pc:picChg chg="mod modCrop">
          <ac:chgData name="Nazari, Shair" userId="9cd8286b-29ac-44f1-bef1-3aa065f32b13" providerId="ADAL" clId="{4F67BC23-A7C5-4457-9A43-DC88E6C4CF48}" dt="2022-09-09T09:21:28.849" v="19" actId="1076"/>
          <ac:picMkLst>
            <pc:docMk/>
            <pc:sldMk cId="3152811306" sldId="580"/>
            <ac:picMk id="4" creationId="{B6337925-A4B1-4E6A-AF45-0265E78B01E9}"/>
          </ac:picMkLst>
        </pc:picChg>
        <pc:picChg chg="mod">
          <ac:chgData name="Nazari, Shair" userId="9cd8286b-29ac-44f1-bef1-3aa065f32b13" providerId="ADAL" clId="{4F67BC23-A7C5-4457-9A43-DC88E6C4CF48}" dt="2022-09-09T09:22:40.586" v="31" actId="1076"/>
          <ac:picMkLst>
            <pc:docMk/>
            <pc:sldMk cId="3152811306" sldId="580"/>
            <ac:picMk id="14" creationId="{0A7DD960-4D65-4E8E-AF42-14D228E83DEA}"/>
          </ac:picMkLst>
        </pc:picChg>
        <pc:picChg chg="del">
          <ac:chgData name="Nazari, Shair" userId="9cd8286b-29ac-44f1-bef1-3aa065f32b13" providerId="ADAL" clId="{4F67BC23-A7C5-4457-9A43-DC88E6C4CF48}" dt="2022-09-09T09:20:33.063" v="10" actId="478"/>
          <ac:picMkLst>
            <pc:docMk/>
            <pc:sldMk cId="3152811306" sldId="580"/>
            <ac:picMk id="16" creationId="{3D1CF598-BDFE-4243-9A37-0B572275033A}"/>
          </ac:picMkLst>
        </pc:picChg>
        <pc:picChg chg="mod">
          <ac:chgData name="Nazari, Shair" userId="9cd8286b-29ac-44f1-bef1-3aa065f32b13" providerId="ADAL" clId="{4F67BC23-A7C5-4457-9A43-DC88E6C4CF48}" dt="2022-09-09T09:22:47.249" v="34" actId="1076"/>
          <ac:picMkLst>
            <pc:docMk/>
            <pc:sldMk cId="3152811306" sldId="580"/>
            <ac:picMk id="18" creationId="{9D7A01F9-D855-4C88-AC00-77E30F741A2E}"/>
          </ac:picMkLst>
        </pc:picChg>
        <pc:picChg chg="del">
          <ac:chgData name="Nazari, Shair" userId="9cd8286b-29ac-44f1-bef1-3aa065f32b13" providerId="ADAL" clId="{4F67BC23-A7C5-4457-9A43-DC88E6C4CF48}" dt="2022-09-09T09:20:30.483" v="9" actId="478"/>
          <ac:picMkLst>
            <pc:docMk/>
            <pc:sldMk cId="3152811306" sldId="580"/>
            <ac:picMk id="24" creationId="{3ADE2026-C1FD-4F5E-9A62-AD3165359D05}"/>
          </ac:picMkLst>
        </pc:picChg>
        <pc:picChg chg="del">
          <ac:chgData name="Nazari, Shair" userId="9cd8286b-29ac-44f1-bef1-3aa065f32b13" providerId="ADAL" clId="{4F67BC23-A7C5-4457-9A43-DC88E6C4CF48}" dt="2022-09-09T09:16:42.058" v="1" actId="478"/>
          <ac:picMkLst>
            <pc:docMk/>
            <pc:sldMk cId="3152811306" sldId="580"/>
            <ac:picMk id="30" creationId="{A871F546-D2CC-4B1D-8E3F-00702167284A}"/>
          </ac:picMkLst>
        </pc:picChg>
      </pc:sldChg>
      <pc:sldChg chg="modSp">
        <pc:chgData name="Nazari, Shair" userId="9cd8286b-29ac-44f1-bef1-3aa065f32b13" providerId="ADAL" clId="{4F67BC23-A7C5-4457-9A43-DC88E6C4CF48}" dt="2022-09-09T09:23:41.727" v="37" actId="20577"/>
        <pc:sldMkLst>
          <pc:docMk/>
          <pc:sldMk cId="1567016727" sldId="582"/>
        </pc:sldMkLst>
        <pc:spChg chg="mod">
          <ac:chgData name="Nazari, Shair" userId="9cd8286b-29ac-44f1-bef1-3aa065f32b13" providerId="ADAL" clId="{4F67BC23-A7C5-4457-9A43-DC88E6C4CF48}" dt="2022-09-09T09:23:41.727" v="37" actId="20577"/>
          <ac:spMkLst>
            <pc:docMk/>
            <pc:sldMk cId="1567016727" sldId="582"/>
            <ac:spMk id="8" creationId="{71437381-B952-4390-AF93-00A1946AC578}"/>
          </ac:spMkLst>
        </pc:spChg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629660991" sldId="58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25014341" sldId="58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735213765" sldId="59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367735149" sldId="59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572870926" sldId="59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18562078" sldId="60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40680941" sldId="60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68294310" sldId="60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58556134" sldId="60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43551882" sldId="60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349923860" sldId="60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258179616" sldId="60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91183357" sldId="611"/>
        </pc:sldMkLst>
      </pc:sldChg>
      <pc:sldChg chg="ord">
        <pc:chgData name="Nazari, Shair" userId="9cd8286b-29ac-44f1-bef1-3aa065f32b13" providerId="ADAL" clId="{4F67BC23-A7C5-4457-9A43-DC88E6C4CF48}" dt="2022-09-09T12:21:28.998" v="48"/>
        <pc:sldMkLst>
          <pc:docMk/>
          <pc:sldMk cId="3212192977" sldId="61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52333075" sldId="61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27548855" sldId="61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539775648" sldId="61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43480538" sldId="61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104445685" sldId="62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807049413" sldId="62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78526199" sldId="62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50452656" sldId="62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124553117" sldId="62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88729472" sldId="62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0209945" sldId="62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89327442" sldId="62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325246612" sldId="62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19576871" sldId="63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92104862" sldId="63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009599478" sldId="63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103453623" sldId="63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776988023" sldId="63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78977968" sldId="63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864654924" sldId="63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144404845" sldId="63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0554692" sldId="64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549479131" sldId="64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281092822" sldId="64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79607614" sldId="64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360956034" sldId="64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40388100" sldId="64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812631689" sldId="64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208825701" sldId="64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29902537" sldId="64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235314380" sldId="65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518913520" sldId="65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98978643" sldId="65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94440533" sldId="65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824590369" sldId="65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283315736" sldId="65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806371842" sldId="65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20829222" sldId="65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469819537" sldId="65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43358853" sldId="65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010511913" sldId="660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416681850" sldId="661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49480275" sldId="662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69805280" sldId="663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586191255" sldId="664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300679233" sldId="665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705231419" sldId="666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2659907960" sldId="667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83796239" sldId="668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1357418376" sldId="669"/>
        </pc:sldMkLst>
      </pc:sldChg>
      <pc:sldChg chg="del">
        <pc:chgData name="Nazari, Shair" userId="9cd8286b-29ac-44f1-bef1-3aa065f32b13" providerId="ADAL" clId="{4F67BC23-A7C5-4457-9A43-DC88E6C4CF48}" dt="2022-09-09T12:21:56.704" v="49" actId="47"/>
        <pc:sldMkLst>
          <pc:docMk/>
          <pc:sldMk cId="3500971239" sldId="670"/>
        </pc:sldMkLst>
      </pc:sldChg>
      <pc:sldChg chg="addSp delSp modSp add del mod delAnim">
        <pc:chgData name="Nazari, Shair" userId="9cd8286b-29ac-44f1-bef1-3aa065f32b13" providerId="ADAL" clId="{4F67BC23-A7C5-4457-9A43-DC88E6C4CF48}" dt="2022-09-09T12:19:51.898" v="45" actId="47"/>
        <pc:sldMkLst>
          <pc:docMk/>
          <pc:sldMk cId="4076279625" sldId="671"/>
        </pc:sldMkLst>
        <pc:spChg chg="del">
          <ac:chgData name="Nazari, Shair" userId="9cd8286b-29ac-44f1-bef1-3aa065f32b13" providerId="ADAL" clId="{4F67BC23-A7C5-4457-9A43-DC88E6C4CF48}" dt="2022-09-09T10:52:51.586" v="43" actId="478"/>
          <ac:spMkLst>
            <pc:docMk/>
            <pc:sldMk cId="4076279625" sldId="671"/>
            <ac:spMk id="3" creationId="{03E4576A-9AD7-4630-BEF4-E3AA64752F5B}"/>
          </ac:spMkLst>
        </pc:spChg>
        <pc:spChg chg="add del mod">
          <ac:chgData name="Nazari, Shair" userId="9cd8286b-29ac-44f1-bef1-3aa065f32b13" providerId="ADAL" clId="{4F67BC23-A7C5-4457-9A43-DC88E6C4CF48}" dt="2022-09-09T10:52:54.990" v="44" actId="478"/>
          <ac:spMkLst>
            <pc:docMk/>
            <pc:sldMk cId="4076279625" sldId="671"/>
            <ac:spMk id="5" creationId="{001CCC03-A26D-5D7A-EBC7-0AD61CAE7ADE}"/>
          </ac:spMkLst>
        </pc:spChg>
        <pc:picChg chg="del">
          <ac:chgData name="Nazari, Shair" userId="9cd8286b-29ac-44f1-bef1-3aa065f32b13" providerId="ADAL" clId="{4F67BC23-A7C5-4457-9A43-DC88E6C4CF48}" dt="2022-09-09T10:52:42.825" v="41" actId="478"/>
          <ac:picMkLst>
            <pc:docMk/>
            <pc:sldMk cId="4076279625" sldId="671"/>
            <ac:picMk id="4" creationId="{B6337925-A4B1-4E6A-AF45-0265E78B01E9}"/>
          </ac:picMkLst>
        </pc:picChg>
        <pc:picChg chg="del">
          <ac:chgData name="Nazari, Shair" userId="9cd8286b-29ac-44f1-bef1-3aa065f32b13" providerId="ADAL" clId="{4F67BC23-A7C5-4457-9A43-DC88E6C4CF48}" dt="2022-09-09T10:52:45.553" v="42" actId="478"/>
          <ac:picMkLst>
            <pc:docMk/>
            <pc:sldMk cId="4076279625" sldId="671"/>
            <ac:picMk id="12" creationId="{7077DE81-BA72-4BFE-B4B7-D16C11FBC4A2}"/>
          </ac:picMkLst>
        </pc:picChg>
        <pc:picChg chg="del">
          <ac:chgData name="Nazari, Shair" userId="9cd8286b-29ac-44f1-bef1-3aa065f32b13" providerId="ADAL" clId="{4F67BC23-A7C5-4457-9A43-DC88E6C4CF48}" dt="2022-09-09T10:52:32.972" v="39" actId="478"/>
          <ac:picMkLst>
            <pc:docMk/>
            <pc:sldMk cId="4076279625" sldId="671"/>
            <ac:picMk id="14" creationId="{0A7DD960-4D65-4E8E-AF42-14D228E83DEA}"/>
          </ac:picMkLst>
        </pc:picChg>
        <pc:picChg chg="del">
          <ac:chgData name="Nazari, Shair" userId="9cd8286b-29ac-44f1-bef1-3aa065f32b13" providerId="ADAL" clId="{4F67BC23-A7C5-4457-9A43-DC88E6C4CF48}" dt="2022-09-09T10:52:35.787" v="40" actId="478"/>
          <ac:picMkLst>
            <pc:docMk/>
            <pc:sldMk cId="4076279625" sldId="671"/>
            <ac:picMk id="18" creationId="{9D7A01F9-D855-4C88-AC00-77E30F741A2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KhvK1RHaH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4261" y="2350680"/>
            <a:ext cx="9523477" cy="1359172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sz="3100" b="1" dirty="0"/>
              <a:t>Wiskunde 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DA5BEBFD-25ED-407A-BC6F-0E820B39C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83" y="372733"/>
            <a:ext cx="9298557" cy="197343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0B99078-9651-44D2-9FAF-0EB81D030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47" y="2465215"/>
            <a:ext cx="4495800" cy="20193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D9AA893-4127-4D5C-89C0-5BDFF395B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639" y="2542456"/>
            <a:ext cx="49530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2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6C5C6CC-D15D-40A3-A026-4D0C8CE13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2" y="1100137"/>
            <a:ext cx="6924675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56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8626" y="2245689"/>
            <a:ext cx="2099484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  Vragen          </a:t>
            </a:r>
            <a:br>
              <a:rPr lang="nl-NL" sz="4400" b="1" dirty="0">
                <a:latin typeface="+mj-lt"/>
                <a:ea typeface="+mj-ea"/>
                <a:cs typeface="+mj-cs"/>
              </a:rPr>
            </a:br>
            <a:r>
              <a:rPr lang="nl-NL" sz="4400" b="1" dirty="0">
                <a:latin typeface="+mj-lt"/>
                <a:ea typeface="+mj-ea"/>
                <a:cs typeface="+mj-cs"/>
              </a:rPr>
              <a:t>   ?  ?  ?</a:t>
            </a:r>
            <a:endParaRPr lang="nl-NL" sz="4400" b="1" dirty="0"/>
          </a:p>
        </p:txBody>
      </p:sp>
      <p:pic>
        <p:nvPicPr>
          <p:cNvPr id="1028" name="Picture 4" descr="service vragen ? - Auto Inside">
            <a:extLst>
              <a:ext uri="{FF2B5EF4-FFF2-40B4-BE49-F238E27FC236}">
                <a16:creationId xmlns:a16="http://schemas.microsoft.com/office/drawing/2014/main" id="{E7E060A3-224C-FFEC-34EA-3F834C68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52" y="1086640"/>
            <a:ext cx="5522654" cy="408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31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2" y="1803332"/>
            <a:ext cx="6948850" cy="37350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B43D6A8-2486-BF58-4703-D02A4658A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7189"/>
          <a:stretch/>
        </p:blipFill>
        <p:spPr>
          <a:xfrm>
            <a:off x="0" y="3251322"/>
            <a:ext cx="12192000" cy="3337801"/>
          </a:xfrm>
          <a:prstGeom prst="rect">
            <a:avLst/>
          </a:prstGeo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A30D2C0-537A-539C-3B4E-E0C877094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0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75993" b="5845"/>
          <a:stretch/>
        </p:blipFill>
        <p:spPr>
          <a:xfrm>
            <a:off x="476634" y="1260042"/>
            <a:ext cx="3731156" cy="2737473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9D7A01F9-D855-4C88-AC00-77E30F741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98" t="18019" r="16046" b="4395"/>
          <a:stretch/>
        </p:blipFill>
        <p:spPr>
          <a:xfrm>
            <a:off x="4561479" y="1260041"/>
            <a:ext cx="3069041" cy="273747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6337925-A4B1-4E6A-AF45-0265E78B01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59" t="12875" r="56391" b="12841"/>
          <a:stretch/>
        </p:blipFill>
        <p:spPr>
          <a:xfrm>
            <a:off x="8063903" y="3233743"/>
            <a:ext cx="3651463" cy="30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1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Link (website): </a:t>
            </a:r>
            <a:r>
              <a:rPr lang="nl-NL" b="1" dirty="0">
                <a:latin typeface="+mj-lt"/>
                <a:ea typeface="+mj-ea"/>
                <a:cs typeface="+mj-cs"/>
                <a:hlinkClick r:id="rId2"/>
              </a:rPr>
              <a:t>www.math4MBO.nl</a:t>
            </a:r>
            <a:r>
              <a:rPr lang="nl-NL" b="1" dirty="0"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7DD960-4D65-4E8E-AF42-14D228E83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" t="18248" r="83048" b="71073"/>
          <a:stretch/>
        </p:blipFill>
        <p:spPr>
          <a:xfrm>
            <a:off x="6560822" y="1797519"/>
            <a:ext cx="3267990" cy="490977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78D0BB31-D02B-4399-AA44-E56666AAEF69}"/>
              </a:ext>
            </a:extLst>
          </p:cNvPr>
          <p:cNvSpPr txBox="1"/>
          <p:nvPr/>
        </p:nvSpPr>
        <p:spPr>
          <a:xfrm>
            <a:off x="1464271" y="1212744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Periode 01</a:t>
            </a:r>
            <a:endParaRPr lang="nl-NL" sz="32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3568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Week 03: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1063674" y="4969279"/>
            <a:ext cx="101361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21 t/m 30     (zie wikiwijs voor de opdrachten)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2E25AF1-F9CF-78C1-370C-9F53BFB1E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9678" y="2351160"/>
            <a:ext cx="2428875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0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Les </a:t>
            </a:r>
          </a:p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Rekenvolgorde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157287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B52E97F-6D4F-44EF-BFE7-ACA55F6E0CC9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https://www.youtube.com/watch?v=NKhvK1RHaHs</a:t>
            </a:r>
            <a:r>
              <a:rPr lang="nl-NL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F5FA668-1016-4644-B2DA-1CBD67396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12" y="1791316"/>
            <a:ext cx="3434360" cy="7966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Instructie Film 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568294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02C9205-FD87-4402-AD69-C58AC7664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09" y="828136"/>
            <a:ext cx="10788691" cy="447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51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999097C-75C3-48F3-9E26-5C4C0EBE4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87" y="196714"/>
            <a:ext cx="6029721" cy="626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7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ep 20">
            <a:extLst>
              <a:ext uri="{FF2B5EF4-FFF2-40B4-BE49-F238E27FC236}">
                <a16:creationId xmlns:a16="http://schemas.microsoft.com/office/drawing/2014/main" id="{0616F6AA-08EB-4DFC-9B3B-A54A0E909A6B}"/>
              </a:ext>
            </a:extLst>
          </p:cNvPr>
          <p:cNvGrpSpPr/>
          <p:nvPr/>
        </p:nvGrpSpPr>
        <p:grpSpPr>
          <a:xfrm>
            <a:off x="299320" y="282890"/>
            <a:ext cx="5336606" cy="2777538"/>
            <a:chOff x="299320" y="282890"/>
            <a:chExt cx="5336606" cy="2777538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087A47DA-20A3-4DD9-A68C-0D9A791AB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320" y="282890"/>
              <a:ext cx="5336606" cy="1892191"/>
            </a:xfrm>
            <a:prstGeom prst="rect">
              <a:avLst/>
            </a:prstGeom>
          </p:spPr>
        </p:pic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6B569476-2224-4A0F-A6B8-3B0A725EE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5126" y="1894722"/>
              <a:ext cx="2124345" cy="1165706"/>
            </a:xfrm>
            <a:prstGeom prst="rect">
              <a:avLst/>
            </a:prstGeom>
          </p:spPr>
        </p:pic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57980B76-DF30-4A6B-83A3-586339AC8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9154" y="2477575"/>
              <a:ext cx="1096599" cy="572489"/>
            </a:xfrm>
            <a:prstGeom prst="rect">
              <a:avLst/>
            </a:prstGeom>
          </p:spPr>
        </p:pic>
      </p:grpSp>
      <p:grpSp>
        <p:nvGrpSpPr>
          <p:cNvPr id="20" name="Groep 19">
            <a:extLst>
              <a:ext uri="{FF2B5EF4-FFF2-40B4-BE49-F238E27FC236}">
                <a16:creationId xmlns:a16="http://schemas.microsoft.com/office/drawing/2014/main" id="{D95C0348-F9FF-47F4-8EFB-4588B1FBE882}"/>
              </a:ext>
            </a:extLst>
          </p:cNvPr>
          <p:cNvGrpSpPr/>
          <p:nvPr/>
        </p:nvGrpSpPr>
        <p:grpSpPr>
          <a:xfrm>
            <a:off x="6803366" y="282890"/>
            <a:ext cx="4909363" cy="2512937"/>
            <a:chOff x="6803366" y="282890"/>
            <a:chExt cx="4909363" cy="2512937"/>
          </a:xfrm>
        </p:grpSpPr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95D7476D-7BD8-4E4B-991C-A91D3B44E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3366" y="282890"/>
              <a:ext cx="4909363" cy="1725029"/>
            </a:xfrm>
            <a:prstGeom prst="rect">
              <a:avLst/>
            </a:prstGeom>
          </p:spPr>
        </p:pic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2360A666-B1E6-4923-B32C-DE7F0DEF0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24547" y="2052877"/>
              <a:ext cx="2667000" cy="742950"/>
            </a:xfrm>
            <a:prstGeom prst="rect">
              <a:avLst/>
            </a:prstGeom>
          </p:spPr>
        </p:pic>
      </p:grpSp>
      <p:grpSp>
        <p:nvGrpSpPr>
          <p:cNvPr id="19" name="Groep 18">
            <a:extLst>
              <a:ext uri="{FF2B5EF4-FFF2-40B4-BE49-F238E27FC236}">
                <a16:creationId xmlns:a16="http://schemas.microsoft.com/office/drawing/2014/main" id="{24A08628-43A8-4C10-ABAD-12A57130F586}"/>
              </a:ext>
            </a:extLst>
          </p:cNvPr>
          <p:cNvGrpSpPr/>
          <p:nvPr/>
        </p:nvGrpSpPr>
        <p:grpSpPr>
          <a:xfrm>
            <a:off x="8888352" y="3163918"/>
            <a:ext cx="2959221" cy="1546105"/>
            <a:chOff x="4747673" y="4802937"/>
            <a:chExt cx="2959221" cy="1546105"/>
          </a:xfrm>
        </p:grpSpPr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CEAAA90C-CB6A-432A-8559-8CD609D95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47673" y="4802937"/>
              <a:ext cx="2579029" cy="1141860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AB542C4C-F949-46C9-BDFC-2FD3551DEC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96451" y="5766578"/>
              <a:ext cx="2310443" cy="582464"/>
            </a:xfrm>
            <a:prstGeom prst="rect">
              <a:avLst/>
            </a:prstGeom>
          </p:spPr>
        </p:pic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D673B284-0431-458C-8F0D-FE1FD7EDC1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255" y="4096355"/>
            <a:ext cx="6095820" cy="1097693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164E1D26-B6D9-4E81-965F-C6C3C1A2D5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069" y="5241894"/>
            <a:ext cx="2047875" cy="733425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282A84E-2B7B-4649-AD29-F68736EA2E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80942" y="5368306"/>
            <a:ext cx="1808402" cy="915705"/>
          </a:xfrm>
          <a:prstGeom prst="rect">
            <a:avLst/>
          </a:prstGeom>
        </p:spPr>
      </p:pic>
      <p:grpSp>
        <p:nvGrpSpPr>
          <p:cNvPr id="32" name="Groep 31">
            <a:extLst>
              <a:ext uri="{FF2B5EF4-FFF2-40B4-BE49-F238E27FC236}">
                <a16:creationId xmlns:a16="http://schemas.microsoft.com/office/drawing/2014/main" id="{87276EDC-4B60-48B2-93C3-47D51FF8F50C}"/>
              </a:ext>
            </a:extLst>
          </p:cNvPr>
          <p:cNvGrpSpPr/>
          <p:nvPr/>
        </p:nvGrpSpPr>
        <p:grpSpPr>
          <a:xfrm>
            <a:off x="472387" y="4124170"/>
            <a:ext cx="6095820" cy="2613370"/>
            <a:chOff x="472387" y="4124170"/>
            <a:chExt cx="6095820" cy="2613370"/>
          </a:xfrm>
        </p:grpSpPr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2F48EC76-4B16-4F01-B4C0-70067579A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9150" y="6023165"/>
              <a:ext cx="2600325" cy="714375"/>
            </a:xfrm>
            <a:prstGeom prst="rect">
              <a:avLst/>
            </a:prstGeom>
          </p:spPr>
        </p:pic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EADBFD28-D62A-4FBF-B3E2-9F4D39BAB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2387" y="4124170"/>
              <a:ext cx="6095820" cy="1097693"/>
            </a:xfrm>
            <a:prstGeom prst="rect">
              <a:avLst/>
            </a:prstGeom>
          </p:spPr>
        </p:pic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9CB6BB3B-7D31-4206-9776-E686F8067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8201" y="5269709"/>
              <a:ext cx="2047875" cy="733425"/>
            </a:xfrm>
            <a:prstGeom prst="rect">
              <a:avLst/>
            </a:prstGeom>
          </p:spPr>
        </p:pic>
      </p:grp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736C6798-5D62-4D6A-BBCB-96FBBFBC62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32789" y="6284011"/>
            <a:ext cx="2357166" cy="50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809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81</Words>
  <Application>Microsoft Office PowerPoint</Application>
  <PresentationFormat>Breedbeeld</PresentationFormat>
  <Paragraphs>17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 Wiskunde MBO 4   </vt:lpstr>
      <vt:lpstr>Wiskunde MBO ( Alfa College)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5</cp:revision>
  <dcterms:created xsi:type="dcterms:W3CDTF">2020-09-05T14:33:02Z</dcterms:created>
  <dcterms:modified xsi:type="dcterms:W3CDTF">2022-09-15T10:31:29Z</dcterms:modified>
</cp:coreProperties>
</file>