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568" r:id="rId2"/>
    <p:sldId id="579" r:id="rId3"/>
    <p:sldId id="621" r:id="rId4"/>
    <p:sldId id="598" r:id="rId5"/>
    <p:sldId id="606" r:id="rId6"/>
    <p:sldId id="616" r:id="rId7"/>
    <p:sldId id="617" r:id="rId8"/>
    <p:sldId id="580" r:id="rId9"/>
    <p:sldId id="582" r:id="rId10"/>
    <p:sldId id="604" r:id="rId11"/>
    <p:sldId id="618" r:id="rId12"/>
    <p:sldId id="619" r:id="rId13"/>
    <p:sldId id="620" r:id="rId14"/>
    <p:sldId id="622" r:id="rId15"/>
    <p:sldId id="623" r:id="rId16"/>
    <p:sldId id="624" r:id="rId17"/>
    <p:sldId id="615" r:id="rId18"/>
    <p:sldId id="614" r:id="rId19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28AFF53-4FCD-41DE-9C68-4B7E0A551A39}" v="4" dt="2022-09-29T09:51:52.320"/>
    <p1510:client id="{B35158FB-70BF-409A-AB1C-52FDA1A1768A}" v="15" dt="2022-09-28T11:13:38.88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081" autoAdjust="0"/>
    <p:restoredTop sz="96352" autoAdjust="0"/>
  </p:normalViewPr>
  <p:slideViewPr>
    <p:cSldViewPr snapToGrid="0">
      <p:cViewPr varScale="1">
        <p:scale>
          <a:sx n="104" d="100"/>
          <a:sy n="104" d="100"/>
        </p:scale>
        <p:origin x="448" y="72"/>
      </p:cViewPr>
      <p:guideLst/>
    </p:cSldViewPr>
  </p:slideViewPr>
  <p:outlineViewPr>
    <p:cViewPr>
      <p:scale>
        <a:sx n="33" d="100"/>
        <a:sy n="33" d="100"/>
      </p:scale>
      <p:origin x="0" y="-987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764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microsoft.com/office/2015/10/relationships/revisionInfo" Target="revisionInfo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azari, Shair" userId="9cd8286b-29ac-44f1-bef1-3aa065f32b13" providerId="ADAL" clId="{B35158FB-70BF-409A-AB1C-52FDA1A1768A}"/>
    <pc:docChg chg="custSel addSld delSld modSld sldOrd">
      <pc:chgData name="Nazari, Shair" userId="9cd8286b-29ac-44f1-bef1-3aa065f32b13" providerId="ADAL" clId="{B35158FB-70BF-409A-AB1C-52FDA1A1768A}" dt="2022-09-28T11:13:44.596" v="57" actId="1076"/>
      <pc:docMkLst>
        <pc:docMk/>
      </pc:docMkLst>
      <pc:sldChg chg="modSp mod">
        <pc:chgData name="Nazari, Shair" userId="9cd8286b-29ac-44f1-bef1-3aa065f32b13" providerId="ADAL" clId="{B35158FB-70BF-409A-AB1C-52FDA1A1768A}" dt="2022-09-28T10:19:55.986" v="1" actId="20577"/>
        <pc:sldMkLst>
          <pc:docMk/>
          <pc:sldMk cId="3632327712" sldId="568"/>
        </pc:sldMkLst>
        <pc:spChg chg="mod">
          <ac:chgData name="Nazari, Shair" userId="9cd8286b-29ac-44f1-bef1-3aa065f32b13" providerId="ADAL" clId="{B35158FB-70BF-409A-AB1C-52FDA1A1768A}" dt="2022-09-28T10:19:55.986" v="1" actId="20577"/>
          <ac:spMkLst>
            <pc:docMk/>
            <pc:sldMk cId="3632327712" sldId="568"/>
            <ac:spMk id="2" creationId="{00000000-0000-0000-0000-000000000000}"/>
          </ac:spMkLst>
        </pc:spChg>
      </pc:sldChg>
      <pc:sldChg chg="modSp mod">
        <pc:chgData name="Nazari, Shair" userId="9cd8286b-29ac-44f1-bef1-3aa065f32b13" providerId="ADAL" clId="{B35158FB-70BF-409A-AB1C-52FDA1A1768A}" dt="2022-09-28T10:22:09.170" v="18" actId="20577"/>
        <pc:sldMkLst>
          <pc:docMk/>
          <pc:sldMk cId="1567016727" sldId="582"/>
        </pc:sldMkLst>
        <pc:spChg chg="mod">
          <ac:chgData name="Nazari, Shair" userId="9cd8286b-29ac-44f1-bef1-3aa065f32b13" providerId="ADAL" clId="{B35158FB-70BF-409A-AB1C-52FDA1A1768A}" dt="2022-09-28T10:21:54.537" v="10" actId="20577"/>
          <ac:spMkLst>
            <pc:docMk/>
            <pc:sldMk cId="1567016727" sldId="582"/>
            <ac:spMk id="2" creationId="{4240CB4E-98D8-4E97-A467-BE9F57AE43AB}"/>
          </ac:spMkLst>
        </pc:spChg>
        <pc:spChg chg="mod">
          <ac:chgData name="Nazari, Shair" userId="9cd8286b-29ac-44f1-bef1-3aa065f32b13" providerId="ADAL" clId="{B35158FB-70BF-409A-AB1C-52FDA1A1768A}" dt="2022-09-28T10:22:09.170" v="18" actId="20577"/>
          <ac:spMkLst>
            <pc:docMk/>
            <pc:sldMk cId="1567016727" sldId="582"/>
            <ac:spMk id="8" creationId="{71437381-B952-4390-AF93-00A1946AC578}"/>
          </ac:spMkLst>
        </pc:spChg>
        <pc:inkChg chg="mod">
          <ac:chgData name="Nazari, Shair" userId="9cd8286b-29ac-44f1-bef1-3aa065f32b13" providerId="ADAL" clId="{B35158FB-70BF-409A-AB1C-52FDA1A1768A}" dt="2022-09-28T10:21:49.740" v="8" actId="1076"/>
          <ac:inkMkLst>
            <pc:docMk/>
            <pc:sldMk cId="1567016727" sldId="582"/>
            <ac:inkMk id="7" creationId="{0F1A3750-3043-A2E8-295F-28D76FD18B80}"/>
          </ac:inkMkLst>
        </pc:inkChg>
      </pc:sldChg>
      <pc:sldChg chg="ord">
        <pc:chgData name="Nazari, Shair" userId="9cd8286b-29ac-44f1-bef1-3aa065f32b13" providerId="ADAL" clId="{B35158FB-70BF-409A-AB1C-52FDA1A1768A}" dt="2022-09-28T10:21:15.098" v="3"/>
        <pc:sldMkLst>
          <pc:docMk/>
          <pc:sldMk cId="1572870926" sldId="598"/>
        </pc:sldMkLst>
      </pc:sldChg>
      <pc:sldChg chg="del">
        <pc:chgData name="Nazari, Shair" userId="9cd8286b-29ac-44f1-bef1-3aa065f32b13" providerId="ADAL" clId="{B35158FB-70BF-409A-AB1C-52FDA1A1768A}" dt="2022-09-28T10:21:29.648" v="5" actId="47"/>
        <pc:sldMkLst>
          <pc:docMk/>
          <pc:sldMk cId="418562078" sldId="602"/>
        </pc:sldMkLst>
      </pc:sldChg>
      <pc:sldChg chg="del">
        <pc:chgData name="Nazari, Shair" userId="9cd8286b-29ac-44f1-bef1-3aa065f32b13" providerId="ADAL" clId="{B35158FB-70BF-409A-AB1C-52FDA1A1768A}" dt="2022-09-28T10:21:29.648" v="5" actId="47"/>
        <pc:sldMkLst>
          <pc:docMk/>
          <pc:sldMk cId="3440680941" sldId="603"/>
        </pc:sldMkLst>
      </pc:sldChg>
      <pc:sldChg chg="addSp delSp modSp mod ord">
        <pc:chgData name="Nazari, Shair" userId="9cd8286b-29ac-44f1-bef1-3aa065f32b13" providerId="ADAL" clId="{B35158FB-70BF-409A-AB1C-52FDA1A1768A}" dt="2022-09-28T11:13:44.596" v="57" actId="1076"/>
        <pc:sldMkLst>
          <pc:docMk/>
          <pc:sldMk cId="568294310" sldId="604"/>
        </pc:sldMkLst>
        <pc:spChg chg="del mod">
          <ac:chgData name="Nazari, Shair" userId="9cd8286b-29ac-44f1-bef1-3aa065f32b13" providerId="ADAL" clId="{B35158FB-70BF-409A-AB1C-52FDA1A1768A}" dt="2022-09-28T11:13:18.071" v="49" actId="478"/>
          <ac:spMkLst>
            <pc:docMk/>
            <pc:sldMk cId="568294310" sldId="604"/>
            <ac:spMk id="3" creationId="{3AABB798-A645-214F-23FA-DBD3C0381070}"/>
          </ac:spMkLst>
        </pc:spChg>
        <pc:spChg chg="del mod">
          <ac:chgData name="Nazari, Shair" userId="9cd8286b-29ac-44f1-bef1-3aa065f32b13" providerId="ADAL" clId="{B35158FB-70BF-409A-AB1C-52FDA1A1768A}" dt="2022-09-28T11:13:22.208" v="51" actId="478"/>
          <ac:spMkLst>
            <pc:docMk/>
            <pc:sldMk cId="568294310" sldId="604"/>
            <ac:spMk id="5" creationId="{6E82935D-75B6-D58E-0170-552BB9E39E70}"/>
          </ac:spMkLst>
        </pc:spChg>
        <pc:spChg chg="add mod">
          <ac:chgData name="Nazari, Shair" userId="9cd8286b-29ac-44f1-bef1-3aa065f32b13" providerId="ADAL" clId="{B35158FB-70BF-409A-AB1C-52FDA1A1768A}" dt="2022-09-28T11:13:44.596" v="57" actId="1076"/>
          <ac:spMkLst>
            <pc:docMk/>
            <pc:sldMk cId="568294310" sldId="604"/>
            <ac:spMk id="6" creationId="{E2342B5B-CB3D-E0B4-5F9F-09D8DD7D8A4F}"/>
          </ac:spMkLst>
        </pc:spChg>
        <pc:spChg chg="del mod">
          <ac:chgData name="Nazari, Shair" userId="9cd8286b-29ac-44f1-bef1-3aa065f32b13" providerId="ADAL" clId="{B35158FB-70BF-409A-AB1C-52FDA1A1768A}" dt="2022-09-28T11:13:25.487" v="53" actId="478"/>
          <ac:spMkLst>
            <pc:docMk/>
            <pc:sldMk cId="568294310" sldId="604"/>
            <ac:spMk id="7" creationId="{F68F02FB-4FF7-563C-CDBE-5BC28CA138C8}"/>
          </ac:spMkLst>
        </pc:spChg>
        <pc:spChg chg="mod">
          <ac:chgData name="Nazari, Shair" userId="9cd8286b-29ac-44f1-bef1-3aa065f32b13" providerId="ADAL" clId="{B35158FB-70BF-409A-AB1C-52FDA1A1768A}" dt="2022-09-28T11:13:10.047" v="47"/>
          <ac:spMkLst>
            <pc:docMk/>
            <pc:sldMk cId="568294310" sldId="604"/>
            <ac:spMk id="8" creationId="{650848B4-B4E1-DEF0-6697-3A946614E976}"/>
          </ac:spMkLst>
        </pc:spChg>
      </pc:sldChg>
      <pc:sldChg chg="del">
        <pc:chgData name="Nazari, Shair" userId="9cd8286b-29ac-44f1-bef1-3aa065f32b13" providerId="ADAL" clId="{B35158FB-70BF-409A-AB1C-52FDA1A1768A}" dt="2022-09-28T10:21:29.648" v="5" actId="47"/>
        <pc:sldMkLst>
          <pc:docMk/>
          <pc:sldMk cId="458556134" sldId="605"/>
        </pc:sldMkLst>
      </pc:sldChg>
      <pc:sldChg chg="ord">
        <pc:chgData name="Nazari, Shair" userId="9cd8286b-29ac-44f1-bef1-3aa065f32b13" providerId="ADAL" clId="{B35158FB-70BF-409A-AB1C-52FDA1A1768A}" dt="2022-09-28T10:21:15.098" v="3"/>
        <pc:sldMkLst>
          <pc:docMk/>
          <pc:sldMk cId="2043551882" sldId="606"/>
        </pc:sldMkLst>
      </pc:sldChg>
      <pc:sldChg chg="del">
        <pc:chgData name="Nazari, Shair" userId="9cd8286b-29ac-44f1-bef1-3aa065f32b13" providerId="ADAL" clId="{B35158FB-70BF-409A-AB1C-52FDA1A1768A}" dt="2022-09-28T10:21:22.310" v="4" actId="47"/>
        <pc:sldMkLst>
          <pc:docMk/>
          <pc:sldMk cId="1258179616" sldId="608"/>
        </pc:sldMkLst>
      </pc:sldChg>
      <pc:sldChg chg="ord">
        <pc:chgData name="Nazari, Shair" userId="9cd8286b-29ac-44f1-bef1-3aa065f32b13" providerId="ADAL" clId="{B35158FB-70BF-409A-AB1C-52FDA1A1768A}" dt="2022-09-28T10:21:15.098" v="3"/>
        <pc:sldMkLst>
          <pc:docMk/>
          <pc:sldMk cId="3548906793" sldId="616"/>
        </pc:sldMkLst>
      </pc:sldChg>
      <pc:sldChg chg="ord">
        <pc:chgData name="Nazari, Shair" userId="9cd8286b-29ac-44f1-bef1-3aa065f32b13" providerId="ADAL" clId="{B35158FB-70BF-409A-AB1C-52FDA1A1768A}" dt="2022-09-28T10:21:15.098" v="3"/>
        <pc:sldMkLst>
          <pc:docMk/>
          <pc:sldMk cId="1741476503" sldId="617"/>
        </pc:sldMkLst>
      </pc:sldChg>
      <pc:sldChg chg="addSp modSp mod">
        <pc:chgData name="Nazari, Shair" userId="9cd8286b-29ac-44f1-bef1-3aa065f32b13" providerId="ADAL" clId="{B35158FB-70BF-409A-AB1C-52FDA1A1768A}" dt="2022-09-28T10:29:15.618" v="23" actId="1076"/>
        <pc:sldMkLst>
          <pc:docMk/>
          <pc:sldMk cId="3676218586" sldId="618"/>
        </pc:sldMkLst>
        <pc:picChg chg="add mod">
          <ac:chgData name="Nazari, Shair" userId="9cd8286b-29ac-44f1-bef1-3aa065f32b13" providerId="ADAL" clId="{B35158FB-70BF-409A-AB1C-52FDA1A1768A}" dt="2022-09-28T10:29:15.618" v="23" actId="1076"/>
          <ac:picMkLst>
            <pc:docMk/>
            <pc:sldMk cId="3676218586" sldId="618"/>
            <ac:picMk id="3" creationId="{ADBBB4DB-C8CB-A58F-84C4-AFE92E7877C8}"/>
          </ac:picMkLst>
        </pc:picChg>
      </pc:sldChg>
      <pc:sldChg chg="addSp modSp mod">
        <pc:chgData name="Nazari, Shair" userId="9cd8286b-29ac-44f1-bef1-3aa065f32b13" providerId="ADAL" clId="{B35158FB-70BF-409A-AB1C-52FDA1A1768A}" dt="2022-09-28T10:33:42.192" v="30" actId="20577"/>
        <pc:sldMkLst>
          <pc:docMk/>
          <pc:sldMk cId="2616059001" sldId="619"/>
        </pc:sldMkLst>
        <pc:spChg chg="add mod">
          <ac:chgData name="Nazari, Shair" userId="9cd8286b-29ac-44f1-bef1-3aa065f32b13" providerId="ADAL" clId="{B35158FB-70BF-409A-AB1C-52FDA1A1768A}" dt="2022-09-28T10:33:42.192" v="30" actId="20577"/>
          <ac:spMkLst>
            <pc:docMk/>
            <pc:sldMk cId="2616059001" sldId="619"/>
            <ac:spMk id="5" creationId="{16DD33DE-93B4-754D-44DF-6959590E177A}"/>
          </ac:spMkLst>
        </pc:spChg>
        <pc:picChg chg="add mod">
          <ac:chgData name="Nazari, Shair" userId="9cd8286b-29ac-44f1-bef1-3aa065f32b13" providerId="ADAL" clId="{B35158FB-70BF-409A-AB1C-52FDA1A1768A}" dt="2022-09-28T10:33:13.625" v="25" actId="1076"/>
          <ac:picMkLst>
            <pc:docMk/>
            <pc:sldMk cId="2616059001" sldId="619"/>
            <ac:picMk id="3" creationId="{6F6E2BF2-4CB4-767F-EF1F-ACAB7725B5C0}"/>
          </ac:picMkLst>
        </pc:picChg>
      </pc:sldChg>
      <pc:sldChg chg="addSp modSp mod">
        <pc:chgData name="Nazari, Shair" userId="9cd8286b-29ac-44f1-bef1-3aa065f32b13" providerId="ADAL" clId="{B35158FB-70BF-409A-AB1C-52FDA1A1768A}" dt="2022-09-28T11:00:19.931" v="35" actId="14100"/>
        <pc:sldMkLst>
          <pc:docMk/>
          <pc:sldMk cId="3656610691" sldId="620"/>
        </pc:sldMkLst>
        <pc:picChg chg="add mod">
          <ac:chgData name="Nazari, Shair" userId="9cd8286b-29ac-44f1-bef1-3aa065f32b13" providerId="ADAL" clId="{B35158FB-70BF-409A-AB1C-52FDA1A1768A}" dt="2022-09-28T11:00:19.931" v="35" actId="14100"/>
          <ac:picMkLst>
            <pc:docMk/>
            <pc:sldMk cId="3656610691" sldId="620"/>
            <ac:picMk id="3" creationId="{C23FFABE-7BB4-E899-DDDD-AF80F593C361}"/>
          </ac:picMkLst>
        </pc:picChg>
      </pc:sldChg>
      <pc:sldChg chg="modSp mod">
        <pc:chgData name="Nazari, Shair" userId="9cd8286b-29ac-44f1-bef1-3aa065f32b13" providerId="ADAL" clId="{B35158FB-70BF-409A-AB1C-52FDA1A1768A}" dt="2022-09-28T10:21:34.987" v="7" actId="20577"/>
        <pc:sldMkLst>
          <pc:docMk/>
          <pc:sldMk cId="294266426" sldId="621"/>
        </pc:sldMkLst>
        <pc:spChg chg="mod">
          <ac:chgData name="Nazari, Shair" userId="9cd8286b-29ac-44f1-bef1-3aa065f32b13" providerId="ADAL" clId="{B35158FB-70BF-409A-AB1C-52FDA1A1768A}" dt="2022-09-28T10:21:34.987" v="7" actId="20577"/>
          <ac:spMkLst>
            <pc:docMk/>
            <pc:sldMk cId="294266426" sldId="621"/>
            <ac:spMk id="2" creationId="{2D3BA1A6-C250-A322-AD8D-037827FBD3E8}"/>
          </ac:spMkLst>
        </pc:spChg>
      </pc:sldChg>
      <pc:sldChg chg="addSp modSp add mod">
        <pc:chgData name="Nazari, Shair" userId="9cd8286b-29ac-44f1-bef1-3aa065f32b13" providerId="ADAL" clId="{B35158FB-70BF-409A-AB1C-52FDA1A1768A}" dt="2022-09-28T11:01:38.839" v="41" actId="1076"/>
        <pc:sldMkLst>
          <pc:docMk/>
          <pc:sldMk cId="3970157171" sldId="622"/>
        </pc:sldMkLst>
        <pc:picChg chg="add mod">
          <ac:chgData name="Nazari, Shair" userId="9cd8286b-29ac-44f1-bef1-3aa065f32b13" providerId="ADAL" clId="{B35158FB-70BF-409A-AB1C-52FDA1A1768A}" dt="2022-09-28T11:01:06.359" v="38" actId="1076"/>
          <ac:picMkLst>
            <pc:docMk/>
            <pc:sldMk cId="3970157171" sldId="622"/>
            <ac:picMk id="3" creationId="{4CD7F7F4-0477-E955-166C-11611839CB72}"/>
          </ac:picMkLst>
        </pc:picChg>
        <pc:picChg chg="add mod">
          <ac:chgData name="Nazari, Shair" userId="9cd8286b-29ac-44f1-bef1-3aa065f32b13" providerId="ADAL" clId="{B35158FB-70BF-409A-AB1C-52FDA1A1768A}" dt="2022-09-28T11:01:38.839" v="41" actId="1076"/>
          <ac:picMkLst>
            <pc:docMk/>
            <pc:sldMk cId="3970157171" sldId="622"/>
            <ac:picMk id="5" creationId="{443FE8CF-50F5-EB49-F5AC-36B371B3B3F8}"/>
          </ac:picMkLst>
        </pc:picChg>
      </pc:sldChg>
      <pc:sldChg chg="add">
        <pc:chgData name="Nazari, Shair" userId="9cd8286b-29ac-44f1-bef1-3aa065f32b13" providerId="ADAL" clId="{B35158FB-70BF-409A-AB1C-52FDA1A1768A}" dt="2022-09-28T11:00:23.643" v="36" actId="2890"/>
        <pc:sldMkLst>
          <pc:docMk/>
          <pc:sldMk cId="1575397404" sldId="623"/>
        </pc:sldMkLst>
      </pc:sldChg>
      <pc:sldChg chg="addSp modSp add">
        <pc:chgData name="Nazari, Shair" userId="9cd8286b-29ac-44f1-bef1-3aa065f32b13" providerId="ADAL" clId="{B35158FB-70BF-409A-AB1C-52FDA1A1768A}" dt="2022-09-28T11:11:05.891" v="46" actId="1076"/>
        <pc:sldMkLst>
          <pc:docMk/>
          <pc:sldMk cId="1943127782" sldId="624"/>
        </pc:sldMkLst>
        <pc:picChg chg="add mod">
          <ac:chgData name="Nazari, Shair" userId="9cd8286b-29ac-44f1-bef1-3aa065f32b13" providerId="ADAL" clId="{B35158FB-70BF-409A-AB1C-52FDA1A1768A}" dt="2022-09-28T11:11:05.891" v="46" actId="1076"/>
          <ac:picMkLst>
            <pc:docMk/>
            <pc:sldMk cId="1943127782" sldId="624"/>
            <ac:picMk id="1026" creationId="{CD573F63-641C-2F26-C8C4-77352EB4440D}"/>
          </ac:picMkLst>
        </pc:picChg>
      </pc:sldChg>
    </pc:docChg>
  </pc:docChgLst>
  <pc:docChgLst>
    <pc:chgData name="Nazari, Shair" userId="9cd8286b-29ac-44f1-bef1-3aa065f32b13" providerId="ADAL" clId="{328AFF53-4FCD-41DE-9C68-4B7E0A551A39}"/>
    <pc:docChg chg="modSld">
      <pc:chgData name="Nazari, Shair" userId="9cd8286b-29ac-44f1-bef1-3aa065f32b13" providerId="ADAL" clId="{328AFF53-4FCD-41DE-9C68-4B7E0A551A39}" dt="2022-09-29T09:51:52.320" v="3" actId="20577"/>
      <pc:docMkLst>
        <pc:docMk/>
      </pc:docMkLst>
      <pc:sldChg chg="modSp">
        <pc:chgData name="Nazari, Shair" userId="9cd8286b-29ac-44f1-bef1-3aa065f32b13" providerId="ADAL" clId="{328AFF53-4FCD-41DE-9C68-4B7E0A551A39}" dt="2022-09-29T09:51:52.320" v="3" actId="20577"/>
        <pc:sldMkLst>
          <pc:docMk/>
          <pc:sldMk cId="1567016727" sldId="582"/>
        </pc:sldMkLst>
        <pc:spChg chg="mod">
          <ac:chgData name="Nazari, Shair" userId="9cd8286b-29ac-44f1-bef1-3aa065f32b13" providerId="ADAL" clId="{328AFF53-4FCD-41DE-9C68-4B7E0A551A39}" dt="2022-09-29T09:51:52.320" v="3" actId="20577"/>
          <ac:spMkLst>
            <pc:docMk/>
            <pc:sldMk cId="1567016727" sldId="582"/>
            <ac:spMk id="8" creationId="{71437381-B952-4390-AF93-00A1946AC578}"/>
          </ac:spMkLst>
        </pc:spChg>
      </pc:sldChg>
    </pc:docChg>
  </pc:docChgLst>
</pc:chgInfo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2-09-21T09:34:55.414"/>
    </inkml:context>
    <inkml:brush xml:id="br0">
      <inkml:brushProperty name="width" value="0.3" units="cm"/>
      <inkml:brushProperty name="height" value="0.6" units="cm"/>
      <inkml:brushProperty name="color" value="#00F900"/>
      <inkml:brushProperty name="tip" value="rectangle"/>
      <inkml:brushProperty name="rasterOp" value="maskPen"/>
      <inkml:brushProperty name="ignorePressure" value="1"/>
    </inkml:brush>
  </inkml:definitions>
  <inkml:trace contextRef="#ctx0" brushRef="#br0">1 37,'61'1,"-22"0,72-6,-97 2,0 0,16-6,-20 5,1 1,-1 0,1 0,0 1,11 0,-3 1,0 0,0 2,0 0,-1 1,1 1,-1 1,26 8,-28-6,1-2,19 4,-19-4,0 0,19 7,-9-1,1-1,1-1,0-2,-1-1,37 2,17-1,151 7,-218-12,-1 1,1 0,-1 1,0 1,0 1,0-1,13 8,-13-5,0-2,0 1,0-2,1 0,-1-1,30 3,-12-6,-1 2,0 1,45 10,-19-2,78 4,-110-13,61 3,35 4,-76-5,-1-2,1-1,-1-3,0-2,59-12,114-6,-108 14,8-9,-73 12,113-7,-86 13,-20 1,0-3,93-14,41-20,-145 31,1 2,46 4,-18 0,561-2,-603-1,38-7,20-1,77 0,30 0,-89 11,137-3,-148-7,25-1,16 1,18-1,1580 10,-928-2,-789 1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2CDFDB-6F10-42E9-8DFA-B82C63D2F23A}" type="datetimeFigureOut">
              <a:rPr lang="nl-NL" smtClean="0"/>
              <a:t>29-9-2022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F26BA0-5239-4230-A8F4-AF67CC35AA5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93381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5BC7A-FDB3-4AF0-B169-A60E970D70EA}" type="datetimeFigureOut">
              <a:rPr lang="nl-NL" smtClean="0"/>
              <a:t>29-9-2022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7E328-2CA5-4151-83E4-EA57439DCAB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161656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5BC7A-FDB3-4AF0-B169-A60E970D70EA}" type="datetimeFigureOut">
              <a:rPr lang="nl-NL" smtClean="0"/>
              <a:t>29-9-2022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7E328-2CA5-4151-83E4-EA57439DCAB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661661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5BC7A-FDB3-4AF0-B169-A60E970D70EA}" type="datetimeFigureOut">
              <a:rPr lang="nl-NL" smtClean="0"/>
              <a:t>29-9-2022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7E328-2CA5-4151-83E4-EA57439DCAB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646467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5BC7A-FDB3-4AF0-B169-A60E970D70EA}" type="datetimeFigureOut">
              <a:rPr lang="nl-NL" smtClean="0"/>
              <a:t>29-9-2022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7E328-2CA5-4151-83E4-EA57439DCAB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049728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5BC7A-FDB3-4AF0-B169-A60E970D70EA}" type="datetimeFigureOut">
              <a:rPr lang="nl-NL" smtClean="0"/>
              <a:t>29-9-2022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7E328-2CA5-4151-83E4-EA57439DCAB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423108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5BC7A-FDB3-4AF0-B169-A60E970D70EA}" type="datetimeFigureOut">
              <a:rPr lang="nl-NL" smtClean="0"/>
              <a:t>29-9-2022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7E328-2CA5-4151-83E4-EA57439DCAB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326061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5BC7A-FDB3-4AF0-B169-A60E970D70EA}" type="datetimeFigureOut">
              <a:rPr lang="nl-NL" smtClean="0"/>
              <a:t>29-9-2022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7E328-2CA5-4151-83E4-EA57439DCAB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617903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5BC7A-FDB3-4AF0-B169-A60E970D70EA}" type="datetimeFigureOut">
              <a:rPr lang="nl-NL" smtClean="0"/>
              <a:t>29-9-2022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7E328-2CA5-4151-83E4-EA57439DCAB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849270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5BC7A-FDB3-4AF0-B169-A60E970D70EA}" type="datetimeFigureOut">
              <a:rPr lang="nl-NL" smtClean="0"/>
              <a:t>29-9-2022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7E328-2CA5-4151-83E4-EA57439DCAB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088402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5BC7A-FDB3-4AF0-B169-A60E970D70EA}" type="datetimeFigureOut">
              <a:rPr lang="nl-NL" smtClean="0"/>
              <a:t>29-9-2022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7E328-2CA5-4151-83E4-EA57439DCAB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867867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5BC7A-FDB3-4AF0-B169-A60E970D70EA}" type="datetimeFigureOut">
              <a:rPr lang="nl-NL" smtClean="0"/>
              <a:t>29-9-2022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7E328-2CA5-4151-83E4-EA57439DCAB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477187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15BC7A-FDB3-4AF0-B169-A60E970D70EA}" type="datetimeFigureOut">
              <a:rPr lang="nl-NL" smtClean="0"/>
              <a:t>29-9-2022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17E328-2CA5-4151-83E4-EA57439DCAB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298937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R_ECUnMcIV8&amp;ab_channel=MeneerCroesen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://www.math4mbo.nl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://www.math4mbo.nl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customXml" Target="../ink/ink1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372033" y="1841074"/>
            <a:ext cx="3194780" cy="3286405"/>
          </a:xfrm>
        </p:spPr>
        <p:txBody>
          <a:bodyPr>
            <a:normAutofit fontScale="90000"/>
          </a:bodyPr>
          <a:lstStyle/>
          <a:p>
            <a:pPr algn="ctr"/>
            <a:br>
              <a:rPr lang="nl-NL" sz="3100" dirty="0"/>
            </a:br>
            <a:r>
              <a:rPr lang="nl-NL" sz="4000" b="1" dirty="0"/>
              <a:t>Wiskunde 1-1 </a:t>
            </a:r>
            <a:br>
              <a:rPr lang="nl-NL" sz="4000" b="1" dirty="0"/>
            </a:br>
            <a:br>
              <a:rPr lang="nl-NL" sz="3100" b="1" dirty="0"/>
            </a:br>
            <a:r>
              <a:rPr lang="nl-NL" sz="3100" b="1" dirty="0"/>
              <a:t>MBO 4</a:t>
            </a:r>
            <a:br>
              <a:rPr lang="nl-NL" sz="3100" b="1" dirty="0"/>
            </a:br>
            <a:br>
              <a:rPr lang="nl-NL" sz="3100" b="1" dirty="0"/>
            </a:br>
            <a:r>
              <a:rPr lang="nl-NL" sz="3100" b="1" dirty="0"/>
              <a:t>Week 05</a:t>
            </a:r>
            <a:br>
              <a:rPr lang="nl-NL" sz="3100" b="1" dirty="0"/>
            </a:br>
            <a:br>
              <a:rPr lang="nl-NL" sz="3100" dirty="0"/>
            </a:br>
            <a:br>
              <a:rPr lang="nl-NL" dirty="0"/>
            </a:br>
            <a:r>
              <a:rPr lang="nl-NL" dirty="0"/>
              <a:t> </a:t>
            </a:r>
            <a:endParaRPr lang="nl-NL" sz="2200" b="1" dirty="0"/>
          </a:p>
        </p:txBody>
      </p:sp>
    </p:spTree>
    <p:extLst>
      <p:ext uri="{BB962C8B-B14F-4D97-AF65-F5344CB8AC3E}">
        <p14:creationId xmlns:p14="http://schemas.microsoft.com/office/powerpoint/2010/main" val="36323277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inhoud 2">
            <a:extLst>
              <a:ext uri="{FF2B5EF4-FFF2-40B4-BE49-F238E27FC236}">
                <a16:creationId xmlns:a16="http://schemas.microsoft.com/office/drawing/2014/main" id="{7F5FA668-1016-4644-B2DA-1CBD673968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65112" y="1791316"/>
            <a:ext cx="3434360" cy="79661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nl-NL" sz="4400" b="1" dirty="0">
                <a:latin typeface="+mj-lt"/>
                <a:ea typeface="+mj-ea"/>
                <a:cs typeface="+mj-cs"/>
              </a:rPr>
              <a:t>Instructie Film </a:t>
            </a:r>
            <a:endParaRPr lang="nl-NL" sz="4400" b="1" dirty="0"/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650848B4-B4E1-DEF0-6697-3A946614E976}"/>
              </a:ext>
            </a:extLst>
          </p:cNvPr>
          <p:cNvSpPr txBox="1"/>
          <p:nvPr/>
        </p:nvSpPr>
        <p:spPr>
          <a:xfrm>
            <a:off x="2385725" y="2868056"/>
            <a:ext cx="609702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nl-NL" sz="2400" b="1" i="0" dirty="0">
                <a:effectLst/>
                <a:latin typeface="Roboto" panose="02000000000000000000" pitchFamily="2" charset="0"/>
              </a:rPr>
              <a:t>lengte oppervlakte en inhoud omrekenen</a:t>
            </a:r>
          </a:p>
        </p:txBody>
      </p:sp>
      <p:sp>
        <p:nvSpPr>
          <p:cNvPr id="6" name="Tekstvak 5">
            <a:extLst>
              <a:ext uri="{FF2B5EF4-FFF2-40B4-BE49-F238E27FC236}">
                <a16:creationId xmlns:a16="http://schemas.microsoft.com/office/drawing/2014/main" id="{E2342B5B-CB3D-E0B4-5F9F-09D8DD7D8A4F}"/>
              </a:ext>
            </a:extLst>
          </p:cNvPr>
          <p:cNvSpPr txBox="1"/>
          <p:nvPr/>
        </p:nvSpPr>
        <p:spPr>
          <a:xfrm>
            <a:off x="1689100" y="4401235"/>
            <a:ext cx="862965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l-NL" dirty="0">
                <a:hlinkClick r:id="rId2"/>
              </a:rPr>
              <a:t>https://www.youtube.com/watch?v=R_ECUnMcIV8&amp;ab_channel=MeneerCroesen</a:t>
            </a:r>
            <a:r>
              <a:rPr lang="nl-NL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5682943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ADBBB4DB-C8CB-A58F-84C4-AFE92E7877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3360" y="440267"/>
            <a:ext cx="7208506" cy="5730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621858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6F6E2BF2-4CB4-767F-EF1F-ACAB7725B5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2407" y="1830705"/>
            <a:ext cx="8001000" cy="2952750"/>
          </a:xfrm>
          <a:prstGeom prst="rect">
            <a:avLst/>
          </a:prstGeom>
        </p:spPr>
      </p:pic>
      <p:sp>
        <p:nvSpPr>
          <p:cNvPr id="5" name="Tekstvak 4">
            <a:extLst>
              <a:ext uri="{FF2B5EF4-FFF2-40B4-BE49-F238E27FC236}">
                <a16:creationId xmlns:a16="http://schemas.microsoft.com/office/drawing/2014/main" id="{16DD33DE-93B4-754D-44DF-6959590E177A}"/>
              </a:ext>
            </a:extLst>
          </p:cNvPr>
          <p:cNvSpPr txBox="1"/>
          <p:nvPr/>
        </p:nvSpPr>
        <p:spPr>
          <a:xfrm>
            <a:off x="857250" y="352828"/>
            <a:ext cx="1025525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l-NL" b="0" i="0" dirty="0">
                <a:solidFill>
                  <a:srgbClr val="555566"/>
                </a:solidFill>
                <a:effectLst/>
                <a:latin typeface="Helvetiva"/>
              </a:rPr>
              <a:t>Je hebt leren werken met maten voor lengte, oppervlakte en inhoud. Maar er zijn veel meer grootheden die je kunt meten. </a:t>
            </a:r>
          </a:p>
          <a:p>
            <a:endParaRPr lang="nl-NL" dirty="0">
              <a:solidFill>
                <a:srgbClr val="555566"/>
              </a:solidFill>
              <a:latin typeface="Helvetiva"/>
            </a:endParaRPr>
          </a:p>
          <a:p>
            <a:r>
              <a:rPr lang="nl-NL" b="0" i="0" dirty="0">
                <a:solidFill>
                  <a:srgbClr val="555566"/>
                </a:solidFill>
                <a:effectLst/>
                <a:latin typeface="Helvetiva"/>
              </a:rPr>
              <a:t>Bijvoorbeeld: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1605900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C23FFABE-7BB4-E899-DDDD-AF80F593C3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6128" y="47414"/>
            <a:ext cx="6995572" cy="5950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661069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4CD7F7F4-0477-E955-166C-11611839CB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9237" y="131762"/>
            <a:ext cx="11477625" cy="1171575"/>
          </a:xfrm>
          <a:prstGeom prst="rect">
            <a:avLst/>
          </a:prstGeom>
        </p:spPr>
      </p:pic>
      <p:pic>
        <p:nvPicPr>
          <p:cNvPr id="5" name="Afbeelding 4">
            <a:extLst>
              <a:ext uri="{FF2B5EF4-FFF2-40B4-BE49-F238E27FC236}">
                <a16:creationId xmlns:a16="http://schemas.microsoft.com/office/drawing/2014/main" id="{443FE8CF-50F5-EB49-F5AC-36B371B3B3F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9237" y="1945745"/>
            <a:ext cx="11009948" cy="4101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015717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7539740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4.5 Eenheden van inhoud - Lesmateriaal - Wikiwijs">
            <a:extLst>
              <a:ext uri="{FF2B5EF4-FFF2-40B4-BE49-F238E27FC236}">
                <a16:creationId xmlns:a16="http://schemas.microsoft.com/office/drawing/2014/main" id="{CD573F63-641C-2F26-C8C4-77352EB444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0" y="1278467"/>
            <a:ext cx="10193684" cy="39099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312778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3E4576A-9AD7-4630-BEF4-E3AA64752F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18626" y="2245689"/>
            <a:ext cx="2099484" cy="145301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4400" b="1" dirty="0">
                <a:latin typeface="+mj-lt"/>
                <a:ea typeface="+mj-ea"/>
                <a:cs typeface="+mj-cs"/>
              </a:rPr>
              <a:t>  Vragen          </a:t>
            </a:r>
            <a:br>
              <a:rPr lang="nl-NL" sz="4400" b="1" dirty="0">
                <a:latin typeface="+mj-lt"/>
                <a:ea typeface="+mj-ea"/>
                <a:cs typeface="+mj-cs"/>
              </a:rPr>
            </a:br>
            <a:r>
              <a:rPr lang="nl-NL" sz="4400" b="1" dirty="0">
                <a:latin typeface="+mj-lt"/>
                <a:ea typeface="+mj-ea"/>
                <a:cs typeface="+mj-cs"/>
              </a:rPr>
              <a:t>   ?  ?  ?</a:t>
            </a:r>
            <a:endParaRPr lang="nl-NL" sz="4400" b="1" dirty="0"/>
          </a:p>
        </p:txBody>
      </p:sp>
      <p:pic>
        <p:nvPicPr>
          <p:cNvPr id="1028" name="Picture 4" descr="service vragen ? - Auto Inside">
            <a:extLst>
              <a:ext uri="{FF2B5EF4-FFF2-40B4-BE49-F238E27FC236}">
                <a16:creationId xmlns:a16="http://schemas.microsoft.com/office/drawing/2014/main" id="{E7E060A3-224C-FFEC-34EA-3F834C6836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652" y="1086640"/>
            <a:ext cx="5522654" cy="40838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5433161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3E4576A-9AD7-4630-BEF4-E3AA64752F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64871" y="2486535"/>
            <a:ext cx="3796670" cy="145301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nl-NL" sz="5400" b="1" dirty="0">
                <a:latin typeface="+mj-lt"/>
                <a:ea typeface="+mj-ea"/>
                <a:cs typeface="+mj-cs"/>
              </a:rPr>
              <a:t>Einde</a:t>
            </a:r>
          </a:p>
        </p:txBody>
      </p:sp>
    </p:spTree>
    <p:extLst>
      <p:ext uri="{BB962C8B-B14F-4D97-AF65-F5344CB8AC3E}">
        <p14:creationId xmlns:p14="http://schemas.microsoft.com/office/powerpoint/2010/main" val="26523330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FC7A3AA1-44C4-4CBE-8808-D86A411AD6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3032449"/>
          </a:xfrm>
          <a:prstGeom prst="rect">
            <a:avLst/>
          </a:prstGeom>
          <a:gradFill>
            <a:gsLst>
              <a:gs pos="0">
                <a:schemeClr val="accent1">
                  <a:lumMod val="90000"/>
                </a:schemeClr>
              </a:gs>
              <a:gs pos="25000">
                <a:schemeClr val="accent1">
                  <a:lumMod val="90000"/>
                </a:schemeClr>
              </a:gs>
              <a:gs pos="94000">
                <a:schemeClr val="bg2">
                  <a:lumMod val="25000"/>
                </a:schemeClr>
              </a:gs>
              <a:gs pos="100000">
                <a:schemeClr val="bg2">
                  <a:lumMod val="2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4FDAB746-A9A3-4EC2-8997-5EB71BC964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716" b="33968"/>
          <a:stretch/>
        </p:blipFill>
        <p:spPr>
          <a:xfrm>
            <a:off x="0" y="1584458"/>
            <a:ext cx="12192000" cy="1393277"/>
          </a:xfrm>
          <a:custGeom>
            <a:avLst/>
            <a:gdLst>
              <a:gd name="connsiteX0" fmla="*/ 0 w 12192000"/>
              <a:gd name="connsiteY0" fmla="*/ 0 h 3049325"/>
              <a:gd name="connsiteX1" fmla="*/ 12192000 w 12192000"/>
              <a:gd name="connsiteY1" fmla="*/ 0 h 3049325"/>
              <a:gd name="connsiteX2" fmla="*/ 12192000 w 12192000"/>
              <a:gd name="connsiteY2" fmla="*/ 3049325 h 3049325"/>
              <a:gd name="connsiteX3" fmla="*/ 0 w 12192000"/>
              <a:gd name="connsiteY3" fmla="*/ 3049325 h 3049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3049325">
                <a:moveTo>
                  <a:pt x="0" y="0"/>
                </a:moveTo>
                <a:lnTo>
                  <a:pt x="12192000" y="0"/>
                </a:lnTo>
                <a:lnTo>
                  <a:pt x="12192000" y="3049325"/>
                </a:lnTo>
                <a:lnTo>
                  <a:pt x="0" y="3049325"/>
                </a:lnTo>
                <a:close/>
              </a:path>
            </a:pathLst>
          </a:cu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27E19B76-09F0-4F72-B791-6B2D7C5354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4672" y="338328"/>
            <a:ext cx="7283779" cy="1027257"/>
          </a:xfrm>
        </p:spPr>
        <p:txBody>
          <a:bodyPr>
            <a:normAutofit fontScale="90000"/>
          </a:bodyPr>
          <a:lstStyle/>
          <a:p>
            <a:r>
              <a:rPr lang="nl-NL" sz="4000" b="1" dirty="0">
                <a:solidFill>
                  <a:srgbClr val="FFFFFF"/>
                </a:solidFill>
              </a:rPr>
              <a:t>Wiskunde MBO ( Alfa College)</a:t>
            </a:r>
            <a:br>
              <a:rPr lang="nl-NL" sz="4000" b="1" dirty="0">
                <a:solidFill>
                  <a:srgbClr val="FFFFFF"/>
                </a:solidFill>
              </a:rPr>
            </a:br>
            <a:endParaRPr lang="nl-NL" sz="4000" dirty="0">
              <a:solidFill>
                <a:srgbClr val="FFFFFF"/>
              </a:solidFill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091C9E05-1ED5-4438-8E0F-3821997499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0" y="2805364"/>
            <a:ext cx="12188952" cy="4052636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3852EF60-E331-4D75-87B3-CAC47A9893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742" y="1803332"/>
            <a:ext cx="6948850" cy="3735006"/>
          </a:xfrm>
          <a:prstGeom prst="rect">
            <a:avLst/>
          </a:prstGeom>
        </p:spPr>
      </p:pic>
      <p:pic>
        <p:nvPicPr>
          <p:cNvPr id="7" name="Afbeelding 6">
            <a:extLst>
              <a:ext uri="{FF2B5EF4-FFF2-40B4-BE49-F238E27FC236}">
                <a16:creationId xmlns:a16="http://schemas.microsoft.com/office/drawing/2014/main" id="{1B43D6A8-2486-BF58-4703-D02A4658AB4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47189"/>
          <a:stretch/>
        </p:blipFill>
        <p:spPr>
          <a:xfrm>
            <a:off x="0" y="3251322"/>
            <a:ext cx="12192000" cy="3337801"/>
          </a:xfrm>
          <a:prstGeom prst="rect">
            <a:avLst/>
          </a:prstGeom>
        </p:spPr>
      </p:pic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2A30D2C0-537A-539C-3B4E-E0C87709472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530412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2">
            <a:extLst>
              <a:ext uri="{FF2B5EF4-FFF2-40B4-BE49-F238E27FC236}">
                <a16:creationId xmlns:a16="http://schemas.microsoft.com/office/drawing/2014/main" id="{2D3BA1A6-C250-A322-AD8D-037827FBD3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64871" y="2486535"/>
            <a:ext cx="3796670" cy="1453019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nl-NL" sz="5400" b="1" dirty="0">
                <a:latin typeface="+mj-lt"/>
                <a:ea typeface="+mj-ea"/>
                <a:cs typeface="+mj-cs"/>
              </a:rPr>
              <a:t>Terugblik week 04</a:t>
            </a:r>
          </a:p>
        </p:txBody>
      </p:sp>
    </p:spTree>
    <p:extLst>
      <p:ext uri="{BB962C8B-B14F-4D97-AF65-F5344CB8AC3E}">
        <p14:creationId xmlns:p14="http://schemas.microsoft.com/office/powerpoint/2010/main" val="2942664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3E4576A-9AD7-4630-BEF4-E3AA64752F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37880" y="2069225"/>
            <a:ext cx="6957024" cy="1453019"/>
          </a:xfrm>
        </p:spPr>
        <p:txBody>
          <a:bodyPr>
            <a:normAutofit fontScale="77500" lnSpcReduction="20000"/>
          </a:bodyPr>
          <a:lstStyle/>
          <a:p>
            <a:pPr marL="0" indent="0" algn="ctr">
              <a:buNone/>
            </a:pPr>
            <a:r>
              <a:rPr lang="nl-NL" sz="5400" b="1" dirty="0">
                <a:latin typeface="+mj-lt"/>
                <a:ea typeface="+mj-ea"/>
                <a:cs typeface="+mj-cs"/>
              </a:rPr>
              <a:t>Les </a:t>
            </a:r>
          </a:p>
          <a:p>
            <a:pPr marL="0" indent="0" algn="ctr">
              <a:buNone/>
            </a:pPr>
            <a:r>
              <a:rPr lang="nl-NL" sz="4400" b="1" dirty="0">
                <a:latin typeface="+mj-lt"/>
                <a:ea typeface="+mj-ea"/>
                <a:cs typeface="+mj-cs"/>
              </a:rPr>
              <a:t>Machten van 10 en technische notatie</a:t>
            </a:r>
            <a:endParaRPr lang="nl-NL" sz="4400" b="1" dirty="0"/>
          </a:p>
        </p:txBody>
      </p:sp>
    </p:spTree>
    <p:extLst>
      <p:ext uri="{BB962C8B-B14F-4D97-AF65-F5344CB8AC3E}">
        <p14:creationId xmlns:p14="http://schemas.microsoft.com/office/powerpoint/2010/main" val="15728709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kstvak 7">
            <a:extLst>
              <a:ext uri="{FF2B5EF4-FFF2-40B4-BE49-F238E27FC236}">
                <a16:creationId xmlns:a16="http://schemas.microsoft.com/office/drawing/2014/main" id="{ADB13699-DB50-644C-7A67-E10BCFEA16BE}"/>
              </a:ext>
            </a:extLst>
          </p:cNvPr>
          <p:cNvSpPr txBox="1"/>
          <p:nvPr/>
        </p:nvSpPr>
        <p:spPr>
          <a:xfrm>
            <a:off x="397366" y="306286"/>
            <a:ext cx="206967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l-NL" sz="2400" b="1" dirty="0">
                <a:solidFill>
                  <a:srgbClr val="FF0000"/>
                </a:solidFill>
              </a:rPr>
              <a:t>Uitleg</a:t>
            </a:r>
          </a:p>
        </p:txBody>
      </p:sp>
      <p:pic>
        <p:nvPicPr>
          <p:cNvPr id="16" name="Afbeelding 15">
            <a:extLst>
              <a:ext uri="{FF2B5EF4-FFF2-40B4-BE49-F238E27FC236}">
                <a16:creationId xmlns:a16="http://schemas.microsoft.com/office/drawing/2014/main" id="{0470D718-5522-221F-834F-FBF01C9C79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0870" y="1838069"/>
            <a:ext cx="10258425" cy="1733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35518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FEEB0378-C420-9FD1-3A31-89E079D000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6463" y="1166141"/>
            <a:ext cx="11449050" cy="2095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89067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vak 2">
            <a:extLst>
              <a:ext uri="{FF2B5EF4-FFF2-40B4-BE49-F238E27FC236}">
                <a16:creationId xmlns:a16="http://schemas.microsoft.com/office/drawing/2014/main" id="{0F461895-7ECA-3A16-7168-ADC559F97148}"/>
              </a:ext>
            </a:extLst>
          </p:cNvPr>
          <p:cNvSpPr txBox="1"/>
          <p:nvPr/>
        </p:nvSpPr>
        <p:spPr>
          <a:xfrm>
            <a:off x="1782005" y="2626775"/>
            <a:ext cx="737810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l-NL" dirty="0"/>
              <a:t>waarin het getal voor de macht altijd een getal vanaf  1 tot kleiner dan 10 is.</a:t>
            </a:r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81CD4DD6-6BD1-3149-DDC9-57C31F1CA303}"/>
              </a:ext>
            </a:extLst>
          </p:cNvPr>
          <p:cNvSpPr txBox="1"/>
          <p:nvPr/>
        </p:nvSpPr>
        <p:spPr>
          <a:xfrm>
            <a:off x="648979" y="729972"/>
            <a:ext cx="4217593" cy="5978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1500"/>
              </a:lnSpc>
              <a:spcAft>
                <a:spcPts val="600"/>
              </a:spcAft>
            </a:pPr>
            <a:r>
              <a:rPr lang="nl-NL" sz="24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De wetenschappelijke notatie</a:t>
            </a:r>
            <a:r>
              <a:rPr lang="nl-NL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:   </a:t>
            </a:r>
            <a:r>
              <a:rPr lang="nl-NL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</a:p>
          <a:p>
            <a:pPr>
              <a:lnSpc>
                <a:spcPts val="1500"/>
              </a:lnSpc>
              <a:spcAft>
                <a:spcPts val="600"/>
              </a:spcAft>
            </a:pPr>
            <a:r>
              <a:rPr lang="nl-NL" sz="28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                                        </a:t>
            </a:r>
            <a:endParaRPr lang="nl-NL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2F70007A-C24B-DE01-FAA1-F308793B1975}"/>
              </a:ext>
            </a:extLst>
          </p:cNvPr>
          <p:cNvSpPr txBox="1"/>
          <p:nvPr/>
        </p:nvSpPr>
        <p:spPr>
          <a:xfrm>
            <a:off x="1989639" y="5289494"/>
            <a:ext cx="666341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nl-NL" b="0" i="0" dirty="0">
                <a:solidFill>
                  <a:srgbClr val="555566"/>
                </a:solidFill>
                <a:effectLst/>
                <a:latin typeface="Helvetiva"/>
              </a:rPr>
              <a:t>waarin de exponent van de macht van 10 altijd een drievoud is.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8ADF08A5-D3AC-90E5-B7ED-3C25C21D0848}"/>
              </a:ext>
            </a:extLst>
          </p:cNvPr>
          <p:cNvSpPr txBox="1"/>
          <p:nvPr/>
        </p:nvSpPr>
        <p:spPr>
          <a:xfrm>
            <a:off x="949689" y="3665203"/>
            <a:ext cx="316818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nl-NL" sz="2400" b="1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De technische notatie:</a:t>
            </a:r>
            <a:r>
              <a:rPr lang="nl-NL" sz="2400" b="1" i="0" dirty="0">
                <a:solidFill>
                  <a:srgbClr val="555566"/>
                </a:solidFill>
                <a:effectLst/>
                <a:latin typeface="Helvetiva"/>
              </a:rPr>
              <a:t> </a:t>
            </a:r>
            <a:endParaRPr lang="nl-NL" b="0" i="0" dirty="0">
              <a:solidFill>
                <a:srgbClr val="555566"/>
              </a:solidFill>
              <a:effectLst/>
              <a:latin typeface="Helvetiva"/>
            </a:endParaRPr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C4CCC9A1-88A0-1574-1B59-850D1874AE8E}"/>
              </a:ext>
            </a:extLst>
          </p:cNvPr>
          <p:cNvSpPr txBox="1"/>
          <p:nvPr/>
        </p:nvSpPr>
        <p:spPr>
          <a:xfrm>
            <a:off x="804702" y="1712361"/>
            <a:ext cx="6191377" cy="7902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1500"/>
              </a:lnSpc>
              <a:spcAft>
                <a:spcPts val="600"/>
              </a:spcAft>
            </a:pPr>
            <a:r>
              <a:rPr lang="nl-NL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                                              17000000 </a:t>
            </a:r>
          </a:p>
          <a:p>
            <a:pPr>
              <a:lnSpc>
                <a:spcPts val="1500"/>
              </a:lnSpc>
              <a:spcAft>
                <a:spcPts val="600"/>
              </a:spcAft>
            </a:pPr>
            <a:r>
              <a:rPr lang="nl-NL" sz="28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                                              </a:t>
            </a:r>
            <a:br>
              <a:rPr lang="nl-NL" sz="28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nl-NL" sz="28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                                             </a:t>
            </a:r>
            <a:r>
              <a:rPr lang="nl-NL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= 1,7 </a:t>
            </a:r>
            <a:r>
              <a:rPr lang="nl-NL" sz="2800" dirty="0">
                <a:effectLst/>
                <a:latin typeface="Cambria Math" panose="02040503050406030204" pitchFamily="18" charset="0"/>
                <a:ea typeface="Calibri" panose="020F0502020204030204" pitchFamily="34" charset="0"/>
                <a:cs typeface="Cambria Math" panose="02040503050406030204" pitchFamily="18" charset="0"/>
              </a:rPr>
              <a:t>⋅</a:t>
            </a:r>
            <a:r>
              <a:rPr lang="nl-NL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10</a:t>
            </a:r>
            <a:r>
              <a:rPr lang="nl-NL" sz="2800" baseline="30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7</a:t>
            </a:r>
            <a:endParaRPr lang="nl-NL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kstvak 9">
            <a:extLst>
              <a:ext uri="{FF2B5EF4-FFF2-40B4-BE49-F238E27FC236}">
                <a16:creationId xmlns:a16="http://schemas.microsoft.com/office/drawing/2014/main" id="{7BC69E70-EF6E-9F09-1D78-66F5CEEA34CB}"/>
              </a:ext>
            </a:extLst>
          </p:cNvPr>
          <p:cNvSpPr txBox="1"/>
          <p:nvPr/>
        </p:nvSpPr>
        <p:spPr>
          <a:xfrm>
            <a:off x="4810573" y="3766815"/>
            <a:ext cx="2445047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nl-NL" b="0" i="0" dirty="0">
                <a:solidFill>
                  <a:srgbClr val="555566"/>
                </a:solidFill>
                <a:effectLst/>
                <a:latin typeface="MJXc-TeX-main-R"/>
              </a:rPr>
              <a:t>      </a:t>
            </a:r>
            <a:r>
              <a:rPr lang="nl-NL" sz="2400" b="1" i="0" dirty="0">
                <a:solidFill>
                  <a:srgbClr val="555566"/>
                </a:solidFill>
                <a:effectLst/>
                <a:latin typeface="MJXc-TeX-main-R"/>
              </a:rPr>
              <a:t>17000000   </a:t>
            </a:r>
          </a:p>
          <a:p>
            <a:pPr algn="l"/>
            <a:br>
              <a:rPr lang="nl-NL" sz="2400" b="1" dirty="0">
                <a:solidFill>
                  <a:srgbClr val="555566"/>
                </a:solidFill>
                <a:latin typeface="MJXc-TeX-main-R"/>
              </a:rPr>
            </a:br>
            <a:r>
              <a:rPr lang="nl-NL" sz="2400" b="1" i="0" dirty="0">
                <a:solidFill>
                  <a:srgbClr val="555566"/>
                </a:solidFill>
                <a:effectLst/>
                <a:latin typeface="MJXc-TeX-main-R"/>
              </a:rPr>
              <a:t>=   </a:t>
            </a:r>
            <a:r>
              <a:rPr lang="nl-NL" sz="24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1,7 </a:t>
            </a:r>
            <a:r>
              <a:rPr lang="nl-NL" sz="2400" b="1" dirty="0">
                <a:effectLst/>
                <a:latin typeface="Cambria Math" panose="02040503050406030204" pitchFamily="18" charset="0"/>
                <a:ea typeface="Calibri" panose="020F0502020204030204" pitchFamily="34" charset="0"/>
                <a:cs typeface="Cambria Math" panose="02040503050406030204" pitchFamily="18" charset="0"/>
              </a:rPr>
              <a:t>⋅</a:t>
            </a:r>
            <a:r>
              <a:rPr lang="nl-NL" sz="24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10</a:t>
            </a:r>
            <a:r>
              <a:rPr lang="nl-NL" sz="2400" b="1" baseline="300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6</a:t>
            </a:r>
            <a:r>
              <a:rPr lang="nl-NL" sz="2400" b="1" i="0" dirty="0">
                <a:solidFill>
                  <a:srgbClr val="555566"/>
                </a:solidFill>
                <a:effectLst/>
                <a:latin typeface="Helvetiva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17414765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4" grpId="0"/>
      <p:bldP spid="7" grpId="0"/>
      <p:bldP spid="9" grpId="0"/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3E4576A-9AD7-4630-BEF4-E3AA64752F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5844" y="319061"/>
            <a:ext cx="9401827" cy="1415794"/>
          </a:xfrm>
        </p:spPr>
        <p:txBody>
          <a:bodyPr/>
          <a:lstStyle/>
          <a:p>
            <a:r>
              <a:rPr lang="nl-NL" dirty="0">
                <a:latin typeface="+mj-lt"/>
                <a:ea typeface="+mj-ea"/>
                <a:cs typeface="+mj-cs"/>
              </a:rPr>
              <a:t>Lesmateriaal + Programma</a:t>
            </a:r>
          </a:p>
          <a:p>
            <a:pPr lvl="1"/>
            <a:r>
              <a:rPr lang="nl-NL" b="1" dirty="0">
                <a:latin typeface="+mj-lt"/>
                <a:ea typeface="+mj-ea"/>
                <a:cs typeface="+mj-cs"/>
              </a:rPr>
              <a:t>Website: </a:t>
            </a:r>
            <a:r>
              <a:rPr lang="nl-NL" b="1" dirty="0">
                <a:highlight>
                  <a:srgbClr val="FFFF00"/>
                </a:highlight>
                <a:latin typeface="+mj-lt"/>
                <a:ea typeface="+mj-ea"/>
                <a:cs typeface="+mj-cs"/>
                <a:hlinkClick r:id="rId2"/>
              </a:rPr>
              <a:t>math4all</a:t>
            </a:r>
            <a:r>
              <a:rPr lang="nl-NL" b="1" dirty="0">
                <a:highlight>
                  <a:srgbClr val="FFFF00"/>
                </a:highlight>
                <a:latin typeface="+mj-lt"/>
                <a:ea typeface="+mj-ea"/>
                <a:cs typeface="+mj-cs"/>
              </a:rPr>
              <a:t>  </a:t>
            </a:r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12" name="Afbeelding 11">
            <a:extLst>
              <a:ext uri="{FF2B5EF4-FFF2-40B4-BE49-F238E27FC236}">
                <a16:creationId xmlns:a16="http://schemas.microsoft.com/office/drawing/2014/main" id="{7077DE81-BA72-4BFE-B4B7-D16C11FBC4A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1" t="1532" r="46188" b="86856"/>
          <a:stretch/>
        </p:blipFill>
        <p:spPr>
          <a:xfrm>
            <a:off x="5631180" y="872702"/>
            <a:ext cx="6560820" cy="308511"/>
          </a:xfrm>
          <a:prstGeom prst="rect">
            <a:avLst/>
          </a:prstGeom>
        </p:spPr>
      </p:pic>
      <p:pic>
        <p:nvPicPr>
          <p:cNvPr id="14" name="Afbeelding 13">
            <a:extLst>
              <a:ext uri="{FF2B5EF4-FFF2-40B4-BE49-F238E27FC236}">
                <a16:creationId xmlns:a16="http://schemas.microsoft.com/office/drawing/2014/main" id="{0A7DD960-4D65-4E8E-AF42-14D228E83DE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461" t="18248" r="75993" b="5845"/>
          <a:stretch/>
        </p:blipFill>
        <p:spPr>
          <a:xfrm>
            <a:off x="476634" y="1260042"/>
            <a:ext cx="3731156" cy="2737473"/>
          </a:xfrm>
          <a:prstGeom prst="rect">
            <a:avLst/>
          </a:prstGeom>
        </p:spPr>
      </p:pic>
      <p:pic>
        <p:nvPicPr>
          <p:cNvPr id="18" name="Afbeelding 17">
            <a:extLst>
              <a:ext uri="{FF2B5EF4-FFF2-40B4-BE49-F238E27FC236}">
                <a16:creationId xmlns:a16="http://schemas.microsoft.com/office/drawing/2014/main" id="{9D7A01F9-D855-4C88-AC00-77E30F741A2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4998" t="18019" r="16046" b="4395"/>
          <a:stretch/>
        </p:blipFill>
        <p:spPr>
          <a:xfrm>
            <a:off x="4561479" y="1260041"/>
            <a:ext cx="3069041" cy="2737474"/>
          </a:xfrm>
          <a:prstGeom prst="rect">
            <a:avLst/>
          </a:prstGeom>
        </p:spPr>
      </p:pic>
      <p:pic>
        <p:nvPicPr>
          <p:cNvPr id="4" name="Afbeelding 3">
            <a:extLst>
              <a:ext uri="{FF2B5EF4-FFF2-40B4-BE49-F238E27FC236}">
                <a16:creationId xmlns:a16="http://schemas.microsoft.com/office/drawing/2014/main" id="{B6337925-A4B1-4E6A-AF45-0265E78B01E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3659" t="12875" r="56391" b="12841"/>
          <a:stretch/>
        </p:blipFill>
        <p:spPr>
          <a:xfrm>
            <a:off x="8063903" y="3233743"/>
            <a:ext cx="3651463" cy="3056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28113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3E4576A-9AD7-4630-BEF4-E3AA64752F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5844" y="319061"/>
            <a:ext cx="9401827" cy="1415794"/>
          </a:xfrm>
        </p:spPr>
        <p:txBody>
          <a:bodyPr/>
          <a:lstStyle/>
          <a:p>
            <a:r>
              <a:rPr lang="nl-NL" dirty="0">
                <a:latin typeface="+mj-lt"/>
                <a:ea typeface="+mj-ea"/>
                <a:cs typeface="+mj-cs"/>
              </a:rPr>
              <a:t>Lesmateriaal + Programma</a:t>
            </a:r>
          </a:p>
          <a:p>
            <a:pPr lvl="1"/>
            <a:r>
              <a:rPr lang="nl-NL" b="1" dirty="0">
                <a:latin typeface="+mj-lt"/>
                <a:ea typeface="+mj-ea"/>
                <a:cs typeface="+mj-cs"/>
              </a:rPr>
              <a:t>Link (website): </a:t>
            </a:r>
            <a:r>
              <a:rPr lang="nl-NL" b="1" dirty="0">
                <a:latin typeface="+mj-lt"/>
                <a:ea typeface="+mj-ea"/>
                <a:cs typeface="+mj-cs"/>
                <a:hlinkClick r:id="rId2"/>
              </a:rPr>
              <a:t>www.math4MBO.nl</a:t>
            </a:r>
            <a:r>
              <a:rPr lang="nl-NL" b="1" dirty="0">
                <a:latin typeface="+mj-lt"/>
                <a:ea typeface="+mj-ea"/>
                <a:cs typeface="+mj-cs"/>
              </a:rPr>
              <a:t>  </a:t>
            </a:r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12" name="Afbeelding 11">
            <a:extLst>
              <a:ext uri="{FF2B5EF4-FFF2-40B4-BE49-F238E27FC236}">
                <a16:creationId xmlns:a16="http://schemas.microsoft.com/office/drawing/2014/main" id="{7077DE81-BA72-4BFE-B4B7-D16C11FBC4A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1" t="1532" r="46188" b="86856"/>
          <a:stretch/>
        </p:blipFill>
        <p:spPr>
          <a:xfrm>
            <a:off x="5631180" y="872702"/>
            <a:ext cx="6560820" cy="308511"/>
          </a:xfrm>
          <a:prstGeom prst="rect">
            <a:avLst/>
          </a:prstGeom>
        </p:spPr>
      </p:pic>
      <p:pic>
        <p:nvPicPr>
          <p:cNvPr id="14" name="Afbeelding 13">
            <a:extLst>
              <a:ext uri="{FF2B5EF4-FFF2-40B4-BE49-F238E27FC236}">
                <a16:creationId xmlns:a16="http://schemas.microsoft.com/office/drawing/2014/main" id="{0A7DD960-4D65-4E8E-AF42-14D228E83DE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461" t="18248" r="83048" b="71073"/>
          <a:stretch/>
        </p:blipFill>
        <p:spPr>
          <a:xfrm>
            <a:off x="6560822" y="1797519"/>
            <a:ext cx="3267990" cy="490977"/>
          </a:xfrm>
          <a:prstGeom prst="rect">
            <a:avLst/>
          </a:prstGeom>
        </p:spPr>
      </p:pic>
      <p:sp>
        <p:nvSpPr>
          <p:cNvPr id="26" name="Tekstvak 25">
            <a:extLst>
              <a:ext uri="{FF2B5EF4-FFF2-40B4-BE49-F238E27FC236}">
                <a16:creationId xmlns:a16="http://schemas.microsoft.com/office/drawing/2014/main" id="{78D0BB31-D02B-4399-AA44-E56666AAEF69}"/>
              </a:ext>
            </a:extLst>
          </p:cNvPr>
          <p:cNvSpPr txBox="1"/>
          <p:nvPr/>
        </p:nvSpPr>
        <p:spPr>
          <a:xfrm>
            <a:off x="1464271" y="1212744"/>
            <a:ext cx="2788753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l-NL" sz="3200" b="1" dirty="0">
                <a:latin typeface="+mj-lt"/>
                <a:ea typeface="+mj-ea"/>
                <a:cs typeface="+mj-cs"/>
              </a:rPr>
              <a:t>Periode 01</a:t>
            </a:r>
            <a:endParaRPr lang="nl-NL" sz="3200" b="1" dirty="0"/>
          </a:p>
        </p:txBody>
      </p:sp>
      <p:sp>
        <p:nvSpPr>
          <p:cNvPr id="2" name="Tekstvak 1">
            <a:extLst>
              <a:ext uri="{FF2B5EF4-FFF2-40B4-BE49-F238E27FC236}">
                <a16:creationId xmlns:a16="http://schemas.microsoft.com/office/drawing/2014/main" id="{4240CB4E-98D8-4E97-A467-BE9F57AE43AB}"/>
              </a:ext>
            </a:extLst>
          </p:cNvPr>
          <p:cNvSpPr txBox="1"/>
          <p:nvPr/>
        </p:nvSpPr>
        <p:spPr>
          <a:xfrm>
            <a:off x="2062727" y="2025482"/>
            <a:ext cx="3568453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l-NL" sz="3200" b="1" dirty="0">
                <a:latin typeface="+mj-lt"/>
                <a:ea typeface="+mj-ea"/>
                <a:cs typeface="+mj-cs"/>
              </a:rPr>
              <a:t>Inhoud les Week 05: </a:t>
            </a:r>
            <a:endParaRPr lang="nl-NL" sz="3200" b="1" dirty="0"/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71437381-B952-4390-AF93-00A1946AC578}"/>
              </a:ext>
            </a:extLst>
          </p:cNvPr>
          <p:cNvSpPr txBox="1"/>
          <p:nvPr/>
        </p:nvSpPr>
        <p:spPr>
          <a:xfrm>
            <a:off x="1063674" y="4969279"/>
            <a:ext cx="10136191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l-NL" sz="3200" b="1" dirty="0">
                <a:latin typeface="+mj-lt"/>
                <a:ea typeface="+mj-ea"/>
                <a:cs typeface="+mj-cs"/>
              </a:rPr>
              <a:t>Huiswerk: </a:t>
            </a:r>
          </a:p>
          <a:p>
            <a:r>
              <a:rPr lang="nl-NL" sz="3200" b="1" dirty="0">
                <a:latin typeface="+mj-lt"/>
                <a:ea typeface="+mj-ea"/>
                <a:cs typeface="+mj-cs"/>
              </a:rPr>
              <a:t>Opdracht : 41 t/m 46     (zie wikiwijs voor de opdrachten)</a:t>
            </a:r>
          </a:p>
          <a:p>
            <a:r>
              <a:rPr lang="nl-NL" sz="3200" b="1" dirty="0">
                <a:latin typeface="+mj-lt"/>
                <a:ea typeface="+mj-ea"/>
                <a:cs typeface="+mj-cs"/>
              </a:rPr>
              <a:t>                   </a:t>
            </a:r>
            <a:endParaRPr lang="nl-NL" sz="3200" b="1" dirty="0"/>
          </a:p>
        </p:txBody>
      </p:sp>
      <p:grpSp>
        <p:nvGrpSpPr>
          <p:cNvPr id="9" name="Groep 8">
            <a:extLst>
              <a:ext uri="{FF2B5EF4-FFF2-40B4-BE49-F238E27FC236}">
                <a16:creationId xmlns:a16="http://schemas.microsoft.com/office/drawing/2014/main" id="{D8A81449-338B-8A35-C1FC-B7966773F428}"/>
              </a:ext>
            </a:extLst>
          </p:cNvPr>
          <p:cNvGrpSpPr/>
          <p:nvPr/>
        </p:nvGrpSpPr>
        <p:grpSpPr>
          <a:xfrm>
            <a:off x="6516994" y="1681449"/>
            <a:ext cx="3355645" cy="2426508"/>
            <a:chOff x="6516994" y="1681449"/>
            <a:chExt cx="3355645" cy="2426508"/>
          </a:xfrm>
        </p:grpSpPr>
        <p:pic>
          <p:nvPicPr>
            <p:cNvPr id="6" name="Afbeelding 5">
              <a:extLst>
                <a:ext uri="{FF2B5EF4-FFF2-40B4-BE49-F238E27FC236}">
                  <a16:creationId xmlns:a16="http://schemas.microsoft.com/office/drawing/2014/main" id="{B66262FA-786E-9C42-EB0D-CBA29CA74B5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516994" y="1681449"/>
              <a:ext cx="3355645" cy="2426508"/>
            </a:xfrm>
            <a:prstGeom prst="rect">
              <a:avLst/>
            </a:prstGeom>
          </p:spPr>
        </p:pic>
        <mc:AlternateContent xmlns:mc="http://schemas.openxmlformats.org/markup-compatibility/2006" xmlns:p14="http://schemas.microsoft.com/office/powerpoint/2010/main">
          <mc:Choice Requires="p14">
            <p:contentPart p14:bwMode="auto" r:id="rId5">
              <p14:nvContentPartPr>
                <p14:cNvPr id="7" name="Inkt 6">
                  <a:extLst>
                    <a:ext uri="{FF2B5EF4-FFF2-40B4-BE49-F238E27FC236}">
                      <a16:creationId xmlns:a16="http://schemas.microsoft.com/office/drawing/2014/main" id="{0F1A3750-3043-A2E8-295F-28D76FD18B80}"/>
                    </a:ext>
                  </a:extLst>
                </p14:cNvPr>
                <p14:cNvContentPartPr/>
                <p14:nvPr/>
              </p14:nvContentPartPr>
              <p14:xfrm>
                <a:off x="6651656" y="3643558"/>
                <a:ext cx="2982240" cy="93240"/>
              </p14:xfrm>
            </p:contentPart>
          </mc:Choice>
          <mc:Fallback xmlns="">
            <p:pic>
              <p:nvPicPr>
                <p:cNvPr id="7" name="Inkt 6">
                  <a:extLst>
                    <a:ext uri="{FF2B5EF4-FFF2-40B4-BE49-F238E27FC236}">
                      <a16:creationId xmlns:a16="http://schemas.microsoft.com/office/drawing/2014/main" id="{0F1A3750-3043-A2E8-295F-28D76FD18B80}"/>
                    </a:ext>
                  </a:extLst>
                </p:cNvPr>
                <p:cNvPicPr/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6597649" y="3535973"/>
                  <a:ext cx="3089893" cy="308051"/>
                </a:xfrm>
                <a:prstGeom prst="rect">
                  <a:avLst/>
                </a:prstGeom>
              </p:spPr>
            </p:pic>
          </mc:Fallback>
        </mc:AlternateContent>
      </p:grpSp>
    </p:spTree>
    <p:extLst>
      <p:ext uri="{BB962C8B-B14F-4D97-AF65-F5344CB8AC3E}">
        <p14:creationId xmlns:p14="http://schemas.microsoft.com/office/powerpoint/2010/main" val="15670167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/>
    </p:bld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1810</TotalTime>
  <Words>192</Words>
  <Application>Microsoft Office PowerPoint</Application>
  <PresentationFormat>Breedbeeld</PresentationFormat>
  <Paragraphs>32</Paragraphs>
  <Slides>18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7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18</vt:i4>
      </vt:variant>
    </vt:vector>
  </HeadingPairs>
  <TitlesOfParts>
    <vt:vector size="26" baseType="lpstr">
      <vt:lpstr>Arial</vt:lpstr>
      <vt:lpstr>Calibri</vt:lpstr>
      <vt:lpstr>Calibri Light</vt:lpstr>
      <vt:lpstr>Cambria Math</vt:lpstr>
      <vt:lpstr>Helvetiva</vt:lpstr>
      <vt:lpstr>MJXc-TeX-main-R</vt:lpstr>
      <vt:lpstr>Roboto</vt:lpstr>
      <vt:lpstr>Kantoorthema</vt:lpstr>
      <vt:lpstr> Wiskunde 1-1   MBO 4  Week 05    </vt:lpstr>
      <vt:lpstr>Wiskunde MBO ( Alfa College) 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Wiskunde MBO 4</dc:title>
  <dc:creator>Nazari, Shair</dc:creator>
  <cp:lastModifiedBy>Nazari, Shair</cp:lastModifiedBy>
  <cp:revision>10</cp:revision>
  <dcterms:created xsi:type="dcterms:W3CDTF">2020-09-05T14:33:02Z</dcterms:created>
  <dcterms:modified xsi:type="dcterms:W3CDTF">2022-09-29T09:51:56Z</dcterms:modified>
</cp:coreProperties>
</file>