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568" r:id="rId2"/>
    <p:sldId id="579" r:id="rId3"/>
    <p:sldId id="621" r:id="rId4"/>
    <p:sldId id="582" r:id="rId5"/>
    <p:sldId id="604" r:id="rId6"/>
    <p:sldId id="618" r:id="rId7"/>
    <p:sldId id="619" r:id="rId8"/>
    <p:sldId id="620" r:id="rId9"/>
    <p:sldId id="622" r:id="rId10"/>
    <p:sldId id="624" r:id="rId11"/>
    <p:sldId id="627" r:id="rId12"/>
    <p:sldId id="626" r:id="rId13"/>
    <p:sldId id="628" r:id="rId14"/>
    <p:sldId id="623" r:id="rId15"/>
    <p:sldId id="625" r:id="rId16"/>
    <p:sldId id="629" r:id="rId17"/>
    <p:sldId id="630" r:id="rId18"/>
    <p:sldId id="632" r:id="rId19"/>
    <p:sldId id="631" r:id="rId20"/>
    <p:sldId id="633" r:id="rId21"/>
    <p:sldId id="634" r:id="rId22"/>
    <p:sldId id="615" r:id="rId23"/>
    <p:sldId id="614" r:id="rId2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26D947-04B4-4216-9A3A-1A1FE7F22BFF}" v="25" dt="2022-10-06T10:02:49.4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1" autoAdjust="0"/>
    <p:restoredTop sz="96352" autoAdjust="0"/>
  </p:normalViewPr>
  <p:slideViewPr>
    <p:cSldViewPr snapToGrid="0">
      <p:cViewPr varScale="1">
        <p:scale>
          <a:sx n="94" d="100"/>
          <a:sy n="94" d="100"/>
        </p:scale>
        <p:origin x="68" y="280"/>
      </p:cViewPr>
      <p:guideLst/>
    </p:cSldViewPr>
  </p:slideViewPr>
  <p:outlineViewPr>
    <p:cViewPr>
      <p:scale>
        <a:sx n="33" d="100"/>
        <a:sy n="33" d="100"/>
      </p:scale>
      <p:origin x="0" y="-98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6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zari, Shair" userId="9cd8286b-29ac-44f1-bef1-3aa065f32b13" providerId="ADAL" clId="{B35158FB-70BF-409A-AB1C-52FDA1A1768A}"/>
    <pc:docChg chg="custSel addSld delSld modSld sldOrd">
      <pc:chgData name="Nazari, Shair" userId="9cd8286b-29ac-44f1-bef1-3aa065f32b13" providerId="ADAL" clId="{B35158FB-70BF-409A-AB1C-52FDA1A1768A}" dt="2022-09-28T11:13:44.596" v="57" actId="1076"/>
      <pc:docMkLst>
        <pc:docMk/>
      </pc:docMkLst>
      <pc:sldChg chg="modSp mod">
        <pc:chgData name="Nazari, Shair" userId="9cd8286b-29ac-44f1-bef1-3aa065f32b13" providerId="ADAL" clId="{B35158FB-70BF-409A-AB1C-52FDA1A1768A}" dt="2022-09-28T10:19:55.986" v="1" actId="20577"/>
        <pc:sldMkLst>
          <pc:docMk/>
          <pc:sldMk cId="3632327712" sldId="568"/>
        </pc:sldMkLst>
        <pc:spChg chg="mod">
          <ac:chgData name="Nazari, Shair" userId="9cd8286b-29ac-44f1-bef1-3aa065f32b13" providerId="ADAL" clId="{B35158FB-70BF-409A-AB1C-52FDA1A1768A}" dt="2022-09-28T10:19:55.986" v="1" actId="20577"/>
          <ac:spMkLst>
            <pc:docMk/>
            <pc:sldMk cId="3632327712" sldId="568"/>
            <ac:spMk id="2" creationId="{00000000-0000-0000-0000-000000000000}"/>
          </ac:spMkLst>
        </pc:spChg>
      </pc:sldChg>
      <pc:sldChg chg="modSp mod">
        <pc:chgData name="Nazari, Shair" userId="9cd8286b-29ac-44f1-bef1-3aa065f32b13" providerId="ADAL" clId="{B35158FB-70BF-409A-AB1C-52FDA1A1768A}" dt="2022-09-28T10:22:09.170" v="18" actId="20577"/>
        <pc:sldMkLst>
          <pc:docMk/>
          <pc:sldMk cId="1567016727" sldId="582"/>
        </pc:sldMkLst>
        <pc:spChg chg="mod">
          <ac:chgData name="Nazari, Shair" userId="9cd8286b-29ac-44f1-bef1-3aa065f32b13" providerId="ADAL" clId="{B35158FB-70BF-409A-AB1C-52FDA1A1768A}" dt="2022-09-28T10:21:54.537" v="10" actId="20577"/>
          <ac:spMkLst>
            <pc:docMk/>
            <pc:sldMk cId="1567016727" sldId="582"/>
            <ac:spMk id="2" creationId="{4240CB4E-98D8-4E97-A467-BE9F57AE43AB}"/>
          </ac:spMkLst>
        </pc:spChg>
        <pc:spChg chg="mod">
          <ac:chgData name="Nazari, Shair" userId="9cd8286b-29ac-44f1-bef1-3aa065f32b13" providerId="ADAL" clId="{B35158FB-70BF-409A-AB1C-52FDA1A1768A}" dt="2022-09-28T10:22:09.170" v="18" actId="20577"/>
          <ac:spMkLst>
            <pc:docMk/>
            <pc:sldMk cId="1567016727" sldId="582"/>
            <ac:spMk id="8" creationId="{71437381-B952-4390-AF93-00A1946AC578}"/>
          </ac:spMkLst>
        </pc:spChg>
        <pc:inkChg chg="mod">
          <ac:chgData name="Nazari, Shair" userId="9cd8286b-29ac-44f1-bef1-3aa065f32b13" providerId="ADAL" clId="{B35158FB-70BF-409A-AB1C-52FDA1A1768A}" dt="2022-09-28T10:21:49.740" v="8" actId="1076"/>
          <ac:inkMkLst>
            <pc:docMk/>
            <pc:sldMk cId="1567016727" sldId="582"/>
            <ac:inkMk id="7" creationId="{0F1A3750-3043-A2E8-295F-28D76FD18B80}"/>
          </ac:inkMkLst>
        </pc:inkChg>
      </pc:sldChg>
      <pc:sldChg chg="ord">
        <pc:chgData name="Nazari, Shair" userId="9cd8286b-29ac-44f1-bef1-3aa065f32b13" providerId="ADAL" clId="{B35158FB-70BF-409A-AB1C-52FDA1A1768A}" dt="2022-09-28T10:21:15.098" v="3"/>
        <pc:sldMkLst>
          <pc:docMk/>
          <pc:sldMk cId="1572870926" sldId="598"/>
        </pc:sldMkLst>
      </pc:sldChg>
      <pc:sldChg chg="del">
        <pc:chgData name="Nazari, Shair" userId="9cd8286b-29ac-44f1-bef1-3aa065f32b13" providerId="ADAL" clId="{B35158FB-70BF-409A-AB1C-52FDA1A1768A}" dt="2022-09-28T10:21:29.648" v="5" actId="47"/>
        <pc:sldMkLst>
          <pc:docMk/>
          <pc:sldMk cId="418562078" sldId="602"/>
        </pc:sldMkLst>
      </pc:sldChg>
      <pc:sldChg chg="del">
        <pc:chgData name="Nazari, Shair" userId="9cd8286b-29ac-44f1-bef1-3aa065f32b13" providerId="ADAL" clId="{B35158FB-70BF-409A-AB1C-52FDA1A1768A}" dt="2022-09-28T10:21:29.648" v="5" actId="47"/>
        <pc:sldMkLst>
          <pc:docMk/>
          <pc:sldMk cId="3440680941" sldId="603"/>
        </pc:sldMkLst>
      </pc:sldChg>
      <pc:sldChg chg="addSp delSp modSp mod ord">
        <pc:chgData name="Nazari, Shair" userId="9cd8286b-29ac-44f1-bef1-3aa065f32b13" providerId="ADAL" clId="{B35158FB-70BF-409A-AB1C-52FDA1A1768A}" dt="2022-09-28T11:13:44.596" v="57" actId="1076"/>
        <pc:sldMkLst>
          <pc:docMk/>
          <pc:sldMk cId="568294310" sldId="604"/>
        </pc:sldMkLst>
        <pc:spChg chg="del mod">
          <ac:chgData name="Nazari, Shair" userId="9cd8286b-29ac-44f1-bef1-3aa065f32b13" providerId="ADAL" clId="{B35158FB-70BF-409A-AB1C-52FDA1A1768A}" dt="2022-09-28T11:13:18.071" v="49" actId="478"/>
          <ac:spMkLst>
            <pc:docMk/>
            <pc:sldMk cId="568294310" sldId="604"/>
            <ac:spMk id="3" creationId="{3AABB798-A645-214F-23FA-DBD3C0381070}"/>
          </ac:spMkLst>
        </pc:spChg>
        <pc:spChg chg="del mod">
          <ac:chgData name="Nazari, Shair" userId="9cd8286b-29ac-44f1-bef1-3aa065f32b13" providerId="ADAL" clId="{B35158FB-70BF-409A-AB1C-52FDA1A1768A}" dt="2022-09-28T11:13:22.208" v="51" actId="478"/>
          <ac:spMkLst>
            <pc:docMk/>
            <pc:sldMk cId="568294310" sldId="604"/>
            <ac:spMk id="5" creationId="{6E82935D-75B6-D58E-0170-552BB9E39E70}"/>
          </ac:spMkLst>
        </pc:spChg>
        <pc:spChg chg="add mod">
          <ac:chgData name="Nazari, Shair" userId="9cd8286b-29ac-44f1-bef1-3aa065f32b13" providerId="ADAL" clId="{B35158FB-70BF-409A-AB1C-52FDA1A1768A}" dt="2022-09-28T11:13:44.596" v="57" actId="1076"/>
          <ac:spMkLst>
            <pc:docMk/>
            <pc:sldMk cId="568294310" sldId="604"/>
            <ac:spMk id="6" creationId="{E2342B5B-CB3D-E0B4-5F9F-09D8DD7D8A4F}"/>
          </ac:spMkLst>
        </pc:spChg>
        <pc:spChg chg="del mod">
          <ac:chgData name="Nazari, Shair" userId="9cd8286b-29ac-44f1-bef1-3aa065f32b13" providerId="ADAL" clId="{B35158FB-70BF-409A-AB1C-52FDA1A1768A}" dt="2022-09-28T11:13:25.487" v="53" actId="478"/>
          <ac:spMkLst>
            <pc:docMk/>
            <pc:sldMk cId="568294310" sldId="604"/>
            <ac:spMk id="7" creationId="{F68F02FB-4FF7-563C-CDBE-5BC28CA138C8}"/>
          </ac:spMkLst>
        </pc:spChg>
        <pc:spChg chg="mod">
          <ac:chgData name="Nazari, Shair" userId="9cd8286b-29ac-44f1-bef1-3aa065f32b13" providerId="ADAL" clId="{B35158FB-70BF-409A-AB1C-52FDA1A1768A}" dt="2022-09-28T11:13:10.047" v="47"/>
          <ac:spMkLst>
            <pc:docMk/>
            <pc:sldMk cId="568294310" sldId="604"/>
            <ac:spMk id="8" creationId="{650848B4-B4E1-DEF0-6697-3A946614E976}"/>
          </ac:spMkLst>
        </pc:spChg>
      </pc:sldChg>
      <pc:sldChg chg="del">
        <pc:chgData name="Nazari, Shair" userId="9cd8286b-29ac-44f1-bef1-3aa065f32b13" providerId="ADAL" clId="{B35158FB-70BF-409A-AB1C-52FDA1A1768A}" dt="2022-09-28T10:21:29.648" v="5" actId="47"/>
        <pc:sldMkLst>
          <pc:docMk/>
          <pc:sldMk cId="458556134" sldId="605"/>
        </pc:sldMkLst>
      </pc:sldChg>
      <pc:sldChg chg="ord">
        <pc:chgData name="Nazari, Shair" userId="9cd8286b-29ac-44f1-bef1-3aa065f32b13" providerId="ADAL" clId="{B35158FB-70BF-409A-AB1C-52FDA1A1768A}" dt="2022-09-28T10:21:15.098" v="3"/>
        <pc:sldMkLst>
          <pc:docMk/>
          <pc:sldMk cId="2043551882" sldId="606"/>
        </pc:sldMkLst>
      </pc:sldChg>
      <pc:sldChg chg="del">
        <pc:chgData name="Nazari, Shair" userId="9cd8286b-29ac-44f1-bef1-3aa065f32b13" providerId="ADAL" clId="{B35158FB-70BF-409A-AB1C-52FDA1A1768A}" dt="2022-09-28T10:21:22.310" v="4" actId="47"/>
        <pc:sldMkLst>
          <pc:docMk/>
          <pc:sldMk cId="1258179616" sldId="608"/>
        </pc:sldMkLst>
      </pc:sldChg>
      <pc:sldChg chg="ord">
        <pc:chgData name="Nazari, Shair" userId="9cd8286b-29ac-44f1-bef1-3aa065f32b13" providerId="ADAL" clId="{B35158FB-70BF-409A-AB1C-52FDA1A1768A}" dt="2022-09-28T10:21:15.098" v="3"/>
        <pc:sldMkLst>
          <pc:docMk/>
          <pc:sldMk cId="3548906793" sldId="616"/>
        </pc:sldMkLst>
      </pc:sldChg>
      <pc:sldChg chg="ord">
        <pc:chgData name="Nazari, Shair" userId="9cd8286b-29ac-44f1-bef1-3aa065f32b13" providerId="ADAL" clId="{B35158FB-70BF-409A-AB1C-52FDA1A1768A}" dt="2022-09-28T10:21:15.098" v="3"/>
        <pc:sldMkLst>
          <pc:docMk/>
          <pc:sldMk cId="1741476503" sldId="617"/>
        </pc:sldMkLst>
      </pc:sldChg>
      <pc:sldChg chg="addSp modSp mod">
        <pc:chgData name="Nazari, Shair" userId="9cd8286b-29ac-44f1-bef1-3aa065f32b13" providerId="ADAL" clId="{B35158FB-70BF-409A-AB1C-52FDA1A1768A}" dt="2022-09-28T10:29:15.618" v="23" actId="1076"/>
        <pc:sldMkLst>
          <pc:docMk/>
          <pc:sldMk cId="3676218586" sldId="618"/>
        </pc:sldMkLst>
        <pc:picChg chg="add mod">
          <ac:chgData name="Nazari, Shair" userId="9cd8286b-29ac-44f1-bef1-3aa065f32b13" providerId="ADAL" clId="{B35158FB-70BF-409A-AB1C-52FDA1A1768A}" dt="2022-09-28T10:29:15.618" v="23" actId="1076"/>
          <ac:picMkLst>
            <pc:docMk/>
            <pc:sldMk cId="3676218586" sldId="618"/>
            <ac:picMk id="3" creationId="{ADBBB4DB-C8CB-A58F-84C4-AFE92E7877C8}"/>
          </ac:picMkLst>
        </pc:picChg>
      </pc:sldChg>
      <pc:sldChg chg="addSp modSp mod">
        <pc:chgData name="Nazari, Shair" userId="9cd8286b-29ac-44f1-bef1-3aa065f32b13" providerId="ADAL" clId="{B35158FB-70BF-409A-AB1C-52FDA1A1768A}" dt="2022-09-28T10:33:42.192" v="30" actId="20577"/>
        <pc:sldMkLst>
          <pc:docMk/>
          <pc:sldMk cId="2616059001" sldId="619"/>
        </pc:sldMkLst>
        <pc:spChg chg="add mod">
          <ac:chgData name="Nazari, Shair" userId="9cd8286b-29ac-44f1-bef1-3aa065f32b13" providerId="ADAL" clId="{B35158FB-70BF-409A-AB1C-52FDA1A1768A}" dt="2022-09-28T10:33:42.192" v="30" actId="20577"/>
          <ac:spMkLst>
            <pc:docMk/>
            <pc:sldMk cId="2616059001" sldId="619"/>
            <ac:spMk id="5" creationId="{16DD33DE-93B4-754D-44DF-6959590E177A}"/>
          </ac:spMkLst>
        </pc:spChg>
        <pc:picChg chg="add mod">
          <ac:chgData name="Nazari, Shair" userId="9cd8286b-29ac-44f1-bef1-3aa065f32b13" providerId="ADAL" clId="{B35158FB-70BF-409A-AB1C-52FDA1A1768A}" dt="2022-09-28T10:33:13.625" v="25" actId="1076"/>
          <ac:picMkLst>
            <pc:docMk/>
            <pc:sldMk cId="2616059001" sldId="619"/>
            <ac:picMk id="3" creationId="{6F6E2BF2-4CB4-767F-EF1F-ACAB7725B5C0}"/>
          </ac:picMkLst>
        </pc:picChg>
      </pc:sldChg>
      <pc:sldChg chg="addSp modSp mod">
        <pc:chgData name="Nazari, Shair" userId="9cd8286b-29ac-44f1-bef1-3aa065f32b13" providerId="ADAL" clId="{B35158FB-70BF-409A-AB1C-52FDA1A1768A}" dt="2022-09-28T11:00:19.931" v="35" actId="14100"/>
        <pc:sldMkLst>
          <pc:docMk/>
          <pc:sldMk cId="3656610691" sldId="620"/>
        </pc:sldMkLst>
        <pc:picChg chg="add mod">
          <ac:chgData name="Nazari, Shair" userId="9cd8286b-29ac-44f1-bef1-3aa065f32b13" providerId="ADAL" clId="{B35158FB-70BF-409A-AB1C-52FDA1A1768A}" dt="2022-09-28T11:00:19.931" v="35" actId="14100"/>
          <ac:picMkLst>
            <pc:docMk/>
            <pc:sldMk cId="3656610691" sldId="620"/>
            <ac:picMk id="3" creationId="{C23FFABE-7BB4-E899-DDDD-AF80F593C361}"/>
          </ac:picMkLst>
        </pc:picChg>
      </pc:sldChg>
      <pc:sldChg chg="modSp mod">
        <pc:chgData name="Nazari, Shair" userId="9cd8286b-29ac-44f1-bef1-3aa065f32b13" providerId="ADAL" clId="{B35158FB-70BF-409A-AB1C-52FDA1A1768A}" dt="2022-09-28T10:21:34.987" v="7" actId="20577"/>
        <pc:sldMkLst>
          <pc:docMk/>
          <pc:sldMk cId="294266426" sldId="621"/>
        </pc:sldMkLst>
        <pc:spChg chg="mod">
          <ac:chgData name="Nazari, Shair" userId="9cd8286b-29ac-44f1-bef1-3aa065f32b13" providerId="ADAL" clId="{B35158FB-70BF-409A-AB1C-52FDA1A1768A}" dt="2022-09-28T10:21:34.987" v="7" actId="20577"/>
          <ac:spMkLst>
            <pc:docMk/>
            <pc:sldMk cId="294266426" sldId="621"/>
            <ac:spMk id="2" creationId="{2D3BA1A6-C250-A322-AD8D-037827FBD3E8}"/>
          </ac:spMkLst>
        </pc:spChg>
      </pc:sldChg>
      <pc:sldChg chg="addSp modSp add mod">
        <pc:chgData name="Nazari, Shair" userId="9cd8286b-29ac-44f1-bef1-3aa065f32b13" providerId="ADAL" clId="{B35158FB-70BF-409A-AB1C-52FDA1A1768A}" dt="2022-09-28T11:01:38.839" v="41" actId="1076"/>
        <pc:sldMkLst>
          <pc:docMk/>
          <pc:sldMk cId="3970157171" sldId="622"/>
        </pc:sldMkLst>
        <pc:picChg chg="add mod">
          <ac:chgData name="Nazari, Shair" userId="9cd8286b-29ac-44f1-bef1-3aa065f32b13" providerId="ADAL" clId="{B35158FB-70BF-409A-AB1C-52FDA1A1768A}" dt="2022-09-28T11:01:06.359" v="38" actId="1076"/>
          <ac:picMkLst>
            <pc:docMk/>
            <pc:sldMk cId="3970157171" sldId="622"/>
            <ac:picMk id="3" creationId="{4CD7F7F4-0477-E955-166C-11611839CB72}"/>
          </ac:picMkLst>
        </pc:picChg>
        <pc:picChg chg="add mod">
          <ac:chgData name="Nazari, Shair" userId="9cd8286b-29ac-44f1-bef1-3aa065f32b13" providerId="ADAL" clId="{B35158FB-70BF-409A-AB1C-52FDA1A1768A}" dt="2022-09-28T11:01:38.839" v="41" actId="1076"/>
          <ac:picMkLst>
            <pc:docMk/>
            <pc:sldMk cId="3970157171" sldId="622"/>
            <ac:picMk id="5" creationId="{443FE8CF-50F5-EB49-F5AC-36B371B3B3F8}"/>
          </ac:picMkLst>
        </pc:picChg>
      </pc:sldChg>
      <pc:sldChg chg="add">
        <pc:chgData name="Nazari, Shair" userId="9cd8286b-29ac-44f1-bef1-3aa065f32b13" providerId="ADAL" clId="{B35158FB-70BF-409A-AB1C-52FDA1A1768A}" dt="2022-09-28T11:00:23.643" v="36" actId="2890"/>
        <pc:sldMkLst>
          <pc:docMk/>
          <pc:sldMk cId="1575397404" sldId="623"/>
        </pc:sldMkLst>
      </pc:sldChg>
      <pc:sldChg chg="addSp modSp add">
        <pc:chgData name="Nazari, Shair" userId="9cd8286b-29ac-44f1-bef1-3aa065f32b13" providerId="ADAL" clId="{B35158FB-70BF-409A-AB1C-52FDA1A1768A}" dt="2022-09-28T11:11:05.891" v="46" actId="1076"/>
        <pc:sldMkLst>
          <pc:docMk/>
          <pc:sldMk cId="1943127782" sldId="624"/>
        </pc:sldMkLst>
        <pc:picChg chg="add mod">
          <ac:chgData name="Nazari, Shair" userId="9cd8286b-29ac-44f1-bef1-3aa065f32b13" providerId="ADAL" clId="{B35158FB-70BF-409A-AB1C-52FDA1A1768A}" dt="2022-09-28T11:11:05.891" v="46" actId="1076"/>
          <ac:picMkLst>
            <pc:docMk/>
            <pc:sldMk cId="1943127782" sldId="624"/>
            <ac:picMk id="1026" creationId="{CD573F63-641C-2F26-C8C4-77352EB4440D}"/>
          </ac:picMkLst>
        </pc:picChg>
      </pc:sldChg>
    </pc:docChg>
  </pc:docChgLst>
  <pc:docChgLst>
    <pc:chgData name="Nazari, Shair" userId="9cd8286b-29ac-44f1-bef1-3aa065f32b13" providerId="ADAL" clId="{328AFF53-4FCD-41DE-9C68-4B7E0A551A39}"/>
    <pc:docChg chg="modSld">
      <pc:chgData name="Nazari, Shair" userId="9cd8286b-29ac-44f1-bef1-3aa065f32b13" providerId="ADAL" clId="{328AFF53-4FCD-41DE-9C68-4B7E0A551A39}" dt="2022-09-29T09:51:52.320" v="3" actId="20577"/>
      <pc:docMkLst>
        <pc:docMk/>
      </pc:docMkLst>
      <pc:sldChg chg="modSp">
        <pc:chgData name="Nazari, Shair" userId="9cd8286b-29ac-44f1-bef1-3aa065f32b13" providerId="ADAL" clId="{328AFF53-4FCD-41DE-9C68-4B7E0A551A39}" dt="2022-09-29T09:51:52.320" v="3" actId="20577"/>
        <pc:sldMkLst>
          <pc:docMk/>
          <pc:sldMk cId="1567016727" sldId="582"/>
        </pc:sldMkLst>
        <pc:spChg chg="mod">
          <ac:chgData name="Nazari, Shair" userId="9cd8286b-29ac-44f1-bef1-3aa065f32b13" providerId="ADAL" clId="{328AFF53-4FCD-41DE-9C68-4B7E0A551A39}" dt="2022-09-29T09:51:52.320" v="3" actId="20577"/>
          <ac:spMkLst>
            <pc:docMk/>
            <pc:sldMk cId="1567016727" sldId="582"/>
            <ac:spMk id="8" creationId="{71437381-B952-4390-AF93-00A1946AC578}"/>
          </ac:spMkLst>
        </pc:spChg>
      </pc:sldChg>
    </pc:docChg>
  </pc:docChgLst>
  <pc:docChgLst>
    <pc:chgData name="Nazari, Shair" userId="9cd8286b-29ac-44f1-bef1-3aa065f32b13" providerId="ADAL" clId="{BD26D947-04B4-4216-9A3A-1A1FE7F22BFF}"/>
    <pc:docChg chg="undo custSel addSld delSld modSld sldOrd">
      <pc:chgData name="Nazari, Shair" userId="9cd8286b-29ac-44f1-bef1-3aa065f32b13" providerId="ADAL" clId="{BD26D947-04B4-4216-9A3A-1A1FE7F22BFF}" dt="2022-10-06T10:02:56.138" v="189" actId="478"/>
      <pc:docMkLst>
        <pc:docMk/>
      </pc:docMkLst>
      <pc:sldChg chg="modSp mod">
        <pc:chgData name="Nazari, Shair" userId="9cd8286b-29ac-44f1-bef1-3aa065f32b13" providerId="ADAL" clId="{BD26D947-04B4-4216-9A3A-1A1FE7F22BFF}" dt="2022-10-06T09:07:33.685" v="1" actId="20577"/>
        <pc:sldMkLst>
          <pc:docMk/>
          <pc:sldMk cId="3632327712" sldId="568"/>
        </pc:sldMkLst>
        <pc:spChg chg="mod">
          <ac:chgData name="Nazari, Shair" userId="9cd8286b-29ac-44f1-bef1-3aa065f32b13" providerId="ADAL" clId="{BD26D947-04B4-4216-9A3A-1A1FE7F22BFF}" dt="2022-10-06T09:07:33.685" v="1" actId="20577"/>
          <ac:spMkLst>
            <pc:docMk/>
            <pc:sldMk cId="3632327712" sldId="568"/>
            <ac:spMk id="2" creationId="{00000000-0000-0000-0000-000000000000}"/>
          </ac:spMkLst>
        </pc:spChg>
      </pc:sldChg>
      <pc:sldChg chg="del">
        <pc:chgData name="Nazari, Shair" userId="9cd8286b-29ac-44f1-bef1-3aa065f32b13" providerId="ADAL" clId="{BD26D947-04B4-4216-9A3A-1A1FE7F22BFF}" dt="2022-10-06T09:08:30.227" v="5" actId="47"/>
        <pc:sldMkLst>
          <pc:docMk/>
          <pc:sldMk cId="3152811306" sldId="580"/>
        </pc:sldMkLst>
      </pc:sldChg>
      <pc:sldChg chg="del">
        <pc:chgData name="Nazari, Shair" userId="9cd8286b-29ac-44f1-bef1-3aa065f32b13" providerId="ADAL" clId="{BD26D947-04B4-4216-9A3A-1A1FE7F22BFF}" dt="2022-10-06T09:08:02.077" v="4" actId="47"/>
        <pc:sldMkLst>
          <pc:docMk/>
          <pc:sldMk cId="1572870926" sldId="598"/>
        </pc:sldMkLst>
      </pc:sldChg>
      <pc:sldChg chg="del">
        <pc:chgData name="Nazari, Shair" userId="9cd8286b-29ac-44f1-bef1-3aa065f32b13" providerId="ADAL" clId="{BD26D947-04B4-4216-9A3A-1A1FE7F22BFF}" dt="2022-10-06T09:08:02.077" v="4" actId="47"/>
        <pc:sldMkLst>
          <pc:docMk/>
          <pc:sldMk cId="2043551882" sldId="606"/>
        </pc:sldMkLst>
      </pc:sldChg>
      <pc:sldChg chg="del">
        <pc:chgData name="Nazari, Shair" userId="9cd8286b-29ac-44f1-bef1-3aa065f32b13" providerId="ADAL" clId="{BD26D947-04B4-4216-9A3A-1A1FE7F22BFF}" dt="2022-10-06T09:08:02.077" v="4" actId="47"/>
        <pc:sldMkLst>
          <pc:docMk/>
          <pc:sldMk cId="3548906793" sldId="616"/>
        </pc:sldMkLst>
      </pc:sldChg>
      <pc:sldChg chg="del">
        <pc:chgData name="Nazari, Shair" userId="9cd8286b-29ac-44f1-bef1-3aa065f32b13" providerId="ADAL" clId="{BD26D947-04B4-4216-9A3A-1A1FE7F22BFF}" dt="2022-10-06T09:08:02.077" v="4" actId="47"/>
        <pc:sldMkLst>
          <pc:docMk/>
          <pc:sldMk cId="1741476503" sldId="617"/>
        </pc:sldMkLst>
      </pc:sldChg>
      <pc:sldChg chg="modSp mod">
        <pc:chgData name="Nazari, Shair" userId="9cd8286b-29ac-44f1-bef1-3aa065f32b13" providerId="ADAL" clId="{BD26D947-04B4-4216-9A3A-1A1FE7F22BFF}" dt="2022-10-06T09:07:39.693" v="3" actId="20577"/>
        <pc:sldMkLst>
          <pc:docMk/>
          <pc:sldMk cId="294266426" sldId="621"/>
        </pc:sldMkLst>
        <pc:spChg chg="mod">
          <ac:chgData name="Nazari, Shair" userId="9cd8286b-29ac-44f1-bef1-3aa065f32b13" providerId="ADAL" clId="{BD26D947-04B4-4216-9A3A-1A1FE7F22BFF}" dt="2022-10-06T09:07:39.693" v="3" actId="20577"/>
          <ac:spMkLst>
            <pc:docMk/>
            <pc:sldMk cId="294266426" sldId="621"/>
            <ac:spMk id="2" creationId="{2D3BA1A6-C250-A322-AD8D-037827FBD3E8}"/>
          </ac:spMkLst>
        </pc:spChg>
      </pc:sldChg>
      <pc:sldChg chg="addSp modSp mod">
        <pc:chgData name="Nazari, Shair" userId="9cd8286b-29ac-44f1-bef1-3aa065f32b13" providerId="ADAL" clId="{BD26D947-04B4-4216-9A3A-1A1FE7F22BFF}" dt="2022-10-06T09:16:56.259" v="89" actId="14100"/>
        <pc:sldMkLst>
          <pc:docMk/>
          <pc:sldMk cId="1575397404" sldId="623"/>
        </pc:sldMkLst>
        <pc:picChg chg="add mod">
          <ac:chgData name="Nazari, Shair" userId="9cd8286b-29ac-44f1-bef1-3aa065f32b13" providerId="ADAL" clId="{BD26D947-04B4-4216-9A3A-1A1FE7F22BFF}" dt="2022-10-06T09:16:56.259" v="89" actId="14100"/>
          <ac:picMkLst>
            <pc:docMk/>
            <pc:sldMk cId="1575397404" sldId="623"/>
            <ac:picMk id="2" creationId="{21B77FC7-7E4A-D88C-C3DB-65801AD33E19}"/>
          </ac:picMkLst>
        </pc:picChg>
      </pc:sldChg>
      <pc:sldChg chg="ord">
        <pc:chgData name="Nazari, Shair" userId="9cd8286b-29ac-44f1-bef1-3aa065f32b13" providerId="ADAL" clId="{BD26D947-04B4-4216-9A3A-1A1FE7F22BFF}" dt="2022-10-06T09:09:19.057" v="7"/>
        <pc:sldMkLst>
          <pc:docMk/>
          <pc:sldMk cId="1943127782" sldId="624"/>
        </pc:sldMkLst>
      </pc:sldChg>
      <pc:sldChg chg="addSp modSp add mod">
        <pc:chgData name="Nazari, Shair" userId="9cd8286b-29ac-44f1-bef1-3aa065f32b13" providerId="ADAL" clId="{BD26D947-04B4-4216-9A3A-1A1FE7F22BFF}" dt="2022-10-06T09:17:56.341" v="92" actId="14100"/>
        <pc:sldMkLst>
          <pc:docMk/>
          <pc:sldMk cId="4130067716" sldId="625"/>
        </pc:sldMkLst>
        <pc:picChg chg="add mod">
          <ac:chgData name="Nazari, Shair" userId="9cd8286b-29ac-44f1-bef1-3aa065f32b13" providerId="ADAL" clId="{BD26D947-04B4-4216-9A3A-1A1FE7F22BFF}" dt="2022-10-06T09:17:56.341" v="92" actId="14100"/>
          <ac:picMkLst>
            <pc:docMk/>
            <pc:sldMk cId="4130067716" sldId="625"/>
            <ac:picMk id="2" creationId="{C4446604-8BDC-FCD7-D11A-441DBF4B64B6}"/>
          </ac:picMkLst>
        </pc:picChg>
      </pc:sldChg>
      <pc:sldChg chg="addSp delSp modSp add mod ord delAnim">
        <pc:chgData name="Nazari, Shair" userId="9cd8286b-29ac-44f1-bef1-3aa065f32b13" providerId="ADAL" clId="{BD26D947-04B4-4216-9A3A-1A1FE7F22BFF}" dt="2022-10-06T09:12:14.444" v="55"/>
        <pc:sldMkLst>
          <pc:docMk/>
          <pc:sldMk cId="2547211679" sldId="626"/>
        </pc:sldMkLst>
        <pc:spChg chg="mod">
          <ac:chgData name="Nazari, Shair" userId="9cd8286b-29ac-44f1-bef1-3aa065f32b13" providerId="ADAL" clId="{BD26D947-04B4-4216-9A3A-1A1FE7F22BFF}" dt="2022-10-06T09:09:32.039" v="11" actId="20577"/>
          <ac:spMkLst>
            <pc:docMk/>
            <pc:sldMk cId="2547211679" sldId="626"/>
            <ac:spMk id="2" creationId="{4240CB4E-98D8-4E97-A467-BE9F57AE43AB}"/>
          </ac:spMkLst>
        </pc:spChg>
        <pc:spChg chg="mod">
          <ac:chgData name="Nazari, Shair" userId="9cd8286b-29ac-44f1-bef1-3aa065f32b13" providerId="ADAL" clId="{BD26D947-04B4-4216-9A3A-1A1FE7F22BFF}" dt="2022-10-06T09:11:34.082" v="30" actId="20577"/>
          <ac:spMkLst>
            <pc:docMk/>
            <pc:sldMk cId="2547211679" sldId="626"/>
            <ac:spMk id="8" creationId="{71437381-B952-4390-AF93-00A1946AC578}"/>
          </ac:spMkLst>
        </pc:spChg>
        <pc:grpChg chg="add del">
          <ac:chgData name="Nazari, Shair" userId="9cd8286b-29ac-44f1-bef1-3aa065f32b13" providerId="ADAL" clId="{BD26D947-04B4-4216-9A3A-1A1FE7F22BFF}" dt="2022-10-06T09:10:50.902" v="16" actId="21"/>
          <ac:grpSpMkLst>
            <pc:docMk/>
            <pc:sldMk cId="2547211679" sldId="626"/>
            <ac:grpSpMk id="9" creationId="{D8A81449-338B-8A35-C1FC-B7966773F428}"/>
          </ac:grpSpMkLst>
        </pc:grpChg>
        <pc:picChg chg="add del mod">
          <ac:chgData name="Nazari, Shair" userId="9cd8286b-29ac-44f1-bef1-3aa065f32b13" providerId="ADAL" clId="{BD26D947-04B4-4216-9A3A-1A1FE7F22BFF}" dt="2022-10-06T09:11:02.488" v="19"/>
          <ac:picMkLst>
            <pc:docMk/>
            <pc:sldMk cId="2547211679" sldId="626"/>
            <ac:picMk id="4" creationId="{67048B12-A77A-EE7F-CA2E-A360E8E44308}"/>
          </ac:picMkLst>
        </pc:picChg>
        <pc:picChg chg="del topLvl">
          <ac:chgData name="Nazari, Shair" userId="9cd8286b-29ac-44f1-bef1-3aa065f32b13" providerId="ADAL" clId="{BD26D947-04B4-4216-9A3A-1A1FE7F22BFF}" dt="2022-10-06T09:10:50.902" v="16" actId="21"/>
          <ac:picMkLst>
            <pc:docMk/>
            <pc:sldMk cId="2547211679" sldId="626"/>
            <ac:picMk id="6" creationId="{B66262FA-786E-9C42-EB0D-CBA29CA74B52}"/>
          </ac:picMkLst>
        </pc:picChg>
        <pc:picChg chg="add mod">
          <ac:chgData name="Nazari, Shair" userId="9cd8286b-29ac-44f1-bef1-3aa065f32b13" providerId="ADAL" clId="{BD26D947-04B4-4216-9A3A-1A1FE7F22BFF}" dt="2022-10-06T09:11:16.178" v="21" actId="1076"/>
          <ac:picMkLst>
            <pc:docMk/>
            <pc:sldMk cId="2547211679" sldId="626"/>
            <ac:picMk id="10" creationId="{515D4D7D-28A4-5DAA-A9B7-32E2752A01EF}"/>
          </ac:picMkLst>
        </pc:picChg>
        <pc:picChg chg="del">
          <ac:chgData name="Nazari, Shair" userId="9cd8286b-29ac-44f1-bef1-3aa065f32b13" providerId="ADAL" clId="{BD26D947-04B4-4216-9A3A-1A1FE7F22BFF}" dt="2022-10-06T09:09:38.834" v="12" actId="478"/>
          <ac:picMkLst>
            <pc:docMk/>
            <pc:sldMk cId="2547211679" sldId="626"/>
            <ac:picMk id="12" creationId="{7077DE81-BA72-4BFE-B4B7-D16C11FBC4A2}"/>
          </ac:picMkLst>
        </pc:picChg>
        <pc:picChg chg="del">
          <ac:chgData name="Nazari, Shair" userId="9cd8286b-29ac-44f1-bef1-3aa065f32b13" providerId="ADAL" clId="{BD26D947-04B4-4216-9A3A-1A1FE7F22BFF}" dt="2022-10-06T09:10:56.270" v="17" actId="478"/>
          <ac:picMkLst>
            <pc:docMk/>
            <pc:sldMk cId="2547211679" sldId="626"/>
            <ac:picMk id="14" creationId="{0A7DD960-4D65-4E8E-AF42-14D228E83DEA}"/>
          </ac:picMkLst>
        </pc:picChg>
        <pc:inkChg chg="mod ord topLvl">
          <ac:chgData name="Nazari, Shair" userId="9cd8286b-29ac-44f1-bef1-3aa065f32b13" providerId="ADAL" clId="{BD26D947-04B4-4216-9A3A-1A1FE7F22BFF}" dt="2022-10-06T09:11:24.446" v="24" actId="1076"/>
          <ac:inkMkLst>
            <pc:docMk/>
            <pc:sldMk cId="2547211679" sldId="626"/>
            <ac:inkMk id="7" creationId="{0F1A3750-3043-A2E8-295F-28D76FD18B80}"/>
          </ac:inkMkLst>
        </pc:inkChg>
      </pc:sldChg>
      <pc:sldChg chg="modSp add mod ord">
        <pc:chgData name="Nazari, Shair" userId="9cd8286b-29ac-44f1-bef1-3aa065f32b13" providerId="ADAL" clId="{BD26D947-04B4-4216-9A3A-1A1FE7F22BFF}" dt="2022-10-06T09:12:10.497" v="53" actId="27636"/>
        <pc:sldMkLst>
          <pc:docMk/>
          <pc:sldMk cId="3992832335" sldId="627"/>
        </pc:sldMkLst>
        <pc:spChg chg="mod">
          <ac:chgData name="Nazari, Shair" userId="9cd8286b-29ac-44f1-bef1-3aa065f32b13" providerId="ADAL" clId="{BD26D947-04B4-4216-9A3A-1A1FE7F22BFF}" dt="2022-10-06T09:12:10.497" v="53" actId="27636"/>
          <ac:spMkLst>
            <pc:docMk/>
            <pc:sldMk cId="3992832335" sldId="627"/>
            <ac:spMk id="2" creationId="{2D3BA1A6-C250-A322-AD8D-037827FBD3E8}"/>
          </ac:spMkLst>
        </pc:spChg>
      </pc:sldChg>
      <pc:sldChg chg="addSp delSp modSp add mod ord">
        <pc:chgData name="Nazari, Shair" userId="9cd8286b-29ac-44f1-bef1-3aa065f32b13" providerId="ADAL" clId="{BD26D947-04B4-4216-9A3A-1A1FE7F22BFF}" dt="2022-10-06T09:16:45.132" v="87" actId="20577"/>
        <pc:sldMkLst>
          <pc:docMk/>
          <pc:sldMk cId="740968854" sldId="628"/>
        </pc:sldMkLst>
        <pc:spChg chg="add mod">
          <ac:chgData name="Nazari, Shair" userId="9cd8286b-29ac-44f1-bef1-3aa065f32b13" providerId="ADAL" clId="{BD26D947-04B4-4216-9A3A-1A1FE7F22BFF}" dt="2022-10-06T09:16:36.802" v="84" actId="1076"/>
          <ac:spMkLst>
            <pc:docMk/>
            <pc:sldMk cId="740968854" sldId="628"/>
            <ac:spMk id="3" creationId="{594BE328-65CA-7042-4935-9C0AD5C99F8A}"/>
          </ac:spMkLst>
        </pc:spChg>
        <pc:spChg chg="del">
          <ac:chgData name="Nazari, Shair" userId="9cd8286b-29ac-44f1-bef1-3aa065f32b13" providerId="ADAL" clId="{BD26D947-04B4-4216-9A3A-1A1FE7F22BFF}" dt="2022-10-06T09:14:08.822" v="66" actId="478"/>
          <ac:spMkLst>
            <pc:docMk/>
            <pc:sldMk cId="740968854" sldId="628"/>
            <ac:spMk id="6" creationId="{E2342B5B-CB3D-E0B4-5F9F-09D8DD7D8A4F}"/>
          </ac:spMkLst>
        </pc:spChg>
        <pc:spChg chg="add mod">
          <ac:chgData name="Nazari, Shair" userId="9cd8286b-29ac-44f1-bef1-3aa065f32b13" providerId="ADAL" clId="{BD26D947-04B4-4216-9A3A-1A1FE7F22BFF}" dt="2022-10-06T09:15:54.911" v="79" actId="1076"/>
          <ac:spMkLst>
            <pc:docMk/>
            <pc:sldMk cId="740968854" sldId="628"/>
            <ac:spMk id="7" creationId="{81CAB4CD-23EC-4FF4-A046-6AA8B7613DCE}"/>
          </ac:spMkLst>
        </pc:spChg>
        <pc:spChg chg="mod">
          <ac:chgData name="Nazari, Shair" userId="9cd8286b-29ac-44f1-bef1-3aa065f32b13" providerId="ADAL" clId="{BD26D947-04B4-4216-9A3A-1A1FE7F22BFF}" dt="2022-10-06T09:14:01.007" v="65"/>
          <ac:spMkLst>
            <pc:docMk/>
            <pc:sldMk cId="740968854" sldId="628"/>
            <ac:spMk id="8" creationId="{650848B4-B4E1-DEF0-6697-3A946614E976}"/>
          </ac:spMkLst>
        </pc:spChg>
        <pc:spChg chg="add mod">
          <ac:chgData name="Nazari, Shair" userId="9cd8286b-29ac-44f1-bef1-3aa065f32b13" providerId="ADAL" clId="{BD26D947-04B4-4216-9A3A-1A1FE7F22BFF}" dt="2022-10-06T09:16:45.132" v="87" actId="20577"/>
          <ac:spMkLst>
            <pc:docMk/>
            <pc:sldMk cId="740968854" sldId="628"/>
            <ac:spMk id="10" creationId="{743C4D2D-717A-C0C9-4BA8-8BB4FAA26E4C}"/>
          </ac:spMkLst>
        </pc:spChg>
      </pc:sldChg>
      <pc:sldChg chg="modSp add mod ord">
        <pc:chgData name="Nazari, Shair" userId="9cd8286b-29ac-44f1-bef1-3aa065f32b13" providerId="ADAL" clId="{BD26D947-04B4-4216-9A3A-1A1FE7F22BFF}" dt="2022-10-06T09:39:16.191" v="161" actId="20577"/>
        <pc:sldMkLst>
          <pc:docMk/>
          <pc:sldMk cId="1505676292" sldId="629"/>
        </pc:sldMkLst>
        <pc:spChg chg="mod">
          <ac:chgData name="Nazari, Shair" userId="9cd8286b-29ac-44f1-bef1-3aa065f32b13" providerId="ADAL" clId="{BD26D947-04B4-4216-9A3A-1A1FE7F22BFF}" dt="2022-10-06T09:39:16.191" v="161" actId="20577"/>
          <ac:spMkLst>
            <pc:docMk/>
            <pc:sldMk cId="1505676292" sldId="629"/>
            <ac:spMk id="8" creationId="{71437381-B952-4390-AF93-00A1946AC578}"/>
          </ac:spMkLst>
        </pc:spChg>
        <pc:inkChg chg="mod">
          <ac:chgData name="Nazari, Shair" userId="9cd8286b-29ac-44f1-bef1-3aa065f32b13" providerId="ADAL" clId="{BD26D947-04B4-4216-9A3A-1A1FE7F22BFF}" dt="2022-10-06T09:22:46.494" v="96" actId="1076"/>
          <ac:inkMkLst>
            <pc:docMk/>
            <pc:sldMk cId="1505676292" sldId="629"/>
            <ac:inkMk id="7" creationId="{0F1A3750-3043-A2E8-295F-28D76FD18B80}"/>
          </ac:inkMkLst>
        </pc:inkChg>
      </pc:sldChg>
      <pc:sldChg chg="addSp delSp modSp new mod">
        <pc:chgData name="Nazari, Shair" userId="9cd8286b-29ac-44f1-bef1-3aa065f32b13" providerId="ADAL" clId="{BD26D947-04B4-4216-9A3A-1A1FE7F22BFF}" dt="2022-10-06T09:24:09.755" v="102" actId="14100"/>
        <pc:sldMkLst>
          <pc:docMk/>
          <pc:sldMk cId="1244892800" sldId="630"/>
        </pc:sldMkLst>
        <pc:spChg chg="del">
          <ac:chgData name="Nazari, Shair" userId="9cd8286b-29ac-44f1-bef1-3aa065f32b13" providerId="ADAL" clId="{BD26D947-04B4-4216-9A3A-1A1FE7F22BFF}" dt="2022-10-06T09:23:00.822" v="99" actId="478"/>
          <ac:spMkLst>
            <pc:docMk/>
            <pc:sldMk cId="1244892800" sldId="630"/>
            <ac:spMk id="2" creationId="{0B9C75F5-EAFC-4B47-A96A-5E158777BBF0}"/>
          </ac:spMkLst>
        </pc:spChg>
        <pc:spChg chg="del">
          <ac:chgData name="Nazari, Shair" userId="9cd8286b-29ac-44f1-bef1-3aa065f32b13" providerId="ADAL" clId="{BD26D947-04B4-4216-9A3A-1A1FE7F22BFF}" dt="2022-10-06T09:22:57.248" v="98" actId="478"/>
          <ac:spMkLst>
            <pc:docMk/>
            <pc:sldMk cId="1244892800" sldId="630"/>
            <ac:spMk id="3" creationId="{A7987E1D-DF9A-CC13-3283-B0DF440B7E55}"/>
          </ac:spMkLst>
        </pc:spChg>
        <pc:picChg chg="add mod">
          <ac:chgData name="Nazari, Shair" userId="9cd8286b-29ac-44f1-bef1-3aa065f32b13" providerId="ADAL" clId="{BD26D947-04B4-4216-9A3A-1A1FE7F22BFF}" dt="2022-10-06T09:24:09.755" v="102" actId="14100"/>
          <ac:picMkLst>
            <pc:docMk/>
            <pc:sldMk cId="1244892800" sldId="630"/>
            <ac:picMk id="5" creationId="{F1DCD847-9D0C-7DEA-4252-175FE50E28DC}"/>
          </ac:picMkLst>
        </pc:picChg>
      </pc:sldChg>
      <pc:sldChg chg="addSp delSp modSp add mod">
        <pc:chgData name="Nazari, Shair" userId="9cd8286b-29ac-44f1-bef1-3aa065f32b13" providerId="ADAL" clId="{BD26D947-04B4-4216-9A3A-1A1FE7F22BFF}" dt="2022-10-06T09:25:13.469" v="108" actId="14100"/>
        <pc:sldMkLst>
          <pc:docMk/>
          <pc:sldMk cId="664346797" sldId="631"/>
        </pc:sldMkLst>
        <pc:picChg chg="add mod">
          <ac:chgData name="Nazari, Shair" userId="9cd8286b-29ac-44f1-bef1-3aa065f32b13" providerId="ADAL" clId="{BD26D947-04B4-4216-9A3A-1A1FE7F22BFF}" dt="2022-10-06T09:25:13.469" v="108" actId="14100"/>
          <ac:picMkLst>
            <pc:docMk/>
            <pc:sldMk cId="664346797" sldId="631"/>
            <ac:picMk id="3" creationId="{267D6D74-ABF0-A6ED-4248-2D639359CA74}"/>
          </ac:picMkLst>
        </pc:picChg>
        <pc:picChg chg="del">
          <ac:chgData name="Nazari, Shair" userId="9cd8286b-29ac-44f1-bef1-3aa065f32b13" providerId="ADAL" clId="{BD26D947-04B4-4216-9A3A-1A1FE7F22BFF}" dt="2022-10-06T09:25:02.250" v="104" actId="478"/>
          <ac:picMkLst>
            <pc:docMk/>
            <pc:sldMk cId="664346797" sldId="631"/>
            <ac:picMk id="5" creationId="{F1DCD847-9D0C-7DEA-4252-175FE50E28DC}"/>
          </ac:picMkLst>
        </pc:picChg>
      </pc:sldChg>
      <pc:sldChg chg="addSp modSp add mod ord">
        <pc:chgData name="Nazari, Shair" userId="9cd8286b-29ac-44f1-bef1-3aa065f32b13" providerId="ADAL" clId="{BD26D947-04B4-4216-9A3A-1A1FE7F22BFF}" dt="2022-10-06T09:28:37.173" v="155" actId="1076"/>
        <pc:sldMkLst>
          <pc:docMk/>
          <pc:sldMk cId="1304579617" sldId="632"/>
        </pc:sldMkLst>
        <pc:spChg chg="add mod">
          <ac:chgData name="Nazari, Shair" userId="9cd8286b-29ac-44f1-bef1-3aa065f32b13" providerId="ADAL" clId="{BD26D947-04B4-4216-9A3A-1A1FE7F22BFF}" dt="2022-10-06T09:27:57.908" v="147" actId="14100"/>
          <ac:spMkLst>
            <pc:docMk/>
            <pc:sldMk cId="1304579617" sldId="632"/>
            <ac:spMk id="5" creationId="{2B560535-1089-2805-76FC-CA4382DC1355}"/>
          </ac:spMkLst>
        </pc:spChg>
        <pc:spChg chg="add mod">
          <ac:chgData name="Nazari, Shair" userId="9cd8286b-29ac-44f1-bef1-3aa065f32b13" providerId="ADAL" clId="{BD26D947-04B4-4216-9A3A-1A1FE7F22BFF}" dt="2022-10-06T09:28:37.173" v="155" actId="1076"/>
          <ac:spMkLst>
            <pc:docMk/>
            <pc:sldMk cId="1304579617" sldId="632"/>
            <ac:spMk id="6" creationId="{304F2693-8111-84D5-065B-0267C8FD15CF}"/>
          </ac:spMkLst>
        </pc:spChg>
        <pc:picChg chg="add mod">
          <ac:chgData name="Nazari, Shair" userId="9cd8286b-29ac-44f1-bef1-3aa065f32b13" providerId="ADAL" clId="{BD26D947-04B4-4216-9A3A-1A1FE7F22BFF}" dt="2022-10-06T09:26:49.177" v="113" actId="1076"/>
          <ac:picMkLst>
            <pc:docMk/>
            <pc:sldMk cId="1304579617" sldId="632"/>
            <ac:picMk id="3" creationId="{D556BFF9-C80C-A219-B5F4-391FA2F02A5F}"/>
          </ac:picMkLst>
        </pc:picChg>
      </pc:sldChg>
      <pc:sldChg chg="addSp delSp modSp add mod">
        <pc:chgData name="Nazari, Shair" userId="9cd8286b-29ac-44f1-bef1-3aa065f32b13" providerId="ADAL" clId="{BD26D947-04B4-4216-9A3A-1A1FE7F22BFF}" dt="2022-10-06T09:52:09.720" v="185" actId="1076"/>
        <pc:sldMkLst>
          <pc:docMk/>
          <pc:sldMk cId="3935006694" sldId="633"/>
        </pc:sldMkLst>
        <pc:spChg chg="add mod">
          <ac:chgData name="Nazari, Shair" userId="9cd8286b-29ac-44f1-bef1-3aa065f32b13" providerId="ADAL" clId="{BD26D947-04B4-4216-9A3A-1A1FE7F22BFF}" dt="2022-10-06T09:52:08.087" v="184" actId="1076"/>
          <ac:spMkLst>
            <pc:docMk/>
            <pc:sldMk cId="3935006694" sldId="633"/>
            <ac:spMk id="5" creationId="{B8392D7C-0802-C569-3F20-DBBB8861504A}"/>
          </ac:spMkLst>
        </pc:spChg>
        <pc:picChg chg="add del">
          <ac:chgData name="Nazari, Shair" userId="9cd8286b-29ac-44f1-bef1-3aa065f32b13" providerId="ADAL" clId="{BD26D947-04B4-4216-9A3A-1A1FE7F22BFF}" dt="2022-10-06T09:51:21.707" v="164" actId="478"/>
          <ac:picMkLst>
            <pc:docMk/>
            <pc:sldMk cId="3935006694" sldId="633"/>
            <ac:picMk id="3" creationId="{1263C3CC-9590-12F0-E489-2C707070C69C}"/>
          </ac:picMkLst>
        </pc:picChg>
        <pc:picChg chg="add mod">
          <ac:chgData name="Nazari, Shair" userId="9cd8286b-29ac-44f1-bef1-3aa065f32b13" providerId="ADAL" clId="{BD26D947-04B4-4216-9A3A-1A1FE7F22BFF}" dt="2022-10-06T09:52:09.720" v="185" actId="1076"/>
          <ac:picMkLst>
            <pc:docMk/>
            <pc:sldMk cId="3935006694" sldId="633"/>
            <ac:picMk id="4" creationId="{919A6AA4-30B2-4ADC-8C3D-4924D7F8AD5E}"/>
          </ac:picMkLst>
        </pc:picChg>
      </pc:sldChg>
      <pc:sldChg chg="addSp delSp modSp add mod">
        <pc:chgData name="Nazari, Shair" userId="9cd8286b-29ac-44f1-bef1-3aa065f32b13" providerId="ADAL" clId="{BD26D947-04B4-4216-9A3A-1A1FE7F22BFF}" dt="2022-10-06T10:02:56.138" v="189" actId="478"/>
        <pc:sldMkLst>
          <pc:docMk/>
          <pc:sldMk cId="3929194453" sldId="634"/>
        </pc:sldMkLst>
        <pc:picChg chg="add del mod">
          <ac:chgData name="Nazari, Shair" userId="9cd8286b-29ac-44f1-bef1-3aa065f32b13" providerId="ADAL" clId="{BD26D947-04B4-4216-9A3A-1A1FE7F22BFF}" dt="2022-10-06T10:02:56.138" v="189" actId="478"/>
          <ac:picMkLst>
            <pc:docMk/>
            <pc:sldMk cId="3929194453" sldId="634"/>
            <ac:picMk id="2" creationId="{49C67DAE-6A42-29CA-703B-52D48D981A1D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21T09:34:55.414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37,'61'1,"-22"0,72-6,-97 2,0 0,16-6,-20 5,1 1,-1 0,1 0,0 1,11 0,-3 1,0 0,0 2,0 0,-1 1,1 1,-1 1,26 8,-28-6,1-2,19 4,-19-4,0 0,19 7,-9-1,1-1,1-1,0-2,-1-1,37 2,17-1,151 7,-218-12,-1 1,1 0,-1 1,0 1,0 1,0-1,13 8,-13-5,0-2,0 1,0-2,1 0,-1-1,30 3,-12-6,-1 2,0 1,45 10,-19-2,78 4,-110-13,61 3,35 4,-76-5,-1-2,1-1,-1-3,0-2,59-12,114-6,-108 14,8-9,-73 12,113-7,-86 13,-20 1,0-3,93-14,41-20,-145 31,1 2,46 4,-18 0,561-2,-603-1,38-7,20-1,77 0,30 0,-89 11,137-3,-148-7,25-1,16 1,18-1,1580 10,-928-2,-789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21T09:34:55.414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37,'61'1,"-22"0,72-6,-97 2,0 0,16-6,-20 5,1 1,-1 0,1 0,0 1,11 0,-3 1,0 0,0 2,0 0,-1 1,1 1,-1 1,26 8,-28-6,1-2,19 4,-19-4,0 0,19 7,-9-1,1-1,1-1,0-2,-1-1,37 2,17-1,151 7,-218-12,-1 1,1 0,-1 1,0 1,0 1,0-1,13 8,-13-5,0-2,0 1,0-2,1 0,-1-1,30 3,-12-6,-1 2,0 1,45 10,-19-2,78 4,-110-13,61 3,35 4,-76-5,-1-2,1-1,-1-3,0-2,59-12,114-6,-108 14,8-9,-73 12,113-7,-86 13,-20 1,0-3,93-14,41-20,-145 31,1 2,46 4,-18 0,561-2,-603-1,38-7,20-1,77 0,30 0,-89 11,137-3,-148-7,25-1,16 1,18-1,1580 10,-928-2,-789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21T09:34:55.414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37,'61'1,"-22"0,72-6,-97 2,0 0,16-6,-20 5,1 1,-1 0,1 0,0 1,11 0,-3 1,0 0,0 2,0 0,-1 1,1 1,-1 1,26 8,-28-6,1-2,19 4,-19-4,0 0,19 7,-9-1,1-1,1-1,0-2,-1-1,37 2,17-1,151 7,-218-12,-1 1,1 0,-1 1,0 1,0 1,0-1,13 8,-13-5,0-2,0 1,0-2,1 0,-1-1,30 3,-12-6,-1 2,0 1,45 10,-19-2,78 4,-110-13,61 3,35 4,-76-5,-1-2,1-1,-1-3,0-2,59-12,114-6,-108 14,8-9,-73 12,113-7,-86 13,-20 1,0-3,93-14,41-20,-145 31,1 2,46 4,-18 0,561-2,-603-1,38-7,20-1,77 0,30 0,-89 11,137-3,-148-7,25-1,16 1,18-1,1580 10,-928-2,-789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CDFDB-6F10-42E9-8DFA-B82C63D2F23A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26BA0-5239-4230-A8F4-AF67CC35A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33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16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16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64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972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31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60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179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492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84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78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71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5BC7A-FDB3-4AF0-B169-A60E970D70EA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89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customXml" Target="../ink/ink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AjsFdyTIAs&amp;ab_channel=WisWereld" TargetMode="External"/><Relationship Id="rId2" Type="http://schemas.openxmlformats.org/officeDocument/2006/relationships/hyperlink" Target="https://www.youtube.com/watch?v=5ygklR7S1tY&amp;ab_channel=WisWereld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customXml" Target="../ink/ink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customXml" Target="../ink/ink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_ECUnMcIV8&amp;ab_channel=MeneerCroese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72033" y="1841074"/>
            <a:ext cx="3194780" cy="3286405"/>
          </a:xfrm>
        </p:spPr>
        <p:txBody>
          <a:bodyPr>
            <a:normAutofit fontScale="90000"/>
          </a:bodyPr>
          <a:lstStyle/>
          <a:p>
            <a:pPr algn="ctr"/>
            <a:br>
              <a:rPr lang="nl-NL" sz="3100" dirty="0"/>
            </a:br>
            <a:r>
              <a:rPr lang="nl-NL" sz="4000" b="1" dirty="0"/>
              <a:t>Wiskunde 1-1 </a:t>
            </a:r>
            <a:br>
              <a:rPr lang="nl-NL" sz="4000" b="1" dirty="0"/>
            </a:br>
            <a:br>
              <a:rPr lang="nl-NL" sz="3100" b="1" dirty="0"/>
            </a:br>
            <a:r>
              <a:rPr lang="nl-NL" sz="3100" b="1" dirty="0"/>
              <a:t>MBO 4</a:t>
            </a:r>
            <a:br>
              <a:rPr lang="nl-NL" sz="3100" b="1" dirty="0"/>
            </a:br>
            <a:br>
              <a:rPr lang="nl-NL" sz="3100" b="1" dirty="0"/>
            </a:br>
            <a:r>
              <a:rPr lang="nl-NL" sz="3100" b="1" dirty="0"/>
              <a:t>Week 06</a:t>
            </a:r>
            <a:br>
              <a:rPr lang="nl-NL" sz="3100" b="1" dirty="0"/>
            </a:br>
            <a:br>
              <a:rPr lang="nl-NL" sz="3100" dirty="0"/>
            </a:br>
            <a:br>
              <a:rPr lang="nl-NL" dirty="0"/>
            </a:br>
            <a:r>
              <a:rPr lang="nl-NL" dirty="0"/>
              <a:t> 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3632327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4.5 Eenheden van inhoud - Lesmateriaal - Wikiwijs">
            <a:extLst>
              <a:ext uri="{FF2B5EF4-FFF2-40B4-BE49-F238E27FC236}">
                <a16:creationId xmlns:a16="http://schemas.microsoft.com/office/drawing/2014/main" id="{CD573F63-641C-2F26-C8C4-77352EB444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278467"/>
            <a:ext cx="10193684" cy="3909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127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>
            <a:extLst>
              <a:ext uri="{FF2B5EF4-FFF2-40B4-BE49-F238E27FC236}">
                <a16:creationId xmlns:a16="http://schemas.microsoft.com/office/drawing/2014/main" id="{2D3BA1A6-C250-A322-AD8D-037827FBD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871" y="2486535"/>
            <a:ext cx="3796670" cy="145301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Les</a:t>
            </a:r>
          </a:p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 week 05</a:t>
            </a:r>
          </a:p>
        </p:txBody>
      </p:sp>
    </p:spTree>
    <p:extLst>
      <p:ext uri="{BB962C8B-B14F-4D97-AF65-F5344CB8AC3E}">
        <p14:creationId xmlns:p14="http://schemas.microsoft.com/office/powerpoint/2010/main" val="3992832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Link (website): </a:t>
            </a:r>
            <a:r>
              <a:rPr lang="nl-NL" b="1" dirty="0">
                <a:latin typeface="+mj-lt"/>
                <a:ea typeface="+mj-ea"/>
                <a:cs typeface="+mj-cs"/>
                <a:hlinkClick r:id="rId2"/>
              </a:rPr>
              <a:t>www.math4MBO.nl</a:t>
            </a:r>
            <a:r>
              <a:rPr lang="nl-NL" b="1" dirty="0"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8D0BB31-D02B-4399-AA44-E56666AAEF69}"/>
              </a:ext>
            </a:extLst>
          </p:cNvPr>
          <p:cNvSpPr txBox="1"/>
          <p:nvPr/>
        </p:nvSpPr>
        <p:spPr>
          <a:xfrm>
            <a:off x="1464271" y="1212744"/>
            <a:ext cx="27887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Periode 01</a:t>
            </a:r>
            <a:endParaRPr lang="nl-NL" sz="3200" b="1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4240CB4E-98D8-4E97-A467-BE9F57AE43AB}"/>
              </a:ext>
            </a:extLst>
          </p:cNvPr>
          <p:cNvSpPr txBox="1"/>
          <p:nvPr/>
        </p:nvSpPr>
        <p:spPr>
          <a:xfrm>
            <a:off x="2062727" y="2025482"/>
            <a:ext cx="35684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Inhoud les Week 06: 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1437381-B952-4390-AF93-00A1946AC578}"/>
              </a:ext>
            </a:extLst>
          </p:cNvPr>
          <p:cNvSpPr txBox="1"/>
          <p:nvPr/>
        </p:nvSpPr>
        <p:spPr>
          <a:xfrm>
            <a:off x="1063674" y="4969279"/>
            <a:ext cx="1013619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Huiswerk: 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Opdracht : 47 t/m 50     (zie wikiwijs voor de opdrachten)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                   </a:t>
            </a:r>
            <a:endParaRPr lang="nl-NL" sz="3200" b="1" dirty="0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515D4D7D-28A4-5DAA-A9B7-32E2752A0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9718" y="1797519"/>
            <a:ext cx="5400675" cy="304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t 6">
                <a:extLst>
                  <a:ext uri="{FF2B5EF4-FFF2-40B4-BE49-F238E27FC236}">
                    <a16:creationId xmlns:a16="http://schemas.microsoft.com/office/drawing/2014/main" id="{0F1A3750-3043-A2E8-295F-28D76FD18B80}"/>
                  </a:ext>
                </a:extLst>
              </p14:cNvPr>
              <p14:cNvContentPartPr/>
              <p14:nvPr/>
            </p14:nvContentPartPr>
            <p14:xfrm>
              <a:off x="6272799" y="2317869"/>
              <a:ext cx="2982240" cy="93240"/>
            </p14:xfrm>
          </p:contentPart>
        </mc:Choice>
        <mc:Fallback>
          <p:pic>
            <p:nvPicPr>
              <p:cNvPr id="7" name="Inkt 6">
                <a:extLst>
                  <a:ext uri="{FF2B5EF4-FFF2-40B4-BE49-F238E27FC236}">
                    <a16:creationId xmlns:a16="http://schemas.microsoft.com/office/drawing/2014/main" id="{0F1A3750-3043-A2E8-295F-28D76FD18B8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18792" y="2210284"/>
                <a:ext cx="3089893" cy="30805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721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7F5FA668-1016-4644-B2DA-1CBD67396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112" y="1791316"/>
            <a:ext cx="3434360" cy="7966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Instructie Film </a:t>
            </a:r>
            <a:endParaRPr lang="nl-NL" sz="44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50848B4-B4E1-DEF0-6697-3A946614E976}"/>
              </a:ext>
            </a:extLst>
          </p:cNvPr>
          <p:cNvSpPr txBox="1"/>
          <p:nvPr/>
        </p:nvSpPr>
        <p:spPr>
          <a:xfrm>
            <a:off x="2385725" y="2868056"/>
            <a:ext cx="60970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2400" b="1" i="0" dirty="0">
                <a:effectLst/>
                <a:latin typeface="Roboto" panose="02000000000000000000" pitchFamily="2" charset="0"/>
              </a:rPr>
              <a:t>Formules, werken met letterformules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94BE328-65CA-7042-4935-9C0AD5C99F8A}"/>
              </a:ext>
            </a:extLst>
          </p:cNvPr>
          <p:cNvSpPr txBox="1"/>
          <p:nvPr/>
        </p:nvSpPr>
        <p:spPr>
          <a:xfrm>
            <a:off x="1769732" y="3240519"/>
            <a:ext cx="73290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https://www.youtube.com/watch?v=5ygklR7S1tY&amp;ab_channel=WisWereld</a:t>
            </a:r>
            <a:r>
              <a:rPr lang="nl-NL" dirty="0"/>
              <a:t>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1CAB4CD-23EC-4FF4-A046-6AA8B7613DCE}"/>
              </a:ext>
            </a:extLst>
          </p:cNvPr>
          <p:cNvSpPr txBox="1"/>
          <p:nvPr/>
        </p:nvSpPr>
        <p:spPr>
          <a:xfrm>
            <a:off x="2385725" y="4270074"/>
            <a:ext cx="4947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2400" b="1" dirty="0">
                <a:latin typeface="Roboto" panose="02000000000000000000" pitchFamily="2" charset="0"/>
              </a:rPr>
              <a:t>Verbanden - Werken met formules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43C4D2D-717A-C0C9-4BA8-8BB4FAA26E4C}"/>
              </a:ext>
            </a:extLst>
          </p:cNvPr>
          <p:cNvSpPr txBox="1"/>
          <p:nvPr/>
        </p:nvSpPr>
        <p:spPr>
          <a:xfrm>
            <a:off x="1769732" y="4882521"/>
            <a:ext cx="78606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3"/>
              </a:rPr>
              <a:t>https://www.youtube.com/watch?v=cAjsFdyTIAs&amp;ab_channel=WisWereld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0968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 met tekst&#10;&#10;Automatisch gegenereerde beschrijving">
            <a:extLst>
              <a:ext uri="{FF2B5EF4-FFF2-40B4-BE49-F238E27FC236}">
                <a16:creationId xmlns:a16="http://schemas.microsoft.com/office/drawing/2014/main" id="{21B77FC7-7E4A-D88C-C3DB-65801AD33E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14" y="277938"/>
            <a:ext cx="9775352" cy="619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3974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 met tekst&#10;&#10;Automatisch gegenereerde beschrijving">
            <a:extLst>
              <a:ext uri="{FF2B5EF4-FFF2-40B4-BE49-F238E27FC236}">
                <a16:creationId xmlns:a16="http://schemas.microsoft.com/office/drawing/2014/main" id="{C4446604-8BDC-FCD7-D11A-441DBF4B64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85" y="510433"/>
            <a:ext cx="8359987" cy="562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067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Link (website): </a:t>
            </a:r>
            <a:r>
              <a:rPr lang="nl-NL" b="1" dirty="0">
                <a:latin typeface="+mj-lt"/>
                <a:ea typeface="+mj-ea"/>
                <a:cs typeface="+mj-cs"/>
                <a:hlinkClick r:id="rId2"/>
              </a:rPr>
              <a:t>www.math4MBO.nl</a:t>
            </a:r>
            <a:r>
              <a:rPr lang="nl-NL" b="1" dirty="0"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8D0BB31-D02B-4399-AA44-E56666AAEF69}"/>
              </a:ext>
            </a:extLst>
          </p:cNvPr>
          <p:cNvSpPr txBox="1"/>
          <p:nvPr/>
        </p:nvSpPr>
        <p:spPr>
          <a:xfrm>
            <a:off x="1464271" y="1212744"/>
            <a:ext cx="27887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Periode 01</a:t>
            </a:r>
            <a:endParaRPr lang="nl-NL" sz="3200" b="1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4240CB4E-98D8-4E97-A467-BE9F57AE43AB}"/>
              </a:ext>
            </a:extLst>
          </p:cNvPr>
          <p:cNvSpPr txBox="1"/>
          <p:nvPr/>
        </p:nvSpPr>
        <p:spPr>
          <a:xfrm>
            <a:off x="2062727" y="2025482"/>
            <a:ext cx="35684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Inhoud les Week 06: 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1437381-B952-4390-AF93-00A1946AC578}"/>
              </a:ext>
            </a:extLst>
          </p:cNvPr>
          <p:cNvSpPr txBox="1"/>
          <p:nvPr/>
        </p:nvSpPr>
        <p:spPr>
          <a:xfrm>
            <a:off x="1063674" y="4969279"/>
            <a:ext cx="1013619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Huiswerk: 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Opdracht : 51 t/m 55     (zie wikiwijs voor de opdrachten)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                   </a:t>
            </a:r>
            <a:endParaRPr lang="nl-NL" sz="3200" b="1" dirty="0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515D4D7D-28A4-5DAA-A9B7-32E2752A0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9718" y="1797519"/>
            <a:ext cx="5400675" cy="304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t 6">
                <a:extLst>
                  <a:ext uri="{FF2B5EF4-FFF2-40B4-BE49-F238E27FC236}">
                    <a16:creationId xmlns:a16="http://schemas.microsoft.com/office/drawing/2014/main" id="{0F1A3750-3043-A2E8-295F-28D76FD18B80}"/>
                  </a:ext>
                </a:extLst>
              </p14:cNvPr>
              <p14:cNvContentPartPr/>
              <p14:nvPr/>
            </p14:nvContentPartPr>
            <p14:xfrm>
              <a:off x="6352579" y="2704495"/>
              <a:ext cx="2982240" cy="93240"/>
            </p14:xfrm>
          </p:contentPart>
        </mc:Choice>
        <mc:Fallback>
          <p:pic>
            <p:nvPicPr>
              <p:cNvPr id="7" name="Inkt 6">
                <a:extLst>
                  <a:ext uri="{FF2B5EF4-FFF2-40B4-BE49-F238E27FC236}">
                    <a16:creationId xmlns:a16="http://schemas.microsoft.com/office/drawing/2014/main" id="{0F1A3750-3043-A2E8-295F-28D76FD18B8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98572" y="2596910"/>
                <a:ext cx="3089893" cy="30805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567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1DCD847-9D0C-7DEA-4252-175FE50E2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74" y="261725"/>
            <a:ext cx="10790137" cy="528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8928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D556BFF9-C80C-A219-B5F4-391FA2F02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839" y="1023937"/>
            <a:ext cx="4829175" cy="4200525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2B560535-1089-2805-76FC-CA4382DC1355}"/>
              </a:ext>
            </a:extLst>
          </p:cNvPr>
          <p:cNvSpPr txBox="1"/>
          <p:nvPr/>
        </p:nvSpPr>
        <p:spPr>
          <a:xfrm>
            <a:off x="7288608" y="1200790"/>
            <a:ext cx="35655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555566"/>
                </a:solidFill>
                <a:latin typeface="Helvetiva"/>
              </a:rPr>
              <a:t>De Oppervlakte</a:t>
            </a:r>
            <a:r>
              <a:rPr lang="nl-NL" sz="2800" b="0" i="0" dirty="0">
                <a:solidFill>
                  <a:srgbClr val="555566"/>
                </a:solidFill>
                <a:effectLst/>
                <a:latin typeface="Helvetiva"/>
              </a:rPr>
              <a:t> ? </a:t>
            </a:r>
            <a:endParaRPr lang="nl-NL" sz="2800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04F2693-8111-84D5-065B-0267C8FD15CF}"/>
              </a:ext>
            </a:extLst>
          </p:cNvPr>
          <p:cNvSpPr txBox="1"/>
          <p:nvPr/>
        </p:nvSpPr>
        <p:spPr>
          <a:xfrm>
            <a:off x="7433856" y="4201741"/>
            <a:ext cx="34203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555566"/>
                </a:solidFill>
                <a:latin typeface="Helvetiva"/>
              </a:rPr>
              <a:t>De O</a:t>
            </a:r>
            <a:r>
              <a:rPr lang="nl-NL" sz="2800" b="0" i="0" dirty="0">
                <a:solidFill>
                  <a:srgbClr val="555566"/>
                </a:solidFill>
                <a:effectLst/>
                <a:latin typeface="Helvetiva"/>
              </a:rPr>
              <a:t>mtrek  ? 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304579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67D6D74-ABF0-A6ED-4248-2D639359C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64" y="335703"/>
            <a:ext cx="11295051" cy="370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346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C7A3AA1-44C4-4CBE-8808-D86A411AD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3032449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FDAB746-A9A3-4EC2-8997-5EB71BC96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33968"/>
          <a:stretch/>
        </p:blipFill>
        <p:spPr>
          <a:xfrm>
            <a:off x="0" y="1584458"/>
            <a:ext cx="12192000" cy="1393277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7E19B76-09F0-4F72-B791-6B2D7C53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7283779" cy="1027257"/>
          </a:xfrm>
        </p:spPr>
        <p:txBody>
          <a:bodyPr>
            <a:normAutofit fontScale="90000"/>
          </a:bodyPr>
          <a:lstStyle/>
          <a:p>
            <a:r>
              <a:rPr lang="nl-NL" sz="4000" b="1" dirty="0">
                <a:solidFill>
                  <a:srgbClr val="FFFFFF"/>
                </a:solidFill>
              </a:rPr>
              <a:t>Wiskunde MBO ( Alfa College)</a:t>
            </a:r>
            <a:br>
              <a:rPr lang="nl-NL" sz="4000" b="1" dirty="0">
                <a:solidFill>
                  <a:srgbClr val="FFFFFF"/>
                </a:solidFill>
              </a:rPr>
            </a:br>
            <a:endParaRPr lang="nl-NL" sz="4000" dirty="0">
              <a:solidFill>
                <a:srgbClr val="FFFFFF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1C9E05-1ED5-4438-8E0F-382199749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2805364"/>
            <a:ext cx="12188952" cy="40526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852EF60-E331-4D75-87B3-CAC47A989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42" y="1803332"/>
            <a:ext cx="6948850" cy="3735006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B43D6A8-2486-BF58-4703-D02A4658AB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7189"/>
          <a:stretch/>
        </p:blipFill>
        <p:spPr>
          <a:xfrm>
            <a:off x="0" y="3251322"/>
            <a:ext cx="12192000" cy="3337801"/>
          </a:xfrm>
          <a:prstGeom prst="rect">
            <a:avLst/>
          </a:prstGeom>
        </p:spPr>
      </p:pic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A30D2C0-537A-539C-3B4E-E0C877094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304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919A6AA4-30B2-4ADC-8C3D-4924D7F8AD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72" y="1107002"/>
            <a:ext cx="10157366" cy="2937933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B8392D7C-0802-C569-3F20-DBBB8861504A}"/>
              </a:ext>
            </a:extLst>
          </p:cNvPr>
          <p:cNvSpPr txBox="1"/>
          <p:nvPr/>
        </p:nvSpPr>
        <p:spPr>
          <a:xfrm>
            <a:off x="605329" y="301664"/>
            <a:ext cx="23430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  <a:latin typeface="Helvetiva"/>
              </a:rPr>
              <a:t>Voorbeeld</a:t>
            </a:r>
            <a:endParaRPr lang="nl-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0066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91944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8626" y="2245689"/>
            <a:ext cx="2099484" cy="14530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  Vragen          </a:t>
            </a:r>
            <a:br>
              <a:rPr lang="nl-NL" sz="4400" b="1" dirty="0">
                <a:latin typeface="+mj-lt"/>
                <a:ea typeface="+mj-ea"/>
                <a:cs typeface="+mj-cs"/>
              </a:rPr>
            </a:br>
            <a:r>
              <a:rPr lang="nl-NL" sz="4400" b="1" dirty="0">
                <a:latin typeface="+mj-lt"/>
                <a:ea typeface="+mj-ea"/>
                <a:cs typeface="+mj-cs"/>
              </a:rPr>
              <a:t>   ?  ?  ?</a:t>
            </a:r>
            <a:endParaRPr lang="nl-NL" sz="4400" b="1" dirty="0"/>
          </a:p>
        </p:txBody>
      </p:sp>
      <p:pic>
        <p:nvPicPr>
          <p:cNvPr id="1028" name="Picture 4" descr="service vragen ? - Auto Inside">
            <a:extLst>
              <a:ext uri="{FF2B5EF4-FFF2-40B4-BE49-F238E27FC236}">
                <a16:creationId xmlns:a16="http://schemas.microsoft.com/office/drawing/2014/main" id="{E7E060A3-224C-FFEC-34EA-3F834C683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652" y="1086640"/>
            <a:ext cx="5522654" cy="408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3316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871" y="2486535"/>
            <a:ext cx="3796670" cy="14530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Einde</a:t>
            </a:r>
          </a:p>
        </p:txBody>
      </p:sp>
    </p:spTree>
    <p:extLst>
      <p:ext uri="{BB962C8B-B14F-4D97-AF65-F5344CB8AC3E}">
        <p14:creationId xmlns:p14="http://schemas.microsoft.com/office/powerpoint/2010/main" val="2652333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>
            <a:extLst>
              <a:ext uri="{FF2B5EF4-FFF2-40B4-BE49-F238E27FC236}">
                <a16:creationId xmlns:a16="http://schemas.microsoft.com/office/drawing/2014/main" id="{2D3BA1A6-C250-A322-AD8D-037827FBD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871" y="2486535"/>
            <a:ext cx="3796670" cy="145301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Terugblik week 05</a:t>
            </a:r>
          </a:p>
        </p:txBody>
      </p:sp>
    </p:spTree>
    <p:extLst>
      <p:ext uri="{BB962C8B-B14F-4D97-AF65-F5344CB8AC3E}">
        <p14:creationId xmlns:p14="http://schemas.microsoft.com/office/powerpoint/2010/main" val="294266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Link (website): </a:t>
            </a:r>
            <a:r>
              <a:rPr lang="nl-NL" b="1" dirty="0">
                <a:latin typeface="+mj-lt"/>
                <a:ea typeface="+mj-ea"/>
                <a:cs typeface="+mj-cs"/>
                <a:hlinkClick r:id="rId2"/>
              </a:rPr>
              <a:t>www.math4MBO.nl</a:t>
            </a:r>
            <a:r>
              <a:rPr lang="nl-NL" b="1" dirty="0"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077DE81-BA72-4BFE-B4B7-D16C11FBC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1532" r="46188" b="86856"/>
          <a:stretch/>
        </p:blipFill>
        <p:spPr>
          <a:xfrm>
            <a:off x="5631180" y="872702"/>
            <a:ext cx="6560820" cy="308511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0A7DD960-4D65-4E8E-AF42-14D228E83D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1" t="18248" r="83048" b="71073"/>
          <a:stretch/>
        </p:blipFill>
        <p:spPr>
          <a:xfrm>
            <a:off x="6560822" y="1797519"/>
            <a:ext cx="3267990" cy="490977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78D0BB31-D02B-4399-AA44-E56666AAEF69}"/>
              </a:ext>
            </a:extLst>
          </p:cNvPr>
          <p:cNvSpPr txBox="1"/>
          <p:nvPr/>
        </p:nvSpPr>
        <p:spPr>
          <a:xfrm>
            <a:off x="1464271" y="1212744"/>
            <a:ext cx="27887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Periode 01</a:t>
            </a:r>
            <a:endParaRPr lang="nl-NL" sz="3200" b="1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4240CB4E-98D8-4E97-A467-BE9F57AE43AB}"/>
              </a:ext>
            </a:extLst>
          </p:cNvPr>
          <p:cNvSpPr txBox="1"/>
          <p:nvPr/>
        </p:nvSpPr>
        <p:spPr>
          <a:xfrm>
            <a:off x="2062727" y="2025482"/>
            <a:ext cx="35684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Inhoud les Week 05: 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1437381-B952-4390-AF93-00A1946AC578}"/>
              </a:ext>
            </a:extLst>
          </p:cNvPr>
          <p:cNvSpPr txBox="1"/>
          <p:nvPr/>
        </p:nvSpPr>
        <p:spPr>
          <a:xfrm>
            <a:off x="1063674" y="4969279"/>
            <a:ext cx="1013619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Huiswerk: 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Opdracht : 41 t/m 46     (zie wikiwijs voor de opdrachten)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                   </a:t>
            </a:r>
            <a:endParaRPr lang="nl-NL" sz="3200" b="1" dirty="0"/>
          </a:p>
        </p:txBody>
      </p:sp>
      <p:grpSp>
        <p:nvGrpSpPr>
          <p:cNvPr id="9" name="Groep 8">
            <a:extLst>
              <a:ext uri="{FF2B5EF4-FFF2-40B4-BE49-F238E27FC236}">
                <a16:creationId xmlns:a16="http://schemas.microsoft.com/office/drawing/2014/main" id="{D8A81449-338B-8A35-C1FC-B7966773F428}"/>
              </a:ext>
            </a:extLst>
          </p:cNvPr>
          <p:cNvGrpSpPr/>
          <p:nvPr/>
        </p:nvGrpSpPr>
        <p:grpSpPr>
          <a:xfrm>
            <a:off x="6516994" y="1681449"/>
            <a:ext cx="3355645" cy="2426508"/>
            <a:chOff x="6516994" y="1681449"/>
            <a:chExt cx="3355645" cy="2426508"/>
          </a:xfrm>
        </p:grpSpPr>
        <p:pic>
          <p:nvPicPr>
            <p:cNvPr id="6" name="Afbeelding 5">
              <a:extLst>
                <a:ext uri="{FF2B5EF4-FFF2-40B4-BE49-F238E27FC236}">
                  <a16:creationId xmlns:a16="http://schemas.microsoft.com/office/drawing/2014/main" id="{B66262FA-786E-9C42-EB0D-CBA29CA74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16994" y="1681449"/>
              <a:ext cx="3355645" cy="2426508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0F1A3750-3043-A2E8-295F-28D76FD18B80}"/>
                    </a:ext>
                  </a:extLst>
                </p14:cNvPr>
                <p14:cNvContentPartPr/>
                <p14:nvPr/>
              </p14:nvContentPartPr>
              <p14:xfrm>
                <a:off x="6651656" y="3643558"/>
                <a:ext cx="2982240" cy="93240"/>
              </p14:xfrm>
            </p:contentPart>
          </mc:Choice>
          <mc:Fallback xmlns=""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0F1A3750-3043-A2E8-295F-28D76FD18B80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597649" y="3535973"/>
                  <a:ext cx="3089893" cy="308051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56701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7F5FA668-1016-4644-B2DA-1CBD67396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112" y="1791316"/>
            <a:ext cx="3434360" cy="7966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Instructie Film </a:t>
            </a:r>
            <a:endParaRPr lang="nl-NL" sz="44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50848B4-B4E1-DEF0-6697-3A946614E976}"/>
              </a:ext>
            </a:extLst>
          </p:cNvPr>
          <p:cNvSpPr txBox="1"/>
          <p:nvPr/>
        </p:nvSpPr>
        <p:spPr>
          <a:xfrm>
            <a:off x="2385725" y="2868056"/>
            <a:ext cx="60970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2400" b="1" i="0" dirty="0">
                <a:effectLst/>
                <a:latin typeface="Roboto" panose="02000000000000000000" pitchFamily="2" charset="0"/>
              </a:rPr>
              <a:t>lengte oppervlakte en inhoud omrekenen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E2342B5B-CB3D-E0B4-5F9F-09D8DD7D8A4F}"/>
              </a:ext>
            </a:extLst>
          </p:cNvPr>
          <p:cNvSpPr txBox="1"/>
          <p:nvPr/>
        </p:nvSpPr>
        <p:spPr>
          <a:xfrm>
            <a:off x="1689100" y="4401235"/>
            <a:ext cx="86296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https://www.youtube.com/watch?v=R_ECUnMcIV8&amp;ab_channel=MeneerCroesen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8294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ADBBB4DB-C8CB-A58F-84C4-AFE92E787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360" y="440267"/>
            <a:ext cx="7208506" cy="573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218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F6E2BF2-4CB4-767F-EF1F-ACAB7725B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07" y="1830705"/>
            <a:ext cx="8001000" cy="295275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6DD33DE-93B4-754D-44DF-6959590E177A}"/>
              </a:ext>
            </a:extLst>
          </p:cNvPr>
          <p:cNvSpPr txBox="1"/>
          <p:nvPr/>
        </p:nvSpPr>
        <p:spPr>
          <a:xfrm>
            <a:off x="857250" y="352828"/>
            <a:ext cx="102552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0" i="0" dirty="0">
                <a:solidFill>
                  <a:srgbClr val="555566"/>
                </a:solidFill>
                <a:effectLst/>
                <a:latin typeface="Helvetiva"/>
              </a:rPr>
              <a:t>Je hebt leren werken met maten voor lengte, oppervlakte en inhoud. Maar er zijn veel meer grootheden die je kunt meten. </a:t>
            </a:r>
          </a:p>
          <a:p>
            <a:endParaRPr lang="nl-NL" dirty="0">
              <a:solidFill>
                <a:srgbClr val="555566"/>
              </a:solidFill>
              <a:latin typeface="Helvetiva"/>
            </a:endParaRPr>
          </a:p>
          <a:p>
            <a:r>
              <a:rPr lang="nl-NL" b="0" i="0" dirty="0">
                <a:solidFill>
                  <a:srgbClr val="555566"/>
                </a:solidFill>
                <a:effectLst/>
                <a:latin typeface="Helvetiva"/>
              </a:rPr>
              <a:t>Bijvoorbeeld: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6059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C23FFABE-7BB4-E899-DDDD-AF80F593C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128" y="47414"/>
            <a:ext cx="6995572" cy="595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610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CD7F7F4-0477-E955-166C-11611839CB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237" y="131762"/>
            <a:ext cx="11477625" cy="117157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443FE8CF-50F5-EB49-F5AC-36B371B3B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237" y="1945745"/>
            <a:ext cx="11009948" cy="410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15717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</TotalTime>
  <Words>256</Words>
  <Application>Microsoft Office PowerPoint</Application>
  <PresentationFormat>Breedbeeld</PresentationFormat>
  <Paragraphs>42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Helvetiva</vt:lpstr>
      <vt:lpstr>Roboto</vt:lpstr>
      <vt:lpstr>Kantoorthema</vt:lpstr>
      <vt:lpstr> Wiskunde 1-1   MBO 4  Week 06    </vt:lpstr>
      <vt:lpstr>Wiskunde MBO ( Alfa College)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 MBO 4</dc:title>
  <dc:creator>Nazari, Shair</dc:creator>
  <cp:lastModifiedBy>Nazari, Shair</cp:lastModifiedBy>
  <cp:revision>10</cp:revision>
  <dcterms:created xsi:type="dcterms:W3CDTF">2020-09-05T14:33:02Z</dcterms:created>
  <dcterms:modified xsi:type="dcterms:W3CDTF">2022-10-06T10:02:58Z</dcterms:modified>
</cp:coreProperties>
</file>