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fif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56" r:id="rId5"/>
    <p:sldId id="277" r:id="rId6"/>
    <p:sldId id="278" r:id="rId7"/>
    <p:sldId id="259" r:id="rId8"/>
    <p:sldId id="260" r:id="rId9"/>
    <p:sldId id="258" r:id="rId10"/>
    <p:sldId id="281" r:id="rId11"/>
    <p:sldId id="279" r:id="rId12"/>
  </p:sldIdLst>
  <p:sldSz cx="12192000" cy="6858000"/>
  <p:notesSz cx="6858000" cy="9144000"/>
  <p:defaultTextStyle>
    <a:defPPr rtl="0"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41" autoAdjust="0"/>
  </p:normalViewPr>
  <p:slideViewPr>
    <p:cSldViewPr snapToGrid="0">
      <p:cViewPr>
        <p:scale>
          <a:sx n="63" d="100"/>
          <a:sy n="63" d="100"/>
        </p:scale>
        <p:origin x="76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7A84004A-EBD2-4F8B-B526-07CC9D2C1A3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E4BA0464-3282-43F4-95B4-1F07373C959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01F4AFD2-66EC-4991-92A8-2C2B69B96F2D}" type="datetime1">
              <a:rPr lang="nl-NL" smtClean="0"/>
              <a:t>14-02-2023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CB5D18F-E271-475F-B955-01DA3426EC6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3C472CB-1F76-47B5-A1E8-7EA9BE1309A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0CF2FA03-3E60-4B11-82F4-C41E724298A1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773141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noProof="0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76A6AC-86F9-4245-912E-4A4B66A0EB60}" type="datetime1">
              <a:rPr lang="nl-NL" smtClean="0"/>
              <a:pPr/>
              <a:t>14-02-2023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nl-NL" noProof="0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nl-NL" noProof="0" dirty="0"/>
              <a:t>Klik om de tekststijlen van het model te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32E18B9-7A63-4733-88EE-E7C76823A1CF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8256347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32E18B9-7A63-4733-88EE-E7C76823A1CF}" type="slidenum">
              <a:rPr lang="nl-NL" smtClean="0"/>
              <a:t>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702211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32E18B9-7A63-4733-88EE-E7C76823A1CF}" type="slidenum">
              <a:rPr lang="nl-NL" smtClean="0"/>
              <a:t>3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624430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32E18B9-7A63-4733-88EE-E7C76823A1CF}" type="slidenum">
              <a:rPr lang="nl-NL" smtClean="0"/>
              <a:t>4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365834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32E18B9-7A63-4733-88EE-E7C76823A1CF}" type="slidenum">
              <a:rPr lang="nl-NL" smtClean="0"/>
              <a:t>5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323673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32E18B9-7A63-4733-88EE-E7C76823A1CF}" type="slidenum">
              <a:rPr lang="nl-NL" smtClean="0"/>
              <a:t>6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331803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32E18B9-7A63-4733-88EE-E7C76823A1CF}" type="slidenum">
              <a:rPr lang="nl-NL" smtClean="0"/>
              <a:t>8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83676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3.svg"/><Relationship Id="rId18" Type="http://schemas.openxmlformats.org/officeDocument/2006/relationships/image" Target="../media/image18.png"/><Relationship Id="rId26" Type="http://schemas.openxmlformats.org/officeDocument/2006/relationships/image" Target="../media/image26.png"/><Relationship Id="rId39" Type="http://schemas.openxmlformats.org/officeDocument/2006/relationships/image" Target="../media/image39.svg"/><Relationship Id="rId21" Type="http://schemas.openxmlformats.org/officeDocument/2006/relationships/image" Target="../media/image21.svg"/><Relationship Id="rId34" Type="http://schemas.openxmlformats.org/officeDocument/2006/relationships/image" Target="../media/image34.png"/><Relationship Id="rId42" Type="http://schemas.openxmlformats.org/officeDocument/2006/relationships/image" Target="../media/image42.png"/><Relationship Id="rId47" Type="http://schemas.openxmlformats.org/officeDocument/2006/relationships/image" Target="../media/image47.svg"/><Relationship Id="rId50" Type="http://schemas.openxmlformats.org/officeDocument/2006/relationships/image" Target="../media/image50.png"/><Relationship Id="rId55" Type="http://schemas.openxmlformats.org/officeDocument/2006/relationships/image" Target="../media/image55.svg"/><Relationship Id="rId63" Type="http://schemas.openxmlformats.org/officeDocument/2006/relationships/image" Target="../media/image63.svg"/><Relationship Id="rId7" Type="http://schemas.openxmlformats.org/officeDocument/2006/relationships/image" Target="../media/image7.sv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29" Type="http://schemas.openxmlformats.org/officeDocument/2006/relationships/image" Target="../media/image29.svg"/><Relationship Id="rId11" Type="http://schemas.openxmlformats.org/officeDocument/2006/relationships/image" Target="../media/image11.svg"/><Relationship Id="rId24" Type="http://schemas.openxmlformats.org/officeDocument/2006/relationships/image" Target="../media/image24.png"/><Relationship Id="rId32" Type="http://schemas.openxmlformats.org/officeDocument/2006/relationships/image" Target="../media/image32.png"/><Relationship Id="rId37" Type="http://schemas.openxmlformats.org/officeDocument/2006/relationships/image" Target="../media/image37.svg"/><Relationship Id="rId40" Type="http://schemas.openxmlformats.org/officeDocument/2006/relationships/image" Target="../media/image40.png"/><Relationship Id="rId45" Type="http://schemas.openxmlformats.org/officeDocument/2006/relationships/image" Target="../media/image45.svg"/><Relationship Id="rId53" Type="http://schemas.openxmlformats.org/officeDocument/2006/relationships/image" Target="../media/image53.svg"/><Relationship Id="rId58" Type="http://schemas.openxmlformats.org/officeDocument/2006/relationships/image" Target="../media/image58.png"/><Relationship Id="rId5" Type="http://schemas.openxmlformats.org/officeDocument/2006/relationships/image" Target="../media/image5.svg"/><Relationship Id="rId61" Type="http://schemas.openxmlformats.org/officeDocument/2006/relationships/image" Target="../media/image61.svg"/><Relationship Id="rId19" Type="http://schemas.openxmlformats.org/officeDocument/2006/relationships/image" Target="../media/image19.svg"/><Relationship Id="rId14" Type="http://schemas.openxmlformats.org/officeDocument/2006/relationships/image" Target="../media/image14.png"/><Relationship Id="rId22" Type="http://schemas.openxmlformats.org/officeDocument/2006/relationships/image" Target="../media/image22.png"/><Relationship Id="rId27" Type="http://schemas.openxmlformats.org/officeDocument/2006/relationships/image" Target="../media/image27.svg"/><Relationship Id="rId30" Type="http://schemas.openxmlformats.org/officeDocument/2006/relationships/image" Target="../media/image30.png"/><Relationship Id="rId35" Type="http://schemas.openxmlformats.org/officeDocument/2006/relationships/image" Target="../media/image35.svg"/><Relationship Id="rId43" Type="http://schemas.openxmlformats.org/officeDocument/2006/relationships/image" Target="../media/image43.svg"/><Relationship Id="rId48" Type="http://schemas.openxmlformats.org/officeDocument/2006/relationships/image" Target="../media/image48.png"/><Relationship Id="rId56" Type="http://schemas.openxmlformats.org/officeDocument/2006/relationships/image" Target="../media/image56.png"/><Relationship Id="rId8" Type="http://schemas.openxmlformats.org/officeDocument/2006/relationships/image" Target="../media/image8.png"/><Relationship Id="rId51" Type="http://schemas.openxmlformats.org/officeDocument/2006/relationships/image" Target="../media/image51.svg"/><Relationship Id="rId3" Type="http://schemas.openxmlformats.org/officeDocument/2006/relationships/image" Target="../media/image3.svg"/><Relationship Id="rId12" Type="http://schemas.openxmlformats.org/officeDocument/2006/relationships/image" Target="../media/image12.png"/><Relationship Id="rId17" Type="http://schemas.openxmlformats.org/officeDocument/2006/relationships/image" Target="../media/image17.svg"/><Relationship Id="rId25" Type="http://schemas.openxmlformats.org/officeDocument/2006/relationships/image" Target="../media/image25.svg"/><Relationship Id="rId33" Type="http://schemas.openxmlformats.org/officeDocument/2006/relationships/image" Target="../media/image33.svg"/><Relationship Id="rId38" Type="http://schemas.openxmlformats.org/officeDocument/2006/relationships/image" Target="../media/image38.png"/><Relationship Id="rId46" Type="http://schemas.openxmlformats.org/officeDocument/2006/relationships/image" Target="../media/image46.png"/><Relationship Id="rId59" Type="http://schemas.openxmlformats.org/officeDocument/2006/relationships/image" Target="../media/image59.svg"/><Relationship Id="rId20" Type="http://schemas.openxmlformats.org/officeDocument/2006/relationships/image" Target="../media/image20.png"/><Relationship Id="rId41" Type="http://schemas.openxmlformats.org/officeDocument/2006/relationships/image" Target="../media/image41.svg"/><Relationship Id="rId54" Type="http://schemas.openxmlformats.org/officeDocument/2006/relationships/image" Target="../media/image54.png"/><Relationship Id="rId62" Type="http://schemas.openxmlformats.org/officeDocument/2006/relationships/image" Target="../media/image6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5" Type="http://schemas.openxmlformats.org/officeDocument/2006/relationships/image" Target="../media/image15.svg"/><Relationship Id="rId23" Type="http://schemas.openxmlformats.org/officeDocument/2006/relationships/image" Target="../media/image23.svg"/><Relationship Id="rId28" Type="http://schemas.openxmlformats.org/officeDocument/2006/relationships/image" Target="../media/image28.png"/><Relationship Id="rId36" Type="http://schemas.openxmlformats.org/officeDocument/2006/relationships/image" Target="../media/image36.png"/><Relationship Id="rId49" Type="http://schemas.openxmlformats.org/officeDocument/2006/relationships/image" Target="../media/image49.svg"/><Relationship Id="rId57" Type="http://schemas.openxmlformats.org/officeDocument/2006/relationships/image" Target="../media/image57.svg"/><Relationship Id="rId10" Type="http://schemas.openxmlformats.org/officeDocument/2006/relationships/image" Target="../media/image10.png"/><Relationship Id="rId31" Type="http://schemas.openxmlformats.org/officeDocument/2006/relationships/image" Target="../media/image31.svg"/><Relationship Id="rId44" Type="http://schemas.openxmlformats.org/officeDocument/2006/relationships/image" Target="../media/image44.png"/><Relationship Id="rId52" Type="http://schemas.openxmlformats.org/officeDocument/2006/relationships/image" Target="../media/image52.png"/><Relationship Id="rId60" Type="http://schemas.openxmlformats.org/officeDocument/2006/relationships/image" Target="../media/image60.png"/><Relationship Id="rId4" Type="http://schemas.openxmlformats.org/officeDocument/2006/relationships/image" Target="../media/image4.png"/><Relationship Id="rId9" Type="http://schemas.openxmlformats.org/officeDocument/2006/relationships/image" Target="../media/image9.svg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23.svg"/><Relationship Id="rId3" Type="http://schemas.openxmlformats.org/officeDocument/2006/relationships/image" Target="../media/image97.svg"/><Relationship Id="rId7" Type="http://schemas.openxmlformats.org/officeDocument/2006/relationships/image" Target="../media/image121.svg"/><Relationship Id="rId12" Type="http://schemas.openxmlformats.org/officeDocument/2006/relationships/image" Target="../media/image22.png"/><Relationship Id="rId2" Type="http://schemas.openxmlformats.org/officeDocument/2006/relationships/image" Target="../media/image9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0.png"/><Relationship Id="rId11" Type="http://schemas.openxmlformats.org/officeDocument/2006/relationships/image" Target="../media/image27.svg"/><Relationship Id="rId5" Type="http://schemas.openxmlformats.org/officeDocument/2006/relationships/image" Target="../media/image91.svg"/><Relationship Id="rId15" Type="http://schemas.openxmlformats.org/officeDocument/2006/relationships/image" Target="../media/image123.svg"/><Relationship Id="rId10" Type="http://schemas.openxmlformats.org/officeDocument/2006/relationships/image" Target="../media/image26.png"/><Relationship Id="rId4" Type="http://schemas.openxmlformats.org/officeDocument/2006/relationships/image" Target="../media/image90.png"/><Relationship Id="rId9" Type="http://schemas.openxmlformats.org/officeDocument/2006/relationships/image" Target="../media/image29.svg"/><Relationship Id="rId14" Type="http://schemas.openxmlformats.org/officeDocument/2006/relationships/image" Target="../media/image122.png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23.svg"/><Relationship Id="rId18" Type="http://schemas.openxmlformats.org/officeDocument/2006/relationships/image" Target="../media/image32.png"/><Relationship Id="rId3" Type="http://schemas.openxmlformats.org/officeDocument/2006/relationships/image" Target="../media/image97.svg"/><Relationship Id="rId21" Type="http://schemas.openxmlformats.org/officeDocument/2006/relationships/image" Target="../media/image15.svg"/><Relationship Id="rId7" Type="http://schemas.openxmlformats.org/officeDocument/2006/relationships/image" Target="../media/image91.svg"/><Relationship Id="rId12" Type="http://schemas.openxmlformats.org/officeDocument/2006/relationships/image" Target="../media/image22.png"/><Relationship Id="rId17" Type="http://schemas.openxmlformats.org/officeDocument/2006/relationships/image" Target="../media/image147.svg"/><Relationship Id="rId2" Type="http://schemas.openxmlformats.org/officeDocument/2006/relationships/image" Target="../media/image96.png"/><Relationship Id="rId16" Type="http://schemas.openxmlformats.org/officeDocument/2006/relationships/image" Target="../media/image146.png"/><Relationship Id="rId20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0.png"/><Relationship Id="rId11" Type="http://schemas.openxmlformats.org/officeDocument/2006/relationships/image" Target="../media/image27.svg"/><Relationship Id="rId5" Type="http://schemas.openxmlformats.org/officeDocument/2006/relationships/image" Target="../media/image145.svg"/><Relationship Id="rId15" Type="http://schemas.openxmlformats.org/officeDocument/2006/relationships/image" Target="../media/image99.svg"/><Relationship Id="rId23" Type="http://schemas.openxmlformats.org/officeDocument/2006/relationships/image" Target="../media/image17.svg"/><Relationship Id="rId10" Type="http://schemas.openxmlformats.org/officeDocument/2006/relationships/image" Target="../media/image26.png"/><Relationship Id="rId19" Type="http://schemas.openxmlformats.org/officeDocument/2006/relationships/image" Target="../media/image33.svg"/><Relationship Id="rId4" Type="http://schemas.openxmlformats.org/officeDocument/2006/relationships/image" Target="../media/image144.png"/><Relationship Id="rId9" Type="http://schemas.openxmlformats.org/officeDocument/2006/relationships/image" Target="../media/image29.svg"/><Relationship Id="rId14" Type="http://schemas.openxmlformats.org/officeDocument/2006/relationships/image" Target="../media/image98.png"/><Relationship Id="rId22" Type="http://schemas.openxmlformats.org/officeDocument/2006/relationships/image" Target="../media/image16.png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99.svg"/><Relationship Id="rId18" Type="http://schemas.openxmlformats.org/officeDocument/2006/relationships/image" Target="../media/image32.png"/><Relationship Id="rId26" Type="http://schemas.openxmlformats.org/officeDocument/2006/relationships/image" Target="../media/image148.png"/><Relationship Id="rId3" Type="http://schemas.openxmlformats.org/officeDocument/2006/relationships/image" Target="../media/image97.svg"/><Relationship Id="rId21" Type="http://schemas.openxmlformats.org/officeDocument/2006/relationships/image" Target="../media/image43.svg"/><Relationship Id="rId7" Type="http://schemas.openxmlformats.org/officeDocument/2006/relationships/image" Target="../media/image29.svg"/><Relationship Id="rId12" Type="http://schemas.openxmlformats.org/officeDocument/2006/relationships/image" Target="../media/image98.png"/><Relationship Id="rId17" Type="http://schemas.openxmlformats.org/officeDocument/2006/relationships/image" Target="../media/image69.svg"/><Relationship Id="rId25" Type="http://schemas.openxmlformats.org/officeDocument/2006/relationships/image" Target="../media/image47.svg"/><Relationship Id="rId2" Type="http://schemas.openxmlformats.org/officeDocument/2006/relationships/image" Target="../media/image96.png"/><Relationship Id="rId16" Type="http://schemas.openxmlformats.org/officeDocument/2006/relationships/image" Target="../media/image68.png"/><Relationship Id="rId20" Type="http://schemas.openxmlformats.org/officeDocument/2006/relationships/image" Target="../media/image4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8.png"/><Relationship Id="rId11" Type="http://schemas.openxmlformats.org/officeDocument/2006/relationships/image" Target="../media/image23.svg"/><Relationship Id="rId24" Type="http://schemas.openxmlformats.org/officeDocument/2006/relationships/image" Target="../media/image46.png"/><Relationship Id="rId5" Type="http://schemas.openxmlformats.org/officeDocument/2006/relationships/image" Target="../media/image91.svg"/><Relationship Id="rId15" Type="http://schemas.openxmlformats.org/officeDocument/2006/relationships/image" Target="../media/image67.svg"/><Relationship Id="rId23" Type="http://schemas.openxmlformats.org/officeDocument/2006/relationships/image" Target="../media/image45.svg"/><Relationship Id="rId10" Type="http://schemas.openxmlformats.org/officeDocument/2006/relationships/image" Target="../media/image22.png"/><Relationship Id="rId19" Type="http://schemas.openxmlformats.org/officeDocument/2006/relationships/image" Target="../media/image33.svg"/><Relationship Id="rId4" Type="http://schemas.openxmlformats.org/officeDocument/2006/relationships/image" Target="../media/image90.png"/><Relationship Id="rId9" Type="http://schemas.openxmlformats.org/officeDocument/2006/relationships/image" Target="../media/image27.svg"/><Relationship Id="rId14" Type="http://schemas.openxmlformats.org/officeDocument/2006/relationships/image" Target="../media/image66.png"/><Relationship Id="rId22" Type="http://schemas.openxmlformats.org/officeDocument/2006/relationships/image" Target="../media/image44.png"/><Relationship Id="rId27" Type="http://schemas.openxmlformats.org/officeDocument/2006/relationships/image" Target="../media/image149.sv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3.svg"/><Relationship Id="rId18" Type="http://schemas.openxmlformats.org/officeDocument/2006/relationships/image" Target="../media/image30.png"/><Relationship Id="rId3" Type="http://schemas.openxmlformats.org/officeDocument/2006/relationships/image" Target="../media/image97.svg"/><Relationship Id="rId7" Type="http://schemas.openxmlformats.org/officeDocument/2006/relationships/image" Target="../media/image29.svg"/><Relationship Id="rId12" Type="http://schemas.openxmlformats.org/officeDocument/2006/relationships/image" Target="../media/image32.png"/><Relationship Id="rId17" Type="http://schemas.openxmlformats.org/officeDocument/2006/relationships/image" Target="../media/image123.svg"/><Relationship Id="rId2" Type="http://schemas.openxmlformats.org/officeDocument/2006/relationships/image" Target="../media/image96.png"/><Relationship Id="rId16" Type="http://schemas.openxmlformats.org/officeDocument/2006/relationships/image" Target="../media/image12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8.png"/><Relationship Id="rId11" Type="http://schemas.openxmlformats.org/officeDocument/2006/relationships/image" Target="../media/image23.svg"/><Relationship Id="rId5" Type="http://schemas.openxmlformats.org/officeDocument/2006/relationships/image" Target="../media/image91.svg"/><Relationship Id="rId15" Type="http://schemas.openxmlformats.org/officeDocument/2006/relationships/image" Target="../media/image121.svg"/><Relationship Id="rId10" Type="http://schemas.openxmlformats.org/officeDocument/2006/relationships/image" Target="../media/image22.png"/><Relationship Id="rId19" Type="http://schemas.openxmlformats.org/officeDocument/2006/relationships/image" Target="../media/image31.svg"/><Relationship Id="rId4" Type="http://schemas.openxmlformats.org/officeDocument/2006/relationships/image" Target="../media/image90.png"/><Relationship Id="rId9" Type="http://schemas.openxmlformats.org/officeDocument/2006/relationships/image" Target="../media/image27.svg"/><Relationship Id="rId14" Type="http://schemas.openxmlformats.org/officeDocument/2006/relationships/image" Target="../media/image120.png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123.svg"/><Relationship Id="rId3" Type="http://schemas.openxmlformats.org/officeDocument/2006/relationships/image" Target="../media/image97.svg"/><Relationship Id="rId7" Type="http://schemas.openxmlformats.org/officeDocument/2006/relationships/image" Target="../media/image121.svg"/><Relationship Id="rId12" Type="http://schemas.openxmlformats.org/officeDocument/2006/relationships/image" Target="../media/image122.png"/><Relationship Id="rId17" Type="http://schemas.openxmlformats.org/officeDocument/2006/relationships/image" Target="../media/image33.svg"/><Relationship Id="rId2" Type="http://schemas.openxmlformats.org/officeDocument/2006/relationships/image" Target="../media/image96.png"/><Relationship Id="rId16" Type="http://schemas.openxmlformats.org/officeDocument/2006/relationships/image" Target="../media/image3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0.png"/><Relationship Id="rId11" Type="http://schemas.openxmlformats.org/officeDocument/2006/relationships/image" Target="../media/image23.svg"/><Relationship Id="rId5" Type="http://schemas.openxmlformats.org/officeDocument/2006/relationships/image" Target="../media/image91.svg"/><Relationship Id="rId15" Type="http://schemas.openxmlformats.org/officeDocument/2006/relationships/image" Target="../media/image27.svg"/><Relationship Id="rId10" Type="http://schemas.openxmlformats.org/officeDocument/2006/relationships/image" Target="../media/image22.png"/><Relationship Id="rId4" Type="http://schemas.openxmlformats.org/officeDocument/2006/relationships/image" Target="../media/image90.png"/><Relationship Id="rId9" Type="http://schemas.openxmlformats.org/officeDocument/2006/relationships/image" Target="../media/image29.svg"/><Relationship Id="rId14" Type="http://schemas.openxmlformats.org/officeDocument/2006/relationships/image" Target="../media/image26.png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99.svg"/><Relationship Id="rId18" Type="http://schemas.openxmlformats.org/officeDocument/2006/relationships/image" Target="../media/image32.png"/><Relationship Id="rId3" Type="http://schemas.openxmlformats.org/officeDocument/2006/relationships/image" Target="../media/image97.svg"/><Relationship Id="rId7" Type="http://schemas.openxmlformats.org/officeDocument/2006/relationships/image" Target="../media/image29.svg"/><Relationship Id="rId12" Type="http://schemas.openxmlformats.org/officeDocument/2006/relationships/image" Target="../media/image98.png"/><Relationship Id="rId17" Type="http://schemas.openxmlformats.org/officeDocument/2006/relationships/image" Target="../media/image69.svg"/><Relationship Id="rId2" Type="http://schemas.openxmlformats.org/officeDocument/2006/relationships/image" Target="../media/image96.png"/><Relationship Id="rId16" Type="http://schemas.openxmlformats.org/officeDocument/2006/relationships/image" Target="../media/image6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8.png"/><Relationship Id="rId11" Type="http://schemas.openxmlformats.org/officeDocument/2006/relationships/image" Target="../media/image23.svg"/><Relationship Id="rId5" Type="http://schemas.openxmlformats.org/officeDocument/2006/relationships/image" Target="../media/image91.svg"/><Relationship Id="rId15" Type="http://schemas.openxmlformats.org/officeDocument/2006/relationships/image" Target="../media/image67.svg"/><Relationship Id="rId10" Type="http://schemas.openxmlformats.org/officeDocument/2006/relationships/image" Target="../media/image22.png"/><Relationship Id="rId19" Type="http://schemas.openxmlformats.org/officeDocument/2006/relationships/image" Target="../media/image33.svg"/><Relationship Id="rId4" Type="http://schemas.openxmlformats.org/officeDocument/2006/relationships/image" Target="../media/image90.png"/><Relationship Id="rId9" Type="http://schemas.openxmlformats.org/officeDocument/2006/relationships/image" Target="../media/image27.svg"/><Relationship Id="rId14" Type="http://schemas.openxmlformats.org/officeDocument/2006/relationships/image" Target="../media/image66.png"/></Relationships>
</file>

<file path=ppt/slideLayouts/_rels/slideLayout1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7.svg"/><Relationship Id="rId18" Type="http://schemas.openxmlformats.org/officeDocument/2006/relationships/image" Target="../media/image72.png"/><Relationship Id="rId26" Type="http://schemas.openxmlformats.org/officeDocument/2006/relationships/image" Target="../media/image80.png"/><Relationship Id="rId21" Type="http://schemas.openxmlformats.org/officeDocument/2006/relationships/image" Target="../media/image75.svg"/><Relationship Id="rId34" Type="http://schemas.openxmlformats.org/officeDocument/2006/relationships/image" Target="../media/image88.png"/><Relationship Id="rId7" Type="http://schemas.openxmlformats.org/officeDocument/2006/relationships/image" Target="../media/image145.svg"/><Relationship Id="rId12" Type="http://schemas.openxmlformats.org/officeDocument/2006/relationships/image" Target="../media/image26.png"/><Relationship Id="rId17" Type="http://schemas.openxmlformats.org/officeDocument/2006/relationships/image" Target="../media/image147.svg"/><Relationship Id="rId25" Type="http://schemas.openxmlformats.org/officeDocument/2006/relationships/image" Target="../media/image79.svg"/><Relationship Id="rId33" Type="http://schemas.openxmlformats.org/officeDocument/2006/relationships/image" Target="../media/image87.svg"/><Relationship Id="rId2" Type="http://schemas.openxmlformats.org/officeDocument/2006/relationships/image" Target="../media/image114.png"/><Relationship Id="rId16" Type="http://schemas.openxmlformats.org/officeDocument/2006/relationships/image" Target="../media/image146.png"/><Relationship Id="rId20" Type="http://schemas.openxmlformats.org/officeDocument/2006/relationships/image" Target="../media/image74.png"/><Relationship Id="rId29" Type="http://schemas.openxmlformats.org/officeDocument/2006/relationships/image" Target="../media/image83.sv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4.png"/><Relationship Id="rId11" Type="http://schemas.openxmlformats.org/officeDocument/2006/relationships/image" Target="../media/image29.svg"/><Relationship Id="rId24" Type="http://schemas.openxmlformats.org/officeDocument/2006/relationships/image" Target="../media/image78.png"/><Relationship Id="rId32" Type="http://schemas.openxmlformats.org/officeDocument/2006/relationships/image" Target="../media/image86.png"/><Relationship Id="rId37" Type="http://schemas.openxmlformats.org/officeDocument/2006/relationships/image" Target="../media/image31.svg"/><Relationship Id="rId5" Type="http://schemas.openxmlformats.org/officeDocument/2006/relationships/image" Target="../media/image117.svg"/><Relationship Id="rId15" Type="http://schemas.openxmlformats.org/officeDocument/2006/relationships/image" Target="../media/image23.svg"/><Relationship Id="rId23" Type="http://schemas.openxmlformats.org/officeDocument/2006/relationships/image" Target="../media/image77.svg"/><Relationship Id="rId28" Type="http://schemas.openxmlformats.org/officeDocument/2006/relationships/image" Target="../media/image82.png"/><Relationship Id="rId36" Type="http://schemas.openxmlformats.org/officeDocument/2006/relationships/image" Target="../media/image30.png"/><Relationship Id="rId10" Type="http://schemas.openxmlformats.org/officeDocument/2006/relationships/image" Target="../media/image28.png"/><Relationship Id="rId19" Type="http://schemas.openxmlformats.org/officeDocument/2006/relationships/image" Target="../media/image73.svg"/><Relationship Id="rId31" Type="http://schemas.openxmlformats.org/officeDocument/2006/relationships/image" Target="../media/image85.svg"/><Relationship Id="rId4" Type="http://schemas.openxmlformats.org/officeDocument/2006/relationships/image" Target="../media/image116.png"/><Relationship Id="rId9" Type="http://schemas.openxmlformats.org/officeDocument/2006/relationships/image" Target="../media/image91.svg"/><Relationship Id="rId14" Type="http://schemas.openxmlformats.org/officeDocument/2006/relationships/image" Target="../media/image22.png"/><Relationship Id="rId22" Type="http://schemas.openxmlformats.org/officeDocument/2006/relationships/image" Target="../media/image76.png"/><Relationship Id="rId27" Type="http://schemas.openxmlformats.org/officeDocument/2006/relationships/image" Target="../media/image81.svg"/><Relationship Id="rId30" Type="http://schemas.openxmlformats.org/officeDocument/2006/relationships/image" Target="../media/image84.png"/><Relationship Id="rId35" Type="http://schemas.openxmlformats.org/officeDocument/2006/relationships/image" Target="../media/image89.svg"/><Relationship Id="rId8" Type="http://schemas.openxmlformats.org/officeDocument/2006/relationships/image" Target="../media/image90.png"/><Relationship Id="rId3" Type="http://schemas.openxmlformats.org/officeDocument/2006/relationships/image" Target="../media/image115.svg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6.png"/><Relationship Id="rId13" Type="http://schemas.openxmlformats.org/officeDocument/2006/relationships/image" Target="../media/image29.svg"/><Relationship Id="rId18" Type="http://schemas.openxmlformats.org/officeDocument/2006/relationships/image" Target="../media/image98.png"/><Relationship Id="rId3" Type="http://schemas.openxmlformats.org/officeDocument/2006/relationships/image" Target="../media/image11.svg"/><Relationship Id="rId21" Type="http://schemas.openxmlformats.org/officeDocument/2006/relationships/image" Target="../media/image115.svg"/><Relationship Id="rId7" Type="http://schemas.openxmlformats.org/officeDocument/2006/relationships/image" Target="../media/image145.svg"/><Relationship Id="rId12" Type="http://schemas.openxmlformats.org/officeDocument/2006/relationships/image" Target="../media/image28.png"/><Relationship Id="rId17" Type="http://schemas.openxmlformats.org/officeDocument/2006/relationships/image" Target="../media/image23.svg"/><Relationship Id="rId25" Type="http://schemas.openxmlformats.org/officeDocument/2006/relationships/image" Target="../media/image33.svg"/><Relationship Id="rId2" Type="http://schemas.openxmlformats.org/officeDocument/2006/relationships/image" Target="../media/image10.png"/><Relationship Id="rId16" Type="http://schemas.openxmlformats.org/officeDocument/2006/relationships/image" Target="../media/image22.png"/><Relationship Id="rId20" Type="http://schemas.openxmlformats.org/officeDocument/2006/relationships/image" Target="../media/image11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4.png"/><Relationship Id="rId11" Type="http://schemas.openxmlformats.org/officeDocument/2006/relationships/image" Target="../media/image91.svg"/><Relationship Id="rId24" Type="http://schemas.openxmlformats.org/officeDocument/2006/relationships/image" Target="../media/image32.png"/><Relationship Id="rId5" Type="http://schemas.openxmlformats.org/officeDocument/2006/relationships/image" Target="../media/image13.svg"/><Relationship Id="rId15" Type="http://schemas.openxmlformats.org/officeDocument/2006/relationships/image" Target="../media/image27.svg"/><Relationship Id="rId23" Type="http://schemas.openxmlformats.org/officeDocument/2006/relationships/image" Target="../media/image117.svg"/><Relationship Id="rId10" Type="http://schemas.openxmlformats.org/officeDocument/2006/relationships/image" Target="../media/image90.png"/><Relationship Id="rId19" Type="http://schemas.openxmlformats.org/officeDocument/2006/relationships/image" Target="../media/image99.svg"/><Relationship Id="rId4" Type="http://schemas.openxmlformats.org/officeDocument/2006/relationships/image" Target="../media/image12.png"/><Relationship Id="rId9" Type="http://schemas.openxmlformats.org/officeDocument/2006/relationships/image" Target="../media/image147.svg"/><Relationship Id="rId14" Type="http://schemas.openxmlformats.org/officeDocument/2006/relationships/image" Target="../media/image26.png"/><Relationship Id="rId22" Type="http://schemas.openxmlformats.org/officeDocument/2006/relationships/image" Target="../media/image116.png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123.svg"/><Relationship Id="rId18" Type="http://schemas.openxmlformats.org/officeDocument/2006/relationships/image" Target="../media/image38.png"/><Relationship Id="rId3" Type="http://schemas.openxmlformats.org/officeDocument/2006/relationships/image" Target="../media/image91.svg"/><Relationship Id="rId21" Type="http://schemas.openxmlformats.org/officeDocument/2006/relationships/image" Target="../media/image41.svg"/><Relationship Id="rId7" Type="http://schemas.openxmlformats.org/officeDocument/2006/relationships/image" Target="../media/image29.svg"/><Relationship Id="rId12" Type="http://schemas.openxmlformats.org/officeDocument/2006/relationships/image" Target="../media/image122.png"/><Relationship Id="rId17" Type="http://schemas.openxmlformats.org/officeDocument/2006/relationships/image" Target="../media/image37.svg"/><Relationship Id="rId2" Type="http://schemas.openxmlformats.org/officeDocument/2006/relationships/image" Target="../media/image90.png"/><Relationship Id="rId16" Type="http://schemas.openxmlformats.org/officeDocument/2006/relationships/image" Target="../media/image36.png"/><Relationship Id="rId20" Type="http://schemas.openxmlformats.org/officeDocument/2006/relationships/image" Target="../media/image4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8.png"/><Relationship Id="rId11" Type="http://schemas.openxmlformats.org/officeDocument/2006/relationships/image" Target="../media/image23.svg"/><Relationship Id="rId5" Type="http://schemas.openxmlformats.org/officeDocument/2006/relationships/image" Target="../media/image121.svg"/><Relationship Id="rId15" Type="http://schemas.openxmlformats.org/officeDocument/2006/relationships/image" Target="../media/image35.svg"/><Relationship Id="rId23" Type="http://schemas.openxmlformats.org/officeDocument/2006/relationships/image" Target="../media/image151.svg"/><Relationship Id="rId10" Type="http://schemas.openxmlformats.org/officeDocument/2006/relationships/image" Target="../media/image22.png"/><Relationship Id="rId19" Type="http://schemas.openxmlformats.org/officeDocument/2006/relationships/image" Target="../media/image39.svg"/><Relationship Id="rId4" Type="http://schemas.openxmlformats.org/officeDocument/2006/relationships/image" Target="../media/image120.png"/><Relationship Id="rId9" Type="http://schemas.openxmlformats.org/officeDocument/2006/relationships/image" Target="../media/image27.svg"/><Relationship Id="rId14" Type="http://schemas.openxmlformats.org/officeDocument/2006/relationships/image" Target="../media/image34.png"/><Relationship Id="rId22" Type="http://schemas.openxmlformats.org/officeDocument/2006/relationships/image" Target="../media/image150.png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147.svg"/><Relationship Id="rId3" Type="http://schemas.openxmlformats.org/officeDocument/2006/relationships/image" Target="../media/image145.svg"/><Relationship Id="rId7" Type="http://schemas.openxmlformats.org/officeDocument/2006/relationships/image" Target="../media/image29.svg"/><Relationship Id="rId12" Type="http://schemas.openxmlformats.org/officeDocument/2006/relationships/image" Target="../media/image146.png"/><Relationship Id="rId2" Type="http://schemas.openxmlformats.org/officeDocument/2006/relationships/image" Target="../media/image14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8.png"/><Relationship Id="rId11" Type="http://schemas.openxmlformats.org/officeDocument/2006/relationships/image" Target="../media/image23.svg"/><Relationship Id="rId5" Type="http://schemas.openxmlformats.org/officeDocument/2006/relationships/image" Target="../media/image91.svg"/><Relationship Id="rId15" Type="http://schemas.openxmlformats.org/officeDocument/2006/relationships/image" Target="../media/image33.svg"/><Relationship Id="rId10" Type="http://schemas.openxmlformats.org/officeDocument/2006/relationships/image" Target="../media/image22.png"/><Relationship Id="rId4" Type="http://schemas.openxmlformats.org/officeDocument/2006/relationships/image" Target="../media/image90.png"/><Relationship Id="rId9" Type="http://schemas.openxmlformats.org/officeDocument/2006/relationships/image" Target="../media/image27.svg"/><Relationship Id="rId14" Type="http://schemas.openxmlformats.org/officeDocument/2006/relationships/image" Target="../media/image32.png"/></Relationships>
</file>

<file path=ppt/slideLayouts/_rels/slideLayout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9.svg"/><Relationship Id="rId18" Type="http://schemas.openxmlformats.org/officeDocument/2006/relationships/image" Target="../media/image68.png"/><Relationship Id="rId26" Type="http://schemas.openxmlformats.org/officeDocument/2006/relationships/image" Target="../media/image76.png"/><Relationship Id="rId39" Type="http://schemas.openxmlformats.org/officeDocument/2006/relationships/image" Target="../media/image89.svg"/><Relationship Id="rId21" Type="http://schemas.openxmlformats.org/officeDocument/2006/relationships/image" Target="../media/image71.svg"/><Relationship Id="rId34" Type="http://schemas.openxmlformats.org/officeDocument/2006/relationships/image" Target="../media/image84.png"/><Relationship Id="rId7" Type="http://schemas.openxmlformats.org/officeDocument/2006/relationships/image" Target="../media/image25.svg"/><Relationship Id="rId2" Type="http://schemas.openxmlformats.org/officeDocument/2006/relationships/image" Target="../media/image64.png"/><Relationship Id="rId16" Type="http://schemas.openxmlformats.org/officeDocument/2006/relationships/image" Target="../media/image30.png"/><Relationship Id="rId20" Type="http://schemas.openxmlformats.org/officeDocument/2006/relationships/image" Target="../media/image70.png"/><Relationship Id="rId29" Type="http://schemas.openxmlformats.org/officeDocument/2006/relationships/image" Target="../media/image79.svg"/><Relationship Id="rId41" Type="http://schemas.openxmlformats.org/officeDocument/2006/relationships/image" Target="../media/image91.sv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4.png"/><Relationship Id="rId11" Type="http://schemas.openxmlformats.org/officeDocument/2006/relationships/image" Target="../media/image27.svg"/><Relationship Id="rId24" Type="http://schemas.openxmlformats.org/officeDocument/2006/relationships/image" Target="../media/image74.png"/><Relationship Id="rId32" Type="http://schemas.openxmlformats.org/officeDocument/2006/relationships/image" Target="../media/image82.png"/><Relationship Id="rId37" Type="http://schemas.openxmlformats.org/officeDocument/2006/relationships/image" Target="../media/image87.svg"/><Relationship Id="rId40" Type="http://schemas.openxmlformats.org/officeDocument/2006/relationships/image" Target="../media/image90.png"/><Relationship Id="rId5" Type="http://schemas.openxmlformats.org/officeDocument/2006/relationships/image" Target="../media/image67.svg"/><Relationship Id="rId15" Type="http://schemas.openxmlformats.org/officeDocument/2006/relationships/image" Target="../media/image33.svg"/><Relationship Id="rId23" Type="http://schemas.openxmlformats.org/officeDocument/2006/relationships/image" Target="../media/image73.svg"/><Relationship Id="rId28" Type="http://schemas.openxmlformats.org/officeDocument/2006/relationships/image" Target="../media/image78.png"/><Relationship Id="rId36" Type="http://schemas.openxmlformats.org/officeDocument/2006/relationships/image" Target="../media/image86.png"/><Relationship Id="rId10" Type="http://schemas.openxmlformats.org/officeDocument/2006/relationships/image" Target="../media/image26.png"/><Relationship Id="rId19" Type="http://schemas.openxmlformats.org/officeDocument/2006/relationships/image" Target="../media/image69.svg"/><Relationship Id="rId31" Type="http://schemas.openxmlformats.org/officeDocument/2006/relationships/image" Target="../media/image81.svg"/><Relationship Id="rId4" Type="http://schemas.openxmlformats.org/officeDocument/2006/relationships/image" Target="../media/image66.png"/><Relationship Id="rId9" Type="http://schemas.openxmlformats.org/officeDocument/2006/relationships/image" Target="../media/image23.svg"/><Relationship Id="rId14" Type="http://schemas.openxmlformats.org/officeDocument/2006/relationships/image" Target="../media/image32.png"/><Relationship Id="rId22" Type="http://schemas.openxmlformats.org/officeDocument/2006/relationships/image" Target="../media/image72.png"/><Relationship Id="rId27" Type="http://schemas.openxmlformats.org/officeDocument/2006/relationships/image" Target="../media/image77.svg"/><Relationship Id="rId30" Type="http://schemas.openxmlformats.org/officeDocument/2006/relationships/image" Target="../media/image80.png"/><Relationship Id="rId35" Type="http://schemas.openxmlformats.org/officeDocument/2006/relationships/image" Target="../media/image85.svg"/><Relationship Id="rId8" Type="http://schemas.openxmlformats.org/officeDocument/2006/relationships/image" Target="../media/image22.png"/><Relationship Id="rId3" Type="http://schemas.openxmlformats.org/officeDocument/2006/relationships/image" Target="../media/image65.svg"/><Relationship Id="rId12" Type="http://schemas.openxmlformats.org/officeDocument/2006/relationships/image" Target="../media/image28.png"/><Relationship Id="rId17" Type="http://schemas.openxmlformats.org/officeDocument/2006/relationships/image" Target="../media/image31.svg"/><Relationship Id="rId25" Type="http://schemas.openxmlformats.org/officeDocument/2006/relationships/image" Target="../media/image75.svg"/><Relationship Id="rId33" Type="http://schemas.openxmlformats.org/officeDocument/2006/relationships/image" Target="../media/image83.svg"/><Relationship Id="rId38" Type="http://schemas.openxmlformats.org/officeDocument/2006/relationships/image" Target="../media/image88.png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png"/><Relationship Id="rId13" Type="http://schemas.openxmlformats.org/officeDocument/2006/relationships/image" Target="../media/image29.svg"/><Relationship Id="rId18" Type="http://schemas.openxmlformats.org/officeDocument/2006/relationships/image" Target="../media/image32.png"/><Relationship Id="rId3" Type="http://schemas.openxmlformats.org/officeDocument/2006/relationships/image" Target="../media/image115.svg"/><Relationship Id="rId7" Type="http://schemas.openxmlformats.org/officeDocument/2006/relationships/image" Target="../media/image91.svg"/><Relationship Id="rId12" Type="http://schemas.openxmlformats.org/officeDocument/2006/relationships/image" Target="../media/image28.png"/><Relationship Id="rId17" Type="http://schemas.openxmlformats.org/officeDocument/2006/relationships/image" Target="../media/image23.svg"/><Relationship Id="rId2" Type="http://schemas.openxmlformats.org/officeDocument/2006/relationships/image" Target="../media/image114.png"/><Relationship Id="rId16" Type="http://schemas.openxmlformats.org/officeDocument/2006/relationships/image" Target="../media/image2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0.png"/><Relationship Id="rId11" Type="http://schemas.openxmlformats.org/officeDocument/2006/relationships/image" Target="../media/image27.svg"/><Relationship Id="rId5" Type="http://schemas.openxmlformats.org/officeDocument/2006/relationships/image" Target="../media/image117.svg"/><Relationship Id="rId15" Type="http://schemas.openxmlformats.org/officeDocument/2006/relationships/image" Target="../media/image123.svg"/><Relationship Id="rId10" Type="http://schemas.openxmlformats.org/officeDocument/2006/relationships/image" Target="../media/image26.png"/><Relationship Id="rId19" Type="http://schemas.openxmlformats.org/officeDocument/2006/relationships/image" Target="../media/image33.svg"/><Relationship Id="rId4" Type="http://schemas.openxmlformats.org/officeDocument/2006/relationships/image" Target="../media/image116.png"/><Relationship Id="rId9" Type="http://schemas.openxmlformats.org/officeDocument/2006/relationships/image" Target="../media/image121.svg"/><Relationship Id="rId14" Type="http://schemas.openxmlformats.org/officeDocument/2006/relationships/image" Target="../media/image122.png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31.svg"/><Relationship Id="rId3" Type="http://schemas.openxmlformats.org/officeDocument/2006/relationships/image" Target="../media/image91.svg"/><Relationship Id="rId7" Type="http://schemas.openxmlformats.org/officeDocument/2006/relationships/image" Target="../media/image27.svg"/><Relationship Id="rId12" Type="http://schemas.openxmlformats.org/officeDocument/2006/relationships/image" Target="../media/image30.png"/><Relationship Id="rId2" Type="http://schemas.openxmlformats.org/officeDocument/2006/relationships/image" Target="../media/image9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6.png"/><Relationship Id="rId11" Type="http://schemas.openxmlformats.org/officeDocument/2006/relationships/image" Target="../media/image123.svg"/><Relationship Id="rId5" Type="http://schemas.openxmlformats.org/officeDocument/2006/relationships/image" Target="../media/image121.svg"/><Relationship Id="rId10" Type="http://schemas.openxmlformats.org/officeDocument/2006/relationships/image" Target="../media/image122.png"/><Relationship Id="rId4" Type="http://schemas.openxmlformats.org/officeDocument/2006/relationships/image" Target="../media/image120.png"/><Relationship Id="rId9" Type="http://schemas.openxmlformats.org/officeDocument/2006/relationships/image" Target="../media/image23.sv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3.svg"/><Relationship Id="rId18" Type="http://schemas.openxmlformats.org/officeDocument/2006/relationships/image" Target="../media/image20.png"/><Relationship Id="rId26" Type="http://schemas.openxmlformats.org/officeDocument/2006/relationships/image" Target="../media/image104.png"/><Relationship Id="rId21" Type="http://schemas.openxmlformats.org/officeDocument/2006/relationships/image" Target="../media/image99.svg"/><Relationship Id="rId34" Type="http://schemas.openxmlformats.org/officeDocument/2006/relationships/image" Target="../media/image112.png"/><Relationship Id="rId7" Type="http://schemas.openxmlformats.org/officeDocument/2006/relationships/image" Target="../media/image97.svg"/><Relationship Id="rId12" Type="http://schemas.openxmlformats.org/officeDocument/2006/relationships/image" Target="../media/image32.png"/><Relationship Id="rId17" Type="http://schemas.openxmlformats.org/officeDocument/2006/relationships/image" Target="../media/image19.svg"/><Relationship Id="rId25" Type="http://schemas.openxmlformats.org/officeDocument/2006/relationships/image" Target="../media/image103.svg"/><Relationship Id="rId33" Type="http://schemas.openxmlformats.org/officeDocument/2006/relationships/image" Target="../media/image111.svg"/><Relationship Id="rId2" Type="http://schemas.openxmlformats.org/officeDocument/2006/relationships/image" Target="../media/image92.png"/><Relationship Id="rId16" Type="http://schemas.openxmlformats.org/officeDocument/2006/relationships/image" Target="../media/image18.png"/><Relationship Id="rId20" Type="http://schemas.openxmlformats.org/officeDocument/2006/relationships/image" Target="../media/image98.png"/><Relationship Id="rId29" Type="http://schemas.openxmlformats.org/officeDocument/2006/relationships/image" Target="../media/image107.sv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6.png"/><Relationship Id="rId11" Type="http://schemas.openxmlformats.org/officeDocument/2006/relationships/image" Target="../media/image27.svg"/><Relationship Id="rId24" Type="http://schemas.openxmlformats.org/officeDocument/2006/relationships/image" Target="../media/image102.png"/><Relationship Id="rId32" Type="http://schemas.openxmlformats.org/officeDocument/2006/relationships/image" Target="../media/image110.png"/><Relationship Id="rId37" Type="http://schemas.openxmlformats.org/officeDocument/2006/relationships/image" Target="../media/image91.svg"/><Relationship Id="rId5" Type="http://schemas.openxmlformats.org/officeDocument/2006/relationships/image" Target="../media/image95.svg"/><Relationship Id="rId15" Type="http://schemas.openxmlformats.org/officeDocument/2006/relationships/image" Target="../media/image23.svg"/><Relationship Id="rId23" Type="http://schemas.openxmlformats.org/officeDocument/2006/relationships/image" Target="../media/image101.svg"/><Relationship Id="rId28" Type="http://schemas.openxmlformats.org/officeDocument/2006/relationships/image" Target="../media/image106.png"/><Relationship Id="rId36" Type="http://schemas.openxmlformats.org/officeDocument/2006/relationships/image" Target="../media/image90.png"/><Relationship Id="rId10" Type="http://schemas.openxmlformats.org/officeDocument/2006/relationships/image" Target="../media/image26.png"/><Relationship Id="rId19" Type="http://schemas.openxmlformats.org/officeDocument/2006/relationships/image" Target="../media/image21.svg"/><Relationship Id="rId31" Type="http://schemas.openxmlformats.org/officeDocument/2006/relationships/image" Target="../media/image109.svg"/><Relationship Id="rId4" Type="http://schemas.openxmlformats.org/officeDocument/2006/relationships/image" Target="../media/image94.png"/><Relationship Id="rId9" Type="http://schemas.openxmlformats.org/officeDocument/2006/relationships/image" Target="../media/image29.svg"/><Relationship Id="rId14" Type="http://schemas.openxmlformats.org/officeDocument/2006/relationships/image" Target="../media/image22.png"/><Relationship Id="rId22" Type="http://schemas.openxmlformats.org/officeDocument/2006/relationships/image" Target="../media/image100.png"/><Relationship Id="rId27" Type="http://schemas.openxmlformats.org/officeDocument/2006/relationships/image" Target="../media/image105.svg"/><Relationship Id="rId30" Type="http://schemas.openxmlformats.org/officeDocument/2006/relationships/image" Target="../media/image108.png"/><Relationship Id="rId35" Type="http://schemas.openxmlformats.org/officeDocument/2006/relationships/image" Target="../media/image113.svg"/><Relationship Id="rId8" Type="http://schemas.openxmlformats.org/officeDocument/2006/relationships/image" Target="../media/image28.png"/><Relationship Id="rId3" Type="http://schemas.openxmlformats.org/officeDocument/2006/relationships/image" Target="../media/image93.sv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13" Type="http://schemas.openxmlformats.org/officeDocument/2006/relationships/image" Target="../media/image97.svg"/><Relationship Id="rId18" Type="http://schemas.openxmlformats.org/officeDocument/2006/relationships/image" Target="../media/image22.png"/><Relationship Id="rId3" Type="http://schemas.openxmlformats.org/officeDocument/2006/relationships/image" Target="../media/image115.svg"/><Relationship Id="rId21" Type="http://schemas.openxmlformats.org/officeDocument/2006/relationships/image" Target="../media/image99.svg"/><Relationship Id="rId7" Type="http://schemas.openxmlformats.org/officeDocument/2006/relationships/image" Target="../media/image119.svg"/><Relationship Id="rId12" Type="http://schemas.openxmlformats.org/officeDocument/2006/relationships/image" Target="../media/image96.png"/><Relationship Id="rId17" Type="http://schemas.openxmlformats.org/officeDocument/2006/relationships/image" Target="../media/image27.svg"/><Relationship Id="rId25" Type="http://schemas.openxmlformats.org/officeDocument/2006/relationships/image" Target="../media/image125.svg"/><Relationship Id="rId2" Type="http://schemas.openxmlformats.org/officeDocument/2006/relationships/image" Target="../media/image114.png"/><Relationship Id="rId16" Type="http://schemas.openxmlformats.org/officeDocument/2006/relationships/image" Target="../media/image26.png"/><Relationship Id="rId20" Type="http://schemas.openxmlformats.org/officeDocument/2006/relationships/image" Target="../media/image9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8.png"/><Relationship Id="rId11" Type="http://schemas.openxmlformats.org/officeDocument/2006/relationships/image" Target="../media/image121.svg"/><Relationship Id="rId24" Type="http://schemas.openxmlformats.org/officeDocument/2006/relationships/image" Target="../media/image124.png"/><Relationship Id="rId5" Type="http://schemas.openxmlformats.org/officeDocument/2006/relationships/image" Target="../media/image117.svg"/><Relationship Id="rId15" Type="http://schemas.openxmlformats.org/officeDocument/2006/relationships/image" Target="../media/image29.svg"/><Relationship Id="rId23" Type="http://schemas.openxmlformats.org/officeDocument/2006/relationships/image" Target="../media/image123.svg"/><Relationship Id="rId10" Type="http://schemas.openxmlformats.org/officeDocument/2006/relationships/image" Target="../media/image120.png"/><Relationship Id="rId19" Type="http://schemas.openxmlformats.org/officeDocument/2006/relationships/image" Target="../media/image23.svg"/><Relationship Id="rId4" Type="http://schemas.openxmlformats.org/officeDocument/2006/relationships/image" Target="../media/image116.png"/><Relationship Id="rId9" Type="http://schemas.openxmlformats.org/officeDocument/2006/relationships/image" Target="../media/image91.svg"/><Relationship Id="rId14" Type="http://schemas.openxmlformats.org/officeDocument/2006/relationships/image" Target="../media/image28.png"/><Relationship Id="rId22" Type="http://schemas.openxmlformats.org/officeDocument/2006/relationships/image" Target="../media/image122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129.svg"/><Relationship Id="rId18" Type="http://schemas.openxmlformats.org/officeDocument/2006/relationships/image" Target="../media/image130.png"/><Relationship Id="rId26" Type="http://schemas.openxmlformats.org/officeDocument/2006/relationships/image" Target="../media/image138.png"/><Relationship Id="rId3" Type="http://schemas.openxmlformats.org/officeDocument/2006/relationships/image" Target="../media/image127.svg"/><Relationship Id="rId21" Type="http://schemas.openxmlformats.org/officeDocument/2006/relationships/image" Target="../media/image133.svg"/><Relationship Id="rId7" Type="http://schemas.openxmlformats.org/officeDocument/2006/relationships/image" Target="../media/image23.svg"/><Relationship Id="rId12" Type="http://schemas.openxmlformats.org/officeDocument/2006/relationships/image" Target="../media/image128.png"/><Relationship Id="rId17" Type="http://schemas.openxmlformats.org/officeDocument/2006/relationships/image" Target="../media/image33.svg"/><Relationship Id="rId25" Type="http://schemas.openxmlformats.org/officeDocument/2006/relationships/image" Target="../media/image137.svg"/><Relationship Id="rId2" Type="http://schemas.openxmlformats.org/officeDocument/2006/relationships/image" Target="../media/image126.png"/><Relationship Id="rId16" Type="http://schemas.openxmlformats.org/officeDocument/2006/relationships/image" Target="../media/image32.png"/><Relationship Id="rId20" Type="http://schemas.openxmlformats.org/officeDocument/2006/relationships/image" Target="../media/image132.png"/><Relationship Id="rId29" Type="http://schemas.openxmlformats.org/officeDocument/2006/relationships/image" Target="../media/image141.sv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2.png"/><Relationship Id="rId11" Type="http://schemas.openxmlformats.org/officeDocument/2006/relationships/image" Target="../media/image27.svg"/><Relationship Id="rId24" Type="http://schemas.openxmlformats.org/officeDocument/2006/relationships/image" Target="../media/image136.png"/><Relationship Id="rId5" Type="http://schemas.openxmlformats.org/officeDocument/2006/relationships/image" Target="../media/image91.svg"/><Relationship Id="rId15" Type="http://schemas.openxmlformats.org/officeDocument/2006/relationships/image" Target="../media/image99.svg"/><Relationship Id="rId23" Type="http://schemas.openxmlformats.org/officeDocument/2006/relationships/image" Target="../media/image135.svg"/><Relationship Id="rId28" Type="http://schemas.openxmlformats.org/officeDocument/2006/relationships/image" Target="../media/image140.png"/><Relationship Id="rId10" Type="http://schemas.openxmlformats.org/officeDocument/2006/relationships/image" Target="../media/image26.png"/><Relationship Id="rId19" Type="http://schemas.openxmlformats.org/officeDocument/2006/relationships/image" Target="../media/image131.svg"/><Relationship Id="rId31" Type="http://schemas.openxmlformats.org/officeDocument/2006/relationships/image" Target="../media/image143.svg"/><Relationship Id="rId4" Type="http://schemas.openxmlformats.org/officeDocument/2006/relationships/image" Target="../media/image90.png"/><Relationship Id="rId9" Type="http://schemas.openxmlformats.org/officeDocument/2006/relationships/image" Target="../media/image29.svg"/><Relationship Id="rId14" Type="http://schemas.openxmlformats.org/officeDocument/2006/relationships/image" Target="../media/image98.png"/><Relationship Id="rId22" Type="http://schemas.openxmlformats.org/officeDocument/2006/relationships/image" Target="../media/image134.png"/><Relationship Id="rId27" Type="http://schemas.openxmlformats.org/officeDocument/2006/relationships/image" Target="../media/image139.svg"/><Relationship Id="rId30" Type="http://schemas.openxmlformats.org/officeDocument/2006/relationships/image" Target="../media/image142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29.svg"/><Relationship Id="rId18" Type="http://schemas.openxmlformats.org/officeDocument/2006/relationships/image" Target="../media/image114.png"/><Relationship Id="rId3" Type="http://schemas.openxmlformats.org/officeDocument/2006/relationships/image" Target="../media/image91.svg"/><Relationship Id="rId21" Type="http://schemas.openxmlformats.org/officeDocument/2006/relationships/image" Target="../media/image117.svg"/><Relationship Id="rId7" Type="http://schemas.openxmlformats.org/officeDocument/2006/relationships/image" Target="../media/image97.svg"/><Relationship Id="rId12" Type="http://schemas.openxmlformats.org/officeDocument/2006/relationships/image" Target="../media/image28.png"/><Relationship Id="rId17" Type="http://schemas.openxmlformats.org/officeDocument/2006/relationships/image" Target="../media/image33.svg"/><Relationship Id="rId25" Type="http://schemas.openxmlformats.org/officeDocument/2006/relationships/image" Target="../media/image125.svg"/><Relationship Id="rId2" Type="http://schemas.openxmlformats.org/officeDocument/2006/relationships/image" Target="../media/image90.png"/><Relationship Id="rId16" Type="http://schemas.openxmlformats.org/officeDocument/2006/relationships/image" Target="../media/image32.png"/><Relationship Id="rId20" Type="http://schemas.openxmlformats.org/officeDocument/2006/relationships/image" Target="../media/image1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6.png"/><Relationship Id="rId11" Type="http://schemas.openxmlformats.org/officeDocument/2006/relationships/image" Target="../media/image123.svg"/><Relationship Id="rId24" Type="http://schemas.openxmlformats.org/officeDocument/2006/relationships/image" Target="../media/image124.png"/><Relationship Id="rId5" Type="http://schemas.openxmlformats.org/officeDocument/2006/relationships/image" Target="../media/image121.svg"/><Relationship Id="rId15" Type="http://schemas.openxmlformats.org/officeDocument/2006/relationships/image" Target="../media/image23.svg"/><Relationship Id="rId23" Type="http://schemas.openxmlformats.org/officeDocument/2006/relationships/image" Target="../media/image119.svg"/><Relationship Id="rId10" Type="http://schemas.openxmlformats.org/officeDocument/2006/relationships/image" Target="../media/image122.png"/><Relationship Id="rId19" Type="http://schemas.openxmlformats.org/officeDocument/2006/relationships/image" Target="../media/image115.svg"/><Relationship Id="rId4" Type="http://schemas.openxmlformats.org/officeDocument/2006/relationships/image" Target="../media/image120.png"/><Relationship Id="rId9" Type="http://schemas.openxmlformats.org/officeDocument/2006/relationships/image" Target="../media/image27.svg"/><Relationship Id="rId14" Type="http://schemas.openxmlformats.org/officeDocument/2006/relationships/image" Target="../media/image22.png"/><Relationship Id="rId22" Type="http://schemas.openxmlformats.org/officeDocument/2006/relationships/image" Target="../media/image118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99.svg"/><Relationship Id="rId18" Type="http://schemas.openxmlformats.org/officeDocument/2006/relationships/image" Target="../media/image114.png"/><Relationship Id="rId3" Type="http://schemas.openxmlformats.org/officeDocument/2006/relationships/image" Target="../media/image145.svg"/><Relationship Id="rId21" Type="http://schemas.openxmlformats.org/officeDocument/2006/relationships/image" Target="../media/image117.svg"/><Relationship Id="rId7" Type="http://schemas.openxmlformats.org/officeDocument/2006/relationships/image" Target="../media/image29.svg"/><Relationship Id="rId12" Type="http://schemas.openxmlformats.org/officeDocument/2006/relationships/image" Target="../media/image98.png"/><Relationship Id="rId17" Type="http://schemas.openxmlformats.org/officeDocument/2006/relationships/image" Target="../media/image97.svg"/><Relationship Id="rId2" Type="http://schemas.openxmlformats.org/officeDocument/2006/relationships/image" Target="../media/image144.png"/><Relationship Id="rId16" Type="http://schemas.openxmlformats.org/officeDocument/2006/relationships/image" Target="../media/image96.png"/><Relationship Id="rId20" Type="http://schemas.openxmlformats.org/officeDocument/2006/relationships/image" Target="../media/image1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8.png"/><Relationship Id="rId11" Type="http://schemas.openxmlformats.org/officeDocument/2006/relationships/image" Target="../media/image23.svg"/><Relationship Id="rId5" Type="http://schemas.openxmlformats.org/officeDocument/2006/relationships/image" Target="../media/image91.svg"/><Relationship Id="rId15" Type="http://schemas.openxmlformats.org/officeDocument/2006/relationships/image" Target="../media/image147.svg"/><Relationship Id="rId10" Type="http://schemas.openxmlformats.org/officeDocument/2006/relationships/image" Target="../media/image22.png"/><Relationship Id="rId19" Type="http://schemas.openxmlformats.org/officeDocument/2006/relationships/image" Target="../media/image115.svg"/><Relationship Id="rId4" Type="http://schemas.openxmlformats.org/officeDocument/2006/relationships/image" Target="../media/image90.png"/><Relationship Id="rId9" Type="http://schemas.openxmlformats.org/officeDocument/2006/relationships/image" Target="../media/image27.svg"/><Relationship Id="rId14" Type="http://schemas.openxmlformats.org/officeDocument/2006/relationships/image" Target="../media/image146.png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23.svg"/><Relationship Id="rId18" Type="http://schemas.openxmlformats.org/officeDocument/2006/relationships/image" Target="../media/image134.png"/><Relationship Id="rId26" Type="http://schemas.openxmlformats.org/officeDocument/2006/relationships/image" Target="../media/image142.png"/><Relationship Id="rId3" Type="http://schemas.openxmlformats.org/officeDocument/2006/relationships/image" Target="../media/image97.svg"/><Relationship Id="rId21" Type="http://schemas.openxmlformats.org/officeDocument/2006/relationships/image" Target="../media/image137.svg"/><Relationship Id="rId7" Type="http://schemas.openxmlformats.org/officeDocument/2006/relationships/image" Target="../media/image121.svg"/><Relationship Id="rId12" Type="http://schemas.openxmlformats.org/officeDocument/2006/relationships/image" Target="../media/image22.png"/><Relationship Id="rId17" Type="http://schemas.openxmlformats.org/officeDocument/2006/relationships/image" Target="../media/image33.svg"/><Relationship Id="rId25" Type="http://schemas.openxmlformats.org/officeDocument/2006/relationships/image" Target="../media/image141.svg"/><Relationship Id="rId2" Type="http://schemas.openxmlformats.org/officeDocument/2006/relationships/image" Target="../media/image96.png"/><Relationship Id="rId16" Type="http://schemas.openxmlformats.org/officeDocument/2006/relationships/image" Target="../media/image32.png"/><Relationship Id="rId20" Type="http://schemas.openxmlformats.org/officeDocument/2006/relationships/image" Target="../media/image13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0.png"/><Relationship Id="rId11" Type="http://schemas.openxmlformats.org/officeDocument/2006/relationships/image" Target="../media/image27.svg"/><Relationship Id="rId24" Type="http://schemas.openxmlformats.org/officeDocument/2006/relationships/image" Target="../media/image140.png"/><Relationship Id="rId5" Type="http://schemas.openxmlformats.org/officeDocument/2006/relationships/image" Target="../media/image91.svg"/><Relationship Id="rId15" Type="http://schemas.openxmlformats.org/officeDocument/2006/relationships/image" Target="../media/image123.svg"/><Relationship Id="rId23" Type="http://schemas.openxmlformats.org/officeDocument/2006/relationships/image" Target="../media/image139.svg"/><Relationship Id="rId10" Type="http://schemas.openxmlformats.org/officeDocument/2006/relationships/image" Target="../media/image26.png"/><Relationship Id="rId19" Type="http://schemas.openxmlformats.org/officeDocument/2006/relationships/image" Target="../media/image135.svg"/><Relationship Id="rId4" Type="http://schemas.openxmlformats.org/officeDocument/2006/relationships/image" Target="../media/image90.png"/><Relationship Id="rId9" Type="http://schemas.openxmlformats.org/officeDocument/2006/relationships/image" Target="../media/image29.svg"/><Relationship Id="rId14" Type="http://schemas.openxmlformats.org/officeDocument/2006/relationships/image" Target="../media/image122.png"/><Relationship Id="rId22" Type="http://schemas.openxmlformats.org/officeDocument/2006/relationships/image" Target="../media/image138.png"/><Relationship Id="rId27" Type="http://schemas.openxmlformats.org/officeDocument/2006/relationships/image" Target="../media/image143.sv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13" Type="http://schemas.openxmlformats.org/officeDocument/2006/relationships/image" Target="../media/image27.svg"/><Relationship Id="rId18" Type="http://schemas.openxmlformats.org/officeDocument/2006/relationships/image" Target="../media/image32.png"/><Relationship Id="rId3" Type="http://schemas.openxmlformats.org/officeDocument/2006/relationships/image" Target="../media/image145.svg"/><Relationship Id="rId7" Type="http://schemas.openxmlformats.org/officeDocument/2006/relationships/image" Target="../media/image97.svg"/><Relationship Id="rId12" Type="http://schemas.openxmlformats.org/officeDocument/2006/relationships/image" Target="../media/image26.png"/><Relationship Id="rId17" Type="http://schemas.openxmlformats.org/officeDocument/2006/relationships/image" Target="../media/image99.svg"/><Relationship Id="rId2" Type="http://schemas.openxmlformats.org/officeDocument/2006/relationships/image" Target="../media/image144.png"/><Relationship Id="rId16" Type="http://schemas.openxmlformats.org/officeDocument/2006/relationships/image" Target="../media/image9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6.png"/><Relationship Id="rId11" Type="http://schemas.openxmlformats.org/officeDocument/2006/relationships/image" Target="../media/image29.svg"/><Relationship Id="rId5" Type="http://schemas.openxmlformats.org/officeDocument/2006/relationships/image" Target="../media/image147.svg"/><Relationship Id="rId15" Type="http://schemas.openxmlformats.org/officeDocument/2006/relationships/image" Target="../media/image23.svg"/><Relationship Id="rId10" Type="http://schemas.openxmlformats.org/officeDocument/2006/relationships/image" Target="../media/image28.png"/><Relationship Id="rId19" Type="http://schemas.openxmlformats.org/officeDocument/2006/relationships/image" Target="../media/image33.svg"/><Relationship Id="rId4" Type="http://schemas.openxmlformats.org/officeDocument/2006/relationships/image" Target="../media/image146.png"/><Relationship Id="rId9" Type="http://schemas.openxmlformats.org/officeDocument/2006/relationships/image" Target="../media/image91.svg"/><Relationship Id="rId14" Type="http://schemas.openxmlformats.org/officeDocument/2006/relationships/image" Target="../media/image2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Afbeelding 12">
            <a:extLst>
              <a:ext uri="{FF2B5EF4-FFF2-40B4-BE49-F238E27FC236}">
                <a16:creationId xmlns:a16="http://schemas.microsoft.com/office/drawing/2014/main" id="{500EE6D4-062B-45BF-91D2-1639950DEE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69759" y="2442632"/>
            <a:ext cx="8481757" cy="3207600"/>
          </a:xfrm>
          <a:prstGeom prst="rect">
            <a:avLst/>
          </a:prstGeom>
        </p:spPr>
      </p:pic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2640FD5-5A15-4797-A37A-8856F8DF14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C6CE3E5-0223-4853-9C86-64C7A4ED7BD8}" type="slidenum">
              <a:rPr lang="nl-NL" noProof="0" smtClean="0"/>
              <a:t>‹nr.›</a:t>
            </a:fld>
            <a:endParaRPr lang="nl-NL" noProof="0" dirty="0"/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A8A1D1A5-334E-4BFD-8780-71EA19C52A5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841376" y="2147886"/>
            <a:ext cx="8509249" cy="3416400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EF29ACDC-798F-48E9-AC55-00A3F69EC0E9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630209" y="1294346"/>
            <a:ext cx="3836747" cy="1720800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AC2A3055-3B07-4119-9A8D-83DC7915D7B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581400" y="1128883"/>
            <a:ext cx="3839413" cy="1818000"/>
          </a:xfrm>
          <a:prstGeom prst="rect">
            <a:avLst/>
          </a:prstGeom>
          <a:effectLst/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96B6967-5676-4561-92BD-43E75B2BD7B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 rot="671508">
            <a:off x="3905649" y="1431821"/>
            <a:ext cx="3247187" cy="1131692"/>
          </a:xfrm>
        </p:spPr>
        <p:txBody>
          <a:bodyPr rtlCol="0" anchor="b"/>
          <a:lstStyle>
            <a:lvl1pPr algn="ctr">
              <a:defRPr sz="6000" b="1">
                <a:solidFill>
                  <a:schemeClr val="tx2"/>
                </a:solidFill>
                <a:latin typeface="+mn-lt"/>
              </a:defRPr>
            </a:lvl1pPr>
          </a:lstStyle>
          <a:p>
            <a:pPr rtl="0"/>
            <a:r>
              <a:rPr lang="nl-NL" noProof="0" dirty="0"/>
              <a:t>FEEST</a:t>
            </a:r>
          </a:p>
        </p:txBody>
      </p:sp>
      <p:sp>
        <p:nvSpPr>
          <p:cNvPr id="3" name="Subtitel 2">
            <a:extLst>
              <a:ext uri="{FF2B5EF4-FFF2-40B4-BE49-F238E27FC236}">
                <a16:creationId xmlns:a16="http://schemas.microsoft.com/office/drawing/2014/main" id="{3BBFB948-FD03-4E85-B361-9B72160F33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 rot="20984468">
            <a:off x="2016275" y="3347355"/>
            <a:ext cx="8179315" cy="1155186"/>
          </a:xfrm>
        </p:spPr>
        <p:txBody>
          <a:bodyPr rtlCol="0">
            <a:noAutofit/>
          </a:bodyPr>
          <a:lstStyle>
            <a:lvl1pPr marL="0" indent="0" algn="ctr">
              <a:buNone/>
              <a:defRPr sz="7600" b="1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nl-NL" noProof="0" dirty="0"/>
              <a:t>FOTOALBUM</a:t>
            </a:r>
          </a:p>
        </p:txBody>
      </p:sp>
      <p:grpSp>
        <p:nvGrpSpPr>
          <p:cNvPr id="55" name="Groep 54">
            <a:extLst>
              <a:ext uri="{FF2B5EF4-FFF2-40B4-BE49-F238E27FC236}">
                <a16:creationId xmlns:a16="http://schemas.microsoft.com/office/drawing/2014/main" id="{0630FE0A-9E57-43E6-AAC3-17AE376A70D3}"/>
              </a:ext>
            </a:extLst>
          </p:cNvPr>
          <p:cNvGrpSpPr/>
          <p:nvPr userDrawn="1"/>
        </p:nvGrpSpPr>
        <p:grpSpPr>
          <a:xfrm>
            <a:off x="2315019" y="729987"/>
            <a:ext cx="1078185" cy="1584000"/>
            <a:chOff x="2315019" y="729987"/>
            <a:chExt cx="1078185" cy="1584000"/>
          </a:xfrm>
        </p:grpSpPr>
        <p:pic>
          <p:nvPicPr>
            <p:cNvPr id="15" name="Afbeelding 14">
              <a:extLst>
                <a:ext uri="{FF2B5EF4-FFF2-40B4-BE49-F238E27FC236}">
                  <a16:creationId xmlns:a16="http://schemas.microsoft.com/office/drawing/2014/main" id="{65B6ECF0-A60E-47F8-8164-FDB14869F02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2315019" y="729987"/>
              <a:ext cx="1078185" cy="1584000"/>
            </a:xfrm>
            <a:prstGeom prst="rect">
              <a:avLst/>
            </a:prstGeom>
          </p:spPr>
        </p:pic>
        <p:pic>
          <p:nvPicPr>
            <p:cNvPr id="16" name="Afbeelding 15">
              <a:extLst>
                <a:ext uri="{FF2B5EF4-FFF2-40B4-BE49-F238E27FC236}">
                  <a16:creationId xmlns:a16="http://schemas.microsoft.com/office/drawing/2014/main" id="{33C078ED-80EE-45EA-93D5-61490CE4E79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3008460" y="1089129"/>
              <a:ext cx="212400" cy="312353"/>
            </a:xfrm>
            <a:prstGeom prst="rect">
              <a:avLst/>
            </a:prstGeom>
          </p:spPr>
        </p:pic>
      </p:grpSp>
      <p:grpSp>
        <p:nvGrpSpPr>
          <p:cNvPr id="54" name="Groep 53">
            <a:extLst>
              <a:ext uri="{FF2B5EF4-FFF2-40B4-BE49-F238E27FC236}">
                <a16:creationId xmlns:a16="http://schemas.microsoft.com/office/drawing/2014/main" id="{1176C67E-AEAC-488B-9C84-9A61FD123A57}"/>
              </a:ext>
            </a:extLst>
          </p:cNvPr>
          <p:cNvGrpSpPr/>
          <p:nvPr userDrawn="1"/>
        </p:nvGrpSpPr>
        <p:grpSpPr>
          <a:xfrm>
            <a:off x="1083550" y="717765"/>
            <a:ext cx="1078185" cy="1584000"/>
            <a:chOff x="1083550" y="717765"/>
            <a:chExt cx="1078185" cy="1584000"/>
          </a:xfrm>
        </p:grpSpPr>
        <p:pic>
          <p:nvPicPr>
            <p:cNvPr id="17" name="Afbeelding 16">
              <a:extLst>
                <a:ext uri="{FF2B5EF4-FFF2-40B4-BE49-F238E27FC236}">
                  <a16:creationId xmlns:a16="http://schemas.microsoft.com/office/drawing/2014/main" id="{AF6566FA-5F2E-45EF-B0F9-5333B605C25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1083550" y="717765"/>
              <a:ext cx="1078185" cy="1584000"/>
            </a:xfrm>
            <a:prstGeom prst="rect">
              <a:avLst/>
            </a:prstGeom>
          </p:spPr>
        </p:pic>
        <p:pic>
          <p:nvPicPr>
            <p:cNvPr id="19" name="Afbeelding 18">
              <a:extLst>
                <a:ext uri="{FF2B5EF4-FFF2-40B4-BE49-F238E27FC236}">
                  <a16:creationId xmlns:a16="http://schemas.microsoft.com/office/drawing/2014/main" id="{91D61E71-16E6-44C0-97E7-25D45321B01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1658138" y="1003626"/>
              <a:ext cx="229091" cy="252000"/>
            </a:xfrm>
            <a:prstGeom prst="rect">
              <a:avLst/>
            </a:prstGeom>
          </p:spPr>
        </p:pic>
      </p:grpSp>
      <p:grpSp>
        <p:nvGrpSpPr>
          <p:cNvPr id="53" name="Groep 52">
            <a:extLst>
              <a:ext uri="{FF2B5EF4-FFF2-40B4-BE49-F238E27FC236}">
                <a16:creationId xmlns:a16="http://schemas.microsoft.com/office/drawing/2014/main" id="{1209074A-D952-4628-80D5-FB4DE4180B34}"/>
              </a:ext>
            </a:extLst>
          </p:cNvPr>
          <p:cNvGrpSpPr/>
          <p:nvPr userDrawn="1"/>
        </p:nvGrpSpPr>
        <p:grpSpPr>
          <a:xfrm>
            <a:off x="418190" y="1987084"/>
            <a:ext cx="1207637" cy="1476000"/>
            <a:chOff x="418190" y="1987084"/>
            <a:chExt cx="1207637" cy="1476000"/>
          </a:xfrm>
        </p:grpSpPr>
        <p:pic>
          <p:nvPicPr>
            <p:cNvPr id="20" name="Afbeelding 19">
              <a:extLst>
                <a:ext uri="{FF2B5EF4-FFF2-40B4-BE49-F238E27FC236}">
                  <a16:creationId xmlns:a16="http://schemas.microsoft.com/office/drawing/2014/main" id="{8CA884CA-5511-4A19-97D8-B2DF2F9671C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418190" y="1987084"/>
              <a:ext cx="1207637" cy="1476000"/>
            </a:xfrm>
            <a:prstGeom prst="rect">
              <a:avLst/>
            </a:prstGeom>
          </p:spPr>
        </p:pic>
        <p:pic>
          <p:nvPicPr>
            <p:cNvPr id="21" name="Afbeelding 20">
              <a:extLst>
                <a:ext uri="{FF2B5EF4-FFF2-40B4-BE49-F238E27FC236}">
                  <a16:creationId xmlns:a16="http://schemas.microsoft.com/office/drawing/2014/main" id="{DF03008D-8EC1-430C-91FE-253A7289A66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tretch>
              <a:fillRect/>
            </a:stretch>
          </p:blipFill>
          <p:spPr>
            <a:xfrm>
              <a:off x="817432" y="2141461"/>
              <a:ext cx="277200" cy="252000"/>
            </a:xfrm>
            <a:prstGeom prst="rect">
              <a:avLst/>
            </a:prstGeom>
          </p:spPr>
        </p:pic>
      </p:grpSp>
      <p:pic>
        <p:nvPicPr>
          <p:cNvPr id="23" name="Afbeelding 22">
            <a:extLst>
              <a:ext uri="{FF2B5EF4-FFF2-40B4-BE49-F238E27FC236}">
                <a16:creationId xmlns:a16="http://schemas.microsoft.com/office/drawing/2014/main" id="{B915FE57-19B3-4930-8F27-B0626B3FB27C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2057332" y="2554974"/>
            <a:ext cx="445091" cy="432000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3CB0D253-428E-437F-8D5E-1A0B5D1AC5F9}"/>
              </a:ext>
            </a:extLst>
          </p:cNvPr>
          <p:cNvPicPr>
            <a:picLocks noChangeAspect="1"/>
          </p:cNvPicPr>
          <p:nvPr userDrawn="1"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478474" y="3856086"/>
            <a:ext cx="1210152" cy="828000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4F08BEA0-45B8-461D-9367-31C21A1F0F64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1349778" y="5698008"/>
            <a:ext cx="445091" cy="432000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6F3B7AD4-7529-4E84-9B69-51191C9AD445}"/>
              </a:ext>
            </a:extLst>
          </p:cNvPr>
          <p:cNvPicPr>
            <a:picLocks noChangeAspect="1"/>
          </p:cNvPicPr>
          <p:nvPr userDrawn="1"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587469" y="5218232"/>
            <a:ext cx="445091" cy="432000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2250E242-1299-408F-9E1D-248459A58FD1}"/>
              </a:ext>
            </a:extLst>
          </p:cNvPr>
          <p:cNvPicPr>
            <a:picLocks noChangeAspect="1"/>
          </p:cNvPicPr>
          <p:nvPr userDrawn="1"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7930854" y="873129"/>
            <a:ext cx="445091" cy="432000"/>
          </a:xfrm>
          <a:prstGeom prst="rect">
            <a:avLst/>
          </a:prstGeom>
        </p:spPr>
      </p:pic>
      <p:pic>
        <p:nvPicPr>
          <p:cNvPr id="28" name="Afbeelding 27">
            <a:extLst>
              <a:ext uri="{FF2B5EF4-FFF2-40B4-BE49-F238E27FC236}">
                <a16:creationId xmlns:a16="http://schemas.microsoft.com/office/drawing/2014/main" id="{243D8EEB-09B8-410C-8CA6-C90C3AA2E1D2}"/>
              </a:ext>
            </a:extLst>
          </p:cNvPr>
          <p:cNvPicPr>
            <a:picLocks noChangeAspect="1"/>
          </p:cNvPicPr>
          <p:nvPr userDrawn="1"/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10219037" y="696883"/>
            <a:ext cx="889413" cy="864000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61884E9A-DDD1-4397-A88A-FC69CE683B7E}"/>
              </a:ext>
            </a:extLst>
          </p:cNvPr>
          <p:cNvPicPr>
            <a:picLocks noChangeAspect="1"/>
          </p:cNvPicPr>
          <p:nvPr userDrawn="1"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10709319" y="2141461"/>
            <a:ext cx="445091" cy="432000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1274E827-E078-4F98-B655-92406AD6A108}"/>
              </a:ext>
            </a:extLst>
          </p:cNvPr>
          <p:cNvPicPr>
            <a:picLocks noChangeAspect="1"/>
          </p:cNvPicPr>
          <p:nvPr userDrawn="1"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10848500" y="2866187"/>
            <a:ext cx="900000" cy="1414283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3626D274-5D08-4DF6-858D-80E652E8D4E1}"/>
              </a:ext>
            </a:extLst>
          </p:cNvPr>
          <p:cNvPicPr>
            <a:picLocks noChangeAspect="1"/>
          </p:cNvPicPr>
          <p:nvPr userDrawn="1"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6325798" y="5407264"/>
            <a:ext cx="445091" cy="432000"/>
          </a:xfrm>
          <a:prstGeom prst="rect">
            <a:avLst/>
          </a:prstGeom>
        </p:spPr>
      </p:pic>
      <p:pic>
        <p:nvPicPr>
          <p:cNvPr id="32" name="Afbeelding 31">
            <a:extLst>
              <a:ext uri="{FF2B5EF4-FFF2-40B4-BE49-F238E27FC236}">
                <a16:creationId xmlns:a16="http://schemas.microsoft.com/office/drawing/2014/main" id="{89393816-8F73-4915-B0A3-1D03F105D594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9630125" y="4746346"/>
            <a:ext cx="445091" cy="432000"/>
          </a:xfrm>
          <a:prstGeom prst="rect">
            <a:avLst/>
          </a:prstGeom>
        </p:spPr>
      </p:pic>
      <p:grpSp>
        <p:nvGrpSpPr>
          <p:cNvPr id="52" name="Groep 51">
            <a:extLst>
              <a:ext uri="{FF2B5EF4-FFF2-40B4-BE49-F238E27FC236}">
                <a16:creationId xmlns:a16="http://schemas.microsoft.com/office/drawing/2014/main" id="{01BCD608-9C18-4CC2-A401-4A62C2510685}"/>
              </a:ext>
            </a:extLst>
          </p:cNvPr>
          <p:cNvGrpSpPr/>
          <p:nvPr userDrawn="1"/>
        </p:nvGrpSpPr>
        <p:grpSpPr>
          <a:xfrm>
            <a:off x="6946745" y="4864242"/>
            <a:ext cx="1429200" cy="1434962"/>
            <a:chOff x="6946745" y="4864242"/>
            <a:chExt cx="1429200" cy="1434962"/>
          </a:xfrm>
        </p:grpSpPr>
        <p:pic>
          <p:nvPicPr>
            <p:cNvPr id="33" name="Afbeelding 32">
              <a:extLst>
                <a:ext uri="{FF2B5EF4-FFF2-40B4-BE49-F238E27FC236}">
                  <a16:creationId xmlns:a16="http://schemas.microsoft.com/office/drawing/2014/main" id="{EA548496-3164-4ACE-89EA-3E40E6E9705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4">
              <a:extLst>
                <a:ext uri="{96DAC541-7B7A-43D3-8B79-37D633B846F1}">
                  <asvg:svgBlip xmlns:asvg="http://schemas.microsoft.com/office/drawing/2016/SVG/main" r:embed="rId35"/>
                </a:ext>
              </a:extLst>
            </a:blip>
            <a:stretch>
              <a:fillRect/>
            </a:stretch>
          </p:blipFill>
          <p:spPr>
            <a:xfrm>
              <a:off x="7186541" y="5255204"/>
              <a:ext cx="994287" cy="1044000"/>
            </a:xfrm>
            <a:prstGeom prst="rect">
              <a:avLst/>
            </a:prstGeom>
          </p:spPr>
        </p:pic>
        <p:pic>
          <p:nvPicPr>
            <p:cNvPr id="34" name="Afbeelding 33">
              <a:extLst>
                <a:ext uri="{FF2B5EF4-FFF2-40B4-BE49-F238E27FC236}">
                  <a16:creationId xmlns:a16="http://schemas.microsoft.com/office/drawing/2014/main" id="{B045409D-D678-40A4-9E2B-588D17A5468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6">
              <a:extLst>
                <a:ext uri="{96DAC541-7B7A-43D3-8B79-37D633B846F1}">
                  <asvg:svgBlip xmlns:asvg="http://schemas.microsoft.com/office/drawing/2016/SVG/main" r:embed="rId37"/>
                </a:ext>
              </a:extLst>
            </a:blip>
            <a:stretch>
              <a:fillRect/>
            </a:stretch>
          </p:blipFill>
          <p:spPr>
            <a:xfrm>
              <a:off x="7213071" y="5587677"/>
              <a:ext cx="795600" cy="429371"/>
            </a:xfrm>
            <a:prstGeom prst="rect">
              <a:avLst/>
            </a:prstGeom>
          </p:spPr>
        </p:pic>
        <p:pic>
          <p:nvPicPr>
            <p:cNvPr id="35" name="Afbeelding 34">
              <a:extLst>
                <a:ext uri="{FF2B5EF4-FFF2-40B4-BE49-F238E27FC236}">
                  <a16:creationId xmlns:a16="http://schemas.microsoft.com/office/drawing/2014/main" id="{209E9178-06E4-4EE7-A4DF-5AEDB6C600C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8">
              <a:extLst>
                <a:ext uri="{96DAC541-7B7A-43D3-8B79-37D633B846F1}">
                  <asvg:svgBlip xmlns:asvg="http://schemas.microsoft.com/office/drawing/2016/SVG/main" r:embed="rId39"/>
                </a:ext>
              </a:extLst>
            </a:blip>
            <a:stretch>
              <a:fillRect/>
            </a:stretch>
          </p:blipFill>
          <p:spPr>
            <a:xfrm>
              <a:off x="7271399" y="5387092"/>
              <a:ext cx="882000" cy="302400"/>
            </a:xfrm>
            <a:prstGeom prst="rect">
              <a:avLst/>
            </a:prstGeom>
          </p:spPr>
        </p:pic>
        <p:pic>
          <p:nvPicPr>
            <p:cNvPr id="36" name="Afbeelding 35">
              <a:extLst>
                <a:ext uri="{FF2B5EF4-FFF2-40B4-BE49-F238E27FC236}">
                  <a16:creationId xmlns:a16="http://schemas.microsoft.com/office/drawing/2014/main" id="{E852D872-EE0A-4E39-A202-133D9A7AAB5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0">
              <a:extLst>
                <a:ext uri="{96DAC541-7B7A-43D3-8B79-37D633B846F1}">
                  <asvg:svgBlip xmlns:asvg="http://schemas.microsoft.com/office/drawing/2016/SVG/main" r:embed="rId41"/>
                </a:ext>
              </a:extLst>
            </a:blip>
            <a:stretch>
              <a:fillRect/>
            </a:stretch>
          </p:blipFill>
          <p:spPr>
            <a:xfrm>
              <a:off x="6946745" y="4864242"/>
              <a:ext cx="1429200" cy="1049766"/>
            </a:xfrm>
            <a:prstGeom prst="rect">
              <a:avLst/>
            </a:prstGeom>
          </p:spPr>
        </p:pic>
      </p:grpSp>
      <p:grpSp>
        <p:nvGrpSpPr>
          <p:cNvPr id="51" name="Groep 50">
            <a:extLst>
              <a:ext uri="{FF2B5EF4-FFF2-40B4-BE49-F238E27FC236}">
                <a16:creationId xmlns:a16="http://schemas.microsoft.com/office/drawing/2014/main" id="{62318C9C-F240-460D-BFC8-BC2E37FFD867}"/>
              </a:ext>
            </a:extLst>
          </p:cNvPr>
          <p:cNvGrpSpPr/>
          <p:nvPr userDrawn="1"/>
        </p:nvGrpSpPr>
        <p:grpSpPr>
          <a:xfrm>
            <a:off x="8479213" y="4858032"/>
            <a:ext cx="1264281" cy="1531459"/>
            <a:chOff x="8479213" y="4858032"/>
            <a:chExt cx="1264281" cy="1531459"/>
          </a:xfrm>
        </p:grpSpPr>
        <p:pic>
          <p:nvPicPr>
            <p:cNvPr id="37" name="Afbeelding 36">
              <a:extLst>
                <a:ext uri="{FF2B5EF4-FFF2-40B4-BE49-F238E27FC236}">
                  <a16:creationId xmlns:a16="http://schemas.microsoft.com/office/drawing/2014/main" id="{99724DCB-7371-4395-A27A-AAA802009ED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2">
              <a:extLst>
                <a:ext uri="{96DAC541-7B7A-43D3-8B79-37D633B846F1}">
                  <asvg:svgBlip xmlns:asvg="http://schemas.microsoft.com/office/drawing/2016/SVG/main" r:embed="rId43"/>
                </a:ext>
              </a:extLst>
            </a:blip>
            <a:stretch>
              <a:fillRect/>
            </a:stretch>
          </p:blipFill>
          <p:spPr>
            <a:xfrm>
              <a:off x="8591494" y="5211891"/>
              <a:ext cx="1152000" cy="1177600"/>
            </a:xfrm>
            <a:prstGeom prst="rect">
              <a:avLst/>
            </a:prstGeom>
          </p:spPr>
        </p:pic>
        <p:pic>
          <p:nvPicPr>
            <p:cNvPr id="38" name="Afbeelding 37">
              <a:extLst>
                <a:ext uri="{FF2B5EF4-FFF2-40B4-BE49-F238E27FC236}">
                  <a16:creationId xmlns:a16="http://schemas.microsoft.com/office/drawing/2014/main" id="{922ED2DB-EA34-4295-9213-546629654A1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4">
              <a:extLst>
                <a:ext uri="{96DAC541-7B7A-43D3-8B79-37D633B846F1}">
                  <asvg:svgBlip xmlns:asvg="http://schemas.microsoft.com/office/drawing/2016/SVG/main" r:embed="rId45"/>
                </a:ext>
              </a:extLst>
            </a:blip>
            <a:stretch>
              <a:fillRect/>
            </a:stretch>
          </p:blipFill>
          <p:spPr>
            <a:xfrm>
              <a:off x="8639931" y="5270213"/>
              <a:ext cx="1098000" cy="1073045"/>
            </a:xfrm>
            <a:prstGeom prst="rect">
              <a:avLst/>
            </a:prstGeom>
          </p:spPr>
        </p:pic>
        <p:pic>
          <p:nvPicPr>
            <p:cNvPr id="39" name="Afbeelding 38">
              <a:extLst>
                <a:ext uri="{FF2B5EF4-FFF2-40B4-BE49-F238E27FC236}">
                  <a16:creationId xmlns:a16="http://schemas.microsoft.com/office/drawing/2014/main" id="{BCA35F9A-9892-4358-AA43-5F552D6128B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6">
              <a:extLst>
                <a:ext uri="{96DAC541-7B7A-43D3-8B79-37D633B846F1}">
                  <asvg:svgBlip xmlns:asvg="http://schemas.microsoft.com/office/drawing/2016/SVG/main" r:embed="rId47"/>
                </a:ext>
              </a:extLst>
            </a:blip>
            <a:stretch>
              <a:fillRect/>
            </a:stretch>
          </p:blipFill>
          <p:spPr>
            <a:xfrm>
              <a:off x="8479213" y="4858032"/>
              <a:ext cx="1049013" cy="1432800"/>
            </a:xfrm>
            <a:prstGeom prst="rect">
              <a:avLst/>
            </a:prstGeom>
          </p:spPr>
        </p:pic>
      </p:grpSp>
      <p:grpSp>
        <p:nvGrpSpPr>
          <p:cNvPr id="50" name="Groep 49">
            <a:extLst>
              <a:ext uri="{FF2B5EF4-FFF2-40B4-BE49-F238E27FC236}">
                <a16:creationId xmlns:a16="http://schemas.microsoft.com/office/drawing/2014/main" id="{45B527B1-4B5D-4511-B9D2-1A42771771EB}"/>
              </a:ext>
            </a:extLst>
          </p:cNvPr>
          <p:cNvGrpSpPr/>
          <p:nvPr userDrawn="1"/>
        </p:nvGrpSpPr>
        <p:grpSpPr>
          <a:xfrm>
            <a:off x="9981031" y="4523186"/>
            <a:ext cx="1346597" cy="1837513"/>
            <a:chOff x="9981031" y="4523186"/>
            <a:chExt cx="1346597" cy="1837513"/>
          </a:xfrm>
        </p:grpSpPr>
        <p:pic>
          <p:nvPicPr>
            <p:cNvPr id="48" name="Afbeelding 47">
              <a:extLst>
                <a:ext uri="{FF2B5EF4-FFF2-40B4-BE49-F238E27FC236}">
                  <a16:creationId xmlns:a16="http://schemas.microsoft.com/office/drawing/2014/main" id="{79729FBD-6C8E-46E7-825D-2A55CEAEFF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8">
              <a:extLst>
                <a:ext uri="{96DAC541-7B7A-43D3-8B79-37D633B846F1}">
                  <asvg:svgBlip xmlns:asvg="http://schemas.microsoft.com/office/drawing/2016/SVG/main" r:embed="rId49"/>
                </a:ext>
              </a:extLst>
            </a:blip>
            <a:stretch>
              <a:fillRect/>
            </a:stretch>
          </p:blipFill>
          <p:spPr>
            <a:xfrm>
              <a:off x="10575228" y="4523186"/>
              <a:ext cx="752400" cy="561112"/>
            </a:xfrm>
            <a:prstGeom prst="rect">
              <a:avLst/>
            </a:prstGeom>
          </p:spPr>
        </p:pic>
        <p:pic>
          <p:nvPicPr>
            <p:cNvPr id="41" name="Afbeelding 40">
              <a:extLst>
                <a:ext uri="{FF2B5EF4-FFF2-40B4-BE49-F238E27FC236}">
                  <a16:creationId xmlns:a16="http://schemas.microsoft.com/office/drawing/2014/main" id="{4480E879-F26E-4046-9ED5-59286D0E3A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0">
              <a:extLst>
                <a:ext uri="{96DAC541-7B7A-43D3-8B79-37D633B846F1}">
                  <asvg:svgBlip xmlns:asvg="http://schemas.microsoft.com/office/drawing/2016/SVG/main" r:embed="rId51"/>
                </a:ext>
              </a:extLst>
            </a:blip>
            <a:stretch>
              <a:fillRect/>
            </a:stretch>
          </p:blipFill>
          <p:spPr>
            <a:xfrm>
              <a:off x="10058455" y="5251982"/>
              <a:ext cx="838588" cy="648000"/>
            </a:xfrm>
            <a:prstGeom prst="rect">
              <a:avLst/>
            </a:prstGeom>
          </p:spPr>
        </p:pic>
        <p:pic>
          <p:nvPicPr>
            <p:cNvPr id="43" name="Afbeelding 42">
              <a:extLst>
                <a:ext uri="{FF2B5EF4-FFF2-40B4-BE49-F238E27FC236}">
                  <a16:creationId xmlns:a16="http://schemas.microsoft.com/office/drawing/2014/main" id="{96527800-01C2-480D-8A19-4C63AAFD2FE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2">
              <a:extLst>
                <a:ext uri="{96DAC541-7B7A-43D3-8B79-37D633B846F1}">
                  <asvg:svgBlip xmlns:asvg="http://schemas.microsoft.com/office/drawing/2016/SVG/main" r:embed="rId53"/>
                </a:ext>
              </a:extLst>
            </a:blip>
            <a:stretch>
              <a:fillRect/>
            </a:stretch>
          </p:blipFill>
          <p:spPr>
            <a:xfrm>
              <a:off x="9981031" y="4807652"/>
              <a:ext cx="1234800" cy="1553047"/>
            </a:xfrm>
            <a:prstGeom prst="rect">
              <a:avLst/>
            </a:prstGeom>
          </p:spPr>
        </p:pic>
        <p:pic>
          <p:nvPicPr>
            <p:cNvPr id="42" name="Afbeelding 41">
              <a:extLst>
                <a:ext uri="{FF2B5EF4-FFF2-40B4-BE49-F238E27FC236}">
                  <a16:creationId xmlns:a16="http://schemas.microsoft.com/office/drawing/2014/main" id="{30414D8A-EB37-42C5-8DAD-55AD7E91D4C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4">
              <a:extLst>
                <a:ext uri="{96DAC541-7B7A-43D3-8B79-37D633B846F1}">
                  <asvg:svgBlip xmlns:asvg="http://schemas.microsoft.com/office/drawing/2016/SVG/main" r:embed="rId55"/>
                </a:ext>
              </a:extLst>
            </a:blip>
            <a:stretch>
              <a:fillRect/>
            </a:stretch>
          </p:blipFill>
          <p:spPr>
            <a:xfrm>
              <a:off x="10219737" y="4821558"/>
              <a:ext cx="941914" cy="1069200"/>
            </a:xfrm>
            <a:prstGeom prst="rect">
              <a:avLst/>
            </a:prstGeom>
          </p:spPr>
        </p:pic>
        <p:pic>
          <p:nvPicPr>
            <p:cNvPr id="44" name="Afbeelding 43">
              <a:extLst>
                <a:ext uri="{FF2B5EF4-FFF2-40B4-BE49-F238E27FC236}">
                  <a16:creationId xmlns:a16="http://schemas.microsoft.com/office/drawing/2014/main" id="{EF35E6FB-2927-4F68-B0DE-82A8C51B9BA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6">
              <a:extLst>
                <a:ext uri="{96DAC541-7B7A-43D3-8B79-37D633B846F1}">
                  <asvg:svgBlip xmlns:asvg="http://schemas.microsoft.com/office/drawing/2016/SVG/main" r:embed="rId57"/>
                </a:ext>
              </a:extLst>
            </a:blip>
            <a:stretch>
              <a:fillRect/>
            </a:stretch>
          </p:blipFill>
          <p:spPr>
            <a:xfrm>
              <a:off x="10111823" y="5030615"/>
              <a:ext cx="907200" cy="1098862"/>
            </a:xfrm>
            <a:prstGeom prst="rect">
              <a:avLst/>
            </a:prstGeom>
          </p:spPr>
        </p:pic>
        <p:pic>
          <p:nvPicPr>
            <p:cNvPr id="45" name="Afbeelding 44">
              <a:extLst>
                <a:ext uri="{FF2B5EF4-FFF2-40B4-BE49-F238E27FC236}">
                  <a16:creationId xmlns:a16="http://schemas.microsoft.com/office/drawing/2014/main" id="{1974A4F7-0AA8-4F69-9286-869D85C8197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8">
              <a:extLst>
                <a:ext uri="{96DAC541-7B7A-43D3-8B79-37D633B846F1}">
                  <asvg:svgBlip xmlns:asvg="http://schemas.microsoft.com/office/drawing/2016/SVG/main" r:embed="rId59"/>
                </a:ext>
              </a:extLst>
            </a:blip>
            <a:stretch>
              <a:fillRect/>
            </a:stretch>
          </p:blipFill>
          <p:spPr>
            <a:xfrm>
              <a:off x="10136028" y="5036697"/>
              <a:ext cx="878400" cy="1311235"/>
            </a:xfrm>
            <a:prstGeom prst="rect">
              <a:avLst/>
            </a:prstGeom>
          </p:spPr>
        </p:pic>
        <p:pic>
          <p:nvPicPr>
            <p:cNvPr id="46" name="Afbeelding 45">
              <a:extLst>
                <a:ext uri="{FF2B5EF4-FFF2-40B4-BE49-F238E27FC236}">
                  <a16:creationId xmlns:a16="http://schemas.microsoft.com/office/drawing/2014/main" id="{7B61D53E-5D83-41A6-8730-C8BAAB7AAD0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0">
              <a:extLst>
                <a:ext uri="{96DAC541-7B7A-43D3-8B79-37D633B846F1}">
                  <asvg:svgBlip xmlns:asvg="http://schemas.microsoft.com/office/drawing/2016/SVG/main" r:embed="rId61"/>
                </a:ext>
              </a:extLst>
            </a:blip>
            <a:stretch>
              <a:fillRect/>
            </a:stretch>
          </p:blipFill>
          <p:spPr>
            <a:xfrm>
              <a:off x="10213212" y="5022921"/>
              <a:ext cx="646870" cy="1090800"/>
            </a:xfrm>
            <a:prstGeom prst="rect">
              <a:avLst/>
            </a:prstGeom>
          </p:spPr>
        </p:pic>
        <p:pic>
          <p:nvPicPr>
            <p:cNvPr id="49" name="Afbeelding 48">
              <a:extLst>
                <a:ext uri="{FF2B5EF4-FFF2-40B4-BE49-F238E27FC236}">
                  <a16:creationId xmlns:a16="http://schemas.microsoft.com/office/drawing/2014/main" id="{E74E6098-7D29-483E-B538-CB2F24AFD6D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2">
              <a:extLst>
                <a:ext uri="{96DAC541-7B7A-43D3-8B79-37D633B846F1}">
                  <asvg:svgBlip xmlns:asvg="http://schemas.microsoft.com/office/drawing/2016/SVG/main" r:embed="rId63"/>
                </a:ext>
              </a:extLst>
            </a:blip>
            <a:stretch>
              <a:fillRect/>
            </a:stretch>
          </p:blipFill>
          <p:spPr>
            <a:xfrm>
              <a:off x="10266419" y="5118774"/>
              <a:ext cx="748800" cy="56805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2725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dri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AEAC620E-F230-43C8-AE71-1CDE58EAAB29}"/>
              </a:ext>
            </a:extLst>
          </p:cNvPr>
          <p:cNvSpPr/>
          <p:nvPr userDrawn="1"/>
        </p:nvSpPr>
        <p:spPr>
          <a:xfrm rot="355544">
            <a:off x="884964" y="1229586"/>
            <a:ext cx="2684794" cy="4869322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 dirty="0"/>
          </a:p>
        </p:txBody>
      </p:sp>
      <p:pic>
        <p:nvPicPr>
          <p:cNvPr id="31" name="Afbeelding 30">
            <a:extLst>
              <a:ext uri="{FF2B5EF4-FFF2-40B4-BE49-F238E27FC236}">
                <a16:creationId xmlns:a16="http://schemas.microsoft.com/office/drawing/2014/main" id="{B648EEBC-E2B3-460F-9ACB-93A00A56425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0911401">
            <a:off x="4515574" y="2743728"/>
            <a:ext cx="3538150" cy="3538150"/>
          </a:xfrm>
          <a:prstGeom prst="rect">
            <a:avLst/>
          </a:prstGeom>
        </p:spPr>
      </p:pic>
      <p:sp>
        <p:nvSpPr>
          <p:cNvPr id="32" name="Tijdelijke aanduiding voor afbeelding 18">
            <a:extLst>
              <a:ext uri="{FF2B5EF4-FFF2-40B4-BE49-F238E27FC236}">
                <a16:creationId xmlns:a16="http://schemas.microsoft.com/office/drawing/2014/main" id="{7E2B4FE0-FFAD-4B79-83E0-C510BE9F650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 rot="21291548">
            <a:off x="4437385" y="2672257"/>
            <a:ext cx="3212357" cy="3212357"/>
          </a:xfrm>
          <a:ln w="155575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sp>
        <p:nvSpPr>
          <p:cNvPr id="13" name="Tijdelijke aanduiding voor afbeelding 18">
            <a:extLst>
              <a:ext uri="{FF2B5EF4-FFF2-40B4-BE49-F238E27FC236}">
                <a16:creationId xmlns:a16="http://schemas.microsoft.com/office/drawing/2014/main" id="{A3D6A39E-7E3F-497D-9C39-2A588E6B887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 rot="380147">
            <a:off x="796876" y="1084484"/>
            <a:ext cx="2570123" cy="4705838"/>
          </a:xfrm>
          <a:ln w="136525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147868C3-81E2-4A84-B19E-E56B99DDE99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406000" y="6162018"/>
            <a:ext cx="352800" cy="327600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01FE2C92-F4DE-451C-BEE6-AFB977658B3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025633" y="17382"/>
            <a:ext cx="5040519" cy="2118958"/>
          </a:xfrm>
          <a:prstGeom prst="rect">
            <a:avLst/>
          </a:prstGeom>
        </p:spPr>
      </p:pic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4463C7F-0BBE-4574-9B8C-78B70956E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C6CE3E5-0223-4853-9C86-64C7A4ED7BD8}" type="slidenum">
              <a:rPr lang="nl-NL" noProof="0" smtClean="0"/>
              <a:t>‹nr.›</a:t>
            </a:fld>
            <a:endParaRPr lang="nl-NL" noProof="0" dirty="0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8DEE29E6-8E44-40CC-BE66-4117F07014F3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510204" y="5701764"/>
            <a:ext cx="445091" cy="432000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4D76D187-7644-46ED-86D9-7BEB20B9CB19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65347" y="6224487"/>
            <a:ext cx="445091" cy="432000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29DBB067-92E7-4677-A519-74B52625B267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30756" y="1764102"/>
            <a:ext cx="445091" cy="432000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38FE331A-AA11-4065-82E0-4D8502446B9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901706" y="-1165"/>
            <a:ext cx="4900094" cy="2028162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9042495-B43C-440B-849D-7E253BF03A1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20934804">
            <a:off x="4047322" y="258884"/>
            <a:ext cx="4789477" cy="1325563"/>
          </a:xfrm>
        </p:spPr>
        <p:txBody>
          <a:bodyPr rtlCol="0">
            <a:noAutofit/>
          </a:bodyPr>
          <a:lstStyle>
            <a:lvl1pPr algn="ctr">
              <a:defRPr sz="4800" b="1"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 dirty="0"/>
              <a:t>DIATITEL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16FD84D5-1F0B-4C69-B866-12C2038C896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167912" y="6134297"/>
            <a:ext cx="445091" cy="432000"/>
          </a:xfrm>
          <a:prstGeom prst="rect">
            <a:avLst/>
          </a:prstGeom>
        </p:spPr>
      </p:pic>
      <p:pic>
        <p:nvPicPr>
          <p:cNvPr id="28" name="Afbeelding 27">
            <a:extLst>
              <a:ext uri="{FF2B5EF4-FFF2-40B4-BE49-F238E27FC236}">
                <a16:creationId xmlns:a16="http://schemas.microsoft.com/office/drawing/2014/main" id="{CC847A2F-5669-4A62-9E97-8056D8FC3159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430419" y="2134453"/>
            <a:ext cx="445091" cy="432000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4B43BB89-2AA0-4902-B85D-FD5AADA34867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1361388" y="662528"/>
            <a:ext cx="445091" cy="432000"/>
          </a:xfrm>
          <a:prstGeom prst="rect">
            <a:avLst/>
          </a:prstGeom>
        </p:spPr>
      </p:pic>
      <p:sp>
        <p:nvSpPr>
          <p:cNvPr id="23" name="Rechthoek 22">
            <a:extLst>
              <a:ext uri="{FF2B5EF4-FFF2-40B4-BE49-F238E27FC236}">
                <a16:creationId xmlns:a16="http://schemas.microsoft.com/office/drawing/2014/main" id="{8B66A7BE-DC5A-4486-B22E-E4A0B7B82C8E}"/>
              </a:ext>
            </a:extLst>
          </p:cNvPr>
          <p:cNvSpPr/>
          <p:nvPr userDrawn="1"/>
        </p:nvSpPr>
        <p:spPr>
          <a:xfrm rot="21201716">
            <a:off x="8764623" y="1128460"/>
            <a:ext cx="2684794" cy="4869322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 dirty="0"/>
          </a:p>
        </p:txBody>
      </p:sp>
      <p:sp>
        <p:nvSpPr>
          <p:cNvPr id="25" name="Tijdelijke aanduiding voor afbeelding 18">
            <a:extLst>
              <a:ext uri="{FF2B5EF4-FFF2-40B4-BE49-F238E27FC236}">
                <a16:creationId xmlns:a16="http://schemas.microsoft.com/office/drawing/2014/main" id="{BB0C50C9-04D1-419D-8136-631AF0BC0E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 rot="21226319">
            <a:off x="8620263" y="1039630"/>
            <a:ext cx="2570123" cy="4705838"/>
          </a:xfrm>
          <a:ln w="136525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</p:spTree>
    <p:extLst>
      <p:ext uri="{BB962C8B-B14F-4D97-AF65-F5344CB8AC3E}">
        <p14:creationId xmlns:p14="http://schemas.microsoft.com/office/powerpoint/2010/main" val="4229922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vij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Afbeelding 38">
            <a:extLst>
              <a:ext uri="{FF2B5EF4-FFF2-40B4-BE49-F238E27FC236}">
                <a16:creationId xmlns:a16="http://schemas.microsoft.com/office/drawing/2014/main" id="{27251494-8079-479C-9C35-28716418D4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23638">
            <a:off x="8053444" y="4441713"/>
            <a:ext cx="1985554" cy="1985554"/>
          </a:xfrm>
          <a:prstGeom prst="rect">
            <a:avLst/>
          </a:prstGeom>
        </p:spPr>
      </p:pic>
      <p:sp>
        <p:nvSpPr>
          <p:cNvPr id="42" name="Tijdelijke aanduiding voor afbeelding 18">
            <a:extLst>
              <a:ext uri="{FF2B5EF4-FFF2-40B4-BE49-F238E27FC236}">
                <a16:creationId xmlns:a16="http://schemas.microsoft.com/office/drawing/2014/main" id="{51F9620B-4D78-4F61-AD13-59065D4D248B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 rot="603785">
            <a:off x="7991837" y="4266085"/>
            <a:ext cx="1802725" cy="1802725"/>
          </a:xfrm>
          <a:ln w="107950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pic>
        <p:nvPicPr>
          <p:cNvPr id="21" name="Afbeelding 20">
            <a:extLst>
              <a:ext uri="{FF2B5EF4-FFF2-40B4-BE49-F238E27FC236}">
                <a16:creationId xmlns:a16="http://schemas.microsoft.com/office/drawing/2014/main" id="{E8424F55-C56B-46CF-8046-3851602A50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2808">
            <a:off x="1169439" y="4669226"/>
            <a:ext cx="1985554" cy="1985554"/>
          </a:xfrm>
          <a:prstGeom prst="rect">
            <a:avLst/>
          </a:prstGeom>
        </p:spPr>
      </p:pic>
      <p:sp>
        <p:nvSpPr>
          <p:cNvPr id="22" name="Tijdelijke aanduiding voor afbeelding 18">
            <a:extLst>
              <a:ext uri="{FF2B5EF4-FFF2-40B4-BE49-F238E27FC236}">
                <a16:creationId xmlns:a16="http://schemas.microsoft.com/office/drawing/2014/main" id="{28D35364-8817-455D-A41B-A24F337EC35C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 rot="572955">
            <a:off x="1121900" y="4507666"/>
            <a:ext cx="1802725" cy="1802725"/>
          </a:xfrm>
          <a:ln w="107950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06E48C54-2BB4-49BD-A261-146616CB3A8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010191" y="84703"/>
            <a:ext cx="5254875" cy="2394000"/>
          </a:xfrm>
          <a:prstGeom prst="rect">
            <a:avLst/>
          </a:prstGeom>
        </p:spPr>
      </p:pic>
      <p:pic>
        <p:nvPicPr>
          <p:cNvPr id="14" name="Afbeelding 13">
            <a:extLst>
              <a:ext uri="{FF2B5EF4-FFF2-40B4-BE49-F238E27FC236}">
                <a16:creationId xmlns:a16="http://schemas.microsoft.com/office/drawing/2014/main" id="{147868C3-81E2-4A84-B19E-E56B99DDE994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406000" y="6162018"/>
            <a:ext cx="352800" cy="327600"/>
          </a:xfrm>
          <a:prstGeom prst="rect">
            <a:avLst/>
          </a:prstGeom>
        </p:spPr>
      </p:pic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4463C7F-0BBE-4574-9B8C-78B70956E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C6CE3E5-0223-4853-9C86-64C7A4ED7BD8}" type="slidenum">
              <a:rPr lang="nl-NL" noProof="0" smtClean="0"/>
              <a:t>‹nr.›</a:t>
            </a:fld>
            <a:endParaRPr lang="nl-NL" noProof="0" dirty="0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8DEE29E6-8E44-40CC-BE66-4117F07014F3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17390" y="490460"/>
            <a:ext cx="445091" cy="432000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4D76D187-7644-46ED-86D9-7BEB20B9CB19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471627" y="2012022"/>
            <a:ext cx="445091" cy="432000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29DBB067-92E7-4677-A519-74B52625B267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04814" y="4552611"/>
            <a:ext cx="445091" cy="432000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3E5FCF64-EBFF-42DA-A64E-C4FE4E5AF841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9443746" y="399365"/>
            <a:ext cx="1315382" cy="900000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16FD84D5-1F0B-4C69-B866-12C2038C896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382033" y="6149842"/>
            <a:ext cx="445091" cy="432000"/>
          </a:xfrm>
          <a:prstGeom prst="rect">
            <a:avLst/>
          </a:prstGeom>
        </p:spPr>
      </p:pic>
      <p:pic>
        <p:nvPicPr>
          <p:cNvPr id="28" name="Afbeelding 27">
            <a:extLst>
              <a:ext uri="{FF2B5EF4-FFF2-40B4-BE49-F238E27FC236}">
                <a16:creationId xmlns:a16="http://schemas.microsoft.com/office/drawing/2014/main" id="{CC847A2F-5669-4A62-9E97-8056D8FC3159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557342" y="2997000"/>
            <a:ext cx="445091" cy="432000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4B43BB89-2AA0-4902-B85D-FD5AADA34867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1136662" y="735430"/>
            <a:ext cx="445091" cy="432000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CDE3E08D-783F-43E6-B668-89C1FC2F81D8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3914297" y="23142"/>
            <a:ext cx="5199560" cy="21966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9042495-B43C-440B-849D-7E253BF03A1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690322">
            <a:off x="3984668" y="413803"/>
            <a:ext cx="5060266" cy="1325563"/>
          </a:xfrm>
        </p:spPr>
        <p:txBody>
          <a:bodyPr rtlCol="0">
            <a:noAutofit/>
          </a:bodyPr>
          <a:lstStyle>
            <a:lvl1pPr algn="ctr">
              <a:defRPr sz="4800" b="1"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 dirty="0"/>
              <a:t>DIATITEL</a:t>
            </a:r>
          </a:p>
        </p:txBody>
      </p:sp>
      <p:pic>
        <p:nvPicPr>
          <p:cNvPr id="24" name="Afbeelding 23">
            <a:extLst>
              <a:ext uri="{FF2B5EF4-FFF2-40B4-BE49-F238E27FC236}">
                <a16:creationId xmlns:a16="http://schemas.microsoft.com/office/drawing/2014/main" id="{2D5F5171-FFBF-42C5-97E7-F02CA458BDC9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 rot="2859562">
            <a:off x="2074792" y="592224"/>
            <a:ext cx="900000" cy="1414283"/>
          </a:xfrm>
          <a:prstGeom prst="rect">
            <a:avLst/>
          </a:prstGeom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B963E77E-81B0-4112-9E69-2702F1B595C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23638">
            <a:off x="1063881" y="2303183"/>
            <a:ext cx="1985554" cy="1985554"/>
          </a:xfrm>
          <a:prstGeom prst="rect">
            <a:avLst/>
          </a:prstGeom>
        </p:spPr>
      </p:pic>
      <p:sp>
        <p:nvSpPr>
          <p:cNvPr id="37" name="Tijdelijke aanduiding voor afbeelding 18">
            <a:extLst>
              <a:ext uri="{FF2B5EF4-FFF2-40B4-BE49-F238E27FC236}">
                <a16:creationId xmlns:a16="http://schemas.microsoft.com/office/drawing/2014/main" id="{91B85E9D-8013-47EA-899B-644506C8FA4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 rot="603785">
            <a:off x="1016342" y="2113487"/>
            <a:ext cx="1802725" cy="1802725"/>
          </a:xfrm>
          <a:ln w="107950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7402AAE8-252F-40C4-978E-D8D3C2FA13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96482">
            <a:off x="4083136" y="2839868"/>
            <a:ext cx="3532338" cy="3532338"/>
          </a:xfrm>
          <a:prstGeom prst="rect">
            <a:avLst/>
          </a:prstGeom>
        </p:spPr>
      </p:pic>
      <p:sp>
        <p:nvSpPr>
          <p:cNvPr id="30" name="Tijdelijke aanduiding voor afbeelding 18">
            <a:extLst>
              <a:ext uri="{FF2B5EF4-FFF2-40B4-BE49-F238E27FC236}">
                <a16:creationId xmlns:a16="http://schemas.microsoft.com/office/drawing/2014/main" id="{084CA540-1488-49D0-B6B4-F44DFA76524C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 rot="676629">
            <a:off x="4010270" y="2689300"/>
            <a:ext cx="3207082" cy="3207082"/>
          </a:xfrm>
          <a:ln w="133350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pic>
        <p:nvPicPr>
          <p:cNvPr id="33" name="Afbeelding 32">
            <a:extLst>
              <a:ext uri="{FF2B5EF4-FFF2-40B4-BE49-F238E27FC236}">
                <a16:creationId xmlns:a16="http://schemas.microsoft.com/office/drawing/2014/main" id="{B154A068-9E0D-4779-92FE-443F60C3AE8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23638">
            <a:off x="9751533" y="2102597"/>
            <a:ext cx="1985554" cy="1985554"/>
          </a:xfrm>
          <a:prstGeom prst="rect">
            <a:avLst/>
          </a:prstGeom>
        </p:spPr>
      </p:pic>
      <p:sp>
        <p:nvSpPr>
          <p:cNvPr id="38" name="Tijdelijke aanduiding voor afbeelding 18">
            <a:extLst>
              <a:ext uri="{FF2B5EF4-FFF2-40B4-BE49-F238E27FC236}">
                <a16:creationId xmlns:a16="http://schemas.microsoft.com/office/drawing/2014/main" id="{341DB401-06A5-4BE6-B0B8-2556AC0D58D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 rot="603785">
            <a:off x="9703994" y="1926969"/>
            <a:ext cx="1802725" cy="1802725"/>
          </a:xfrm>
          <a:ln w="107950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grpSp>
        <p:nvGrpSpPr>
          <p:cNvPr id="25" name="Groep 24">
            <a:extLst>
              <a:ext uri="{FF2B5EF4-FFF2-40B4-BE49-F238E27FC236}">
                <a16:creationId xmlns:a16="http://schemas.microsoft.com/office/drawing/2014/main" id="{EAA29DA4-5D89-4B73-A9C8-9D21A71914D3}"/>
              </a:ext>
            </a:extLst>
          </p:cNvPr>
          <p:cNvGrpSpPr/>
          <p:nvPr userDrawn="1"/>
        </p:nvGrpSpPr>
        <p:grpSpPr>
          <a:xfrm>
            <a:off x="10553314" y="4290232"/>
            <a:ext cx="1078185" cy="1584000"/>
            <a:chOff x="1083550" y="717765"/>
            <a:chExt cx="1078185" cy="1584000"/>
          </a:xfrm>
        </p:grpSpPr>
        <p:pic>
          <p:nvPicPr>
            <p:cNvPr id="31" name="Afbeelding 30">
              <a:extLst>
                <a:ext uri="{FF2B5EF4-FFF2-40B4-BE49-F238E27FC236}">
                  <a16:creationId xmlns:a16="http://schemas.microsoft.com/office/drawing/2014/main" id="{C07F09DC-DF85-4B35-9D64-780468BDC8D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tretch>
              <a:fillRect/>
            </a:stretch>
          </p:blipFill>
          <p:spPr>
            <a:xfrm>
              <a:off x="1083550" y="717765"/>
              <a:ext cx="1078185" cy="1584000"/>
            </a:xfrm>
            <a:prstGeom prst="rect">
              <a:avLst/>
            </a:prstGeom>
          </p:spPr>
        </p:pic>
        <p:pic>
          <p:nvPicPr>
            <p:cNvPr id="32" name="Afbeelding 31">
              <a:extLst>
                <a:ext uri="{FF2B5EF4-FFF2-40B4-BE49-F238E27FC236}">
                  <a16:creationId xmlns:a16="http://schemas.microsoft.com/office/drawing/2014/main" id="{AEBA2CF0-731A-4F61-8A48-3FBA4975162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p:blipFill>
          <p:spPr>
            <a:xfrm>
              <a:off x="1658138" y="1003626"/>
              <a:ext cx="229091" cy="252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277842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vier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Afbeelding 33">
            <a:extLst>
              <a:ext uri="{FF2B5EF4-FFF2-40B4-BE49-F238E27FC236}">
                <a16:creationId xmlns:a16="http://schemas.microsoft.com/office/drawing/2014/main" id="{9B21E13E-3EFD-42A5-9ED3-ED9FB01A99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0614615">
            <a:off x="8878029" y="4301443"/>
            <a:ext cx="1985554" cy="1985554"/>
          </a:xfrm>
          <a:prstGeom prst="rect">
            <a:avLst/>
          </a:prstGeom>
        </p:spPr>
      </p:pic>
      <p:sp>
        <p:nvSpPr>
          <p:cNvPr id="35" name="Tijdelijke aanduiding voor afbeelding 18">
            <a:extLst>
              <a:ext uri="{FF2B5EF4-FFF2-40B4-BE49-F238E27FC236}">
                <a16:creationId xmlns:a16="http://schemas.microsoft.com/office/drawing/2014/main" id="{77500C56-330B-461B-908A-6666F775F7BF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 rot="20994762">
            <a:off x="8763706" y="4222652"/>
            <a:ext cx="1802725" cy="1802725"/>
          </a:xfrm>
          <a:ln w="107950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pic>
        <p:nvPicPr>
          <p:cNvPr id="39" name="Afbeelding 38">
            <a:extLst>
              <a:ext uri="{FF2B5EF4-FFF2-40B4-BE49-F238E27FC236}">
                <a16:creationId xmlns:a16="http://schemas.microsoft.com/office/drawing/2014/main" id="{27251494-8079-479C-9C35-28716418D4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0672499">
            <a:off x="6249973" y="3013928"/>
            <a:ext cx="1985554" cy="1985554"/>
          </a:xfrm>
          <a:prstGeom prst="rect">
            <a:avLst/>
          </a:prstGeom>
        </p:spPr>
      </p:pic>
      <p:sp>
        <p:nvSpPr>
          <p:cNvPr id="42" name="Tijdelijke aanduiding voor afbeelding 18">
            <a:extLst>
              <a:ext uri="{FF2B5EF4-FFF2-40B4-BE49-F238E27FC236}">
                <a16:creationId xmlns:a16="http://schemas.microsoft.com/office/drawing/2014/main" id="{51F9620B-4D78-4F61-AD13-59065D4D248B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 rot="21052646">
            <a:off x="6142147" y="2916738"/>
            <a:ext cx="1802725" cy="1802725"/>
          </a:xfrm>
          <a:ln w="107950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147868C3-81E2-4A84-B19E-E56B99DDE99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406000" y="6162018"/>
            <a:ext cx="352800" cy="327600"/>
          </a:xfrm>
          <a:prstGeom prst="rect">
            <a:avLst/>
          </a:prstGeom>
        </p:spPr>
      </p:pic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4463C7F-0BBE-4574-9B8C-78B70956E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C6CE3E5-0223-4853-9C86-64C7A4ED7BD8}" type="slidenum">
              <a:rPr lang="nl-NL" noProof="0" smtClean="0"/>
              <a:t>‹nr.›</a:t>
            </a:fld>
            <a:endParaRPr lang="nl-NL" noProof="0" dirty="0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8DEE29E6-8E44-40CC-BE66-4117F07014F3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17390" y="490460"/>
            <a:ext cx="445091" cy="432000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4D76D187-7644-46ED-86D9-7BEB20B9CB1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50026" y="1873389"/>
            <a:ext cx="445091" cy="432000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29DBB067-92E7-4677-A519-74B52625B267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04814" y="4552611"/>
            <a:ext cx="445091" cy="432000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3E5FCF64-EBFF-42DA-A64E-C4FE4E5AF841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19095062">
            <a:off x="1837146" y="501430"/>
            <a:ext cx="1315382" cy="900000"/>
          </a:xfrm>
          <a:prstGeom prst="rect">
            <a:avLst/>
          </a:prstGeom>
        </p:spPr>
      </p:pic>
      <p:pic>
        <p:nvPicPr>
          <p:cNvPr id="28" name="Afbeelding 27">
            <a:extLst>
              <a:ext uri="{FF2B5EF4-FFF2-40B4-BE49-F238E27FC236}">
                <a16:creationId xmlns:a16="http://schemas.microsoft.com/office/drawing/2014/main" id="{CC847A2F-5669-4A62-9E97-8056D8FC315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984596" y="4918100"/>
            <a:ext cx="445091" cy="432000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4B43BB89-2AA0-4902-B85D-FD5AADA34867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618984" y="2997472"/>
            <a:ext cx="445091" cy="432000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7402AAE8-252F-40C4-978E-D8D3C2FA13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96482">
            <a:off x="1297767" y="2349260"/>
            <a:ext cx="4022734" cy="4022734"/>
          </a:xfrm>
          <a:prstGeom prst="rect">
            <a:avLst/>
          </a:prstGeom>
        </p:spPr>
      </p:pic>
      <p:sp>
        <p:nvSpPr>
          <p:cNvPr id="30" name="Tijdelijke aanduiding voor afbeelding 18">
            <a:extLst>
              <a:ext uri="{FF2B5EF4-FFF2-40B4-BE49-F238E27FC236}">
                <a16:creationId xmlns:a16="http://schemas.microsoft.com/office/drawing/2014/main" id="{084CA540-1488-49D0-B6B4-F44DFA76524C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 rot="676629">
            <a:off x="1340749" y="2275345"/>
            <a:ext cx="3652323" cy="3652323"/>
          </a:xfrm>
          <a:ln w="133350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pic>
        <p:nvPicPr>
          <p:cNvPr id="33" name="Afbeelding 32">
            <a:extLst>
              <a:ext uri="{FF2B5EF4-FFF2-40B4-BE49-F238E27FC236}">
                <a16:creationId xmlns:a16="http://schemas.microsoft.com/office/drawing/2014/main" id="{B154A068-9E0D-4779-92FE-443F60C3AE8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23638">
            <a:off x="9798095" y="1849508"/>
            <a:ext cx="1985554" cy="1985554"/>
          </a:xfrm>
          <a:prstGeom prst="rect">
            <a:avLst/>
          </a:prstGeom>
        </p:spPr>
      </p:pic>
      <p:sp>
        <p:nvSpPr>
          <p:cNvPr id="38" name="Tijdelijke aanduiding voor afbeelding 18">
            <a:extLst>
              <a:ext uri="{FF2B5EF4-FFF2-40B4-BE49-F238E27FC236}">
                <a16:creationId xmlns:a16="http://schemas.microsoft.com/office/drawing/2014/main" id="{341DB401-06A5-4BE6-B0B8-2556AC0D58D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 rot="603785">
            <a:off x="9750309" y="1695263"/>
            <a:ext cx="1802725" cy="1802725"/>
          </a:xfrm>
          <a:ln w="107950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pic>
        <p:nvPicPr>
          <p:cNvPr id="25" name="Afbeelding 24">
            <a:extLst>
              <a:ext uri="{FF2B5EF4-FFF2-40B4-BE49-F238E27FC236}">
                <a16:creationId xmlns:a16="http://schemas.microsoft.com/office/drawing/2014/main" id="{B5713FC1-DF36-44AF-A02B-3B46ABAFA9A3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461999" y="503001"/>
            <a:ext cx="5724746" cy="2089987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FDFA61A6-0DB8-4389-BC1F-28A28378E439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3346731" y="363010"/>
            <a:ext cx="5626937" cy="1936477"/>
          </a:xfrm>
          <a:prstGeom prst="rect">
            <a:avLst/>
          </a:prstGeom>
        </p:spPr>
      </p:pic>
      <p:sp>
        <p:nvSpPr>
          <p:cNvPr id="32" name="Titel 1">
            <a:extLst>
              <a:ext uri="{FF2B5EF4-FFF2-40B4-BE49-F238E27FC236}">
                <a16:creationId xmlns:a16="http://schemas.microsoft.com/office/drawing/2014/main" id="{52E1FC3E-0606-4219-92BD-4808086026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420000">
            <a:off x="3349591" y="867774"/>
            <a:ext cx="5580330" cy="1059256"/>
          </a:xfrm>
        </p:spPr>
        <p:txBody>
          <a:bodyPr rtlCol="0">
            <a:noAutofit/>
          </a:bodyPr>
          <a:lstStyle>
            <a:lvl1pPr algn="ctr">
              <a:defRPr sz="4800" b="1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nl-NL" noProof="0" dirty="0"/>
              <a:t>SECTIETITEL</a:t>
            </a:r>
          </a:p>
        </p:txBody>
      </p:sp>
      <p:pic>
        <p:nvPicPr>
          <p:cNvPr id="40" name="Afbeelding 39">
            <a:extLst>
              <a:ext uri="{FF2B5EF4-FFF2-40B4-BE49-F238E27FC236}">
                <a16:creationId xmlns:a16="http://schemas.microsoft.com/office/drawing/2014/main" id="{CFF0FE10-6C6D-4CEE-9BE8-52FDDFF0DA2D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 rot="2859562">
            <a:off x="10111433" y="153305"/>
            <a:ext cx="900000" cy="1414283"/>
          </a:xfrm>
          <a:prstGeom prst="rect">
            <a:avLst/>
          </a:prstGeom>
        </p:spPr>
      </p:pic>
      <p:grpSp>
        <p:nvGrpSpPr>
          <p:cNvPr id="23" name="Groep 22">
            <a:extLst>
              <a:ext uri="{FF2B5EF4-FFF2-40B4-BE49-F238E27FC236}">
                <a16:creationId xmlns:a16="http://schemas.microsoft.com/office/drawing/2014/main" id="{D678FA95-2CDD-4F1B-ABCD-6C3C26FCD731}"/>
              </a:ext>
            </a:extLst>
          </p:cNvPr>
          <p:cNvGrpSpPr/>
          <p:nvPr userDrawn="1"/>
        </p:nvGrpSpPr>
        <p:grpSpPr>
          <a:xfrm>
            <a:off x="5141706" y="4992244"/>
            <a:ext cx="1264281" cy="1531459"/>
            <a:chOff x="8479213" y="4858032"/>
            <a:chExt cx="1264281" cy="1531459"/>
          </a:xfrm>
        </p:grpSpPr>
        <p:pic>
          <p:nvPicPr>
            <p:cNvPr id="24" name="Afbeelding 23">
              <a:extLst>
                <a:ext uri="{FF2B5EF4-FFF2-40B4-BE49-F238E27FC236}">
                  <a16:creationId xmlns:a16="http://schemas.microsoft.com/office/drawing/2014/main" id="{9329747A-8A68-42F6-94C7-5A515EA662C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tretch>
              <a:fillRect/>
            </a:stretch>
          </p:blipFill>
          <p:spPr>
            <a:xfrm>
              <a:off x="8591494" y="5211891"/>
              <a:ext cx="1152000" cy="1177600"/>
            </a:xfrm>
            <a:prstGeom prst="rect">
              <a:avLst/>
            </a:prstGeom>
          </p:spPr>
        </p:pic>
        <p:pic>
          <p:nvPicPr>
            <p:cNvPr id="36" name="Afbeelding 35">
              <a:extLst>
                <a:ext uri="{FF2B5EF4-FFF2-40B4-BE49-F238E27FC236}">
                  <a16:creationId xmlns:a16="http://schemas.microsoft.com/office/drawing/2014/main" id="{15CE4471-D332-41E5-BFB9-221AEB2C4E0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p:blipFill>
          <p:spPr>
            <a:xfrm>
              <a:off x="8639931" y="5270213"/>
              <a:ext cx="1098000" cy="1073045"/>
            </a:xfrm>
            <a:prstGeom prst="rect">
              <a:avLst/>
            </a:prstGeom>
          </p:spPr>
        </p:pic>
        <p:pic>
          <p:nvPicPr>
            <p:cNvPr id="37" name="Afbeelding 36">
              <a:extLst>
                <a:ext uri="{FF2B5EF4-FFF2-40B4-BE49-F238E27FC236}">
                  <a16:creationId xmlns:a16="http://schemas.microsoft.com/office/drawing/2014/main" id="{0A66E9D0-244D-4F80-AB1F-D4459D79742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>
              <a:extLs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tretch>
              <a:fillRect/>
            </a:stretch>
          </p:blipFill>
          <p:spPr>
            <a:xfrm>
              <a:off x="8479213" y="4858032"/>
              <a:ext cx="1049013" cy="1432800"/>
            </a:xfrm>
            <a:prstGeom prst="rect">
              <a:avLst/>
            </a:prstGeom>
          </p:spPr>
        </p:pic>
      </p:grpSp>
      <p:pic>
        <p:nvPicPr>
          <p:cNvPr id="41" name="Afbeelding 40">
            <a:extLst>
              <a:ext uri="{FF2B5EF4-FFF2-40B4-BE49-F238E27FC236}">
                <a16:creationId xmlns:a16="http://schemas.microsoft.com/office/drawing/2014/main" id="{B38191DF-332D-4665-938E-EC8391E93B5D}"/>
              </a:ext>
            </a:extLst>
          </p:cNvPr>
          <p:cNvPicPr>
            <a:picLocks noChangeAspect="1"/>
          </p:cNvPicPr>
          <p:nvPr userDrawn="1"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7359969" y="5321418"/>
            <a:ext cx="889413" cy="8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4196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zev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Afbeelding 44">
            <a:extLst>
              <a:ext uri="{FF2B5EF4-FFF2-40B4-BE49-F238E27FC236}">
                <a16:creationId xmlns:a16="http://schemas.microsoft.com/office/drawing/2014/main" id="{18ABEFFD-E894-4CA5-AA69-CB43679E874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0472457">
            <a:off x="9780677" y="782438"/>
            <a:ext cx="1985554" cy="1985554"/>
          </a:xfrm>
          <a:prstGeom prst="rect">
            <a:avLst/>
          </a:prstGeom>
        </p:spPr>
      </p:pic>
      <p:sp>
        <p:nvSpPr>
          <p:cNvPr id="46" name="Tijdelijke aanduiding voor afbeelding 18">
            <a:extLst>
              <a:ext uri="{FF2B5EF4-FFF2-40B4-BE49-F238E27FC236}">
                <a16:creationId xmlns:a16="http://schemas.microsoft.com/office/drawing/2014/main" id="{1CE7E342-C579-4A98-99BF-DA5CD3E78D77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 rot="20852604">
            <a:off x="9672851" y="685248"/>
            <a:ext cx="1802725" cy="1802725"/>
          </a:xfrm>
          <a:ln w="107950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pic>
        <p:nvPicPr>
          <p:cNvPr id="43" name="Afbeelding 42">
            <a:extLst>
              <a:ext uri="{FF2B5EF4-FFF2-40B4-BE49-F238E27FC236}">
                <a16:creationId xmlns:a16="http://schemas.microsoft.com/office/drawing/2014/main" id="{7D1E844D-C0B5-4FC8-ACCA-EEF40978D0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0472457">
            <a:off x="9664715" y="4278145"/>
            <a:ext cx="1985554" cy="1985554"/>
          </a:xfrm>
          <a:prstGeom prst="rect">
            <a:avLst/>
          </a:prstGeom>
        </p:spPr>
      </p:pic>
      <p:sp>
        <p:nvSpPr>
          <p:cNvPr id="44" name="Tijdelijke aanduiding voor afbeelding 18">
            <a:extLst>
              <a:ext uri="{FF2B5EF4-FFF2-40B4-BE49-F238E27FC236}">
                <a16:creationId xmlns:a16="http://schemas.microsoft.com/office/drawing/2014/main" id="{14D888D5-DCA1-4327-9551-2509D5038221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 rot="20852604">
            <a:off x="9556889" y="4180955"/>
            <a:ext cx="1802725" cy="1802725"/>
          </a:xfrm>
          <a:ln w="107950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pic>
        <p:nvPicPr>
          <p:cNvPr id="34" name="Afbeelding 33">
            <a:extLst>
              <a:ext uri="{FF2B5EF4-FFF2-40B4-BE49-F238E27FC236}">
                <a16:creationId xmlns:a16="http://schemas.microsoft.com/office/drawing/2014/main" id="{9B21E13E-3EFD-42A5-9ED3-ED9FB01A99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0614615">
            <a:off x="2937320" y="4595604"/>
            <a:ext cx="1985554" cy="1985554"/>
          </a:xfrm>
          <a:prstGeom prst="rect">
            <a:avLst/>
          </a:prstGeom>
        </p:spPr>
      </p:pic>
      <p:sp>
        <p:nvSpPr>
          <p:cNvPr id="35" name="Tijdelijke aanduiding voor afbeelding 18">
            <a:extLst>
              <a:ext uri="{FF2B5EF4-FFF2-40B4-BE49-F238E27FC236}">
                <a16:creationId xmlns:a16="http://schemas.microsoft.com/office/drawing/2014/main" id="{77500C56-330B-461B-908A-6666F775F7BF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 rot="20994762">
            <a:off x="2841080" y="4506222"/>
            <a:ext cx="1802725" cy="1802725"/>
          </a:xfrm>
          <a:ln w="107950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pic>
        <p:nvPicPr>
          <p:cNvPr id="39" name="Afbeelding 38">
            <a:extLst>
              <a:ext uri="{FF2B5EF4-FFF2-40B4-BE49-F238E27FC236}">
                <a16:creationId xmlns:a16="http://schemas.microsoft.com/office/drawing/2014/main" id="{27251494-8079-479C-9C35-28716418D4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0472457">
            <a:off x="4863539" y="2446065"/>
            <a:ext cx="1985554" cy="1985554"/>
          </a:xfrm>
          <a:prstGeom prst="rect">
            <a:avLst/>
          </a:prstGeom>
        </p:spPr>
      </p:pic>
      <p:sp>
        <p:nvSpPr>
          <p:cNvPr id="42" name="Tijdelijke aanduiding voor afbeelding 18">
            <a:extLst>
              <a:ext uri="{FF2B5EF4-FFF2-40B4-BE49-F238E27FC236}">
                <a16:creationId xmlns:a16="http://schemas.microsoft.com/office/drawing/2014/main" id="{51F9620B-4D78-4F61-AD13-59065D4D248B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 rot="20852604">
            <a:off x="4755713" y="2348875"/>
            <a:ext cx="1802725" cy="1802725"/>
          </a:xfrm>
          <a:ln w="107950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147868C3-81E2-4A84-B19E-E56B99DDE99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406000" y="6162018"/>
            <a:ext cx="352800" cy="327600"/>
          </a:xfrm>
          <a:prstGeom prst="rect">
            <a:avLst/>
          </a:prstGeom>
        </p:spPr>
      </p:pic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4463C7F-0BBE-4574-9B8C-78B70956E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C6CE3E5-0223-4853-9C86-64C7A4ED7BD8}" type="slidenum">
              <a:rPr lang="nl-NL" noProof="0" smtClean="0"/>
              <a:t>‹nr.›</a:t>
            </a:fld>
            <a:endParaRPr lang="nl-NL" noProof="0" dirty="0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8DEE29E6-8E44-40CC-BE66-4117F07014F3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17390" y="490460"/>
            <a:ext cx="445091" cy="432000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4D76D187-7644-46ED-86D9-7BEB20B9CB1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11743" y="4838922"/>
            <a:ext cx="445091" cy="432000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29DBB067-92E7-4677-A519-74B52625B267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905411" y="2194112"/>
            <a:ext cx="445091" cy="432000"/>
          </a:xfrm>
          <a:prstGeom prst="rect">
            <a:avLst/>
          </a:prstGeom>
        </p:spPr>
      </p:pic>
      <p:pic>
        <p:nvPicPr>
          <p:cNvPr id="28" name="Afbeelding 27">
            <a:extLst>
              <a:ext uri="{FF2B5EF4-FFF2-40B4-BE49-F238E27FC236}">
                <a16:creationId xmlns:a16="http://schemas.microsoft.com/office/drawing/2014/main" id="{CC847A2F-5669-4A62-9E97-8056D8FC315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978618" y="3315825"/>
            <a:ext cx="445091" cy="432000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4B43BB89-2AA0-4902-B85D-FD5AADA34867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255098" y="3273534"/>
            <a:ext cx="445091" cy="432000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7402AAE8-252F-40C4-978E-D8D3C2FA13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0395557">
            <a:off x="862674" y="1240306"/>
            <a:ext cx="3280904" cy="3280904"/>
          </a:xfrm>
          <a:prstGeom prst="rect">
            <a:avLst/>
          </a:prstGeom>
        </p:spPr>
      </p:pic>
      <p:sp>
        <p:nvSpPr>
          <p:cNvPr id="30" name="Tijdelijke aanduiding voor afbeelding 18">
            <a:extLst>
              <a:ext uri="{FF2B5EF4-FFF2-40B4-BE49-F238E27FC236}">
                <a16:creationId xmlns:a16="http://schemas.microsoft.com/office/drawing/2014/main" id="{084CA540-1488-49D0-B6B4-F44DFA76524C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 rot="20775704">
            <a:off x="802914" y="1158317"/>
            <a:ext cx="2978800" cy="2978800"/>
          </a:xfrm>
          <a:ln w="133350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pic>
        <p:nvPicPr>
          <p:cNvPr id="33" name="Afbeelding 32">
            <a:extLst>
              <a:ext uri="{FF2B5EF4-FFF2-40B4-BE49-F238E27FC236}">
                <a16:creationId xmlns:a16="http://schemas.microsoft.com/office/drawing/2014/main" id="{B154A068-9E0D-4779-92FE-443F60C3AE8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23638">
            <a:off x="7452106" y="2252621"/>
            <a:ext cx="1985554" cy="1985554"/>
          </a:xfrm>
          <a:prstGeom prst="rect">
            <a:avLst/>
          </a:prstGeom>
        </p:spPr>
      </p:pic>
      <p:sp>
        <p:nvSpPr>
          <p:cNvPr id="38" name="Tijdelijke aanduiding voor afbeelding 18">
            <a:extLst>
              <a:ext uri="{FF2B5EF4-FFF2-40B4-BE49-F238E27FC236}">
                <a16:creationId xmlns:a16="http://schemas.microsoft.com/office/drawing/2014/main" id="{341DB401-06A5-4BE6-B0B8-2556AC0D58D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 rot="603785">
            <a:off x="7418635" y="2133265"/>
            <a:ext cx="1802725" cy="1802725"/>
          </a:xfrm>
          <a:ln w="107950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pic>
        <p:nvPicPr>
          <p:cNvPr id="40" name="Afbeelding 39">
            <a:extLst>
              <a:ext uri="{FF2B5EF4-FFF2-40B4-BE49-F238E27FC236}">
                <a16:creationId xmlns:a16="http://schemas.microsoft.com/office/drawing/2014/main" id="{CFF0FE10-6C6D-4CEE-9BE8-52FDDFF0DA2D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2859562">
            <a:off x="1046052" y="5345239"/>
            <a:ext cx="900000" cy="1414283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C65BF827-BCA6-465B-90D7-311482E7C08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987560" y="17382"/>
            <a:ext cx="5113761" cy="211895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5BC7DA69-469B-48D7-8267-959CB1393B8A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3830505" y="-1165"/>
            <a:ext cx="4971295" cy="2028162"/>
          </a:xfrm>
          <a:prstGeom prst="rect">
            <a:avLst/>
          </a:prstGeom>
        </p:spPr>
      </p:pic>
      <p:sp>
        <p:nvSpPr>
          <p:cNvPr id="36" name="Titel 1">
            <a:extLst>
              <a:ext uri="{FF2B5EF4-FFF2-40B4-BE49-F238E27FC236}">
                <a16:creationId xmlns:a16="http://schemas.microsoft.com/office/drawing/2014/main" id="{613BC4B8-8949-4769-9935-6D1541A356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20934804">
            <a:off x="3890130" y="299559"/>
            <a:ext cx="4809896" cy="1325563"/>
          </a:xfrm>
        </p:spPr>
        <p:txBody>
          <a:bodyPr rtlCol="0">
            <a:noAutofit/>
          </a:bodyPr>
          <a:lstStyle>
            <a:lvl1pPr algn="ctr">
              <a:defRPr sz="4800" b="1"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 dirty="0"/>
              <a:t>DIATITEL</a:t>
            </a:r>
          </a:p>
        </p:txBody>
      </p:sp>
      <p:pic>
        <p:nvPicPr>
          <p:cNvPr id="37" name="Afbeelding 36">
            <a:extLst>
              <a:ext uri="{FF2B5EF4-FFF2-40B4-BE49-F238E27FC236}">
                <a16:creationId xmlns:a16="http://schemas.microsoft.com/office/drawing/2014/main" id="{B5A7D2D1-0BCC-46C1-B999-66394623CBC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71971" y="4711373"/>
            <a:ext cx="1985554" cy="1985554"/>
          </a:xfrm>
          <a:prstGeom prst="rect">
            <a:avLst/>
          </a:prstGeom>
        </p:spPr>
      </p:pic>
      <p:sp>
        <p:nvSpPr>
          <p:cNvPr id="41" name="Tijdelijke aanduiding voor afbeelding 18">
            <a:extLst>
              <a:ext uri="{FF2B5EF4-FFF2-40B4-BE49-F238E27FC236}">
                <a16:creationId xmlns:a16="http://schemas.microsoft.com/office/drawing/2014/main" id="{0C6E8EEB-4E8F-4DC4-BED0-026DF9154B08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 rot="380147">
            <a:off x="6564145" y="4614183"/>
            <a:ext cx="1802725" cy="1802725"/>
          </a:xfrm>
          <a:ln w="107950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pic>
        <p:nvPicPr>
          <p:cNvPr id="31" name="Afbeelding 30">
            <a:extLst>
              <a:ext uri="{FF2B5EF4-FFF2-40B4-BE49-F238E27FC236}">
                <a16:creationId xmlns:a16="http://schemas.microsoft.com/office/drawing/2014/main" id="{BFDC6B38-171B-47B6-A032-0DFF44C4405C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5250106" y="4984612"/>
            <a:ext cx="889413" cy="8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8392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dri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hthoek 30">
            <a:extLst>
              <a:ext uri="{FF2B5EF4-FFF2-40B4-BE49-F238E27FC236}">
                <a16:creationId xmlns:a16="http://schemas.microsoft.com/office/drawing/2014/main" id="{BF34FF4F-543C-4DF0-898C-68FE48775B25}"/>
              </a:ext>
            </a:extLst>
          </p:cNvPr>
          <p:cNvSpPr/>
          <p:nvPr userDrawn="1"/>
        </p:nvSpPr>
        <p:spPr>
          <a:xfrm rot="21008221">
            <a:off x="9339753" y="1484457"/>
            <a:ext cx="2332624" cy="417327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 dirty="0"/>
          </a:p>
        </p:txBody>
      </p:sp>
      <p:sp>
        <p:nvSpPr>
          <p:cNvPr id="16" name="Rechthoek 15">
            <a:extLst>
              <a:ext uri="{FF2B5EF4-FFF2-40B4-BE49-F238E27FC236}">
                <a16:creationId xmlns:a16="http://schemas.microsoft.com/office/drawing/2014/main" id="{8BA54092-3040-4C87-812F-B9326EFD0D9E}"/>
              </a:ext>
            </a:extLst>
          </p:cNvPr>
          <p:cNvSpPr/>
          <p:nvPr userDrawn="1"/>
        </p:nvSpPr>
        <p:spPr>
          <a:xfrm rot="21008221">
            <a:off x="6599060" y="2365042"/>
            <a:ext cx="2332624" cy="417327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 dirty="0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6B288B7D-1952-41DC-A224-99096062A0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77519" y="2337598"/>
            <a:ext cx="5042039" cy="4343848"/>
          </a:xfrm>
          <a:prstGeom prst="rect">
            <a:avLst/>
          </a:prstGeom>
        </p:spPr>
      </p:pic>
      <p:sp>
        <p:nvSpPr>
          <p:cNvPr id="13" name="Tijdelijke aanduiding voor afbeelding 18">
            <a:extLst>
              <a:ext uri="{FF2B5EF4-FFF2-40B4-BE49-F238E27FC236}">
                <a16:creationId xmlns:a16="http://schemas.microsoft.com/office/drawing/2014/main" id="{A3D6A39E-7E3F-497D-9C39-2A588E6B887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 rot="380147">
            <a:off x="821497" y="2229889"/>
            <a:ext cx="4577769" cy="3943867"/>
          </a:xfrm>
          <a:ln w="155575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147868C3-81E2-4A84-B19E-E56B99DDE99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406000" y="6162018"/>
            <a:ext cx="352800" cy="327600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01FE2C92-F4DE-451C-BEE6-AFB977658B3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614276" y="17382"/>
            <a:ext cx="5381538" cy="2118958"/>
          </a:xfrm>
          <a:prstGeom prst="rect">
            <a:avLst/>
          </a:prstGeom>
        </p:spPr>
      </p:pic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4463C7F-0BBE-4574-9B8C-78B70956E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C6CE3E5-0223-4853-9C86-64C7A4ED7BD8}" type="slidenum">
              <a:rPr lang="nl-NL" noProof="0" smtClean="0"/>
              <a:t>‹nr.›</a:t>
            </a:fld>
            <a:endParaRPr lang="nl-NL" noProof="0" dirty="0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8DEE29E6-8E44-40CC-BE66-4117F07014F3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768140" y="1244636"/>
            <a:ext cx="445091" cy="432000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29DBB067-92E7-4677-A519-74B52625B267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30756" y="1764102"/>
            <a:ext cx="445091" cy="432000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38FE331A-AA11-4065-82E0-4D8502446B94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420263" y="-1165"/>
            <a:ext cx="5381538" cy="2028162"/>
          </a:xfrm>
          <a:prstGeom prst="rect">
            <a:avLst/>
          </a:prstGeom>
        </p:spPr>
      </p:pic>
      <p:sp>
        <p:nvSpPr>
          <p:cNvPr id="21" name="Tijdelijke aanduiding voor afbeelding 18">
            <a:extLst>
              <a:ext uri="{FF2B5EF4-FFF2-40B4-BE49-F238E27FC236}">
                <a16:creationId xmlns:a16="http://schemas.microsoft.com/office/drawing/2014/main" id="{BADB6181-ECC4-410A-AD40-5504E69EC86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 rot="21089648">
            <a:off x="6445910" y="2344053"/>
            <a:ext cx="2241814" cy="3943867"/>
          </a:xfrm>
          <a:ln w="155575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9042495-B43C-440B-849D-7E253BF03A1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20934804">
            <a:off x="3574095" y="310950"/>
            <a:ext cx="5092599" cy="1325563"/>
          </a:xfrm>
        </p:spPr>
        <p:txBody>
          <a:bodyPr rtlCol="0">
            <a:noAutofit/>
          </a:bodyPr>
          <a:lstStyle>
            <a:lvl1pPr algn="ctr">
              <a:defRPr sz="4800" b="1"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 dirty="0"/>
              <a:t>DIATITEL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16FD84D5-1F0B-4C69-B866-12C2038C896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873454" y="5893818"/>
            <a:ext cx="445091" cy="432000"/>
          </a:xfrm>
          <a:prstGeom prst="rect">
            <a:avLst/>
          </a:prstGeom>
        </p:spPr>
      </p:pic>
      <p:pic>
        <p:nvPicPr>
          <p:cNvPr id="28" name="Afbeelding 27">
            <a:extLst>
              <a:ext uri="{FF2B5EF4-FFF2-40B4-BE49-F238E27FC236}">
                <a16:creationId xmlns:a16="http://schemas.microsoft.com/office/drawing/2014/main" id="{CC847A2F-5669-4A62-9E97-8056D8FC3159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9649678" y="517116"/>
            <a:ext cx="445091" cy="432000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4B43BB89-2AA0-4902-B85D-FD5AADA34867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136662" y="735430"/>
            <a:ext cx="445091" cy="432000"/>
          </a:xfrm>
          <a:prstGeom prst="rect">
            <a:avLst/>
          </a:prstGeom>
        </p:spPr>
      </p:pic>
      <p:sp>
        <p:nvSpPr>
          <p:cNvPr id="24" name="Tijdelijke aanduiding voor afbeelding 18">
            <a:extLst>
              <a:ext uri="{FF2B5EF4-FFF2-40B4-BE49-F238E27FC236}">
                <a16:creationId xmlns:a16="http://schemas.microsoft.com/office/drawing/2014/main" id="{10B82EC2-7A59-4968-A9D0-02F953C6B37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 rot="21089648">
            <a:off x="9159502" y="1457067"/>
            <a:ext cx="2241814" cy="3943867"/>
          </a:xfrm>
          <a:ln w="155575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pic>
        <p:nvPicPr>
          <p:cNvPr id="30" name="Afbeelding 29">
            <a:extLst>
              <a:ext uri="{FF2B5EF4-FFF2-40B4-BE49-F238E27FC236}">
                <a16:creationId xmlns:a16="http://schemas.microsoft.com/office/drawing/2014/main" id="{3294A991-E5A8-4A4E-BBCA-D984277618D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 rot="5913661">
            <a:off x="1296269" y="303198"/>
            <a:ext cx="900000" cy="1414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3977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_van_z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Afbeelding 36">
            <a:extLst>
              <a:ext uri="{FF2B5EF4-FFF2-40B4-BE49-F238E27FC236}">
                <a16:creationId xmlns:a16="http://schemas.microsoft.com/office/drawing/2014/main" id="{F9479231-1DDA-4659-B579-BCA74BB2E98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0256417">
            <a:off x="9237574" y="4468317"/>
            <a:ext cx="1985554" cy="1985554"/>
          </a:xfrm>
          <a:prstGeom prst="rect">
            <a:avLst/>
          </a:prstGeom>
        </p:spPr>
      </p:pic>
      <p:sp>
        <p:nvSpPr>
          <p:cNvPr id="41" name="Tijdelijke aanduiding voor afbeelding 18">
            <a:extLst>
              <a:ext uri="{FF2B5EF4-FFF2-40B4-BE49-F238E27FC236}">
                <a16:creationId xmlns:a16="http://schemas.microsoft.com/office/drawing/2014/main" id="{432DB980-C436-4DF3-A40E-CCE37B924FA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 rot="20636564">
            <a:off x="9095312" y="4472743"/>
            <a:ext cx="1802725" cy="1802725"/>
          </a:xfrm>
          <a:ln w="107950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pic>
        <p:nvPicPr>
          <p:cNvPr id="33" name="Afbeelding 32">
            <a:extLst>
              <a:ext uri="{FF2B5EF4-FFF2-40B4-BE49-F238E27FC236}">
                <a16:creationId xmlns:a16="http://schemas.microsoft.com/office/drawing/2014/main" id="{B154A068-9E0D-4779-92FE-443F60C3AE8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23638">
            <a:off x="9876944" y="714096"/>
            <a:ext cx="1985554" cy="1985554"/>
          </a:xfrm>
          <a:prstGeom prst="rect">
            <a:avLst/>
          </a:prstGeom>
        </p:spPr>
      </p:pic>
      <p:sp>
        <p:nvSpPr>
          <p:cNvPr id="38" name="Tijdelijke aanduiding voor afbeelding 18">
            <a:extLst>
              <a:ext uri="{FF2B5EF4-FFF2-40B4-BE49-F238E27FC236}">
                <a16:creationId xmlns:a16="http://schemas.microsoft.com/office/drawing/2014/main" id="{341DB401-06A5-4BE6-B0B8-2556AC0D58D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 rot="603785">
            <a:off x="9812444" y="551106"/>
            <a:ext cx="1802725" cy="1802725"/>
          </a:xfrm>
          <a:ln w="107950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pic>
        <p:nvPicPr>
          <p:cNvPr id="34" name="Afbeelding 33">
            <a:extLst>
              <a:ext uri="{FF2B5EF4-FFF2-40B4-BE49-F238E27FC236}">
                <a16:creationId xmlns:a16="http://schemas.microsoft.com/office/drawing/2014/main" id="{9B21E13E-3EFD-42A5-9ED3-ED9FB01A99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72683">
            <a:off x="8035384" y="2999200"/>
            <a:ext cx="1985554" cy="1985554"/>
          </a:xfrm>
          <a:prstGeom prst="rect">
            <a:avLst/>
          </a:prstGeom>
        </p:spPr>
      </p:pic>
      <p:sp>
        <p:nvSpPr>
          <p:cNvPr id="35" name="Tijdelijke aanduiding voor afbeelding 18">
            <a:extLst>
              <a:ext uri="{FF2B5EF4-FFF2-40B4-BE49-F238E27FC236}">
                <a16:creationId xmlns:a16="http://schemas.microsoft.com/office/drawing/2014/main" id="{77500C56-330B-461B-908A-6666F775F7BF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 rot="652830">
            <a:off x="7939144" y="2909818"/>
            <a:ext cx="1802725" cy="1802725"/>
          </a:xfrm>
          <a:ln w="107950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pic>
        <p:nvPicPr>
          <p:cNvPr id="39" name="Afbeelding 38">
            <a:extLst>
              <a:ext uri="{FF2B5EF4-FFF2-40B4-BE49-F238E27FC236}">
                <a16:creationId xmlns:a16="http://schemas.microsoft.com/office/drawing/2014/main" id="{27251494-8079-479C-9C35-28716418D4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369604" y="2538394"/>
            <a:ext cx="1985554" cy="1985554"/>
          </a:xfrm>
          <a:prstGeom prst="rect">
            <a:avLst/>
          </a:prstGeom>
        </p:spPr>
      </p:pic>
      <p:sp>
        <p:nvSpPr>
          <p:cNvPr id="42" name="Tijdelijke aanduiding voor afbeelding 18">
            <a:extLst>
              <a:ext uri="{FF2B5EF4-FFF2-40B4-BE49-F238E27FC236}">
                <a16:creationId xmlns:a16="http://schemas.microsoft.com/office/drawing/2014/main" id="{51F9620B-4D78-4F61-AD13-59065D4D248B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 rot="380147">
            <a:off x="5261778" y="2441204"/>
            <a:ext cx="1802725" cy="1802725"/>
          </a:xfrm>
          <a:ln w="107950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147868C3-81E2-4A84-B19E-E56B99DDE99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406000" y="6162018"/>
            <a:ext cx="352800" cy="327600"/>
          </a:xfrm>
          <a:prstGeom prst="rect">
            <a:avLst/>
          </a:prstGeom>
        </p:spPr>
      </p:pic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4463C7F-0BBE-4574-9B8C-78B70956E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C6CE3E5-0223-4853-9C86-64C7A4ED7BD8}" type="slidenum">
              <a:rPr lang="nl-NL" noProof="0" smtClean="0"/>
              <a:t>‹nr.›</a:t>
            </a:fld>
            <a:endParaRPr lang="nl-NL" noProof="0" dirty="0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8DEE29E6-8E44-40CC-BE66-4117F07014F3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17390" y="490460"/>
            <a:ext cx="445091" cy="432000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4D76D187-7644-46ED-86D9-7BEB20B9CB1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90780" y="1556710"/>
            <a:ext cx="445091" cy="432000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29DBB067-92E7-4677-A519-74B52625B267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053003" y="387582"/>
            <a:ext cx="445091" cy="432000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3E5FCF64-EBFF-42DA-A64E-C4FE4E5AF841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19095062">
            <a:off x="10442727" y="2932019"/>
            <a:ext cx="1315382" cy="900000"/>
          </a:xfrm>
          <a:prstGeom prst="rect">
            <a:avLst/>
          </a:prstGeom>
        </p:spPr>
      </p:pic>
      <p:pic>
        <p:nvPicPr>
          <p:cNvPr id="28" name="Afbeelding 27">
            <a:extLst>
              <a:ext uri="{FF2B5EF4-FFF2-40B4-BE49-F238E27FC236}">
                <a16:creationId xmlns:a16="http://schemas.microsoft.com/office/drawing/2014/main" id="{CC847A2F-5669-4A62-9E97-8056D8FC315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311388" y="5157135"/>
            <a:ext cx="445091" cy="432000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4B43BB89-2AA0-4902-B85D-FD5AADA34867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282438" y="4523948"/>
            <a:ext cx="445091" cy="432000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7402AAE8-252F-40C4-978E-D8D3C2FA13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0898987">
            <a:off x="890932" y="2413763"/>
            <a:ext cx="4022734" cy="4022734"/>
          </a:xfrm>
          <a:prstGeom prst="rect">
            <a:avLst/>
          </a:prstGeom>
        </p:spPr>
      </p:pic>
      <p:sp>
        <p:nvSpPr>
          <p:cNvPr id="30" name="Tijdelijke aanduiding voor afbeelding 18">
            <a:extLst>
              <a:ext uri="{FF2B5EF4-FFF2-40B4-BE49-F238E27FC236}">
                <a16:creationId xmlns:a16="http://schemas.microsoft.com/office/drawing/2014/main" id="{084CA540-1488-49D0-B6B4-F44DFA76524C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 rot="21279134">
            <a:off x="822421" y="2331174"/>
            <a:ext cx="3652323" cy="3652323"/>
          </a:xfrm>
          <a:ln w="133350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pic>
        <p:nvPicPr>
          <p:cNvPr id="25" name="Afbeelding 24">
            <a:extLst>
              <a:ext uri="{FF2B5EF4-FFF2-40B4-BE49-F238E27FC236}">
                <a16:creationId xmlns:a16="http://schemas.microsoft.com/office/drawing/2014/main" id="{B5713FC1-DF36-44AF-A02B-3B46ABAFA9A3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035614" y="503001"/>
            <a:ext cx="6151131" cy="2089987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FDFA61A6-0DB8-4389-BC1F-28A28378E439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927632" y="363010"/>
            <a:ext cx="6046037" cy="1936477"/>
          </a:xfrm>
          <a:prstGeom prst="rect">
            <a:avLst/>
          </a:prstGeom>
        </p:spPr>
      </p:pic>
      <p:sp>
        <p:nvSpPr>
          <p:cNvPr id="32" name="Titel 1">
            <a:extLst>
              <a:ext uri="{FF2B5EF4-FFF2-40B4-BE49-F238E27FC236}">
                <a16:creationId xmlns:a16="http://schemas.microsoft.com/office/drawing/2014/main" id="{52E1FC3E-0606-4219-92BD-4808086026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420000">
            <a:off x="3013229" y="886914"/>
            <a:ext cx="5858353" cy="1059256"/>
          </a:xfrm>
        </p:spPr>
        <p:txBody>
          <a:bodyPr rtlCol="0">
            <a:noAutofit/>
          </a:bodyPr>
          <a:lstStyle>
            <a:lvl1pPr algn="ctr">
              <a:defRPr sz="4800" b="1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nl-NL" noProof="0" dirty="0"/>
              <a:t>SECTIETITEL</a:t>
            </a:r>
          </a:p>
        </p:txBody>
      </p:sp>
      <p:pic>
        <p:nvPicPr>
          <p:cNvPr id="40" name="Afbeelding 39">
            <a:extLst>
              <a:ext uri="{FF2B5EF4-FFF2-40B4-BE49-F238E27FC236}">
                <a16:creationId xmlns:a16="http://schemas.microsoft.com/office/drawing/2014/main" id="{CFF0FE10-6C6D-4CEE-9BE8-52FDDFF0DA2D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 rot="7289243">
            <a:off x="1747555" y="479291"/>
            <a:ext cx="900000" cy="1414283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0C77A8CD-B651-44BB-948D-63EF2D397D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23638">
            <a:off x="6424819" y="4354144"/>
            <a:ext cx="1985554" cy="1985554"/>
          </a:xfrm>
          <a:prstGeom prst="rect">
            <a:avLst/>
          </a:prstGeom>
        </p:spPr>
      </p:pic>
      <p:sp>
        <p:nvSpPr>
          <p:cNvPr id="36" name="Tijdelijke aanduiding voor afbeelding 18">
            <a:extLst>
              <a:ext uri="{FF2B5EF4-FFF2-40B4-BE49-F238E27FC236}">
                <a16:creationId xmlns:a16="http://schemas.microsoft.com/office/drawing/2014/main" id="{1D8610EA-80C4-474E-AB5F-AB03F05D55B4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 rot="603785">
            <a:off x="6377855" y="4223536"/>
            <a:ext cx="1802725" cy="1802725"/>
          </a:xfrm>
          <a:ln w="107950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</p:spTree>
    <p:extLst>
      <p:ext uri="{BB962C8B-B14F-4D97-AF65-F5344CB8AC3E}">
        <p14:creationId xmlns:p14="http://schemas.microsoft.com/office/powerpoint/2010/main" val="13928587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_van_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Afbeelding 16">
            <a:extLst>
              <a:ext uri="{FF2B5EF4-FFF2-40B4-BE49-F238E27FC236}">
                <a16:creationId xmlns:a16="http://schemas.microsoft.com/office/drawing/2014/main" id="{536F26C2-DF91-41F1-BBC1-3F3FFEC2DA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0986862">
            <a:off x="1273177" y="1781185"/>
            <a:ext cx="2880000" cy="900793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432822CC-DF53-4E9C-AC2C-BFFCAB9DD73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20986862">
            <a:off x="1201552" y="1591125"/>
            <a:ext cx="2905200" cy="1040290"/>
          </a:xfrm>
          <a:prstGeom prst="rect">
            <a:avLst/>
          </a:prstGeom>
        </p:spPr>
      </p:pic>
      <p:sp>
        <p:nvSpPr>
          <p:cNvPr id="19" name="Tijdelijke aanduiding voor tekst 24">
            <a:extLst>
              <a:ext uri="{FF2B5EF4-FFF2-40B4-BE49-F238E27FC236}">
                <a16:creationId xmlns:a16="http://schemas.microsoft.com/office/drawing/2014/main" id="{6198A179-FD61-4CFB-8B22-0BF18AA1B0A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 rot="21400247">
            <a:off x="1228318" y="1864533"/>
            <a:ext cx="2838450" cy="617124"/>
          </a:xfrm>
        </p:spPr>
        <p:txBody>
          <a:bodyPr rtlCol="0">
            <a:noAutofit/>
          </a:bodyPr>
          <a:lstStyle>
            <a:lvl1pPr marL="0" indent="0" algn="ctr">
              <a:buNone/>
              <a:defRPr sz="3000" b="1">
                <a:solidFill>
                  <a:schemeClr val="tx2"/>
                </a:solidFill>
              </a:defRPr>
            </a:lvl1pPr>
            <a:lvl2pPr algn="ctr">
              <a:defRPr sz="3000" b="1">
                <a:solidFill>
                  <a:schemeClr val="bg1"/>
                </a:solidFill>
              </a:defRPr>
            </a:lvl2pPr>
            <a:lvl3pPr algn="ctr">
              <a:defRPr sz="3000" b="1">
                <a:solidFill>
                  <a:schemeClr val="bg1"/>
                </a:solidFill>
              </a:defRPr>
            </a:lvl3pPr>
            <a:lvl4pPr algn="ctr">
              <a:defRPr sz="3000" b="1">
                <a:solidFill>
                  <a:schemeClr val="bg1"/>
                </a:solidFill>
              </a:defRPr>
            </a:lvl4pPr>
            <a:lvl5pPr algn="ctr">
              <a:defRPr sz="3000" b="1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nl-NL" noProof="0" dirty="0"/>
              <a:t>Ondertitel 01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89DBE93C-2783-4F73-8CF9-2AE738ED418E}"/>
              </a:ext>
            </a:extLst>
          </p:cNvPr>
          <p:cNvSpPr/>
          <p:nvPr userDrawn="1"/>
        </p:nvSpPr>
        <p:spPr>
          <a:xfrm rot="21406269">
            <a:off x="1324339" y="2963862"/>
            <a:ext cx="10027366" cy="3382352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 dirty="0"/>
          </a:p>
        </p:txBody>
      </p:sp>
      <p:sp>
        <p:nvSpPr>
          <p:cNvPr id="37" name="Tijdelijke aanduiding voor afbeelding 18">
            <a:extLst>
              <a:ext uri="{FF2B5EF4-FFF2-40B4-BE49-F238E27FC236}">
                <a16:creationId xmlns:a16="http://schemas.microsoft.com/office/drawing/2014/main" id="{91B85E9D-8013-47EA-899B-644506C8FA4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 rot="21435369">
            <a:off x="1063758" y="2777659"/>
            <a:ext cx="10064484" cy="3331147"/>
          </a:xfrm>
          <a:ln w="114300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06E48C54-2BB4-49BD-A261-146616CB3A8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010191" y="84703"/>
            <a:ext cx="5246874" cy="2394000"/>
          </a:xfrm>
          <a:prstGeom prst="rect">
            <a:avLst/>
          </a:prstGeom>
        </p:spPr>
      </p:pic>
      <p:pic>
        <p:nvPicPr>
          <p:cNvPr id="14" name="Afbeelding 13">
            <a:extLst>
              <a:ext uri="{FF2B5EF4-FFF2-40B4-BE49-F238E27FC236}">
                <a16:creationId xmlns:a16="http://schemas.microsoft.com/office/drawing/2014/main" id="{147868C3-81E2-4A84-B19E-E56B99DDE994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406000" y="6162018"/>
            <a:ext cx="352800" cy="327600"/>
          </a:xfrm>
          <a:prstGeom prst="rect">
            <a:avLst/>
          </a:prstGeom>
        </p:spPr>
      </p:pic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4463C7F-0BBE-4574-9B8C-78B70956E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C6CE3E5-0223-4853-9C86-64C7A4ED7BD8}" type="slidenum">
              <a:rPr lang="nl-NL" noProof="0" smtClean="0"/>
              <a:t>‹nr.›</a:t>
            </a:fld>
            <a:endParaRPr lang="nl-NL" noProof="0" dirty="0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8DEE29E6-8E44-40CC-BE66-4117F07014F3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17390" y="490460"/>
            <a:ext cx="445091" cy="432000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4D76D187-7644-46ED-86D9-7BEB20B9CB19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013849" y="722840"/>
            <a:ext cx="445091" cy="432000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29DBB067-92E7-4677-A519-74B52625B267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04814" y="4552611"/>
            <a:ext cx="445091" cy="432000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16FD84D5-1F0B-4C69-B866-12C2038C8969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058324" y="2069665"/>
            <a:ext cx="445091" cy="432000"/>
          </a:xfrm>
          <a:prstGeom prst="rect">
            <a:avLst/>
          </a:prstGeom>
        </p:spPr>
      </p:pic>
      <p:pic>
        <p:nvPicPr>
          <p:cNvPr id="28" name="Afbeelding 27">
            <a:extLst>
              <a:ext uri="{FF2B5EF4-FFF2-40B4-BE49-F238E27FC236}">
                <a16:creationId xmlns:a16="http://schemas.microsoft.com/office/drawing/2014/main" id="{CC847A2F-5669-4A62-9E97-8056D8FC3159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1382187" y="2524218"/>
            <a:ext cx="445091" cy="432000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4B43BB89-2AA0-4902-B85D-FD5AADA34867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1450275" y="1007088"/>
            <a:ext cx="445091" cy="432000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CDE3E08D-783F-43E6-B668-89C1FC2F81D8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3914296" y="23142"/>
            <a:ext cx="5191644" cy="21966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9042495-B43C-440B-849D-7E253BF03A1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690322">
            <a:off x="4046489" y="405148"/>
            <a:ext cx="4898486" cy="1325563"/>
          </a:xfrm>
        </p:spPr>
        <p:txBody>
          <a:bodyPr rtlCol="0">
            <a:noAutofit/>
          </a:bodyPr>
          <a:lstStyle>
            <a:lvl1pPr algn="ctr">
              <a:defRPr sz="4800" b="1"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 dirty="0"/>
              <a:t>DIATITEL</a:t>
            </a:r>
          </a:p>
        </p:txBody>
      </p:sp>
      <p:grpSp>
        <p:nvGrpSpPr>
          <p:cNvPr id="20" name="Groep 19">
            <a:extLst>
              <a:ext uri="{FF2B5EF4-FFF2-40B4-BE49-F238E27FC236}">
                <a16:creationId xmlns:a16="http://schemas.microsoft.com/office/drawing/2014/main" id="{CC448672-617A-4466-AB56-D337243E7687}"/>
              </a:ext>
            </a:extLst>
          </p:cNvPr>
          <p:cNvGrpSpPr/>
          <p:nvPr userDrawn="1"/>
        </p:nvGrpSpPr>
        <p:grpSpPr>
          <a:xfrm>
            <a:off x="9514105" y="510205"/>
            <a:ext cx="1470547" cy="1553860"/>
            <a:chOff x="6511215" y="309000"/>
            <a:chExt cx="2327937" cy="2459825"/>
          </a:xfrm>
        </p:grpSpPr>
        <p:pic>
          <p:nvPicPr>
            <p:cNvPr id="21" name="Afbeelding 20">
              <a:extLst>
                <a:ext uri="{FF2B5EF4-FFF2-40B4-BE49-F238E27FC236}">
                  <a16:creationId xmlns:a16="http://schemas.microsoft.com/office/drawing/2014/main" id="{59F62785-A29E-437D-9F91-D651F6F0DC2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8345703" y="925700"/>
              <a:ext cx="391961" cy="518400"/>
            </a:xfrm>
            <a:prstGeom prst="rect">
              <a:avLst/>
            </a:prstGeom>
          </p:spPr>
        </p:pic>
        <p:pic>
          <p:nvPicPr>
            <p:cNvPr id="22" name="Afbeelding 21">
              <a:extLst>
                <a:ext uri="{FF2B5EF4-FFF2-40B4-BE49-F238E27FC236}">
                  <a16:creationId xmlns:a16="http://schemas.microsoft.com/office/drawing/2014/main" id="{3669094F-E1A7-49D5-858C-AA9E7FE3307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tretch>
              <a:fillRect/>
            </a:stretch>
          </p:blipFill>
          <p:spPr>
            <a:xfrm>
              <a:off x="7407969" y="596454"/>
              <a:ext cx="280098" cy="522000"/>
            </a:xfrm>
            <a:prstGeom prst="rect">
              <a:avLst/>
            </a:prstGeom>
          </p:spPr>
        </p:pic>
        <p:pic>
          <p:nvPicPr>
            <p:cNvPr id="23" name="Afbeelding 22">
              <a:extLst>
                <a:ext uri="{FF2B5EF4-FFF2-40B4-BE49-F238E27FC236}">
                  <a16:creationId xmlns:a16="http://schemas.microsoft.com/office/drawing/2014/main" id="{CB6033B4-3C2E-47EB-82D1-644AE213F20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p:blipFill>
          <p:spPr>
            <a:xfrm>
              <a:off x="7552785" y="309000"/>
              <a:ext cx="1281600" cy="1015129"/>
            </a:xfrm>
            <a:prstGeom prst="rect">
              <a:avLst/>
            </a:prstGeom>
          </p:spPr>
        </p:pic>
        <p:pic>
          <p:nvPicPr>
            <p:cNvPr id="24" name="Afbeelding 23">
              <a:extLst>
                <a:ext uri="{FF2B5EF4-FFF2-40B4-BE49-F238E27FC236}">
                  <a16:creationId xmlns:a16="http://schemas.microsoft.com/office/drawing/2014/main" id="{43B24315-73ED-4CFE-B3C6-7BCEDA9766B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>
              <a:extLs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tretch>
              <a:fillRect/>
            </a:stretch>
          </p:blipFill>
          <p:spPr>
            <a:xfrm>
              <a:off x="6761946" y="973621"/>
              <a:ext cx="1985446" cy="1479600"/>
            </a:xfrm>
            <a:prstGeom prst="rect">
              <a:avLst/>
            </a:prstGeom>
          </p:spPr>
        </p:pic>
        <p:pic>
          <p:nvPicPr>
            <p:cNvPr id="25" name="Afbeelding 24">
              <a:extLst>
                <a:ext uri="{FF2B5EF4-FFF2-40B4-BE49-F238E27FC236}">
                  <a16:creationId xmlns:a16="http://schemas.microsoft.com/office/drawing/2014/main" id="{61444A51-37AD-4382-80CB-A7445147620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6">
              <a:extLst>
                <a:ext uri="{96DAC541-7B7A-43D3-8B79-37D633B846F1}">
                  <asvg:svgBlip xmlns:asvg="http://schemas.microsoft.com/office/drawing/2016/SVG/main" r:embed="rId27"/>
                </a:ext>
              </a:extLst>
            </a:blip>
            <a:stretch>
              <a:fillRect/>
            </a:stretch>
          </p:blipFill>
          <p:spPr>
            <a:xfrm>
              <a:off x="6511215" y="1746425"/>
              <a:ext cx="2083140" cy="1022400"/>
            </a:xfrm>
            <a:prstGeom prst="rect">
              <a:avLst/>
            </a:prstGeom>
          </p:spPr>
        </p:pic>
        <p:pic>
          <p:nvPicPr>
            <p:cNvPr id="26" name="Afbeelding 25">
              <a:extLst>
                <a:ext uri="{FF2B5EF4-FFF2-40B4-BE49-F238E27FC236}">
                  <a16:creationId xmlns:a16="http://schemas.microsoft.com/office/drawing/2014/main" id="{8FAA7434-4A9A-4983-8EEC-8A1DDEF4BC8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8">
              <a:extLst>
                <a:ext uri="{96DAC541-7B7A-43D3-8B79-37D633B846F1}">
                  <asvg:svgBlip xmlns:asvg="http://schemas.microsoft.com/office/drawing/2016/SVG/main" r:embed="rId29"/>
                </a:ext>
              </a:extLst>
            </a:blip>
            <a:stretch>
              <a:fillRect/>
            </a:stretch>
          </p:blipFill>
          <p:spPr>
            <a:xfrm>
              <a:off x="7573792" y="431392"/>
              <a:ext cx="1173600" cy="790904"/>
            </a:xfrm>
            <a:prstGeom prst="rect">
              <a:avLst/>
            </a:prstGeom>
          </p:spPr>
        </p:pic>
        <p:pic>
          <p:nvPicPr>
            <p:cNvPr id="30" name="Afbeelding 29">
              <a:extLst>
                <a:ext uri="{FF2B5EF4-FFF2-40B4-BE49-F238E27FC236}">
                  <a16:creationId xmlns:a16="http://schemas.microsoft.com/office/drawing/2014/main" id="{E048453B-559E-462A-A2A1-68634BFB7C5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0">
              <a:extLst>
                <a:ext uri="{96DAC541-7B7A-43D3-8B79-37D633B846F1}">
                  <asvg:svgBlip xmlns:asvg="http://schemas.microsoft.com/office/drawing/2016/SVG/main" r:embed="rId31"/>
                </a:ext>
              </a:extLst>
            </a:blip>
            <a:stretch>
              <a:fillRect/>
            </a:stretch>
          </p:blipFill>
          <p:spPr>
            <a:xfrm>
              <a:off x="6864464" y="1110098"/>
              <a:ext cx="1873200" cy="802800"/>
            </a:xfrm>
            <a:prstGeom prst="rect">
              <a:avLst/>
            </a:prstGeom>
          </p:spPr>
        </p:pic>
        <p:pic>
          <p:nvPicPr>
            <p:cNvPr id="31" name="Afbeelding 30">
              <a:extLst>
                <a:ext uri="{FF2B5EF4-FFF2-40B4-BE49-F238E27FC236}">
                  <a16:creationId xmlns:a16="http://schemas.microsoft.com/office/drawing/2014/main" id="{9D717EAB-DF3E-4385-8346-C30F74F7F84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2">
              <a:extLst>
                <a:ext uri="{96DAC541-7B7A-43D3-8B79-37D633B846F1}">
                  <asvg:svgBlip xmlns:asvg="http://schemas.microsoft.com/office/drawing/2016/SVG/main" r:embed="rId33"/>
                </a:ext>
              </a:extLst>
            </a:blip>
            <a:stretch>
              <a:fillRect/>
            </a:stretch>
          </p:blipFill>
          <p:spPr>
            <a:xfrm>
              <a:off x="6901678" y="1364599"/>
              <a:ext cx="1538213" cy="813600"/>
            </a:xfrm>
            <a:prstGeom prst="rect">
              <a:avLst/>
            </a:prstGeom>
          </p:spPr>
        </p:pic>
        <p:pic>
          <p:nvPicPr>
            <p:cNvPr id="32" name="Afbeelding 31">
              <a:extLst>
                <a:ext uri="{FF2B5EF4-FFF2-40B4-BE49-F238E27FC236}">
                  <a16:creationId xmlns:a16="http://schemas.microsoft.com/office/drawing/2014/main" id="{1B71FE0D-F8B5-4417-B557-A96B95A9E09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4">
              <a:extLst>
                <a:ext uri="{96DAC541-7B7A-43D3-8B79-37D633B846F1}">
                  <asvg:svgBlip xmlns:asvg="http://schemas.microsoft.com/office/drawing/2016/SVG/main" r:embed="rId35"/>
                </a:ext>
              </a:extLst>
            </a:blip>
            <a:stretch>
              <a:fillRect/>
            </a:stretch>
          </p:blipFill>
          <p:spPr>
            <a:xfrm>
              <a:off x="6808508" y="959465"/>
              <a:ext cx="2030644" cy="748800"/>
            </a:xfrm>
            <a:prstGeom prst="rect">
              <a:avLst/>
            </a:prstGeom>
          </p:spPr>
        </p:pic>
      </p:grpSp>
      <p:pic>
        <p:nvPicPr>
          <p:cNvPr id="33" name="Afbeelding 32">
            <a:extLst>
              <a:ext uri="{FF2B5EF4-FFF2-40B4-BE49-F238E27FC236}">
                <a16:creationId xmlns:a16="http://schemas.microsoft.com/office/drawing/2014/main" id="{B81788D1-4B74-4B32-ABC6-4516CB7CF880}"/>
              </a:ext>
            </a:extLst>
          </p:cNvPr>
          <p:cNvPicPr>
            <a:picLocks noChangeAspect="1"/>
          </p:cNvPicPr>
          <p:nvPr userDrawn="1"/>
        </p:nvPicPr>
        <p:blipFill>
          <a:blip r:embed="rId36">
            <a:extLs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1590023" y="530114"/>
            <a:ext cx="889413" cy="8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8684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_van_twee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ep 25">
            <a:extLst>
              <a:ext uri="{FF2B5EF4-FFF2-40B4-BE49-F238E27FC236}">
                <a16:creationId xmlns:a16="http://schemas.microsoft.com/office/drawing/2014/main" id="{F193B488-60BA-4266-8F28-EB182CBBB41C}"/>
              </a:ext>
            </a:extLst>
          </p:cNvPr>
          <p:cNvGrpSpPr/>
          <p:nvPr userDrawn="1"/>
        </p:nvGrpSpPr>
        <p:grpSpPr>
          <a:xfrm rot="17596934">
            <a:off x="5306505" y="5150672"/>
            <a:ext cx="1078185" cy="1584000"/>
            <a:chOff x="2315019" y="729987"/>
            <a:chExt cx="1078185" cy="1584000"/>
          </a:xfrm>
        </p:grpSpPr>
        <p:pic>
          <p:nvPicPr>
            <p:cNvPr id="27" name="Afbeelding 26">
              <a:extLst>
                <a:ext uri="{FF2B5EF4-FFF2-40B4-BE49-F238E27FC236}">
                  <a16:creationId xmlns:a16="http://schemas.microsoft.com/office/drawing/2014/main" id="{0B50B123-DA12-4DCB-B67C-8B6669BF1B2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315019" y="729987"/>
              <a:ext cx="1078185" cy="1584000"/>
            </a:xfrm>
            <a:prstGeom prst="rect">
              <a:avLst/>
            </a:prstGeom>
          </p:spPr>
        </p:pic>
        <p:pic>
          <p:nvPicPr>
            <p:cNvPr id="30" name="Afbeelding 29">
              <a:extLst>
                <a:ext uri="{FF2B5EF4-FFF2-40B4-BE49-F238E27FC236}">
                  <a16:creationId xmlns:a16="http://schemas.microsoft.com/office/drawing/2014/main" id="{CDA14FE6-988D-406A-ABAA-9A4B237B186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008460" y="1089129"/>
              <a:ext cx="212400" cy="312353"/>
            </a:xfrm>
            <a:prstGeom prst="rect">
              <a:avLst/>
            </a:prstGeom>
          </p:spPr>
        </p:pic>
      </p:grpSp>
      <p:pic>
        <p:nvPicPr>
          <p:cNvPr id="4" name="Afbeelding 3">
            <a:extLst>
              <a:ext uri="{FF2B5EF4-FFF2-40B4-BE49-F238E27FC236}">
                <a16:creationId xmlns:a16="http://schemas.microsoft.com/office/drawing/2014/main" id="{06E48C54-2BB4-49BD-A261-146616CB3A8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951576" y="26088"/>
            <a:ext cx="5106334" cy="2394000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CDE3E08D-783F-43E6-B668-89C1FC2F81D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914296" y="23142"/>
            <a:ext cx="5052583" cy="2196698"/>
          </a:xfrm>
          <a:prstGeom prst="rect">
            <a:avLst/>
          </a:prstGeom>
        </p:spPr>
      </p:pic>
      <p:pic>
        <p:nvPicPr>
          <p:cNvPr id="14" name="Afbeelding 13">
            <a:extLst>
              <a:ext uri="{FF2B5EF4-FFF2-40B4-BE49-F238E27FC236}">
                <a16:creationId xmlns:a16="http://schemas.microsoft.com/office/drawing/2014/main" id="{147868C3-81E2-4A84-B19E-E56B99DDE994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406000" y="6162018"/>
            <a:ext cx="352800" cy="327600"/>
          </a:xfrm>
          <a:prstGeom prst="rect">
            <a:avLst/>
          </a:prstGeom>
        </p:spPr>
      </p:pic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4463C7F-0BBE-4574-9B8C-78B70956E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C6CE3E5-0223-4853-9C86-64C7A4ED7BD8}" type="slidenum">
              <a:rPr lang="nl-NL" noProof="0" smtClean="0"/>
              <a:t>‹nr.›</a:t>
            </a:fld>
            <a:endParaRPr lang="nl-NL" noProof="0" dirty="0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8DEE29E6-8E44-40CC-BE66-4117F07014F3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176109" y="5864968"/>
            <a:ext cx="445091" cy="432000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4D76D187-7644-46ED-86D9-7BEB20B9CB19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221794" y="5493357"/>
            <a:ext cx="445091" cy="432000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29DBB067-92E7-4677-A519-74B52625B267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5845597" y="2704301"/>
            <a:ext cx="445091" cy="432000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3E5FCF64-EBFF-42DA-A64E-C4FE4E5AF841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9672523" y="338036"/>
            <a:ext cx="1315382" cy="900000"/>
          </a:xfrm>
          <a:prstGeom prst="rect">
            <a:avLst/>
          </a:prstGeom>
        </p:spPr>
      </p:pic>
      <p:pic>
        <p:nvPicPr>
          <p:cNvPr id="28" name="Afbeelding 27">
            <a:extLst>
              <a:ext uri="{FF2B5EF4-FFF2-40B4-BE49-F238E27FC236}">
                <a16:creationId xmlns:a16="http://schemas.microsoft.com/office/drawing/2014/main" id="{CC847A2F-5669-4A62-9E97-8056D8FC3159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1447532" y="5084272"/>
            <a:ext cx="445091" cy="432000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4B43BB89-2AA0-4902-B85D-FD5AADA34867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1475996" y="1189659"/>
            <a:ext cx="445091" cy="432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9042495-B43C-440B-849D-7E253BF03A1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690322">
            <a:off x="4020140" y="396981"/>
            <a:ext cx="4824043" cy="1325563"/>
          </a:xfrm>
        </p:spPr>
        <p:txBody>
          <a:bodyPr rtlCol="0">
            <a:noAutofit/>
          </a:bodyPr>
          <a:lstStyle>
            <a:lvl1pPr algn="ctr">
              <a:defRPr sz="4800" b="1"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 dirty="0"/>
              <a:t>DIATITEL</a:t>
            </a:r>
          </a:p>
        </p:txBody>
      </p:sp>
      <p:sp>
        <p:nvSpPr>
          <p:cNvPr id="17" name="Rechthoek 16">
            <a:extLst>
              <a:ext uri="{FF2B5EF4-FFF2-40B4-BE49-F238E27FC236}">
                <a16:creationId xmlns:a16="http://schemas.microsoft.com/office/drawing/2014/main" id="{E4DF36D3-4C70-46F3-9C4C-4A0A49624120}"/>
              </a:ext>
            </a:extLst>
          </p:cNvPr>
          <p:cNvSpPr/>
          <p:nvPr userDrawn="1"/>
        </p:nvSpPr>
        <p:spPr>
          <a:xfrm rot="1000401">
            <a:off x="6897001" y="2579194"/>
            <a:ext cx="4344186" cy="3382352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 dirty="0"/>
          </a:p>
        </p:txBody>
      </p:sp>
      <p:sp>
        <p:nvSpPr>
          <p:cNvPr id="18" name="Tijdelijke aanduiding voor afbeelding 18">
            <a:extLst>
              <a:ext uri="{FF2B5EF4-FFF2-40B4-BE49-F238E27FC236}">
                <a16:creationId xmlns:a16="http://schemas.microsoft.com/office/drawing/2014/main" id="{045C47E6-DCCB-4BB8-A340-3EC4BDFF6131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 rot="1029501">
            <a:off x="6635179" y="2369474"/>
            <a:ext cx="4360267" cy="3331147"/>
          </a:xfrm>
          <a:ln w="114300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89DBE93C-2783-4F73-8CF9-2AE738ED418E}"/>
              </a:ext>
            </a:extLst>
          </p:cNvPr>
          <p:cNvSpPr/>
          <p:nvPr userDrawn="1"/>
        </p:nvSpPr>
        <p:spPr>
          <a:xfrm rot="21406269">
            <a:off x="1101615" y="1722045"/>
            <a:ext cx="4344186" cy="3382352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 dirty="0"/>
          </a:p>
        </p:txBody>
      </p:sp>
      <p:sp>
        <p:nvSpPr>
          <p:cNvPr id="37" name="Tijdelijke aanduiding voor afbeelding 18">
            <a:extLst>
              <a:ext uri="{FF2B5EF4-FFF2-40B4-BE49-F238E27FC236}">
                <a16:creationId xmlns:a16="http://schemas.microsoft.com/office/drawing/2014/main" id="{91B85E9D-8013-47EA-899B-644506C8FA4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 rot="21435369">
            <a:off x="839793" y="1512325"/>
            <a:ext cx="4360267" cy="3331147"/>
          </a:xfrm>
          <a:ln w="114300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pic>
        <p:nvPicPr>
          <p:cNvPr id="19" name="Afbeelding 18">
            <a:extLst>
              <a:ext uri="{FF2B5EF4-FFF2-40B4-BE49-F238E27FC236}">
                <a16:creationId xmlns:a16="http://schemas.microsoft.com/office/drawing/2014/main" id="{81610138-77E2-4A98-A363-207398873013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 rot="20848870">
            <a:off x="978474" y="463667"/>
            <a:ext cx="2532798" cy="792197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F6CA8DAB-91E2-47A8-885A-BD46309A518F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 rot="20848870">
            <a:off x="905801" y="290165"/>
            <a:ext cx="2554960" cy="914877"/>
          </a:xfrm>
          <a:prstGeom prst="rect">
            <a:avLst/>
          </a:prstGeom>
        </p:spPr>
      </p:pic>
      <p:sp>
        <p:nvSpPr>
          <p:cNvPr id="21" name="Tijdelijke aanduiding voor tekst 24">
            <a:extLst>
              <a:ext uri="{FF2B5EF4-FFF2-40B4-BE49-F238E27FC236}">
                <a16:creationId xmlns:a16="http://schemas.microsoft.com/office/drawing/2014/main" id="{5D6691CA-D886-40C3-8A0A-7BBD2CC5ED4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 rot="21262255">
            <a:off x="935169" y="527405"/>
            <a:ext cx="2496257" cy="542726"/>
          </a:xfrm>
        </p:spPr>
        <p:txBody>
          <a:bodyPr rtlCol="0">
            <a:noAutofit/>
          </a:bodyPr>
          <a:lstStyle>
            <a:lvl1pPr marL="0" indent="0" algn="ctr">
              <a:buNone/>
              <a:defRPr sz="3000" b="1">
                <a:solidFill>
                  <a:schemeClr val="tx2"/>
                </a:solidFill>
              </a:defRPr>
            </a:lvl1pPr>
            <a:lvl2pPr algn="ctr">
              <a:defRPr sz="3000" b="1">
                <a:solidFill>
                  <a:schemeClr val="bg1"/>
                </a:solidFill>
              </a:defRPr>
            </a:lvl2pPr>
            <a:lvl3pPr algn="ctr">
              <a:defRPr sz="3000" b="1">
                <a:solidFill>
                  <a:schemeClr val="bg1"/>
                </a:solidFill>
              </a:defRPr>
            </a:lvl3pPr>
            <a:lvl4pPr algn="ctr">
              <a:defRPr sz="3000" b="1">
                <a:solidFill>
                  <a:schemeClr val="bg1"/>
                </a:solidFill>
              </a:defRPr>
            </a:lvl4pPr>
            <a:lvl5pPr algn="ctr">
              <a:defRPr sz="3000" b="1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nl-NL" noProof="0" dirty="0"/>
              <a:t>Ondertitel 01</a:t>
            </a:r>
          </a:p>
        </p:txBody>
      </p:sp>
      <p:pic>
        <p:nvPicPr>
          <p:cNvPr id="22" name="Afbeelding 21">
            <a:extLst>
              <a:ext uri="{FF2B5EF4-FFF2-40B4-BE49-F238E27FC236}">
                <a16:creationId xmlns:a16="http://schemas.microsoft.com/office/drawing/2014/main" id="{152ACF95-AAC1-44F6-A985-FBEA7DC8231D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 rot="636589">
            <a:off x="9125407" y="1742619"/>
            <a:ext cx="2532798" cy="792197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061843F4-604C-418D-8D24-2EF61A9D1E7A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 rot="636589">
            <a:off x="9052734" y="1569117"/>
            <a:ext cx="2554960" cy="914877"/>
          </a:xfrm>
          <a:prstGeom prst="rect">
            <a:avLst/>
          </a:prstGeom>
        </p:spPr>
      </p:pic>
      <p:sp>
        <p:nvSpPr>
          <p:cNvPr id="25" name="Tijdelijke aanduiding voor tekst 24">
            <a:extLst>
              <a:ext uri="{FF2B5EF4-FFF2-40B4-BE49-F238E27FC236}">
                <a16:creationId xmlns:a16="http://schemas.microsoft.com/office/drawing/2014/main" id="{914BBE05-87E7-4AC1-9228-01C9B54ABD3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 rot="1049974">
            <a:off x="9082102" y="1806357"/>
            <a:ext cx="2496257" cy="542726"/>
          </a:xfrm>
        </p:spPr>
        <p:txBody>
          <a:bodyPr rtlCol="0">
            <a:noAutofit/>
          </a:bodyPr>
          <a:lstStyle>
            <a:lvl1pPr marL="0" indent="0" algn="ctr">
              <a:buNone/>
              <a:defRPr sz="3000" b="1">
                <a:solidFill>
                  <a:schemeClr val="tx2"/>
                </a:solidFill>
              </a:defRPr>
            </a:lvl1pPr>
            <a:lvl2pPr algn="ctr">
              <a:defRPr sz="3000" b="1">
                <a:solidFill>
                  <a:schemeClr val="bg1"/>
                </a:solidFill>
              </a:defRPr>
            </a:lvl2pPr>
            <a:lvl3pPr algn="ctr">
              <a:defRPr sz="3000" b="1">
                <a:solidFill>
                  <a:schemeClr val="bg1"/>
                </a:solidFill>
              </a:defRPr>
            </a:lvl3pPr>
            <a:lvl4pPr algn="ctr">
              <a:defRPr sz="3000" b="1">
                <a:solidFill>
                  <a:schemeClr val="bg1"/>
                </a:solidFill>
              </a:defRPr>
            </a:lvl4pPr>
            <a:lvl5pPr algn="ctr">
              <a:defRPr sz="3000" b="1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nl-NL" noProof="0" dirty="0"/>
              <a:t>Ondertitel 02</a:t>
            </a:r>
          </a:p>
        </p:txBody>
      </p:sp>
      <p:pic>
        <p:nvPicPr>
          <p:cNvPr id="31" name="Afbeelding 30">
            <a:extLst>
              <a:ext uri="{FF2B5EF4-FFF2-40B4-BE49-F238E27FC236}">
                <a16:creationId xmlns:a16="http://schemas.microsoft.com/office/drawing/2014/main" id="{D1F41E09-0166-4C81-8DDB-97CC39CEA3EC}"/>
              </a:ext>
            </a:extLst>
          </p:cNvPr>
          <p:cNvPicPr>
            <a:picLocks noChangeAspect="1"/>
          </p:cNvPicPr>
          <p:nvPr userDrawn="1"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 rot="2859562">
            <a:off x="2423155" y="5278708"/>
            <a:ext cx="900000" cy="1414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0219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vier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Afbeelding 13">
            <a:extLst>
              <a:ext uri="{FF2B5EF4-FFF2-40B4-BE49-F238E27FC236}">
                <a16:creationId xmlns:a16="http://schemas.microsoft.com/office/drawing/2014/main" id="{147868C3-81E2-4A84-B19E-E56B99DDE99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06000" y="6162018"/>
            <a:ext cx="352800" cy="327600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01FE2C92-F4DE-451C-BEE6-AFB977658B3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951023" y="17382"/>
            <a:ext cx="5044791" cy="2118958"/>
          </a:xfrm>
          <a:prstGeom prst="rect">
            <a:avLst/>
          </a:prstGeom>
        </p:spPr>
      </p:pic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4463C7F-0BBE-4574-9B8C-78B70956E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C6CE3E5-0223-4853-9C86-64C7A4ED7BD8}" type="slidenum">
              <a:rPr lang="nl-NL" noProof="0" smtClean="0"/>
              <a:t>‹nr.›</a:t>
            </a:fld>
            <a:endParaRPr lang="nl-NL" noProof="0" dirty="0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8DEE29E6-8E44-40CC-BE66-4117F07014F3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261240" y="5571695"/>
            <a:ext cx="445091" cy="432000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4D76D187-7644-46ED-86D9-7BEB20B9CB1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65347" y="6224487"/>
            <a:ext cx="445091" cy="432000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29DBB067-92E7-4677-A519-74B52625B267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432347" y="340693"/>
            <a:ext cx="445091" cy="432000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38FE331A-AA11-4065-82E0-4D8502446B94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836078" y="17382"/>
            <a:ext cx="4904247" cy="2028162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9042495-B43C-440B-849D-7E253BF03A1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20934804">
            <a:off x="3984604" y="270333"/>
            <a:ext cx="4798057" cy="1325563"/>
          </a:xfrm>
        </p:spPr>
        <p:txBody>
          <a:bodyPr rtlCol="0">
            <a:noAutofit/>
          </a:bodyPr>
          <a:lstStyle>
            <a:lvl1pPr algn="ctr">
              <a:defRPr sz="4800" b="1"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 dirty="0"/>
              <a:t>DIATITEL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CC847A2F-5669-4A62-9E97-8056D8FC315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430419" y="2134453"/>
            <a:ext cx="445091" cy="432000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4B43BB89-2AA0-4902-B85D-FD5AADA34867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361388" y="662528"/>
            <a:ext cx="445091" cy="432000"/>
          </a:xfrm>
          <a:prstGeom prst="rect">
            <a:avLst/>
          </a:prstGeom>
        </p:spPr>
      </p:pic>
      <p:sp>
        <p:nvSpPr>
          <p:cNvPr id="3" name="Rechthoek 2">
            <a:extLst>
              <a:ext uri="{FF2B5EF4-FFF2-40B4-BE49-F238E27FC236}">
                <a16:creationId xmlns:a16="http://schemas.microsoft.com/office/drawing/2014/main" id="{AEAC620E-F230-43C8-AE71-1CDE58EAAB29}"/>
              </a:ext>
            </a:extLst>
          </p:cNvPr>
          <p:cNvSpPr/>
          <p:nvPr userDrawn="1"/>
        </p:nvSpPr>
        <p:spPr>
          <a:xfrm>
            <a:off x="884963" y="1239729"/>
            <a:ext cx="2916653" cy="4845578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 dirty="0"/>
          </a:p>
        </p:txBody>
      </p:sp>
      <p:sp>
        <p:nvSpPr>
          <p:cNvPr id="13" name="Tijdelijke aanduiding voor afbeelding 18">
            <a:extLst>
              <a:ext uri="{FF2B5EF4-FFF2-40B4-BE49-F238E27FC236}">
                <a16:creationId xmlns:a16="http://schemas.microsoft.com/office/drawing/2014/main" id="{A3D6A39E-7E3F-497D-9C39-2A588E6B887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 rot="24603">
            <a:off x="796885" y="1095080"/>
            <a:ext cx="2792079" cy="4682891"/>
          </a:xfrm>
          <a:ln w="136525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sp>
        <p:nvSpPr>
          <p:cNvPr id="23" name="Rechthoek 22">
            <a:extLst>
              <a:ext uri="{FF2B5EF4-FFF2-40B4-BE49-F238E27FC236}">
                <a16:creationId xmlns:a16="http://schemas.microsoft.com/office/drawing/2014/main" id="{8B66A7BE-DC5A-4486-B22E-E4A0B7B82C8E}"/>
              </a:ext>
            </a:extLst>
          </p:cNvPr>
          <p:cNvSpPr/>
          <p:nvPr userDrawn="1"/>
        </p:nvSpPr>
        <p:spPr>
          <a:xfrm rot="21201716">
            <a:off x="4481308" y="2632738"/>
            <a:ext cx="3151586" cy="2275287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 dirty="0"/>
          </a:p>
        </p:txBody>
      </p:sp>
      <p:sp>
        <p:nvSpPr>
          <p:cNvPr id="25" name="Tijdelijke aanduiding voor afbeelding 18">
            <a:extLst>
              <a:ext uri="{FF2B5EF4-FFF2-40B4-BE49-F238E27FC236}">
                <a16:creationId xmlns:a16="http://schemas.microsoft.com/office/drawing/2014/main" id="{BB0C50C9-04D1-419D-8136-631AF0BC0E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 rot="21226319">
            <a:off x="4342691" y="2455372"/>
            <a:ext cx="3016978" cy="2198896"/>
          </a:xfrm>
          <a:ln w="136525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sp>
        <p:nvSpPr>
          <p:cNvPr id="16" name="Rechthoek 15">
            <a:extLst>
              <a:ext uri="{FF2B5EF4-FFF2-40B4-BE49-F238E27FC236}">
                <a16:creationId xmlns:a16="http://schemas.microsoft.com/office/drawing/2014/main" id="{54348293-3702-4B34-B3E1-34AD088B6E26}"/>
              </a:ext>
            </a:extLst>
          </p:cNvPr>
          <p:cNvSpPr/>
          <p:nvPr userDrawn="1"/>
        </p:nvSpPr>
        <p:spPr>
          <a:xfrm rot="21201716">
            <a:off x="8149732" y="1159630"/>
            <a:ext cx="3151586" cy="2275287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 dirty="0"/>
          </a:p>
        </p:txBody>
      </p:sp>
      <p:sp>
        <p:nvSpPr>
          <p:cNvPr id="17" name="Tijdelijke aanduiding voor afbeelding 18">
            <a:extLst>
              <a:ext uri="{FF2B5EF4-FFF2-40B4-BE49-F238E27FC236}">
                <a16:creationId xmlns:a16="http://schemas.microsoft.com/office/drawing/2014/main" id="{8DD837B4-F310-4475-8971-FF1071E83DA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 rot="21226319">
            <a:off x="8011115" y="982264"/>
            <a:ext cx="3016978" cy="2198896"/>
          </a:xfrm>
          <a:ln w="136525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sp>
        <p:nvSpPr>
          <p:cNvPr id="20" name="Rechthoek 19">
            <a:extLst>
              <a:ext uri="{FF2B5EF4-FFF2-40B4-BE49-F238E27FC236}">
                <a16:creationId xmlns:a16="http://schemas.microsoft.com/office/drawing/2014/main" id="{7BBB1EEE-EEDB-471F-826C-C3446CCA0D20}"/>
              </a:ext>
            </a:extLst>
          </p:cNvPr>
          <p:cNvSpPr/>
          <p:nvPr userDrawn="1"/>
        </p:nvSpPr>
        <p:spPr>
          <a:xfrm rot="21201716">
            <a:off x="7287653" y="4211213"/>
            <a:ext cx="3151586" cy="2275287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 dirty="0"/>
          </a:p>
        </p:txBody>
      </p:sp>
      <p:sp>
        <p:nvSpPr>
          <p:cNvPr id="21" name="Tijdelijke aanduiding voor afbeelding 18">
            <a:extLst>
              <a:ext uri="{FF2B5EF4-FFF2-40B4-BE49-F238E27FC236}">
                <a16:creationId xmlns:a16="http://schemas.microsoft.com/office/drawing/2014/main" id="{FE51F2D1-9F6C-40D1-8A83-C50CA2F20F0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 rot="21226319">
            <a:off x="7149036" y="4033847"/>
            <a:ext cx="3016978" cy="2198896"/>
          </a:xfrm>
          <a:ln w="136525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grpSp>
        <p:nvGrpSpPr>
          <p:cNvPr id="35" name="Groep 34">
            <a:extLst>
              <a:ext uri="{FF2B5EF4-FFF2-40B4-BE49-F238E27FC236}">
                <a16:creationId xmlns:a16="http://schemas.microsoft.com/office/drawing/2014/main" id="{657B10DB-BF8A-417E-80B0-7AA47EE0CBD5}"/>
              </a:ext>
            </a:extLst>
          </p:cNvPr>
          <p:cNvGrpSpPr/>
          <p:nvPr userDrawn="1"/>
        </p:nvGrpSpPr>
        <p:grpSpPr>
          <a:xfrm>
            <a:off x="5223419" y="5133295"/>
            <a:ext cx="1429200" cy="1434962"/>
            <a:chOff x="6946745" y="4864242"/>
            <a:chExt cx="1429200" cy="1434962"/>
          </a:xfrm>
        </p:grpSpPr>
        <p:pic>
          <p:nvPicPr>
            <p:cNvPr id="36" name="Afbeelding 35">
              <a:extLst>
                <a:ext uri="{FF2B5EF4-FFF2-40B4-BE49-F238E27FC236}">
                  <a16:creationId xmlns:a16="http://schemas.microsoft.com/office/drawing/2014/main" id="{0882147D-E008-4917-A3B5-A7BA345756C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7186541" y="5255204"/>
              <a:ext cx="994287" cy="1044000"/>
            </a:xfrm>
            <a:prstGeom prst="rect">
              <a:avLst/>
            </a:prstGeom>
          </p:spPr>
        </p:pic>
        <p:pic>
          <p:nvPicPr>
            <p:cNvPr id="37" name="Afbeelding 36">
              <a:extLst>
                <a:ext uri="{FF2B5EF4-FFF2-40B4-BE49-F238E27FC236}">
                  <a16:creationId xmlns:a16="http://schemas.microsoft.com/office/drawing/2014/main" id="{E194228B-0458-4495-A332-A8BC72F93D4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7213071" y="5587677"/>
              <a:ext cx="795600" cy="429371"/>
            </a:xfrm>
            <a:prstGeom prst="rect">
              <a:avLst/>
            </a:prstGeom>
          </p:spPr>
        </p:pic>
        <p:pic>
          <p:nvPicPr>
            <p:cNvPr id="38" name="Afbeelding 37">
              <a:extLst>
                <a:ext uri="{FF2B5EF4-FFF2-40B4-BE49-F238E27FC236}">
                  <a16:creationId xmlns:a16="http://schemas.microsoft.com/office/drawing/2014/main" id="{9744AFE4-E7A5-429C-98D4-B06DC60CE8F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7271399" y="5387092"/>
              <a:ext cx="882000" cy="302400"/>
            </a:xfrm>
            <a:prstGeom prst="rect">
              <a:avLst/>
            </a:prstGeom>
          </p:spPr>
        </p:pic>
        <p:pic>
          <p:nvPicPr>
            <p:cNvPr id="39" name="Afbeelding 38">
              <a:extLst>
                <a:ext uri="{FF2B5EF4-FFF2-40B4-BE49-F238E27FC236}">
                  <a16:creationId xmlns:a16="http://schemas.microsoft.com/office/drawing/2014/main" id="{AEEE3E67-16C3-4BB4-90F1-F6A073CC6BD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tretch>
              <a:fillRect/>
            </a:stretch>
          </p:blipFill>
          <p:spPr>
            <a:xfrm>
              <a:off x="6946745" y="4864242"/>
              <a:ext cx="1429200" cy="1049766"/>
            </a:xfrm>
            <a:prstGeom prst="rect">
              <a:avLst/>
            </a:prstGeom>
          </p:spPr>
        </p:pic>
      </p:grp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3D3ECBE3-8322-45B2-8140-DBBD31FAF6CE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10707089" y="4036682"/>
            <a:ext cx="889413" cy="8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6609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_van_vier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hoek 18">
            <a:extLst>
              <a:ext uri="{FF2B5EF4-FFF2-40B4-BE49-F238E27FC236}">
                <a16:creationId xmlns:a16="http://schemas.microsoft.com/office/drawing/2014/main" id="{3431E250-55F5-4EC1-8062-30F6B46B7E35}"/>
              </a:ext>
            </a:extLst>
          </p:cNvPr>
          <p:cNvSpPr/>
          <p:nvPr userDrawn="1"/>
        </p:nvSpPr>
        <p:spPr>
          <a:xfrm rot="21406269">
            <a:off x="9614967" y="1188491"/>
            <a:ext cx="2233093" cy="2931868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 dirty="0"/>
          </a:p>
        </p:txBody>
      </p:sp>
      <p:sp>
        <p:nvSpPr>
          <p:cNvPr id="20" name="Tijdelijke aanduiding voor afbeelding 18">
            <a:extLst>
              <a:ext uri="{FF2B5EF4-FFF2-40B4-BE49-F238E27FC236}">
                <a16:creationId xmlns:a16="http://schemas.microsoft.com/office/drawing/2014/main" id="{374DDB07-3F41-49DA-B8EF-45C4BF821D4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 rot="21435369">
            <a:off x="9342481" y="952063"/>
            <a:ext cx="2241359" cy="2887483"/>
          </a:xfrm>
          <a:ln w="114300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06E48C54-2BB4-49BD-A261-146616CB3A8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51576" y="26088"/>
            <a:ext cx="5204147" cy="2394000"/>
          </a:xfrm>
          <a:prstGeom prst="rect">
            <a:avLst/>
          </a:prstGeom>
        </p:spPr>
      </p:pic>
      <p:pic>
        <p:nvPicPr>
          <p:cNvPr id="14" name="Afbeelding 13">
            <a:extLst>
              <a:ext uri="{FF2B5EF4-FFF2-40B4-BE49-F238E27FC236}">
                <a16:creationId xmlns:a16="http://schemas.microsoft.com/office/drawing/2014/main" id="{147868C3-81E2-4A84-B19E-E56B99DDE99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406000" y="6162018"/>
            <a:ext cx="352800" cy="327600"/>
          </a:xfrm>
          <a:prstGeom prst="rect">
            <a:avLst/>
          </a:prstGeom>
        </p:spPr>
      </p:pic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4463C7F-0BBE-4574-9B8C-78B70956E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C6CE3E5-0223-4853-9C86-64C7A4ED7BD8}" type="slidenum">
              <a:rPr lang="nl-NL" noProof="0" smtClean="0"/>
              <a:t>‹nr.›</a:t>
            </a:fld>
            <a:endParaRPr lang="nl-NL" noProof="0" dirty="0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8DEE29E6-8E44-40CC-BE66-4117F07014F3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17390" y="490460"/>
            <a:ext cx="445091" cy="432000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4D76D187-7644-46ED-86D9-7BEB20B9CB1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206883" y="6043750"/>
            <a:ext cx="445091" cy="432000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29DBB067-92E7-4677-A519-74B52625B267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536254" y="5064947"/>
            <a:ext cx="445091" cy="432000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4B43BB89-2AA0-4902-B85D-FD5AADA34867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761792" y="2308893"/>
            <a:ext cx="445091" cy="432000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CDE3E08D-783F-43E6-B668-89C1FC2F81D8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914297" y="23142"/>
            <a:ext cx="5149366" cy="21966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9042495-B43C-440B-849D-7E253BF03A1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690322">
            <a:off x="4047602" y="405343"/>
            <a:ext cx="4851286" cy="1325563"/>
          </a:xfrm>
        </p:spPr>
        <p:txBody>
          <a:bodyPr rtlCol="0">
            <a:noAutofit/>
          </a:bodyPr>
          <a:lstStyle>
            <a:lvl1pPr algn="ctr">
              <a:defRPr sz="4800" b="1"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 dirty="0"/>
              <a:t>DIATITEL</a:t>
            </a:r>
          </a:p>
        </p:txBody>
      </p:sp>
      <p:pic>
        <p:nvPicPr>
          <p:cNvPr id="24" name="Afbeelding 23">
            <a:extLst>
              <a:ext uri="{FF2B5EF4-FFF2-40B4-BE49-F238E27FC236}">
                <a16:creationId xmlns:a16="http://schemas.microsoft.com/office/drawing/2014/main" id="{2D5F5171-FFBF-42C5-97E7-F02CA458BDC9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2859562">
            <a:off x="2088389" y="28288"/>
            <a:ext cx="900000" cy="1414283"/>
          </a:xfrm>
          <a:prstGeom prst="rect">
            <a:avLst/>
          </a:prstGeom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89DBE93C-2783-4F73-8CF9-2AE738ED418E}"/>
              </a:ext>
            </a:extLst>
          </p:cNvPr>
          <p:cNvSpPr/>
          <p:nvPr userDrawn="1"/>
        </p:nvSpPr>
        <p:spPr>
          <a:xfrm rot="21406269">
            <a:off x="1140882" y="1832607"/>
            <a:ext cx="3293644" cy="4747083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 dirty="0"/>
          </a:p>
        </p:txBody>
      </p:sp>
      <p:sp>
        <p:nvSpPr>
          <p:cNvPr id="37" name="Tijdelijke aanduiding voor afbeelding 18">
            <a:extLst>
              <a:ext uri="{FF2B5EF4-FFF2-40B4-BE49-F238E27FC236}">
                <a16:creationId xmlns:a16="http://schemas.microsoft.com/office/drawing/2014/main" id="{91B85E9D-8013-47EA-899B-644506C8FA4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 rot="21435369">
            <a:off x="872568" y="1618854"/>
            <a:ext cx="3305836" cy="4675218"/>
          </a:xfrm>
          <a:ln w="114300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sp>
        <p:nvSpPr>
          <p:cNvPr id="17" name="Rechthoek 16">
            <a:extLst>
              <a:ext uri="{FF2B5EF4-FFF2-40B4-BE49-F238E27FC236}">
                <a16:creationId xmlns:a16="http://schemas.microsoft.com/office/drawing/2014/main" id="{E4DF36D3-4C70-46F3-9C4C-4A0A49624120}"/>
              </a:ext>
            </a:extLst>
          </p:cNvPr>
          <p:cNvSpPr/>
          <p:nvPr userDrawn="1"/>
        </p:nvSpPr>
        <p:spPr>
          <a:xfrm rot="659830">
            <a:off x="5557949" y="2593288"/>
            <a:ext cx="2801821" cy="3382352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 dirty="0"/>
          </a:p>
        </p:txBody>
      </p:sp>
      <p:sp>
        <p:nvSpPr>
          <p:cNvPr id="18" name="Tijdelijke aanduiding voor afbeelding 18">
            <a:extLst>
              <a:ext uri="{FF2B5EF4-FFF2-40B4-BE49-F238E27FC236}">
                <a16:creationId xmlns:a16="http://schemas.microsoft.com/office/drawing/2014/main" id="{045C47E6-DCCB-4BB8-A340-3EC4BDFF6131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 rot="688930">
            <a:off x="5340358" y="2320208"/>
            <a:ext cx="2812193" cy="3331147"/>
          </a:xfrm>
          <a:ln w="114300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sp>
        <p:nvSpPr>
          <p:cNvPr id="21" name="Rechthoek 20">
            <a:extLst>
              <a:ext uri="{FF2B5EF4-FFF2-40B4-BE49-F238E27FC236}">
                <a16:creationId xmlns:a16="http://schemas.microsoft.com/office/drawing/2014/main" id="{FB0370FA-5255-47D1-8981-10C2895492BF}"/>
              </a:ext>
            </a:extLst>
          </p:cNvPr>
          <p:cNvSpPr/>
          <p:nvPr userDrawn="1"/>
        </p:nvSpPr>
        <p:spPr>
          <a:xfrm rot="21406269">
            <a:off x="9115704" y="4647688"/>
            <a:ext cx="1927927" cy="1939739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 dirty="0"/>
          </a:p>
        </p:txBody>
      </p:sp>
      <p:sp>
        <p:nvSpPr>
          <p:cNvPr id="22" name="Tijdelijke aanduiding voor afbeelding 18">
            <a:extLst>
              <a:ext uri="{FF2B5EF4-FFF2-40B4-BE49-F238E27FC236}">
                <a16:creationId xmlns:a16="http://schemas.microsoft.com/office/drawing/2014/main" id="{FDB9E1E8-943A-412C-A7DF-FE4A145DC7F7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 rot="21435369">
            <a:off x="8839861" y="4397730"/>
            <a:ext cx="1935064" cy="1910374"/>
          </a:xfrm>
          <a:ln w="114300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</p:spTree>
    <p:extLst>
      <p:ext uri="{BB962C8B-B14F-4D97-AF65-F5344CB8AC3E}">
        <p14:creationId xmlns:p14="http://schemas.microsoft.com/office/powerpoint/2010/main" val="878091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Afbeelding 19">
            <a:extLst>
              <a:ext uri="{FF2B5EF4-FFF2-40B4-BE49-F238E27FC236}">
                <a16:creationId xmlns:a16="http://schemas.microsoft.com/office/drawing/2014/main" id="{F73F6F07-D6A2-46BC-B55B-6187B27CBDD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61204" y="4560289"/>
            <a:ext cx="5070638" cy="1191600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36315C4C-B0CA-4A95-BC93-B0289B9FC5B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382800" y="2584933"/>
            <a:ext cx="7637130" cy="2615429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0FE16EA4-8E0D-424E-AA6E-1FF04A68E661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78474" y="3856086"/>
            <a:ext cx="1210152" cy="828000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8547F5F9-51A6-491A-A304-80674495E797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349778" y="5698008"/>
            <a:ext cx="445091" cy="432000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952F2A27-DC1D-4D17-8E1D-CE49EF95B042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87469" y="5218232"/>
            <a:ext cx="445091" cy="432000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F0981AB3-94CF-4E03-A6F0-5D7549C38D4F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0709319" y="2141461"/>
            <a:ext cx="445091" cy="432000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AAF15BCC-B593-4F2D-BDEB-DB719435EA86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0524834" y="3148944"/>
            <a:ext cx="900000" cy="1414283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2047CA3D-6912-423A-984E-CDD986BE8CA1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982200" y="5482008"/>
            <a:ext cx="445091" cy="432000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36114AF4-FC6D-499C-86F9-5118422AE222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3027823" y="1393625"/>
            <a:ext cx="889413" cy="864000"/>
          </a:xfrm>
          <a:prstGeom prst="rect">
            <a:avLst/>
          </a:prstGeom>
        </p:spPr>
      </p:pic>
      <p:pic>
        <p:nvPicPr>
          <p:cNvPr id="14" name="Afbeelding 13">
            <a:extLst>
              <a:ext uri="{FF2B5EF4-FFF2-40B4-BE49-F238E27FC236}">
                <a16:creationId xmlns:a16="http://schemas.microsoft.com/office/drawing/2014/main" id="{D0E1B00E-73E6-4799-A668-D07C3241958F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27232" y="1609625"/>
            <a:ext cx="445091" cy="432000"/>
          </a:xfrm>
          <a:prstGeom prst="rect">
            <a:avLst/>
          </a:prstGeom>
        </p:spPr>
      </p:pic>
      <p:pic>
        <p:nvPicPr>
          <p:cNvPr id="15" name="Afbeelding 14">
            <a:extLst>
              <a:ext uri="{FF2B5EF4-FFF2-40B4-BE49-F238E27FC236}">
                <a16:creationId xmlns:a16="http://schemas.microsoft.com/office/drawing/2014/main" id="{8F247BAB-590C-4C3A-AEBF-97070ABD2E27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987254" y="681037"/>
            <a:ext cx="445091" cy="432000"/>
          </a:xfrm>
          <a:prstGeom prst="rect">
            <a:avLst/>
          </a:prstGeom>
        </p:spPr>
      </p:pic>
      <p:pic>
        <p:nvPicPr>
          <p:cNvPr id="16" name="Afbeelding 15">
            <a:extLst>
              <a:ext uri="{FF2B5EF4-FFF2-40B4-BE49-F238E27FC236}">
                <a16:creationId xmlns:a16="http://schemas.microsoft.com/office/drawing/2014/main" id="{0C88ECDE-9CE8-41F0-96E8-B1F4DC4725B0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976677" y="1017538"/>
            <a:ext cx="445091" cy="432000"/>
          </a:xfrm>
          <a:prstGeom prst="rect">
            <a:avLst/>
          </a:prstGeom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1ADDC0DD-CACD-44DD-B4FF-999518E8A23E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262553" y="2457410"/>
            <a:ext cx="7506646" cy="2423325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3A302399-55D4-4504-A69C-1645F422A73A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3027823" y="4518205"/>
            <a:ext cx="5184000" cy="1003765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8951AA1-28DD-4027-ABEE-5A2FE340BF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420000">
            <a:off x="2350576" y="3104232"/>
            <a:ext cx="7263117" cy="1325563"/>
          </a:xfrm>
        </p:spPr>
        <p:txBody>
          <a:bodyPr rtlCol="0">
            <a:noAutofit/>
          </a:bodyPr>
          <a:lstStyle>
            <a:lvl1pPr algn="ctr">
              <a:defRPr sz="6300" b="1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nl-NL" noProof="0" dirty="0"/>
              <a:t>SECTIETITEL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0C7C1165-2743-4580-9DD3-45B9B616972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21480000">
            <a:off x="3026710" y="4723388"/>
            <a:ext cx="5207371" cy="699806"/>
          </a:xfrm>
        </p:spPr>
        <p:txBody>
          <a:bodyPr rtlCol="0">
            <a:normAutofit/>
          </a:bodyPr>
          <a:lstStyle>
            <a:lvl1pPr marL="0" indent="0" algn="ctr">
              <a:buNone/>
              <a:defRPr sz="4000" b="1">
                <a:solidFill>
                  <a:schemeClr val="tx2"/>
                </a:solidFill>
                <a:latin typeface="+mn-lt"/>
              </a:defRPr>
            </a:lvl1pPr>
          </a:lstStyle>
          <a:p>
            <a:pPr lvl="0" rtl="0"/>
            <a:r>
              <a:rPr lang="nl-NL" noProof="0" dirty="0"/>
              <a:t>Subtitel van sectie</a:t>
            </a:r>
          </a:p>
        </p:txBody>
      </p:sp>
      <p:grpSp>
        <p:nvGrpSpPr>
          <p:cNvPr id="33" name="Groep 32">
            <a:extLst>
              <a:ext uri="{FF2B5EF4-FFF2-40B4-BE49-F238E27FC236}">
                <a16:creationId xmlns:a16="http://schemas.microsoft.com/office/drawing/2014/main" id="{32FD94E8-C920-4677-8580-741F383C8C38}"/>
              </a:ext>
            </a:extLst>
          </p:cNvPr>
          <p:cNvGrpSpPr/>
          <p:nvPr userDrawn="1"/>
        </p:nvGrpSpPr>
        <p:grpSpPr>
          <a:xfrm>
            <a:off x="6511215" y="309000"/>
            <a:ext cx="2327937" cy="2459825"/>
            <a:chOff x="6511215" y="309000"/>
            <a:chExt cx="2327937" cy="2459825"/>
          </a:xfrm>
        </p:grpSpPr>
        <p:pic>
          <p:nvPicPr>
            <p:cNvPr id="32" name="Afbeelding 31">
              <a:extLst>
                <a:ext uri="{FF2B5EF4-FFF2-40B4-BE49-F238E27FC236}">
                  <a16:creationId xmlns:a16="http://schemas.microsoft.com/office/drawing/2014/main" id="{162D29D8-E690-4441-98E6-D8D0AA7101A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p:blipFill>
          <p:spPr>
            <a:xfrm>
              <a:off x="8345703" y="925700"/>
              <a:ext cx="391961" cy="518400"/>
            </a:xfrm>
            <a:prstGeom prst="rect">
              <a:avLst/>
            </a:prstGeom>
          </p:spPr>
        </p:pic>
        <p:pic>
          <p:nvPicPr>
            <p:cNvPr id="31" name="Afbeelding 30">
              <a:extLst>
                <a:ext uri="{FF2B5EF4-FFF2-40B4-BE49-F238E27FC236}">
                  <a16:creationId xmlns:a16="http://schemas.microsoft.com/office/drawing/2014/main" id="{6C38A48F-E21C-4F3D-95C5-9C83DB6BBD4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>
              <a:extLs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tretch>
              <a:fillRect/>
            </a:stretch>
          </p:blipFill>
          <p:spPr>
            <a:xfrm>
              <a:off x="7407969" y="596454"/>
              <a:ext cx="280098" cy="522000"/>
            </a:xfrm>
            <a:prstGeom prst="rect">
              <a:avLst/>
            </a:prstGeom>
          </p:spPr>
        </p:pic>
        <p:pic>
          <p:nvPicPr>
            <p:cNvPr id="26" name="Afbeelding 25">
              <a:extLst>
                <a:ext uri="{FF2B5EF4-FFF2-40B4-BE49-F238E27FC236}">
                  <a16:creationId xmlns:a16="http://schemas.microsoft.com/office/drawing/2014/main" id="{22FA1550-0BE0-4115-B143-DB1A0AEA0D4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6">
              <a:extLst>
                <a:ext uri="{96DAC541-7B7A-43D3-8B79-37D633B846F1}">
                  <asvg:svgBlip xmlns:asvg="http://schemas.microsoft.com/office/drawing/2016/SVG/main" r:embed="rId27"/>
                </a:ext>
              </a:extLst>
            </a:blip>
            <a:stretch>
              <a:fillRect/>
            </a:stretch>
          </p:blipFill>
          <p:spPr>
            <a:xfrm>
              <a:off x="7552785" y="309000"/>
              <a:ext cx="1281600" cy="1015129"/>
            </a:xfrm>
            <a:prstGeom prst="rect">
              <a:avLst/>
            </a:prstGeom>
          </p:spPr>
        </p:pic>
        <p:pic>
          <p:nvPicPr>
            <p:cNvPr id="24" name="Afbeelding 23">
              <a:extLst>
                <a:ext uri="{FF2B5EF4-FFF2-40B4-BE49-F238E27FC236}">
                  <a16:creationId xmlns:a16="http://schemas.microsoft.com/office/drawing/2014/main" id="{A4520371-20DC-4B33-8B14-F8CAB566DF3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8">
              <a:extLst>
                <a:ext uri="{96DAC541-7B7A-43D3-8B79-37D633B846F1}">
                  <asvg:svgBlip xmlns:asvg="http://schemas.microsoft.com/office/drawing/2016/SVG/main" r:embed="rId29"/>
                </a:ext>
              </a:extLst>
            </a:blip>
            <a:stretch>
              <a:fillRect/>
            </a:stretch>
          </p:blipFill>
          <p:spPr>
            <a:xfrm>
              <a:off x="6761946" y="973621"/>
              <a:ext cx="1985446" cy="1479600"/>
            </a:xfrm>
            <a:prstGeom prst="rect">
              <a:avLst/>
            </a:prstGeom>
          </p:spPr>
        </p:pic>
        <p:pic>
          <p:nvPicPr>
            <p:cNvPr id="25" name="Afbeelding 24">
              <a:extLst>
                <a:ext uri="{FF2B5EF4-FFF2-40B4-BE49-F238E27FC236}">
                  <a16:creationId xmlns:a16="http://schemas.microsoft.com/office/drawing/2014/main" id="{BB66831F-EDCB-408D-B5A0-EDBAFF4E66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0">
              <a:extLst>
                <a:ext uri="{96DAC541-7B7A-43D3-8B79-37D633B846F1}">
                  <asvg:svgBlip xmlns:asvg="http://schemas.microsoft.com/office/drawing/2016/SVG/main" r:embed="rId31"/>
                </a:ext>
              </a:extLst>
            </a:blip>
            <a:stretch>
              <a:fillRect/>
            </a:stretch>
          </p:blipFill>
          <p:spPr>
            <a:xfrm>
              <a:off x="6511215" y="1746425"/>
              <a:ext cx="2083140" cy="1022400"/>
            </a:xfrm>
            <a:prstGeom prst="rect">
              <a:avLst/>
            </a:prstGeom>
          </p:spPr>
        </p:pic>
        <p:pic>
          <p:nvPicPr>
            <p:cNvPr id="27" name="Afbeelding 26">
              <a:extLst>
                <a:ext uri="{FF2B5EF4-FFF2-40B4-BE49-F238E27FC236}">
                  <a16:creationId xmlns:a16="http://schemas.microsoft.com/office/drawing/2014/main" id="{27C63E4A-4A53-48A0-ACC6-8A6AB1C9A86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2">
              <a:extLst>
                <a:ext uri="{96DAC541-7B7A-43D3-8B79-37D633B846F1}">
                  <asvg:svgBlip xmlns:asvg="http://schemas.microsoft.com/office/drawing/2016/SVG/main" r:embed="rId33"/>
                </a:ext>
              </a:extLst>
            </a:blip>
            <a:stretch>
              <a:fillRect/>
            </a:stretch>
          </p:blipFill>
          <p:spPr>
            <a:xfrm>
              <a:off x="7573792" y="431392"/>
              <a:ext cx="1173600" cy="790904"/>
            </a:xfrm>
            <a:prstGeom prst="rect">
              <a:avLst/>
            </a:prstGeom>
          </p:spPr>
        </p:pic>
        <p:pic>
          <p:nvPicPr>
            <p:cNvPr id="28" name="Afbeelding 27">
              <a:extLst>
                <a:ext uri="{FF2B5EF4-FFF2-40B4-BE49-F238E27FC236}">
                  <a16:creationId xmlns:a16="http://schemas.microsoft.com/office/drawing/2014/main" id="{27067640-C337-4618-8B0C-9C73F5206D3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4">
              <a:extLst>
                <a:ext uri="{96DAC541-7B7A-43D3-8B79-37D633B846F1}">
                  <asvg:svgBlip xmlns:asvg="http://schemas.microsoft.com/office/drawing/2016/SVG/main" r:embed="rId35"/>
                </a:ext>
              </a:extLst>
            </a:blip>
            <a:stretch>
              <a:fillRect/>
            </a:stretch>
          </p:blipFill>
          <p:spPr>
            <a:xfrm>
              <a:off x="6864464" y="1110098"/>
              <a:ext cx="1873200" cy="802800"/>
            </a:xfrm>
            <a:prstGeom prst="rect">
              <a:avLst/>
            </a:prstGeom>
          </p:spPr>
        </p:pic>
        <p:pic>
          <p:nvPicPr>
            <p:cNvPr id="29" name="Afbeelding 28">
              <a:extLst>
                <a:ext uri="{FF2B5EF4-FFF2-40B4-BE49-F238E27FC236}">
                  <a16:creationId xmlns:a16="http://schemas.microsoft.com/office/drawing/2014/main" id="{892329EC-540A-441C-83E8-A57CFEF2D3A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6">
              <a:extLst>
                <a:ext uri="{96DAC541-7B7A-43D3-8B79-37D633B846F1}">
                  <asvg:svgBlip xmlns:asvg="http://schemas.microsoft.com/office/drawing/2016/SVG/main" r:embed="rId37"/>
                </a:ext>
              </a:extLst>
            </a:blip>
            <a:stretch>
              <a:fillRect/>
            </a:stretch>
          </p:blipFill>
          <p:spPr>
            <a:xfrm>
              <a:off x="6901678" y="1364599"/>
              <a:ext cx="1538213" cy="813600"/>
            </a:xfrm>
            <a:prstGeom prst="rect">
              <a:avLst/>
            </a:prstGeom>
          </p:spPr>
        </p:pic>
        <p:pic>
          <p:nvPicPr>
            <p:cNvPr id="30" name="Afbeelding 29">
              <a:extLst>
                <a:ext uri="{FF2B5EF4-FFF2-40B4-BE49-F238E27FC236}">
                  <a16:creationId xmlns:a16="http://schemas.microsoft.com/office/drawing/2014/main" id="{1EE3E185-E703-4D3B-BA6A-B0D9ED55A57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8">
              <a:extLst>
                <a:ext uri="{96DAC541-7B7A-43D3-8B79-37D633B846F1}">
                  <asvg:svgBlip xmlns:asvg="http://schemas.microsoft.com/office/drawing/2016/SVG/main" r:embed="rId39"/>
                </a:ext>
              </a:extLst>
            </a:blip>
            <a:stretch>
              <a:fillRect/>
            </a:stretch>
          </p:blipFill>
          <p:spPr>
            <a:xfrm>
              <a:off x="6808508" y="959465"/>
              <a:ext cx="2030644" cy="748800"/>
            </a:xfrm>
            <a:prstGeom prst="rect">
              <a:avLst/>
            </a:prstGeom>
          </p:spPr>
        </p:pic>
      </p:grpSp>
      <p:pic>
        <p:nvPicPr>
          <p:cNvPr id="34" name="Afbeelding 33">
            <a:extLst>
              <a:ext uri="{FF2B5EF4-FFF2-40B4-BE49-F238E27FC236}">
                <a16:creationId xmlns:a16="http://schemas.microsoft.com/office/drawing/2014/main" id="{DCAE0A36-7F4C-488B-9E4B-B5EA25D6F2B1}"/>
              </a:ext>
            </a:extLst>
          </p:cNvPr>
          <p:cNvPicPr>
            <a:picLocks noChangeAspect="1"/>
          </p:cNvPicPr>
          <p:nvPr userDrawn="1"/>
        </p:nvPicPr>
        <p:blipFill>
          <a:blip r:embed="rId40">
            <a:extLs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11406000" y="6162018"/>
            <a:ext cx="352800" cy="327600"/>
          </a:xfrm>
          <a:prstGeom prst="rect">
            <a:avLst/>
          </a:prstGeom>
        </p:spPr>
      </p:pic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6C91B13-1D38-4BF3-AB59-E11B77FE3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C6CE3E5-0223-4853-9C86-64C7A4ED7BD8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0970148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twe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Afbeelding 32">
            <a:extLst>
              <a:ext uri="{FF2B5EF4-FFF2-40B4-BE49-F238E27FC236}">
                <a16:creationId xmlns:a16="http://schemas.microsoft.com/office/drawing/2014/main" id="{B20DE606-B6D9-49C6-A6C4-A65BFE8EDFA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0848870">
            <a:off x="9284174" y="608271"/>
            <a:ext cx="2532798" cy="792197"/>
          </a:xfrm>
          <a:prstGeom prst="rect">
            <a:avLst/>
          </a:prstGeom>
        </p:spPr>
      </p:pic>
      <p:pic>
        <p:nvPicPr>
          <p:cNvPr id="34" name="Afbeelding 33">
            <a:extLst>
              <a:ext uri="{FF2B5EF4-FFF2-40B4-BE49-F238E27FC236}">
                <a16:creationId xmlns:a16="http://schemas.microsoft.com/office/drawing/2014/main" id="{629874BD-E7BE-4B31-A798-5C68B174D77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20848870">
            <a:off x="9211501" y="434769"/>
            <a:ext cx="2554960" cy="914877"/>
          </a:xfrm>
          <a:prstGeom prst="rect">
            <a:avLst/>
          </a:prstGeom>
        </p:spPr>
      </p:pic>
      <p:sp>
        <p:nvSpPr>
          <p:cNvPr id="35" name="Tijdelijke aanduiding voor tekst 24">
            <a:extLst>
              <a:ext uri="{FF2B5EF4-FFF2-40B4-BE49-F238E27FC236}">
                <a16:creationId xmlns:a16="http://schemas.microsoft.com/office/drawing/2014/main" id="{B8F39AAA-F13D-4FFC-97F1-E099A9490FE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 rot="21262255">
            <a:off x="9240869" y="672009"/>
            <a:ext cx="2496257" cy="542726"/>
          </a:xfrm>
        </p:spPr>
        <p:txBody>
          <a:bodyPr rtlCol="0">
            <a:noAutofit/>
          </a:bodyPr>
          <a:lstStyle>
            <a:lvl1pPr marL="0" indent="0" algn="ctr">
              <a:buNone/>
              <a:defRPr sz="3000" b="1">
                <a:solidFill>
                  <a:schemeClr val="tx2"/>
                </a:solidFill>
              </a:defRPr>
            </a:lvl1pPr>
            <a:lvl2pPr algn="ctr">
              <a:defRPr sz="3000" b="1">
                <a:solidFill>
                  <a:schemeClr val="bg1"/>
                </a:solidFill>
              </a:defRPr>
            </a:lvl2pPr>
            <a:lvl3pPr algn="ctr">
              <a:defRPr sz="3000" b="1">
                <a:solidFill>
                  <a:schemeClr val="bg1"/>
                </a:solidFill>
              </a:defRPr>
            </a:lvl3pPr>
            <a:lvl4pPr algn="ctr">
              <a:defRPr sz="3000" b="1">
                <a:solidFill>
                  <a:schemeClr val="bg1"/>
                </a:solidFill>
              </a:defRPr>
            </a:lvl4pPr>
            <a:lvl5pPr algn="ctr">
              <a:defRPr sz="3000" b="1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nl-NL" noProof="0" dirty="0"/>
              <a:t>Ondertitel 02</a:t>
            </a:r>
          </a:p>
        </p:txBody>
      </p:sp>
      <p:pic>
        <p:nvPicPr>
          <p:cNvPr id="30" name="Afbeelding 29">
            <a:extLst>
              <a:ext uri="{FF2B5EF4-FFF2-40B4-BE49-F238E27FC236}">
                <a16:creationId xmlns:a16="http://schemas.microsoft.com/office/drawing/2014/main" id="{562C2B55-4F1F-4363-B6B5-FA664950C5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0848870">
            <a:off x="978474" y="646549"/>
            <a:ext cx="2532798" cy="792197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AF0D4B43-758E-4C4F-ABCD-1578C826349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20848870">
            <a:off x="905801" y="473047"/>
            <a:ext cx="2554960" cy="914877"/>
          </a:xfrm>
          <a:prstGeom prst="rect">
            <a:avLst/>
          </a:prstGeom>
        </p:spPr>
      </p:pic>
      <p:sp>
        <p:nvSpPr>
          <p:cNvPr id="32" name="Tijdelijke aanduiding voor tekst 24">
            <a:extLst>
              <a:ext uri="{FF2B5EF4-FFF2-40B4-BE49-F238E27FC236}">
                <a16:creationId xmlns:a16="http://schemas.microsoft.com/office/drawing/2014/main" id="{718DC1EB-C08F-49BA-B36E-A5CFD8DAA4B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 rot="21262255">
            <a:off x="935169" y="710287"/>
            <a:ext cx="2496257" cy="542726"/>
          </a:xfrm>
        </p:spPr>
        <p:txBody>
          <a:bodyPr rtlCol="0">
            <a:noAutofit/>
          </a:bodyPr>
          <a:lstStyle>
            <a:lvl1pPr marL="0" indent="0" algn="ctr">
              <a:buNone/>
              <a:defRPr sz="3000" b="1">
                <a:solidFill>
                  <a:schemeClr val="tx2"/>
                </a:solidFill>
              </a:defRPr>
            </a:lvl1pPr>
            <a:lvl2pPr algn="ctr">
              <a:defRPr sz="3000" b="1">
                <a:solidFill>
                  <a:schemeClr val="bg1"/>
                </a:solidFill>
              </a:defRPr>
            </a:lvl2pPr>
            <a:lvl3pPr algn="ctr">
              <a:defRPr sz="3000" b="1">
                <a:solidFill>
                  <a:schemeClr val="bg1"/>
                </a:solidFill>
              </a:defRPr>
            </a:lvl3pPr>
            <a:lvl4pPr algn="ctr">
              <a:defRPr sz="3000" b="1">
                <a:solidFill>
                  <a:schemeClr val="bg1"/>
                </a:solidFill>
              </a:defRPr>
            </a:lvl4pPr>
            <a:lvl5pPr algn="ctr">
              <a:defRPr sz="3000" b="1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nl-NL" noProof="0" dirty="0"/>
              <a:t>Ondertitel 01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147868C3-81E2-4A84-B19E-E56B99DDE994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406000" y="6162018"/>
            <a:ext cx="352800" cy="327600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01FE2C92-F4DE-451C-BEE6-AFB977658B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89994" y="17382"/>
            <a:ext cx="5058219" cy="2118958"/>
          </a:xfrm>
          <a:prstGeom prst="rect">
            <a:avLst/>
          </a:prstGeom>
        </p:spPr>
      </p:pic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4463C7F-0BBE-4574-9B8C-78B70956E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C6CE3E5-0223-4853-9C86-64C7A4ED7BD8}" type="slidenum">
              <a:rPr lang="nl-NL" noProof="0" smtClean="0"/>
              <a:t>‹nr.›</a:t>
            </a:fld>
            <a:endParaRPr lang="nl-NL" noProof="0" dirty="0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8DEE29E6-8E44-40CC-BE66-4117F07014F3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623396" y="3799082"/>
            <a:ext cx="445091" cy="432000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4D76D187-7644-46ED-86D9-7BEB20B9CB19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2513021">
            <a:off x="4352727" y="2626919"/>
            <a:ext cx="445091" cy="432000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38FE331A-AA11-4065-82E0-4D8502446B9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959759" y="-1165"/>
            <a:ext cx="5017887" cy="2028162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9042495-B43C-440B-849D-7E253BF03A1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20934804">
            <a:off x="4042495" y="253190"/>
            <a:ext cx="4857249" cy="1325563"/>
          </a:xfrm>
        </p:spPr>
        <p:txBody>
          <a:bodyPr rtlCol="0">
            <a:noAutofit/>
          </a:bodyPr>
          <a:lstStyle>
            <a:lvl1pPr algn="ctr">
              <a:defRPr sz="4800" b="1"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 dirty="0"/>
              <a:t>DIATITEL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CC847A2F-5669-4A62-9E97-8056D8FC3159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1430419" y="2134453"/>
            <a:ext cx="445091" cy="432000"/>
          </a:xfrm>
          <a:prstGeom prst="rect">
            <a:avLst/>
          </a:prstGeom>
        </p:spPr>
      </p:pic>
      <p:sp>
        <p:nvSpPr>
          <p:cNvPr id="3" name="Rechthoek 2">
            <a:extLst>
              <a:ext uri="{FF2B5EF4-FFF2-40B4-BE49-F238E27FC236}">
                <a16:creationId xmlns:a16="http://schemas.microsoft.com/office/drawing/2014/main" id="{AEAC620E-F230-43C8-AE71-1CDE58EAAB29}"/>
              </a:ext>
            </a:extLst>
          </p:cNvPr>
          <p:cNvSpPr/>
          <p:nvPr userDrawn="1"/>
        </p:nvSpPr>
        <p:spPr>
          <a:xfrm>
            <a:off x="884963" y="1925051"/>
            <a:ext cx="3186065" cy="4422053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 dirty="0"/>
          </a:p>
        </p:txBody>
      </p:sp>
      <p:sp>
        <p:nvSpPr>
          <p:cNvPr id="13" name="Tijdelijke aanduiding voor afbeelding 18">
            <a:extLst>
              <a:ext uri="{FF2B5EF4-FFF2-40B4-BE49-F238E27FC236}">
                <a16:creationId xmlns:a16="http://schemas.microsoft.com/office/drawing/2014/main" id="{A3D6A39E-7E3F-497D-9C39-2A588E6B887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 rot="24603">
            <a:off x="795324" y="1766644"/>
            <a:ext cx="3049984" cy="4273586"/>
          </a:xfrm>
          <a:ln w="136525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sp>
        <p:nvSpPr>
          <p:cNvPr id="23" name="Rechthoek 22">
            <a:extLst>
              <a:ext uri="{FF2B5EF4-FFF2-40B4-BE49-F238E27FC236}">
                <a16:creationId xmlns:a16="http://schemas.microsoft.com/office/drawing/2014/main" id="{8B66A7BE-DC5A-4486-B22E-E4A0B7B82C8E}"/>
              </a:ext>
            </a:extLst>
          </p:cNvPr>
          <p:cNvSpPr/>
          <p:nvPr userDrawn="1"/>
        </p:nvSpPr>
        <p:spPr>
          <a:xfrm rot="21201716">
            <a:off x="5434568" y="1992938"/>
            <a:ext cx="6047725" cy="4363355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 dirty="0"/>
          </a:p>
        </p:txBody>
      </p:sp>
      <p:sp>
        <p:nvSpPr>
          <p:cNvPr id="25" name="Tijdelijke aanduiding voor afbeelding 18">
            <a:extLst>
              <a:ext uri="{FF2B5EF4-FFF2-40B4-BE49-F238E27FC236}">
                <a16:creationId xmlns:a16="http://schemas.microsoft.com/office/drawing/2014/main" id="{BB0C50C9-04D1-419D-8136-631AF0BC0E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 rot="21226319">
            <a:off x="5429350" y="1867626"/>
            <a:ext cx="5789419" cy="4216858"/>
          </a:xfrm>
          <a:ln w="136525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pic>
        <p:nvPicPr>
          <p:cNvPr id="22" name="Afbeelding 21">
            <a:extLst>
              <a:ext uri="{FF2B5EF4-FFF2-40B4-BE49-F238E27FC236}">
                <a16:creationId xmlns:a16="http://schemas.microsoft.com/office/drawing/2014/main" id="{66B236BA-CD6D-430D-A336-154CA899712D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 rot="7289243">
            <a:off x="4347818" y="4835907"/>
            <a:ext cx="900000" cy="1414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5703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_van_a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Afbeelding 13">
            <a:extLst>
              <a:ext uri="{FF2B5EF4-FFF2-40B4-BE49-F238E27FC236}">
                <a16:creationId xmlns:a16="http://schemas.microsoft.com/office/drawing/2014/main" id="{147868C3-81E2-4A84-B19E-E56B99DDE99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06000" y="6162018"/>
            <a:ext cx="352800" cy="327600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01FE2C92-F4DE-451C-BEE6-AFB977658B3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919227" y="17382"/>
            <a:ext cx="5241455" cy="2118958"/>
          </a:xfrm>
          <a:prstGeom prst="rect">
            <a:avLst/>
          </a:prstGeom>
        </p:spPr>
      </p:pic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4463C7F-0BBE-4574-9B8C-78B70956E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C6CE3E5-0223-4853-9C86-64C7A4ED7BD8}" type="slidenum">
              <a:rPr lang="nl-NL" noProof="0" smtClean="0"/>
              <a:t>‹nr.›</a:t>
            </a:fld>
            <a:endParaRPr lang="nl-NL" noProof="0" dirty="0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8DEE29E6-8E44-40CC-BE66-4117F07014F3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868050" y="5792487"/>
            <a:ext cx="445091" cy="432000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4D76D187-7644-46ED-86D9-7BEB20B9CB19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65347" y="6224487"/>
            <a:ext cx="445091" cy="432000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29DBB067-92E7-4677-A519-74B52625B267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17960" y="3397079"/>
            <a:ext cx="445091" cy="432000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38FE331A-AA11-4065-82E0-4D8502446B94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866642" y="-1165"/>
            <a:ext cx="5095433" cy="2028162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9042495-B43C-440B-849D-7E253BF03A1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20934804">
            <a:off x="3962348" y="264868"/>
            <a:ext cx="4898335" cy="1325563"/>
          </a:xfrm>
        </p:spPr>
        <p:txBody>
          <a:bodyPr rtlCol="0">
            <a:noAutofit/>
          </a:bodyPr>
          <a:lstStyle>
            <a:lvl1pPr algn="ctr">
              <a:defRPr sz="4800" b="1"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 dirty="0"/>
              <a:t>DIATITEL</a:t>
            </a:r>
          </a:p>
        </p:txBody>
      </p:sp>
      <p:pic>
        <p:nvPicPr>
          <p:cNvPr id="29" name="Afbeelding 28">
            <a:extLst>
              <a:ext uri="{FF2B5EF4-FFF2-40B4-BE49-F238E27FC236}">
                <a16:creationId xmlns:a16="http://schemas.microsoft.com/office/drawing/2014/main" id="{4B43BB89-2AA0-4902-B85D-FD5AADA34867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319844" y="662528"/>
            <a:ext cx="445091" cy="432000"/>
          </a:xfrm>
          <a:prstGeom prst="rect">
            <a:avLst/>
          </a:prstGeom>
        </p:spPr>
      </p:pic>
      <p:sp>
        <p:nvSpPr>
          <p:cNvPr id="3" name="Rechthoek 2">
            <a:extLst>
              <a:ext uri="{FF2B5EF4-FFF2-40B4-BE49-F238E27FC236}">
                <a16:creationId xmlns:a16="http://schemas.microsoft.com/office/drawing/2014/main" id="{AEAC620E-F230-43C8-AE71-1CDE58EAAB29}"/>
              </a:ext>
            </a:extLst>
          </p:cNvPr>
          <p:cNvSpPr/>
          <p:nvPr userDrawn="1"/>
        </p:nvSpPr>
        <p:spPr>
          <a:xfrm rot="451709">
            <a:off x="1233919" y="1165274"/>
            <a:ext cx="2167726" cy="2189271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 dirty="0"/>
          </a:p>
        </p:txBody>
      </p:sp>
      <p:sp>
        <p:nvSpPr>
          <p:cNvPr id="13" name="Tijdelijke aanduiding voor afbeelding 18">
            <a:extLst>
              <a:ext uri="{FF2B5EF4-FFF2-40B4-BE49-F238E27FC236}">
                <a16:creationId xmlns:a16="http://schemas.microsoft.com/office/drawing/2014/main" id="{A3D6A39E-7E3F-497D-9C39-2A588E6B887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 rot="476312">
            <a:off x="1115847" y="965841"/>
            <a:ext cx="2075140" cy="2115768"/>
          </a:xfrm>
          <a:ln w="114300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sp>
        <p:nvSpPr>
          <p:cNvPr id="24" name="Rechthoek 23">
            <a:extLst>
              <a:ext uri="{FF2B5EF4-FFF2-40B4-BE49-F238E27FC236}">
                <a16:creationId xmlns:a16="http://schemas.microsoft.com/office/drawing/2014/main" id="{6BA57A22-9F75-45B3-AF3D-81C5B0C9E2F5}"/>
              </a:ext>
            </a:extLst>
          </p:cNvPr>
          <p:cNvSpPr/>
          <p:nvPr userDrawn="1"/>
        </p:nvSpPr>
        <p:spPr>
          <a:xfrm rot="626238">
            <a:off x="1321597" y="3975811"/>
            <a:ext cx="2167726" cy="2189271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 dirty="0"/>
          </a:p>
        </p:txBody>
      </p:sp>
      <p:sp>
        <p:nvSpPr>
          <p:cNvPr id="26" name="Tijdelijke aanduiding voor afbeelding 18">
            <a:extLst>
              <a:ext uri="{FF2B5EF4-FFF2-40B4-BE49-F238E27FC236}">
                <a16:creationId xmlns:a16="http://schemas.microsoft.com/office/drawing/2014/main" id="{11648515-0ED4-469F-A716-948DF5CA7F9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 rot="650841">
            <a:off x="1203525" y="3789441"/>
            <a:ext cx="2075140" cy="2115768"/>
          </a:xfrm>
          <a:ln w="114300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sp>
        <p:nvSpPr>
          <p:cNvPr id="27" name="Rechthoek 26">
            <a:extLst>
              <a:ext uri="{FF2B5EF4-FFF2-40B4-BE49-F238E27FC236}">
                <a16:creationId xmlns:a16="http://schemas.microsoft.com/office/drawing/2014/main" id="{301DA7B5-6140-4EFC-8FED-7BE49FB97F0A}"/>
              </a:ext>
            </a:extLst>
          </p:cNvPr>
          <p:cNvSpPr/>
          <p:nvPr userDrawn="1"/>
        </p:nvSpPr>
        <p:spPr>
          <a:xfrm rot="20974021">
            <a:off x="4363700" y="1999825"/>
            <a:ext cx="2167726" cy="2189271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 dirty="0"/>
          </a:p>
        </p:txBody>
      </p:sp>
      <p:sp>
        <p:nvSpPr>
          <p:cNvPr id="30" name="Tijdelijke aanduiding voor afbeelding 18">
            <a:extLst>
              <a:ext uri="{FF2B5EF4-FFF2-40B4-BE49-F238E27FC236}">
                <a16:creationId xmlns:a16="http://schemas.microsoft.com/office/drawing/2014/main" id="{BFBA24B7-EA76-4FB2-90F3-97819CB65CF0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 rot="20998624">
            <a:off x="4219502" y="1813455"/>
            <a:ext cx="2075140" cy="2115768"/>
          </a:xfrm>
          <a:ln w="114300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sp>
        <p:nvSpPr>
          <p:cNvPr id="31" name="Rechthoek 30">
            <a:extLst>
              <a:ext uri="{FF2B5EF4-FFF2-40B4-BE49-F238E27FC236}">
                <a16:creationId xmlns:a16="http://schemas.microsoft.com/office/drawing/2014/main" id="{5843B32F-4E28-4F16-B5BF-FB29B6F40434}"/>
              </a:ext>
            </a:extLst>
          </p:cNvPr>
          <p:cNvSpPr/>
          <p:nvPr userDrawn="1"/>
        </p:nvSpPr>
        <p:spPr>
          <a:xfrm rot="21056206">
            <a:off x="7448466" y="1941578"/>
            <a:ext cx="2167726" cy="2189271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 dirty="0"/>
          </a:p>
        </p:txBody>
      </p:sp>
      <p:sp>
        <p:nvSpPr>
          <p:cNvPr id="32" name="Tijdelijke aanduiding voor afbeelding 18">
            <a:extLst>
              <a:ext uri="{FF2B5EF4-FFF2-40B4-BE49-F238E27FC236}">
                <a16:creationId xmlns:a16="http://schemas.microsoft.com/office/drawing/2014/main" id="{9A8AA9A9-8783-462D-866C-6115FF685729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 rot="21080809">
            <a:off x="7304268" y="1781334"/>
            <a:ext cx="2075140" cy="2115768"/>
          </a:xfrm>
          <a:ln w="114300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sp>
        <p:nvSpPr>
          <p:cNvPr id="33" name="Rechthoek 32">
            <a:extLst>
              <a:ext uri="{FF2B5EF4-FFF2-40B4-BE49-F238E27FC236}">
                <a16:creationId xmlns:a16="http://schemas.microsoft.com/office/drawing/2014/main" id="{8547C111-6B63-4BDA-B0B4-40E6B00D688D}"/>
              </a:ext>
            </a:extLst>
          </p:cNvPr>
          <p:cNvSpPr/>
          <p:nvPr userDrawn="1"/>
        </p:nvSpPr>
        <p:spPr>
          <a:xfrm rot="521588">
            <a:off x="5007048" y="4978618"/>
            <a:ext cx="1544825" cy="1560179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 dirty="0"/>
          </a:p>
        </p:txBody>
      </p:sp>
      <p:sp>
        <p:nvSpPr>
          <p:cNvPr id="34" name="Tijdelijke aanduiding voor afbeelding 18">
            <a:extLst>
              <a:ext uri="{FF2B5EF4-FFF2-40B4-BE49-F238E27FC236}">
                <a16:creationId xmlns:a16="http://schemas.microsoft.com/office/drawing/2014/main" id="{4799B7EF-04AC-497F-9D4E-C5E99157DB8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 rot="546191">
            <a:off x="4899872" y="4782048"/>
            <a:ext cx="1478844" cy="1507797"/>
          </a:xfrm>
          <a:ln w="107950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sp>
        <p:nvSpPr>
          <p:cNvPr id="35" name="Rechthoek 34">
            <a:extLst>
              <a:ext uri="{FF2B5EF4-FFF2-40B4-BE49-F238E27FC236}">
                <a16:creationId xmlns:a16="http://schemas.microsoft.com/office/drawing/2014/main" id="{0C6A552C-7AD4-4CFF-A46A-B28EA5C6F5A9}"/>
              </a:ext>
            </a:extLst>
          </p:cNvPr>
          <p:cNvSpPr/>
          <p:nvPr userDrawn="1"/>
        </p:nvSpPr>
        <p:spPr>
          <a:xfrm rot="20982260">
            <a:off x="7786135" y="4811839"/>
            <a:ext cx="1544825" cy="1560179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 dirty="0"/>
          </a:p>
        </p:txBody>
      </p:sp>
      <p:sp>
        <p:nvSpPr>
          <p:cNvPr id="36" name="Tijdelijke aanduiding voor afbeelding 18">
            <a:extLst>
              <a:ext uri="{FF2B5EF4-FFF2-40B4-BE49-F238E27FC236}">
                <a16:creationId xmlns:a16="http://schemas.microsoft.com/office/drawing/2014/main" id="{C7B55C99-55F3-432E-9EF9-AA20A50FDC65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 rot="21006863">
            <a:off x="7639770" y="4680584"/>
            <a:ext cx="1478844" cy="1507797"/>
          </a:xfrm>
          <a:ln w="107950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sp>
        <p:nvSpPr>
          <p:cNvPr id="37" name="Rechthoek 36">
            <a:extLst>
              <a:ext uri="{FF2B5EF4-FFF2-40B4-BE49-F238E27FC236}">
                <a16:creationId xmlns:a16="http://schemas.microsoft.com/office/drawing/2014/main" id="{0D089CD4-FEC5-47FA-A4CA-9076A7CA561F}"/>
              </a:ext>
            </a:extLst>
          </p:cNvPr>
          <p:cNvSpPr/>
          <p:nvPr userDrawn="1"/>
        </p:nvSpPr>
        <p:spPr>
          <a:xfrm rot="521588">
            <a:off x="10114343" y="979652"/>
            <a:ext cx="1544825" cy="1560179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 dirty="0"/>
          </a:p>
        </p:txBody>
      </p:sp>
      <p:sp>
        <p:nvSpPr>
          <p:cNvPr id="38" name="Tijdelijke aanduiding voor afbeelding 18">
            <a:extLst>
              <a:ext uri="{FF2B5EF4-FFF2-40B4-BE49-F238E27FC236}">
                <a16:creationId xmlns:a16="http://schemas.microsoft.com/office/drawing/2014/main" id="{EFDC6A37-624E-4A8B-B342-C44437473D8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 rot="546191">
            <a:off x="10020230" y="770019"/>
            <a:ext cx="1478844" cy="1507797"/>
          </a:xfrm>
          <a:ln w="107950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sp>
        <p:nvSpPr>
          <p:cNvPr id="39" name="Rechthoek 38">
            <a:extLst>
              <a:ext uri="{FF2B5EF4-FFF2-40B4-BE49-F238E27FC236}">
                <a16:creationId xmlns:a16="http://schemas.microsoft.com/office/drawing/2014/main" id="{66855F83-80C8-4074-B654-38F6D98083CC}"/>
              </a:ext>
            </a:extLst>
          </p:cNvPr>
          <p:cNvSpPr/>
          <p:nvPr userDrawn="1"/>
        </p:nvSpPr>
        <p:spPr>
          <a:xfrm rot="521588">
            <a:off x="10187283" y="4071847"/>
            <a:ext cx="1544825" cy="1560179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 dirty="0"/>
          </a:p>
        </p:txBody>
      </p:sp>
      <p:sp>
        <p:nvSpPr>
          <p:cNvPr id="40" name="Tijdelijke aanduiding voor afbeelding 18">
            <a:extLst>
              <a:ext uri="{FF2B5EF4-FFF2-40B4-BE49-F238E27FC236}">
                <a16:creationId xmlns:a16="http://schemas.microsoft.com/office/drawing/2014/main" id="{1E07CDB5-B6F7-4361-B0E5-19B295D1C655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 rot="546191">
            <a:off x="10080107" y="3862214"/>
            <a:ext cx="1478844" cy="1507797"/>
          </a:xfrm>
          <a:ln w="107950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pic>
        <p:nvPicPr>
          <p:cNvPr id="41" name="Afbeelding 40">
            <a:extLst>
              <a:ext uri="{FF2B5EF4-FFF2-40B4-BE49-F238E27FC236}">
                <a16:creationId xmlns:a16="http://schemas.microsoft.com/office/drawing/2014/main" id="{E82AD6FE-C433-48D5-9141-FD8992B141A9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684061" y="4776981"/>
            <a:ext cx="889413" cy="8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3588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CAE83F-BAF4-4076-9663-763803AA98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rtlCol="0" anchor="b"/>
          <a:lstStyle>
            <a:lvl1pPr algn="ctr">
              <a:defRPr sz="6000"/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Subtitel 2">
            <a:extLst>
              <a:ext uri="{FF2B5EF4-FFF2-40B4-BE49-F238E27FC236}">
                <a16:creationId xmlns:a16="http://schemas.microsoft.com/office/drawing/2014/main" id="{6DF55071-A70C-47A8-842B-5B35BD81D7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rtlCol="0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nl-NL" noProof="0"/>
              <a:t>Klikken om de ondertitelstijl van het model te bewerken</a:t>
            </a:r>
            <a:endParaRPr lang="nl-NL" noProof="0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E5FD896-269D-4198-AAE1-EAFBB320A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5F233E-435F-4ACE-AA72-BF6F5D156227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7178651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15B6C3-70D6-400F-B59B-DEC968C99A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9D220D0-280A-43B3-A669-B25FA5DF9A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nl-NL" noProof="0"/>
              <a:t>Tekststijl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7EC0DAD-F365-43C8-AC06-004F8C819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5F233E-435F-4ACE-AA72-BF6F5D156227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9824101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E6CAED-EA9D-4DFB-B1F2-18971E881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rtlCol="0" anchor="b"/>
          <a:lstStyle>
            <a:lvl1pPr>
              <a:defRPr sz="6000"/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C4BD854-CC86-45ED-8E9C-CC4953E928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 rtlCol="0"/>
          <a:lstStyle>
            <a:lvl1pPr marL="0" indent="0">
              <a:buNone/>
              <a:defRPr sz="24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nl-NL" noProof="0"/>
              <a:t>Tekststijl van het model bewerken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42E4738-7D62-409A-AEF4-EAD889449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5F233E-435F-4ACE-AA72-BF6F5D156227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77252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,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915C22-A804-4D2A-B231-3B1D06046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A8F0F34-019A-4CB7-82F7-DE1209D32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rtlCol="0"/>
          <a:lstStyle/>
          <a:p>
            <a:pPr lvl="0" rtl="0"/>
            <a:r>
              <a:rPr lang="nl-NL" noProof="0"/>
              <a:t>Tekststijl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F5E6196-DE85-482D-9783-EAD7FD7BAB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rtlCol="0"/>
          <a:lstStyle/>
          <a:p>
            <a:pPr lvl="0" rtl="0"/>
            <a:r>
              <a:rPr lang="nl-NL" noProof="0"/>
              <a:t>Tekststijl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BFBEC02-D5EC-48AB-8679-81351D0E2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5F233E-435F-4ACE-AA72-BF6F5D156227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6846573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70110B-5756-4566-94DF-EFEB6E6453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931C882-7FC4-466C-A84B-819FB3D9ED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C09697D-AE78-4120-A427-EA6BE89BED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 rtlCol="0"/>
          <a:lstStyle/>
          <a:p>
            <a:pPr lvl="0" rtl="0"/>
            <a:r>
              <a:rPr lang="nl-NL" noProof="0"/>
              <a:t>Tekststijl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31E50951-14FC-4191-99FC-53E580BD2F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5AC9908-A2B9-4F75-8E93-8CBE353DAF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 rtlCol="0"/>
          <a:lstStyle/>
          <a:p>
            <a:pPr lvl="0" rtl="0"/>
            <a:r>
              <a:rPr lang="nl-NL" noProof="0"/>
              <a:t>Tekststijl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2EC21045-9B6D-4AB8-8F1F-F2B33EFCD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5F233E-435F-4ACE-AA72-BF6F5D156227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0864753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481558-860E-430F-AEC6-BF6A87534F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F723E358-71EE-4A51-AE97-E6B2C1E72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5F233E-435F-4ACE-AA72-BF6F5D156227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06800409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9FED0CBB-DB56-4FEE-86B3-FD42719D3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5F233E-435F-4ACE-AA72-BF6F5D156227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14307291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3581B0-19D8-4401-99AC-A737D6DFF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3BF0926-2662-4FC5-8764-2D9E0985BD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nl-NL" noProof="0"/>
              <a:t>Tekststijl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  <a:endParaRPr lang="nl-NL" noProof="0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D0218DB-16CF-431C-A3C6-A9A68FB649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nl-NL" noProof="0"/>
              <a:t>Tekststijl van het model bewerken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321AC5B-CC61-4463-B516-23D748C77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5F233E-435F-4ACE-AA72-BF6F5D156227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137456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met bijschrift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Afbeelding 20">
            <a:extLst>
              <a:ext uri="{FF2B5EF4-FFF2-40B4-BE49-F238E27FC236}">
                <a16:creationId xmlns:a16="http://schemas.microsoft.com/office/drawing/2014/main" id="{567ABF9D-C360-4811-B72E-1BCC8F66519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20248" y="1596825"/>
            <a:ext cx="4788000" cy="2908361"/>
          </a:xfrm>
          <a:prstGeom prst="rect">
            <a:avLst/>
          </a:prstGeom>
        </p:spPr>
      </p:pic>
      <p:pic>
        <p:nvPicPr>
          <p:cNvPr id="16" name="Afbeelding 15">
            <a:extLst>
              <a:ext uri="{FF2B5EF4-FFF2-40B4-BE49-F238E27FC236}">
                <a16:creationId xmlns:a16="http://schemas.microsoft.com/office/drawing/2014/main" id="{76202719-2D4D-407D-B8DA-A23CD2BC2A0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241694" y="1443038"/>
            <a:ext cx="4705859" cy="2980800"/>
          </a:xfrm>
          <a:prstGeom prst="rect">
            <a:avLst/>
          </a:prstGeom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9886EF24-F1B2-4B6E-956E-88BBF4527C60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205497" y="830974"/>
            <a:ext cx="5590800" cy="5590800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67711F6A-2700-45CC-8081-72481D23280F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86047" y="6172726"/>
            <a:ext cx="445091" cy="432000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708C15EA-464A-42EF-B8BA-900C9C883858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98767" y="5780234"/>
            <a:ext cx="445091" cy="432000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8D17B3A2-AA51-46CD-A215-FAB926BEE6B4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682107" y="4886712"/>
            <a:ext cx="900000" cy="1414283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A427BCFE-ED69-455C-8DF7-52CEEA62524C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942817" y="4978152"/>
            <a:ext cx="445091" cy="432000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669CB4E3-06E3-4E33-A9E7-A273F3742CFD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73168" y="521673"/>
            <a:ext cx="445091" cy="432000"/>
          </a:xfrm>
          <a:prstGeom prst="rect">
            <a:avLst/>
          </a:prstGeom>
        </p:spPr>
      </p:pic>
      <p:grpSp>
        <p:nvGrpSpPr>
          <p:cNvPr id="15" name="Groep 14">
            <a:extLst>
              <a:ext uri="{FF2B5EF4-FFF2-40B4-BE49-F238E27FC236}">
                <a16:creationId xmlns:a16="http://schemas.microsoft.com/office/drawing/2014/main" id="{6C27347F-6562-4FB3-B0EB-661B2427CAF6}"/>
              </a:ext>
            </a:extLst>
          </p:cNvPr>
          <p:cNvGrpSpPr/>
          <p:nvPr userDrawn="1"/>
        </p:nvGrpSpPr>
        <p:grpSpPr>
          <a:xfrm rot="3950382">
            <a:off x="9396084" y="4498667"/>
            <a:ext cx="1207637" cy="1476000"/>
            <a:chOff x="418190" y="1987084"/>
            <a:chExt cx="1207637" cy="1476000"/>
          </a:xfrm>
        </p:grpSpPr>
        <p:pic>
          <p:nvPicPr>
            <p:cNvPr id="12" name="Afbeelding 11">
              <a:extLst>
                <a:ext uri="{FF2B5EF4-FFF2-40B4-BE49-F238E27FC236}">
                  <a16:creationId xmlns:a16="http://schemas.microsoft.com/office/drawing/2014/main" id="{7939F815-583D-4BA5-82A8-56A8C6F93E1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418190" y="1987084"/>
              <a:ext cx="1207637" cy="1476000"/>
            </a:xfrm>
            <a:prstGeom prst="rect">
              <a:avLst/>
            </a:prstGeom>
          </p:spPr>
        </p:pic>
        <p:pic>
          <p:nvPicPr>
            <p:cNvPr id="13" name="Afbeelding 12">
              <a:extLst>
                <a:ext uri="{FF2B5EF4-FFF2-40B4-BE49-F238E27FC236}">
                  <a16:creationId xmlns:a16="http://schemas.microsoft.com/office/drawing/2014/main" id="{FB6ECBA6-6D85-4283-ABC5-1FBF209FC25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817432" y="2141461"/>
              <a:ext cx="277200" cy="252000"/>
            </a:xfrm>
            <a:prstGeom prst="rect">
              <a:avLst/>
            </a:prstGeom>
          </p:spPr>
        </p:pic>
      </p:grp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E60F33E9-F475-48B1-A72E-3D9BA1EF6A1E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7021848" y="447135"/>
            <a:ext cx="1210152" cy="828000"/>
          </a:xfrm>
          <a:prstGeom prst="rect">
            <a:avLst/>
          </a:prstGeom>
        </p:spPr>
      </p:pic>
      <p:sp>
        <p:nvSpPr>
          <p:cNvPr id="19" name="Tijdelijke aanduiding voor afbeelding 18">
            <a:extLst>
              <a:ext uri="{FF2B5EF4-FFF2-40B4-BE49-F238E27FC236}">
                <a16:creationId xmlns:a16="http://schemas.microsoft.com/office/drawing/2014/main" id="{66B4444A-B519-40C9-97E9-4445FC47095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 rot="380147">
            <a:off x="1259942" y="787274"/>
            <a:ext cx="5076000" cy="5076000"/>
          </a:xfrm>
          <a:ln w="155575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 dirty="0"/>
              <a:t>Invoegen of slepen en foto plaatsen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8F78C7B-42BE-41C0-962E-C0299993D11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20917912">
            <a:off x="6876396" y="2025726"/>
            <a:ext cx="3894392" cy="1730992"/>
          </a:xfrm>
        </p:spPr>
        <p:txBody>
          <a:bodyPr rtlCol="0" anchor="b">
            <a:noAutofit/>
          </a:bodyPr>
          <a:lstStyle>
            <a:lvl1pPr>
              <a:lnSpc>
                <a:spcPct val="80000"/>
              </a:lnSpc>
              <a:defRPr sz="6000" b="1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nl-NL" noProof="0" dirty="0"/>
              <a:t>DIA</a:t>
            </a:r>
            <a:br>
              <a:rPr lang="nl-NL" noProof="0" dirty="0"/>
            </a:br>
            <a:r>
              <a:rPr lang="nl-NL" noProof="0" dirty="0"/>
              <a:t>TITEL</a:t>
            </a:r>
          </a:p>
        </p:txBody>
      </p:sp>
      <p:pic>
        <p:nvPicPr>
          <p:cNvPr id="22" name="Afbeelding 21">
            <a:extLst>
              <a:ext uri="{FF2B5EF4-FFF2-40B4-BE49-F238E27FC236}">
                <a16:creationId xmlns:a16="http://schemas.microsoft.com/office/drawing/2014/main" id="{4CDD7021-B445-4783-87B3-6E6AFB872346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8856864" y="718145"/>
            <a:ext cx="445091" cy="432000"/>
          </a:xfrm>
          <a:prstGeom prst="rect">
            <a:avLst/>
          </a:prstGeom>
        </p:spPr>
      </p:pic>
      <p:grpSp>
        <p:nvGrpSpPr>
          <p:cNvPr id="30" name="Groep 29">
            <a:extLst>
              <a:ext uri="{FF2B5EF4-FFF2-40B4-BE49-F238E27FC236}">
                <a16:creationId xmlns:a16="http://schemas.microsoft.com/office/drawing/2014/main" id="{6C90EA2B-969E-48D7-B2C1-E5FDB35DFA5C}"/>
              </a:ext>
            </a:extLst>
          </p:cNvPr>
          <p:cNvGrpSpPr/>
          <p:nvPr userDrawn="1"/>
        </p:nvGrpSpPr>
        <p:grpSpPr>
          <a:xfrm>
            <a:off x="9998297" y="345105"/>
            <a:ext cx="1648553" cy="1820106"/>
            <a:chOff x="9998297" y="345105"/>
            <a:chExt cx="1648553" cy="1820106"/>
          </a:xfrm>
        </p:grpSpPr>
        <p:pic>
          <p:nvPicPr>
            <p:cNvPr id="23" name="Afbeelding 22">
              <a:extLst>
                <a:ext uri="{FF2B5EF4-FFF2-40B4-BE49-F238E27FC236}">
                  <a16:creationId xmlns:a16="http://schemas.microsoft.com/office/drawing/2014/main" id="{1B23441B-028E-4378-B8B8-4B0C18A0485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p:blipFill>
          <p:spPr>
            <a:xfrm>
              <a:off x="11152130" y="345105"/>
              <a:ext cx="468000" cy="531243"/>
            </a:xfrm>
            <a:prstGeom prst="rect">
              <a:avLst/>
            </a:prstGeom>
          </p:spPr>
        </p:pic>
        <p:pic>
          <p:nvPicPr>
            <p:cNvPr id="24" name="Afbeelding 23">
              <a:extLst>
                <a:ext uri="{FF2B5EF4-FFF2-40B4-BE49-F238E27FC236}">
                  <a16:creationId xmlns:a16="http://schemas.microsoft.com/office/drawing/2014/main" id="{816126C5-F794-4427-ABEE-4093997DD86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>
              <a:extLs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tretch>
              <a:fillRect/>
            </a:stretch>
          </p:blipFill>
          <p:spPr>
            <a:xfrm>
              <a:off x="11128450" y="408023"/>
              <a:ext cx="518400" cy="480468"/>
            </a:xfrm>
            <a:prstGeom prst="rect">
              <a:avLst/>
            </a:prstGeom>
          </p:spPr>
        </p:pic>
        <p:pic>
          <p:nvPicPr>
            <p:cNvPr id="25" name="Afbeelding 24">
              <a:extLst>
                <a:ext uri="{FF2B5EF4-FFF2-40B4-BE49-F238E27FC236}">
                  <a16:creationId xmlns:a16="http://schemas.microsoft.com/office/drawing/2014/main" id="{97E5176A-8FFB-4A1D-97DF-B2E3076A28A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6">
              <a:extLst>
                <a:ext uri="{96DAC541-7B7A-43D3-8B79-37D633B846F1}">
                  <asvg:svgBlip xmlns:asvg="http://schemas.microsoft.com/office/drawing/2016/SVG/main" r:embed="rId27"/>
                </a:ext>
              </a:extLst>
            </a:blip>
            <a:stretch>
              <a:fillRect/>
            </a:stretch>
          </p:blipFill>
          <p:spPr>
            <a:xfrm>
              <a:off x="9998297" y="772011"/>
              <a:ext cx="1215884" cy="1393200"/>
            </a:xfrm>
            <a:prstGeom prst="rect">
              <a:avLst/>
            </a:prstGeom>
          </p:spPr>
        </p:pic>
        <p:pic>
          <p:nvPicPr>
            <p:cNvPr id="26" name="Afbeelding 25">
              <a:extLst>
                <a:ext uri="{FF2B5EF4-FFF2-40B4-BE49-F238E27FC236}">
                  <a16:creationId xmlns:a16="http://schemas.microsoft.com/office/drawing/2014/main" id="{5FA508ED-3AB5-4ECA-B76B-F719C55C26D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8">
              <a:extLst>
                <a:ext uri="{96DAC541-7B7A-43D3-8B79-37D633B846F1}">
                  <asvg:svgBlip xmlns:asvg="http://schemas.microsoft.com/office/drawing/2016/SVG/main" r:embed="rId29"/>
                </a:ext>
              </a:extLst>
            </a:blip>
            <a:stretch>
              <a:fillRect/>
            </a:stretch>
          </p:blipFill>
          <p:spPr>
            <a:xfrm>
              <a:off x="10658509" y="1076466"/>
              <a:ext cx="482400" cy="203116"/>
            </a:xfrm>
            <a:prstGeom prst="rect">
              <a:avLst/>
            </a:prstGeom>
          </p:spPr>
        </p:pic>
        <p:pic>
          <p:nvPicPr>
            <p:cNvPr id="27" name="Afbeelding 26">
              <a:extLst>
                <a:ext uri="{FF2B5EF4-FFF2-40B4-BE49-F238E27FC236}">
                  <a16:creationId xmlns:a16="http://schemas.microsoft.com/office/drawing/2014/main" id="{AE5BEB9D-557F-4FBC-8DC2-14A79E22641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0">
              <a:extLst>
                <a:ext uri="{96DAC541-7B7A-43D3-8B79-37D633B846F1}">
                  <asvg:svgBlip xmlns:asvg="http://schemas.microsoft.com/office/drawing/2016/SVG/main" r:embed="rId31"/>
                </a:ext>
              </a:extLst>
            </a:blip>
            <a:stretch>
              <a:fillRect/>
            </a:stretch>
          </p:blipFill>
          <p:spPr>
            <a:xfrm>
              <a:off x="10455003" y="1203637"/>
              <a:ext cx="642857" cy="270000"/>
            </a:xfrm>
            <a:prstGeom prst="rect">
              <a:avLst/>
            </a:prstGeom>
          </p:spPr>
        </p:pic>
        <p:pic>
          <p:nvPicPr>
            <p:cNvPr id="28" name="Afbeelding 27">
              <a:extLst>
                <a:ext uri="{FF2B5EF4-FFF2-40B4-BE49-F238E27FC236}">
                  <a16:creationId xmlns:a16="http://schemas.microsoft.com/office/drawing/2014/main" id="{426C1BDB-D03B-4F14-9700-EB89E2AD8A9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2">
              <a:extLst>
                <a:ext uri="{96DAC541-7B7A-43D3-8B79-37D633B846F1}">
                  <asvg:svgBlip xmlns:asvg="http://schemas.microsoft.com/office/drawing/2016/SVG/main" r:embed="rId33"/>
                </a:ext>
              </a:extLst>
            </a:blip>
            <a:stretch>
              <a:fillRect/>
            </a:stretch>
          </p:blipFill>
          <p:spPr>
            <a:xfrm>
              <a:off x="10271905" y="1322651"/>
              <a:ext cx="784800" cy="359146"/>
            </a:xfrm>
            <a:prstGeom prst="rect">
              <a:avLst/>
            </a:prstGeom>
          </p:spPr>
        </p:pic>
        <p:pic>
          <p:nvPicPr>
            <p:cNvPr id="29" name="Afbeelding 28">
              <a:extLst>
                <a:ext uri="{FF2B5EF4-FFF2-40B4-BE49-F238E27FC236}">
                  <a16:creationId xmlns:a16="http://schemas.microsoft.com/office/drawing/2014/main" id="{6B41E3EA-8773-49D1-8CE3-7E7895DA167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4">
              <a:extLst>
                <a:ext uri="{96DAC541-7B7A-43D3-8B79-37D633B846F1}">
                  <asvg:svgBlip xmlns:asvg="http://schemas.microsoft.com/office/drawing/2016/SVG/main" r:embed="rId35"/>
                </a:ext>
              </a:extLst>
            </a:blip>
            <a:stretch>
              <a:fillRect/>
            </a:stretch>
          </p:blipFill>
          <p:spPr>
            <a:xfrm>
              <a:off x="10083928" y="1441259"/>
              <a:ext cx="936000" cy="414515"/>
            </a:xfrm>
            <a:prstGeom prst="rect">
              <a:avLst/>
            </a:prstGeom>
          </p:spPr>
        </p:pic>
      </p:grpSp>
      <p:pic>
        <p:nvPicPr>
          <p:cNvPr id="31" name="Afbeelding 30">
            <a:extLst>
              <a:ext uri="{FF2B5EF4-FFF2-40B4-BE49-F238E27FC236}">
                <a16:creationId xmlns:a16="http://schemas.microsoft.com/office/drawing/2014/main" id="{71A30AC2-4D87-497E-A09C-E895648DE082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166806" y="4423838"/>
            <a:ext cx="445091" cy="432000"/>
          </a:xfrm>
          <a:prstGeom prst="rect">
            <a:avLst/>
          </a:prstGeom>
        </p:spPr>
      </p:pic>
      <p:pic>
        <p:nvPicPr>
          <p:cNvPr id="32" name="Afbeelding 31">
            <a:extLst>
              <a:ext uri="{FF2B5EF4-FFF2-40B4-BE49-F238E27FC236}">
                <a16:creationId xmlns:a16="http://schemas.microsoft.com/office/drawing/2014/main" id="{C6D20CAD-12F8-4B63-A884-7EEE09EED531}"/>
              </a:ext>
            </a:extLst>
          </p:cNvPr>
          <p:cNvPicPr>
            <a:picLocks noChangeAspect="1"/>
          </p:cNvPicPr>
          <p:nvPr userDrawn="1"/>
        </p:nvPicPr>
        <p:blipFill>
          <a:blip r:embed="rId36">
            <a:extLs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11406000" y="6162018"/>
            <a:ext cx="352800" cy="327600"/>
          </a:xfrm>
          <a:prstGeom prst="rect">
            <a:avLst/>
          </a:prstGeom>
        </p:spPr>
      </p:pic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1852519-41A6-45EE-BACC-7F0F38E66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C6CE3E5-0223-4853-9C86-64C7A4ED7BD8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9324415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D8980A-A721-47AE-A642-8A52B54E7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255365F6-87C2-4EBF-A13F-474D466184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nl-NL" noProof="0"/>
              <a:t>Klik op het pictogram als u een afbeelding wilt toevoegen</a:t>
            </a:r>
            <a:endParaRPr lang="nl-NL" noProof="0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A8F9C8B-EFAB-4A81-9923-3258E969BD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nl-NL" noProof="0"/>
              <a:t>Tekststijl van het model bewerken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7841C65-A97C-4C73-985C-51484A6F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5F233E-435F-4ACE-AA72-BF6F5D156227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110006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twe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61B83511-1A62-4FD8-9B56-AEDF458F41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9526" y="1070677"/>
            <a:ext cx="2880000" cy="900793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0CA37546-EF11-41CA-9EAB-BD373865A0C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7901" y="880617"/>
            <a:ext cx="2905200" cy="1040290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23369CDC-E9BC-4C02-B132-37FEC917A2C2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975383" y="844426"/>
            <a:ext cx="2916000" cy="1141043"/>
          </a:xfrm>
          <a:prstGeom prst="rect">
            <a:avLst/>
          </a:prstGeom>
        </p:spPr>
      </p:pic>
      <p:pic>
        <p:nvPicPr>
          <p:cNvPr id="14" name="Afbeelding 13">
            <a:extLst>
              <a:ext uri="{FF2B5EF4-FFF2-40B4-BE49-F238E27FC236}">
                <a16:creationId xmlns:a16="http://schemas.microsoft.com/office/drawing/2014/main" id="{147868C3-81E2-4A84-B19E-E56B99DDE994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406000" y="6162018"/>
            <a:ext cx="352800" cy="327600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01FE2C92-F4DE-451C-BEE6-AFB977658B38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179198" y="17382"/>
            <a:ext cx="4910400" cy="2118958"/>
          </a:xfrm>
          <a:prstGeom prst="rect">
            <a:avLst/>
          </a:prstGeom>
        </p:spPr>
      </p:pic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4463C7F-0BBE-4574-9B8C-78B70956E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C6CE3E5-0223-4853-9C86-64C7A4ED7BD8}" type="slidenum">
              <a:rPr lang="nl-NL" noProof="0" smtClean="0"/>
              <a:t>‹nr.›</a:t>
            </a:fld>
            <a:endParaRPr lang="nl-NL" noProof="0" dirty="0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6B288B7D-1952-41DC-A224-99096062A0DE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475710" y="2337598"/>
            <a:ext cx="4343848" cy="4343848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8DEE29E6-8E44-40CC-BE66-4117F07014F3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90161" y="2514423"/>
            <a:ext cx="445091" cy="432000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4D76D187-7644-46ED-86D9-7BEB20B9CB19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332428" y="5946018"/>
            <a:ext cx="445091" cy="432000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29DBB067-92E7-4677-A519-74B52625B267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30756" y="1764102"/>
            <a:ext cx="445091" cy="432000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3E5FCF64-EBFF-42DA-A64E-C4FE4E5AF841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 rot="2449131">
            <a:off x="5853556" y="5066126"/>
            <a:ext cx="1210152" cy="828000"/>
          </a:xfrm>
          <a:prstGeom prst="rect">
            <a:avLst/>
          </a:prstGeom>
        </p:spPr>
      </p:pic>
      <p:sp>
        <p:nvSpPr>
          <p:cNvPr id="13" name="Tijdelijke aanduiding voor afbeelding 18">
            <a:extLst>
              <a:ext uri="{FF2B5EF4-FFF2-40B4-BE49-F238E27FC236}">
                <a16:creationId xmlns:a16="http://schemas.microsoft.com/office/drawing/2014/main" id="{A3D6A39E-7E3F-497D-9C39-2A588E6B887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 rot="380147">
            <a:off x="1453463" y="2264866"/>
            <a:ext cx="3943867" cy="3943867"/>
          </a:xfrm>
          <a:ln w="155575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38FE331A-AA11-4065-82E0-4D8502446B94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4028200" y="-1165"/>
            <a:ext cx="4773600" cy="2028162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BBDFC7F4-38AD-4DF5-9D1E-00235099EC29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20709501">
            <a:off x="6966309" y="2189510"/>
            <a:ext cx="4343848" cy="4343848"/>
          </a:xfrm>
          <a:prstGeom prst="rect">
            <a:avLst/>
          </a:prstGeom>
        </p:spPr>
      </p:pic>
      <p:sp>
        <p:nvSpPr>
          <p:cNvPr id="21" name="Tijdelijke aanduiding voor afbeelding 18">
            <a:extLst>
              <a:ext uri="{FF2B5EF4-FFF2-40B4-BE49-F238E27FC236}">
                <a16:creationId xmlns:a16="http://schemas.microsoft.com/office/drawing/2014/main" id="{BADB6181-ECC4-410A-AD40-5504E69EC86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 rot="21089648">
            <a:off x="6914082" y="2146758"/>
            <a:ext cx="3943867" cy="3943867"/>
          </a:xfrm>
          <a:ln w="155575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9042495-B43C-440B-849D-7E253BF03A1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20934804">
            <a:off x="4148692" y="281361"/>
            <a:ext cx="4599723" cy="1325563"/>
          </a:xfrm>
        </p:spPr>
        <p:txBody>
          <a:bodyPr rtlCol="0">
            <a:noAutofit/>
          </a:bodyPr>
          <a:lstStyle>
            <a:lvl1pPr algn="ctr">
              <a:lnSpc>
                <a:spcPct val="80000"/>
              </a:lnSpc>
              <a:defRPr sz="4800" b="1"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 dirty="0"/>
              <a:t>DIATITEL</a:t>
            </a:r>
          </a:p>
        </p:txBody>
      </p:sp>
      <p:sp>
        <p:nvSpPr>
          <p:cNvPr id="25" name="Tijdelijke aanduiding voor tekst 24">
            <a:extLst>
              <a:ext uri="{FF2B5EF4-FFF2-40B4-BE49-F238E27FC236}">
                <a16:creationId xmlns:a16="http://schemas.microsoft.com/office/drawing/2014/main" id="{AC120748-CC99-490D-AFCE-EF4D81B81FD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 rot="413385">
            <a:off x="894667" y="1177471"/>
            <a:ext cx="2838450" cy="617124"/>
          </a:xfrm>
        </p:spPr>
        <p:txBody>
          <a:bodyPr rtlCol="0">
            <a:noAutofit/>
          </a:bodyPr>
          <a:lstStyle>
            <a:lvl1pPr marL="0" indent="0" algn="ctr">
              <a:buNone/>
              <a:defRPr sz="3000" b="1">
                <a:solidFill>
                  <a:schemeClr val="tx2"/>
                </a:solidFill>
              </a:defRPr>
            </a:lvl1pPr>
            <a:lvl2pPr algn="ctr">
              <a:defRPr sz="3000" b="1">
                <a:solidFill>
                  <a:schemeClr val="bg1"/>
                </a:solidFill>
              </a:defRPr>
            </a:lvl2pPr>
            <a:lvl3pPr algn="ctr">
              <a:defRPr sz="3000" b="1">
                <a:solidFill>
                  <a:schemeClr val="bg1"/>
                </a:solidFill>
              </a:defRPr>
            </a:lvl3pPr>
            <a:lvl4pPr algn="ctr">
              <a:defRPr sz="3000" b="1">
                <a:solidFill>
                  <a:schemeClr val="bg1"/>
                </a:solidFill>
              </a:defRPr>
            </a:lvl4pPr>
            <a:lvl5pPr algn="ctr">
              <a:defRPr sz="3000" b="1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nl-NL" noProof="0" dirty="0"/>
              <a:t>Ondertitel 01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16FD84D5-1F0B-4C69-B866-12C2038C8969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1406000" y="4376226"/>
            <a:ext cx="445091" cy="432000"/>
          </a:xfrm>
          <a:prstGeom prst="rect">
            <a:avLst/>
          </a:prstGeom>
        </p:spPr>
      </p:pic>
      <p:pic>
        <p:nvPicPr>
          <p:cNvPr id="28" name="Afbeelding 27">
            <a:extLst>
              <a:ext uri="{FF2B5EF4-FFF2-40B4-BE49-F238E27FC236}">
                <a16:creationId xmlns:a16="http://schemas.microsoft.com/office/drawing/2014/main" id="{CC847A2F-5669-4A62-9E97-8056D8FC3159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1536254" y="3310297"/>
            <a:ext cx="445091" cy="432000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4B43BB89-2AA0-4902-B85D-FD5AADA34867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11136662" y="735430"/>
            <a:ext cx="445091" cy="432000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BB0FCE44-BDF1-4FB6-9F98-2446FCE9AF84}"/>
              </a:ext>
            </a:extLst>
          </p:cNvPr>
          <p:cNvPicPr>
            <a:picLocks noChangeAspect="1"/>
          </p:cNvPicPr>
          <p:nvPr userDrawn="1"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7832748" y="751542"/>
            <a:ext cx="2919600" cy="1155146"/>
          </a:xfrm>
          <a:prstGeom prst="rect">
            <a:avLst/>
          </a:prstGeom>
        </p:spPr>
      </p:pic>
      <p:sp>
        <p:nvSpPr>
          <p:cNvPr id="26" name="Tijdelijke aanduiding voor tekst 24">
            <a:extLst>
              <a:ext uri="{FF2B5EF4-FFF2-40B4-BE49-F238E27FC236}">
                <a16:creationId xmlns:a16="http://schemas.microsoft.com/office/drawing/2014/main" id="{842E0B4B-44D0-4523-A825-D68AF2BD54F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 rot="21154157">
            <a:off x="7897221" y="1119345"/>
            <a:ext cx="2838450" cy="617124"/>
          </a:xfrm>
        </p:spPr>
        <p:txBody>
          <a:bodyPr rtlCol="0">
            <a:noAutofit/>
          </a:bodyPr>
          <a:lstStyle>
            <a:lvl1pPr marL="0" indent="0" algn="ctr">
              <a:buNone/>
              <a:defRPr sz="3000" b="1">
                <a:solidFill>
                  <a:schemeClr val="tx2"/>
                </a:solidFill>
              </a:defRPr>
            </a:lvl1pPr>
            <a:lvl2pPr algn="ctr">
              <a:defRPr sz="3000" b="1">
                <a:solidFill>
                  <a:schemeClr val="bg1"/>
                </a:solidFill>
              </a:defRPr>
            </a:lvl2pPr>
            <a:lvl3pPr algn="ctr">
              <a:defRPr sz="3000" b="1">
                <a:solidFill>
                  <a:schemeClr val="bg1"/>
                </a:solidFill>
              </a:defRPr>
            </a:lvl3pPr>
            <a:lvl4pPr algn="ctr">
              <a:defRPr sz="3000" b="1">
                <a:solidFill>
                  <a:schemeClr val="bg1"/>
                </a:solidFill>
              </a:defRPr>
            </a:lvl4pPr>
            <a:lvl5pPr algn="ctr">
              <a:defRPr sz="3000" b="1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nl-NL" noProof="0" dirty="0"/>
              <a:t>Ondertitel 02</a:t>
            </a:r>
          </a:p>
        </p:txBody>
      </p:sp>
    </p:spTree>
    <p:extLst>
      <p:ext uri="{BB962C8B-B14F-4D97-AF65-F5344CB8AC3E}">
        <p14:creationId xmlns:p14="http://schemas.microsoft.com/office/powerpoint/2010/main" val="2321339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met bijschrift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Afbeelding 26">
            <a:extLst>
              <a:ext uri="{FF2B5EF4-FFF2-40B4-BE49-F238E27FC236}">
                <a16:creationId xmlns:a16="http://schemas.microsoft.com/office/drawing/2014/main" id="{E59DE8E4-BB71-418E-80C6-63A496F59F7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56871" y="1183678"/>
            <a:ext cx="9302400" cy="4949435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EC1CF9FE-10C7-43A3-BC91-53A3F0F6F23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406000" y="6162018"/>
            <a:ext cx="352800" cy="327600"/>
          </a:xfrm>
          <a:prstGeom prst="rect">
            <a:avLst/>
          </a:prstGeom>
        </p:spPr>
      </p:pic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7E167D12-F69E-4B7C-BB88-56C136874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C6CE3E5-0223-4853-9C86-64C7A4ED7BD8}" type="slidenum">
              <a:rPr lang="nl-NL" noProof="0" smtClean="0"/>
              <a:t>‹nr.›</a:t>
            </a:fld>
            <a:endParaRPr lang="nl-NL" noProof="0" dirty="0"/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8E2A568D-38BE-4D7D-B69F-B3B14D48AFE0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203689" y="5765281"/>
            <a:ext cx="445091" cy="432000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C7D0D60E-B059-437A-8AA0-C9F1A922F6E2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843015" y="650776"/>
            <a:ext cx="445091" cy="432000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CC40EC95-9250-4057-8026-C812E6C51995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86047" y="6172726"/>
            <a:ext cx="445091" cy="432000"/>
          </a:xfrm>
          <a:prstGeom prst="rect">
            <a:avLst/>
          </a:prstGeom>
        </p:spPr>
      </p:pic>
      <p:pic>
        <p:nvPicPr>
          <p:cNvPr id="14" name="Afbeelding 13">
            <a:extLst>
              <a:ext uri="{FF2B5EF4-FFF2-40B4-BE49-F238E27FC236}">
                <a16:creationId xmlns:a16="http://schemas.microsoft.com/office/drawing/2014/main" id="{10E0C1AF-3485-4C98-9C21-69D221FE3376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98767" y="5780234"/>
            <a:ext cx="445091" cy="432000"/>
          </a:xfrm>
          <a:prstGeom prst="rect">
            <a:avLst/>
          </a:prstGeom>
        </p:spPr>
      </p:pic>
      <p:pic>
        <p:nvPicPr>
          <p:cNvPr id="15" name="Afbeelding 14">
            <a:extLst>
              <a:ext uri="{FF2B5EF4-FFF2-40B4-BE49-F238E27FC236}">
                <a16:creationId xmlns:a16="http://schemas.microsoft.com/office/drawing/2014/main" id="{446FEAC3-C14F-4051-B2BD-B013E44E4B36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1241947" y="1320011"/>
            <a:ext cx="445091" cy="432000"/>
          </a:xfrm>
          <a:prstGeom prst="rect">
            <a:avLst/>
          </a:prstGeom>
        </p:spPr>
      </p:pic>
      <p:pic>
        <p:nvPicPr>
          <p:cNvPr id="16" name="Afbeelding 15">
            <a:extLst>
              <a:ext uri="{FF2B5EF4-FFF2-40B4-BE49-F238E27FC236}">
                <a16:creationId xmlns:a16="http://schemas.microsoft.com/office/drawing/2014/main" id="{1E8EAC07-205D-44D5-8CB6-6E875301037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21053284">
            <a:off x="3598613" y="884778"/>
            <a:ext cx="1210152" cy="828000"/>
          </a:xfrm>
          <a:prstGeom prst="rect">
            <a:avLst/>
          </a:prstGeom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BF0F9706-08DA-4D57-A580-200BB4E7F17E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0924376" y="2396583"/>
            <a:ext cx="900000" cy="1414283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9964480A-362C-40BA-BA61-4E70013B021E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1477884" y="1663241"/>
            <a:ext cx="4820400" cy="3323539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AE8A6597-2866-4CB5-9F0D-87A06F1BC556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1683084" y="4333471"/>
            <a:ext cx="4615200" cy="1028457"/>
          </a:xfrm>
          <a:prstGeom prst="rect">
            <a:avLst/>
          </a:prstGeom>
        </p:spPr>
      </p:pic>
      <p:grpSp>
        <p:nvGrpSpPr>
          <p:cNvPr id="24" name="Groep 23">
            <a:extLst>
              <a:ext uri="{FF2B5EF4-FFF2-40B4-BE49-F238E27FC236}">
                <a16:creationId xmlns:a16="http://schemas.microsoft.com/office/drawing/2014/main" id="{AED8808E-C046-4F7A-8329-505ADEA2F0AC}"/>
              </a:ext>
            </a:extLst>
          </p:cNvPr>
          <p:cNvGrpSpPr/>
          <p:nvPr userDrawn="1"/>
        </p:nvGrpSpPr>
        <p:grpSpPr>
          <a:xfrm>
            <a:off x="1202089" y="506612"/>
            <a:ext cx="1491263" cy="1822130"/>
            <a:chOff x="1186047" y="1003914"/>
            <a:chExt cx="1491263" cy="1822130"/>
          </a:xfrm>
        </p:grpSpPr>
        <p:pic>
          <p:nvPicPr>
            <p:cNvPr id="22" name="Afbeelding 21">
              <a:extLst>
                <a:ext uri="{FF2B5EF4-FFF2-40B4-BE49-F238E27FC236}">
                  <a16:creationId xmlns:a16="http://schemas.microsoft.com/office/drawing/2014/main" id="{E376398C-C87D-461D-AEFE-D943FC8B20E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p:blipFill>
          <p:spPr>
            <a:xfrm>
              <a:off x="1411229" y="1003914"/>
              <a:ext cx="259200" cy="583200"/>
            </a:xfrm>
            <a:prstGeom prst="rect">
              <a:avLst/>
            </a:prstGeom>
          </p:spPr>
        </p:pic>
        <p:pic>
          <p:nvPicPr>
            <p:cNvPr id="19" name="Afbeelding 18">
              <a:extLst>
                <a:ext uri="{FF2B5EF4-FFF2-40B4-BE49-F238E27FC236}">
                  <a16:creationId xmlns:a16="http://schemas.microsoft.com/office/drawing/2014/main" id="{33B05396-0F4A-4716-9915-1E600549311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>
              <a:extLs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tretch>
              <a:fillRect/>
            </a:stretch>
          </p:blipFill>
          <p:spPr>
            <a:xfrm>
              <a:off x="1670429" y="1071784"/>
              <a:ext cx="290763" cy="543600"/>
            </a:xfrm>
            <a:prstGeom prst="rect">
              <a:avLst/>
            </a:prstGeom>
          </p:spPr>
        </p:pic>
        <p:pic>
          <p:nvPicPr>
            <p:cNvPr id="20" name="Afbeelding 19">
              <a:extLst>
                <a:ext uri="{FF2B5EF4-FFF2-40B4-BE49-F238E27FC236}">
                  <a16:creationId xmlns:a16="http://schemas.microsoft.com/office/drawing/2014/main" id="{0CE3DD31-9AF5-406A-A131-BCFDE82FC4A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6">
              <a:extLst>
                <a:ext uri="{96DAC541-7B7A-43D3-8B79-37D633B846F1}">
                  <asvg:svgBlip xmlns:asvg="http://schemas.microsoft.com/office/drawing/2016/SVG/main" r:embed="rId27"/>
                </a:ext>
              </a:extLst>
            </a:blip>
            <a:stretch>
              <a:fillRect/>
            </a:stretch>
          </p:blipFill>
          <p:spPr>
            <a:xfrm>
              <a:off x="1186047" y="1168984"/>
              <a:ext cx="484663" cy="446400"/>
            </a:xfrm>
            <a:prstGeom prst="rect">
              <a:avLst/>
            </a:prstGeom>
          </p:spPr>
        </p:pic>
        <p:pic>
          <p:nvPicPr>
            <p:cNvPr id="21" name="Afbeelding 20">
              <a:extLst>
                <a:ext uri="{FF2B5EF4-FFF2-40B4-BE49-F238E27FC236}">
                  <a16:creationId xmlns:a16="http://schemas.microsoft.com/office/drawing/2014/main" id="{78F14ABD-BCA0-4E68-A54D-D8D9B309069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8">
              <a:extLst>
                <a:ext uri="{96DAC541-7B7A-43D3-8B79-37D633B846F1}">
                  <asvg:svgBlip xmlns:asvg="http://schemas.microsoft.com/office/drawing/2016/SVG/main" r:embed="rId29"/>
                </a:ext>
              </a:extLst>
            </a:blip>
            <a:stretch>
              <a:fillRect/>
            </a:stretch>
          </p:blipFill>
          <p:spPr>
            <a:xfrm>
              <a:off x="1581204" y="1422044"/>
              <a:ext cx="1096106" cy="1404000"/>
            </a:xfrm>
            <a:prstGeom prst="rect">
              <a:avLst/>
            </a:prstGeom>
          </p:spPr>
        </p:pic>
        <p:pic>
          <p:nvPicPr>
            <p:cNvPr id="23" name="Afbeelding 22">
              <a:extLst>
                <a:ext uri="{FF2B5EF4-FFF2-40B4-BE49-F238E27FC236}">
                  <a16:creationId xmlns:a16="http://schemas.microsoft.com/office/drawing/2014/main" id="{3FD65F54-E6F9-4C3F-9048-AEDFCF3E255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0">
              <a:extLst>
                <a:ext uri="{96DAC541-7B7A-43D3-8B79-37D633B846F1}">
                  <asvg:svgBlip xmlns:asvg="http://schemas.microsoft.com/office/drawing/2016/SVG/main" r:embed="rId31"/>
                </a:ext>
              </a:extLst>
            </a:blip>
            <a:stretch>
              <a:fillRect/>
            </a:stretch>
          </p:blipFill>
          <p:spPr>
            <a:xfrm>
              <a:off x="1637577" y="1505779"/>
              <a:ext cx="867600" cy="1224847"/>
            </a:xfrm>
            <a:prstGeom prst="rect">
              <a:avLst/>
            </a:prstGeom>
          </p:spPr>
        </p:pic>
      </p:grp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9D06CFA-EFB9-41ED-8058-73CED5E1EE2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 rot="21401590">
            <a:off x="1958854" y="4491807"/>
            <a:ext cx="4344371" cy="681420"/>
          </a:xfrm>
        </p:spPr>
        <p:txBody>
          <a:bodyPr rtlCol="0" anchor="b">
            <a:normAutofit/>
          </a:bodyPr>
          <a:lstStyle>
            <a:lvl1pPr marL="0" indent="0" algn="l">
              <a:buNone/>
              <a:defRPr sz="4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 dirty="0"/>
              <a:t>Ondertitel voor dia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FCFC6C2-9F9F-4CDA-8454-F7288550BD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916298">
            <a:off x="2136805" y="2491548"/>
            <a:ext cx="2791326" cy="1650075"/>
          </a:xfrm>
        </p:spPr>
        <p:txBody>
          <a:bodyPr rtlCol="0">
            <a:noAutofit/>
          </a:bodyPr>
          <a:lstStyle>
            <a:lvl1pPr>
              <a:lnSpc>
                <a:spcPct val="80000"/>
              </a:lnSpc>
              <a:defRPr sz="6000" b="1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nl-NL" noProof="0" dirty="0"/>
              <a:t>DIA</a:t>
            </a:r>
            <a:br>
              <a:rPr lang="nl-NL" noProof="0" dirty="0"/>
            </a:br>
            <a:r>
              <a:rPr lang="nl-NL" noProof="0" dirty="0"/>
              <a:t>TITEL</a:t>
            </a:r>
          </a:p>
        </p:txBody>
      </p:sp>
      <p:sp>
        <p:nvSpPr>
          <p:cNvPr id="29" name="Tijdelijke aanduiding voor tekst 28">
            <a:extLst>
              <a:ext uri="{FF2B5EF4-FFF2-40B4-BE49-F238E27FC236}">
                <a16:creationId xmlns:a16="http://schemas.microsoft.com/office/drawing/2014/main" id="{AB185CC4-D071-412A-877E-82761254FC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 rot="21305455">
            <a:off x="5610382" y="1005137"/>
            <a:ext cx="4860788" cy="4860788"/>
          </a:xfrm>
          <a:solidFill>
            <a:schemeClr val="bg1"/>
          </a:solidFill>
        </p:spPr>
        <p:txBody>
          <a:bodyPr lIns="360000" tIns="360000" rIns="360000" bIns="360000" rtlCol="0" anchor="ctr" anchorCtr="0">
            <a:noAutofit/>
          </a:bodyPr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/>
            </a:lvl2pPr>
          </a:lstStyle>
          <a:p>
            <a:pPr lvl="0" rtl="0"/>
            <a:r>
              <a:rPr lang="nl-NL" noProof="0"/>
              <a:t>Tekststijl van het model bewerken</a:t>
            </a:r>
          </a:p>
        </p:txBody>
      </p:sp>
      <p:pic>
        <p:nvPicPr>
          <p:cNvPr id="30" name="Afbeelding 29">
            <a:extLst>
              <a:ext uri="{FF2B5EF4-FFF2-40B4-BE49-F238E27FC236}">
                <a16:creationId xmlns:a16="http://schemas.microsoft.com/office/drawing/2014/main" id="{3489FCC7-404F-464A-8E32-FE1C792FA6E0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245180" y="4480101"/>
            <a:ext cx="445091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121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Afbeelding 13">
            <a:extLst>
              <a:ext uri="{FF2B5EF4-FFF2-40B4-BE49-F238E27FC236}">
                <a16:creationId xmlns:a16="http://schemas.microsoft.com/office/drawing/2014/main" id="{147868C3-81E2-4A84-B19E-E56B99DDE99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06000" y="6162018"/>
            <a:ext cx="352800" cy="327600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01FE2C92-F4DE-451C-BEE6-AFB977658B3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155752" y="17382"/>
            <a:ext cx="4910400" cy="2118958"/>
          </a:xfrm>
          <a:prstGeom prst="rect">
            <a:avLst/>
          </a:prstGeom>
        </p:spPr>
      </p:pic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4463C7F-0BBE-4574-9B8C-78B70956E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C6CE3E5-0223-4853-9C86-64C7A4ED7BD8}" type="slidenum">
              <a:rPr lang="nl-NL" noProof="0" smtClean="0"/>
              <a:t>‹nr.›</a:t>
            </a:fld>
            <a:endParaRPr lang="nl-NL" noProof="0" dirty="0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6B288B7D-1952-41DC-A224-99096062A0DE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475710" y="2321556"/>
            <a:ext cx="4343848" cy="4343848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4D76D187-7644-46ED-86D9-7BEB20B9CB1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32428" y="5946018"/>
            <a:ext cx="445091" cy="432000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38FE331A-AA11-4065-82E0-4D8502446B94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028200" y="-1165"/>
            <a:ext cx="4773600" cy="2028162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BBDFC7F4-38AD-4DF5-9D1E-00235099EC29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20709501">
            <a:off x="6966309" y="2173468"/>
            <a:ext cx="4343848" cy="434384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9042495-B43C-440B-849D-7E253BF03A1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20934804">
            <a:off x="4066039" y="280776"/>
            <a:ext cx="4771004" cy="1325563"/>
          </a:xfrm>
        </p:spPr>
        <p:txBody>
          <a:bodyPr rtlCol="0">
            <a:noAutofit/>
          </a:bodyPr>
          <a:lstStyle>
            <a:lvl1pPr algn="ctr">
              <a:lnSpc>
                <a:spcPct val="80000"/>
              </a:lnSpc>
              <a:defRPr sz="4800" b="1"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 dirty="0"/>
              <a:t>DIATITEL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16FD84D5-1F0B-4C69-B866-12C2038C8969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1406000" y="4376226"/>
            <a:ext cx="445091" cy="432000"/>
          </a:xfrm>
          <a:prstGeom prst="rect">
            <a:avLst/>
          </a:prstGeom>
        </p:spPr>
      </p:pic>
      <p:pic>
        <p:nvPicPr>
          <p:cNvPr id="28" name="Afbeelding 27">
            <a:extLst>
              <a:ext uri="{FF2B5EF4-FFF2-40B4-BE49-F238E27FC236}">
                <a16:creationId xmlns:a16="http://schemas.microsoft.com/office/drawing/2014/main" id="{CC847A2F-5669-4A62-9E97-8056D8FC315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36254" y="3310297"/>
            <a:ext cx="445091" cy="432000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4B43BB89-2AA0-4902-B85D-FD5AADA34867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1136662" y="735430"/>
            <a:ext cx="445091" cy="432000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18225C5C-0679-4519-A2BC-F37425212CFA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5766362" y="4911535"/>
            <a:ext cx="900000" cy="1414283"/>
          </a:xfrm>
          <a:prstGeom prst="rect">
            <a:avLst/>
          </a:prstGeom>
        </p:spPr>
      </p:pic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F3A904D-5989-45BD-A05D-FE56744AF36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 rot="384605">
            <a:off x="1361561" y="2198395"/>
            <a:ext cx="4104000" cy="4104000"/>
          </a:xfrm>
          <a:solidFill>
            <a:schemeClr val="bg1"/>
          </a:solidFill>
        </p:spPr>
        <p:txBody>
          <a:bodyPr lIns="252000" tIns="252000" rIns="252000" bIns="252000" rtlCol="0" anchor="ctr" anchorCtr="0">
            <a:normAutofit/>
          </a:bodyPr>
          <a:lstStyle>
            <a:lvl1pPr marL="0" indent="0">
              <a:buNone/>
              <a:defRPr sz="1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900"/>
            </a:lvl2pPr>
            <a:lvl3pPr marL="914400" indent="0">
              <a:buNone/>
              <a:defRPr sz="1900"/>
            </a:lvl3pPr>
            <a:lvl4pPr marL="1371600" indent="0">
              <a:buNone/>
              <a:defRPr sz="1900"/>
            </a:lvl4pPr>
            <a:lvl5pPr marL="1828800" indent="0">
              <a:buNone/>
              <a:defRPr sz="1900"/>
            </a:lvl5pPr>
          </a:lstStyle>
          <a:p>
            <a:pPr lvl="0" rtl="0"/>
            <a:r>
              <a:rPr lang="nl-NL" noProof="0"/>
              <a:t>Tekststijl van het model bewerken</a:t>
            </a:r>
          </a:p>
        </p:txBody>
      </p:sp>
      <p:sp>
        <p:nvSpPr>
          <p:cNvPr id="30" name="Tijdelijke aanduiding voor tekst 3">
            <a:extLst>
              <a:ext uri="{FF2B5EF4-FFF2-40B4-BE49-F238E27FC236}">
                <a16:creationId xmlns:a16="http://schemas.microsoft.com/office/drawing/2014/main" id="{38461059-5319-4D49-85AC-02207FB5DF1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 rot="21054593">
            <a:off x="6850454" y="2079298"/>
            <a:ext cx="4104000" cy="4104000"/>
          </a:xfrm>
          <a:solidFill>
            <a:schemeClr val="bg1"/>
          </a:solidFill>
        </p:spPr>
        <p:txBody>
          <a:bodyPr lIns="252000" tIns="252000" rIns="252000" bIns="252000" rtlCol="0" anchor="ctr" anchorCtr="0">
            <a:normAutofit/>
          </a:bodyPr>
          <a:lstStyle>
            <a:lvl1pPr marL="0" indent="0">
              <a:buNone/>
              <a:defRPr sz="1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900"/>
            </a:lvl2pPr>
            <a:lvl3pPr marL="914400" indent="0">
              <a:buNone/>
              <a:defRPr sz="1900"/>
            </a:lvl3pPr>
            <a:lvl4pPr marL="1371600" indent="0">
              <a:buNone/>
              <a:defRPr sz="1900"/>
            </a:lvl4pPr>
            <a:lvl5pPr marL="1828800" indent="0">
              <a:buNone/>
              <a:defRPr sz="1900"/>
            </a:lvl5pPr>
          </a:lstStyle>
          <a:p>
            <a:pPr lvl="0" rtl="0"/>
            <a:r>
              <a:rPr lang="nl-NL" noProof="0"/>
              <a:t>Tekststijl van het model bewerken</a:t>
            </a:r>
          </a:p>
        </p:txBody>
      </p:sp>
      <p:pic>
        <p:nvPicPr>
          <p:cNvPr id="31" name="Afbeelding 30">
            <a:extLst>
              <a:ext uri="{FF2B5EF4-FFF2-40B4-BE49-F238E27FC236}">
                <a16:creationId xmlns:a16="http://schemas.microsoft.com/office/drawing/2014/main" id="{0B65324B-93FE-4504-B3A8-08F929CCC5E2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939526" y="1070677"/>
            <a:ext cx="2880000" cy="900793"/>
          </a:xfrm>
          <a:prstGeom prst="rect">
            <a:avLst/>
          </a:prstGeom>
        </p:spPr>
      </p:pic>
      <p:pic>
        <p:nvPicPr>
          <p:cNvPr id="32" name="Afbeelding 31">
            <a:extLst>
              <a:ext uri="{FF2B5EF4-FFF2-40B4-BE49-F238E27FC236}">
                <a16:creationId xmlns:a16="http://schemas.microsoft.com/office/drawing/2014/main" id="{3ABBFCFC-4524-461B-83BE-F813B41D0D29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867901" y="880617"/>
            <a:ext cx="2905200" cy="1040290"/>
          </a:xfrm>
          <a:prstGeom prst="rect">
            <a:avLst/>
          </a:prstGeom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id="{CECBBAAE-5447-4450-9F8A-8F0F319E83AA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7975383" y="844426"/>
            <a:ext cx="2916000" cy="1141043"/>
          </a:xfrm>
          <a:prstGeom prst="rect">
            <a:avLst/>
          </a:prstGeom>
        </p:spPr>
      </p:pic>
      <p:sp>
        <p:nvSpPr>
          <p:cNvPr id="34" name="Tijdelijke aanduiding voor tekst 24">
            <a:extLst>
              <a:ext uri="{FF2B5EF4-FFF2-40B4-BE49-F238E27FC236}">
                <a16:creationId xmlns:a16="http://schemas.microsoft.com/office/drawing/2014/main" id="{D5F2562C-B3BB-4D06-9102-D8D285CCF4E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 rot="413385">
            <a:off x="894667" y="1177471"/>
            <a:ext cx="2838450" cy="617124"/>
          </a:xfrm>
        </p:spPr>
        <p:txBody>
          <a:bodyPr rtlCol="0">
            <a:noAutofit/>
          </a:bodyPr>
          <a:lstStyle>
            <a:lvl1pPr marL="0" indent="0" algn="ctr">
              <a:buNone/>
              <a:defRPr sz="3000" b="1">
                <a:solidFill>
                  <a:schemeClr val="tx2"/>
                </a:solidFill>
              </a:defRPr>
            </a:lvl1pPr>
            <a:lvl2pPr algn="ctr">
              <a:defRPr sz="3000" b="1">
                <a:solidFill>
                  <a:schemeClr val="bg1"/>
                </a:solidFill>
              </a:defRPr>
            </a:lvl2pPr>
            <a:lvl3pPr algn="ctr">
              <a:defRPr sz="3000" b="1">
                <a:solidFill>
                  <a:schemeClr val="bg1"/>
                </a:solidFill>
              </a:defRPr>
            </a:lvl3pPr>
            <a:lvl4pPr algn="ctr">
              <a:defRPr sz="3000" b="1">
                <a:solidFill>
                  <a:schemeClr val="bg1"/>
                </a:solidFill>
              </a:defRPr>
            </a:lvl4pPr>
            <a:lvl5pPr algn="ctr">
              <a:defRPr sz="3000" b="1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nl-NL" noProof="0" dirty="0"/>
              <a:t>Ondertitel 01</a:t>
            </a:r>
          </a:p>
        </p:txBody>
      </p:sp>
      <p:pic>
        <p:nvPicPr>
          <p:cNvPr id="35" name="Afbeelding 34">
            <a:extLst>
              <a:ext uri="{FF2B5EF4-FFF2-40B4-BE49-F238E27FC236}">
                <a16:creationId xmlns:a16="http://schemas.microsoft.com/office/drawing/2014/main" id="{38E2C03D-2794-4253-80FE-D73C1934140F}"/>
              </a:ext>
            </a:extLst>
          </p:cNvPr>
          <p:cNvPicPr>
            <a:picLocks noChangeAspect="1"/>
          </p:cNvPicPr>
          <p:nvPr userDrawn="1"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7832748" y="751542"/>
            <a:ext cx="2919600" cy="1155146"/>
          </a:xfrm>
          <a:prstGeom prst="rect">
            <a:avLst/>
          </a:prstGeom>
        </p:spPr>
      </p:pic>
      <p:sp>
        <p:nvSpPr>
          <p:cNvPr id="36" name="Tijdelijke aanduiding voor tekst 24">
            <a:extLst>
              <a:ext uri="{FF2B5EF4-FFF2-40B4-BE49-F238E27FC236}">
                <a16:creationId xmlns:a16="http://schemas.microsoft.com/office/drawing/2014/main" id="{4DE524DD-7345-475B-8C6C-4ECAE7BBEDF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 rot="21154157">
            <a:off x="7897221" y="1119345"/>
            <a:ext cx="2838450" cy="617124"/>
          </a:xfrm>
        </p:spPr>
        <p:txBody>
          <a:bodyPr rtlCol="0">
            <a:noAutofit/>
          </a:bodyPr>
          <a:lstStyle>
            <a:lvl1pPr marL="0" indent="0" algn="ctr">
              <a:buNone/>
              <a:defRPr sz="3000" b="1">
                <a:solidFill>
                  <a:schemeClr val="tx2"/>
                </a:solidFill>
              </a:defRPr>
            </a:lvl1pPr>
            <a:lvl2pPr algn="ctr">
              <a:defRPr sz="3000" b="1">
                <a:solidFill>
                  <a:schemeClr val="bg1"/>
                </a:solidFill>
              </a:defRPr>
            </a:lvl2pPr>
            <a:lvl3pPr algn="ctr">
              <a:defRPr sz="3000" b="1">
                <a:solidFill>
                  <a:schemeClr val="bg1"/>
                </a:solidFill>
              </a:defRPr>
            </a:lvl3pPr>
            <a:lvl4pPr algn="ctr">
              <a:defRPr sz="3000" b="1">
                <a:solidFill>
                  <a:schemeClr val="bg1"/>
                </a:solidFill>
              </a:defRPr>
            </a:lvl4pPr>
            <a:lvl5pPr algn="ctr">
              <a:defRPr sz="3000" b="1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nl-NL" noProof="0" dirty="0"/>
              <a:t>Ondertitel 02</a:t>
            </a:r>
          </a:p>
        </p:txBody>
      </p:sp>
      <p:pic>
        <p:nvPicPr>
          <p:cNvPr id="37" name="Afbeelding 36">
            <a:extLst>
              <a:ext uri="{FF2B5EF4-FFF2-40B4-BE49-F238E27FC236}">
                <a16:creationId xmlns:a16="http://schemas.microsoft.com/office/drawing/2014/main" id="{F42C2CDD-1627-4272-9E00-84431404670E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90161" y="2514423"/>
            <a:ext cx="445091" cy="432000"/>
          </a:xfrm>
          <a:prstGeom prst="rect">
            <a:avLst/>
          </a:prstGeom>
        </p:spPr>
      </p:pic>
      <p:pic>
        <p:nvPicPr>
          <p:cNvPr id="38" name="Afbeelding 37">
            <a:extLst>
              <a:ext uri="{FF2B5EF4-FFF2-40B4-BE49-F238E27FC236}">
                <a16:creationId xmlns:a16="http://schemas.microsoft.com/office/drawing/2014/main" id="{E5E1C32F-A41E-4430-8EFA-5335546388E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30756" y="1764102"/>
            <a:ext cx="445091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007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dr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06E48C54-2BB4-49BD-A261-146616CB3A8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51576" y="61257"/>
            <a:ext cx="4966277" cy="2394000"/>
          </a:xfrm>
          <a:prstGeom prst="rect">
            <a:avLst/>
          </a:prstGeom>
        </p:spPr>
      </p:pic>
      <p:pic>
        <p:nvPicPr>
          <p:cNvPr id="14" name="Afbeelding 13">
            <a:extLst>
              <a:ext uri="{FF2B5EF4-FFF2-40B4-BE49-F238E27FC236}">
                <a16:creationId xmlns:a16="http://schemas.microsoft.com/office/drawing/2014/main" id="{147868C3-81E2-4A84-B19E-E56B99DDE99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406000" y="6162018"/>
            <a:ext cx="352800" cy="327600"/>
          </a:xfrm>
          <a:prstGeom prst="rect">
            <a:avLst/>
          </a:prstGeom>
        </p:spPr>
      </p:pic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4463C7F-0BBE-4574-9B8C-78B70956E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C6CE3E5-0223-4853-9C86-64C7A4ED7BD8}" type="slidenum">
              <a:rPr lang="nl-NL" noProof="0" smtClean="0"/>
              <a:t>‹nr.›</a:t>
            </a:fld>
            <a:endParaRPr lang="nl-NL" noProof="0" dirty="0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8DEE29E6-8E44-40CC-BE66-4117F07014F3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060171" y="503346"/>
            <a:ext cx="445091" cy="432000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4D76D187-7644-46ED-86D9-7BEB20B9CB1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03452" y="6153535"/>
            <a:ext cx="445091" cy="432000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29DBB067-92E7-4677-A519-74B52625B267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631277" y="5929747"/>
            <a:ext cx="445091" cy="432000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3E5FCF64-EBFF-42DA-A64E-C4FE4E5AF841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9373880" y="5572441"/>
            <a:ext cx="1315382" cy="900000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CDE3E08D-783F-43E6-B668-89C1FC2F81D8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914297" y="23142"/>
            <a:ext cx="4914000" cy="21966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9042495-B43C-440B-849D-7E253BF03A1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690322">
            <a:off x="3992408" y="415838"/>
            <a:ext cx="4719232" cy="1325563"/>
          </a:xfrm>
        </p:spPr>
        <p:txBody>
          <a:bodyPr rtlCol="0">
            <a:noAutofit/>
          </a:bodyPr>
          <a:lstStyle>
            <a:lvl1pPr algn="ctr">
              <a:defRPr sz="4800" b="1"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 dirty="0"/>
              <a:t>DIATITEL</a:t>
            </a:r>
          </a:p>
        </p:txBody>
      </p:sp>
      <p:pic>
        <p:nvPicPr>
          <p:cNvPr id="34" name="Afbeelding 33">
            <a:extLst>
              <a:ext uri="{FF2B5EF4-FFF2-40B4-BE49-F238E27FC236}">
                <a16:creationId xmlns:a16="http://schemas.microsoft.com/office/drawing/2014/main" id="{EEF9453B-EAB5-4A4B-A2DC-2C348E8217E2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 rot="20858965">
            <a:off x="4652931" y="3002889"/>
            <a:ext cx="3415647" cy="3415647"/>
          </a:xfrm>
          <a:prstGeom prst="rect">
            <a:avLst/>
          </a:prstGeom>
        </p:spPr>
      </p:pic>
      <p:sp>
        <p:nvSpPr>
          <p:cNvPr id="35" name="Tijdelijke aanduiding voor afbeelding 18">
            <a:extLst>
              <a:ext uri="{FF2B5EF4-FFF2-40B4-BE49-F238E27FC236}">
                <a16:creationId xmlns:a16="http://schemas.microsoft.com/office/drawing/2014/main" id="{A23D036F-A4CB-4633-BB29-736D66F265D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 rot="21239112">
            <a:off x="4568041" y="2971201"/>
            <a:ext cx="3101135" cy="3101135"/>
          </a:xfrm>
          <a:ln w="133350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pic>
        <p:nvPicPr>
          <p:cNvPr id="36" name="Afbeelding 35">
            <a:extLst>
              <a:ext uri="{FF2B5EF4-FFF2-40B4-BE49-F238E27FC236}">
                <a16:creationId xmlns:a16="http://schemas.microsoft.com/office/drawing/2014/main" id="{B963E77E-81B0-4112-9E69-2702F1B595C8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757646" y="2271544"/>
            <a:ext cx="3415647" cy="3415647"/>
          </a:xfrm>
          <a:prstGeom prst="rect">
            <a:avLst/>
          </a:prstGeom>
        </p:spPr>
      </p:pic>
      <p:sp>
        <p:nvSpPr>
          <p:cNvPr id="37" name="Tijdelijke aanduiding voor afbeelding 18">
            <a:extLst>
              <a:ext uri="{FF2B5EF4-FFF2-40B4-BE49-F238E27FC236}">
                <a16:creationId xmlns:a16="http://schemas.microsoft.com/office/drawing/2014/main" id="{91B85E9D-8013-47EA-899B-644506C8FA4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 rot="380147">
            <a:off x="704840" y="2191730"/>
            <a:ext cx="3101135" cy="3101135"/>
          </a:xfrm>
          <a:ln w="133350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pic>
        <p:nvPicPr>
          <p:cNvPr id="40" name="Afbeelding 39">
            <a:extLst>
              <a:ext uri="{FF2B5EF4-FFF2-40B4-BE49-F238E27FC236}">
                <a16:creationId xmlns:a16="http://schemas.microsoft.com/office/drawing/2014/main" id="{82D76515-C894-48EB-968F-542CB0B2BD2A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 rot="20882225">
            <a:off x="8294442" y="2081814"/>
            <a:ext cx="3415647" cy="3415647"/>
          </a:xfrm>
          <a:prstGeom prst="rect">
            <a:avLst/>
          </a:prstGeom>
        </p:spPr>
      </p:pic>
      <p:sp>
        <p:nvSpPr>
          <p:cNvPr id="41" name="Tijdelijke aanduiding voor afbeelding 18">
            <a:extLst>
              <a:ext uri="{FF2B5EF4-FFF2-40B4-BE49-F238E27FC236}">
                <a16:creationId xmlns:a16="http://schemas.microsoft.com/office/drawing/2014/main" id="{DBCA6335-F45C-4EE3-93EF-BE41903B047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 rot="21262372">
            <a:off x="8209552" y="2002000"/>
            <a:ext cx="3101135" cy="3101135"/>
          </a:xfrm>
          <a:ln w="133350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pic>
        <p:nvPicPr>
          <p:cNvPr id="21" name="Afbeelding 20">
            <a:extLst>
              <a:ext uri="{FF2B5EF4-FFF2-40B4-BE49-F238E27FC236}">
                <a16:creationId xmlns:a16="http://schemas.microsoft.com/office/drawing/2014/main" id="{1DDF4940-315C-4B96-9958-0CB53BD30E1A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589614" y="1155244"/>
            <a:ext cx="2532798" cy="79219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8EBC3272-D75C-49EA-822E-BBE921FF97DA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516941" y="981742"/>
            <a:ext cx="2554960" cy="914877"/>
          </a:xfrm>
          <a:prstGeom prst="rect">
            <a:avLst/>
          </a:prstGeom>
        </p:spPr>
      </p:pic>
      <p:sp>
        <p:nvSpPr>
          <p:cNvPr id="23" name="Tijdelijke aanduiding voor tekst 24">
            <a:extLst>
              <a:ext uri="{FF2B5EF4-FFF2-40B4-BE49-F238E27FC236}">
                <a16:creationId xmlns:a16="http://schemas.microsoft.com/office/drawing/2014/main" id="{29D87CB6-8FE7-467D-A726-420A27BD1B9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 rot="413385">
            <a:off x="546309" y="1218982"/>
            <a:ext cx="2496257" cy="542726"/>
          </a:xfrm>
        </p:spPr>
        <p:txBody>
          <a:bodyPr rtlCol="0">
            <a:noAutofit/>
          </a:bodyPr>
          <a:lstStyle>
            <a:lvl1pPr marL="0" indent="0" algn="ctr">
              <a:buNone/>
              <a:defRPr sz="3000" b="1">
                <a:solidFill>
                  <a:schemeClr val="tx2"/>
                </a:solidFill>
              </a:defRPr>
            </a:lvl1pPr>
            <a:lvl2pPr algn="ctr">
              <a:defRPr sz="3000" b="1">
                <a:solidFill>
                  <a:schemeClr val="bg1"/>
                </a:solidFill>
              </a:defRPr>
            </a:lvl2pPr>
            <a:lvl3pPr algn="ctr">
              <a:defRPr sz="3000" b="1">
                <a:solidFill>
                  <a:schemeClr val="bg1"/>
                </a:solidFill>
              </a:defRPr>
            </a:lvl3pPr>
            <a:lvl4pPr algn="ctr">
              <a:defRPr sz="3000" b="1">
                <a:solidFill>
                  <a:schemeClr val="bg1"/>
                </a:solidFill>
              </a:defRPr>
            </a:lvl4pPr>
            <a:lvl5pPr algn="ctr">
              <a:defRPr sz="3000" b="1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nl-NL" noProof="0" dirty="0"/>
              <a:t>Ondertitel 01</a:t>
            </a:r>
          </a:p>
        </p:txBody>
      </p:sp>
      <p:pic>
        <p:nvPicPr>
          <p:cNvPr id="25" name="Afbeelding 24">
            <a:extLst>
              <a:ext uri="{FF2B5EF4-FFF2-40B4-BE49-F238E27FC236}">
                <a16:creationId xmlns:a16="http://schemas.microsoft.com/office/drawing/2014/main" id="{09B6DD1C-1EBB-4683-BF4F-43091F75011D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 rot="20860951">
            <a:off x="4700591" y="2023989"/>
            <a:ext cx="2532798" cy="792197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90F04BB6-9395-4CF0-9898-7EF44C9A5F65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 rot="20860951">
            <a:off x="4627918" y="1850487"/>
            <a:ext cx="2554960" cy="914877"/>
          </a:xfrm>
          <a:prstGeom prst="rect">
            <a:avLst/>
          </a:prstGeom>
        </p:spPr>
      </p:pic>
      <p:sp>
        <p:nvSpPr>
          <p:cNvPr id="30" name="Tijdelijke aanduiding voor tekst 24">
            <a:extLst>
              <a:ext uri="{FF2B5EF4-FFF2-40B4-BE49-F238E27FC236}">
                <a16:creationId xmlns:a16="http://schemas.microsoft.com/office/drawing/2014/main" id="{BA1E34EF-540F-48AF-86CA-ABB3823D7DF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 rot="21274336">
            <a:off x="4657286" y="2087727"/>
            <a:ext cx="2496257" cy="542726"/>
          </a:xfrm>
        </p:spPr>
        <p:txBody>
          <a:bodyPr rtlCol="0">
            <a:noAutofit/>
          </a:bodyPr>
          <a:lstStyle>
            <a:lvl1pPr marL="0" indent="0" algn="ctr">
              <a:buNone/>
              <a:defRPr sz="3000" b="1">
                <a:solidFill>
                  <a:schemeClr val="tx2"/>
                </a:solidFill>
              </a:defRPr>
            </a:lvl1pPr>
            <a:lvl2pPr algn="ctr">
              <a:defRPr sz="3000" b="1">
                <a:solidFill>
                  <a:schemeClr val="bg1"/>
                </a:solidFill>
              </a:defRPr>
            </a:lvl2pPr>
            <a:lvl3pPr algn="ctr">
              <a:defRPr sz="3000" b="1">
                <a:solidFill>
                  <a:schemeClr val="bg1"/>
                </a:solidFill>
              </a:defRPr>
            </a:lvl3pPr>
            <a:lvl4pPr algn="ctr">
              <a:defRPr sz="3000" b="1">
                <a:solidFill>
                  <a:schemeClr val="bg1"/>
                </a:solidFill>
              </a:defRPr>
            </a:lvl4pPr>
            <a:lvl5pPr algn="ctr">
              <a:defRPr sz="3000" b="1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nl-NL" noProof="0" dirty="0"/>
              <a:t>Ondertitel 02</a:t>
            </a:r>
          </a:p>
        </p:txBody>
      </p:sp>
      <p:pic>
        <p:nvPicPr>
          <p:cNvPr id="31" name="Afbeelding 30">
            <a:extLst>
              <a:ext uri="{FF2B5EF4-FFF2-40B4-BE49-F238E27FC236}">
                <a16:creationId xmlns:a16="http://schemas.microsoft.com/office/drawing/2014/main" id="{528E482C-1851-45A1-AD42-9D86D443E868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 rot="20810727">
            <a:off x="9250019" y="905587"/>
            <a:ext cx="2532798" cy="792197"/>
          </a:xfrm>
          <a:prstGeom prst="rect">
            <a:avLst/>
          </a:prstGeom>
        </p:spPr>
      </p:pic>
      <p:pic>
        <p:nvPicPr>
          <p:cNvPr id="32" name="Afbeelding 31">
            <a:extLst>
              <a:ext uri="{FF2B5EF4-FFF2-40B4-BE49-F238E27FC236}">
                <a16:creationId xmlns:a16="http://schemas.microsoft.com/office/drawing/2014/main" id="{DD6C8914-6D14-4274-BBAA-AEFD2FDAA6FA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 rot="20810727">
            <a:off x="9177346" y="732085"/>
            <a:ext cx="2554960" cy="914877"/>
          </a:xfrm>
          <a:prstGeom prst="rect">
            <a:avLst/>
          </a:prstGeom>
        </p:spPr>
      </p:pic>
      <p:sp>
        <p:nvSpPr>
          <p:cNvPr id="33" name="Tijdelijke aanduiding voor tekst 24">
            <a:extLst>
              <a:ext uri="{FF2B5EF4-FFF2-40B4-BE49-F238E27FC236}">
                <a16:creationId xmlns:a16="http://schemas.microsoft.com/office/drawing/2014/main" id="{B08CDA60-3729-42F7-8AFC-BBF85D674E6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 rot="21224112">
            <a:off x="9206714" y="969325"/>
            <a:ext cx="2496257" cy="542726"/>
          </a:xfrm>
        </p:spPr>
        <p:txBody>
          <a:bodyPr rtlCol="0">
            <a:noAutofit/>
          </a:bodyPr>
          <a:lstStyle>
            <a:lvl1pPr marL="0" indent="0" algn="ctr">
              <a:buNone/>
              <a:defRPr sz="3000" b="1">
                <a:solidFill>
                  <a:schemeClr val="tx2"/>
                </a:solidFill>
              </a:defRPr>
            </a:lvl1pPr>
            <a:lvl2pPr algn="ctr">
              <a:defRPr sz="3000" b="1">
                <a:solidFill>
                  <a:schemeClr val="bg1"/>
                </a:solidFill>
              </a:defRPr>
            </a:lvl2pPr>
            <a:lvl3pPr algn="ctr">
              <a:defRPr sz="3000" b="1">
                <a:solidFill>
                  <a:schemeClr val="bg1"/>
                </a:solidFill>
              </a:defRPr>
            </a:lvl3pPr>
            <a:lvl4pPr algn="ctr">
              <a:defRPr sz="3000" b="1">
                <a:solidFill>
                  <a:schemeClr val="bg1"/>
                </a:solidFill>
              </a:defRPr>
            </a:lvl4pPr>
            <a:lvl5pPr algn="ctr">
              <a:defRPr sz="3000" b="1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nl-NL" noProof="0" dirty="0"/>
              <a:t>Ondertitel 03</a:t>
            </a:r>
          </a:p>
        </p:txBody>
      </p:sp>
    </p:spTree>
    <p:extLst>
      <p:ext uri="{BB962C8B-B14F-4D97-AF65-F5344CB8AC3E}">
        <p14:creationId xmlns:p14="http://schemas.microsoft.com/office/powerpoint/2010/main" val="3200617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v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Afbeelding 30">
            <a:extLst>
              <a:ext uri="{FF2B5EF4-FFF2-40B4-BE49-F238E27FC236}">
                <a16:creationId xmlns:a16="http://schemas.microsoft.com/office/drawing/2014/main" id="{B648EEBC-E2B3-460F-9ACB-93A00A56425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0572584">
            <a:off x="4883710" y="2453441"/>
            <a:ext cx="3538150" cy="3538150"/>
          </a:xfrm>
          <a:prstGeom prst="rect">
            <a:avLst/>
          </a:prstGeom>
        </p:spPr>
      </p:pic>
      <p:sp>
        <p:nvSpPr>
          <p:cNvPr id="32" name="Tijdelijke aanduiding voor afbeelding 18">
            <a:extLst>
              <a:ext uri="{FF2B5EF4-FFF2-40B4-BE49-F238E27FC236}">
                <a16:creationId xmlns:a16="http://schemas.microsoft.com/office/drawing/2014/main" id="{7E2B4FE0-FFAD-4B79-83E0-C510BE9F650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 rot="20952731">
            <a:off x="4805521" y="2438242"/>
            <a:ext cx="3212357" cy="3212357"/>
          </a:xfrm>
          <a:ln w="155575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6B288B7D-1952-41DC-A224-99096062A0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0182" y="1167430"/>
            <a:ext cx="2609704" cy="2609704"/>
          </a:xfrm>
          <a:prstGeom prst="rect">
            <a:avLst/>
          </a:prstGeom>
        </p:spPr>
      </p:pic>
      <p:sp>
        <p:nvSpPr>
          <p:cNvPr id="13" name="Tijdelijke aanduiding voor afbeelding 18">
            <a:extLst>
              <a:ext uri="{FF2B5EF4-FFF2-40B4-BE49-F238E27FC236}">
                <a16:creationId xmlns:a16="http://schemas.microsoft.com/office/drawing/2014/main" id="{A3D6A39E-7E3F-497D-9C39-2A588E6B887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 rot="380147">
            <a:off x="926407" y="1080544"/>
            <a:ext cx="2369403" cy="2369403"/>
          </a:xfrm>
          <a:ln w="155575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147868C3-81E2-4A84-B19E-E56B99DDE99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406000" y="6162018"/>
            <a:ext cx="352800" cy="327600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01FE2C92-F4DE-451C-BEE6-AFB977658B3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972911" y="17382"/>
            <a:ext cx="5022903" cy="2118958"/>
          </a:xfrm>
          <a:prstGeom prst="rect">
            <a:avLst/>
          </a:prstGeom>
        </p:spPr>
      </p:pic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4463C7F-0BBE-4574-9B8C-78B70956E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C6CE3E5-0223-4853-9C86-64C7A4ED7BD8}" type="slidenum">
              <a:rPr lang="nl-NL" noProof="0" smtClean="0"/>
              <a:t>‹nr.›</a:t>
            </a:fld>
            <a:endParaRPr lang="nl-NL" noProof="0" dirty="0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8DEE29E6-8E44-40CC-BE66-4117F07014F3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727163" y="2858595"/>
            <a:ext cx="445091" cy="432000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4D76D187-7644-46ED-86D9-7BEB20B9CB19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32428" y="5946018"/>
            <a:ext cx="445091" cy="432000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29DBB067-92E7-4677-A519-74B52625B267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30756" y="1764102"/>
            <a:ext cx="445091" cy="432000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38FE331A-AA11-4065-82E0-4D8502446B9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822337" y="-1165"/>
            <a:ext cx="4979463" cy="2028162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9042495-B43C-440B-849D-7E253BF03A1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20934804">
            <a:off x="3901392" y="281394"/>
            <a:ext cx="4851589" cy="1325563"/>
          </a:xfrm>
        </p:spPr>
        <p:txBody>
          <a:bodyPr rtlCol="0">
            <a:noAutofit/>
          </a:bodyPr>
          <a:lstStyle>
            <a:lvl1pPr algn="ctr">
              <a:defRPr sz="4800" b="1"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 dirty="0"/>
              <a:t>DIATITEL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16FD84D5-1F0B-4C69-B866-12C2038C896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406000" y="4376226"/>
            <a:ext cx="445091" cy="432000"/>
          </a:xfrm>
          <a:prstGeom prst="rect">
            <a:avLst/>
          </a:prstGeom>
        </p:spPr>
      </p:pic>
      <p:pic>
        <p:nvPicPr>
          <p:cNvPr id="28" name="Afbeelding 27">
            <a:extLst>
              <a:ext uri="{FF2B5EF4-FFF2-40B4-BE49-F238E27FC236}">
                <a16:creationId xmlns:a16="http://schemas.microsoft.com/office/drawing/2014/main" id="{CC847A2F-5669-4A62-9E97-8056D8FC3159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816950" y="854224"/>
            <a:ext cx="445091" cy="432000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4B43BB89-2AA0-4902-B85D-FD5AADA34867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1136662" y="735430"/>
            <a:ext cx="445091" cy="432000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D292829B-392D-4967-84B0-4139A53DE29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92451" y="4083599"/>
            <a:ext cx="2609704" cy="2609704"/>
          </a:xfrm>
          <a:prstGeom prst="rect">
            <a:avLst/>
          </a:prstGeom>
        </p:spPr>
      </p:pic>
      <p:sp>
        <p:nvSpPr>
          <p:cNvPr id="30" name="Tijdelijke aanduiding voor afbeelding 18">
            <a:extLst>
              <a:ext uri="{FF2B5EF4-FFF2-40B4-BE49-F238E27FC236}">
                <a16:creationId xmlns:a16="http://schemas.microsoft.com/office/drawing/2014/main" id="{8C0C41CB-E3C0-4350-A330-4A707B23D46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 rot="380147">
            <a:off x="1358676" y="3996713"/>
            <a:ext cx="2369403" cy="2369403"/>
          </a:xfrm>
          <a:ln w="155575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pic>
        <p:nvPicPr>
          <p:cNvPr id="33" name="Afbeelding 32">
            <a:extLst>
              <a:ext uri="{FF2B5EF4-FFF2-40B4-BE49-F238E27FC236}">
                <a16:creationId xmlns:a16="http://schemas.microsoft.com/office/drawing/2014/main" id="{F2A5D59B-B0CD-4CDB-991A-8BD8A7573C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0385422">
            <a:off x="8854980" y="2114947"/>
            <a:ext cx="2609704" cy="2609704"/>
          </a:xfrm>
          <a:prstGeom prst="rect">
            <a:avLst/>
          </a:prstGeom>
        </p:spPr>
      </p:pic>
      <p:sp>
        <p:nvSpPr>
          <p:cNvPr id="34" name="Tijdelijke aanduiding voor afbeelding 18">
            <a:extLst>
              <a:ext uri="{FF2B5EF4-FFF2-40B4-BE49-F238E27FC236}">
                <a16:creationId xmlns:a16="http://schemas.microsoft.com/office/drawing/2014/main" id="{239C034F-7BBB-474F-99A5-5E5E1D8DFF92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 rot="20765569">
            <a:off x="8821205" y="2028061"/>
            <a:ext cx="2369403" cy="2369403"/>
          </a:xfrm>
          <a:ln w="155575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pic>
        <p:nvPicPr>
          <p:cNvPr id="35" name="Afbeelding 34">
            <a:extLst>
              <a:ext uri="{FF2B5EF4-FFF2-40B4-BE49-F238E27FC236}">
                <a16:creationId xmlns:a16="http://schemas.microsoft.com/office/drawing/2014/main" id="{1AA2C9C9-ADDF-463C-A756-8AC76B307978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 rot="20080827">
            <a:off x="3986289" y="5177048"/>
            <a:ext cx="900000" cy="1414283"/>
          </a:xfrm>
          <a:prstGeom prst="rect">
            <a:avLst/>
          </a:prstGeom>
        </p:spPr>
      </p:pic>
      <p:grpSp>
        <p:nvGrpSpPr>
          <p:cNvPr id="22" name="Groep 21">
            <a:extLst>
              <a:ext uri="{FF2B5EF4-FFF2-40B4-BE49-F238E27FC236}">
                <a16:creationId xmlns:a16="http://schemas.microsoft.com/office/drawing/2014/main" id="{A783F73A-FAD9-485B-AEF2-257165EDCA1D}"/>
              </a:ext>
            </a:extLst>
          </p:cNvPr>
          <p:cNvGrpSpPr/>
          <p:nvPr userDrawn="1"/>
        </p:nvGrpSpPr>
        <p:grpSpPr>
          <a:xfrm rot="5118701">
            <a:off x="9533617" y="4909868"/>
            <a:ext cx="1247761" cy="1524602"/>
            <a:chOff x="1186047" y="1003914"/>
            <a:chExt cx="1491263" cy="1822130"/>
          </a:xfrm>
        </p:grpSpPr>
        <p:pic>
          <p:nvPicPr>
            <p:cNvPr id="23" name="Afbeelding 22">
              <a:extLst>
                <a:ext uri="{FF2B5EF4-FFF2-40B4-BE49-F238E27FC236}">
                  <a16:creationId xmlns:a16="http://schemas.microsoft.com/office/drawing/2014/main" id="{D03443B8-72F6-4DB4-B411-4F48797F730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1411229" y="1003914"/>
              <a:ext cx="259200" cy="583200"/>
            </a:xfrm>
            <a:prstGeom prst="rect">
              <a:avLst/>
            </a:prstGeom>
          </p:spPr>
        </p:pic>
        <p:pic>
          <p:nvPicPr>
            <p:cNvPr id="25" name="Afbeelding 24">
              <a:extLst>
                <a:ext uri="{FF2B5EF4-FFF2-40B4-BE49-F238E27FC236}">
                  <a16:creationId xmlns:a16="http://schemas.microsoft.com/office/drawing/2014/main" id="{579A39C7-9531-47B9-9E04-34417B9C16F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tretch>
              <a:fillRect/>
            </a:stretch>
          </p:blipFill>
          <p:spPr>
            <a:xfrm>
              <a:off x="1670429" y="1071784"/>
              <a:ext cx="290763" cy="543600"/>
            </a:xfrm>
            <a:prstGeom prst="rect">
              <a:avLst/>
            </a:prstGeom>
          </p:spPr>
        </p:pic>
        <p:pic>
          <p:nvPicPr>
            <p:cNvPr id="26" name="Afbeelding 25">
              <a:extLst>
                <a:ext uri="{FF2B5EF4-FFF2-40B4-BE49-F238E27FC236}">
                  <a16:creationId xmlns:a16="http://schemas.microsoft.com/office/drawing/2014/main" id="{39C38E06-9300-4CAB-AEDE-51B9D776CC2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p:blipFill>
          <p:spPr>
            <a:xfrm>
              <a:off x="1186047" y="1168984"/>
              <a:ext cx="484663" cy="446400"/>
            </a:xfrm>
            <a:prstGeom prst="rect">
              <a:avLst/>
            </a:prstGeom>
          </p:spPr>
        </p:pic>
        <p:pic>
          <p:nvPicPr>
            <p:cNvPr id="36" name="Afbeelding 35">
              <a:extLst>
                <a:ext uri="{FF2B5EF4-FFF2-40B4-BE49-F238E27FC236}">
                  <a16:creationId xmlns:a16="http://schemas.microsoft.com/office/drawing/2014/main" id="{E5CADABB-3A87-4000-8B9E-B8ABE9B819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>
              <a:extLs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tretch>
              <a:fillRect/>
            </a:stretch>
          </p:blipFill>
          <p:spPr>
            <a:xfrm>
              <a:off x="1581204" y="1422044"/>
              <a:ext cx="1096106" cy="1404000"/>
            </a:xfrm>
            <a:prstGeom prst="rect">
              <a:avLst/>
            </a:prstGeom>
          </p:spPr>
        </p:pic>
        <p:pic>
          <p:nvPicPr>
            <p:cNvPr id="37" name="Afbeelding 36">
              <a:extLst>
                <a:ext uri="{FF2B5EF4-FFF2-40B4-BE49-F238E27FC236}">
                  <a16:creationId xmlns:a16="http://schemas.microsoft.com/office/drawing/2014/main" id="{1F6FE616-E36F-4414-907F-3C950E69BE5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6">
              <a:extLst>
                <a:ext uri="{96DAC541-7B7A-43D3-8B79-37D633B846F1}">
                  <asvg:svgBlip xmlns:asvg="http://schemas.microsoft.com/office/drawing/2016/SVG/main" r:embed="rId27"/>
                </a:ext>
              </a:extLst>
            </a:blip>
            <a:stretch>
              <a:fillRect/>
            </a:stretch>
          </p:blipFill>
          <p:spPr>
            <a:xfrm>
              <a:off x="1637577" y="1505779"/>
              <a:ext cx="867600" cy="122484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76892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vier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06E48C54-2BB4-49BD-A261-146616CB3A8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98468" y="72980"/>
            <a:ext cx="5116214" cy="2394000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CDE3E08D-783F-43E6-B668-89C1FC2F81D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914296" y="23142"/>
            <a:ext cx="5062359" cy="2196698"/>
          </a:xfrm>
          <a:prstGeom prst="rect">
            <a:avLst/>
          </a:prstGeom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63223807-CC74-4D48-A03D-E448375EDFC5}"/>
              </a:ext>
            </a:extLst>
          </p:cNvPr>
          <p:cNvSpPr/>
          <p:nvPr userDrawn="1"/>
        </p:nvSpPr>
        <p:spPr>
          <a:xfrm rot="21362878">
            <a:off x="4764732" y="2016837"/>
            <a:ext cx="2997679" cy="4554917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 dirty="0"/>
          </a:p>
        </p:txBody>
      </p:sp>
      <p:pic>
        <p:nvPicPr>
          <p:cNvPr id="34" name="Afbeelding 33">
            <a:extLst>
              <a:ext uri="{FF2B5EF4-FFF2-40B4-BE49-F238E27FC236}">
                <a16:creationId xmlns:a16="http://schemas.microsoft.com/office/drawing/2014/main" id="{EEF9453B-EAB5-4A4B-A2DC-2C348E8217E2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20858965">
            <a:off x="1394169" y="3879413"/>
            <a:ext cx="2721110" cy="2721110"/>
          </a:xfrm>
          <a:prstGeom prst="rect">
            <a:avLst/>
          </a:prstGeom>
        </p:spPr>
      </p:pic>
      <p:sp>
        <p:nvSpPr>
          <p:cNvPr id="35" name="Tijdelijke aanduiding voor afbeelding 18">
            <a:extLst>
              <a:ext uri="{FF2B5EF4-FFF2-40B4-BE49-F238E27FC236}">
                <a16:creationId xmlns:a16="http://schemas.microsoft.com/office/drawing/2014/main" id="{A23D036F-A4CB-4633-BB29-736D66F265D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 rot="21239112">
            <a:off x="1344218" y="3772047"/>
            <a:ext cx="2470551" cy="2470551"/>
          </a:xfrm>
          <a:ln w="133350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147868C3-81E2-4A84-B19E-E56B99DDE994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406000" y="6162018"/>
            <a:ext cx="352800" cy="327600"/>
          </a:xfrm>
          <a:prstGeom prst="rect">
            <a:avLst/>
          </a:prstGeom>
        </p:spPr>
      </p:pic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4463C7F-0BBE-4574-9B8C-78B70956E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C6CE3E5-0223-4853-9C86-64C7A4ED7BD8}" type="slidenum">
              <a:rPr lang="nl-NL" noProof="0" smtClean="0"/>
              <a:t>‹nr.›</a:t>
            </a:fld>
            <a:endParaRPr lang="nl-NL" noProof="0" dirty="0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8DEE29E6-8E44-40CC-BE66-4117F07014F3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014519" y="5327449"/>
            <a:ext cx="445091" cy="432000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4D76D187-7644-46ED-86D9-7BEB20B9CB19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76725" y="6041044"/>
            <a:ext cx="445091" cy="432000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29DBB067-92E7-4677-A519-74B52625B267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76725" y="4833083"/>
            <a:ext cx="445091" cy="432000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3E5FCF64-EBFF-42DA-A64E-C4FE4E5AF841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9441231" y="5525449"/>
            <a:ext cx="1315382" cy="900000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16FD84D5-1F0B-4C69-B866-12C2038C8969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686885" y="2424375"/>
            <a:ext cx="445091" cy="432000"/>
          </a:xfrm>
          <a:prstGeom prst="rect">
            <a:avLst/>
          </a:prstGeom>
        </p:spPr>
      </p:pic>
      <p:pic>
        <p:nvPicPr>
          <p:cNvPr id="28" name="Afbeelding 27">
            <a:extLst>
              <a:ext uri="{FF2B5EF4-FFF2-40B4-BE49-F238E27FC236}">
                <a16:creationId xmlns:a16="http://schemas.microsoft.com/office/drawing/2014/main" id="{CC847A2F-5669-4A62-9E97-8056D8FC3159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344098" y="5759449"/>
            <a:ext cx="445091" cy="432000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4B43BB89-2AA0-4902-B85D-FD5AADA34867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1136662" y="735430"/>
            <a:ext cx="445091" cy="432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9042495-B43C-440B-849D-7E253BF03A1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690322">
            <a:off x="3991760" y="411856"/>
            <a:ext cx="5026959" cy="1325563"/>
          </a:xfrm>
        </p:spPr>
        <p:txBody>
          <a:bodyPr rtlCol="0">
            <a:noAutofit/>
          </a:bodyPr>
          <a:lstStyle>
            <a:lvl1pPr algn="ctr">
              <a:defRPr sz="4800" b="1"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 dirty="0"/>
              <a:t>DIATITEL</a:t>
            </a:r>
          </a:p>
        </p:txBody>
      </p:sp>
      <p:pic>
        <p:nvPicPr>
          <p:cNvPr id="24" name="Afbeelding 23">
            <a:extLst>
              <a:ext uri="{FF2B5EF4-FFF2-40B4-BE49-F238E27FC236}">
                <a16:creationId xmlns:a16="http://schemas.microsoft.com/office/drawing/2014/main" id="{2D5F5171-FFBF-42C5-97E7-F02CA458BDC9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 rot="2859562">
            <a:off x="9652226" y="414349"/>
            <a:ext cx="900000" cy="1414283"/>
          </a:xfrm>
          <a:prstGeom prst="rect">
            <a:avLst/>
          </a:prstGeom>
        </p:spPr>
      </p:pic>
      <p:pic>
        <p:nvPicPr>
          <p:cNvPr id="40" name="Afbeelding 39">
            <a:extLst>
              <a:ext uri="{FF2B5EF4-FFF2-40B4-BE49-F238E27FC236}">
                <a16:creationId xmlns:a16="http://schemas.microsoft.com/office/drawing/2014/main" id="{82D76515-C894-48EB-968F-542CB0B2BD2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20882225">
            <a:off x="8426272" y="2144080"/>
            <a:ext cx="3195823" cy="3195823"/>
          </a:xfrm>
          <a:prstGeom prst="rect">
            <a:avLst/>
          </a:prstGeom>
        </p:spPr>
      </p:pic>
      <p:sp>
        <p:nvSpPr>
          <p:cNvPr id="41" name="Tijdelijke aanduiding voor afbeelding 18">
            <a:extLst>
              <a:ext uri="{FF2B5EF4-FFF2-40B4-BE49-F238E27FC236}">
                <a16:creationId xmlns:a16="http://schemas.microsoft.com/office/drawing/2014/main" id="{DBCA6335-F45C-4EE3-93EF-BE41903B047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 rot="21262372">
            <a:off x="8364532" y="2048358"/>
            <a:ext cx="2901553" cy="2901553"/>
          </a:xfrm>
          <a:ln w="133350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pic>
        <p:nvPicPr>
          <p:cNvPr id="21" name="Afbeelding 20">
            <a:extLst>
              <a:ext uri="{FF2B5EF4-FFF2-40B4-BE49-F238E27FC236}">
                <a16:creationId xmlns:a16="http://schemas.microsoft.com/office/drawing/2014/main" id="{907B72D2-361F-4D62-97D5-BF81DAE4105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21411045">
            <a:off x="744943" y="663336"/>
            <a:ext cx="2721110" cy="2721110"/>
          </a:xfrm>
          <a:prstGeom prst="rect">
            <a:avLst/>
          </a:prstGeom>
        </p:spPr>
      </p:pic>
      <p:sp>
        <p:nvSpPr>
          <p:cNvPr id="22" name="Tijdelijke aanduiding voor afbeelding 18">
            <a:extLst>
              <a:ext uri="{FF2B5EF4-FFF2-40B4-BE49-F238E27FC236}">
                <a16:creationId xmlns:a16="http://schemas.microsoft.com/office/drawing/2014/main" id="{E3B48858-7719-4E65-A7F1-EEE5ACF2276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 rot="191192">
            <a:off x="694992" y="555970"/>
            <a:ext cx="2470551" cy="2470551"/>
          </a:xfrm>
          <a:ln w="133350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  <p:sp>
        <p:nvSpPr>
          <p:cNvPr id="25" name="Tijdelijke aanduiding voor afbeelding 18">
            <a:extLst>
              <a:ext uri="{FF2B5EF4-FFF2-40B4-BE49-F238E27FC236}">
                <a16:creationId xmlns:a16="http://schemas.microsoft.com/office/drawing/2014/main" id="{1F0DCAC4-466C-467A-A4C8-2AF6FACE9E1A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 rot="21453003">
            <a:off x="4604294" y="1906143"/>
            <a:ext cx="2932858" cy="4396076"/>
          </a:xfrm>
          <a:ln w="133350" cap="sq">
            <a:solidFill>
              <a:schemeClr val="bg1"/>
            </a:solidFill>
            <a:miter lim="800000"/>
          </a:ln>
        </p:spPr>
        <p:txBody>
          <a:bodyPr rtlCol="0" anchor="ctr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Invoegen of slepen en</a:t>
            </a:r>
            <a:br>
              <a:rPr lang="nl-NL" noProof="0" dirty="0"/>
            </a:br>
            <a:r>
              <a:rPr lang="nl-NL" noProof="0" dirty="0"/>
              <a:t>foto plaatsen</a:t>
            </a:r>
          </a:p>
        </p:txBody>
      </p:sp>
    </p:spTree>
    <p:extLst>
      <p:ext uri="{BB962C8B-B14F-4D97-AF65-F5344CB8AC3E}">
        <p14:creationId xmlns:p14="http://schemas.microsoft.com/office/powerpoint/2010/main" val="2709745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>
            <a:extLst>
              <a:ext uri="{FF2B5EF4-FFF2-40B4-BE49-F238E27FC236}">
                <a16:creationId xmlns:a16="http://schemas.microsoft.com/office/drawing/2014/main" id="{894261BA-63E5-419C-9106-257AC3FADBD4}"/>
              </a:ext>
            </a:extLst>
          </p:cNvPr>
          <p:cNvPicPr>
            <a:picLocks noChangeAspect="1"/>
          </p:cNvPicPr>
          <p:nvPr userDrawn="1"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chthoek 6">
            <a:extLst>
              <a:ext uri="{FF2B5EF4-FFF2-40B4-BE49-F238E27FC236}">
                <a16:creationId xmlns:a16="http://schemas.microsoft.com/office/drawing/2014/main" id="{C67528F6-745E-479C-8468-1335134C138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 dirty="0"/>
          </a:p>
        </p:txBody>
      </p:sp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05FF534F-83B0-4771-8F2A-8C8BE22251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nl-NL" noProof="0" dirty="0"/>
              <a:t>Klik om de titelstijl van het model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7049530-2369-4B08-A4A6-3BCADDB6D9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nl-NL" noProof="0" dirty="0"/>
              <a:t>Klik om de tekststijlen van het model te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B06D941-3697-45AD-8E9A-B63D050F97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926" y="6145747"/>
            <a:ext cx="419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1200" b="1" kern="120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pPr rtl="0"/>
            <a:fld id="{335F233E-435F-4ACE-AA72-BF6F5D156227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045685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9" r:id="rId9"/>
    <p:sldLayoutId id="2147483670" r:id="rId10"/>
    <p:sldLayoutId id="2147483666" r:id="rId11"/>
    <p:sldLayoutId id="2147483667" r:id="rId12"/>
    <p:sldLayoutId id="2147483668" r:id="rId13"/>
    <p:sldLayoutId id="2147483671" r:id="rId14"/>
    <p:sldLayoutId id="2147483672" r:id="rId15"/>
    <p:sldLayoutId id="2147483673" r:id="rId16"/>
    <p:sldLayoutId id="2147483675" r:id="rId17"/>
    <p:sldLayoutId id="2147483676" r:id="rId18"/>
    <p:sldLayoutId id="2147483677" r:id="rId19"/>
    <p:sldLayoutId id="2147483674" r:id="rId20"/>
    <p:sldLayoutId id="2147483678" r:id="rId21"/>
    <p:sldLayoutId id="2147483649" r:id="rId22"/>
    <p:sldLayoutId id="2147483650" r:id="rId23"/>
    <p:sldLayoutId id="2147483651" r:id="rId24"/>
    <p:sldLayoutId id="2147483652" r:id="rId25"/>
    <p:sldLayoutId id="2147483653" r:id="rId26"/>
    <p:sldLayoutId id="2147483654" r:id="rId27"/>
    <p:sldLayoutId id="2147483655" r:id="rId28"/>
    <p:sldLayoutId id="2147483656" r:id="rId29"/>
    <p:sldLayoutId id="2147483657" r:id="rId30"/>
  </p:sldLayoutIdLst>
  <p:hf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>
              <a:lumMod val="9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>
              <a:lumMod val="9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>
              <a:lumMod val="9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>
              <a:lumMod val="9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>
              <a:lumMod val="9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3.jf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jf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5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6.jf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C74D5C-0AEC-4826-BADA-011E45686A9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nl-NL" sz="4000" dirty="0"/>
              <a:t>Wie weet wat</a:t>
            </a:r>
          </a:p>
        </p:txBody>
      </p:sp>
      <p:sp>
        <p:nvSpPr>
          <p:cNvPr id="3" name="Subtitel 2">
            <a:extLst>
              <a:ext uri="{FF2B5EF4-FFF2-40B4-BE49-F238E27FC236}">
                <a16:creationId xmlns:a16="http://schemas.microsoft.com/office/drawing/2014/main" id="{722480CE-A42F-4956-89AF-4E4B9728876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nl-NL" sz="6000" dirty="0" err="1"/>
              <a:t>Banqueting</a:t>
            </a:r>
            <a:endParaRPr lang="nl-NL" sz="6000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F10FA4D3-B94F-40FA-80B0-7F8917EFC5A2}"/>
              </a:ext>
            </a:extLst>
          </p:cNvPr>
          <p:cNvSpPr txBox="1"/>
          <p:nvPr/>
        </p:nvSpPr>
        <p:spPr>
          <a:xfrm>
            <a:off x="7711126" y="320511"/>
            <a:ext cx="4015818" cy="1740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C78BE63C-7C26-43D9-9DFA-0727B3BD4B71}"/>
              </a:ext>
            </a:extLst>
          </p:cNvPr>
          <p:cNvSpPr txBox="1">
            <a:spLocks/>
          </p:cNvSpPr>
          <p:nvPr/>
        </p:nvSpPr>
        <p:spPr>
          <a:xfrm rot="20136243">
            <a:off x="3009766" y="5036049"/>
            <a:ext cx="3247187" cy="969576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000" b="1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nl-NL" sz="4000" dirty="0"/>
              <a:t>Inhoud?</a:t>
            </a:r>
          </a:p>
        </p:txBody>
      </p:sp>
    </p:spTree>
    <p:extLst>
      <p:ext uri="{BB962C8B-B14F-4D97-AF65-F5344CB8AC3E}">
        <p14:creationId xmlns:p14="http://schemas.microsoft.com/office/powerpoint/2010/main" val="4138252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0EE77D-16FC-4DB7-BF8F-A49048979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420000">
            <a:off x="2350576" y="3104232"/>
            <a:ext cx="7263117" cy="1325563"/>
          </a:xfrm>
        </p:spPr>
        <p:txBody>
          <a:bodyPr/>
          <a:lstStyle/>
          <a:p>
            <a:r>
              <a:rPr lang="nl-NL" dirty="0"/>
              <a:t>Leerdoelen: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6C9BFCF-1FA3-4B6D-8380-76AB3E3AC2C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 rot="21480000">
            <a:off x="3048304" y="4695588"/>
            <a:ext cx="6778391" cy="1964738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nl-NL" sz="2400" dirty="0"/>
              <a:t>● Wat zijn partijen en  evenementen?</a:t>
            </a:r>
          </a:p>
          <a:p>
            <a:r>
              <a:rPr lang="nl-NL" sz="2400" dirty="0"/>
              <a:t>●  welke serveermethodes zijn er in de </a:t>
            </a:r>
            <a:r>
              <a:rPr lang="nl-NL" sz="2400" dirty="0" err="1"/>
              <a:t>banqueting</a:t>
            </a:r>
            <a:r>
              <a:rPr lang="nl-NL" sz="2400" dirty="0"/>
              <a:t>? </a:t>
            </a:r>
          </a:p>
          <a:p>
            <a:r>
              <a:rPr lang="nl-NL" sz="2400" dirty="0"/>
              <a:t>●  Wat is een partysheet? 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D9D300F-31E9-4558-A080-80F48F537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C6CE3E5-0223-4853-9C86-64C7A4ED7BD8}" type="slidenum">
              <a:rPr lang="nl-NL" noProof="0" smtClean="0"/>
              <a:t>2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5873041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D58818DC-658A-4167-B3C0-DEA51454F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153864">
            <a:off x="4148692" y="281361"/>
            <a:ext cx="4599723" cy="1325563"/>
          </a:xfrm>
        </p:spPr>
        <p:txBody>
          <a:bodyPr rtlCol="0"/>
          <a:lstStyle/>
          <a:p>
            <a:pPr rtl="0"/>
            <a:r>
              <a:rPr lang="nl-NL" sz="2000" dirty="0"/>
              <a:t>Maak een groepje van 3.</a:t>
            </a:r>
            <a:br>
              <a:rPr lang="nl-NL" sz="2000" dirty="0"/>
            </a:br>
            <a:r>
              <a:rPr lang="nl-NL" sz="2000" dirty="0"/>
              <a:t>Schrijf op je wisbordje minimaal 4 voorbeelden van partijen en evenementen.</a:t>
            </a:r>
            <a:br>
              <a:rPr lang="nl-NL" sz="2000" dirty="0"/>
            </a:br>
            <a:endParaRPr lang="nl-NL" sz="2000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6083CD84-1031-449C-BDDB-6DDBBF070B1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 rtlCol="0"/>
          <a:lstStyle/>
          <a:p>
            <a:pPr rtl="0"/>
            <a:r>
              <a:rPr lang="nl-NL" dirty="0"/>
              <a:t>Partijen </a:t>
            </a:r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1C824946-42CE-45AD-948E-A50E6DEC733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 rtlCol="0"/>
          <a:lstStyle/>
          <a:p>
            <a:pPr rtl="0"/>
            <a:r>
              <a:rPr lang="nl-NL" dirty="0"/>
              <a:t>Evenementen 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9259EB9-EF75-444B-B83B-F7A8D116E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C6CE3E5-0223-4853-9C86-64C7A4ED7BD8}" type="slidenum">
              <a:rPr lang="nl-NL" smtClean="0"/>
              <a:t>3</a:t>
            </a:fld>
            <a:endParaRPr lang="nl-NL" dirty="0"/>
          </a:p>
        </p:txBody>
      </p:sp>
      <p:pic>
        <p:nvPicPr>
          <p:cNvPr id="3" name="Tijdelijke aanduiding voor afbeelding 2">
            <a:extLst>
              <a:ext uri="{FF2B5EF4-FFF2-40B4-BE49-F238E27FC236}">
                <a16:creationId xmlns:a16="http://schemas.microsoft.com/office/drawing/2014/main" id="{1AA8E4A7-6F9B-49CE-BC38-684DE5855BB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16625" r="16625"/>
          <a:stretch>
            <a:fillRect/>
          </a:stretch>
        </p:blipFill>
        <p:spPr/>
      </p:pic>
      <p:pic>
        <p:nvPicPr>
          <p:cNvPr id="9" name="Tijdelijke aanduiding voor afbeelding 8">
            <a:extLst>
              <a:ext uri="{FF2B5EF4-FFF2-40B4-BE49-F238E27FC236}">
                <a16:creationId xmlns:a16="http://schemas.microsoft.com/office/drawing/2014/main" id="{5530E76C-D998-4A3B-A8B4-DAF268B7C281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4"/>
          <a:srcRect l="18838" r="1883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11111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D58818DC-658A-4167-B3C0-DEA51454FA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sz="2400" dirty="0"/>
              <a:t>Waarom is het in een horecagelegenheid of op een locatie?</a:t>
            </a:r>
            <a:br>
              <a:rPr lang="nl-NL" sz="2400" dirty="0"/>
            </a:br>
            <a:r>
              <a:rPr lang="nl-NL" sz="2400" dirty="0"/>
              <a:t>Verzamel met je groepje minimaal 2 redenen.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6083CD84-1031-449C-BDDB-6DDBBF070B1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 rtlCol="0"/>
          <a:lstStyle/>
          <a:p>
            <a:pPr rtl="0"/>
            <a:r>
              <a:rPr lang="nl-NL" dirty="0"/>
              <a:t>Partijen </a:t>
            </a:r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1C824946-42CE-45AD-948E-A50E6DEC733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 rtlCol="0"/>
          <a:lstStyle/>
          <a:p>
            <a:pPr rtl="0"/>
            <a:r>
              <a:rPr lang="nl-NL" dirty="0"/>
              <a:t>Evenementen 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9259EB9-EF75-444B-B83B-F7A8D116E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C6CE3E5-0223-4853-9C86-64C7A4ED7BD8}" type="slidenum">
              <a:rPr lang="nl-NL" smtClean="0"/>
              <a:t>4</a:t>
            </a:fld>
            <a:endParaRPr lang="nl-NL" dirty="0"/>
          </a:p>
        </p:txBody>
      </p:sp>
      <p:pic>
        <p:nvPicPr>
          <p:cNvPr id="3" name="Tijdelijke aanduiding voor afbeelding 2">
            <a:extLst>
              <a:ext uri="{FF2B5EF4-FFF2-40B4-BE49-F238E27FC236}">
                <a16:creationId xmlns:a16="http://schemas.microsoft.com/office/drawing/2014/main" id="{1AA8E4A7-6F9B-49CE-BC38-684DE5855BB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tretch>
            <a:fillRect/>
          </a:stretch>
        </p:blipFill>
        <p:spPr>
          <a:xfrm rot="380147">
            <a:off x="1453463" y="2924567"/>
            <a:ext cx="3943867" cy="2624464"/>
          </a:xfrm>
        </p:spPr>
      </p:pic>
      <p:pic>
        <p:nvPicPr>
          <p:cNvPr id="9" name="Tijdelijke aanduiding voor afbeelding 8">
            <a:extLst>
              <a:ext uri="{FF2B5EF4-FFF2-40B4-BE49-F238E27FC236}">
                <a16:creationId xmlns:a16="http://schemas.microsoft.com/office/drawing/2014/main" id="{5530E76C-D998-4A3B-A8B4-DAF268B7C281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4"/>
          <a:stretch>
            <a:fillRect/>
          </a:stretch>
        </p:blipFill>
        <p:spPr>
          <a:xfrm rot="21089648">
            <a:off x="6914082" y="2804069"/>
            <a:ext cx="3943867" cy="2629244"/>
          </a:xfrm>
        </p:spPr>
      </p:pic>
    </p:spTree>
    <p:extLst>
      <p:ext uri="{BB962C8B-B14F-4D97-AF65-F5344CB8AC3E}">
        <p14:creationId xmlns:p14="http://schemas.microsoft.com/office/powerpoint/2010/main" val="5270936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6A87ED1B-C649-40AD-8284-B9B5BD6C4E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 rot="21401590">
            <a:off x="1739049" y="4456639"/>
            <a:ext cx="4344371" cy="681420"/>
          </a:xfrm>
        </p:spPr>
        <p:txBody>
          <a:bodyPr rtlCol="0">
            <a:noAutofit/>
          </a:bodyPr>
          <a:lstStyle/>
          <a:p>
            <a:pPr rtl="0"/>
            <a:r>
              <a:rPr lang="nl-NL" sz="2400" dirty="0"/>
              <a:t>Serveermethoden bij een partij.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2D1EFF60-22B8-4621-82C2-F470B210B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916298">
            <a:off x="2131434" y="2507858"/>
            <a:ext cx="3095516" cy="1650075"/>
          </a:xfrm>
        </p:spPr>
        <p:txBody>
          <a:bodyPr rtlCol="0"/>
          <a:lstStyle/>
          <a:p>
            <a:pPr algn="ctr" rtl="0"/>
            <a:r>
              <a:rPr lang="nl-NL" dirty="0"/>
              <a:t>4 soorten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CA94289-4677-4613-ACFB-1E4C972907E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 rot="21305455">
            <a:off x="5554950" y="1742884"/>
            <a:ext cx="4860788" cy="2094524"/>
          </a:xfrm>
        </p:spPr>
        <p:txBody>
          <a:bodyPr rtlCol="0"/>
          <a:lstStyle/>
          <a:p>
            <a:pPr marL="457200" indent="-457200" rtl="0">
              <a:buAutoNum type="arabicPeriod"/>
            </a:pPr>
            <a:r>
              <a:rPr lang="nl-NL" dirty="0"/>
              <a:t>Inzetmethode </a:t>
            </a:r>
          </a:p>
          <a:p>
            <a:pPr marL="457200" indent="-457200" rtl="0">
              <a:buAutoNum type="arabicPeriod"/>
            </a:pPr>
            <a:r>
              <a:rPr lang="nl-NL" dirty="0"/>
              <a:t>Uitserveermethode </a:t>
            </a:r>
          </a:p>
          <a:p>
            <a:pPr marL="457200" indent="-457200" rtl="0">
              <a:buAutoNum type="arabicPeriod"/>
            </a:pPr>
            <a:r>
              <a:rPr lang="nl-NL" dirty="0"/>
              <a:t>De presenteermethode 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95BA73F3-9F88-4BC0-8240-318845963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C6CE3E5-0223-4853-9C86-64C7A4ED7BD8}" type="slidenum">
              <a:rPr lang="nl-NL" smtClean="0"/>
              <a:t>5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415411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8C7A8103-1FA3-405F-92B9-2EC7C575B3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0917912">
            <a:off x="6841407" y="2029208"/>
            <a:ext cx="3894392" cy="1375981"/>
          </a:xfrm>
        </p:spPr>
        <p:txBody>
          <a:bodyPr rtlCol="0"/>
          <a:lstStyle/>
          <a:p>
            <a:pPr rtl="0"/>
            <a:r>
              <a:rPr lang="nl-NL" dirty="0"/>
              <a:t>Opdracht</a:t>
            </a:r>
            <a:br>
              <a:rPr lang="nl-NL" dirty="0"/>
            </a:br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3A4286C-BC65-4DBE-A9B3-5FE6FC7B0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C6CE3E5-0223-4853-9C86-64C7A4ED7BD8}" type="slidenum">
              <a:rPr lang="nl-NL" smtClean="0"/>
              <a:t>6</a:t>
            </a:fld>
            <a:endParaRPr lang="nl-NL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19303387-D74F-4FA0-90D7-791D8A40376B}"/>
              </a:ext>
            </a:extLst>
          </p:cNvPr>
          <p:cNvSpPr txBox="1"/>
          <p:nvPr/>
        </p:nvSpPr>
        <p:spPr>
          <a:xfrm>
            <a:off x="6743997" y="2498103"/>
            <a:ext cx="4089212" cy="3629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86EBB259-6736-41CF-9137-5D471FFDFA49}"/>
              </a:ext>
            </a:extLst>
          </p:cNvPr>
          <p:cNvSpPr txBox="1"/>
          <p:nvPr/>
        </p:nvSpPr>
        <p:spPr>
          <a:xfrm>
            <a:off x="6485642" y="1479780"/>
            <a:ext cx="4562572" cy="421325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0959CAAB-BA78-4612-BEC1-B0BFDE415D1E}"/>
              </a:ext>
            </a:extLst>
          </p:cNvPr>
          <p:cNvSpPr txBox="1"/>
          <p:nvPr/>
        </p:nvSpPr>
        <p:spPr>
          <a:xfrm>
            <a:off x="6485642" y="1479780"/>
            <a:ext cx="434756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schemeClr val="bg1"/>
                </a:solidFill>
              </a:rPr>
              <a:t>Partysheet</a:t>
            </a:r>
            <a:br>
              <a:rPr lang="nl-NL" dirty="0">
                <a:solidFill>
                  <a:schemeClr val="bg1"/>
                </a:solidFill>
              </a:rPr>
            </a:br>
            <a:endParaRPr lang="nl-NL" dirty="0">
              <a:solidFill>
                <a:schemeClr val="bg1"/>
              </a:solidFill>
            </a:endParaRPr>
          </a:p>
          <a:p>
            <a:r>
              <a:rPr lang="nl-NL" dirty="0">
                <a:solidFill>
                  <a:schemeClr val="bg1"/>
                </a:solidFill>
              </a:rPr>
              <a:t>Opdracht:</a:t>
            </a:r>
          </a:p>
          <a:p>
            <a:endParaRPr lang="nl-NL" dirty="0">
              <a:solidFill>
                <a:schemeClr val="bg1"/>
              </a:solidFill>
            </a:endParaRPr>
          </a:p>
          <a:p>
            <a:r>
              <a:rPr lang="nl-NL" dirty="0">
                <a:solidFill>
                  <a:schemeClr val="bg1"/>
                </a:solidFill>
              </a:rPr>
              <a:t>Lees het draaiboek van de familie de Bruin door en vul met je groepje de partysheet in. </a:t>
            </a:r>
          </a:p>
          <a:p>
            <a:r>
              <a:rPr lang="nl-NL" dirty="0">
                <a:solidFill>
                  <a:schemeClr val="bg1"/>
                </a:solidFill>
              </a:rPr>
              <a:t>Je hebt hiervoor 10 minuten de tijd. </a:t>
            </a:r>
          </a:p>
          <a:p>
            <a:endParaRPr lang="nl-NL" dirty="0">
              <a:solidFill>
                <a:schemeClr val="bg1"/>
              </a:solidFill>
            </a:endParaRPr>
          </a:p>
          <a:p>
            <a:r>
              <a:rPr lang="nl-NL" dirty="0">
                <a:solidFill>
                  <a:schemeClr val="bg1"/>
                </a:solidFill>
              </a:rPr>
              <a:t>Succes! </a:t>
            </a:r>
          </a:p>
          <a:p>
            <a:endParaRPr lang="nl-NL" dirty="0">
              <a:solidFill>
                <a:schemeClr val="bg1"/>
              </a:solidFill>
            </a:endParaRPr>
          </a:p>
          <a:p>
            <a:r>
              <a:rPr lang="nl-NL" dirty="0">
                <a:solidFill>
                  <a:schemeClr val="bg1"/>
                </a:solidFill>
              </a:rPr>
              <a:t>De Partysheet lever je bij mij in en bespreken wij in de volgende les. </a:t>
            </a:r>
          </a:p>
        </p:txBody>
      </p:sp>
      <p:pic>
        <p:nvPicPr>
          <p:cNvPr id="17" name="Tijdelijke aanduiding voor afbeelding 16">
            <a:extLst>
              <a:ext uri="{FF2B5EF4-FFF2-40B4-BE49-F238E27FC236}">
                <a16:creationId xmlns:a16="http://schemas.microsoft.com/office/drawing/2014/main" id="{21B0AE86-1CD1-4A12-B4DA-5C770A87052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16727" r="16727"/>
          <a:stretch>
            <a:fillRect/>
          </a:stretch>
        </p:blipFill>
        <p:spPr>
          <a:xfrm rot="380147">
            <a:off x="657554" y="890999"/>
            <a:ext cx="5076000" cy="5076000"/>
          </a:xfrm>
        </p:spPr>
      </p:pic>
    </p:spTree>
    <p:extLst>
      <p:ext uri="{BB962C8B-B14F-4D97-AF65-F5344CB8AC3E}">
        <p14:creationId xmlns:p14="http://schemas.microsoft.com/office/powerpoint/2010/main" val="42757836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0EE77D-16FC-4DB7-BF8F-A49048979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420000">
            <a:off x="2350576" y="3104232"/>
            <a:ext cx="7263117" cy="1325563"/>
          </a:xfrm>
        </p:spPr>
        <p:txBody>
          <a:bodyPr/>
          <a:lstStyle/>
          <a:p>
            <a:r>
              <a:rPr lang="nl-NL" dirty="0"/>
              <a:t>Leerdoelen gehaald?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6C9BFCF-1FA3-4B6D-8380-76AB3E3AC2C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 rot="21480000">
            <a:off x="3048304" y="4695588"/>
            <a:ext cx="6778391" cy="1964738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nl-NL" sz="2400" dirty="0"/>
              <a:t>● Wat zijn partijen en  evenementen?</a:t>
            </a:r>
          </a:p>
          <a:p>
            <a:r>
              <a:rPr lang="nl-NL" sz="2400" dirty="0"/>
              <a:t>●  welke serveermethodes zijn er in de </a:t>
            </a:r>
            <a:r>
              <a:rPr lang="nl-NL" sz="2400" dirty="0" err="1"/>
              <a:t>banqueting</a:t>
            </a:r>
            <a:r>
              <a:rPr lang="nl-NL" sz="2400" dirty="0"/>
              <a:t>? </a:t>
            </a:r>
          </a:p>
          <a:p>
            <a:r>
              <a:rPr lang="nl-NL" sz="2400" dirty="0"/>
              <a:t>●  Wat is een partysheet? 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D9D300F-31E9-4558-A080-80F48F537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C6CE3E5-0223-4853-9C86-64C7A4ED7BD8}" type="slidenum">
              <a:rPr lang="nl-NL" noProof="0" smtClean="0"/>
              <a:t>7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2645860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8C7A8103-1FA3-405F-92B9-2EC7C575B3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0917912">
            <a:off x="6841407" y="2029208"/>
            <a:ext cx="3894392" cy="1375981"/>
          </a:xfrm>
        </p:spPr>
        <p:txBody>
          <a:bodyPr rtlCol="0"/>
          <a:lstStyle/>
          <a:p>
            <a:pPr rtl="0"/>
            <a:r>
              <a:rPr lang="nl-NL" dirty="0"/>
              <a:t>Opdracht</a:t>
            </a:r>
            <a:br>
              <a:rPr lang="nl-NL" dirty="0"/>
            </a:br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3A4286C-BC65-4DBE-A9B3-5FE6FC7B0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C6CE3E5-0223-4853-9C86-64C7A4ED7BD8}" type="slidenum">
              <a:rPr lang="nl-NL" smtClean="0"/>
              <a:t>8</a:t>
            </a:fld>
            <a:endParaRPr lang="nl-NL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19303387-D74F-4FA0-90D7-791D8A40376B}"/>
              </a:ext>
            </a:extLst>
          </p:cNvPr>
          <p:cNvSpPr txBox="1"/>
          <p:nvPr/>
        </p:nvSpPr>
        <p:spPr>
          <a:xfrm>
            <a:off x="6743997" y="2498103"/>
            <a:ext cx="4089212" cy="3629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86EBB259-6736-41CF-9137-5D471FFDFA49}"/>
              </a:ext>
            </a:extLst>
          </p:cNvPr>
          <p:cNvSpPr txBox="1"/>
          <p:nvPr/>
        </p:nvSpPr>
        <p:spPr>
          <a:xfrm>
            <a:off x="6485642" y="1479780"/>
            <a:ext cx="4562572" cy="421325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0959CAAB-BA78-4612-BEC1-B0BFDE415D1E}"/>
              </a:ext>
            </a:extLst>
          </p:cNvPr>
          <p:cNvSpPr txBox="1"/>
          <p:nvPr/>
        </p:nvSpPr>
        <p:spPr>
          <a:xfrm>
            <a:off x="6600522" y="2063280"/>
            <a:ext cx="381347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FEEDBACK </a:t>
            </a:r>
          </a:p>
          <a:p>
            <a:pPr algn="ctr"/>
            <a:endParaRPr lang="nl-NL" dirty="0">
              <a:solidFill>
                <a:schemeClr val="bg1"/>
              </a:solidFill>
            </a:endParaRPr>
          </a:p>
          <a:p>
            <a:pPr algn="ctr"/>
            <a:r>
              <a:rPr lang="nl-NL" dirty="0">
                <a:solidFill>
                  <a:schemeClr val="bg1"/>
                </a:solidFill>
              </a:rPr>
              <a:t>Scan de QR en vul jouw feedback in.</a:t>
            </a:r>
          </a:p>
          <a:p>
            <a:pPr algn="ctr"/>
            <a:endParaRPr lang="nl-NL" dirty="0">
              <a:solidFill>
                <a:schemeClr val="bg1"/>
              </a:solidFill>
            </a:endParaRPr>
          </a:p>
          <a:p>
            <a:pPr algn="ctr"/>
            <a:r>
              <a:rPr lang="nl-NL" dirty="0">
                <a:solidFill>
                  <a:schemeClr val="bg1"/>
                </a:solidFill>
              </a:rPr>
              <a:t>Dank je wel!</a:t>
            </a:r>
          </a:p>
        </p:txBody>
      </p:sp>
      <p:pic>
        <p:nvPicPr>
          <p:cNvPr id="4" name="Tijdelijke aanduiding voor afbeelding 3">
            <a:extLst>
              <a:ext uri="{FF2B5EF4-FFF2-40B4-BE49-F238E27FC236}">
                <a16:creationId xmlns:a16="http://schemas.microsoft.com/office/drawing/2014/main" id="{F6C4EFBD-CC43-4868-B029-22DA1699DC6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727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Custom 50">
      <a:dk1>
        <a:sysClr val="windowText" lastClr="000000"/>
      </a:dk1>
      <a:lt1>
        <a:sysClr val="window" lastClr="FFFFFF"/>
      </a:lt1>
      <a:dk2>
        <a:srgbClr val="FFF700"/>
      </a:dk2>
      <a:lt2>
        <a:srgbClr val="DD0204"/>
      </a:lt2>
      <a:accent1>
        <a:srgbClr val="F7931E"/>
      </a:accent1>
      <a:accent2>
        <a:srgbClr val="8CC63F"/>
      </a:accent2>
      <a:accent3>
        <a:srgbClr val="0071BC"/>
      </a:accent3>
      <a:accent4>
        <a:srgbClr val="954F72"/>
      </a:accent4>
      <a:accent5>
        <a:srgbClr val="EB45EB"/>
      </a:accent5>
      <a:accent6>
        <a:srgbClr val="27CD96"/>
      </a:accent6>
      <a:hlink>
        <a:srgbClr val="000000"/>
      </a:hlink>
      <a:folHlink>
        <a:srgbClr val="000000"/>
      </a:folHlink>
    </a:clrScheme>
    <a:fontScheme name="Custom 35">
      <a:majorFont>
        <a:latin typeface="Gill Sans MT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34866400_TF77961803" id="{ED9798CA-4AC2-48C1-B0C2-583AC014C16F}" vid="{A8736547-01A2-4062-8123-6190289A274E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72148de9-7ccb-43b2-b456-78095780e32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6841140A78274BA71ECAF170866AAA" ma:contentTypeVersion="13" ma:contentTypeDescription="Een nieuw document maken." ma:contentTypeScope="" ma:versionID="e451c86f70fdaa44101d2eb69a6f09e2">
  <xsd:schema xmlns:xsd="http://www.w3.org/2001/XMLSchema" xmlns:xs="http://www.w3.org/2001/XMLSchema" xmlns:p="http://schemas.microsoft.com/office/2006/metadata/properties" xmlns:ns3="72148de9-7ccb-43b2-b456-78095780e32e" xmlns:ns4="1a8a33a6-4078-482a-a87a-8c69d8949891" targetNamespace="http://schemas.microsoft.com/office/2006/metadata/properties" ma:root="true" ma:fieldsID="72b7ce0985b4af249ad0828651742e6f" ns3:_="" ns4:_="">
    <xsd:import namespace="72148de9-7ccb-43b2-b456-78095780e32e"/>
    <xsd:import namespace="1a8a33a6-4078-482a-a87a-8c69d894989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LengthInSeconds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148de9-7ccb-43b2-b456-78095780e32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0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8a33a6-4078-482a-a87a-8c69d8949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3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7D59244-C879-4ACB-9278-C7BF3B0665A4}">
  <ds:schemaRefs>
    <ds:schemaRef ds:uri="http://purl.org/dc/terms/"/>
    <ds:schemaRef ds:uri="http://www.w3.org/XML/1998/namespace"/>
    <ds:schemaRef ds:uri="http://purl.org/dc/elements/1.1/"/>
    <ds:schemaRef ds:uri="http://purl.org/dc/dcmitype/"/>
    <ds:schemaRef ds:uri="http://schemas.microsoft.com/office/2006/documentManagement/types"/>
    <ds:schemaRef ds:uri="72148de9-7ccb-43b2-b456-78095780e32e"/>
    <ds:schemaRef ds:uri="1a8a33a6-4078-482a-a87a-8c69d8949891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3F7B0E49-CF19-4CB8-93B9-82222932D95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6879271-E9B9-4300-8C33-6DF791F781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2148de9-7ccb-43b2-b456-78095780e32e"/>
    <ds:schemaRef ds:uri="1a8a33a6-4078-482a-a87a-8c69d8949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Fotoalbum voor feestjes</Template>
  <TotalTime>0</TotalTime>
  <Words>188</Words>
  <Application>Microsoft Office PowerPoint</Application>
  <PresentationFormat>Breedbeeld</PresentationFormat>
  <Paragraphs>51</Paragraphs>
  <Slides>8</Slides>
  <Notes>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Book Antiqua</vt:lpstr>
      <vt:lpstr>Calibri</vt:lpstr>
      <vt:lpstr>Gill Sans MT</vt:lpstr>
      <vt:lpstr>Office-thema</vt:lpstr>
      <vt:lpstr>Wie weet wat</vt:lpstr>
      <vt:lpstr>Leerdoelen:</vt:lpstr>
      <vt:lpstr>Maak een groepje van 3. Schrijf op je wisbordje minimaal 4 voorbeelden van partijen en evenementen. </vt:lpstr>
      <vt:lpstr>Waarom is het in een horecagelegenheid of op een locatie? Verzamel met je groepje minimaal 2 redenen.</vt:lpstr>
      <vt:lpstr>4 soorten</vt:lpstr>
      <vt:lpstr>Opdracht </vt:lpstr>
      <vt:lpstr>Leerdoelen gehaald?</vt:lpstr>
      <vt:lpstr>Opdracht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2023-02-14T09:58:53Z</dcterms:created>
  <dcterms:modified xsi:type="dcterms:W3CDTF">2023-02-17T10:22:22Z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0x0101001F6841140A78274BA71ECAF170866AAA</vt:lpwstr>
  </property>
</Properties>
</file>