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58" r:id="rId5"/>
    <p:sldId id="259" r:id="rId6"/>
    <p:sldId id="262" r:id="rId7"/>
    <p:sldId id="263" r:id="rId8"/>
    <p:sldId id="264" r:id="rId9"/>
    <p:sldId id="283" r:id="rId10"/>
    <p:sldId id="265" r:id="rId11"/>
    <p:sldId id="277" r:id="rId12"/>
    <p:sldId id="276" r:id="rId13"/>
    <p:sldId id="266" r:id="rId14"/>
    <p:sldId id="267" r:id="rId15"/>
    <p:sldId id="278" r:id="rId16"/>
    <p:sldId id="268" r:id="rId17"/>
    <p:sldId id="269" r:id="rId18"/>
    <p:sldId id="270" r:id="rId19"/>
    <p:sldId id="279" r:id="rId20"/>
    <p:sldId id="281" r:id="rId21"/>
    <p:sldId id="280" r:id="rId22"/>
    <p:sldId id="271" r:id="rId23"/>
    <p:sldId id="282" r:id="rId2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24-9-2018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24-9-2018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24-9-2018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24-9-2018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24-9-2018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24-9-2018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24-9-2018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24-9-2018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24-9-2018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24-9-2018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24-9-2018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1619672" y="1701573"/>
            <a:ext cx="40324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atin typeface="Arial" pitchFamily="34" charset="0"/>
                <a:cs typeface="Arial" pitchFamily="34" charset="0"/>
              </a:rPr>
              <a:t>Snoeien en snipperen</a:t>
            </a:r>
            <a:endParaRPr lang="nl-NL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Waarom snoeien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Maaien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1345" y="1848784"/>
            <a:ext cx="7532655" cy="5009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7228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Waarom snoeien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Maaien</a:t>
            </a:r>
          </a:p>
          <a:p>
            <a:pPr lvl="1"/>
            <a:r>
              <a:rPr lang="nl-NL" dirty="0" smtClean="0"/>
              <a:t>Invasieve exoten </a:t>
            </a:r>
            <a:r>
              <a:rPr lang="nl-NL" b="1" dirty="0" smtClean="0"/>
              <a:t>uitputten</a:t>
            </a:r>
            <a:r>
              <a:rPr lang="nl-NL" dirty="0" smtClean="0"/>
              <a:t> is ook een vorm van snoeien</a:t>
            </a:r>
          </a:p>
          <a:p>
            <a:pPr lvl="1"/>
            <a:r>
              <a:rPr lang="nl-NL" dirty="0" smtClean="0"/>
              <a:t>Onkruid beheersing</a:t>
            </a:r>
          </a:p>
          <a:p>
            <a:pPr lvl="1"/>
            <a:r>
              <a:rPr lang="nl-NL" dirty="0" smtClean="0"/>
              <a:t>Kruidachtige beplantingen</a:t>
            </a:r>
          </a:p>
          <a:p>
            <a:pPr lvl="1"/>
            <a:endParaRPr lang="nl-NL" dirty="0"/>
          </a:p>
          <a:p>
            <a:pPr marL="457200" lvl="1" indent="0">
              <a:buNone/>
            </a:pPr>
            <a:r>
              <a:rPr lang="nl-NL" dirty="0" smtClean="0"/>
              <a:t>Glyfosaat mag niet meer gebruikt worden, invasieve exoten worden steeds groter probleem.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32978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Waarom snoeien</a:t>
            </a:r>
            <a:endParaRPr lang="nl-NL" dirty="0"/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988840"/>
            <a:ext cx="7020781" cy="4680520"/>
          </a:xfrm>
        </p:spPr>
      </p:pic>
    </p:spTree>
    <p:extLst>
      <p:ext uri="{BB962C8B-B14F-4D97-AF65-F5344CB8AC3E}">
        <p14:creationId xmlns:p14="http://schemas.microsoft.com/office/powerpoint/2010/main" val="2690858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Waarom snoeien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Bomen</a:t>
            </a:r>
          </a:p>
          <a:p>
            <a:pPr lvl="1"/>
            <a:r>
              <a:rPr lang="nl-NL" dirty="0" smtClean="0"/>
              <a:t>Dood hout</a:t>
            </a:r>
          </a:p>
          <a:p>
            <a:pPr lvl="1"/>
            <a:r>
              <a:rPr lang="nl-NL" dirty="0" smtClean="0"/>
              <a:t>Kans op vallende takken</a:t>
            </a:r>
          </a:p>
          <a:p>
            <a:pPr lvl="1"/>
            <a:r>
              <a:rPr lang="nl-NL" dirty="0"/>
              <a:t>Probleemtakken</a:t>
            </a:r>
          </a:p>
          <a:p>
            <a:pPr lvl="1"/>
            <a:r>
              <a:rPr lang="nl-NL" dirty="0" smtClean="0"/>
              <a:t>Lichtdoorlatendheid van de kroon</a:t>
            </a:r>
          </a:p>
          <a:p>
            <a:pPr lvl="1"/>
            <a:r>
              <a:rPr lang="nl-NL" dirty="0" smtClean="0"/>
              <a:t>Groei/licht van/voor andere planten</a:t>
            </a:r>
          </a:p>
          <a:p>
            <a:pPr lvl="1"/>
            <a:r>
              <a:rPr lang="nl-NL" dirty="0" smtClean="0"/>
              <a:t>Vrij houden van de bouw</a:t>
            </a:r>
          </a:p>
        </p:txBody>
      </p:sp>
    </p:spTree>
    <p:extLst>
      <p:ext uri="{BB962C8B-B14F-4D97-AF65-F5344CB8AC3E}">
        <p14:creationId xmlns:p14="http://schemas.microsoft.com/office/powerpoint/2010/main" val="2224365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Waarom snoeien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Struiken/heesters: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718303"/>
            <a:ext cx="7164288" cy="5132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9963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Waarom snoeien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Struiken/heesters:</a:t>
            </a:r>
          </a:p>
          <a:p>
            <a:pPr lvl="1"/>
            <a:r>
              <a:rPr lang="nl-NL" dirty="0" smtClean="0"/>
              <a:t>Afhankelijk van doel beplanting!</a:t>
            </a:r>
          </a:p>
          <a:p>
            <a:pPr marL="457200" lvl="1" indent="0">
              <a:buNone/>
            </a:pPr>
            <a:endParaRPr lang="nl-NL" dirty="0"/>
          </a:p>
          <a:p>
            <a:pPr marL="457200" lvl="1" indent="0">
              <a:buNone/>
            </a:pPr>
            <a:r>
              <a:rPr lang="nl-NL" dirty="0" smtClean="0"/>
              <a:t>Houtwal</a:t>
            </a:r>
          </a:p>
          <a:p>
            <a:pPr marL="457200" lvl="1" indent="0">
              <a:buNone/>
            </a:pPr>
            <a:r>
              <a:rPr lang="nl-NL" dirty="0" smtClean="0"/>
              <a:t>Bloeiende heesters</a:t>
            </a:r>
          </a:p>
          <a:p>
            <a:pPr marL="457200" lvl="1" indent="0">
              <a:buNone/>
            </a:pPr>
            <a:r>
              <a:rPr lang="nl-NL" dirty="0" smtClean="0"/>
              <a:t>Solitaire heesters</a:t>
            </a:r>
          </a:p>
          <a:p>
            <a:pPr marL="457200" lvl="1" indent="0">
              <a:buNone/>
            </a:pPr>
            <a:r>
              <a:rPr lang="nl-NL" dirty="0" smtClean="0"/>
              <a:t>Hagen</a:t>
            </a:r>
          </a:p>
          <a:p>
            <a:pPr marL="457200" lvl="1" indent="0">
              <a:buNone/>
            </a:pPr>
            <a:r>
              <a:rPr lang="nl-NL" dirty="0" smtClean="0"/>
              <a:t>Haagblokken</a:t>
            </a:r>
          </a:p>
        </p:txBody>
      </p:sp>
    </p:spTree>
    <p:extLst>
      <p:ext uri="{BB962C8B-B14F-4D97-AF65-F5344CB8AC3E}">
        <p14:creationId xmlns:p14="http://schemas.microsoft.com/office/powerpoint/2010/main" val="1721265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Snoeien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Snoeiwerk in cultuurtechniek gebeurt veelal met een </a:t>
            </a:r>
            <a:r>
              <a:rPr lang="nl-NL" dirty="0" err="1" smtClean="0"/>
              <a:t>cyclomaaier</a:t>
            </a:r>
            <a:r>
              <a:rPr lang="nl-NL" dirty="0" smtClean="0"/>
              <a:t>, ook bosmaaier en motorzaag worden vaak gebruikt.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58100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Snoeien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754" y="1436192"/>
            <a:ext cx="8099246" cy="5421808"/>
          </a:xfrm>
        </p:spPr>
      </p:pic>
    </p:spTree>
    <p:extLst>
      <p:ext uri="{BB962C8B-B14F-4D97-AF65-F5344CB8AC3E}">
        <p14:creationId xmlns:p14="http://schemas.microsoft.com/office/powerpoint/2010/main" val="1292053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Snipperen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Waarom versnipperen?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41092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Snipperen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Waarom versnipperen?</a:t>
            </a:r>
          </a:p>
          <a:p>
            <a:pPr lvl="1"/>
            <a:r>
              <a:rPr lang="nl-NL" dirty="0" smtClean="0"/>
              <a:t>Verkleinen van de afvalhoop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26001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Waarom snoeien?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050" y="1449652"/>
            <a:ext cx="6635750" cy="4423833"/>
          </a:xfrm>
        </p:spPr>
      </p:pic>
    </p:spTree>
    <p:extLst>
      <p:ext uri="{BB962C8B-B14F-4D97-AF65-F5344CB8AC3E}">
        <p14:creationId xmlns:p14="http://schemas.microsoft.com/office/powerpoint/2010/main" val="13021055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Snipperen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Waarom versnipperen?</a:t>
            </a:r>
          </a:p>
          <a:p>
            <a:pPr lvl="1"/>
            <a:r>
              <a:rPr lang="nl-NL" dirty="0" smtClean="0"/>
              <a:t>Verkleinen van de afvalhoop</a:t>
            </a:r>
          </a:p>
          <a:p>
            <a:pPr lvl="1"/>
            <a:r>
              <a:rPr lang="nl-NL" dirty="0" smtClean="0"/>
              <a:t>Materiaal kan weer teruggebracht worden in de border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7139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Veilig 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Vaak wordt gesnoeid langs wegen, afzetting kunnen noodzakelijk zijn.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2328" y="2132856"/>
            <a:ext cx="6300192" cy="4725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46309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Veilig 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Houd het duidelijk!</a:t>
            </a:r>
          </a:p>
          <a:p>
            <a:endParaRPr lang="nl-NL" b="1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800" y="2276872"/>
            <a:ext cx="8128000" cy="300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16482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Maak de bijbehorende opdracht op Wikiwijs.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458025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Waarom snoeien?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Veiligheid</a:t>
            </a:r>
          </a:p>
          <a:p>
            <a:r>
              <a:rPr lang="nl-NL" dirty="0" smtClean="0"/>
              <a:t>Begaanbaarheid</a:t>
            </a:r>
          </a:p>
          <a:p>
            <a:r>
              <a:rPr lang="nl-NL" dirty="0" smtClean="0"/>
              <a:t>Zichtbaarheid</a:t>
            </a:r>
          </a:p>
          <a:p>
            <a:endParaRPr lang="nl-NL" dirty="0"/>
          </a:p>
          <a:p>
            <a:r>
              <a:rPr lang="nl-NL" dirty="0" smtClean="0"/>
              <a:t>Maar ook indirecte zaken:</a:t>
            </a:r>
          </a:p>
          <a:p>
            <a:pPr lvl="1"/>
            <a:r>
              <a:rPr lang="nl-NL" dirty="0" smtClean="0"/>
              <a:t>Schaduw = mos = glad</a:t>
            </a:r>
          </a:p>
          <a:p>
            <a:pPr lvl="1"/>
            <a:r>
              <a:rPr lang="nl-NL" dirty="0" smtClean="0"/>
              <a:t>Wegdek droogt minder snel</a:t>
            </a:r>
          </a:p>
        </p:txBody>
      </p:sp>
    </p:spTree>
    <p:extLst>
      <p:ext uri="{BB962C8B-B14F-4D97-AF65-F5344CB8AC3E}">
        <p14:creationId xmlns:p14="http://schemas.microsoft.com/office/powerpoint/2010/main" val="42247761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 smtClean="0"/>
              <a:t>Waarom snoeien?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0393" y="1196975"/>
            <a:ext cx="6517063" cy="4929188"/>
          </a:xfrm>
        </p:spPr>
      </p:pic>
    </p:spTree>
    <p:extLst>
      <p:ext uri="{BB962C8B-B14F-4D97-AF65-F5344CB8AC3E}">
        <p14:creationId xmlns:p14="http://schemas.microsoft.com/office/powerpoint/2010/main" val="1900244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41376" y="332656"/>
            <a:ext cx="6645424" cy="648072"/>
          </a:xfrm>
        </p:spPr>
        <p:txBody>
          <a:bodyPr/>
          <a:lstStyle/>
          <a:p>
            <a:r>
              <a:rPr lang="nl-NL" dirty="0" smtClean="0"/>
              <a:t>Snoeien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Welke groepen zijn het meest voorkomend in snoeiwerk binnen cultuurtechniek?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3252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Snoeien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Welke groepen zijn het meest voorkomend in snoeiwerk binnen cultuurtechniek?</a:t>
            </a:r>
          </a:p>
          <a:p>
            <a:endParaRPr lang="nl-NL" dirty="0" smtClean="0"/>
          </a:p>
          <a:p>
            <a:r>
              <a:rPr lang="nl-NL" dirty="0" smtClean="0"/>
              <a:t>Maaien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942765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Snoeien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Welke groepen zijn het meest voorkomend in snoeiwerk binnen cultuurtechniek?</a:t>
            </a:r>
          </a:p>
          <a:p>
            <a:endParaRPr lang="nl-NL" dirty="0"/>
          </a:p>
          <a:p>
            <a:r>
              <a:rPr lang="nl-NL" dirty="0"/>
              <a:t>Maaien</a:t>
            </a:r>
          </a:p>
          <a:p>
            <a:r>
              <a:rPr lang="nl-NL" dirty="0" smtClean="0"/>
              <a:t>Bomen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09270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Snoeien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Welke groepen zijn het meest voorkomend in snoeiwerk binnen cultuurtechniek?</a:t>
            </a:r>
          </a:p>
          <a:p>
            <a:endParaRPr lang="nl-NL" dirty="0"/>
          </a:p>
          <a:p>
            <a:r>
              <a:rPr lang="nl-NL" dirty="0"/>
              <a:t>Maaien</a:t>
            </a:r>
          </a:p>
          <a:p>
            <a:r>
              <a:rPr lang="nl-NL" dirty="0" smtClean="0"/>
              <a:t>Bomen</a:t>
            </a:r>
          </a:p>
          <a:p>
            <a:r>
              <a:rPr lang="nl-NL" dirty="0" smtClean="0"/>
              <a:t>Struiken/heesters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26244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Snoeien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Welke groepen zijn het meest voorkomend in snoeiwerk binnen cultuurtechniek?</a:t>
            </a:r>
          </a:p>
          <a:p>
            <a:endParaRPr lang="nl-NL" dirty="0"/>
          </a:p>
          <a:p>
            <a:r>
              <a:rPr lang="nl-NL" dirty="0"/>
              <a:t>Maaien</a:t>
            </a:r>
          </a:p>
          <a:p>
            <a:r>
              <a:rPr lang="nl-NL" dirty="0" smtClean="0"/>
              <a:t>Bomen</a:t>
            </a:r>
          </a:p>
          <a:p>
            <a:r>
              <a:rPr lang="nl-NL" dirty="0" smtClean="0"/>
              <a:t>Struiken/heesters</a:t>
            </a:r>
          </a:p>
          <a:p>
            <a:r>
              <a:rPr lang="nl-NL" dirty="0" smtClean="0"/>
              <a:t>Onkruidbestrijding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7142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251</Words>
  <Application>Microsoft Office PowerPoint</Application>
  <PresentationFormat>Diavoorstelling (4:3)</PresentationFormat>
  <Paragraphs>82</Paragraphs>
  <Slides>23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23</vt:i4>
      </vt:variant>
    </vt:vector>
  </HeadingPairs>
  <TitlesOfParts>
    <vt:vector size="26" baseType="lpstr">
      <vt:lpstr>Arial</vt:lpstr>
      <vt:lpstr>Calibri</vt:lpstr>
      <vt:lpstr>Kantoorthema</vt:lpstr>
      <vt:lpstr>PowerPoint-presentatie</vt:lpstr>
      <vt:lpstr>Waarom snoeien?</vt:lpstr>
      <vt:lpstr>Waarom snoeien?</vt:lpstr>
      <vt:lpstr>Waarom snoeien?</vt:lpstr>
      <vt:lpstr>Snoeien</vt:lpstr>
      <vt:lpstr>Snoeien</vt:lpstr>
      <vt:lpstr>Snoeien</vt:lpstr>
      <vt:lpstr>Snoeien</vt:lpstr>
      <vt:lpstr>Snoeien</vt:lpstr>
      <vt:lpstr>Waarom snoeien</vt:lpstr>
      <vt:lpstr>Waarom snoeien</vt:lpstr>
      <vt:lpstr>Waarom snoeien</vt:lpstr>
      <vt:lpstr>Waarom snoeien</vt:lpstr>
      <vt:lpstr>Waarom snoeien</vt:lpstr>
      <vt:lpstr>Waarom snoeien</vt:lpstr>
      <vt:lpstr>Snoeien</vt:lpstr>
      <vt:lpstr>Snoeien</vt:lpstr>
      <vt:lpstr>Snipperen</vt:lpstr>
      <vt:lpstr>Snipperen</vt:lpstr>
      <vt:lpstr>Snipperen</vt:lpstr>
      <vt:lpstr>Veilig werken</vt:lpstr>
      <vt:lpstr>Veilig werken</vt:lpstr>
      <vt:lpstr>Opdracht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l.rodenburg@helicon.nl</dc:creator>
  <cp:lastModifiedBy>Leon Rodenburg</cp:lastModifiedBy>
  <cp:revision>14</cp:revision>
  <dcterms:created xsi:type="dcterms:W3CDTF">2013-11-15T15:05:42Z</dcterms:created>
  <dcterms:modified xsi:type="dcterms:W3CDTF">2018-09-24T06:56:08Z</dcterms:modified>
</cp:coreProperties>
</file>