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FB3588-75C3-4A22-8893-5392EEEB3A8D}" type="doc">
      <dgm:prSet loTypeId="urn:microsoft.com/office/officeart/2005/8/layout/vProcess5" loCatId="process" qsTypeId="urn:microsoft.com/office/officeart/2005/8/quickstyle/simple2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2DE21680-EA60-4989-B290-0DBB516B8C8F}">
      <dgm:prSet/>
      <dgm:spPr/>
      <dgm:t>
        <a:bodyPr/>
        <a:lstStyle/>
        <a:p>
          <a:r>
            <a:rPr lang="nl-NL"/>
            <a:t>Terugblik vorige week</a:t>
          </a:r>
          <a:endParaRPr lang="en-US"/>
        </a:p>
      </dgm:t>
    </dgm:pt>
    <dgm:pt modelId="{CE87651A-CE0F-4141-984D-63B9B5BC44FF}" type="parTrans" cxnId="{81B41104-7FE0-4597-B571-C562736518EC}">
      <dgm:prSet/>
      <dgm:spPr/>
      <dgm:t>
        <a:bodyPr/>
        <a:lstStyle/>
        <a:p>
          <a:endParaRPr lang="en-US"/>
        </a:p>
      </dgm:t>
    </dgm:pt>
    <dgm:pt modelId="{44174C70-AE99-48F2-9DC5-10258BE8231D}" type="sibTrans" cxnId="{81B41104-7FE0-4597-B571-C562736518EC}">
      <dgm:prSet/>
      <dgm:spPr/>
      <dgm:t>
        <a:bodyPr/>
        <a:lstStyle/>
        <a:p>
          <a:endParaRPr lang="en-US"/>
        </a:p>
      </dgm:t>
    </dgm:pt>
    <dgm:pt modelId="{ED435396-F48B-4DA8-BBD8-9AB124DA673E}">
      <dgm:prSet/>
      <dgm:spPr/>
      <dgm:t>
        <a:bodyPr/>
        <a:lstStyle/>
        <a:p>
          <a:r>
            <a:rPr lang="nl-NL"/>
            <a:t>Leerdoelen </a:t>
          </a:r>
          <a:endParaRPr lang="en-US"/>
        </a:p>
      </dgm:t>
    </dgm:pt>
    <dgm:pt modelId="{2BB2C33C-FF48-42BB-AADB-813D9D591887}" type="parTrans" cxnId="{8F4B0AB3-2B33-4A30-BFB1-44AA7230E3A9}">
      <dgm:prSet/>
      <dgm:spPr/>
      <dgm:t>
        <a:bodyPr/>
        <a:lstStyle/>
        <a:p>
          <a:endParaRPr lang="en-US"/>
        </a:p>
      </dgm:t>
    </dgm:pt>
    <dgm:pt modelId="{20ECD5D9-8CCC-4658-B823-BF790AC0A39A}" type="sibTrans" cxnId="{8F4B0AB3-2B33-4A30-BFB1-44AA7230E3A9}">
      <dgm:prSet/>
      <dgm:spPr/>
      <dgm:t>
        <a:bodyPr/>
        <a:lstStyle/>
        <a:p>
          <a:endParaRPr lang="en-US"/>
        </a:p>
      </dgm:t>
    </dgm:pt>
    <dgm:pt modelId="{AD95AFBE-949C-47DA-99A1-B5704C9CD55F}">
      <dgm:prSet/>
      <dgm:spPr/>
      <dgm:t>
        <a:bodyPr/>
        <a:lstStyle/>
        <a:p>
          <a:r>
            <a:rPr lang="nl-NL"/>
            <a:t>Opdracht </a:t>
          </a:r>
          <a:endParaRPr lang="en-US"/>
        </a:p>
      </dgm:t>
    </dgm:pt>
    <dgm:pt modelId="{443695B8-DC7B-40F8-B1A9-774F33FDC83E}" type="parTrans" cxnId="{57A5E224-1750-48AA-BD22-3241C68A9793}">
      <dgm:prSet/>
      <dgm:spPr/>
      <dgm:t>
        <a:bodyPr/>
        <a:lstStyle/>
        <a:p>
          <a:endParaRPr lang="en-US"/>
        </a:p>
      </dgm:t>
    </dgm:pt>
    <dgm:pt modelId="{2BFD6BE4-2AE9-4323-BD58-AC5F9509D6BF}" type="sibTrans" cxnId="{57A5E224-1750-48AA-BD22-3241C68A9793}">
      <dgm:prSet/>
      <dgm:spPr/>
      <dgm:t>
        <a:bodyPr/>
        <a:lstStyle/>
        <a:p>
          <a:endParaRPr lang="en-US"/>
        </a:p>
      </dgm:t>
    </dgm:pt>
    <dgm:pt modelId="{232DF883-6431-4E89-A080-441CCAFF1210}">
      <dgm:prSet/>
      <dgm:spPr/>
      <dgm:t>
        <a:bodyPr/>
        <a:lstStyle/>
        <a:p>
          <a:r>
            <a:rPr lang="nl-NL"/>
            <a:t>Theorie </a:t>
          </a:r>
          <a:endParaRPr lang="en-US"/>
        </a:p>
      </dgm:t>
    </dgm:pt>
    <dgm:pt modelId="{D96DF0D7-DF89-46E7-88C0-9118578005C1}" type="parTrans" cxnId="{1BBDA584-1DAD-4F5E-BF97-5C954FE1FBDD}">
      <dgm:prSet/>
      <dgm:spPr/>
      <dgm:t>
        <a:bodyPr/>
        <a:lstStyle/>
        <a:p>
          <a:endParaRPr lang="en-US"/>
        </a:p>
      </dgm:t>
    </dgm:pt>
    <dgm:pt modelId="{7FC389E1-931E-489B-9A8E-C4C423E898B3}" type="sibTrans" cxnId="{1BBDA584-1DAD-4F5E-BF97-5C954FE1FBDD}">
      <dgm:prSet/>
      <dgm:spPr/>
      <dgm:t>
        <a:bodyPr/>
        <a:lstStyle/>
        <a:p>
          <a:endParaRPr lang="en-US"/>
        </a:p>
      </dgm:t>
    </dgm:pt>
    <dgm:pt modelId="{708F0BD4-4197-4045-959D-FC40258C72CE}">
      <dgm:prSet/>
      <dgm:spPr/>
      <dgm:t>
        <a:bodyPr/>
        <a:lstStyle/>
        <a:p>
          <a:r>
            <a:rPr lang="nl-NL"/>
            <a:t>Werken eindopdracht </a:t>
          </a:r>
          <a:endParaRPr lang="en-US"/>
        </a:p>
      </dgm:t>
    </dgm:pt>
    <dgm:pt modelId="{3E1777B9-0F44-4B78-B426-FF4137F547E6}" type="parTrans" cxnId="{5CD4C6C2-A545-45FC-AD03-61B79CE0CF68}">
      <dgm:prSet/>
      <dgm:spPr/>
      <dgm:t>
        <a:bodyPr/>
        <a:lstStyle/>
        <a:p>
          <a:endParaRPr lang="en-US"/>
        </a:p>
      </dgm:t>
    </dgm:pt>
    <dgm:pt modelId="{94C98960-FF70-4F71-AF2C-9326E35D4FB4}" type="sibTrans" cxnId="{5CD4C6C2-A545-45FC-AD03-61B79CE0CF68}">
      <dgm:prSet/>
      <dgm:spPr/>
      <dgm:t>
        <a:bodyPr/>
        <a:lstStyle/>
        <a:p>
          <a:endParaRPr lang="en-US"/>
        </a:p>
      </dgm:t>
    </dgm:pt>
    <dgm:pt modelId="{F4F3B3B1-6E01-4F9F-9E85-B12FBC5E7DFB}" type="pres">
      <dgm:prSet presAssocID="{40FB3588-75C3-4A22-8893-5392EEEB3A8D}" presName="outerComposite" presStyleCnt="0">
        <dgm:presLayoutVars>
          <dgm:chMax val="5"/>
          <dgm:dir/>
          <dgm:resizeHandles val="exact"/>
        </dgm:presLayoutVars>
      </dgm:prSet>
      <dgm:spPr/>
    </dgm:pt>
    <dgm:pt modelId="{9D9E5F0C-21FE-44C5-AD3B-B05944D2504C}" type="pres">
      <dgm:prSet presAssocID="{40FB3588-75C3-4A22-8893-5392EEEB3A8D}" presName="dummyMaxCanvas" presStyleCnt="0">
        <dgm:presLayoutVars/>
      </dgm:prSet>
      <dgm:spPr/>
    </dgm:pt>
    <dgm:pt modelId="{8B03FC94-6CBE-4607-99D6-6EC0F5A5601E}" type="pres">
      <dgm:prSet presAssocID="{40FB3588-75C3-4A22-8893-5392EEEB3A8D}" presName="FiveNodes_1" presStyleLbl="node1" presStyleIdx="0" presStyleCnt="5">
        <dgm:presLayoutVars>
          <dgm:bulletEnabled val="1"/>
        </dgm:presLayoutVars>
      </dgm:prSet>
      <dgm:spPr/>
    </dgm:pt>
    <dgm:pt modelId="{EE329D75-D72D-4007-BDD5-61AB13F023A8}" type="pres">
      <dgm:prSet presAssocID="{40FB3588-75C3-4A22-8893-5392EEEB3A8D}" presName="FiveNodes_2" presStyleLbl="node1" presStyleIdx="1" presStyleCnt="5">
        <dgm:presLayoutVars>
          <dgm:bulletEnabled val="1"/>
        </dgm:presLayoutVars>
      </dgm:prSet>
      <dgm:spPr/>
    </dgm:pt>
    <dgm:pt modelId="{D3EBD262-595C-4DC5-B9BC-4C52F13FDA97}" type="pres">
      <dgm:prSet presAssocID="{40FB3588-75C3-4A22-8893-5392EEEB3A8D}" presName="FiveNodes_3" presStyleLbl="node1" presStyleIdx="2" presStyleCnt="5">
        <dgm:presLayoutVars>
          <dgm:bulletEnabled val="1"/>
        </dgm:presLayoutVars>
      </dgm:prSet>
      <dgm:spPr/>
    </dgm:pt>
    <dgm:pt modelId="{58A84187-10E3-4F1C-AABF-05F75E2D35A8}" type="pres">
      <dgm:prSet presAssocID="{40FB3588-75C3-4A22-8893-5392EEEB3A8D}" presName="FiveNodes_4" presStyleLbl="node1" presStyleIdx="3" presStyleCnt="5">
        <dgm:presLayoutVars>
          <dgm:bulletEnabled val="1"/>
        </dgm:presLayoutVars>
      </dgm:prSet>
      <dgm:spPr/>
    </dgm:pt>
    <dgm:pt modelId="{872CA51A-61C1-4953-99C3-544126E3098E}" type="pres">
      <dgm:prSet presAssocID="{40FB3588-75C3-4A22-8893-5392EEEB3A8D}" presName="FiveNodes_5" presStyleLbl="node1" presStyleIdx="4" presStyleCnt="5">
        <dgm:presLayoutVars>
          <dgm:bulletEnabled val="1"/>
        </dgm:presLayoutVars>
      </dgm:prSet>
      <dgm:spPr/>
    </dgm:pt>
    <dgm:pt modelId="{1E48692B-8313-4153-AB16-1F80B19BF559}" type="pres">
      <dgm:prSet presAssocID="{40FB3588-75C3-4A22-8893-5392EEEB3A8D}" presName="FiveConn_1-2" presStyleLbl="fgAccFollowNode1" presStyleIdx="0" presStyleCnt="4">
        <dgm:presLayoutVars>
          <dgm:bulletEnabled val="1"/>
        </dgm:presLayoutVars>
      </dgm:prSet>
      <dgm:spPr/>
    </dgm:pt>
    <dgm:pt modelId="{F581FE05-606B-449C-A88F-08BC12E6A00E}" type="pres">
      <dgm:prSet presAssocID="{40FB3588-75C3-4A22-8893-5392EEEB3A8D}" presName="FiveConn_2-3" presStyleLbl="fgAccFollowNode1" presStyleIdx="1" presStyleCnt="4">
        <dgm:presLayoutVars>
          <dgm:bulletEnabled val="1"/>
        </dgm:presLayoutVars>
      </dgm:prSet>
      <dgm:spPr/>
    </dgm:pt>
    <dgm:pt modelId="{228D421E-78FE-46F8-80A2-FF2A5472C532}" type="pres">
      <dgm:prSet presAssocID="{40FB3588-75C3-4A22-8893-5392EEEB3A8D}" presName="FiveConn_3-4" presStyleLbl="fgAccFollowNode1" presStyleIdx="2" presStyleCnt="4">
        <dgm:presLayoutVars>
          <dgm:bulletEnabled val="1"/>
        </dgm:presLayoutVars>
      </dgm:prSet>
      <dgm:spPr/>
    </dgm:pt>
    <dgm:pt modelId="{1B0A7358-73F4-4B5A-852D-FBEE71E9DC73}" type="pres">
      <dgm:prSet presAssocID="{40FB3588-75C3-4A22-8893-5392EEEB3A8D}" presName="FiveConn_4-5" presStyleLbl="fgAccFollowNode1" presStyleIdx="3" presStyleCnt="4">
        <dgm:presLayoutVars>
          <dgm:bulletEnabled val="1"/>
        </dgm:presLayoutVars>
      </dgm:prSet>
      <dgm:spPr/>
    </dgm:pt>
    <dgm:pt modelId="{5EBD45B9-6EB7-45F2-BA9E-031D72B64A57}" type="pres">
      <dgm:prSet presAssocID="{40FB3588-75C3-4A22-8893-5392EEEB3A8D}" presName="FiveNodes_1_text" presStyleLbl="node1" presStyleIdx="4" presStyleCnt="5">
        <dgm:presLayoutVars>
          <dgm:bulletEnabled val="1"/>
        </dgm:presLayoutVars>
      </dgm:prSet>
      <dgm:spPr/>
    </dgm:pt>
    <dgm:pt modelId="{B4F558A5-FCFA-4C2E-A04C-FF15A17E1998}" type="pres">
      <dgm:prSet presAssocID="{40FB3588-75C3-4A22-8893-5392EEEB3A8D}" presName="FiveNodes_2_text" presStyleLbl="node1" presStyleIdx="4" presStyleCnt="5">
        <dgm:presLayoutVars>
          <dgm:bulletEnabled val="1"/>
        </dgm:presLayoutVars>
      </dgm:prSet>
      <dgm:spPr/>
    </dgm:pt>
    <dgm:pt modelId="{A9E72EA9-1FD2-4940-BB35-2F93164B8436}" type="pres">
      <dgm:prSet presAssocID="{40FB3588-75C3-4A22-8893-5392EEEB3A8D}" presName="FiveNodes_3_text" presStyleLbl="node1" presStyleIdx="4" presStyleCnt="5">
        <dgm:presLayoutVars>
          <dgm:bulletEnabled val="1"/>
        </dgm:presLayoutVars>
      </dgm:prSet>
      <dgm:spPr/>
    </dgm:pt>
    <dgm:pt modelId="{EA563A49-8279-4D80-9322-BFEFF91663CD}" type="pres">
      <dgm:prSet presAssocID="{40FB3588-75C3-4A22-8893-5392EEEB3A8D}" presName="FiveNodes_4_text" presStyleLbl="node1" presStyleIdx="4" presStyleCnt="5">
        <dgm:presLayoutVars>
          <dgm:bulletEnabled val="1"/>
        </dgm:presLayoutVars>
      </dgm:prSet>
      <dgm:spPr/>
    </dgm:pt>
    <dgm:pt modelId="{F02B0BBD-9953-46C8-922F-00CDD4DBADCE}" type="pres">
      <dgm:prSet presAssocID="{40FB3588-75C3-4A22-8893-5392EEEB3A8D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81B41104-7FE0-4597-B571-C562736518EC}" srcId="{40FB3588-75C3-4A22-8893-5392EEEB3A8D}" destId="{2DE21680-EA60-4989-B290-0DBB516B8C8F}" srcOrd="0" destOrd="0" parTransId="{CE87651A-CE0F-4141-984D-63B9B5BC44FF}" sibTransId="{44174C70-AE99-48F2-9DC5-10258BE8231D}"/>
    <dgm:cxn modelId="{915D5915-38F8-447B-B81D-C207E8BF06D3}" type="presOf" srcId="{AD95AFBE-949C-47DA-99A1-B5704C9CD55F}" destId="{A9E72EA9-1FD2-4940-BB35-2F93164B8436}" srcOrd="1" destOrd="0" presId="urn:microsoft.com/office/officeart/2005/8/layout/vProcess5"/>
    <dgm:cxn modelId="{F5DFAA23-94EF-4B40-B7C1-7022EF4E8CD6}" type="presOf" srcId="{44174C70-AE99-48F2-9DC5-10258BE8231D}" destId="{1E48692B-8313-4153-AB16-1F80B19BF559}" srcOrd="0" destOrd="0" presId="urn:microsoft.com/office/officeart/2005/8/layout/vProcess5"/>
    <dgm:cxn modelId="{57A5E224-1750-48AA-BD22-3241C68A9793}" srcId="{40FB3588-75C3-4A22-8893-5392EEEB3A8D}" destId="{AD95AFBE-949C-47DA-99A1-B5704C9CD55F}" srcOrd="2" destOrd="0" parTransId="{443695B8-DC7B-40F8-B1A9-774F33FDC83E}" sibTransId="{2BFD6BE4-2AE9-4323-BD58-AC5F9509D6BF}"/>
    <dgm:cxn modelId="{0CCBE339-34E8-4240-B81D-1878B04AB3EB}" type="presOf" srcId="{ED435396-F48B-4DA8-BBD8-9AB124DA673E}" destId="{EE329D75-D72D-4007-BDD5-61AB13F023A8}" srcOrd="0" destOrd="0" presId="urn:microsoft.com/office/officeart/2005/8/layout/vProcess5"/>
    <dgm:cxn modelId="{728FF95C-B68A-4ECA-947F-E185D4D98242}" type="presOf" srcId="{AD95AFBE-949C-47DA-99A1-B5704C9CD55F}" destId="{D3EBD262-595C-4DC5-B9BC-4C52F13FDA97}" srcOrd="0" destOrd="0" presId="urn:microsoft.com/office/officeart/2005/8/layout/vProcess5"/>
    <dgm:cxn modelId="{6882C480-1052-40D3-B7DC-43B8A6677C8F}" type="presOf" srcId="{232DF883-6431-4E89-A080-441CCAFF1210}" destId="{EA563A49-8279-4D80-9322-BFEFF91663CD}" srcOrd="1" destOrd="0" presId="urn:microsoft.com/office/officeart/2005/8/layout/vProcess5"/>
    <dgm:cxn modelId="{1BBDA584-1DAD-4F5E-BF97-5C954FE1FBDD}" srcId="{40FB3588-75C3-4A22-8893-5392EEEB3A8D}" destId="{232DF883-6431-4E89-A080-441CCAFF1210}" srcOrd="3" destOrd="0" parTransId="{D96DF0D7-DF89-46E7-88C0-9118578005C1}" sibTransId="{7FC389E1-931E-489B-9A8E-C4C423E898B3}"/>
    <dgm:cxn modelId="{8DFD3E8B-9224-499E-B575-31BCA6EF9B75}" type="presOf" srcId="{ED435396-F48B-4DA8-BBD8-9AB124DA673E}" destId="{B4F558A5-FCFA-4C2E-A04C-FF15A17E1998}" srcOrd="1" destOrd="0" presId="urn:microsoft.com/office/officeart/2005/8/layout/vProcess5"/>
    <dgm:cxn modelId="{8C61229B-F341-40A8-A904-565C35333D03}" type="presOf" srcId="{708F0BD4-4197-4045-959D-FC40258C72CE}" destId="{872CA51A-61C1-4953-99C3-544126E3098E}" srcOrd="0" destOrd="0" presId="urn:microsoft.com/office/officeart/2005/8/layout/vProcess5"/>
    <dgm:cxn modelId="{4887A7A2-8382-4882-898C-7AD2CF8E7AF9}" type="presOf" srcId="{2DE21680-EA60-4989-B290-0DBB516B8C8F}" destId="{8B03FC94-6CBE-4607-99D6-6EC0F5A5601E}" srcOrd="0" destOrd="0" presId="urn:microsoft.com/office/officeart/2005/8/layout/vProcess5"/>
    <dgm:cxn modelId="{8F4B0AB3-2B33-4A30-BFB1-44AA7230E3A9}" srcId="{40FB3588-75C3-4A22-8893-5392EEEB3A8D}" destId="{ED435396-F48B-4DA8-BBD8-9AB124DA673E}" srcOrd="1" destOrd="0" parTransId="{2BB2C33C-FF48-42BB-AADB-813D9D591887}" sibTransId="{20ECD5D9-8CCC-4658-B823-BF790AC0A39A}"/>
    <dgm:cxn modelId="{6540DCB9-CA93-4954-9372-8EB28DFC21B6}" type="presOf" srcId="{7FC389E1-931E-489B-9A8E-C4C423E898B3}" destId="{1B0A7358-73F4-4B5A-852D-FBEE71E9DC73}" srcOrd="0" destOrd="0" presId="urn:microsoft.com/office/officeart/2005/8/layout/vProcess5"/>
    <dgm:cxn modelId="{FF26B5C1-29C8-40AD-AA1C-D9E756B0FC23}" type="presOf" srcId="{20ECD5D9-8CCC-4658-B823-BF790AC0A39A}" destId="{F581FE05-606B-449C-A88F-08BC12E6A00E}" srcOrd="0" destOrd="0" presId="urn:microsoft.com/office/officeart/2005/8/layout/vProcess5"/>
    <dgm:cxn modelId="{5CD4C6C2-A545-45FC-AD03-61B79CE0CF68}" srcId="{40FB3588-75C3-4A22-8893-5392EEEB3A8D}" destId="{708F0BD4-4197-4045-959D-FC40258C72CE}" srcOrd="4" destOrd="0" parTransId="{3E1777B9-0F44-4B78-B426-FF4137F547E6}" sibTransId="{94C98960-FF70-4F71-AF2C-9326E35D4FB4}"/>
    <dgm:cxn modelId="{E57945C3-7B32-4A95-A7C1-6581DD1BA4B6}" type="presOf" srcId="{2BFD6BE4-2AE9-4323-BD58-AC5F9509D6BF}" destId="{228D421E-78FE-46F8-80A2-FF2A5472C532}" srcOrd="0" destOrd="0" presId="urn:microsoft.com/office/officeart/2005/8/layout/vProcess5"/>
    <dgm:cxn modelId="{611459C3-CE05-4D8C-A971-397E0830118C}" type="presOf" srcId="{232DF883-6431-4E89-A080-441CCAFF1210}" destId="{58A84187-10E3-4F1C-AABF-05F75E2D35A8}" srcOrd="0" destOrd="0" presId="urn:microsoft.com/office/officeart/2005/8/layout/vProcess5"/>
    <dgm:cxn modelId="{99251AD0-1CE9-46FB-8DB7-7479480104F2}" type="presOf" srcId="{40FB3588-75C3-4A22-8893-5392EEEB3A8D}" destId="{F4F3B3B1-6E01-4F9F-9E85-B12FBC5E7DFB}" srcOrd="0" destOrd="0" presId="urn:microsoft.com/office/officeart/2005/8/layout/vProcess5"/>
    <dgm:cxn modelId="{20596CF8-A9BB-4705-A26E-BCD87F09F68D}" type="presOf" srcId="{708F0BD4-4197-4045-959D-FC40258C72CE}" destId="{F02B0BBD-9953-46C8-922F-00CDD4DBADCE}" srcOrd="1" destOrd="0" presId="urn:microsoft.com/office/officeart/2005/8/layout/vProcess5"/>
    <dgm:cxn modelId="{04A624FB-34D1-41C5-BF74-159822DFB51C}" type="presOf" srcId="{2DE21680-EA60-4989-B290-0DBB516B8C8F}" destId="{5EBD45B9-6EB7-45F2-BA9E-031D72B64A57}" srcOrd="1" destOrd="0" presId="urn:microsoft.com/office/officeart/2005/8/layout/vProcess5"/>
    <dgm:cxn modelId="{C0610EFA-E40F-4D75-B3DE-4C758DC7636F}" type="presParOf" srcId="{F4F3B3B1-6E01-4F9F-9E85-B12FBC5E7DFB}" destId="{9D9E5F0C-21FE-44C5-AD3B-B05944D2504C}" srcOrd="0" destOrd="0" presId="urn:microsoft.com/office/officeart/2005/8/layout/vProcess5"/>
    <dgm:cxn modelId="{466AB498-A225-432C-A79C-592B18F8E8A4}" type="presParOf" srcId="{F4F3B3B1-6E01-4F9F-9E85-B12FBC5E7DFB}" destId="{8B03FC94-6CBE-4607-99D6-6EC0F5A5601E}" srcOrd="1" destOrd="0" presId="urn:microsoft.com/office/officeart/2005/8/layout/vProcess5"/>
    <dgm:cxn modelId="{551AB082-697D-4B69-B94F-2AB569C34BB7}" type="presParOf" srcId="{F4F3B3B1-6E01-4F9F-9E85-B12FBC5E7DFB}" destId="{EE329D75-D72D-4007-BDD5-61AB13F023A8}" srcOrd="2" destOrd="0" presId="urn:microsoft.com/office/officeart/2005/8/layout/vProcess5"/>
    <dgm:cxn modelId="{3E641FDF-905B-44B6-86F9-5F2EA072B832}" type="presParOf" srcId="{F4F3B3B1-6E01-4F9F-9E85-B12FBC5E7DFB}" destId="{D3EBD262-595C-4DC5-B9BC-4C52F13FDA97}" srcOrd="3" destOrd="0" presId="urn:microsoft.com/office/officeart/2005/8/layout/vProcess5"/>
    <dgm:cxn modelId="{8A1CDCF1-8AA9-40FE-87F7-1CA35818C382}" type="presParOf" srcId="{F4F3B3B1-6E01-4F9F-9E85-B12FBC5E7DFB}" destId="{58A84187-10E3-4F1C-AABF-05F75E2D35A8}" srcOrd="4" destOrd="0" presId="urn:microsoft.com/office/officeart/2005/8/layout/vProcess5"/>
    <dgm:cxn modelId="{FA5B8C6D-0E2E-438A-850F-8BB09618D9AA}" type="presParOf" srcId="{F4F3B3B1-6E01-4F9F-9E85-B12FBC5E7DFB}" destId="{872CA51A-61C1-4953-99C3-544126E3098E}" srcOrd="5" destOrd="0" presId="urn:microsoft.com/office/officeart/2005/8/layout/vProcess5"/>
    <dgm:cxn modelId="{FA302002-D2EB-4DA4-B9B5-F7F7FCC8D7F3}" type="presParOf" srcId="{F4F3B3B1-6E01-4F9F-9E85-B12FBC5E7DFB}" destId="{1E48692B-8313-4153-AB16-1F80B19BF559}" srcOrd="6" destOrd="0" presId="urn:microsoft.com/office/officeart/2005/8/layout/vProcess5"/>
    <dgm:cxn modelId="{289A6BD1-95A0-4523-8E6D-76A39EECDCD5}" type="presParOf" srcId="{F4F3B3B1-6E01-4F9F-9E85-B12FBC5E7DFB}" destId="{F581FE05-606B-449C-A88F-08BC12E6A00E}" srcOrd="7" destOrd="0" presId="urn:microsoft.com/office/officeart/2005/8/layout/vProcess5"/>
    <dgm:cxn modelId="{E11D4860-0E68-4CCA-8F89-69DA38CB47EA}" type="presParOf" srcId="{F4F3B3B1-6E01-4F9F-9E85-B12FBC5E7DFB}" destId="{228D421E-78FE-46F8-80A2-FF2A5472C532}" srcOrd="8" destOrd="0" presId="urn:microsoft.com/office/officeart/2005/8/layout/vProcess5"/>
    <dgm:cxn modelId="{3529FE3E-5612-4908-A54C-92D967857E36}" type="presParOf" srcId="{F4F3B3B1-6E01-4F9F-9E85-B12FBC5E7DFB}" destId="{1B0A7358-73F4-4B5A-852D-FBEE71E9DC73}" srcOrd="9" destOrd="0" presId="urn:microsoft.com/office/officeart/2005/8/layout/vProcess5"/>
    <dgm:cxn modelId="{CC5B8FE1-AB54-401D-8B2E-CC246351A872}" type="presParOf" srcId="{F4F3B3B1-6E01-4F9F-9E85-B12FBC5E7DFB}" destId="{5EBD45B9-6EB7-45F2-BA9E-031D72B64A57}" srcOrd="10" destOrd="0" presId="urn:microsoft.com/office/officeart/2005/8/layout/vProcess5"/>
    <dgm:cxn modelId="{5C0F5DFC-02DB-4D8D-B801-9A3457393F97}" type="presParOf" srcId="{F4F3B3B1-6E01-4F9F-9E85-B12FBC5E7DFB}" destId="{B4F558A5-FCFA-4C2E-A04C-FF15A17E1998}" srcOrd="11" destOrd="0" presId="urn:microsoft.com/office/officeart/2005/8/layout/vProcess5"/>
    <dgm:cxn modelId="{E5833A18-246D-4FBE-A913-9BF6C9CC5F69}" type="presParOf" srcId="{F4F3B3B1-6E01-4F9F-9E85-B12FBC5E7DFB}" destId="{A9E72EA9-1FD2-4940-BB35-2F93164B8436}" srcOrd="12" destOrd="0" presId="urn:microsoft.com/office/officeart/2005/8/layout/vProcess5"/>
    <dgm:cxn modelId="{8277D1B2-A228-4F09-881D-34BA3962DF58}" type="presParOf" srcId="{F4F3B3B1-6E01-4F9F-9E85-B12FBC5E7DFB}" destId="{EA563A49-8279-4D80-9322-BFEFF91663CD}" srcOrd="13" destOrd="0" presId="urn:microsoft.com/office/officeart/2005/8/layout/vProcess5"/>
    <dgm:cxn modelId="{0026E1F8-93D9-4A33-B1D6-56BBB2EEFC1A}" type="presParOf" srcId="{F4F3B3B1-6E01-4F9F-9E85-B12FBC5E7DFB}" destId="{F02B0BBD-9953-46C8-922F-00CDD4DBADCE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835A7F-1B10-4ED1-9325-25B633613949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BD477BD-BA27-42BA-9F92-B6D196EB418D}">
      <dgm:prSet/>
      <dgm:spPr/>
      <dgm:t>
        <a:bodyPr/>
        <a:lstStyle/>
        <a:p>
          <a:r>
            <a:rPr lang="nl-NL"/>
            <a:t>Maak tweetallen</a:t>
          </a:r>
          <a:endParaRPr lang="en-US"/>
        </a:p>
      </dgm:t>
    </dgm:pt>
    <dgm:pt modelId="{F49877E2-A6DE-4AB6-9AB8-82838583A8B8}" type="parTrans" cxnId="{00011DD4-17EF-4450-B23B-FE878A5A9D84}">
      <dgm:prSet/>
      <dgm:spPr/>
      <dgm:t>
        <a:bodyPr/>
        <a:lstStyle/>
        <a:p>
          <a:endParaRPr lang="en-US"/>
        </a:p>
      </dgm:t>
    </dgm:pt>
    <dgm:pt modelId="{44D440EA-E0B9-4063-96CF-EE1B1AB44881}" type="sibTrans" cxnId="{00011DD4-17EF-4450-B23B-FE878A5A9D84}">
      <dgm:prSet/>
      <dgm:spPr/>
      <dgm:t>
        <a:bodyPr/>
        <a:lstStyle/>
        <a:p>
          <a:endParaRPr lang="en-US"/>
        </a:p>
      </dgm:t>
    </dgm:pt>
    <dgm:pt modelId="{181E14E1-5B60-4840-9337-9A206B86919F}">
      <dgm:prSet/>
      <dgm:spPr/>
      <dgm:t>
        <a:bodyPr/>
        <a:lstStyle/>
        <a:p>
          <a:r>
            <a:rPr lang="nl-NL"/>
            <a:t>Kijk naar de verschillende middelen en materialen die in het klaslokaal zijn neergezet. </a:t>
          </a:r>
          <a:endParaRPr lang="en-US"/>
        </a:p>
      </dgm:t>
    </dgm:pt>
    <dgm:pt modelId="{3F2BD459-158C-46C5-B8C0-757F443BBC7A}" type="parTrans" cxnId="{606DDD7C-BF3F-4583-AEB2-D2AB3BD0ECFF}">
      <dgm:prSet/>
      <dgm:spPr/>
      <dgm:t>
        <a:bodyPr/>
        <a:lstStyle/>
        <a:p>
          <a:endParaRPr lang="en-US"/>
        </a:p>
      </dgm:t>
    </dgm:pt>
    <dgm:pt modelId="{26ACD86D-4473-4CAD-B08F-E1A85EE88607}" type="sibTrans" cxnId="{606DDD7C-BF3F-4583-AEB2-D2AB3BD0ECFF}">
      <dgm:prSet/>
      <dgm:spPr/>
      <dgm:t>
        <a:bodyPr/>
        <a:lstStyle/>
        <a:p>
          <a:endParaRPr lang="en-US"/>
        </a:p>
      </dgm:t>
    </dgm:pt>
    <dgm:pt modelId="{D289A3EF-7FBC-4CA7-AAA3-FC8A606BDA1A}">
      <dgm:prSet/>
      <dgm:spPr/>
      <dgm:t>
        <a:bodyPr/>
        <a:lstStyle/>
        <a:p>
          <a:r>
            <a:rPr lang="nl-NL"/>
            <a:t>Schrijf op een blaadje waarvoor je dit middel of materiaal gebruikt (denk goed na of dit een geschikt middel is)</a:t>
          </a:r>
          <a:endParaRPr lang="en-US"/>
        </a:p>
      </dgm:t>
    </dgm:pt>
    <dgm:pt modelId="{559F4798-2AD4-43AD-A9E3-17AB1FA0138E}" type="parTrans" cxnId="{0397A7E1-1DBA-405E-B329-875C6319902C}">
      <dgm:prSet/>
      <dgm:spPr/>
      <dgm:t>
        <a:bodyPr/>
        <a:lstStyle/>
        <a:p>
          <a:endParaRPr lang="en-US"/>
        </a:p>
      </dgm:t>
    </dgm:pt>
    <dgm:pt modelId="{6A5054E6-F59A-47BF-AABD-3B86D6EB4568}" type="sibTrans" cxnId="{0397A7E1-1DBA-405E-B329-875C6319902C}">
      <dgm:prSet/>
      <dgm:spPr/>
      <dgm:t>
        <a:bodyPr/>
        <a:lstStyle/>
        <a:p>
          <a:endParaRPr lang="en-US"/>
        </a:p>
      </dgm:t>
    </dgm:pt>
    <dgm:pt modelId="{02B98126-4212-4AAC-93B4-93BF0C5D1B1F}">
      <dgm:prSet/>
      <dgm:spPr/>
      <dgm:t>
        <a:bodyPr/>
        <a:lstStyle/>
        <a:p>
          <a:r>
            <a:rPr lang="nl-NL"/>
            <a:t>Schrijf op een blaadje een voordeel en een nadeel van dit middel of materiaal </a:t>
          </a:r>
          <a:endParaRPr lang="en-US"/>
        </a:p>
      </dgm:t>
    </dgm:pt>
    <dgm:pt modelId="{5EAF484E-964D-4AB0-BF30-7D009AE78187}" type="parTrans" cxnId="{33AD478F-ED91-4655-A51C-A3E7EA214DC9}">
      <dgm:prSet/>
      <dgm:spPr/>
      <dgm:t>
        <a:bodyPr/>
        <a:lstStyle/>
        <a:p>
          <a:endParaRPr lang="en-US"/>
        </a:p>
      </dgm:t>
    </dgm:pt>
    <dgm:pt modelId="{373769F5-C642-41FD-B644-A6148CCAC035}" type="sibTrans" cxnId="{33AD478F-ED91-4655-A51C-A3E7EA214DC9}">
      <dgm:prSet/>
      <dgm:spPr/>
      <dgm:t>
        <a:bodyPr/>
        <a:lstStyle/>
        <a:p>
          <a:endParaRPr lang="en-US"/>
        </a:p>
      </dgm:t>
    </dgm:pt>
    <dgm:pt modelId="{5528B1E9-8923-475A-B347-5F01AED1AADC}">
      <dgm:prSet/>
      <dgm:spPr/>
      <dgm:t>
        <a:bodyPr/>
        <a:lstStyle/>
        <a:p>
          <a:r>
            <a:rPr lang="nl-NL"/>
            <a:t>Vergelijk jullie antwoorden met elkaar</a:t>
          </a:r>
          <a:endParaRPr lang="en-US"/>
        </a:p>
      </dgm:t>
    </dgm:pt>
    <dgm:pt modelId="{41BA0C93-5E16-4254-8319-6774830963CC}" type="parTrans" cxnId="{803771DC-B7E4-43CA-9020-9BEB5FB6F7DE}">
      <dgm:prSet/>
      <dgm:spPr/>
      <dgm:t>
        <a:bodyPr/>
        <a:lstStyle/>
        <a:p>
          <a:endParaRPr lang="en-US"/>
        </a:p>
      </dgm:t>
    </dgm:pt>
    <dgm:pt modelId="{B620D870-19D0-4CE3-9761-BA84FF13BBAA}" type="sibTrans" cxnId="{803771DC-B7E4-43CA-9020-9BEB5FB6F7DE}">
      <dgm:prSet/>
      <dgm:spPr/>
      <dgm:t>
        <a:bodyPr/>
        <a:lstStyle/>
        <a:p>
          <a:endParaRPr lang="en-US"/>
        </a:p>
      </dgm:t>
    </dgm:pt>
    <dgm:pt modelId="{4DD99624-B777-4E72-B5C5-592A74068696}">
      <dgm:prSet/>
      <dgm:spPr/>
      <dgm:t>
        <a:bodyPr/>
        <a:lstStyle/>
        <a:p>
          <a:r>
            <a:rPr lang="nl-NL"/>
            <a:t>Schrijf in een kolom op het bord de voor en nadelen</a:t>
          </a:r>
          <a:endParaRPr lang="en-US"/>
        </a:p>
      </dgm:t>
    </dgm:pt>
    <dgm:pt modelId="{F55B17B7-23A9-4CFA-A66C-6AAE80D55B4E}" type="parTrans" cxnId="{CDBA588D-3B21-4472-A87F-F17ABF020D55}">
      <dgm:prSet/>
      <dgm:spPr/>
      <dgm:t>
        <a:bodyPr/>
        <a:lstStyle/>
        <a:p>
          <a:endParaRPr lang="en-US"/>
        </a:p>
      </dgm:t>
    </dgm:pt>
    <dgm:pt modelId="{49BD0396-B442-4505-BCCA-DDF69ACDDB75}" type="sibTrans" cxnId="{CDBA588D-3B21-4472-A87F-F17ABF020D55}">
      <dgm:prSet/>
      <dgm:spPr/>
      <dgm:t>
        <a:bodyPr/>
        <a:lstStyle/>
        <a:p>
          <a:endParaRPr lang="en-US"/>
        </a:p>
      </dgm:t>
    </dgm:pt>
    <dgm:pt modelId="{4CACC482-CF31-4550-AA17-274C1D97E66D}">
      <dgm:prSet/>
      <dgm:spPr/>
      <dgm:t>
        <a:bodyPr/>
        <a:lstStyle/>
        <a:p>
          <a:r>
            <a:rPr lang="nl-NL"/>
            <a:t>Maak een conclusie met welke middelen en materialen jullie zouden gebruiken voor het reinigen en desinfecteren van een vogelverblijf. </a:t>
          </a:r>
          <a:endParaRPr lang="en-US"/>
        </a:p>
      </dgm:t>
    </dgm:pt>
    <dgm:pt modelId="{5F8ACC7E-A7E2-4226-A15B-10319001CD51}" type="parTrans" cxnId="{11BA758F-CD7B-4F1E-9E01-2EA9C8EDA74D}">
      <dgm:prSet/>
      <dgm:spPr/>
      <dgm:t>
        <a:bodyPr/>
        <a:lstStyle/>
        <a:p>
          <a:endParaRPr lang="en-US"/>
        </a:p>
      </dgm:t>
    </dgm:pt>
    <dgm:pt modelId="{C8490586-806B-4609-98E2-C846CDBA4305}" type="sibTrans" cxnId="{11BA758F-CD7B-4F1E-9E01-2EA9C8EDA74D}">
      <dgm:prSet/>
      <dgm:spPr/>
      <dgm:t>
        <a:bodyPr/>
        <a:lstStyle/>
        <a:p>
          <a:endParaRPr lang="en-US"/>
        </a:p>
      </dgm:t>
    </dgm:pt>
    <dgm:pt modelId="{C6E26650-43D8-4671-BF8C-00D2E6FFC127}" type="pres">
      <dgm:prSet presAssocID="{B9835A7F-1B10-4ED1-9325-25B633613949}" presName="vert0" presStyleCnt="0">
        <dgm:presLayoutVars>
          <dgm:dir/>
          <dgm:animOne val="branch"/>
          <dgm:animLvl val="lvl"/>
        </dgm:presLayoutVars>
      </dgm:prSet>
      <dgm:spPr/>
    </dgm:pt>
    <dgm:pt modelId="{62CA9CAB-C1AB-4876-9460-4778752A4DE5}" type="pres">
      <dgm:prSet presAssocID="{9BD477BD-BA27-42BA-9F92-B6D196EB418D}" presName="thickLine" presStyleLbl="alignNode1" presStyleIdx="0" presStyleCnt="7"/>
      <dgm:spPr/>
    </dgm:pt>
    <dgm:pt modelId="{1C15F292-7780-4938-87C1-B26B86D0D15D}" type="pres">
      <dgm:prSet presAssocID="{9BD477BD-BA27-42BA-9F92-B6D196EB418D}" presName="horz1" presStyleCnt="0"/>
      <dgm:spPr/>
    </dgm:pt>
    <dgm:pt modelId="{674C26EA-51E3-4E65-AB2D-25112369B64C}" type="pres">
      <dgm:prSet presAssocID="{9BD477BD-BA27-42BA-9F92-B6D196EB418D}" presName="tx1" presStyleLbl="revTx" presStyleIdx="0" presStyleCnt="7"/>
      <dgm:spPr/>
    </dgm:pt>
    <dgm:pt modelId="{1B3BDD45-C0F6-4382-A949-6D0258EE6F39}" type="pres">
      <dgm:prSet presAssocID="{9BD477BD-BA27-42BA-9F92-B6D196EB418D}" presName="vert1" presStyleCnt="0"/>
      <dgm:spPr/>
    </dgm:pt>
    <dgm:pt modelId="{4092CA6C-7D08-49E3-99FE-C22753C74215}" type="pres">
      <dgm:prSet presAssocID="{181E14E1-5B60-4840-9337-9A206B86919F}" presName="thickLine" presStyleLbl="alignNode1" presStyleIdx="1" presStyleCnt="7"/>
      <dgm:spPr/>
    </dgm:pt>
    <dgm:pt modelId="{115F01E1-ABF2-4A34-B92D-E43CBF5ADC2F}" type="pres">
      <dgm:prSet presAssocID="{181E14E1-5B60-4840-9337-9A206B86919F}" presName="horz1" presStyleCnt="0"/>
      <dgm:spPr/>
    </dgm:pt>
    <dgm:pt modelId="{0C315A43-B51A-4A89-9D15-6474F57582CB}" type="pres">
      <dgm:prSet presAssocID="{181E14E1-5B60-4840-9337-9A206B86919F}" presName="tx1" presStyleLbl="revTx" presStyleIdx="1" presStyleCnt="7"/>
      <dgm:spPr/>
    </dgm:pt>
    <dgm:pt modelId="{3B958D7C-2DD0-48E9-97B2-CC1D709F2C4C}" type="pres">
      <dgm:prSet presAssocID="{181E14E1-5B60-4840-9337-9A206B86919F}" presName="vert1" presStyleCnt="0"/>
      <dgm:spPr/>
    </dgm:pt>
    <dgm:pt modelId="{767D3474-4418-4D23-ADF6-74D5D458F3CB}" type="pres">
      <dgm:prSet presAssocID="{D289A3EF-7FBC-4CA7-AAA3-FC8A606BDA1A}" presName="thickLine" presStyleLbl="alignNode1" presStyleIdx="2" presStyleCnt="7"/>
      <dgm:spPr/>
    </dgm:pt>
    <dgm:pt modelId="{4A8621AD-4882-4ACF-BC1B-69AADABF8116}" type="pres">
      <dgm:prSet presAssocID="{D289A3EF-7FBC-4CA7-AAA3-FC8A606BDA1A}" presName="horz1" presStyleCnt="0"/>
      <dgm:spPr/>
    </dgm:pt>
    <dgm:pt modelId="{5029A4B6-E3E8-4AA9-851E-107A7AF15C79}" type="pres">
      <dgm:prSet presAssocID="{D289A3EF-7FBC-4CA7-AAA3-FC8A606BDA1A}" presName="tx1" presStyleLbl="revTx" presStyleIdx="2" presStyleCnt="7"/>
      <dgm:spPr/>
    </dgm:pt>
    <dgm:pt modelId="{A52CC091-64B4-4533-90B0-6E6076C13F5C}" type="pres">
      <dgm:prSet presAssocID="{D289A3EF-7FBC-4CA7-AAA3-FC8A606BDA1A}" presName="vert1" presStyleCnt="0"/>
      <dgm:spPr/>
    </dgm:pt>
    <dgm:pt modelId="{4B2A28FD-D21A-492E-B40A-FD3D785A04C1}" type="pres">
      <dgm:prSet presAssocID="{02B98126-4212-4AAC-93B4-93BF0C5D1B1F}" presName="thickLine" presStyleLbl="alignNode1" presStyleIdx="3" presStyleCnt="7"/>
      <dgm:spPr/>
    </dgm:pt>
    <dgm:pt modelId="{99E84BBF-B318-48C2-976C-0443BFB14F90}" type="pres">
      <dgm:prSet presAssocID="{02B98126-4212-4AAC-93B4-93BF0C5D1B1F}" presName="horz1" presStyleCnt="0"/>
      <dgm:spPr/>
    </dgm:pt>
    <dgm:pt modelId="{B918ABF3-5C66-4E55-BCD9-9D929A0FC747}" type="pres">
      <dgm:prSet presAssocID="{02B98126-4212-4AAC-93B4-93BF0C5D1B1F}" presName="tx1" presStyleLbl="revTx" presStyleIdx="3" presStyleCnt="7"/>
      <dgm:spPr/>
    </dgm:pt>
    <dgm:pt modelId="{92E921AB-970B-4708-AC09-6BAE2CCC8BF2}" type="pres">
      <dgm:prSet presAssocID="{02B98126-4212-4AAC-93B4-93BF0C5D1B1F}" presName="vert1" presStyleCnt="0"/>
      <dgm:spPr/>
    </dgm:pt>
    <dgm:pt modelId="{871E3C7F-0CF0-4DBD-882D-1D3EF4455FE2}" type="pres">
      <dgm:prSet presAssocID="{5528B1E9-8923-475A-B347-5F01AED1AADC}" presName="thickLine" presStyleLbl="alignNode1" presStyleIdx="4" presStyleCnt="7"/>
      <dgm:spPr/>
    </dgm:pt>
    <dgm:pt modelId="{1E302B40-FE80-4B9C-8B17-DE0888FE9770}" type="pres">
      <dgm:prSet presAssocID="{5528B1E9-8923-475A-B347-5F01AED1AADC}" presName="horz1" presStyleCnt="0"/>
      <dgm:spPr/>
    </dgm:pt>
    <dgm:pt modelId="{A15C55CF-E9D7-4025-8C49-AA296C431F63}" type="pres">
      <dgm:prSet presAssocID="{5528B1E9-8923-475A-B347-5F01AED1AADC}" presName="tx1" presStyleLbl="revTx" presStyleIdx="4" presStyleCnt="7"/>
      <dgm:spPr/>
    </dgm:pt>
    <dgm:pt modelId="{AB0F94A2-4868-46C3-AD08-E5805AAB89B1}" type="pres">
      <dgm:prSet presAssocID="{5528B1E9-8923-475A-B347-5F01AED1AADC}" presName="vert1" presStyleCnt="0"/>
      <dgm:spPr/>
    </dgm:pt>
    <dgm:pt modelId="{DF73370C-4583-4544-AEB7-1BC7A726BC00}" type="pres">
      <dgm:prSet presAssocID="{4DD99624-B777-4E72-B5C5-592A74068696}" presName="thickLine" presStyleLbl="alignNode1" presStyleIdx="5" presStyleCnt="7"/>
      <dgm:spPr/>
    </dgm:pt>
    <dgm:pt modelId="{2A60E31A-698A-41F8-B7BA-A443BCDA5A20}" type="pres">
      <dgm:prSet presAssocID="{4DD99624-B777-4E72-B5C5-592A74068696}" presName="horz1" presStyleCnt="0"/>
      <dgm:spPr/>
    </dgm:pt>
    <dgm:pt modelId="{063AAFBE-DF93-4A29-A9C5-2B18BFF4616F}" type="pres">
      <dgm:prSet presAssocID="{4DD99624-B777-4E72-B5C5-592A74068696}" presName="tx1" presStyleLbl="revTx" presStyleIdx="5" presStyleCnt="7"/>
      <dgm:spPr/>
    </dgm:pt>
    <dgm:pt modelId="{EDA9C8C7-7B3C-462C-9C80-F3099A29C560}" type="pres">
      <dgm:prSet presAssocID="{4DD99624-B777-4E72-B5C5-592A74068696}" presName="vert1" presStyleCnt="0"/>
      <dgm:spPr/>
    </dgm:pt>
    <dgm:pt modelId="{E861F419-6302-40BA-B8C1-6FB2BDD27A9C}" type="pres">
      <dgm:prSet presAssocID="{4CACC482-CF31-4550-AA17-274C1D97E66D}" presName="thickLine" presStyleLbl="alignNode1" presStyleIdx="6" presStyleCnt="7"/>
      <dgm:spPr/>
    </dgm:pt>
    <dgm:pt modelId="{D8161534-1F5F-4D0F-AB3F-71D9A9E1242E}" type="pres">
      <dgm:prSet presAssocID="{4CACC482-CF31-4550-AA17-274C1D97E66D}" presName="horz1" presStyleCnt="0"/>
      <dgm:spPr/>
    </dgm:pt>
    <dgm:pt modelId="{C8264E90-C9C7-4FD3-9479-A02D83C0718E}" type="pres">
      <dgm:prSet presAssocID="{4CACC482-CF31-4550-AA17-274C1D97E66D}" presName="tx1" presStyleLbl="revTx" presStyleIdx="6" presStyleCnt="7"/>
      <dgm:spPr/>
    </dgm:pt>
    <dgm:pt modelId="{D89E62FE-D604-4A22-9A13-C8BDBEDE6690}" type="pres">
      <dgm:prSet presAssocID="{4CACC482-CF31-4550-AA17-274C1D97E66D}" presName="vert1" presStyleCnt="0"/>
      <dgm:spPr/>
    </dgm:pt>
  </dgm:ptLst>
  <dgm:cxnLst>
    <dgm:cxn modelId="{C6EE2115-F6E9-407F-BD43-FEBA9054F1AA}" type="presOf" srcId="{B9835A7F-1B10-4ED1-9325-25B633613949}" destId="{C6E26650-43D8-4671-BF8C-00D2E6FFC127}" srcOrd="0" destOrd="0" presId="urn:microsoft.com/office/officeart/2008/layout/LinedList"/>
    <dgm:cxn modelId="{91D7BF15-5DEE-4AD8-85FA-28DD672FA6A1}" type="presOf" srcId="{5528B1E9-8923-475A-B347-5F01AED1AADC}" destId="{A15C55CF-E9D7-4025-8C49-AA296C431F63}" srcOrd="0" destOrd="0" presId="urn:microsoft.com/office/officeart/2008/layout/LinedList"/>
    <dgm:cxn modelId="{76CA6430-E79F-4AE2-BE9C-11C1A33DD477}" type="presOf" srcId="{4DD99624-B777-4E72-B5C5-592A74068696}" destId="{063AAFBE-DF93-4A29-A9C5-2B18BFF4616F}" srcOrd="0" destOrd="0" presId="urn:microsoft.com/office/officeart/2008/layout/LinedList"/>
    <dgm:cxn modelId="{C2787C51-0207-4CA2-A9BE-DE71B46AA56D}" type="presOf" srcId="{D289A3EF-7FBC-4CA7-AAA3-FC8A606BDA1A}" destId="{5029A4B6-E3E8-4AA9-851E-107A7AF15C79}" srcOrd="0" destOrd="0" presId="urn:microsoft.com/office/officeart/2008/layout/LinedList"/>
    <dgm:cxn modelId="{606DDD7C-BF3F-4583-AEB2-D2AB3BD0ECFF}" srcId="{B9835A7F-1B10-4ED1-9325-25B633613949}" destId="{181E14E1-5B60-4840-9337-9A206B86919F}" srcOrd="1" destOrd="0" parTransId="{3F2BD459-158C-46C5-B8C0-757F443BBC7A}" sibTransId="{26ACD86D-4473-4CAD-B08F-E1A85EE88607}"/>
    <dgm:cxn modelId="{B0A5C687-CB47-4674-9F8B-099711B70319}" type="presOf" srcId="{4CACC482-CF31-4550-AA17-274C1D97E66D}" destId="{C8264E90-C9C7-4FD3-9479-A02D83C0718E}" srcOrd="0" destOrd="0" presId="urn:microsoft.com/office/officeart/2008/layout/LinedList"/>
    <dgm:cxn modelId="{9212DF8A-688E-41A9-9CF7-6DDC87614F10}" type="presOf" srcId="{02B98126-4212-4AAC-93B4-93BF0C5D1B1F}" destId="{B918ABF3-5C66-4E55-BCD9-9D929A0FC747}" srcOrd="0" destOrd="0" presId="urn:microsoft.com/office/officeart/2008/layout/LinedList"/>
    <dgm:cxn modelId="{CDBA588D-3B21-4472-A87F-F17ABF020D55}" srcId="{B9835A7F-1B10-4ED1-9325-25B633613949}" destId="{4DD99624-B777-4E72-B5C5-592A74068696}" srcOrd="5" destOrd="0" parTransId="{F55B17B7-23A9-4CFA-A66C-6AAE80D55B4E}" sibTransId="{49BD0396-B442-4505-BCCA-DDF69ACDDB75}"/>
    <dgm:cxn modelId="{33AD478F-ED91-4655-A51C-A3E7EA214DC9}" srcId="{B9835A7F-1B10-4ED1-9325-25B633613949}" destId="{02B98126-4212-4AAC-93B4-93BF0C5D1B1F}" srcOrd="3" destOrd="0" parTransId="{5EAF484E-964D-4AB0-BF30-7D009AE78187}" sibTransId="{373769F5-C642-41FD-B644-A6148CCAC035}"/>
    <dgm:cxn modelId="{11BA758F-CD7B-4F1E-9E01-2EA9C8EDA74D}" srcId="{B9835A7F-1B10-4ED1-9325-25B633613949}" destId="{4CACC482-CF31-4550-AA17-274C1D97E66D}" srcOrd="6" destOrd="0" parTransId="{5F8ACC7E-A7E2-4226-A15B-10319001CD51}" sibTransId="{C8490586-806B-4609-98E2-C846CDBA4305}"/>
    <dgm:cxn modelId="{A9AEEEB5-F472-408F-B17A-93F71B09E62E}" type="presOf" srcId="{181E14E1-5B60-4840-9337-9A206B86919F}" destId="{0C315A43-B51A-4A89-9D15-6474F57582CB}" srcOrd="0" destOrd="0" presId="urn:microsoft.com/office/officeart/2008/layout/LinedList"/>
    <dgm:cxn modelId="{00011DD4-17EF-4450-B23B-FE878A5A9D84}" srcId="{B9835A7F-1B10-4ED1-9325-25B633613949}" destId="{9BD477BD-BA27-42BA-9F92-B6D196EB418D}" srcOrd="0" destOrd="0" parTransId="{F49877E2-A6DE-4AB6-9AB8-82838583A8B8}" sibTransId="{44D440EA-E0B9-4063-96CF-EE1B1AB44881}"/>
    <dgm:cxn modelId="{803771DC-B7E4-43CA-9020-9BEB5FB6F7DE}" srcId="{B9835A7F-1B10-4ED1-9325-25B633613949}" destId="{5528B1E9-8923-475A-B347-5F01AED1AADC}" srcOrd="4" destOrd="0" parTransId="{41BA0C93-5E16-4254-8319-6774830963CC}" sibTransId="{B620D870-19D0-4CE3-9761-BA84FF13BBAA}"/>
    <dgm:cxn modelId="{58A86FDE-ECFF-4F2A-AF8D-A489CEC0F927}" type="presOf" srcId="{9BD477BD-BA27-42BA-9F92-B6D196EB418D}" destId="{674C26EA-51E3-4E65-AB2D-25112369B64C}" srcOrd="0" destOrd="0" presId="urn:microsoft.com/office/officeart/2008/layout/LinedList"/>
    <dgm:cxn modelId="{0397A7E1-1DBA-405E-B329-875C6319902C}" srcId="{B9835A7F-1B10-4ED1-9325-25B633613949}" destId="{D289A3EF-7FBC-4CA7-AAA3-FC8A606BDA1A}" srcOrd="2" destOrd="0" parTransId="{559F4798-2AD4-43AD-A9E3-17AB1FA0138E}" sibTransId="{6A5054E6-F59A-47BF-AABD-3B86D6EB4568}"/>
    <dgm:cxn modelId="{601E7D17-796B-4F83-A8DD-7C92F09F7CDB}" type="presParOf" srcId="{C6E26650-43D8-4671-BF8C-00D2E6FFC127}" destId="{62CA9CAB-C1AB-4876-9460-4778752A4DE5}" srcOrd="0" destOrd="0" presId="urn:microsoft.com/office/officeart/2008/layout/LinedList"/>
    <dgm:cxn modelId="{95E2E0EC-1B61-4CB0-80BA-450C78EB11E7}" type="presParOf" srcId="{C6E26650-43D8-4671-BF8C-00D2E6FFC127}" destId="{1C15F292-7780-4938-87C1-B26B86D0D15D}" srcOrd="1" destOrd="0" presId="urn:microsoft.com/office/officeart/2008/layout/LinedList"/>
    <dgm:cxn modelId="{6389B5A2-BAEC-42CC-BCF8-1D47A237F96F}" type="presParOf" srcId="{1C15F292-7780-4938-87C1-B26B86D0D15D}" destId="{674C26EA-51E3-4E65-AB2D-25112369B64C}" srcOrd="0" destOrd="0" presId="urn:microsoft.com/office/officeart/2008/layout/LinedList"/>
    <dgm:cxn modelId="{371D6436-A749-4F6B-9A0F-B50D841A2206}" type="presParOf" srcId="{1C15F292-7780-4938-87C1-B26B86D0D15D}" destId="{1B3BDD45-C0F6-4382-A949-6D0258EE6F39}" srcOrd="1" destOrd="0" presId="urn:microsoft.com/office/officeart/2008/layout/LinedList"/>
    <dgm:cxn modelId="{92009C2D-863C-4F4E-8A9A-E6ADE386A8F3}" type="presParOf" srcId="{C6E26650-43D8-4671-BF8C-00D2E6FFC127}" destId="{4092CA6C-7D08-49E3-99FE-C22753C74215}" srcOrd="2" destOrd="0" presId="urn:microsoft.com/office/officeart/2008/layout/LinedList"/>
    <dgm:cxn modelId="{30A1D822-8592-4926-944D-6A69C93D3172}" type="presParOf" srcId="{C6E26650-43D8-4671-BF8C-00D2E6FFC127}" destId="{115F01E1-ABF2-4A34-B92D-E43CBF5ADC2F}" srcOrd="3" destOrd="0" presId="urn:microsoft.com/office/officeart/2008/layout/LinedList"/>
    <dgm:cxn modelId="{5CFFD349-B198-470E-B6CB-BBC707D6CCBB}" type="presParOf" srcId="{115F01E1-ABF2-4A34-B92D-E43CBF5ADC2F}" destId="{0C315A43-B51A-4A89-9D15-6474F57582CB}" srcOrd="0" destOrd="0" presId="urn:microsoft.com/office/officeart/2008/layout/LinedList"/>
    <dgm:cxn modelId="{8EAD8340-1941-4464-A653-DC1E065048DB}" type="presParOf" srcId="{115F01E1-ABF2-4A34-B92D-E43CBF5ADC2F}" destId="{3B958D7C-2DD0-48E9-97B2-CC1D709F2C4C}" srcOrd="1" destOrd="0" presId="urn:microsoft.com/office/officeart/2008/layout/LinedList"/>
    <dgm:cxn modelId="{4B742643-6210-41D6-9133-97416E5462EA}" type="presParOf" srcId="{C6E26650-43D8-4671-BF8C-00D2E6FFC127}" destId="{767D3474-4418-4D23-ADF6-74D5D458F3CB}" srcOrd="4" destOrd="0" presId="urn:microsoft.com/office/officeart/2008/layout/LinedList"/>
    <dgm:cxn modelId="{E4E0064A-1CED-470C-BE53-2E58E66F69FE}" type="presParOf" srcId="{C6E26650-43D8-4671-BF8C-00D2E6FFC127}" destId="{4A8621AD-4882-4ACF-BC1B-69AADABF8116}" srcOrd="5" destOrd="0" presId="urn:microsoft.com/office/officeart/2008/layout/LinedList"/>
    <dgm:cxn modelId="{F6F8F3F0-401D-4CC8-B417-D0D4423F28DD}" type="presParOf" srcId="{4A8621AD-4882-4ACF-BC1B-69AADABF8116}" destId="{5029A4B6-E3E8-4AA9-851E-107A7AF15C79}" srcOrd="0" destOrd="0" presId="urn:microsoft.com/office/officeart/2008/layout/LinedList"/>
    <dgm:cxn modelId="{31AFCC2B-C082-4262-A73E-DA3CF0F553F9}" type="presParOf" srcId="{4A8621AD-4882-4ACF-BC1B-69AADABF8116}" destId="{A52CC091-64B4-4533-90B0-6E6076C13F5C}" srcOrd="1" destOrd="0" presId="urn:microsoft.com/office/officeart/2008/layout/LinedList"/>
    <dgm:cxn modelId="{5673AE1B-ADAE-4EFF-A162-E5119E512B5E}" type="presParOf" srcId="{C6E26650-43D8-4671-BF8C-00D2E6FFC127}" destId="{4B2A28FD-D21A-492E-B40A-FD3D785A04C1}" srcOrd="6" destOrd="0" presId="urn:microsoft.com/office/officeart/2008/layout/LinedList"/>
    <dgm:cxn modelId="{BA46A1B3-C010-4536-9FDF-431E429A52F2}" type="presParOf" srcId="{C6E26650-43D8-4671-BF8C-00D2E6FFC127}" destId="{99E84BBF-B318-48C2-976C-0443BFB14F90}" srcOrd="7" destOrd="0" presId="urn:microsoft.com/office/officeart/2008/layout/LinedList"/>
    <dgm:cxn modelId="{EAF460CE-CC75-45BD-BFB9-671CF718AE5C}" type="presParOf" srcId="{99E84BBF-B318-48C2-976C-0443BFB14F90}" destId="{B918ABF3-5C66-4E55-BCD9-9D929A0FC747}" srcOrd="0" destOrd="0" presId="urn:microsoft.com/office/officeart/2008/layout/LinedList"/>
    <dgm:cxn modelId="{C918F52C-9AAC-48A5-AEEF-62E3135876AB}" type="presParOf" srcId="{99E84BBF-B318-48C2-976C-0443BFB14F90}" destId="{92E921AB-970B-4708-AC09-6BAE2CCC8BF2}" srcOrd="1" destOrd="0" presId="urn:microsoft.com/office/officeart/2008/layout/LinedList"/>
    <dgm:cxn modelId="{51372D13-204B-4EFC-AD91-03362031672D}" type="presParOf" srcId="{C6E26650-43D8-4671-BF8C-00D2E6FFC127}" destId="{871E3C7F-0CF0-4DBD-882D-1D3EF4455FE2}" srcOrd="8" destOrd="0" presId="urn:microsoft.com/office/officeart/2008/layout/LinedList"/>
    <dgm:cxn modelId="{4F1B376B-D3B3-4328-8CE6-AE4234ADD9FA}" type="presParOf" srcId="{C6E26650-43D8-4671-BF8C-00D2E6FFC127}" destId="{1E302B40-FE80-4B9C-8B17-DE0888FE9770}" srcOrd="9" destOrd="0" presId="urn:microsoft.com/office/officeart/2008/layout/LinedList"/>
    <dgm:cxn modelId="{EAF11C0A-8570-4477-AB01-7EBAE9812A72}" type="presParOf" srcId="{1E302B40-FE80-4B9C-8B17-DE0888FE9770}" destId="{A15C55CF-E9D7-4025-8C49-AA296C431F63}" srcOrd="0" destOrd="0" presId="urn:microsoft.com/office/officeart/2008/layout/LinedList"/>
    <dgm:cxn modelId="{1BE9A808-28EF-4093-9866-100B13A680A3}" type="presParOf" srcId="{1E302B40-FE80-4B9C-8B17-DE0888FE9770}" destId="{AB0F94A2-4868-46C3-AD08-E5805AAB89B1}" srcOrd="1" destOrd="0" presId="urn:microsoft.com/office/officeart/2008/layout/LinedList"/>
    <dgm:cxn modelId="{167EDF10-C565-4308-8383-964AD6558A8A}" type="presParOf" srcId="{C6E26650-43D8-4671-BF8C-00D2E6FFC127}" destId="{DF73370C-4583-4544-AEB7-1BC7A726BC00}" srcOrd="10" destOrd="0" presId="urn:microsoft.com/office/officeart/2008/layout/LinedList"/>
    <dgm:cxn modelId="{D8391F4C-B13F-4754-807F-15323E4DE479}" type="presParOf" srcId="{C6E26650-43D8-4671-BF8C-00D2E6FFC127}" destId="{2A60E31A-698A-41F8-B7BA-A443BCDA5A20}" srcOrd="11" destOrd="0" presId="urn:microsoft.com/office/officeart/2008/layout/LinedList"/>
    <dgm:cxn modelId="{6FC25A8D-4A6D-4CED-949E-C462ECAEA3D1}" type="presParOf" srcId="{2A60E31A-698A-41F8-B7BA-A443BCDA5A20}" destId="{063AAFBE-DF93-4A29-A9C5-2B18BFF4616F}" srcOrd="0" destOrd="0" presId="urn:microsoft.com/office/officeart/2008/layout/LinedList"/>
    <dgm:cxn modelId="{62AFBF28-5913-432E-8553-E7E40ACA575C}" type="presParOf" srcId="{2A60E31A-698A-41F8-B7BA-A443BCDA5A20}" destId="{EDA9C8C7-7B3C-462C-9C80-F3099A29C560}" srcOrd="1" destOrd="0" presId="urn:microsoft.com/office/officeart/2008/layout/LinedList"/>
    <dgm:cxn modelId="{F9127B01-562A-41E4-94A3-EC4133A2B43E}" type="presParOf" srcId="{C6E26650-43D8-4671-BF8C-00D2E6FFC127}" destId="{E861F419-6302-40BA-B8C1-6FB2BDD27A9C}" srcOrd="12" destOrd="0" presId="urn:microsoft.com/office/officeart/2008/layout/LinedList"/>
    <dgm:cxn modelId="{7EB8E846-A906-40A3-820F-376B4C42D7BE}" type="presParOf" srcId="{C6E26650-43D8-4671-BF8C-00D2E6FFC127}" destId="{D8161534-1F5F-4D0F-AB3F-71D9A9E1242E}" srcOrd="13" destOrd="0" presId="urn:microsoft.com/office/officeart/2008/layout/LinedList"/>
    <dgm:cxn modelId="{F026B3BB-EA5D-438D-9148-C100ACD27190}" type="presParOf" srcId="{D8161534-1F5F-4D0F-AB3F-71D9A9E1242E}" destId="{C8264E90-C9C7-4FD3-9479-A02D83C0718E}" srcOrd="0" destOrd="0" presId="urn:microsoft.com/office/officeart/2008/layout/LinedList"/>
    <dgm:cxn modelId="{4F043AFB-8029-48AF-95EB-C61F24C2A7EC}" type="presParOf" srcId="{D8161534-1F5F-4D0F-AB3F-71D9A9E1242E}" destId="{D89E62FE-D604-4A22-9A13-C8BDBEDE669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03FC94-6CBE-4607-99D6-6EC0F5A5601E}">
      <dsp:nvSpPr>
        <dsp:cNvPr id="0" name=""/>
        <dsp:cNvSpPr/>
      </dsp:nvSpPr>
      <dsp:spPr>
        <a:xfrm>
          <a:off x="0" y="0"/>
          <a:ext cx="7744967" cy="6706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/>
            <a:t>Terugblik vorige week</a:t>
          </a:r>
          <a:endParaRPr lang="en-US" sz="3000" kern="1200"/>
        </a:p>
      </dsp:txBody>
      <dsp:txXfrm>
        <a:off x="19641" y="19641"/>
        <a:ext cx="6942866" cy="631328"/>
      </dsp:txXfrm>
    </dsp:sp>
    <dsp:sp modelId="{EE329D75-D72D-4007-BDD5-61AB13F023A8}">
      <dsp:nvSpPr>
        <dsp:cNvPr id="0" name=""/>
        <dsp:cNvSpPr/>
      </dsp:nvSpPr>
      <dsp:spPr>
        <a:xfrm>
          <a:off x="578358" y="763750"/>
          <a:ext cx="7744967" cy="67061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/>
            <a:t>Leerdoelen </a:t>
          </a:r>
          <a:endParaRPr lang="en-US" sz="3000" kern="1200"/>
        </a:p>
      </dsp:txBody>
      <dsp:txXfrm>
        <a:off x="597999" y="783391"/>
        <a:ext cx="6691431" cy="631328"/>
      </dsp:txXfrm>
    </dsp:sp>
    <dsp:sp modelId="{D3EBD262-595C-4DC5-B9BC-4C52F13FDA97}">
      <dsp:nvSpPr>
        <dsp:cNvPr id="0" name=""/>
        <dsp:cNvSpPr/>
      </dsp:nvSpPr>
      <dsp:spPr>
        <a:xfrm>
          <a:off x="1156716" y="1527500"/>
          <a:ext cx="7744967" cy="67061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/>
            <a:t>Opdracht </a:t>
          </a:r>
          <a:endParaRPr lang="en-US" sz="3000" kern="1200"/>
        </a:p>
      </dsp:txBody>
      <dsp:txXfrm>
        <a:off x="1176357" y="1547141"/>
        <a:ext cx="6691431" cy="631328"/>
      </dsp:txXfrm>
    </dsp:sp>
    <dsp:sp modelId="{58A84187-10E3-4F1C-AABF-05F75E2D35A8}">
      <dsp:nvSpPr>
        <dsp:cNvPr id="0" name=""/>
        <dsp:cNvSpPr/>
      </dsp:nvSpPr>
      <dsp:spPr>
        <a:xfrm>
          <a:off x="1735073" y="2291251"/>
          <a:ext cx="7744967" cy="67061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/>
            <a:t>Theorie </a:t>
          </a:r>
          <a:endParaRPr lang="en-US" sz="3000" kern="1200"/>
        </a:p>
      </dsp:txBody>
      <dsp:txXfrm>
        <a:off x="1754714" y="2310892"/>
        <a:ext cx="6691431" cy="631328"/>
      </dsp:txXfrm>
    </dsp:sp>
    <dsp:sp modelId="{872CA51A-61C1-4953-99C3-544126E3098E}">
      <dsp:nvSpPr>
        <dsp:cNvPr id="0" name=""/>
        <dsp:cNvSpPr/>
      </dsp:nvSpPr>
      <dsp:spPr>
        <a:xfrm>
          <a:off x="2313432" y="3055001"/>
          <a:ext cx="7744967" cy="67061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/>
            <a:t>Werken eindopdracht </a:t>
          </a:r>
          <a:endParaRPr lang="en-US" sz="3000" kern="1200"/>
        </a:p>
      </dsp:txBody>
      <dsp:txXfrm>
        <a:off x="2333073" y="3074642"/>
        <a:ext cx="6691431" cy="631328"/>
      </dsp:txXfrm>
    </dsp:sp>
    <dsp:sp modelId="{1E48692B-8313-4153-AB16-1F80B19BF559}">
      <dsp:nvSpPr>
        <dsp:cNvPr id="0" name=""/>
        <dsp:cNvSpPr/>
      </dsp:nvSpPr>
      <dsp:spPr>
        <a:xfrm>
          <a:off x="7309071" y="489917"/>
          <a:ext cx="435896" cy="43589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7407148" y="489917"/>
        <a:ext cx="239742" cy="328012"/>
      </dsp:txXfrm>
    </dsp:sp>
    <dsp:sp modelId="{F581FE05-606B-449C-A88F-08BC12E6A00E}">
      <dsp:nvSpPr>
        <dsp:cNvPr id="0" name=""/>
        <dsp:cNvSpPr/>
      </dsp:nvSpPr>
      <dsp:spPr>
        <a:xfrm>
          <a:off x="7887429" y="1253668"/>
          <a:ext cx="435896" cy="43589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7985506" y="1253668"/>
        <a:ext cx="239742" cy="328012"/>
      </dsp:txXfrm>
    </dsp:sp>
    <dsp:sp modelId="{228D421E-78FE-46F8-80A2-FF2A5472C532}">
      <dsp:nvSpPr>
        <dsp:cNvPr id="0" name=""/>
        <dsp:cNvSpPr/>
      </dsp:nvSpPr>
      <dsp:spPr>
        <a:xfrm>
          <a:off x="8465787" y="2006242"/>
          <a:ext cx="435896" cy="435896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8563864" y="2006242"/>
        <a:ext cx="239742" cy="328012"/>
      </dsp:txXfrm>
    </dsp:sp>
    <dsp:sp modelId="{1B0A7358-73F4-4B5A-852D-FBEE71E9DC73}">
      <dsp:nvSpPr>
        <dsp:cNvPr id="0" name=""/>
        <dsp:cNvSpPr/>
      </dsp:nvSpPr>
      <dsp:spPr>
        <a:xfrm>
          <a:off x="9044145" y="2777443"/>
          <a:ext cx="435896" cy="43589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9142222" y="2777443"/>
        <a:ext cx="239742" cy="3280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CA9CAB-C1AB-4876-9460-4778752A4DE5}">
      <dsp:nvSpPr>
        <dsp:cNvPr id="0" name=""/>
        <dsp:cNvSpPr/>
      </dsp:nvSpPr>
      <dsp:spPr>
        <a:xfrm>
          <a:off x="0" y="638"/>
          <a:ext cx="590618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4C26EA-51E3-4E65-AB2D-25112369B64C}">
      <dsp:nvSpPr>
        <dsp:cNvPr id="0" name=""/>
        <dsp:cNvSpPr/>
      </dsp:nvSpPr>
      <dsp:spPr>
        <a:xfrm>
          <a:off x="0" y="638"/>
          <a:ext cx="5906181" cy="747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Maak tweetallen</a:t>
          </a:r>
          <a:endParaRPr lang="en-US" sz="1600" kern="1200"/>
        </a:p>
      </dsp:txBody>
      <dsp:txXfrm>
        <a:off x="0" y="638"/>
        <a:ext cx="5906181" cy="747062"/>
      </dsp:txXfrm>
    </dsp:sp>
    <dsp:sp modelId="{4092CA6C-7D08-49E3-99FE-C22753C74215}">
      <dsp:nvSpPr>
        <dsp:cNvPr id="0" name=""/>
        <dsp:cNvSpPr/>
      </dsp:nvSpPr>
      <dsp:spPr>
        <a:xfrm>
          <a:off x="0" y="747701"/>
          <a:ext cx="5906181" cy="0"/>
        </a:xfrm>
        <a:prstGeom prst="line">
          <a:avLst/>
        </a:prstGeom>
        <a:solidFill>
          <a:schemeClr val="accent2">
            <a:hueOff val="-3092871"/>
            <a:satOff val="80"/>
            <a:lumOff val="-784"/>
            <a:alphaOff val="0"/>
          </a:schemeClr>
        </a:solidFill>
        <a:ln w="12700" cap="flat" cmpd="sng" algn="ctr">
          <a:solidFill>
            <a:schemeClr val="accent2">
              <a:hueOff val="-3092871"/>
              <a:satOff val="80"/>
              <a:lumOff val="-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315A43-B51A-4A89-9D15-6474F57582CB}">
      <dsp:nvSpPr>
        <dsp:cNvPr id="0" name=""/>
        <dsp:cNvSpPr/>
      </dsp:nvSpPr>
      <dsp:spPr>
        <a:xfrm>
          <a:off x="0" y="747701"/>
          <a:ext cx="5906181" cy="747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Kijk naar de verschillende middelen en materialen die in het klaslokaal zijn neergezet. </a:t>
          </a:r>
          <a:endParaRPr lang="en-US" sz="1600" kern="1200"/>
        </a:p>
      </dsp:txBody>
      <dsp:txXfrm>
        <a:off x="0" y="747701"/>
        <a:ext cx="5906181" cy="747062"/>
      </dsp:txXfrm>
    </dsp:sp>
    <dsp:sp modelId="{767D3474-4418-4D23-ADF6-74D5D458F3CB}">
      <dsp:nvSpPr>
        <dsp:cNvPr id="0" name=""/>
        <dsp:cNvSpPr/>
      </dsp:nvSpPr>
      <dsp:spPr>
        <a:xfrm>
          <a:off x="0" y="1494764"/>
          <a:ext cx="5906181" cy="0"/>
        </a:xfrm>
        <a:prstGeom prst="line">
          <a:avLst/>
        </a:prstGeom>
        <a:solidFill>
          <a:schemeClr val="accent2">
            <a:hueOff val="-6185741"/>
            <a:satOff val="160"/>
            <a:lumOff val="-1568"/>
            <a:alphaOff val="0"/>
          </a:schemeClr>
        </a:solidFill>
        <a:ln w="12700" cap="flat" cmpd="sng" algn="ctr">
          <a:solidFill>
            <a:schemeClr val="accent2">
              <a:hueOff val="-6185741"/>
              <a:satOff val="160"/>
              <a:lumOff val="-156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29A4B6-E3E8-4AA9-851E-107A7AF15C79}">
      <dsp:nvSpPr>
        <dsp:cNvPr id="0" name=""/>
        <dsp:cNvSpPr/>
      </dsp:nvSpPr>
      <dsp:spPr>
        <a:xfrm>
          <a:off x="0" y="1494764"/>
          <a:ext cx="5906181" cy="747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Schrijf op een blaadje waarvoor je dit middel of materiaal gebruikt (denk goed na of dit een geschikt middel is)</a:t>
          </a:r>
          <a:endParaRPr lang="en-US" sz="1600" kern="1200"/>
        </a:p>
      </dsp:txBody>
      <dsp:txXfrm>
        <a:off x="0" y="1494764"/>
        <a:ext cx="5906181" cy="747062"/>
      </dsp:txXfrm>
    </dsp:sp>
    <dsp:sp modelId="{4B2A28FD-D21A-492E-B40A-FD3D785A04C1}">
      <dsp:nvSpPr>
        <dsp:cNvPr id="0" name=""/>
        <dsp:cNvSpPr/>
      </dsp:nvSpPr>
      <dsp:spPr>
        <a:xfrm>
          <a:off x="0" y="2241827"/>
          <a:ext cx="5906181" cy="0"/>
        </a:xfrm>
        <a:prstGeom prst="line">
          <a:avLst/>
        </a:prstGeom>
        <a:solidFill>
          <a:schemeClr val="accent2">
            <a:hueOff val="-9278611"/>
            <a:satOff val="239"/>
            <a:lumOff val="-2352"/>
            <a:alphaOff val="0"/>
          </a:schemeClr>
        </a:solidFill>
        <a:ln w="12700" cap="flat" cmpd="sng" algn="ctr">
          <a:solidFill>
            <a:schemeClr val="accent2">
              <a:hueOff val="-9278611"/>
              <a:satOff val="239"/>
              <a:lumOff val="-23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18ABF3-5C66-4E55-BCD9-9D929A0FC747}">
      <dsp:nvSpPr>
        <dsp:cNvPr id="0" name=""/>
        <dsp:cNvSpPr/>
      </dsp:nvSpPr>
      <dsp:spPr>
        <a:xfrm>
          <a:off x="0" y="2241827"/>
          <a:ext cx="5906181" cy="747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Schrijf op een blaadje een voordeel en een nadeel van dit middel of materiaal </a:t>
          </a:r>
          <a:endParaRPr lang="en-US" sz="1600" kern="1200"/>
        </a:p>
      </dsp:txBody>
      <dsp:txXfrm>
        <a:off x="0" y="2241827"/>
        <a:ext cx="5906181" cy="747062"/>
      </dsp:txXfrm>
    </dsp:sp>
    <dsp:sp modelId="{871E3C7F-0CF0-4DBD-882D-1D3EF4455FE2}">
      <dsp:nvSpPr>
        <dsp:cNvPr id="0" name=""/>
        <dsp:cNvSpPr/>
      </dsp:nvSpPr>
      <dsp:spPr>
        <a:xfrm>
          <a:off x="0" y="2988890"/>
          <a:ext cx="5906181" cy="0"/>
        </a:xfrm>
        <a:prstGeom prst="line">
          <a:avLst/>
        </a:prstGeom>
        <a:solidFill>
          <a:schemeClr val="accent2">
            <a:hueOff val="-12371483"/>
            <a:satOff val="319"/>
            <a:lumOff val="-3137"/>
            <a:alphaOff val="0"/>
          </a:schemeClr>
        </a:solidFill>
        <a:ln w="12700" cap="flat" cmpd="sng" algn="ctr">
          <a:solidFill>
            <a:schemeClr val="accent2">
              <a:hueOff val="-12371483"/>
              <a:satOff val="319"/>
              <a:lumOff val="-31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5C55CF-E9D7-4025-8C49-AA296C431F63}">
      <dsp:nvSpPr>
        <dsp:cNvPr id="0" name=""/>
        <dsp:cNvSpPr/>
      </dsp:nvSpPr>
      <dsp:spPr>
        <a:xfrm>
          <a:off x="0" y="2988890"/>
          <a:ext cx="5906181" cy="747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Vergelijk jullie antwoorden met elkaar</a:t>
          </a:r>
          <a:endParaRPr lang="en-US" sz="1600" kern="1200"/>
        </a:p>
      </dsp:txBody>
      <dsp:txXfrm>
        <a:off x="0" y="2988890"/>
        <a:ext cx="5906181" cy="747062"/>
      </dsp:txXfrm>
    </dsp:sp>
    <dsp:sp modelId="{DF73370C-4583-4544-AEB7-1BC7A726BC00}">
      <dsp:nvSpPr>
        <dsp:cNvPr id="0" name=""/>
        <dsp:cNvSpPr/>
      </dsp:nvSpPr>
      <dsp:spPr>
        <a:xfrm>
          <a:off x="0" y="3735953"/>
          <a:ext cx="5906181" cy="0"/>
        </a:xfrm>
        <a:prstGeom prst="line">
          <a:avLst/>
        </a:prstGeom>
        <a:solidFill>
          <a:schemeClr val="accent2">
            <a:hueOff val="-15464352"/>
            <a:satOff val="399"/>
            <a:lumOff val="-3921"/>
            <a:alphaOff val="0"/>
          </a:schemeClr>
        </a:solidFill>
        <a:ln w="12700" cap="flat" cmpd="sng" algn="ctr">
          <a:solidFill>
            <a:schemeClr val="accent2">
              <a:hueOff val="-15464352"/>
              <a:satOff val="399"/>
              <a:lumOff val="-392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3AAFBE-DF93-4A29-A9C5-2B18BFF4616F}">
      <dsp:nvSpPr>
        <dsp:cNvPr id="0" name=""/>
        <dsp:cNvSpPr/>
      </dsp:nvSpPr>
      <dsp:spPr>
        <a:xfrm>
          <a:off x="0" y="3735953"/>
          <a:ext cx="5906181" cy="747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Schrijf in een kolom op het bord de voor en nadelen</a:t>
          </a:r>
          <a:endParaRPr lang="en-US" sz="1600" kern="1200"/>
        </a:p>
      </dsp:txBody>
      <dsp:txXfrm>
        <a:off x="0" y="3735953"/>
        <a:ext cx="5906181" cy="747062"/>
      </dsp:txXfrm>
    </dsp:sp>
    <dsp:sp modelId="{E861F419-6302-40BA-B8C1-6FB2BDD27A9C}">
      <dsp:nvSpPr>
        <dsp:cNvPr id="0" name=""/>
        <dsp:cNvSpPr/>
      </dsp:nvSpPr>
      <dsp:spPr>
        <a:xfrm>
          <a:off x="0" y="4483016"/>
          <a:ext cx="5906181" cy="0"/>
        </a:xfrm>
        <a:prstGeom prst="line">
          <a:avLst/>
        </a:prstGeom>
        <a:solidFill>
          <a:schemeClr val="accent2">
            <a:hueOff val="-18557223"/>
            <a:satOff val="479"/>
            <a:lumOff val="-4705"/>
            <a:alphaOff val="0"/>
          </a:schemeClr>
        </a:solidFill>
        <a:ln w="12700" cap="flat" cmpd="sng" algn="ctr">
          <a:solidFill>
            <a:schemeClr val="accent2">
              <a:hueOff val="-18557223"/>
              <a:satOff val="479"/>
              <a:lumOff val="-470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264E90-C9C7-4FD3-9479-A02D83C0718E}">
      <dsp:nvSpPr>
        <dsp:cNvPr id="0" name=""/>
        <dsp:cNvSpPr/>
      </dsp:nvSpPr>
      <dsp:spPr>
        <a:xfrm>
          <a:off x="0" y="4483016"/>
          <a:ext cx="5906181" cy="747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Maak een conclusie met welke middelen en materialen jullie zouden gebruiken voor het reinigen en desinfecteren van een vogelverblijf. </a:t>
          </a:r>
          <a:endParaRPr lang="en-US" sz="1600" kern="1200"/>
        </a:p>
      </dsp:txBody>
      <dsp:txXfrm>
        <a:off x="0" y="4483016"/>
        <a:ext cx="5906181" cy="7470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8/17/2023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584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50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574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32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8/17/2023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159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8/17/2023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967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8/17/2023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7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8/17/2023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879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146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8/17/2023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582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8/17/2023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0255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714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2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soon die handen wast">
            <a:extLst>
              <a:ext uri="{FF2B5EF4-FFF2-40B4-BE49-F238E27FC236}">
                <a16:creationId xmlns:a16="http://schemas.microsoft.com/office/drawing/2014/main" id="{8D9CAB06-3D12-67C4-48C6-AB07A898B8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90000"/>
          </a:blip>
          <a:srcRect t="8508" b="9674"/>
          <a:stretch/>
        </p:blipFill>
        <p:spPr>
          <a:xfrm>
            <a:off x="1" y="10"/>
            <a:ext cx="12191999" cy="685798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B4A12B6-EF0D-43E8-8C17-4FAD4D2766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>
              <a:lumMod val="85000"/>
              <a:lumOff val="15000"/>
              <a:alpha val="93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E107525-0C02-447F-8A3F-553320A723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2"/>
            </a:solidFill>
            <a:prstDash val="solid"/>
            <a:miter lim="800000"/>
          </a:ln>
          <a:effectLst/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212FD0-2745-7D3D-ACDF-6454BE95D2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>
            <a:normAutofit/>
          </a:bodyPr>
          <a:lstStyle/>
          <a:p>
            <a:r>
              <a:rPr lang="nl-NL" dirty="0"/>
              <a:t>Huisvesting en </a:t>
            </a:r>
            <a:r>
              <a:rPr lang="nl-NL" dirty="0" err="1"/>
              <a:t>hygiene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49FFE40-9930-93D7-EB82-2AE0C4788A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l-NL" dirty="0"/>
              <a:t>Blok 1 les 4: vogels </a:t>
            </a:r>
            <a:endParaRPr lang="nl-NL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B7A42E3-05D8-4A0B-9D4E-20EF581E57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EE9A54B-189D-4645-8254-FDC4210EC6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1CE48F-D5E4-4520-AF1E-8F85CFBDA5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1448851-39AD-4943-BF9C-C50704E083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913025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73262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04BED5A-E98E-4DA0-BAA5-4F6AB2492D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64B94A-E40E-48CE-BD7B-C1A30AE572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3982" y="488542"/>
            <a:ext cx="11244036" cy="5880916"/>
          </a:xfrm>
          <a:prstGeom prst="rect">
            <a:avLst/>
          </a:prstGeom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9EC5CA6-6479-49D5-B4B5-5643D26B83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84442" y="2057401"/>
            <a:ext cx="0" cy="27432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D1B26337-5AA4-470D-9687-5907CB53B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685800"/>
            <a:ext cx="10853928" cy="5486400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5223F97-C506-1229-E576-25FEFE044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440" y="1000370"/>
            <a:ext cx="3462079" cy="4857262"/>
          </a:xfrm>
        </p:spPr>
        <p:txBody>
          <a:bodyPr>
            <a:normAutofit/>
          </a:bodyPr>
          <a:lstStyle/>
          <a:p>
            <a:pPr algn="r"/>
            <a:r>
              <a:rPr lang="nl-NL" sz="3700">
                <a:solidFill>
                  <a:srgbClr val="FFFFFF"/>
                </a:solidFill>
              </a:rPr>
              <a:t>Hoe te reinigen en desinfecteren?</a:t>
            </a:r>
            <a:br>
              <a:rPr lang="nl-NL" sz="3700">
                <a:solidFill>
                  <a:srgbClr val="FFFFFF"/>
                </a:solidFill>
              </a:rPr>
            </a:br>
            <a:endParaRPr lang="nl-NL" sz="370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F56859-3A82-1D05-820E-B2CE07076F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3691" y="1000370"/>
            <a:ext cx="6212310" cy="4857262"/>
          </a:xfrm>
        </p:spPr>
        <p:txBody>
          <a:bodyPr anchor="ctr">
            <a:normAutofit/>
          </a:bodyPr>
          <a:lstStyle/>
          <a:p>
            <a:r>
              <a:rPr lang="nl-NL" sz="2000">
                <a:solidFill>
                  <a:srgbClr val="FFFFFF"/>
                </a:solidFill>
              </a:rPr>
              <a:t>Reinigen:</a:t>
            </a:r>
          </a:p>
          <a:p>
            <a:pPr lvl="1"/>
            <a:r>
              <a:rPr lang="nl-NL" sz="2000">
                <a:solidFill>
                  <a:srgbClr val="FFFFFF"/>
                </a:solidFill>
              </a:rPr>
              <a:t>Alles uit hok halen, bodembedekking goed verwijderen ( geen restjes ). </a:t>
            </a:r>
          </a:p>
          <a:p>
            <a:pPr lvl="1"/>
            <a:r>
              <a:rPr lang="nl-NL" sz="2000">
                <a:solidFill>
                  <a:srgbClr val="FFFFFF"/>
                </a:solidFill>
              </a:rPr>
              <a:t>Daarna goed reinigen met een geschikt middel. </a:t>
            </a:r>
          </a:p>
          <a:p>
            <a:pPr lvl="1"/>
            <a:r>
              <a:rPr lang="nl-NL" sz="2000" b="1">
                <a:solidFill>
                  <a:srgbClr val="FFFFFF"/>
                </a:solidFill>
              </a:rPr>
              <a:t>Vervolgens alles uitsoppen met water!!!!! En drogen </a:t>
            </a:r>
          </a:p>
          <a:p>
            <a:pPr lvl="1"/>
            <a:endParaRPr lang="nl-NL" sz="2000">
              <a:solidFill>
                <a:srgbClr val="FFFFFF"/>
              </a:solidFill>
            </a:endParaRPr>
          </a:p>
          <a:p>
            <a:pPr lvl="1"/>
            <a:endParaRPr lang="nl-NL" sz="2000">
              <a:solidFill>
                <a:srgbClr val="FFFFFF"/>
              </a:solidFill>
            </a:endParaRPr>
          </a:p>
          <a:p>
            <a:pPr lvl="1"/>
            <a:r>
              <a:rPr lang="nl-NL" sz="2000">
                <a:solidFill>
                  <a:srgbClr val="FFFFFF"/>
                </a:solidFill>
              </a:rPr>
              <a:t>Wat zouden de verschillen zijn met desinfecteren?</a:t>
            </a:r>
          </a:p>
        </p:txBody>
      </p:sp>
    </p:spTree>
    <p:extLst>
      <p:ext uri="{BB962C8B-B14F-4D97-AF65-F5344CB8AC3E}">
        <p14:creationId xmlns:p14="http://schemas.microsoft.com/office/powerpoint/2010/main" val="231430352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419E3D9-C5FB-41A9-B6D2-DFB210BB6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67909BF-1DF7-4ACE-8F58-6CF719BB27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9E8BEDB-0BBC-4F21-9CFB-8530D664C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1D6D676-6F2F-4446-9935-2D8D03821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9BAEA2B-9C25-4B43-8C9A-A9D0C3E9B1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1FC5F3A-7F1A-4EE8-A913-C8E96ACC3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420551B3-B4DA-48EE-988C-4FAEAEB5C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chtergrond van een werkruimte">
            <a:extLst>
              <a:ext uri="{FF2B5EF4-FFF2-40B4-BE49-F238E27FC236}">
                <a16:creationId xmlns:a16="http://schemas.microsoft.com/office/drawing/2014/main" id="{7F281709-8599-5249-714C-51B06926CC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43" b="9987"/>
          <a:stretch/>
        </p:blipFill>
        <p:spPr>
          <a:xfrm>
            <a:off x="20" y="-22"/>
            <a:ext cx="12191977" cy="6858022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chemeClr val="tx1">
                  <a:alpha val="24000"/>
                </a:schemeClr>
              </a:gs>
              <a:gs pos="85000">
                <a:schemeClr val="tx1">
                  <a:alpha val="45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B895C9D-7A7E-31EB-9FC3-AB3008853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643467"/>
            <a:ext cx="5452529" cy="356924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83000"/>
              </a:lnSpc>
            </a:pPr>
            <a:r>
              <a:rPr lang="en-US" sz="6000" cap="all" spc="-100" dirty="0" err="1">
                <a:solidFill>
                  <a:schemeClr val="bg1"/>
                </a:solidFill>
              </a:rPr>
              <a:t>Opdracht</a:t>
            </a:r>
            <a:r>
              <a:rPr lang="en-US" sz="6000" cap="all" spc="-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1B9B12-2C6B-CD50-8D9D-55935944A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6" y="4551031"/>
            <a:ext cx="5449479" cy="1663493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3200" spc="80" dirty="0">
                <a:solidFill>
                  <a:schemeClr val="bg1"/>
                </a:solidFill>
              </a:rPr>
              <a:t>NSW: </a:t>
            </a:r>
            <a:r>
              <a:rPr lang="en-US" sz="3200" spc="80" dirty="0" err="1">
                <a:solidFill>
                  <a:schemeClr val="bg1"/>
                </a:solidFill>
              </a:rPr>
              <a:t>werken</a:t>
            </a:r>
            <a:r>
              <a:rPr lang="en-US" sz="3200" spc="80" dirty="0">
                <a:solidFill>
                  <a:schemeClr val="bg1"/>
                </a:solidFill>
              </a:rPr>
              <a:t> in de </a:t>
            </a:r>
            <a:r>
              <a:rPr lang="en-US" sz="3200" spc="80" dirty="0" err="1">
                <a:solidFill>
                  <a:schemeClr val="bg1"/>
                </a:solidFill>
              </a:rPr>
              <a:t>dierverzorging</a:t>
            </a:r>
            <a:r>
              <a:rPr lang="en-US" sz="3200" spc="80" dirty="0">
                <a:solidFill>
                  <a:schemeClr val="bg1"/>
                </a:solidFill>
              </a:rPr>
              <a:t>: </a:t>
            </a:r>
            <a:r>
              <a:rPr lang="en-US" sz="3200" spc="80" dirty="0" err="1">
                <a:solidFill>
                  <a:schemeClr val="bg1"/>
                </a:solidFill>
              </a:rPr>
              <a:t>Hoofdstuk</a:t>
            </a:r>
            <a:r>
              <a:rPr lang="en-US" sz="3200" spc="80" dirty="0">
                <a:solidFill>
                  <a:schemeClr val="bg1"/>
                </a:solidFill>
              </a:rPr>
              <a:t> 8.10 </a:t>
            </a:r>
            <a:r>
              <a:rPr lang="en-US" sz="3200" spc="80" dirty="0" err="1">
                <a:solidFill>
                  <a:schemeClr val="bg1"/>
                </a:solidFill>
              </a:rPr>
              <a:t>blz</a:t>
            </a:r>
            <a:r>
              <a:rPr lang="en-US" sz="3200" spc="80" dirty="0">
                <a:solidFill>
                  <a:schemeClr val="bg1"/>
                </a:solidFill>
              </a:rPr>
              <a:t> 145 </a:t>
            </a:r>
            <a:r>
              <a:rPr lang="en-US" sz="3200" spc="80" dirty="0" err="1">
                <a:solidFill>
                  <a:schemeClr val="bg1"/>
                </a:solidFill>
              </a:rPr>
              <a:t>en</a:t>
            </a:r>
            <a:r>
              <a:rPr lang="en-US" sz="3200" spc="80" dirty="0">
                <a:solidFill>
                  <a:schemeClr val="bg1"/>
                </a:solidFill>
              </a:rPr>
              <a:t> 146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731935" y="1397930"/>
            <a:ext cx="6858003" cy="4062128"/>
          </a:xfrm>
          <a:prstGeom prst="rect">
            <a:avLst/>
          </a:prstGeom>
          <a:gradFill flip="none" rotWithShape="1">
            <a:gsLst>
              <a:gs pos="48000">
                <a:schemeClr val="tx1">
                  <a:alpha val="24000"/>
                </a:schemeClr>
              </a:gs>
              <a:gs pos="85000">
                <a:schemeClr val="tx1">
                  <a:alpha val="45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77055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419E3D9-C5FB-41A9-B6D2-DFB210BB6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67909BF-1DF7-4ACE-8F58-6CF719BB27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9E8BEDB-0BBC-4F21-9CFB-8530D664C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1D6D676-6F2F-4446-9935-2D8D03821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9BAEA2B-9C25-4B43-8C9A-A9D0C3E9B1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1FC5F3A-7F1A-4EE8-A913-C8E96ACC3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420551B3-B4DA-48EE-988C-4FAEAEB5C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fbeelding met speelgoed&#10;&#10;Automatisch gegenereerde beschrijving">
            <a:extLst>
              <a:ext uri="{FF2B5EF4-FFF2-40B4-BE49-F238E27FC236}">
                <a16:creationId xmlns:a16="http://schemas.microsoft.com/office/drawing/2014/main" id="{94CFA8AB-7D9C-4136-F400-309663160A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-1" y="10"/>
            <a:ext cx="12192000" cy="6857988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0B121716-8B64-478F-ABDB-17030AD1B7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24000">
                <a:schemeClr val="bg1">
                  <a:alpha val="20000"/>
                </a:schemeClr>
              </a:gs>
              <a:gs pos="78000">
                <a:schemeClr val="bg1">
                  <a:alpha val="30000"/>
                </a:schemeClr>
              </a:gs>
              <a:gs pos="50000">
                <a:schemeClr val="bg1">
                  <a:alpha val="30000"/>
                </a:schemeClr>
              </a:gs>
              <a:gs pos="100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EACE4CE-365E-931C-3D95-297E3F3E6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723" y="4956811"/>
            <a:ext cx="11439414" cy="89743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3000"/>
              </a:lnSpc>
            </a:pPr>
            <a:r>
              <a:rPr lang="en-US" sz="4400" cap="all" spc="-100">
                <a:solidFill>
                  <a:schemeClr val="tx1"/>
                </a:solidFill>
              </a:rPr>
              <a:t>Werken aan eindopdracht </a:t>
            </a:r>
          </a:p>
        </p:txBody>
      </p:sp>
    </p:spTree>
    <p:extLst>
      <p:ext uri="{BB962C8B-B14F-4D97-AF65-F5344CB8AC3E}">
        <p14:creationId xmlns:p14="http://schemas.microsoft.com/office/powerpoint/2010/main" val="287123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EB72A9B-FD82-4F09-BF1E-D39311D3A0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D39B371-6E4E-4070-AB4E-4D788405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37DAED-8BFE-4563-BB45-B5E554D70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90089DF-F628-F4A5-3565-0F05BD2C9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Vandaag	</a:t>
            </a:r>
            <a:endParaRPr lang="nl-NL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870F8278-5BEA-D666-0DE3-04D42E5AD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8921737"/>
              </p:ext>
            </p:extLst>
          </p:nvPr>
        </p:nvGraphicFramePr>
        <p:xfrm>
          <a:off x="1066800" y="2310063"/>
          <a:ext cx="10058400" cy="372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409865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B58A187-A4B1-42EB-A4C7-8635BA507B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7F14E7F-3054-458C-ACF9-A8DA1757C6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3747C1C-97FC-4D70-A6C8-A01FBCF5A9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5CDC370-AE44-4300-98BA-FE204E881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7B15501-CB9A-4642-80EE-2876EF039E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AFF9525-325F-47B3-A63C-93C12253AD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645BD8A-B13F-463A-9101-4FB883F064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4003B42-F17E-473C-9366-9369C04711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457200"/>
            <a:ext cx="11281609" cy="5943603"/>
          </a:xfrm>
          <a:prstGeom prst="rect">
            <a:avLst/>
          </a:prstGeom>
          <a:solidFill>
            <a:srgbClr val="FFFFFF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DDF01-2EFB-49D0-864E-0CE29F33A6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621793"/>
            <a:ext cx="10954512" cy="56144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0768F5E-466F-6D33-14DD-E5D1F1668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9040" y="1754659"/>
            <a:ext cx="9860547" cy="30054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3000"/>
              </a:lnSpc>
            </a:pPr>
            <a:r>
              <a:rPr lang="en-US" sz="6800" cap="all" spc="-100">
                <a:solidFill>
                  <a:schemeClr val="bg1"/>
                </a:solidFill>
              </a:rPr>
              <a:t>Terugblik vorige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EA81F4-6804-CDF6-DE22-CF390A32F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9039" y="4947920"/>
            <a:ext cx="9860547" cy="68511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spc="80">
                <a:solidFill>
                  <a:schemeClr val="bg1"/>
                </a:solidFill>
              </a:rPr>
              <a:t>Waar hebben we het over gehad?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EEA5BB7-5B71-4B52-AD7F-3BA82A617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446824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A1BDD5A-B952-463D-8BF6-F89EC6F21C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455369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2C2EF86-4721-4AC5-AC3A-5343FE12B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455369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42A6C7C-49DA-4D7E-9647-1696C74DF8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100664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610886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6EE7E08-B389-43E5-B019-1B0A8ACBBD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Kleurrijke toekan tropische vogel">
            <a:extLst>
              <a:ext uri="{FF2B5EF4-FFF2-40B4-BE49-F238E27FC236}">
                <a16:creationId xmlns:a16="http://schemas.microsoft.com/office/drawing/2014/main" id="{272F7BF2-4750-F919-BF66-2589BCCD10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749" r="24029" b="-1"/>
          <a:stretch/>
        </p:blipFill>
        <p:spPr>
          <a:xfrm>
            <a:off x="20" y="10"/>
            <a:ext cx="6392647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60D94A5-8A09-4BAB-8F7C-69BC34C54D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21267" y="255102"/>
            <a:ext cx="5342133" cy="6361598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1AE32B-3A6E-4C5E-8FEB-73861B9A2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9100" y="393365"/>
            <a:ext cx="5018211" cy="603554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7261541-BCB5-15E6-B8A4-300B21E57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082" y="642594"/>
            <a:ext cx="4472921" cy="1371600"/>
          </a:xfrm>
        </p:spPr>
        <p:txBody>
          <a:bodyPr>
            <a:normAutofit/>
          </a:bodyPr>
          <a:lstStyle/>
          <a:p>
            <a:r>
              <a:rPr lang="nl-NL" sz="4000"/>
              <a:t>Leerdoelen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D51D0F-DFC6-CC53-7EAF-6928E257F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4082" y="2103120"/>
            <a:ext cx="4472922" cy="3931920"/>
          </a:xfrm>
        </p:spPr>
        <p:txBody>
          <a:bodyPr>
            <a:normAutofit/>
          </a:bodyPr>
          <a:lstStyle/>
          <a:p>
            <a:r>
              <a:rPr lang="nl-NL" sz="2000" dirty="0">
                <a:effectLst/>
                <a:latin typeface="Calibri" panose="020F0502020204030204" pitchFamily="34" charset="0"/>
                <a:ea typeface="Calibri,Arial"/>
              </a:rPr>
              <a:t>Noemt hoe je de verblijven van vogels verantwoord reinigt met de juiste inzet van middelen en materialen. 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96142025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:a16="http://schemas.microsoft.com/office/drawing/2014/main" id="{A2AD6B69-E0A0-476D-9EE1-6B69F04C59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16BE10A1-AD5F-4AB3-8A94-41D62B494A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6B31FEB-6DD6-4111-B2C0-0B37387B8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</p:spPr>
        <p:txBody>
          <a:bodyPr>
            <a:normAutofit/>
          </a:bodyPr>
          <a:lstStyle/>
          <a:p>
            <a:pPr algn="ctr"/>
            <a:r>
              <a:rPr lang="nl-NL"/>
              <a:t>Opdracht </a:t>
            </a:r>
          </a:p>
        </p:txBody>
      </p:sp>
      <p:sp>
        <p:nvSpPr>
          <p:cNvPr id="17" name="Rectangle 12">
            <a:extLst>
              <a:ext uri="{FF2B5EF4-FFF2-40B4-BE49-F238E27FC236}">
                <a16:creationId xmlns:a16="http://schemas.microsoft.com/office/drawing/2014/main" id="{5684BFFE-6A90-4311-ACD5-B34177D464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4122323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graphicFrame>
        <p:nvGraphicFramePr>
          <p:cNvPr id="18" name="Tijdelijke aanduiding voor inhoud 2">
            <a:extLst>
              <a:ext uri="{FF2B5EF4-FFF2-40B4-BE49-F238E27FC236}">
                <a16:creationId xmlns:a16="http://schemas.microsoft.com/office/drawing/2014/main" id="{4CCBCE94-51C0-06A7-7203-5610955905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3456949"/>
              </p:ext>
            </p:extLst>
          </p:nvPr>
        </p:nvGraphicFramePr>
        <p:xfrm>
          <a:off x="5478124" y="800947"/>
          <a:ext cx="5906181" cy="523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709175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D7A541-08D1-8D4B-F95C-0FC8BBEAE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Groene zeep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A5E4DA-D330-C2DD-BDEA-9C54A289CB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Voordelen: goed en grondig reinigingsmiddel</a:t>
            </a:r>
          </a:p>
          <a:p>
            <a:r>
              <a:rPr lang="nl-NL" dirty="0"/>
              <a:t>Nadelen: schuimt heel erg, veel water nodig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Geschikt?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562A743-B516-E1E7-BE8E-87949BE51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3550" y="1819275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95168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058652-EA11-966C-D36F-E7B5FCD23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Allesreiniger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585CDE-CDBD-0072-21C7-2E177198AB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Voordelen: pakt alles aan</a:t>
            </a:r>
          </a:p>
          <a:p>
            <a:r>
              <a:rPr lang="nl-NL" dirty="0"/>
              <a:t>Nadelen: kunnen resten achterblijven</a:t>
            </a:r>
          </a:p>
          <a:p>
            <a:endParaRPr lang="nl-NL" dirty="0"/>
          </a:p>
          <a:p>
            <a:r>
              <a:rPr lang="nl-NL" dirty="0"/>
              <a:t>Geschikt?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A56F6A1-47F0-2F4E-0B79-00BAA459F0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2150" y="1790700"/>
            <a:ext cx="32766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32888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>
            <a:extLst>
              <a:ext uri="{FF2B5EF4-FFF2-40B4-BE49-F238E27FC236}">
                <a16:creationId xmlns:a16="http://schemas.microsoft.com/office/drawing/2014/main" id="{78632963-757B-40C2-BB84-FC6107A54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12193866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Rectangle 2056">
            <a:extLst>
              <a:ext uri="{FF2B5EF4-FFF2-40B4-BE49-F238E27FC236}">
                <a16:creationId xmlns:a16="http://schemas.microsoft.com/office/drawing/2014/main" id="{EE0D13DB-D099-4541-888D-DE0186F1C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0519" y="253548"/>
            <a:ext cx="5851795" cy="6384816"/>
          </a:xfrm>
          <a:prstGeom prst="rect">
            <a:avLst/>
          </a:prstGeom>
          <a:solidFill>
            <a:srgbClr val="FFFFFF"/>
          </a:solidFill>
          <a:ln w="6350" cap="sq" cmpd="sng" algn="ctr">
            <a:solidFill>
              <a:srgbClr val="404040"/>
            </a:solidFill>
            <a:prstDash val="solid"/>
            <a:miter lim="800000"/>
          </a:ln>
          <a:effectLst/>
        </p:spPr>
      </p:sp>
      <p:pic>
        <p:nvPicPr>
          <p:cNvPr id="2050" name="Picture 2" descr="Desinfecterende en ontsmettende alcohol voor uw handen liquid 500ml -  Eurobottle Ingo man - ROVEQ schoonmaakproducten">
            <a:extLst>
              <a:ext uri="{FF2B5EF4-FFF2-40B4-BE49-F238E27FC236}">
                <a16:creationId xmlns:a16="http://schemas.microsoft.com/office/drawing/2014/main" id="{B9DA59D6-65EA-862A-2CAD-48930DCA20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2" r="5008" b="-2"/>
          <a:stretch/>
        </p:blipFill>
        <p:spPr bwMode="auto">
          <a:xfrm>
            <a:off x="424928" y="419292"/>
            <a:ext cx="5522976" cy="605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9" name="Rectangle 2058">
            <a:extLst>
              <a:ext uri="{FF2B5EF4-FFF2-40B4-BE49-F238E27FC236}">
                <a16:creationId xmlns:a16="http://schemas.microsoft.com/office/drawing/2014/main" id="{2853AE55-7E35-44B0-89F1-3F52B262A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39709" y="253548"/>
            <a:ext cx="5612193" cy="6361598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DBC4BE4D-4B50-4F51-9F85-4B5D60B02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87542" y="407588"/>
            <a:ext cx="5299768" cy="602287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7BD24C6-3BDE-83B3-A6AE-8777AF597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6137" y="727626"/>
            <a:ext cx="4602152" cy="1718225"/>
          </a:xfrm>
        </p:spPr>
        <p:txBody>
          <a:bodyPr>
            <a:normAutofit/>
          </a:bodyPr>
          <a:lstStyle/>
          <a:p>
            <a:r>
              <a:rPr lang="nl-NL" dirty="0"/>
              <a:t>Alcohol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1EA677-BE19-F87A-9D36-0A9B11DBE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6137" y="2538919"/>
            <a:ext cx="4602152" cy="3557805"/>
          </a:xfrm>
        </p:spPr>
        <p:txBody>
          <a:bodyPr>
            <a:normAutofit/>
          </a:bodyPr>
          <a:lstStyle/>
          <a:p>
            <a:r>
              <a:rPr lang="nl-NL" dirty="0"/>
              <a:t>Voordelen: ideaal voor opname hokjes of operatiegebied. Droogt snel</a:t>
            </a:r>
          </a:p>
          <a:p>
            <a:r>
              <a:rPr lang="nl-NL" dirty="0"/>
              <a:t>Nadelen: niet handig als een dier een wond heeft, dit brand enorm. Let op, dit is ook </a:t>
            </a:r>
            <a:r>
              <a:rPr lang="nl-NL" dirty="0" err="1"/>
              <a:t>lichtomvlambaar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071755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BA4B93-E58E-D9E1-EBE4-55F6EA1E9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9450" y="727627"/>
            <a:ext cx="4957553" cy="1645920"/>
          </a:xfrm>
        </p:spPr>
        <p:txBody>
          <a:bodyPr>
            <a:normAutofit/>
          </a:bodyPr>
          <a:lstStyle/>
          <a:p>
            <a:r>
              <a:rPr lang="nl-NL" dirty="0"/>
              <a:t>Chloor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BBB6B01-5B73-410C-B70E-8CF2FA470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8836" y="721224"/>
            <a:ext cx="5367164" cy="5415552"/>
          </a:xfrm>
          <a:prstGeom prst="rect">
            <a:avLst/>
          </a:prstGeom>
          <a:solidFill>
            <a:srgbClr val="FFFFFF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12F587-12D0-435C-8E3F-F44C36EE71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5217" y="892220"/>
            <a:ext cx="5054517" cy="5097085"/>
          </a:xfrm>
          <a:prstGeom prst="rect">
            <a:avLst/>
          </a:prstGeom>
          <a:noFill/>
          <a:ln w="6350" cap="sq" cmpd="sng" algn="ctr">
            <a:solidFill>
              <a:srgbClr val="404040"/>
            </a:solidFill>
            <a:prstDash val="solid"/>
            <a:miter lim="800000"/>
          </a:ln>
          <a:effectLst/>
        </p:spPr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AE60CCF-E75D-C452-395F-DEF514F49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256" y="1782668"/>
            <a:ext cx="4414438" cy="3310828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B5E898-A4CD-CE68-809C-055126456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9450" y="2538919"/>
            <a:ext cx="4957554" cy="3496120"/>
          </a:xfrm>
        </p:spPr>
        <p:txBody>
          <a:bodyPr>
            <a:normAutofit/>
          </a:bodyPr>
          <a:lstStyle/>
          <a:p>
            <a:r>
              <a:rPr lang="nl-NL" dirty="0"/>
              <a:t>Voordelen: goed voor het desinfecteren van dierverblijven</a:t>
            </a:r>
          </a:p>
          <a:p>
            <a:r>
              <a:rPr lang="nl-NL" dirty="0"/>
              <a:t>Nadelen: moet minimaal 20 minuten inwerken</a:t>
            </a:r>
          </a:p>
          <a:p>
            <a:endParaRPr lang="nl-NL" dirty="0"/>
          </a:p>
          <a:p>
            <a:r>
              <a:rPr lang="nl-NL" dirty="0"/>
              <a:t>Geschikt? </a:t>
            </a:r>
          </a:p>
        </p:txBody>
      </p:sp>
    </p:spTree>
    <p:extLst>
      <p:ext uri="{BB962C8B-B14F-4D97-AF65-F5344CB8AC3E}">
        <p14:creationId xmlns:p14="http://schemas.microsoft.com/office/powerpoint/2010/main" val="174554164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AnalogousFromLightSeed_2SEEDS">
      <a:dk1>
        <a:srgbClr val="000000"/>
      </a:dk1>
      <a:lt1>
        <a:srgbClr val="FFFFFF"/>
      </a:lt1>
      <a:dk2>
        <a:srgbClr val="412F24"/>
      </a:dk2>
      <a:lt2>
        <a:srgbClr val="E2E8E8"/>
      </a:lt2>
      <a:accent1>
        <a:srgbClr val="BA7F7F"/>
      </a:accent1>
      <a:accent2>
        <a:srgbClr val="C696AA"/>
      </a:accent2>
      <a:accent3>
        <a:srgbClr val="BE9E86"/>
      </a:accent3>
      <a:accent4>
        <a:srgbClr val="76ADA0"/>
      </a:accent4>
      <a:accent5>
        <a:srgbClr val="7EACB6"/>
      </a:accent5>
      <a:accent6>
        <a:srgbClr val="7F97BA"/>
      </a:accent6>
      <a:hlink>
        <a:srgbClr val="568D8D"/>
      </a:hlink>
      <a:folHlink>
        <a:srgbClr val="7F7F7F"/>
      </a:folHlink>
    </a:clrScheme>
    <a:fontScheme name="Savon">
      <a:majorFont>
        <a:latin typeface="Century Schoolbook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283</Words>
  <Application>Microsoft Office PowerPoint</Application>
  <PresentationFormat>Breedbeeld</PresentationFormat>
  <Paragraphs>50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Schoolbook</vt:lpstr>
      <vt:lpstr>Franklin Gothic Book</vt:lpstr>
      <vt:lpstr>Garamond</vt:lpstr>
      <vt:lpstr>SavonVTI</vt:lpstr>
      <vt:lpstr>Huisvesting en hygiene</vt:lpstr>
      <vt:lpstr>Vandaag </vt:lpstr>
      <vt:lpstr>Terugblik vorige week</vt:lpstr>
      <vt:lpstr>Leerdoelen </vt:lpstr>
      <vt:lpstr>Opdracht </vt:lpstr>
      <vt:lpstr>Groene zeep</vt:lpstr>
      <vt:lpstr>Allesreiniger </vt:lpstr>
      <vt:lpstr>Alcohol </vt:lpstr>
      <vt:lpstr>Chloor </vt:lpstr>
      <vt:lpstr>Hoe te reinigen en desinfecteren? </vt:lpstr>
      <vt:lpstr>Opdracht </vt:lpstr>
      <vt:lpstr>Werken aan eindopdracht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hygiene</dc:title>
  <dc:creator>Maxime Van Straten</dc:creator>
  <cp:lastModifiedBy>Maxime Van Straten</cp:lastModifiedBy>
  <cp:revision>1</cp:revision>
  <dcterms:created xsi:type="dcterms:W3CDTF">2023-08-17T12:22:43Z</dcterms:created>
  <dcterms:modified xsi:type="dcterms:W3CDTF">2023-08-17T12:43:08Z</dcterms:modified>
</cp:coreProperties>
</file>