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57" r:id="rId3"/>
    <p:sldId id="258" r:id="rId4"/>
    <p:sldId id="259" r:id="rId5"/>
    <p:sldId id="260" r:id="rId6"/>
    <p:sldId id="261" r:id="rId7"/>
    <p:sldId id="262" r:id="rId8"/>
    <p:sldId id="283" r:id="rId9"/>
    <p:sldId id="264" r:id="rId10"/>
    <p:sldId id="265" r:id="rId11"/>
    <p:sldId id="266" r:id="rId12"/>
    <p:sldId id="267" r:id="rId13"/>
    <p:sldId id="270" r:id="rId14"/>
    <p:sldId id="268" r:id="rId15"/>
    <p:sldId id="271" r:id="rId16"/>
    <p:sldId id="284" r:id="rId17"/>
    <p:sldId id="285" r:id="rId18"/>
    <p:sldId id="274" r:id="rId19"/>
    <p:sldId id="286" r:id="rId20"/>
    <p:sldId id="287" r:id="rId21"/>
    <p:sldId id="277" r:id="rId22"/>
    <p:sldId id="288" r:id="rId23"/>
    <p:sldId id="289" r:id="rId24"/>
    <p:sldId id="280" r:id="rId25"/>
    <p:sldId id="290" r:id="rId26"/>
    <p:sldId id="291" r:id="rId27"/>
    <p:sldId id="256" r:id="rId28"/>
    <p:sldId id="269" r:id="rId2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1656"/>
    <a:srgbClr val="FDDE00"/>
    <a:srgbClr val="FFDE00"/>
    <a:srgbClr val="EA9905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37547F-5B53-4FB1-9FCB-04DEF3AD7578}" v="2" dt="2023-10-01T14:22:14.4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523" y="91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esbeth Mol" userId="882d08f6ccbf8986" providerId="LiveId" clId="{5C37547F-5B53-4FB1-9FCB-04DEF3AD7578}"/>
    <pc:docChg chg="modSld">
      <pc:chgData name="Liesbeth Mol" userId="882d08f6ccbf8986" providerId="LiveId" clId="{5C37547F-5B53-4FB1-9FCB-04DEF3AD7578}" dt="2023-10-01T14:22:14.494" v="9"/>
      <pc:docMkLst>
        <pc:docMk/>
      </pc:docMkLst>
      <pc:sldChg chg="addSp mod">
        <pc:chgData name="Liesbeth Mol" userId="882d08f6ccbf8986" providerId="LiveId" clId="{5C37547F-5B53-4FB1-9FCB-04DEF3AD7578}" dt="2023-10-01T14:15:07.753" v="7" actId="9405"/>
        <pc:sldMkLst>
          <pc:docMk/>
          <pc:sldMk cId="1579409662" sldId="259"/>
        </pc:sldMkLst>
        <pc:inkChg chg="add">
          <ac:chgData name="Liesbeth Mol" userId="882d08f6ccbf8986" providerId="LiveId" clId="{5C37547F-5B53-4FB1-9FCB-04DEF3AD7578}" dt="2023-10-01T14:14:12.326" v="0" actId="9405"/>
          <ac:inkMkLst>
            <pc:docMk/>
            <pc:sldMk cId="1579409662" sldId="259"/>
            <ac:inkMk id="5" creationId="{A8856A8D-E47A-A21D-0B07-DB4593188CE9}"/>
          </ac:inkMkLst>
        </pc:inkChg>
        <pc:inkChg chg="add">
          <ac:chgData name="Liesbeth Mol" userId="882d08f6ccbf8986" providerId="LiveId" clId="{5C37547F-5B53-4FB1-9FCB-04DEF3AD7578}" dt="2023-10-01T14:14:19.651" v="1" actId="9405"/>
          <ac:inkMkLst>
            <pc:docMk/>
            <pc:sldMk cId="1579409662" sldId="259"/>
            <ac:inkMk id="6" creationId="{C6316B57-897F-2871-3597-326B34B23B42}"/>
          </ac:inkMkLst>
        </pc:inkChg>
        <pc:inkChg chg="add">
          <ac:chgData name="Liesbeth Mol" userId="882d08f6ccbf8986" providerId="LiveId" clId="{5C37547F-5B53-4FB1-9FCB-04DEF3AD7578}" dt="2023-10-01T14:14:33.633" v="2" actId="9405"/>
          <ac:inkMkLst>
            <pc:docMk/>
            <pc:sldMk cId="1579409662" sldId="259"/>
            <ac:inkMk id="7" creationId="{DD4DB9C6-6233-C792-7CC2-2A6569E95FBE}"/>
          </ac:inkMkLst>
        </pc:inkChg>
        <pc:inkChg chg="add">
          <ac:chgData name="Liesbeth Mol" userId="882d08f6ccbf8986" providerId="LiveId" clId="{5C37547F-5B53-4FB1-9FCB-04DEF3AD7578}" dt="2023-10-01T14:14:39.161" v="3" actId="9405"/>
          <ac:inkMkLst>
            <pc:docMk/>
            <pc:sldMk cId="1579409662" sldId="259"/>
            <ac:inkMk id="8" creationId="{9FD62F11-CAAD-96F5-E1BA-F8A734CCA260}"/>
          </ac:inkMkLst>
        </pc:inkChg>
        <pc:inkChg chg="add">
          <ac:chgData name="Liesbeth Mol" userId="882d08f6ccbf8986" providerId="LiveId" clId="{5C37547F-5B53-4FB1-9FCB-04DEF3AD7578}" dt="2023-10-01T14:14:46.833" v="4" actId="9405"/>
          <ac:inkMkLst>
            <pc:docMk/>
            <pc:sldMk cId="1579409662" sldId="259"/>
            <ac:inkMk id="9" creationId="{B78CA479-112B-789A-E4B1-3F5FA4CE5BDA}"/>
          </ac:inkMkLst>
        </pc:inkChg>
        <pc:inkChg chg="add">
          <ac:chgData name="Liesbeth Mol" userId="882d08f6ccbf8986" providerId="LiveId" clId="{5C37547F-5B53-4FB1-9FCB-04DEF3AD7578}" dt="2023-10-01T14:14:51.905" v="5" actId="9405"/>
          <ac:inkMkLst>
            <pc:docMk/>
            <pc:sldMk cId="1579409662" sldId="259"/>
            <ac:inkMk id="10" creationId="{1ECB1721-968E-0B10-743F-E5C6FD85911D}"/>
          </ac:inkMkLst>
        </pc:inkChg>
        <pc:inkChg chg="add">
          <ac:chgData name="Liesbeth Mol" userId="882d08f6ccbf8986" providerId="LiveId" clId="{5C37547F-5B53-4FB1-9FCB-04DEF3AD7578}" dt="2023-10-01T14:14:58.506" v="6" actId="9405"/>
          <ac:inkMkLst>
            <pc:docMk/>
            <pc:sldMk cId="1579409662" sldId="259"/>
            <ac:inkMk id="11" creationId="{8F971EBA-2D4C-ED1A-3DD6-0E154C6425D8}"/>
          </ac:inkMkLst>
        </pc:inkChg>
        <pc:inkChg chg="add">
          <ac:chgData name="Liesbeth Mol" userId="882d08f6ccbf8986" providerId="LiveId" clId="{5C37547F-5B53-4FB1-9FCB-04DEF3AD7578}" dt="2023-10-01T14:15:07.753" v="7" actId="9405"/>
          <ac:inkMkLst>
            <pc:docMk/>
            <pc:sldMk cId="1579409662" sldId="259"/>
            <ac:inkMk id="12" creationId="{88C96705-48A8-780B-BC22-6667BD0B5A7B}"/>
          </ac:inkMkLst>
        </pc:inkChg>
      </pc:sldChg>
      <pc:sldChg chg="modSp">
        <pc:chgData name="Liesbeth Mol" userId="882d08f6ccbf8986" providerId="LiveId" clId="{5C37547F-5B53-4FB1-9FCB-04DEF3AD7578}" dt="2023-10-01T14:22:14.494" v="9"/>
        <pc:sldMkLst>
          <pc:docMk/>
          <pc:sldMk cId="2255302090" sldId="264"/>
        </pc:sldMkLst>
        <pc:spChg chg="mod">
          <ac:chgData name="Liesbeth Mol" userId="882d08f6ccbf8986" providerId="LiveId" clId="{5C37547F-5B53-4FB1-9FCB-04DEF3AD7578}" dt="2023-10-01T14:22:14.494" v="9"/>
          <ac:spMkLst>
            <pc:docMk/>
            <pc:sldMk cId="2255302090" sldId="264"/>
            <ac:spMk id="2" creationId="{A82AE482-378D-33E8-0C1A-2094F9103F63}"/>
          </ac:spMkLst>
        </pc:spChg>
      </pc:sldChg>
    </pc:docChg>
  </pc:docChgLst>
  <pc:docChgLst>
    <pc:chgData name="Liesbeth Mol" userId="882d08f6ccbf8986" providerId="LiveId" clId="{31F4D22F-186E-410E-9259-7DC4A7E82844}"/>
    <pc:docChg chg="undo custSel addSld delSld modSld modMainMaster">
      <pc:chgData name="Liesbeth Mol" userId="882d08f6ccbf8986" providerId="LiveId" clId="{31F4D22F-186E-410E-9259-7DC4A7E82844}" dt="2023-09-10T14:04:11.504" v="1250" actId="1037"/>
      <pc:docMkLst>
        <pc:docMk/>
      </pc:docMkLst>
      <pc:sldChg chg="delSp modSp add mod setBg delDesignElem">
        <pc:chgData name="Liesbeth Mol" userId="882d08f6ccbf8986" providerId="LiveId" clId="{31F4D22F-186E-410E-9259-7DC4A7E82844}" dt="2023-09-10T14:00:13.225" v="1198" actId="478"/>
        <pc:sldMkLst>
          <pc:docMk/>
          <pc:sldMk cId="1162959442" sldId="256"/>
        </pc:sldMkLst>
        <pc:spChg chg="mod">
          <ac:chgData name="Liesbeth Mol" userId="882d08f6ccbf8986" providerId="LiveId" clId="{31F4D22F-186E-410E-9259-7DC4A7E82844}" dt="2023-09-10T14:00:09.628" v="1197" actId="113"/>
          <ac:spMkLst>
            <pc:docMk/>
            <pc:sldMk cId="1162959442" sldId="256"/>
            <ac:spMk id="2" creationId="{00000000-0000-0000-0000-000000000000}"/>
          </ac:spMkLst>
        </pc:spChg>
        <pc:spChg chg="del">
          <ac:chgData name="Liesbeth Mol" userId="882d08f6ccbf8986" providerId="LiveId" clId="{31F4D22F-186E-410E-9259-7DC4A7E82844}" dt="2023-09-10T14:00:13.225" v="1198" actId="478"/>
          <ac:spMkLst>
            <pc:docMk/>
            <pc:sldMk cId="1162959442" sldId="256"/>
            <ac:spMk id="3" creationId="{00000000-0000-0000-0000-000000000000}"/>
          </ac:spMkLst>
        </pc:spChg>
        <pc:spChg chg="del">
          <ac:chgData name="Liesbeth Mol" userId="882d08f6ccbf8986" providerId="LiveId" clId="{31F4D22F-186E-410E-9259-7DC4A7E82844}" dt="2023-09-10T13:59:28.419" v="1178"/>
          <ac:spMkLst>
            <pc:docMk/>
            <pc:sldMk cId="1162959442" sldId="256"/>
            <ac:spMk id="9" creationId="{C1DD1A8A-57D5-4A81-AD04-532B043C5611}"/>
          </ac:spMkLst>
        </pc:spChg>
        <pc:spChg chg="del">
          <ac:chgData name="Liesbeth Mol" userId="882d08f6ccbf8986" providerId="LiveId" clId="{31F4D22F-186E-410E-9259-7DC4A7E82844}" dt="2023-09-10T13:59:28.419" v="1178"/>
          <ac:spMkLst>
            <pc:docMk/>
            <pc:sldMk cId="1162959442" sldId="256"/>
            <ac:spMk id="11" creationId="{007891EC-4501-44ED-A8C8-B11B6DB767AB}"/>
          </ac:spMkLst>
        </pc:spChg>
      </pc:sldChg>
      <pc:sldChg chg="addSp delSp modSp del mod setBg">
        <pc:chgData name="Liesbeth Mol" userId="882d08f6ccbf8986" providerId="LiveId" clId="{31F4D22F-186E-410E-9259-7DC4A7E82844}" dt="2023-09-10T13:55:27.416" v="1170" actId="47"/>
        <pc:sldMkLst>
          <pc:docMk/>
          <pc:sldMk cId="3195978473" sldId="256"/>
        </pc:sldMkLst>
        <pc:spChg chg="mod">
          <ac:chgData name="Liesbeth Mol" userId="882d08f6ccbf8986" providerId="LiveId" clId="{31F4D22F-186E-410E-9259-7DC4A7E82844}" dt="2023-09-10T13:49:06.010" v="1081" actId="14100"/>
          <ac:spMkLst>
            <pc:docMk/>
            <pc:sldMk cId="3195978473" sldId="256"/>
            <ac:spMk id="2" creationId="{3341A7E7-3700-FA3F-893B-64AA3F66919E}"/>
          </ac:spMkLst>
        </pc:spChg>
        <pc:spChg chg="del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17" creationId="{06DA9DF9-31F7-4056-B42E-878CC92417B8}"/>
          </ac:spMkLst>
        </pc:spChg>
        <pc:spChg chg="add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22" creationId="{9B7AD9F6-8CE7-4299-8FC6-328F4DCD3FF9}"/>
          </ac:spMkLst>
        </pc:spChg>
        <pc:spChg chg="add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24" creationId="{F49775AF-8896-43EE-92C6-83497D6DC56F}"/>
          </ac:spMkLst>
        </pc:spChg>
        <pc:picChg chg="add del mod">
          <ac:chgData name="Liesbeth Mol" userId="882d08f6ccbf8986" providerId="LiveId" clId="{31F4D22F-186E-410E-9259-7DC4A7E82844}" dt="2023-09-10T13:48:51.597" v="1070" actId="478"/>
          <ac:picMkLst>
            <pc:docMk/>
            <pc:sldMk cId="3195978473" sldId="256"/>
            <ac:picMk id="4" creationId="{BF744F9F-FC23-307D-244B-94A8A1F70772}"/>
          </ac:picMkLst>
        </pc:picChg>
        <pc:picChg chg="del mod">
          <ac:chgData name="Liesbeth Mol" userId="882d08f6ccbf8986" providerId="LiveId" clId="{31F4D22F-186E-410E-9259-7DC4A7E82844}" dt="2023-06-29T14:58:55.468" v="368" actId="478"/>
          <ac:picMkLst>
            <pc:docMk/>
            <pc:sldMk cId="3195978473" sldId="256"/>
            <ac:picMk id="9" creationId="{6D91795E-9624-4FD1-AA6C-0CDC7E32BFC7}"/>
          </ac:picMkLst>
        </pc:picChg>
        <pc:picChg chg="del mod">
          <ac:chgData name="Liesbeth Mol" userId="882d08f6ccbf8986" providerId="LiveId" clId="{31F4D22F-186E-410E-9259-7DC4A7E82844}" dt="2023-06-29T15:05:46.834" v="753" actId="478"/>
          <ac:picMkLst>
            <pc:docMk/>
            <pc:sldMk cId="3195978473" sldId="256"/>
            <ac:picMk id="11" creationId="{671D9D89-F92C-E2C7-4AF3-C13B49606049}"/>
          </ac:picMkLst>
        </pc:picChg>
      </pc:sldChg>
      <pc:sldChg chg="addSp delSp modSp mod setBg">
        <pc:chgData name="Liesbeth Mol" userId="882d08f6ccbf8986" providerId="LiveId" clId="{31F4D22F-186E-410E-9259-7DC4A7E82844}" dt="2023-09-10T13:55:57.602" v="1175"/>
        <pc:sldMkLst>
          <pc:docMk/>
          <pc:sldMk cId="3982634663" sldId="257"/>
        </pc:sldMkLst>
        <pc:picChg chg="del">
          <ac:chgData name="Liesbeth Mol" userId="882d08f6ccbf8986" providerId="LiveId" clId="{31F4D22F-186E-410E-9259-7DC4A7E82844}" dt="2023-06-29T15:00:34.919" v="381" actId="478"/>
          <ac:picMkLst>
            <pc:docMk/>
            <pc:sldMk cId="3982634663" sldId="257"/>
            <ac:picMk id="3" creationId="{5D6A5B4C-7CBA-5D47-6DB1-9A6617FF21EE}"/>
          </ac:picMkLst>
        </pc:picChg>
        <pc:picChg chg="del">
          <ac:chgData name="Liesbeth Mol" userId="882d08f6ccbf8986" providerId="LiveId" clId="{31F4D22F-186E-410E-9259-7DC4A7E82844}" dt="2023-06-29T15:05:50.801" v="754" actId="478"/>
          <ac:picMkLst>
            <pc:docMk/>
            <pc:sldMk cId="3982634663" sldId="257"/>
            <ac:picMk id="5" creationId="{B5237D08-1C82-B0AF-6E74-514BADE41962}"/>
          </ac:picMkLst>
        </pc:picChg>
        <pc:picChg chg="add mod">
          <ac:chgData name="Liesbeth Mol" userId="882d08f6ccbf8986" providerId="LiveId" clId="{31F4D22F-186E-410E-9259-7DC4A7E82844}" dt="2023-06-29T15:00:58.493" v="388" actId="1076"/>
          <ac:picMkLst>
            <pc:docMk/>
            <pc:sldMk cId="3982634663" sldId="257"/>
            <ac:picMk id="6" creationId="{0DC3FA97-5889-261E-D850-B04158FFDEEE}"/>
          </ac:picMkLst>
        </pc:picChg>
      </pc:sldChg>
      <pc:sldChg chg="delSp modSp mod setBg">
        <pc:chgData name="Liesbeth Mol" userId="882d08f6ccbf8986" providerId="LiveId" clId="{31F4D22F-186E-410E-9259-7DC4A7E82844}" dt="2023-06-29T15:18:47.206" v="961"/>
        <pc:sldMkLst>
          <pc:docMk/>
          <pc:sldMk cId="2458988804" sldId="258"/>
        </pc:sldMkLst>
        <pc:spChg chg="mod">
          <ac:chgData name="Liesbeth Mol" userId="882d08f6ccbf8986" providerId="LiveId" clId="{31F4D22F-186E-410E-9259-7DC4A7E82844}" dt="2023-06-29T15:04:42.067" v="741" actId="1076"/>
          <ac:spMkLst>
            <pc:docMk/>
            <pc:sldMk cId="2458988804" sldId="258"/>
            <ac:spMk id="4" creationId="{B9961551-A8CF-9BE7-92C6-B96C642418A0}"/>
          </ac:spMkLst>
        </pc:spChg>
        <pc:spChg chg="mod">
          <ac:chgData name="Liesbeth Mol" userId="882d08f6ccbf8986" providerId="LiveId" clId="{31F4D22F-186E-410E-9259-7DC4A7E82844}" dt="2023-06-29T15:04:45.207" v="742" actId="1076"/>
          <ac:spMkLst>
            <pc:docMk/>
            <pc:sldMk cId="2458988804" sldId="258"/>
            <ac:spMk id="5" creationId="{94A34A81-711C-56D2-A554-100FA3E1EFC4}"/>
          </ac:spMkLst>
        </pc:spChg>
        <pc:spChg chg="mod">
          <ac:chgData name="Liesbeth Mol" userId="882d08f6ccbf8986" providerId="LiveId" clId="{31F4D22F-186E-410E-9259-7DC4A7E82844}" dt="2023-06-29T15:04:48.179" v="743" actId="1076"/>
          <ac:spMkLst>
            <pc:docMk/>
            <pc:sldMk cId="2458988804" sldId="258"/>
            <ac:spMk id="6" creationId="{0CA17C4C-F9C3-9DDA-3643-61BF516E2769}"/>
          </ac:spMkLst>
        </pc:spChg>
        <pc:spChg chg="mod">
          <ac:chgData name="Liesbeth Mol" userId="882d08f6ccbf8986" providerId="LiveId" clId="{31F4D22F-186E-410E-9259-7DC4A7E82844}" dt="2023-06-29T15:04:51.318" v="744" actId="1076"/>
          <ac:spMkLst>
            <pc:docMk/>
            <pc:sldMk cId="2458988804" sldId="258"/>
            <ac:spMk id="7" creationId="{A4BB99C2-67DF-267C-C265-DE03A63D5937}"/>
          </ac:spMkLst>
        </pc:spChg>
        <pc:spChg chg="mod">
          <ac:chgData name="Liesbeth Mol" userId="882d08f6ccbf8986" providerId="LiveId" clId="{31F4D22F-186E-410E-9259-7DC4A7E82844}" dt="2023-06-29T15:04:53.913" v="745" actId="1076"/>
          <ac:spMkLst>
            <pc:docMk/>
            <pc:sldMk cId="2458988804" sldId="258"/>
            <ac:spMk id="8" creationId="{03B08D1D-DDE5-FC5B-22B5-E044F79A90DE}"/>
          </ac:spMkLst>
        </pc:spChg>
        <pc:spChg chg="mod">
          <ac:chgData name="Liesbeth Mol" userId="882d08f6ccbf8986" providerId="LiveId" clId="{31F4D22F-186E-410E-9259-7DC4A7E82844}" dt="2023-06-29T15:04:57.634" v="746" actId="1076"/>
          <ac:spMkLst>
            <pc:docMk/>
            <pc:sldMk cId="2458988804" sldId="258"/>
            <ac:spMk id="9" creationId="{28E6DD66-BD83-BB78-43C2-83C796393D93}"/>
          </ac:spMkLst>
        </pc:spChg>
        <pc:spChg chg="mod">
          <ac:chgData name="Liesbeth Mol" userId="882d08f6ccbf8986" providerId="LiveId" clId="{31F4D22F-186E-410E-9259-7DC4A7E82844}" dt="2023-06-29T15:05:02.467" v="747" actId="1076"/>
          <ac:spMkLst>
            <pc:docMk/>
            <pc:sldMk cId="2458988804" sldId="258"/>
            <ac:spMk id="10" creationId="{39347D68-26EE-F6FD-109A-9DFFC5DD0E02}"/>
          </ac:spMkLst>
        </pc:spChg>
        <pc:spChg chg="mod">
          <ac:chgData name="Liesbeth Mol" userId="882d08f6ccbf8986" providerId="LiveId" clId="{31F4D22F-186E-410E-9259-7DC4A7E82844}" dt="2023-06-29T15:02:51.621" v="418" actId="1076"/>
          <ac:spMkLst>
            <pc:docMk/>
            <pc:sldMk cId="2458988804" sldId="258"/>
            <ac:spMk id="11" creationId="{35B2BB0D-8076-970D-6C97-A129A211F244}"/>
          </ac:spMkLst>
        </pc:spChg>
        <pc:picChg chg="mod">
          <ac:chgData name="Liesbeth Mol" userId="882d08f6ccbf8986" providerId="LiveId" clId="{31F4D22F-186E-410E-9259-7DC4A7E82844}" dt="2023-06-29T15:04:37.545" v="740" actId="1037"/>
          <ac:picMkLst>
            <pc:docMk/>
            <pc:sldMk cId="2458988804" sldId="258"/>
            <ac:picMk id="3" creationId="{6E2B93FF-FBF3-1FDD-6012-2FB798A5F069}"/>
          </ac:picMkLst>
        </pc:picChg>
        <pc:picChg chg="del mod">
          <ac:chgData name="Liesbeth Mol" userId="882d08f6ccbf8986" providerId="LiveId" clId="{31F4D22F-186E-410E-9259-7DC4A7E82844}" dt="2023-06-29T15:05:53.984" v="755" actId="478"/>
          <ac:picMkLst>
            <pc:docMk/>
            <pc:sldMk cId="2458988804" sldId="258"/>
            <ac:picMk id="12" creationId="{D518F045-B1D1-9D3C-7C72-78E66ED0244D}"/>
          </ac:picMkLst>
        </pc:picChg>
      </pc:sldChg>
      <pc:sldChg chg="addSp modSp mod setBg">
        <pc:chgData name="Liesbeth Mol" userId="882d08f6ccbf8986" providerId="LiveId" clId="{31F4D22F-186E-410E-9259-7DC4A7E82844}" dt="2023-06-29T15:18:47.206" v="961"/>
        <pc:sldMkLst>
          <pc:docMk/>
          <pc:sldMk cId="1579409662" sldId="259"/>
        </pc:sldMkLst>
        <pc:spChg chg="add mod">
          <ac:chgData name="Liesbeth Mol" userId="882d08f6ccbf8986" providerId="LiveId" clId="{31F4D22F-186E-410E-9259-7DC4A7E82844}" dt="2023-06-26T12:52:55.715" v="222" actId="122"/>
          <ac:spMkLst>
            <pc:docMk/>
            <pc:sldMk cId="1579409662" sldId="259"/>
            <ac:spMk id="2" creationId="{65E21DAC-B619-82B3-0533-CA1450675130}"/>
          </ac:spMkLst>
        </pc:spChg>
        <pc:spChg chg="mod">
          <ac:chgData name="Liesbeth Mol" userId="882d08f6ccbf8986" providerId="LiveId" clId="{31F4D22F-186E-410E-9259-7DC4A7E82844}" dt="2023-06-29T15:06:11.331" v="758" actId="1076"/>
          <ac:spMkLst>
            <pc:docMk/>
            <pc:sldMk cId="1579409662" sldId="259"/>
            <ac:spMk id="4" creationId="{0791AD66-BD62-6981-19B2-8876EB206772}"/>
          </ac:spMkLst>
        </pc:spChg>
        <pc:picChg chg="mod">
          <ac:chgData name="Liesbeth Mol" userId="882d08f6ccbf8986" providerId="LiveId" clId="{31F4D22F-186E-410E-9259-7DC4A7E82844}" dt="2023-06-29T15:06:04.955" v="757" actId="1076"/>
          <ac:picMkLst>
            <pc:docMk/>
            <pc:sldMk cId="1579409662" sldId="259"/>
            <ac:picMk id="3" creationId="{B9F5C340-4A1C-192E-DDEE-F43A0765F73B}"/>
          </ac:picMkLst>
        </pc:picChg>
      </pc:sldChg>
      <pc:sldChg chg="delSp modSp mod setBg">
        <pc:chgData name="Liesbeth Mol" userId="882d08f6ccbf8986" providerId="LiveId" clId="{31F4D22F-186E-410E-9259-7DC4A7E82844}" dt="2023-06-29T15:18:47.206" v="961"/>
        <pc:sldMkLst>
          <pc:docMk/>
          <pc:sldMk cId="3800574589" sldId="260"/>
        </pc:sldMkLst>
        <pc:picChg chg="mod">
          <ac:chgData name="Liesbeth Mol" userId="882d08f6ccbf8986" providerId="LiveId" clId="{31F4D22F-186E-410E-9259-7DC4A7E82844}" dt="2023-06-29T15:06:20.160" v="759" actId="1076"/>
          <ac:picMkLst>
            <pc:docMk/>
            <pc:sldMk cId="3800574589" sldId="260"/>
            <ac:picMk id="3" creationId="{7D225ABC-0F90-367E-87FF-900D3A514027}"/>
          </ac:picMkLst>
        </pc:picChg>
        <pc:picChg chg="del mod">
          <ac:chgData name="Liesbeth Mol" userId="882d08f6ccbf8986" providerId="LiveId" clId="{31F4D22F-186E-410E-9259-7DC4A7E82844}" dt="2023-06-29T15:05:39.662" v="752" actId="478"/>
          <ac:picMkLst>
            <pc:docMk/>
            <pc:sldMk cId="3800574589" sldId="260"/>
            <ac:picMk id="4" creationId="{E9E307BB-7719-A799-0CB4-35F534942C31}"/>
          </ac:picMkLst>
        </pc:picChg>
      </pc:sldChg>
      <pc:sldChg chg="delSp modSp mod setBg">
        <pc:chgData name="Liesbeth Mol" userId="882d08f6ccbf8986" providerId="LiveId" clId="{31F4D22F-186E-410E-9259-7DC4A7E82844}" dt="2023-06-29T15:18:47.206" v="961"/>
        <pc:sldMkLst>
          <pc:docMk/>
          <pc:sldMk cId="539559515" sldId="261"/>
        </pc:sldMkLst>
        <pc:spChg chg="mod">
          <ac:chgData name="Liesbeth Mol" userId="882d08f6ccbf8986" providerId="LiveId" clId="{31F4D22F-186E-410E-9259-7DC4A7E82844}" dt="2023-06-29T15:08:10.231" v="787" actId="1076"/>
          <ac:spMkLst>
            <pc:docMk/>
            <pc:sldMk cId="539559515" sldId="261"/>
            <ac:spMk id="2" creationId="{D32B1115-D742-6A6B-5ED7-0F2D31AC71F7}"/>
          </ac:spMkLst>
        </pc:spChg>
        <pc:spChg chg="mod">
          <ac:chgData name="Liesbeth Mol" userId="882d08f6ccbf8986" providerId="LiveId" clId="{31F4D22F-186E-410E-9259-7DC4A7E82844}" dt="2023-06-29T15:08:24.341" v="789" actId="1076"/>
          <ac:spMkLst>
            <pc:docMk/>
            <pc:sldMk cId="539559515" sldId="261"/>
            <ac:spMk id="15" creationId="{DFE73BAC-7503-0A57-8C8F-4EC31C30E4D2}"/>
          </ac:spMkLst>
        </pc:spChg>
        <pc:picChg chg="mod">
          <ac:chgData name="Liesbeth Mol" userId="882d08f6ccbf8986" providerId="LiveId" clId="{31F4D22F-186E-410E-9259-7DC4A7E82844}" dt="2023-06-29T15:07:43.874" v="782" actId="1076"/>
          <ac:picMkLst>
            <pc:docMk/>
            <pc:sldMk cId="539559515" sldId="261"/>
            <ac:picMk id="4" creationId="{8850A596-4315-4519-9403-C4434D2E1489}"/>
          </ac:picMkLst>
        </pc:picChg>
        <pc:picChg chg="mod">
          <ac:chgData name="Liesbeth Mol" userId="882d08f6ccbf8986" providerId="LiveId" clId="{31F4D22F-186E-410E-9259-7DC4A7E82844}" dt="2023-06-29T15:07:33.017" v="779" actId="14100"/>
          <ac:picMkLst>
            <pc:docMk/>
            <pc:sldMk cId="539559515" sldId="261"/>
            <ac:picMk id="6" creationId="{85D6466D-5C5E-E806-E2A0-3AC6A94675DF}"/>
          </ac:picMkLst>
        </pc:picChg>
        <pc:picChg chg="mod">
          <ac:chgData name="Liesbeth Mol" userId="882d08f6ccbf8986" providerId="LiveId" clId="{31F4D22F-186E-410E-9259-7DC4A7E82844}" dt="2023-06-29T15:07:37.774" v="781" actId="14100"/>
          <ac:picMkLst>
            <pc:docMk/>
            <pc:sldMk cId="539559515" sldId="261"/>
            <ac:picMk id="8" creationId="{D85E039D-EFAD-6C4A-BD1A-4287EEAC0BD0}"/>
          </ac:picMkLst>
        </pc:picChg>
        <pc:picChg chg="mod">
          <ac:chgData name="Liesbeth Mol" userId="882d08f6ccbf8986" providerId="LiveId" clId="{31F4D22F-186E-410E-9259-7DC4A7E82844}" dt="2023-06-29T15:07:59.763" v="784" actId="1076"/>
          <ac:picMkLst>
            <pc:docMk/>
            <pc:sldMk cId="539559515" sldId="261"/>
            <ac:picMk id="10" creationId="{967A041A-4BF4-8820-5CCC-AB3E2E6FBF78}"/>
          </ac:picMkLst>
        </pc:picChg>
        <pc:picChg chg="mod">
          <ac:chgData name="Liesbeth Mol" userId="882d08f6ccbf8986" providerId="LiveId" clId="{31F4D22F-186E-410E-9259-7DC4A7E82844}" dt="2023-06-29T15:07:53.426" v="783" actId="1076"/>
          <ac:picMkLst>
            <pc:docMk/>
            <pc:sldMk cId="539559515" sldId="261"/>
            <ac:picMk id="12" creationId="{E435EE37-AE94-5AB1-CD18-3715B72D5CF0}"/>
          </ac:picMkLst>
        </pc:picChg>
        <pc:picChg chg="mod">
          <ac:chgData name="Liesbeth Mol" userId="882d08f6ccbf8986" providerId="LiveId" clId="{31F4D22F-186E-410E-9259-7DC4A7E82844}" dt="2023-06-29T15:07:28.079" v="777" actId="14100"/>
          <ac:picMkLst>
            <pc:docMk/>
            <pc:sldMk cId="539559515" sldId="261"/>
            <ac:picMk id="14" creationId="{BDEA9CC7-7A70-274A-C329-5BD82A5F7789}"/>
          </ac:picMkLst>
        </pc:picChg>
        <pc:picChg chg="del">
          <ac:chgData name="Liesbeth Mol" userId="882d08f6ccbf8986" providerId="LiveId" clId="{31F4D22F-186E-410E-9259-7DC4A7E82844}" dt="2023-06-29T15:08:13.794" v="788" actId="478"/>
          <ac:picMkLst>
            <pc:docMk/>
            <pc:sldMk cId="539559515" sldId="261"/>
            <ac:picMk id="16" creationId="{1FA4936F-F148-18A1-5928-0A4E28BF7550}"/>
          </ac:picMkLst>
        </pc:picChg>
      </pc:sldChg>
      <pc:sldChg chg="delSp modSp mod setBg modAnim">
        <pc:chgData name="Liesbeth Mol" userId="882d08f6ccbf8986" providerId="LiveId" clId="{31F4D22F-186E-410E-9259-7DC4A7E82844}" dt="2023-09-10T14:04:11.504" v="1250" actId="1037"/>
        <pc:sldMkLst>
          <pc:docMk/>
          <pc:sldMk cId="1804561947" sldId="262"/>
        </pc:sldMkLst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26" creationId="{9902B4B4-8E89-0B2F-AD02-62D159B1817F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27" creationId="{7465D688-A349-62DF-14DD-49C6A2EFBFFC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28" creationId="{39E0C05A-5C5C-6B2F-88E1-648FD546D09D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29" creationId="{FB14D069-FED6-FE8C-2F7D-A4A2ED0A80ED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0" creationId="{B37C9F7C-1192-F5DE-AFAA-FD8A9CEB25A8}"/>
          </ac:spMkLst>
        </pc:spChg>
        <pc:spChg chg="mod">
          <ac:chgData name="Liesbeth Mol" userId="882d08f6ccbf8986" providerId="LiveId" clId="{31F4D22F-186E-410E-9259-7DC4A7E82844}" dt="2023-06-29T15:17:32.079" v="903"/>
          <ac:spMkLst>
            <pc:docMk/>
            <pc:sldMk cId="1804561947" sldId="262"/>
            <ac:spMk id="31" creationId="{14AFCDF0-2EB9-5ADA-F633-4DD24B564E8D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2" creationId="{D47DD51F-52F9-9F04-0B8E-BB97972D468B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3" creationId="{895480AC-34EC-9AA3-0E19-37AE97F81408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4" creationId="{574F2402-1C31-0E03-46FD-1361382494DE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5" creationId="{302268E8-CCB8-5DB1-D7D5-04B2BA4139F6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6" creationId="{CC54ED2B-2423-72B7-A3E7-FA4B45587CA4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7" creationId="{6B4DF5E6-D147-DB4C-90BE-1A3CFE68EE89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8" creationId="{F176681A-F57E-6D8E-0604-78DC5C4B9211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9" creationId="{D8277C4F-D523-B2A0-FE60-12EC3E6CAA5C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40" creationId="{D99166D6-3F45-B667-D0F3-C968D0B580EF}"/>
          </ac:spMkLst>
        </pc:spChg>
        <pc:picChg chg="mod">
          <ac:chgData name="Liesbeth Mol" userId="882d08f6ccbf8986" providerId="LiveId" clId="{31F4D22F-186E-410E-9259-7DC4A7E82844}" dt="2023-09-10T14:03:01.087" v="1217" actId="1038"/>
          <ac:picMkLst>
            <pc:docMk/>
            <pc:sldMk cId="1804561947" sldId="262"/>
            <ac:picMk id="3" creationId="{A61F2768-CEBA-03D8-D1B3-206F29F33894}"/>
          </ac:picMkLst>
        </pc:picChg>
        <pc:picChg chg="mod">
          <ac:chgData name="Liesbeth Mol" userId="882d08f6ccbf8986" providerId="LiveId" clId="{31F4D22F-186E-410E-9259-7DC4A7E82844}" dt="2023-09-10T14:03:31.456" v="1222" actId="1037"/>
          <ac:picMkLst>
            <pc:docMk/>
            <pc:sldMk cId="1804561947" sldId="262"/>
            <ac:picMk id="5" creationId="{BA0DD72C-2D51-C352-1EBB-26F372A38716}"/>
          </ac:picMkLst>
        </pc:picChg>
        <pc:picChg chg="mod">
          <ac:chgData name="Liesbeth Mol" userId="882d08f6ccbf8986" providerId="LiveId" clId="{31F4D22F-186E-410E-9259-7DC4A7E82844}" dt="2023-09-10T14:02:42.742" v="1210" actId="1076"/>
          <ac:picMkLst>
            <pc:docMk/>
            <pc:sldMk cId="1804561947" sldId="262"/>
            <ac:picMk id="7" creationId="{F896FD09-64ED-606E-8F49-92CD901BF732}"/>
          </ac:picMkLst>
        </pc:picChg>
        <pc:picChg chg="mod">
          <ac:chgData name="Liesbeth Mol" userId="882d08f6ccbf8986" providerId="LiveId" clId="{31F4D22F-186E-410E-9259-7DC4A7E82844}" dt="2023-06-29T15:09:03.664" v="806" actId="1035"/>
          <ac:picMkLst>
            <pc:docMk/>
            <pc:sldMk cId="1804561947" sldId="262"/>
            <ac:picMk id="9" creationId="{52A4A6C1-C0C2-5D10-FDFA-9E855EBB587A}"/>
          </ac:picMkLst>
        </pc:picChg>
        <pc:picChg chg="mod">
          <ac:chgData name="Liesbeth Mol" userId="882d08f6ccbf8986" providerId="LiveId" clId="{31F4D22F-186E-410E-9259-7DC4A7E82844}" dt="2023-06-29T15:09:03.664" v="806" actId="1035"/>
          <ac:picMkLst>
            <pc:docMk/>
            <pc:sldMk cId="1804561947" sldId="262"/>
            <ac:picMk id="11" creationId="{C980FB2F-2462-15FB-A85B-C1BA054B0CED}"/>
          </ac:picMkLst>
        </pc:picChg>
        <pc:picChg chg="mod">
          <ac:chgData name="Liesbeth Mol" userId="882d08f6ccbf8986" providerId="LiveId" clId="{31F4D22F-186E-410E-9259-7DC4A7E82844}" dt="2023-06-29T15:09:03.664" v="806" actId="1035"/>
          <ac:picMkLst>
            <pc:docMk/>
            <pc:sldMk cId="1804561947" sldId="262"/>
            <ac:picMk id="13" creationId="{FFC8B53A-C14D-A9ED-E78C-F955DC39C025}"/>
          </ac:picMkLst>
        </pc:picChg>
        <pc:picChg chg="mod">
          <ac:chgData name="Liesbeth Mol" userId="882d08f6ccbf8986" providerId="LiveId" clId="{31F4D22F-186E-410E-9259-7DC4A7E82844}" dt="2023-09-10T14:03:48.496" v="1233" actId="1037"/>
          <ac:picMkLst>
            <pc:docMk/>
            <pc:sldMk cId="1804561947" sldId="262"/>
            <ac:picMk id="15" creationId="{4DE7C694-F156-BFC0-BAC2-F05A8C700F01}"/>
          </ac:picMkLst>
        </pc:picChg>
        <pc:picChg chg="mod">
          <ac:chgData name="Liesbeth Mol" userId="882d08f6ccbf8986" providerId="LiveId" clId="{31F4D22F-186E-410E-9259-7DC4A7E82844}" dt="2023-09-10T14:04:11.504" v="1250" actId="1037"/>
          <ac:picMkLst>
            <pc:docMk/>
            <pc:sldMk cId="1804561947" sldId="262"/>
            <ac:picMk id="17" creationId="{6003A590-4221-3927-6164-8E7CB8334C16}"/>
          </ac:picMkLst>
        </pc:picChg>
        <pc:picChg chg="mod">
          <ac:chgData name="Liesbeth Mol" userId="882d08f6ccbf8986" providerId="LiveId" clId="{31F4D22F-186E-410E-9259-7DC4A7E82844}" dt="2023-09-10T14:02:34.391" v="1209" actId="1076"/>
          <ac:picMkLst>
            <pc:docMk/>
            <pc:sldMk cId="1804561947" sldId="262"/>
            <ac:picMk id="18" creationId="{5EAD2AB6-394F-3BC8-FFA6-15F3DED33A16}"/>
          </ac:picMkLst>
        </pc:picChg>
        <pc:picChg chg="mod">
          <ac:chgData name="Liesbeth Mol" userId="882d08f6ccbf8986" providerId="LiveId" clId="{31F4D22F-186E-410E-9259-7DC4A7E82844}" dt="2023-09-10T14:02:50.894" v="1211" actId="1076"/>
          <ac:picMkLst>
            <pc:docMk/>
            <pc:sldMk cId="1804561947" sldId="262"/>
            <ac:picMk id="19" creationId="{4C937758-2F5B-86D4-9323-67DCAF59AB90}"/>
          </ac:picMkLst>
        </pc:picChg>
        <pc:picChg chg="mod">
          <ac:chgData name="Liesbeth Mol" userId="882d08f6ccbf8986" providerId="LiveId" clId="{31F4D22F-186E-410E-9259-7DC4A7E82844}" dt="2023-06-29T15:09:03.664" v="806" actId="1035"/>
          <ac:picMkLst>
            <pc:docMk/>
            <pc:sldMk cId="1804561947" sldId="262"/>
            <ac:picMk id="20" creationId="{4D74E961-4974-908D-8146-5E8E831E278F}"/>
          </ac:picMkLst>
        </pc:picChg>
        <pc:picChg chg="mod">
          <ac:chgData name="Liesbeth Mol" userId="882d08f6ccbf8986" providerId="LiveId" clId="{31F4D22F-186E-410E-9259-7DC4A7E82844}" dt="2023-06-29T15:09:03.664" v="806" actId="1035"/>
          <ac:picMkLst>
            <pc:docMk/>
            <pc:sldMk cId="1804561947" sldId="262"/>
            <ac:picMk id="21" creationId="{AFDC23BE-A3D8-E5C2-6D0C-F33095B9374E}"/>
          </ac:picMkLst>
        </pc:picChg>
        <pc:picChg chg="mod">
          <ac:chgData name="Liesbeth Mol" userId="882d08f6ccbf8986" providerId="LiveId" clId="{31F4D22F-186E-410E-9259-7DC4A7E82844}" dt="2023-06-29T15:09:03.664" v="806" actId="1035"/>
          <ac:picMkLst>
            <pc:docMk/>
            <pc:sldMk cId="1804561947" sldId="262"/>
            <ac:picMk id="22" creationId="{4D17BAF2-A914-B6D3-9A7C-25C56E1A768A}"/>
          </ac:picMkLst>
        </pc:picChg>
        <pc:picChg chg="mod">
          <ac:chgData name="Liesbeth Mol" userId="882d08f6ccbf8986" providerId="LiveId" clId="{31F4D22F-186E-410E-9259-7DC4A7E82844}" dt="2023-09-10T14:03:19.829" v="1219" actId="1076"/>
          <ac:picMkLst>
            <pc:docMk/>
            <pc:sldMk cId="1804561947" sldId="262"/>
            <ac:picMk id="23" creationId="{F07DBF99-4F54-791A-D5F5-7164E520D5FA}"/>
          </ac:picMkLst>
        </pc:picChg>
        <pc:picChg chg="mod">
          <ac:chgData name="Liesbeth Mol" userId="882d08f6ccbf8986" providerId="LiveId" clId="{31F4D22F-186E-410E-9259-7DC4A7E82844}" dt="2023-09-10T14:03:38.886" v="1223" actId="1076"/>
          <ac:picMkLst>
            <pc:docMk/>
            <pc:sldMk cId="1804561947" sldId="262"/>
            <ac:picMk id="24" creationId="{5373579D-BE4C-C0BC-F9C2-B79C2661E4DB}"/>
          </ac:picMkLst>
        </pc:picChg>
        <pc:picChg chg="mod">
          <ac:chgData name="Liesbeth Mol" userId="882d08f6ccbf8986" providerId="LiveId" clId="{31F4D22F-186E-410E-9259-7DC4A7E82844}" dt="2023-09-10T14:03:56.606" v="1234" actId="1076"/>
          <ac:picMkLst>
            <pc:docMk/>
            <pc:sldMk cId="1804561947" sldId="262"/>
            <ac:picMk id="25" creationId="{FFAB95C6-ACB9-9850-9F12-0448F0ACDFF8}"/>
          </ac:picMkLst>
        </pc:picChg>
        <pc:picChg chg="del">
          <ac:chgData name="Liesbeth Mol" userId="882d08f6ccbf8986" providerId="LiveId" clId="{31F4D22F-186E-410E-9259-7DC4A7E82844}" dt="2023-06-29T15:08:35.893" v="790" actId="478"/>
          <ac:picMkLst>
            <pc:docMk/>
            <pc:sldMk cId="1804561947" sldId="262"/>
            <ac:picMk id="43" creationId="{8BC9D53F-C8BF-AAC5-0BDD-CC7752FED390}"/>
          </ac:picMkLst>
        </pc:picChg>
      </pc:sldChg>
      <pc:sldChg chg="delSp add del mod setBg">
        <pc:chgData name="Liesbeth Mol" userId="882d08f6ccbf8986" providerId="LiveId" clId="{31F4D22F-186E-410E-9259-7DC4A7E82844}" dt="2023-06-29T15:11:07.745" v="829" actId="2696"/>
        <pc:sldMkLst>
          <pc:docMk/>
          <pc:sldMk cId="3514702275" sldId="263"/>
        </pc:sldMkLst>
        <pc:spChg chg="del">
          <ac:chgData name="Liesbeth Mol" userId="882d08f6ccbf8986" providerId="LiveId" clId="{31F4D22F-186E-410E-9259-7DC4A7E82844}" dt="2023-06-29T15:09:55.899" v="810" actId="21"/>
          <ac:spMkLst>
            <pc:docMk/>
            <pc:sldMk cId="3514702275" sldId="263"/>
            <ac:spMk id="4" creationId="{7DBF2FE2-EC5E-B9E4-46E1-AD51EB2FF72C}"/>
          </ac:spMkLst>
        </pc:spChg>
        <pc:spChg chg="del">
          <ac:chgData name="Liesbeth Mol" userId="882d08f6ccbf8986" providerId="LiveId" clId="{31F4D22F-186E-410E-9259-7DC4A7E82844}" dt="2023-06-29T15:11:00.613" v="827" actId="21"/>
          <ac:spMkLst>
            <pc:docMk/>
            <pc:sldMk cId="3514702275" sldId="263"/>
            <ac:spMk id="5" creationId="{3432A95A-55D6-5EB8-BFD2-DC37C7F7763D}"/>
          </ac:spMkLst>
        </pc:spChg>
        <pc:picChg chg="del">
          <ac:chgData name="Liesbeth Mol" userId="882d08f6ccbf8986" providerId="LiveId" clId="{31F4D22F-186E-410E-9259-7DC4A7E82844}" dt="2023-06-29T15:09:37.780" v="808" actId="478"/>
          <ac:picMkLst>
            <pc:docMk/>
            <pc:sldMk cId="3514702275" sldId="263"/>
            <ac:picMk id="3" creationId="{218A1E12-C10B-0A02-7FAD-856D280395FB}"/>
          </ac:picMkLst>
        </pc:picChg>
        <pc:picChg chg="del">
          <ac:chgData name="Liesbeth Mol" userId="882d08f6ccbf8986" providerId="LiveId" clId="{31F4D22F-186E-410E-9259-7DC4A7E82844}" dt="2023-06-29T15:09:35.096" v="807" actId="478"/>
          <ac:picMkLst>
            <pc:docMk/>
            <pc:sldMk cId="3514702275" sldId="263"/>
            <ac:picMk id="6" creationId="{FD87FB69-229F-7ECC-E670-E9353428B359}"/>
          </ac:picMkLst>
        </pc:picChg>
      </pc:sldChg>
      <pc:sldChg chg="delSp modSp mod setBg">
        <pc:chgData name="Liesbeth Mol" userId="882d08f6ccbf8986" providerId="LiveId" clId="{31F4D22F-186E-410E-9259-7DC4A7E82844}" dt="2023-06-29T15:24:45.867" v="990" actId="478"/>
        <pc:sldMkLst>
          <pc:docMk/>
          <pc:sldMk cId="2255302090" sldId="264"/>
        </pc:sldMkLst>
        <pc:spChg chg="mod">
          <ac:chgData name="Liesbeth Mol" userId="882d08f6ccbf8986" providerId="LiveId" clId="{31F4D22F-186E-410E-9259-7DC4A7E82844}" dt="2023-06-29T15:12:22.330" v="840" actId="1076"/>
          <ac:spMkLst>
            <pc:docMk/>
            <pc:sldMk cId="2255302090" sldId="264"/>
            <ac:spMk id="6" creationId="{CABDCC0E-0FDE-36CF-461A-C3DD6B387220}"/>
          </ac:spMkLst>
        </pc:spChg>
        <pc:spChg chg="mod">
          <ac:chgData name="Liesbeth Mol" userId="882d08f6ccbf8986" providerId="LiveId" clId="{31F4D22F-186E-410E-9259-7DC4A7E82844}" dt="2023-06-29T15:24:43.366" v="989" actId="1076"/>
          <ac:spMkLst>
            <pc:docMk/>
            <pc:sldMk cId="2255302090" sldId="264"/>
            <ac:spMk id="9" creationId="{90791A23-0888-773F-5CA0-F64609534CFC}"/>
          </ac:spMkLst>
        </pc:spChg>
        <pc:picChg chg="mod">
          <ac:chgData name="Liesbeth Mol" userId="882d08f6ccbf8986" providerId="LiveId" clId="{31F4D22F-186E-410E-9259-7DC4A7E82844}" dt="2023-06-29T15:11:48.388" v="837" actId="1076"/>
          <ac:picMkLst>
            <pc:docMk/>
            <pc:sldMk cId="2255302090" sldId="264"/>
            <ac:picMk id="3" creationId="{030AAEA6-7944-9FDB-6446-0C673B23BB81}"/>
          </ac:picMkLst>
        </pc:picChg>
        <pc:picChg chg="del">
          <ac:chgData name="Liesbeth Mol" userId="882d08f6ccbf8986" providerId="LiveId" clId="{31F4D22F-186E-410E-9259-7DC4A7E82844}" dt="2023-06-29T15:24:45.867" v="990" actId="478"/>
          <ac:picMkLst>
            <pc:docMk/>
            <pc:sldMk cId="2255302090" sldId="264"/>
            <ac:picMk id="10" creationId="{D0381671-264F-4CC7-1131-E1D88E971F2F}"/>
          </ac:picMkLst>
        </pc:picChg>
      </pc:sldChg>
      <pc:sldChg chg="delSp modSp mod setBg">
        <pc:chgData name="Liesbeth Mol" userId="882d08f6ccbf8986" providerId="LiveId" clId="{31F4D22F-186E-410E-9259-7DC4A7E82844}" dt="2023-06-29T15:25:00.286" v="991" actId="478"/>
        <pc:sldMkLst>
          <pc:docMk/>
          <pc:sldMk cId="475314879" sldId="265"/>
        </pc:sldMkLst>
        <pc:spChg chg="mod">
          <ac:chgData name="Liesbeth Mol" userId="882d08f6ccbf8986" providerId="LiveId" clId="{31F4D22F-186E-410E-9259-7DC4A7E82844}" dt="2023-06-29T15:12:45.271" v="845" actId="14100"/>
          <ac:spMkLst>
            <pc:docMk/>
            <pc:sldMk cId="475314879" sldId="265"/>
            <ac:spMk id="2" creationId="{478B9BBF-1908-4592-82A7-73444F7A622D}"/>
          </ac:spMkLst>
        </pc:spChg>
        <pc:picChg chg="mod">
          <ac:chgData name="Liesbeth Mol" userId="882d08f6ccbf8986" providerId="LiveId" clId="{31F4D22F-186E-410E-9259-7DC4A7E82844}" dt="2023-06-29T15:12:34.895" v="843" actId="1076"/>
          <ac:picMkLst>
            <pc:docMk/>
            <pc:sldMk cId="475314879" sldId="265"/>
            <ac:picMk id="4" creationId="{42252C5F-83D6-8B0E-5CEB-00AE6A064700}"/>
          </ac:picMkLst>
        </pc:picChg>
        <pc:picChg chg="del">
          <ac:chgData name="Liesbeth Mol" userId="882d08f6ccbf8986" providerId="LiveId" clId="{31F4D22F-186E-410E-9259-7DC4A7E82844}" dt="2023-06-29T15:25:00.286" v="991" actId="478"/>
          <ac:picMkLst>
            <pc:docMk/>
            <pc:sldMk cId="475314879" sldId="265"/>
            <ac:picMk id="5" creationId="{72BA0EF7-F940-24BD-7D7A-DBC49EC322A4}"/>
          </ac:picMkLst>
        </pc:picChg>
      </pc:sldChg>
      <pc:sldChg chg="modSp mod setBg">
        <pc:chgData name="Liesbeth Mol" userId="882d08f6ccbf8986" providerId="LiveId" clId="{31F4D22F-186E-410E-9259-7DC4A7E82844}" dt="2023-06-29T15:18:47.206" v="961"/>
        <pc:sldMkLst>
          <pc:docMk/>
          <pc:sldMk cId="1612600746" sldId="266"/>
        </pc:sldMkLst>
        <pc:spChg chg="mod">
          <ac:chgData name="Liesbeth Mol" userId="882d08f6ccbf8986" providerId="LiveId" clId="{31F4D22F-186E-410E-9259-7DC4A7E82844}" dt="2023-06-29T15:13:22.604" v="848" actId="1076"/>
          <ac:spMkLst>
            <pc:docMk/>
            <pc:sldMk cId="1612600746" sldId="266"/>
            <ac:spMk id="4" creationId="{9CB14918-7758-8A27-B42D-ACB8F784C1FF}"/>
          </ac:spMkLst>
        </pc:spChg>
        <pc:picChg chg="mod">
          <ac:chgData name="Liesbeth Mol" userId="882d08f6ccbf8986" providerId="LiveId" clId="{31F4D22F-186E-410E-9259-7DC4A7E82844}" dt="2023-06-29T15:13:17.722" v="847" actId="1076"/>
          <ac:picMkLst>
            <pc:docMk/>
            <pc:sldMk cId="1612600746" sldId="266"/>
            <ac:picMk id="3" creationId="{B682A51A-ACED-DA2B-BBFE-2E4FBA99D623}"/>
          </ac:picMkLst>
        </pc:picChg>
      </pc:sldChg>
      <pc:sldChg chg="modSp mod setBg">
        <pc:chgData name="Liesbeth Mol" userId="882d08f6ccbf8986" providerId="LiveId" clId="{31F4D22F-186E-410E-9259-7DC4A7E82844}" dt="2023-06-29T15:20:57.199" v="980" actId="1076"/>
        <pc:sldMkLst>
          <pc:docMk/>
          <pc:sldMk cId="3677822617" sldId="267"/>
        </pc:sldMkLst>
        <pc:spChg chg="mod">
          <ac:chgData name="Liesbeth Mol" userId="882d08f6ccbf8986" providerId="LiveId" clId="{31F4D22F-186E-410E-9259-7DC4A7E82844}" dt="2023-06-29T15:20:57.199" v="980" actId="1076"/>
          <ac:spMkLst>
            <pc:docMk/>
            <pc:sldMk cId="3677822617" sldId="267"/>
            <ac:spMk id="5" creationId="{435710BF-7C2A-36A3-700F-639D6C09FE7C}"/>
          </ac:spMkLst>
        </pc:spChg>
        <pc:spChg chg="mod">
          <ac:chgData name="Liesbeth Mol" userId="882d08f6ccbf8986" providerId="LiveId" clId="{31F4D22F-186E-410E-9259-7DC4A7E82844}" dt="2023-06-29T15:20:52.991" v="979" actId="1076"/>
          <ac:spMkLst>
            <pc:docMk/>
            <pc:sldMk cId="3677822617" sldId="267"/>
            <ac:spMk id="6" creationId="{81A7CDC1-A125-B470-772A-77AA7477DCF7}"/>
          </ac:spMkLst>
        </pc:spChg>
        <pc:spChg chg="mod">
          <ac:chgData name="Liesbeth Mol" userId="882d08f6ccbf8986" providerId="LiveId" clId="{31F4D22F-186E-410E-9259-7DC4A7E82844}" dt="2023-06-29T15:20:49.690" v="978" actId="1076"/>
          <ac:spMkLst>
            <pc:docMk/>
            <pc:sldMk cId="3677822617" sldId="267"/>
            <ac:spMk id="7" creationId="{52F3F5CA-8B08-AC07-20D3-455448404F84}"/>
          </ac:spMkLst>
        </pc:spChg>
        <pc:picChg chg="mod">
          <ac:chgData name="Liesbeth Mol" userId="882d08f6ccbf8986" providerId="LiveId" clId="{31F4D22F-186E-410E-9259-7DC4A7E82844}" dt="2023-06-29T15:20:39.556" v="976" actId="1076"/>
          <ac:picMkLst>
            <pc:docMk/>
            <pc:sldMk cId="3677822617" sldId="267"/>
            <ac:picMk id="4" creationId="{44C719FD-45A0-C192-35CB-D1F1C60DD1BB}"/>
          </ac:picMkLst>
        </pc:picChg>
        <pc:picChg chg="mod">
          <ac:chgData name="Liesbeth Mol" userId="882d08f6ccbf8986" providerId="LiveId" clId="{31F4D22F-186E-410E-9259-7DC4A7E82844}" dt="2023-06-26T13:16:38.804" v="296" actId="1076"/>
          <ac:picMkLst>
            <pc:docMk/>
            <pc:sldMk cId="3677822617" sldId="267"/>
            <ac:picMk id="9" creationId="{E264CCE4-7861-DC99-9C15-0FCEB5F43460}"/>
          </ac:picMkLst>
        </pc:picChg>
      </pc:sldChg>
      <pc:sldChg chg="modSp mod setBg">
        <pc:chgData name="Liesbeth Mol" userId="882d08f6ccbf8986" providerId="LiveId" clId="{31F4D22F-186E-410E-9259-7DC4A7E82844}" dt="2023-06-29T15:18:47.206" v="961"/>
        <pc:sldMkLst>
          <pc:docMk/>
          <pc:sldMk cId="1497868669" sldId="268"/>
        </pc:sldMkLst>
        <pc:spChg chg="mod">
          <ac:chgData name="Liesbeth Mol" userId="882d08f6ccbf8986" providerId="LiveId" clId="{31F4D22F-186E-410E-9259-7DC4A7E82844}" dt="2023-06-29T15:13:50.688" v="852" actId="207"/>
          <ac:spMkLst>
            <pc:docMk/>
            <pc:sldMk cId="1497868669" sldId="268"/>
            <ac:spMk id="2" creationId="{3D41C727-5449-41AA-2168-98F2B3DF20D7}"/>
          </ac:spMkLst>
        </pc:spChg>
      </pc:sldChg>
      <pc:sldChg chg="delSp modSp mod setBg">
        <pc:chgData name="Liesbeth Mol" userId="882d08f6ccbf8986" providerId="LiveId" clId="{31F4D22F-186E-410E-9259-7DC4A7E82844}" dt="2023-09-10T13:58:56.646" v="1176" actId="478"/>
        <pc:sldMkLst>
          <pc:docMk/>
          <pc:sldMk cId="1027937745" sldId="269"/>
        </pc:sldMkLst>
        <pc:spChg chg="mod">
          <ac:chgData name="Liesbeth Mol" userId="882d08f6ccbf8986" providerId="LiveId" clId="{31F4D22F-186E-410E-9259-7DC4A7E82844}" dt="2023-06-29T15:15:22.460" v="868" actId="1076"/>
          <ac:spMkLst>
            <pc:docMk/>
            <pc:sldMk cId="1027937745" sldId="269"/>
            <ac:spMk id="4" creationId="{B649508D-F88F-8C29-D228-FDE49D496B27}"/>
          </ac:spMkLst>
        </pc:spChg>
        <pc:picChg chg="del mod">
          <ac:chgData name="Liesbeth Mol" userId="882d08f6ccbf8986" providerId="LiveId" clId="{31F4D22F-186E-410E-9259-7DC4A7E82844}" dt="2023-09-10T13:58:56.646" v="1176" actId="478"/>
          <ac:picMkLst>
            <pc:docMk/>
            <pc:sldMk cId="1027937745" sldId="269"/>
            <ac:picMk id="3" creationId="{35DE18B8-9032-67E8-7BA8-310CAF4DC427}"/>
          </ac:picMkLst>
        </pc:picChg>
      </pc:sldChg>
      <pc:sldChg chg="modSp mod setBg">
        <pc:chgData name="Liesbeth Mol" userId="882d08f6ccbf8986" providerId="LiveId" clId="{31F4D22F-186E-410E-9259-7DC4A7E82844}" dt="2023-06-29T15:18:47.206" v="961"/>
        <pc:sldMkLst>
          <pc:docMk/>
          <pc:sldMk cId="1555139331" sldId="270"/>
        </pc:sldMkLst>
        <pc:spChg chg="mod">
          <ac:chgData name="Liesbeth Mol" userId="882d08f6ccbf8986" providerId="LiveId" clId="{31F4D22F-186E-410E-9259-7DC4A7E82844}" dt="2023-06-29T15:13:38.002" v="850" actId="207"/>
          <ac:spMkLst>
            <pc:docMk/>
            <pc:sldMk cId="1555139331" sldId="270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31F4D22F-186E-410E-9259-7DC4A7E82844}" dt="2023-06-29T15:18:47.206" v="961"/>
        <pc:sldMkLst>
          <pc:docMk/>
          <pc:sldMk cId="667519450" sldId="271"/>
        </pc:sldMkLst>
        <pc:spChg chg="mod">
          <ac:chgData name="Liesbeth Mol" userId="882d08f6ccbf8986" providerId="LiveId" clId="{31F4D22F-186E-410E-9259-7DC4A7E82844}" dt="2023-06-26T13:16:52.680" v="298" actId="6549"/>
          <ac:spMkLst>
            <pc:docMk/>
            <pc:sldMk cId="667519450" sldId="271"/>
            <ac:spMk id="2" creationId="{E3DBE9C8-5C65-C20E-CC6C-C14BF0BC6435}"/>
          </ac:spMkLst>
        </pc:spChg>
      </pc:sldChg>
      <pc:sldChg chg="del setBg">
        <pc:chgData name="Liesbeth Mol" userId="882d08f6ccbf8986" providerId="LiveId" clId="{31F4D22F-186E-410E-9259-7DC4A7E82844}" dt="2023-06-29T15:14:19.245" v="854" actId="47"/>
        <pc:sldMkLst>
          <pc:docMk/>
          <pc:sldMk cId="914046304" sldId="272"/>
        </pc:sldMkLst>
      </pc:sldChg>
      <pc:sldChg chg="del setBg">
        <pc:chgData name="Liesbeth Mol" userId="882d08f6ccbf8986" providerId="LiveId" clId="{31F4D22F-186E-410E-9259-7DC4A7E82844}" dt="2023-06-29T15:14:23.025" v="855" actId="47"/>
        <pc:sldMkLst>
          <pc:docMk/>
          <pc:sldMk cId="3870902356" sldId="273"/>
        </pc:sldMkLst>
      </pc:sldChg>
      <pc:sldChg chg="modSp mod setBg">
        <pc:chgData name="Liesbeth Mol" userId="882d08f6ccbf8986" providerId="LiveId" clId="{31F4D22F-186E-410E-9259-7DC4A7E82844}" dt="2023-06-29T15:20:16.851" v="974" actId="1076"/>
        <pc:sldMkLst>
          <pc:docMk/>
          <pc:sldMk cId="1596334676" sldId="274"/>
        </pc:sldMkLst>
        <pc:spChg chg="mod">
          <ac:chgData name="Liesbeth Mol" userId="882d08f6ccbf8986" providerId="LiveId" clId="{31F4D22F-186E-410E-9259-7DC4A7E82844}" dt="2023-06-26T12:36:41.208" v="2" actId="114"/>
          <ac:spMkLst>
            <pc:docMk/>
            <pc:sldMk cId="1596334676" sldId="274"/>
            <ac:spMk id="2" creationId="{E3DBE9C8-5C65-C20E-CC6C-C14BF0BC6435}"/>
          </ac:spMkLst>
        </pc:spChg>
        <pc:spChg chg="mod">
          <ac:chgData name="Liesbeth Mol" userId="882d08f6ccbf8986" providerId="LiveId" clId="{31F4D22F-186E-410E-9259-7DC4A7E82844}" dt="2023-06-29T15:20:07.214" v="972" actId="1076"/>
          <ac:spMkLst>
            <pc:docMk/>
            <pc:sldMk cId="1596334676" sldId="274"/>
            <ac:spMk id="11" creationId="{ABE274E1-E04A-3659-EA2E-293E377447A6}"/>
          </ac:spMkLst>
        </pc:spChg>
        <pc:spChg chg="mod">
          <ac:chgData name="Liesbeth Mol" userId="882d08f6ccbf8986" providerId="LiveId" clId="{31F4D22F-186E-410E-9259-7DC4A7E82844}" dt="2023-06-29T15:20:11.767" v="973" actId="1076"/>
          <ac:spMkLst>
            <pc:docMk/>
            <pc:sldMk cId="1596334676" sldId="274"/>
            <ac:spMk id="16" creationId="{5590E2C5-3D4E-D7D4-BF2A-623B13C7CC5E}"/>
          </ac:spMkLst>
        </pc:spChg>
        <pc:spChg chg="mod">
          <ac:chgData name="Liesbeth Mol" userId="882d08f6ccbf8986" providerId="LiveId" clId="{31F4D22F-186E-410E-9259-7DC4A7E82844}" dt="2023-06-29T15:20:16.851" v="974" actId="1076"/>
          <ac:spMkLst>
            <pc:docMk/>
            <pc:sldMk cId="1596334676" sldId="274"/>
            <ac:spMk id="17" creationId="{C500BEC9-E493-FA3E-45D0-2E20CCEF0FCE}"/>
          </ac:spMkLst>
        </pc:spChg>
        <pc:picChg chg="mod">
          <ac:chgData name="Liesbeth Mol" userId="882d08f6ccbf8986" providerId="LiveId" clId="{31F4D22F-186E-410E-9259-7DC4A7E82844}" dt="2023-06-29T15:19:46.023" v="967" actId="1076"/>
          <ac:picMkLst>
            <pc:docMk/>
            <pc:sldMk cId="1596334676" sldId="274"/>
            <ac:picMk id="4" creationId="{30E208A0-0D65-FFA7-171E-BB8EF035F0AD}"/>
          </ac:picMkLst>
        </pc:picChg>
        <pc:picChg chg="mod">
          <ac:chgData name="Liesbeth Mol" userId="882d08f6ccbf8986" providerId="LiveId" clId="{31F4D22F-186E-410E-9259-7DC4A7E82844}" dt="2023-06-29T15:19:50.578" v="969" actId="1076"/>
          <ac:picMkLst>
            <pc:docMk/>
            <pc:sldMk cId="1596334676" sldId="274"/>
            <ac:picMk id="6" creationId="{53D06B31-F59C-2FFB-4C07-9EC3B9A3CED4}"/>
          </ac:picMkLst>
        </pc:picChg>
        <pc:picChg chg="mod">
          <ac:chgData name="Liesbeth Mol" userId="882d08f6ccbf8986" providerId="LiveId" clId="{31F4D22F-186E-410E-9259-7DC4A7E82844}" dt="2023-06-29T15:19:48.633" v="968" actId="1076"/>
          <ac:picMkLst>
            <pc:docMk/>
            <pc:sldMk cId="1596334676" sldId="274"/>
            <ac:picMk id="9" creationId="{E0E92929-A8FC-B5E6-7F77-7BC8CAE20437}"/>
          </ac:picMkLst>
        </pc:picChg>
      </pc:sldChg>
      <pc:sldChg chg="del setBg">
        <pc:chgData name="Liesbeth Mol" userId="882d08f6ccbf8986" providerId="LiveId" clId="{31F4D22F-186E-410E-9259-7DC4A7E82844}" dt="2023-06-29T15:14:31.921" v="857" actId="47"/>
        <pc:sldMkLst>
          <pc:docMk/>
          <pc:sldMk cId="2261473531" sldId="275"/>
        </pc:sldMkLst>
      </pc:sldChg>
      <pc:sldChg chg="del setBg">
        <pc:chgData name="Liesbeth Mol" userId="882d08f6ccbf8986" providerId="LiveId" clId="{31F4D22F-186E-410E-9259-7DC4A7E82844}" dt="2023-06-29T15:14:31.921" v="857" actId="47"/>
        <pc:sldMkLst>
          <pc:docMk/>
          <pc:sldMk cId="3508388183" sldId="276"/>
        </pc:sldMkLst>
      </pc:sldChg>
      <pc:sldChg chg="addSp modSp mod setBg">
        <pc:chgData name="Liesbeth Mol" userId="882d08f6ccbf8986" providerId="LiveId" clId="{31F4D22F-186E-410E-9259-7DC4A7E82844}" dt="2023-06-29T15:22:12.675" v="988" actId="1076"/>
        <pc:sldMkLst>
          <pc:docMk/>
          <pc:sldMk cId="2686297668" sldId="277"/>
        </pc:sldMkLst>
        <pc:spChg chg="mod">
          <ac:chgData name="Liesbeth Mol" userId="882d08f6ccbf8986" providerId="LiveId" clId="{31F4D22F-186E-410E-9259-7DC4A7E82844}" dt="2023-06-26T13:17:04.624" v="299" actId="20577"/>
          <ac:spMkLst>
            <pc:docMk/>
            <pc:sldMk cId="2686297668" sldId="277"/>
            <ac:spMk id="2" creationId="{E3DBE9C8-5C65-C20E-CC6C-C14BF0BC6435}"/>
          </ac:spMkLst>
        </pc:spChg>
        <pc:spChg chg="add mod">
          <ac:chgData name="Liesbeth Mol" userId="882d08f6ccbf8986" providerId="LiveId" clId="{31F4D22F-186E-410E-9259-7DC4A7E82844}" dt="2023-06-29T15:21:58.442" v="986" actId="1076"/>
          <ac:spMkLst>
            <pc:docMk/>
            <pc:sldMk cId="2686297668" sldId="277"/>
            <ac:spMk id="3" creationId="{7A06423E-65BB-C05B-5139-CCE4017584B5}"/>
          </ac:spMkLst>
        </pc:spChg>
        <pc:spChg chg="add mod">
          <ac:chgData name="Liesbeth Mol" userId="882d08f6ccbf8986" providerId="LiveId" clId="{31F4D22F-186E-410E-9259-7DC4A7E82844}" dt="2023-06-29T15:22:04.675" v="987" actId="1076"/>
          <ac:spMkLst>
            <pc:docMk/>
            <pc:sldMk cId="2686297668" sldId="277"/>
            <ac:spMk id="4" creationId="{5E6467D0-74B6-9D2A-ED88-E055ADA96306}"/>
          </ac:spMkLst>
        </pc:spChg>
        <pc:spChg chg="add mod">
          <ac:chgData name="Liesbeth Mol" userId="882d08f6ccbf8986" providerId="LiveId" clId="{31F4D22F-186E-410E-9259-7DC4A7E82844}" dt="2023-06-29T15:22:12.675" v="988" actId="1076"/>
          <ac:spMkLst>
            <pc:docMk/>
            <pc:sldMk cId="2686297668" sldId="277"/>
            <ac:spMk id="6" creationId="{D6A87188-E636-184F-1402-9FFACBE11A3E}"/>
          </ac:spMkLst>
        </pc:spChg>
        <pc:picChg chg="mod">
          <ac:chgData name="Liesbeth Mol" userId="882d08f6ccbf8986" providerId="LiveId" clId="{31F4D22F-186E-410E-9259-7DC4A7E82844}" dt="2023-06-29T15:21:48.115" v="984" actId="1076"/>
          <ac:picMkLst>
            <pc:docMk/>
            <pc:sldMk cId="2686297668" sldId="277"/>
            <ac:picMk id="5" creationId="{1BC2F2FD-96BE-C901-8044-2C5D1DEE9079}"/>
          </ac:picMkLst>
        </pc:picChg>
        <pc:picChg chg="mod">
          <ac:chgData name="Liesbeth Mol" userId="882d08f6ccbf8986" providerId="LiveId" clId="{31F4D22F-186E-410E-9259-7DC4A7E82844}" dt="2023-06-29T15:21:51.553" v="985" actId="1076"/>
          <ac:picMkLst>
            <pc:docMk/>
            <pc:sldMk cId="2686297668" sldId="277"/>
            <ac:picMk id="8" creationId="{21978697-25EA-9CDD-5EB1-2713D632DEBC}"/>
          </ac:picMkLst>
        </pc:picChg>
        <pc:picChg chg="mod">
          <ac:chgData name="Liesbeth Mol" userId="882d08f6ccbf8986" providerId="LiveId" clId="{31F4D22F-186E-410E-9259-7DC4A7E82844}" dt="2023-06-29T15:21:44.913" v="983" actId="1076"/>
          <ac:picMkLst>
            <pc:docMk/>
            <pc:sldMk cId="2686297668" sldId="277"/>
            <ac:picMk id="12" creationId="{B60B9056-AA61-E14E-B3B9-FA2869984181}"/>
          </ac:picMkLst>
        </pc:picChg>
      </pc:sldChg>
      <pc:sldChg chg="del setBg">
        <pc:chgData name="Liesbeth Mol" userId="882d08f6ccbf8986" providerId="LiveId" clId="{31F4D22F-186E-410E-9259-7DC4A7E82844}" dt="2023-06-29T15:14:41.236" v="859" actId="47"/>
        <pc:sldMkLst>
          <pc:docMk/>
          <pc:sldMk cId="924679762" sldId="278"/>
        </pc:sldMkLst>
      </pc:sldChg>
      <pc:sldChg chg="del setBg">
        <pc:chgData name="Liesbeth Mol" userId="882d08f6ccbf8986" providerId="LiveId" clId="{31F4D22F-186E-410E-9259-7DC4A7E82844}" dt="2023-06-29T15:14:41.236" v="859" actId="47"/>
        <pc:sldMkLst>
          <pc:docMk/>
          <pc:sldMk cId="1268328122" sldId="279"/>
        </pc:sldMkLst>
      </pc:sldChg>
      <pc:sldChg chg="setBg">
        <pc:chgData name="Liesbeth Mol" userId="882d08f6ccbf8986" providerId="LiveId" clId="{31F4D22F-186E-410E-9259-7DC4A7E82844}" dt="2023-06-29T15:18:47.206" v="961"/>
        <pc:sldMkLst>
          <pc:docMk/>
          <pc:sldMk cId="1817760047" sldId="280"/>
        </pc:sldMkLst>
      </pc:sldChg>
      <pc:sldChg chg="del setBg">
        <pc:chgData name="Liesbeth Mol" userId="882d08f6ccbf8986" providerId="LiveId" clId="{31F4D22F-186E-410E-9259-7DC4A7E82844}" dt="2023-06-29T15:14:52.010" v="861" actId="47"/>
        <pc:sldMkLst>
          <pc:docMk/>
          <pc:sldMk cId="464963310" sldId="281"/>
        </pc:sldMkLst>
      </pc:sldChg>
      <pc:sldChg chg="del setBg">
        <pc:chgData name="Liesbeth Mol" userId="882d08f6ccbf8986" providerId="LiveId" clId="{31F4D22F-186E-410E-9259-7DC4A7E82844}" dt="2023-06-29T15:14:52.010" v="861" actId="47"/>
        <pc:sldMkLst>
          <pc:docMk/>
          <pc:sldMk cId="3622161739" sldId="282"/>
        </pc:sldMkLst>
      </pc:sldChg>
      <pc:sldChg chg="addSp delSp modSp new mod setBg">
        <pc:chgData name="Liesbeth Mol" userId="882d08f6ccbf8986" providerId="LiveId" clId="{31F4D22F-186E-410E-9259-7DC4A7E82844}" dt="2023-06-29T15:18:47.206" v="961"/>
        <pc:sldMkLst>
          <pc:docMk/>
          <pc:sldMk cId="2208535177" sldId="283"/>
        </pc:sldMkLst>
        <pc:spChg chg="add mod">
          <ac:chgData name="Liesbeth Mol" userId="882d08f6ccbf8986" providerId="LiveId" clId="{31F4D22F-186E-410E-9259-7DC4A7E82844}" dt="2023-06-29T15:10:03.576" v="813" actId="1076"/>
          <ac:spMkLst>
            <pc:docMk/>
            <pc:sldMk cId="2208535177" sldId="283"/>
            <ac:spMk id="2" creationId="{BA6B347E-266C-10E9-40ED-0372579762AE}"/>
          </ac:spMkLst>
        </pc:spChg>
        <pc:spChg chg="add mod">
          <ac:chgData name="Liesbeth Mol" userId="882d08f6ccbf8986" providerId="LiveId" clId="{31F4D22F-186E-410E-9259-7DC4A7E82844}" dt="2023-06-29T15:11:19.838" v="830" actId="1076"/>
          <ac:spMkLst>
            <pc:docMk/>
            <pc:sldMk cId="2208535177" sldId="283"/>
            <ac:spMk id="5" creationId="{0F6252F3-996B-ABAE-ABCD-0D7E6963DE6D}"/>
          </ac:spMkLst>
        </pc:spChg>
        <pc:picChg chg="add del mod">
          <ac:chgData name="Liesbeth Mol" userId="882d08f6ccbf8986" providerId="LiveId" clId="{31F4D22F-186E-410E-9259-7DC4A7E82844}" dt="2023-06-29T15:10:52.414" v="825" actId="931"/>
          <ac:picMkLst>
            <pc:docMk/>
            <pc:sldMk cId="2208535177" sldId="283"/>
            <ac:picMk id="4" creationId="{A4A57CE6-33CB-C120-68F1-6FC477681D4C}"/>
          </ac:picMkLst>
        </pc:picChg>
        <pc:picChg chg="add mod">
          <ac:chgData name="Liesbeth Mol" userId="882d08f6ccbf8986" providerId="LiveId" clId="{31F4D22F-186E-410E-9259-7DC4A7E82844}" dt="2023-06-29T15:11:37.717" v="835" actId="1076"/>
          <ac:picMkLst>
            <pc:docMk/>
            <pc:sldMk cId="2208535177" sldId="283"/>
            <ac:picMk id="7" creationId="{8221C4F2-5595-C791-3488-4B38A1188714}"/>
          </ac:picMkLst>
        </pc:picChg>
      </pc:sldChg>
      <pc:sldChg chg="add setBg">
        <pc:chgData name="Liesbeth Mol" userId="882d08f6ccbf8986" providerId="LiveId" clId="{31F4D22F-186E-410E-9259-7DC4A7E82844}" dt="2023-06-29T15:18:47.206" v="961"/>
        <pc:sldMkLst>
          <pc:docMk/>
          <pc:sldMk cId="3244696009" sldId="284"/>
        </pc:sldMkLst>
      </pc:sldChg>
      <pc:sldChg chg="add setBg">
        <pc:chgData name="Liesbeth Mol" userId="882d08f6ccbf8986" providerId="LiveId" clId="{31F4D22F-186E-410E-9259-7DC4A7E82844}" dt="2023-06-29T15:18:47.206" v="961"/>
        <pc:sldMkLst>
          <pc:docMk/>
          <pc:sldMk cId="4140134503" sldId="285"/>
        </pc:sldMkLst>
      </pc:sldChg>
      <pc:sldChg chg="add setBg">
        <pc:chgData name="Liesbeth Mol" userId="882d08f6ccbf8986" providerId="LiveId" clId="{31F4D22F-186E-410E-9259-7DC4A7E82844}" dt="2023-06-29T15:18:47.206" v="961"/>
        <pc:sldMkLst>
          <pc:docMk/>
          <pc:sldMk cId="2136017050" sldId="286"/>
        </pc:sldMkLst>
      </pc:sldChg>
      <pc:sldChg chg="add setBg">
        <pc:chgData name="Liesbeth Mol" userId="882d08f6ccbf8986" providerId="LiveId" clId="{31F4D22F-186E-410E-9259-7DC4A7E82844}" dt="2023-06-29T15:18:47.206" v="961"/>
        <pc:sldMkLst>
          <pc:docMk/>
          <pc:sldMk cId="1080471380" sldId="287"/>
        </pc:sldMkLst>
      </pc:sldChg>
      <pc:sldChg chg="add setBg">
        <pc:chgData name="Liesbeth Mol" userId="882d08f6ccbf8986" providerId="LiveId" clId="{31F4D22F-186E-410E-9259-7DC4A7E82844}" dt="2023-06-29T15:18:47.206" v="961"/>
        <pc:sldMkLst>
          <pc:docMk/>
          <pc:sldMk cId="2657021167" sldId="288"/>
        </pc:sldMkLst>
      </pc:sldChg>
      <pc:sldChg chg="add setBg">
        <pc:chgData name="Liesbeth Mol" userId="882d08f6ccbf8986" providerId="LiveId" clId="{31F4D22F-186E-410E-9259-7DC4A7E82844}" dt="2023-06-29T15:18:47.206" v="961"/>
        <pc:sldMkLst>
          <pc:docMk/>
          <pc:sldMk cId="3380303655" sldId="289"/>
        </pc:sldMkLst>
      </pc:sldChg>
      <pc:sldChg chg="add setBg">
        <pc:chgData name="Liesbeth Mol" userId="882d08f6ccbf8986" providerId="LiveId" clId="{31F4D22F-186E-410E-9259-7DC4A7E82844}" dt="2023-06-29T15:18:47.206" v="961"/>
        <pc:sldMkLst>
          <pc:docMk/>
          <pc:sldMk cId="4234527585" sldId="290"/>
        </pc:sldMkLst>
      </pc:sldChg>
      <pc:sldChg chg="modSp add mod setBg">
        <pc:chgData name="Liesbeth Mol" userId="882d08f6ccbf8986" providerId="LiveId" clId="{31F4D22F-186E-410E-9259-7DC4A7E82844}" dt="2023-06-29T15:26:50.681" v="1008" actId="20577"/>
        <pc:sldMkLst>
          <pc:docMk/>
          <pc:sldMk cId="3768881189" sldId="291"/>
        </pc:sldMkLst>
        <pc:spChg chg="mod">
          <ac:chgData name="Liesbeth Mol" userId="882d08f6ccbf8986" providerId="LiveId" clId="{31F4D22F-186E-410E-9259-7DC4A7E82844}" dt="2023-06-29T15:26:50.681" v="1008" actId="20577"/>
          <ac:spMkLst>
            <pc:docMk/>
            <pc:sldMk cId="3768881189" sldId="291"/>
            <ac:spMk id="3" creationId="{1859E09C-9473-D6D7-6868-6626C5363155}"/>
          </ac:spMkLst>
        </pc:spChg>
      </pc:sldChg>
      <pc:sldChg chg="new del setBg">
        <pc:chgData name="Liesbeth Mol" userId="882d08f6ccbf8986" providerId="LiveId" clId="{31F4D22F-186E-410E-9259-7DC4A7E82844}" dt="2023-09-10T13:50:58.883" v="1098" actId="47"/>
        <pc:sldMkLst>
          <pc:docMk/>
          <pc:sldMk cId="2248943718" sldId="292"/>
        </pc:sldMkLst>
      </pc:sldChg>
      <pc:sldChg chg="addSp delSp modSp new del mod setBg">
        <pc:chgData name="Liesbeth Mol" userId="882d08f6ccbf8986" providerId="LiveId" clId="{31F4D22F-186E-410E-9259-7DC4A7E82844}" dt="2023-09-10T13:55:20.605" v="1169" actId="47"/>
        <pc:sldMkLst>
          <pc:docMk/>
          <pc:sldMk cId="2917458439" sldId="292"/>
        </pc:sldMkLst>
        <pc:picChg chg="add del mod">
          <ac:chgData name="Liesbeth Mol" userId="882d08f6ccbf8986" providerId="LiveId" clId="{31F4D22F-186E-410E-9259-7DC4A7E82844}" dt="2023-09-10T13:51:40.784" v="1106" actId="478"/>
          <ac:picMkLst>
            <pc:docMk/>
            <pc:sldMk cId="2917458439" sldId="292"/>
            <ac:picMk id="3" creationId="{7AEACA17-9953-73D8-4866-8044B76CAC66}"/>
          </ac:picMkLst>
        </pc:picChg>
        <pc:picChg chg="add del mod">
          <ac:chgData name="Liesbeth Mol" userId="882d08f6ccbf8986" providerId="LiveId" clId="{31F4D22F-186E-410E-9259-7DC4A7E82844}" dt="2023-09-10T13:51:52.469" v="1109" actId="478"/>
          <ac:picMkLst>
            <pc:docMk/>
            <pc:sldMk cId="2917458439" sldId="292"/>
            <ac:picMk id="5" creationId="{70668DB8-8A2E-F91E-E850-97DFC0C651AF}"/>
          </ac:picMkLst>
        </pc:picChg>
      </pc:sldChg>
      <pc:sldChg chg="addSp delSp modSp add mod setBg delDesignElem">
        <pc:chgData name="Liesbeth Mol" userId="882d08f6ccbf8986" providerId="LiveId" clId="{31F4D22F-186E-410E-9259-7DC4A7E82844}" dt="2023-09-10T14:02:13.349" v="1208" actId="26606"/>
        <pc:sldMkLst>
          <pc:docMk/>
          <pc:sldMk cId="3351439039" sldId="293"/>
        </pc:sldMkLst>
        <pc:spChg chg="mod ord">
          <ac:chgData name="Liesbeth Mol" userId="882d08f6ccbf8986" providerId="LiveId" clId="{31F4D22F-186E-410E-9259-7DC4A7E82844}" dt="2023-09-10T14:02:13.349" v="1208" actId="26606"/>
          <ac:spMkLst>
            <pc:docMk/>
            <pc:sldMk cId="3351439039" sldId="293"/>
            <ac:spMk id="2" creationId="{00000000-0000-0000-0000-000000000000}"/>
          </ac:spMkLst>
        </pc:spChg>
        <pc:spChg chg="del mod">
          <ac:chgData name="Liesbeth Mol" userId="882d08f6ccbf8986" providerId="LiveId" clId="{31F4D22F-186E-410E-9259-7DC4A7E82844}" dt="2023-09-10T14:01:51.406" v="1205" actId="478"/>
          <ac:spMkLst>
            <pc:docMk/>
            <pc:sldMk cId="3351439039" sldId="293"/>
            <ac:spMk id="3" creationId="{00000000-0000-0000-0000-000000000000}"/>
          </ac:spMkLst>
        </pc:spChg>
        <pc:spChg chg="add del">
          <ac:chgData name="Liesbeth Mol" userId="882d08f6ccbf8986" providerId="LiveId" clId="{31F4D22F-186E-410E-9259-7DC4A7E82844}" dt="2023-09-10T13:53:26.368" v="1137" actId="26606"/>
          <ac:spMkLst>
            <pc:docMk/>
            <pc:sldMk cId="3351439039" sldId="293"/>
            <ac:spMk id="6" creationId="{06DA9DF9-31F7-4056-B42E-878CC92417B8}"/>
          </ac:spMkLst>
        </pc:spChg>
        <pc:spChg chg="add del">
          <ac:chgData name="Liesbeth Mol" userId="882d08f6ccbf8986" providerId="LiveId" clId="{31F4D22F-186E-410E-9259-7DC4A7E82844}" dt="2023-09-10T14:02:13.349" v="1208" actId="26606"/>
          <ac:spMkLst>
            <pc:docMk/>
            <pc:sldMk cId="3351439039" sldId="293"/>
            <ac:spMk id="7" creationId="{06DA9DF9-31F7-4056-B42E-878CC92417B8}"/>
          </ac:spMkLst>
        </pc:spChg>
        <pc:spChg chg="del">
          <ac:chgData name="Liesbeth Mol" userId="882d08f6ccbf8986" providerId="LiveId" clId="{31F4D22F-186E-410E-9259-7DC4A7E82844}" dt="2023-09-10T13:52:16.067" v="1111"/>
          <ac:spMkLst>
            <pc:docMk/>
            <pc:sldMk cId="3351439039" sldId="293"/>
            <ac:spMk id="9" creationId="{C1DD1A8A-57D5-4A81-AD04-532B043C5611}"/>
          </ac:spMkLst>
        </pc:spChg>
        <pc:spChg chg="add del">
          <ac:chgData name="Liesbeth Mol" userId="882d08f6ccbf8986" providerId="LiveId" clId="{31F4D22F-186E-410E-9259-7DC4A7E82844}" dt="2023-09-10T14:02:13.343" v="1207" actId="26606"/>
          <ac:spMkLst>
            <pc:docMk/>
            <pc:sldMk cId="3351439039" sldId="293"/>
            <ac:spMk id="10" creationId="{8870DEF6-46A2-D4F8-8BE6-91165D93ECC4}"/>
          </ac:spMkLst>
        </pc:spChg>
        <pc:spChg chg="del">
          <ac:chgData name="Liesbeth Mol" userId="882d08f6ccbf8986" providerId="LiveId" clId="{31F4D22F-186E-410E-9259-7DC4A7E82844}" dt="2023-09-10T13:52:16.067" v="1111"/>
          <ac:spMkLst>
            <pc:docMk/>
            <pc:sldMk cId="3351439039" sldId="293"/>
            <ac:spMk id="11" creationId="{007891EC-4501-44ED-A8C8-B11B6DB767AB}"/>
          </ac:spMkLst>
        </pc:spChg>
        <pc:spChg chg="add del">
          <ac:chgData name="Liesbeth Mol" userId="882d08f6ccbf8986" providerId="LiveId" clId="{31F4D22F-186E-410E-9259-7DC4A7E82844}" dt="2023-09-10T14:01:08.312" v="1203" actId="26606"/>
          <ac:spMkLst>
            <pc:docMk/>
            <pc:sldMk cId="3351439039" sldId="293"/>
            <ac:spMk id="13" creationId="{A8CCCB6D-5162-4AAE-A5E3-3AC55410DBCE}"/>
          </ac:spMkLst>
        </pc:spChg>
        <pc:spChg chg="add">
          <ac:chgData name="Liesbeth Mol" userId="882d08f6ccbf8986" providerId="LiveId" clId="{31F4D22F-186E-410E-9259-7DC4A7E82844}" dt="2023-09-10T14:02:13.349" v="1208" actId="26606"/>
          <ac:spMkLst>
            <pc:docMk/>
            <pc:sldMk cId="3351439039" sldId="293"/>
            <ac:spMk id="14" creationId="{0A597D97-203B-498B-95D3-E90DC961039F}"/>
          </ac:spMkLst>
        </pc:spChg>
        <pc:spChg chg="add del">
          <ac:chgData name="Liesbeth Mol" userId="882d08f6ccbf8986" providerId="LiveId" clId="{31F4D22F-186E-410E-9259-7DC4A7E82844}" dt="2023-09-10T14:01:08.312" v="1203" actId="26606"/>
          <ac:spMkLst>
            <pc:docMk/>
            <pc:sldMk cId="3351439039" sldId="293"/>
            <ac:spMk id="15" creationId="{0BCD8C04-CC7B-40EF-82EB-E9821F79BB86}"/>
          </ac:spMkLst>
        </pc:spChg>
        <pc:spChg chg="add">
          <ac:chgData name="Liesbeth Mol" userId="882d08f6ccbf8986" providerId="LiveId" clId="{31F4D22F-186E-410E-9259-7DC4A7E82844}" dt="2023-09-10T14:02:13.349" v="1208" actId="26606"/>
          <ac:spMkLst>
            <pc:docMk/>
            <pc:sldMk cId="3351439039" sldId="293"/>
            <ac:spMk id="16" creationId="{6A6EF10E-DF41-4BD3-8EB4-6F646531DC26}"/>
          </ac:spMkLst>
        </pc:spChg>
        <pc:picChg chg="mod ord">
          <ac:chgData name="Liesbeth Mol" userId="882d08f6ccbf8986" providerId="LiveId" clId="{31F4D22F-186E-410E-9259-7DC4A7E82844}" dt="2023-09-10T14:02:13.349" v="1208" actId="26606"/>
          <ac:picMkLst>
            <pc:docMk/>
            <pc:sldMk cId="3351439039" sldId="293"/>
            <ac:picMk id="4" creationId="{F786748D-3B5B-938E-BA53-C79F24E126BC}"/>
          </ac:picMkLst>
        </pc:picChg>
        <pc:picChg chg="add mod">
          <ac:chgData name="Liesbeth Mol" userId="882d08f6ccbf8986" providerId="LiveId" clId="{31F4D22F-186E-410E-9259-7DC4A7E82844}" dt="2023-09-10T14:02:13.349" v="1208" actId="26606"/>
          <ac:picMkLst>
            <pc:docMk/>
            <pc:sldMk cId="3351439039" sldId="293"/>
            <ac:picMk id="8" creationId="{F3D83911-D81C-E8CB-977C-7FCBEA4541F1}"/>
          </ac:picMkLst>
        </pc:picChg>
        <pc:cxnChg chg="add del">
          <ac:chgData name="Liesbeth Mol" userId="882d08f6ccbf8986" providerId="LiveId" clId="{31F4D22F-186E-410E-9259-7DC4A7E82844}" dt="2023-09-10T14:02:13.343" v="1207" actId="26606"/>
          <ac:cxnSpMkLst>
            <pc:docMk/>
            <pc:sldMk cId="3351439039" sldId="293"/>
            <ac:cxnSpMk id="12" creationId="{522632D6-DED9-FDEC-FD9F-09FF0A4544CC}"/>
          </ac:cxnSpMkLst>
        </pc:cxnChg>
      </pc:sldChg>
      <pc:sldMasterChg chg="setBg modSldLayout">
        <pc:chgData name="Liesbeth Mol" userId="882d08f6ccbf8986" providerId="LiveId" clId="{31F4D22F-186E-410E-9259-7DC4A7E82844}" dt="2023-09-10T13:55:57.602" v="1175"/>
        <pc:sldMasterMkLst>
          <pc:docMk/>
          <pc:sldMasterMk cId="3317147415" sldId="2147483648"/>
        </pc:sldMasterMkLst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1838744212" sldId="2147483649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3553117115" sldId="2147483650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170286741" sldId="2147483651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729815071" sldId="2147483652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1014648692" sldId="2147483653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246367971" sldId="2147483654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3703940528" sldId="2147483655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3810849429" sldId="2147483656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3769001004" sldId="2147483657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2536705594" sldId="2147483658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3136179969" sldId="2147483659"/>
          </pc:sldLayoutMkLst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01T14:14:12.326"/>
    </inkml:context>
    <inkml:brush xml:id="br0">
      <inkml:brushProperty name="width" value="0.35" units="cm"/>
      <inkml:brushProperty name="height" value="0.35" units="cm"/>
      <inkml:brushProperty name="color" value="#FFFF00"/>
    </inkml:brush>
  </inkml:definitions>
  <inkml:trace contextRef="#ctx0" brushRef="#br0">0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01T14:14:19.651"/>
    </inkml:context>
    <inkml:brush xml:id="br0">
      <inkml:brushProperty name="width" value="0.35" units="cm"/>
      <inkml:brushProperty name="height" value="0.35" units="cm"/>
      <inkml:brushProperty name="color" value="#FFC114"/>
    </inkml:brush>
  </inkml:definitions>
  <inkml:trace contextRef="#ctx0" brushRef="#br0">1 0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01T14:14:33.633"/>
    </inkml:context>
    <inkml:brush xml:id="br0">
      <inkml:brushProperty name="width" value="0.35" units="cm"/>
      <inkml:brushProperty name="height" value="0.35" units="cm"/>
      <inkml:brushProperty name="color" value="#E71224"/>
    </inkml:brush>
  </inkml:definitions>
  <inkml:trace contextRef="#ctx0" brushRef="#br0">1 0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01T14:14:39.161"/>
    </inkml:context>
    <inkml:brush xml:id="br0">
      <inkml:brushProperty name="width" value="0.35" units="cm"/>
      <inkml:brushProperty name="height" value="0.35" units="cm"/>
      <inkml:brushProperty name="color" value="#5B2D90"/>
    </inkml:brush>
  </inkml:definitions>
  <inkml:trace contextRef="#ctx0" brushRef="#br0">1 1 24575,'0'0'-8191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01T14:14:46.833"/>
    </inkml:context>
    <inkml:brush xml:id="br0">
      <inkml:brushProperty name="width" value="0.35" units="cm"/>
      <inkml:brushProperty name="height" value="0.35" units="cm"/>
      <inkml:brushProperty name="color" value="#00A0D7"/>
    </inkml:brush>
  </inkml:definitions>
  <inkml:trace contextRef="#ctx0" brushRef="#br0">0 0 24575,'0'0'-8191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01T14:14:51.905"/>
    </inkml:context>
    <inkml:brush xml:id="br0">
      <inkml:brushProperty name="width" value="0.35" units="cm"/>
      <inkml:brushProperty name="height" value="0.35" units="cm"/>
      <inkml:brushProperty name="color" value="#008C3A"/>
    </inkml:brush>
  </inkml:definitions>
  <inkml:trace contextRef="#ctx0" brushRef="#br0">1 1 24575,'0'0'-8191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01T14:14:58.506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0 1 24575,'0'0'-8191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0-01T14:15:07.753"/>
    </inkml:context>
    <inkml:brush xml:id="br0">
      <inkml:brushProperty name="width" value="0.35" units="cm"/>
      <inkml:brushProperty name="height" value="0.35" units="cm"/>
      <inkml:brushProperty name="color" value="#FFFF00"/>
    </inkml:brush>
  </inkml:definitions>
  <inkml:trace contextRef="#ctx0" brushRef="#br0">1 0 24575,'0'0'-8191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B71927-A923-8BF9-6587-29DDF3B228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E4EC644-6EAC-1518-687C-00267A759C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A3AE8A-DF1A-C547-4D13-C0F890143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F5265BB-F02E-8CFD-09F7-D2F3F4CFD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0ED74C9-87AB-E61C-57E5-8919A1648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874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792B5F-9284-F128-D46B-7960193EA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E92863D-D056-4C13-45A1-75C3B9000D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0A88C31-3D13-00D2-B83E-B2513AEDC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0CF754D-514A-8359-41DF-11B692A73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005745E-7F8E-A3A9-53F0-32947376F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6705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8331001-6F98-EF8B-33F8-8EE5D2F22C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71A5FDB-9E37-E78A-9A18-216ABEB44D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14EE7E8-960F-DE9E-9AAA-7905DCF32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CB74AFF-93BA-0A6A-8E59-005BDCAE4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7A48E3-0C23-99BF-3285-EE68FDC05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6179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C00033-B35C-1DB8-8F4A-BAE1B9134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4FB1278-CCD7-3DC8-246C-D72332EAE3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8B025D7-9863-BCC7-3575-B9E60077D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0A06C7E-42B7-536C-55B5-3F508F25C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FA092E0-B4AD-082D-8F7F-6EB628EC2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3117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BCC5F5-5368-44CF-9B39-481AEFB02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4B63C46-2BC1-8E14-6252-E512ECB1A3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855420D-F3B6-5A0E-3603-21F1E2300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4F37495-5602-0779-3278-75D8D3A1D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990F15B-CFDC-29A6-650C-412C85083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28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F741AF-D463-3DD9-2197-31BA55F16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6A0D669-DC66-FA21-E8DA-5C79E57133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F85B05E-734E-53A2-CCE3-64768CA482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A0C41CE-0013-E98E-00C7-F90DE5D0C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E420A99-C246-9E32-C65E-62FE05DA6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5A54BE1-CECC-6122-F1DD-E370CC2D1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981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7DA117-B9D7-96EA-6B51-D063243F2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48E259-C7EF-868F-3EAA-151C76161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CF12398-85A5-489E-6F52-02CE78B7B7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D7308C2-3878-8909-F72F-B7373AB9AB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F6060B2-677D-30C9-B1D3-C875439D36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2911F76-7FD3-FC13-8C52-FE7508E3D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1470F9C-B238-2607-19A8-2792EBA35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102F747F-863B-70FA-9879-50FA6E7A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464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B84F27-6D82-500C-B51D-33C5C49EF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45A9FEA-478A-8A98-4D93-3A4B10F11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5CE5699-D3C7-C20B-28BA-77BBEE205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CF0AC31-C7B4-7919-E1B1-67657C2B7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367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192F0A4-40D7-2FC5-E7C8-79AAB293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A7A02B4-B010-DA17-55D0-0B4225987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A1BB2D2-63CE-55F2-EABD-BF2E10A67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394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766B90-CCC5-CD9E-5678-492386A8C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55F14FE-104A-55FF-E8DB-24E2260BF7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26BEEC9-5D9B-BCC5-F569-1C0B006A57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4FFFCCC-2F0F-BD4D-7C17-E33CFD3F2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737F0EC-5AD0-8386-3B21-E70F1B5FA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B697B03-E815-A53B-C6C5-B6E298783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0849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2CDAD0-1295-B702-FC04-9905B0AB1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8BB5833A-B740-7177-51CB-9B98BC1E8B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E4C5F6C-DAC8-3A4A-70A4-453A79FA96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1AB9D97-61EE-EC43-F9D8-7089A3B61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0B3FA1A-E547-459C-D252-96B53F1C4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601E441-EBA5-2B88-ADBD-D624FBC55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9001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B4DE1A2-1F5E-F521-9797-BDE3689CC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7287D61-8D18-80BD-14B1-6535F85D34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9C735C-02BD-6264-842E-B36F3AB3BA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EAE2D-DD7A-4ABE-90EB-3A2F600F21D3}" type="datetimeFigureOut">
              <a:rPr lang="nl-NL" smtClean="0"/>
              <a:t>1-10-2023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33EFCE6-C83E-AD5F-AB22-627234B7C0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DFC1DF7-A51C-CE94-4A04-78A5FED3AA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7147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g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g"/><Relationship Id="rId5" Type="http://schemas.openxmlformats.org/officeDocument/2006/relationships/slide" Target="slide20.xml"/><Relationship Id="rId4" Type="http://schemas.openxmlformats.org/officeDocument/2006/relationships/image" Target="../media/image47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25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schooltv.nl/video/groenten-eten-van-welke-plant-eten-we-wat/#:~:text=Zo%20eet%20je%20bij%20bloemkool,zitten%20ook%20onder%20de%20grond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1.png"/><Relationship Id="rId17" Type="http://schemas.openxmlformats.org/officeDocument/2006/relationships/customXml" Target="../ink/ink8.xml"/><Relationship Id="rId2" Type="http://schemas.openxmlformats.org/officeDocument/2006/relationships/image" Target="../media/image6.JPG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customXml" Target="../ink/ink4.xml"/><Relationship Id="rId1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w21iYYDFhVQ" TargetMode="External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13" Type="http://schemas.microsoft.com/office/2007/relationships/hdphoto" Target="../media/hdphoto2.wdp"/><Relationship Id="rId18" Type="http://schemas.openxmlformats.org/officeDocument/2006/relationships/image" Target="../media/image33.png"/><Relationship Id="rId3" Type="http://schemas.openxmlformats.org/officeDocument/2006/relationships/image" Target="../media/image22.jpg"/><Relationship Id="rId21" Type="http://schemas.microsoft.com/office/2007/relationships/hdphoto" Target="../media/hdphoto6.wdp"/><Relationship Id="rId7" Type="http://schemas.openxmlformats.org/officeDocument/2006/relationships/image" Target="../media/image26.jpg"/><Relationship Id="rId12" Type="http://schemas.openxmlformats.org/officeDocument/2006/relationships/image" Target="../media/image30.png"/><Relationship Id="rId17" Type="http://schemas.microsoft.com/office/2007/relationships/hdphoto" Target="../media/hdphoto4.wdp"/><Relationship Id="rId25" Type="http://schemas.microsoft.com/office/2007/relationships/hdphoto" Target="../media/hdphoto8.wdp"/><Relationship Id="rId2" Type="http://schemas.openxmlformats.org/officeDocument/2006/relationships/image" Target="../media/image21.jpg"/><Relationship Id="rId16" Type="http://schemas.openxmlformats.org/officeDocument/2006/relationships/image" Target="../media/image32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11" Type="http://schemas.microsoft.com/office/2007/relationships/hdphoto" Target="../media/hdphoto1.wdp"/><Relationship Id="rId24" Type="http://schemas.openxmlformats.org/officeDocument/2006/relationships/image" Target="../media/image36.png"/><Relationship Id="rId5" Type="http://schemas.openxmlformats.org/officeDocument/2006/relationships/image" Target="../media/image24.jpg"/><Relationship Id="rId15" Type="http://schemas.microsoft.com/office/2007/relationships/hdphoto" Target="../media/hdphoto3.wdp"/><Relationship Id="rId23" Type="http://schemas.microsoft.com/office/2007/relationships/hdphoto" Target="../media/hdphoto7.wdp"/><Relationship Id="rId10" Type="http://schemas.openxmlformats.org/officeDocument/2006/relationships/image" Target="../media/image29.png"/><Relationship Id="rId19" Type="http://schemas.microsoft.com/office/2007/relationships/hdphoto" Target="../media/hdphoto5.wdp"/><Relationship Id="rId4" Type="http://schemas.openxmlformats.org/officeDocument/2006/relationships/image" Target="../media/image23.jpg"/><Relationship Id="rId9" Type="http://schemas.openxmlformats.org/officeDocument/2006/relationships/image" Target="../media/image28.jpg"/><Relationship Id="rId14" Type="http://schemas.openxmlformats.org/officeDocument/2006/relationships/image" Target="../media/image31.png"/><Relationship Id="rId22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hyperlink" Target="https://schooltv.nl/video/hoe-komen-appels-in-de-winkel-oogsten-koelen-sorteren/#q=sorteren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9BnxA6gS_NY" TargetMode="Externa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1drv.ms/b/s!AoaJv8z2CC2IhC4B1w0pbifrzk2W?e=nvzySK" TargetMode="External"/><Relationship Id="rId4" Type="http://schemas.openxmlformats.org/officeDocument/2006/relationships/image" Target="../media/image3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2">
            <a:extLst>
              <a:ext uri="{FF2B5EF4-FFF2-40B4-BE49-F238E27FC236}">
                <a16:creationId xmlns:a16="http://schemas.microsoft.com/office/drawing/2014/main" id="{0A597D97-203B-498B-95D3-E90DC961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plant, rif, groen, natuur&#10;&#10;Automatisch gegenereerde beschrijving">
            <a:extLst>
              <a:ext uri="{FF2B5EF4-FFF2-40B4-BE49-F238E27FC236}">
                <a16:creationId xmlns:a16="http://schemas.microsoft.com/office/drawing/2014/main" id="{F786748D-3B5B-938E-BA53-C79F24E126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846" b="8100"/>
          <a:stretch/>
        </p:blipFill>
        <p:spPr>
          <a:xfrm>
            <a:off x="4267201" y="10"/>
            <a:ext cx="7924800" cy="3383270"/>
          </a:xfrm>
          <a:prstGeom prst="rect">
            <a:avLst/>
          </a:prstGeom>
        </p:spPr>
      </p:pic>
      <p:pic>
        <p:nvPicPr>
          <p:cNvPr id="8" name="Afbeelding 7" descr="Afbeelding met Natuurlijke voeding, produceren, fruit, appel&#10;&#10;Automatisch gegenereerde beschrijving">
            <a:extLst>
              <a:ext uri="{FF2B5EF4-FFF2-40B4-BE49-F238E27FC236}">
                <a16:creationId xmlns:a16="http://schemas.microsoft.com/office/drawing/2014/main" id="{F3D83911-D81C-E8CB-977C-7FCBEA4541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30" r="2" b="18689"/>
          <a:stretch/>
        </p:blipFill>
        <p:spPr>
          <a:xfrm>
            <a:off x="4650916" y="3474720"/>
            <a:ext cx="7555832" cy="3383280"/>
          </a:xfrm>
          <a:prstGeom prst="rect">
            <a:avLst/>
          </a:prstGeom>
        </p:spPr>
      </p:pic>
      <p:sp useBgFill="1">
        <p:nvSpPr>
          <p:cNvPr id="16" name="Freeform: Shape 14">
            <a:extLst>
              <a:ext uri="{FF2B5EF4-FFF2-40B4-BE49-F238E27FC236}">
                <a16:creationId xmlns:a16="http://schemas.microsoft.com/office/drawing/2014/main" id="{6A6EF10E-DF41-4BD3-8EB4-6F646531DC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244272" cy="6858000"/>
          </a:xfrm>
          <a:custGeom>
            <a:avLst/>
            <a:gdLst>
              <a:gd name="connsiteX0" fmla="*/ 0 w 6244272"/>
              <a:gd name="connsiteY0" fmla="*/ 0 h 6858000"/>
              <a:gd name="connsiteX1" fmla="*/ 732568 w 6244272"/>
              <a:gd name="connsiteY1" fmla="*/ 0 h 6858000"/>
              <a:gd name="connsiteX2" fmla="*/ 947849 w 6244272"/>
              <a:gd name="connsiteY2" fmla="*/ 0 h 6858000"/>
              <a:gd name="connsiteX3" fmla="*/ 1823619 w 6244272"/>
              <a:gd name="connsiteY3" fmla="*/ 0 h 6858000"/>
              <a:gd name="connsiteX4" fmla="*/ 5235673 w 6244272"/>
              <a:gd name="connsiteY4" fmla="*/ 0 h 6858000"/>
              <a:gd name="connsiteX5" fmla="*/ 4933297 w 6244272"/>
              <a:gd name="connsiteY5" fmla="*/ 110269 h 6858000"/>
              <a:gd name="connsiteX6" fmla="*/ 4976910 w 6244272"/>
              <a:gd name="connsiteY6" fmla="*/ 135168 h 6858000"/>
              <a:gd name="connsiteX7" fmla="*/ 5238580 w 6244272"/>
              <a:gd name="connsiteY7" fmla="*/ 71141 h 6858000"/>
              <a:gd name="connsiteX8" fmla="*/ 5290914 w 6244272"/>
              <a:gd name="connsiteY8" fmla="*/ 88927 h 6858000"/>
              <a:gd name="connsiteX9" fmla="*/ 5264747 w 6244272"/>
              <a:gd name="connsiteY9" fmla="*/ 163625 h 6858000"/>
              <a:gd name="connsiteX10" fmla="*/ 5151357 w 6244272"/>
              <a:gd name="connsiteY10" fmla="*/ 192082 h 6858000"/>
              <a:gd name="connsiteX11" fmla="*/ 4974002 w 6244272"/>
              <a:gd name="connsiteY11" fmla="*/ 373491 h 6858000"/>
              <a:gd name="connsiteX12" fmla="*/ 5241488 w 6244272"/>
              <a:gd name="connsiteY12" fmla="*/ 352148 h 6858000"/>
              <a:gd name="connsiteX13" fmla="*/ 5288007 w 6244272"/>
              <a:gd name="connsiteY13" fmla="*/ 394834 h 6858000"/>
              <a:gd name="connsiteX14" fmla="*/ 5305452 w 6244272"/>
              <a:gd name="connsiteY14" fmla="*/ 451747 h 6858000"/>
              <a:gd name="connsiteX15" fmla="*/ 5383953 w 6244272"/>
              <a:gd name="connsiteY15" fmla="*/ 359262 h 6858000"/>
              <a:gd name="connsiteX16" fmla="*/ 5450825 w 6244272"/>
              <a:gd name="connsiteY16" fmla="*/ 334364 h 6858000"/>
              <a:gd name="connsiteX17" fmla="*/ 5471177 w 6244272"/>
              <a:gd name="connsiteY17" fmla="*/ 416176 h 6858000"/>
              <a:gd name="connsiteX18" fmla="*/ 5410121 w 6244272"/>
              <a:gd name="connsiteY18" fmla="*/ 505101 h 6858000"/>
              <a:gd name="connsiteX19" fmla="*/ 5247303 w 6244272"/>
              <a:gd name="connsiteY19" fmla="*/ 558458 h 6858000"/>
              <a:gd name="connsiteX20" fmla="*/ 5421750 w 6244272"/>
              <a:gd name="connsiteY20" fmla="*/ 558458 h 6858000"/>
              <a:gd name="connsiteX21" fmla="*/ 5622364 w 6244272"/>
              <a:gd name="connsiteY21" fmla="*/ 522887 h 6858000"/>
              <a:gd name="connsiteX22" fmla="*/ 5834608 w 6244272"/>
              <a:gd name="connsiteY22" fmla="*/ 533558 h 6858000"/>
              <a:gd name="connsiteX23" fmla="*/ 6035223 w 6244272"/>
              <a:gd name="connsiteY23" fmla="*/ 462417 h 6858000"/>
              <a:gd name="connsiteX24" fmla="*/ 6238745 w 6244272"/>
              <a:gd name="connsiteY24" fmla="*/ 465975 h 6858000"/>
              <a:gd name="connsiteX25" fmla="*/ 5337434 w 6244272"/>
              <a:gd name="connsiteY25" fmla="*/ 910606 h 6858000"/>
              <a:gd name="connsiteX26" fmla="*/ 5381046 w 6244272"/>
              <a:gd name="connsiteY26" fmla="*/ 921277 h 6858000"/>
              <a:gd name="connsiteX27" fmla="*/ 5439195 w 6244272"/>
              <a:gd name="connsiteY27" fmla="*/ 949734 h 6858000"/>
              <a:gd name="connsiteX28" fmla="*/ 5395583 w 6244272"/>
              <a:gd name="connsiteY28" fmla="*/ 1006647 h 6858000"/>
              <a:gd name="connsiteX29" fmla="*/ 5160079 w 6244272"/>
              <a:gd name="connsiteY29" fmla="*/ 1113358 h 6858000"/>
              <a:gd name="connsiteX30" fmla="*/ 5101930 w 6244272"/>
              <a:gd name="connsiteY30" fmla="*/ 1220069 h 6858000"/>
              <a:gd name="connsiteX31" fmla="*/ 5174617 w 6244272"/>
              <a:gd name="connsiteY31" fmla="*/ 1209399 h 6858000"/>
              <a:gd name="connsiteX32" fmla="*/ 5238580 w 6244272"/>
              <a:gd name="connsiteY32" fmla="*/ 1230741 h 6858000"/>
              <a:gd name="connsiteX33" fmla="*/ 5212414 w 6244272"/>
              <a:gd name="connsiteY33" fmla="*/ 1365909 h 6858000"/>
              <a:gd name="connsiteX34" fmla="*/ 4878056 w 6244272"/>
              <a:gd name="connsiteY34" fmla="*/ 1540204 h 6858000"/>
              <a:gd name="connsiteX35" fmla="*/ 4848982 w 6244272"/>
              <a:gd name="connsiteY35" fmla="*/ 1597117 h 6858000"/>
              <a:gd name="connsiteX36" fmla="*/ 4889686 w 6244272"/>
              <a:gd name="connsiteY36" fmla="*/ 1636245 h 6858000"/>
              <a:gd name="connsiteX37" fmla="*/ 4997261 w 6244272"/>
              <a:gd name="connsiteY37" fmla="*/ 1657587 h 6858000"/>
              <a:gd name="connsiteX38" fmla="*/ 4846074 w 6244272"/>
              <a:gd name="connsiteY38" fmla="*/ 1849668 h 6858000"/>
              <a:gd name="connsiteX39" fmla="*/ 4790832 w 6244272"/>
              <a:gd name="connsiteY39" fmla="*/ 1903025 h 6858000"/>
              <a:gd name="connsiteX40" fmla="*/ 4694886 w 6244272"/>
              <a:gd name="connsiteY40" fmla="*/ 1984836 h 6858000"/>
              <a:gd name="connsiteX41" fmla="*/ 4694886 w 6244272"/>
              <a:gd name="connsiteY41" fmla="*/ 2013292 h 6858000"/>
              <a:gd name="connsiteX42" fmla="*/ 4822814 w 6244272"/>
              <a:gd name="connsiteY42" fmla="*/ 2102219 h 6858000"/>
              <a:gd name="connsiteX43" fmla="*/ 5055411 w 6244272"/>
              <a:gd name="connsiteY43" fmla="*/ 2077320 h 6858000"/>
              <a:gd name="connsiteX44" fmla="*/ 4712331 w 6244272"/>
              <a:gd name="connsiteY44" fmla="*/ 2208931 h 6858000"/>
              <a:gd name="connsiteX45" fmla="*/ 5822979 w 6244272"/>
              <a:gd name="connsiteY45" fmla="*/ 1892353 h 6858000"/>
              <a:gd name="connsiteX46" fmla="*/ 5753200 w 6244272"/>
              <a:gd name="connsiteY46" fmla="*/ 1974165 h 6858000"/>
              <a:gd name="connsiteX47" fmla="*/ 5363601 w 6244272"/>
              <a:gd name="connsiteY47" fmla="*/ 2191146 h 6858000"/>
              <a:gd name="connsiteX48" fmla="*/ 5253118 w 6244272"/>
              <a:gd name="connsiteY48" fmla="*/ 2326314 h 6858000"/>
              <a:gd name="connsiteX49" fmla="*/ 5136819 w 6244272"/>
              <a:gd name="connsiteY49" fmla="*/ 2401012 h 6858000"/>
              <a:gd name="connsiteX50" fmla="*/ 4974002 w 6244272"/>
              <a:gd name="connsiteY50" fmla="*/ 2401012 h 6858000"/>
              <a:gd name="connsiteX51" fmla="*/ 4857704 w 6244272"/>
              <a:gd name="connsiteY51" fmla="*/ 2518395 h 6858000"/>
              <a:gd name="connsiteX52" fmla="*/ 4976910 w 6244272"/>
              <a:gd name="connsiteY52" fmla="*/ 2543294 h 6858000"/>
              <a:gd name="connsiteX53" fmla="*/ 5116467 w 6244272"/>
              <a:gd name="connsiteY53" fmla="*/ 2525509 h 6858000"/>
              <a:gd name="connsiteX54" fmla="*/ 5273470 w 6244272"/>
              <a:gd name="connsiteY54" fmla="*/ 2564636 h 6858000"/>
              <a:gd name="connsiteX55" fmla="*/ 5418843 w 6244272"/>
              <a:gd name="connsiteY55" fmla="*/ 2532623 h 6858000"/>
              <a:gd name="connsiteX56" fmla="*/ 5593290 w 6244272"/>
              <a:gd name="connsiteY56" fmla="*/ 2553965 h 6858000"/>
              <a:gd name="connsiteX57" fmla="*/ 5648532 w 6244272"/>
              <a:gd name="connsiteY57" fmla="*/ 2692689 h 6858000"/>
              <a:gd name="connsiteX58" fmla="*/ 5665976 w 6244272"/>
              <a:gd name="connsiteY58" fmla="*/ 2703362 h 6858000"/>
              <a:gd name="connsiteX59" fmla="*/ 5988704 w 6244272"/>
              <a:gd name="connsiteY59" fmla="*/ 2923898 h 6858000"/>
              <a:gd name="connsiteX60" fmla="*/ 6078835 w 6244272"/>
              <a:gd name="connsiteY60" fmla="*/ 2941684 h 6858000"/>
              <a:gd name="connsiteX61" fmla="*/ 5546771 w 6244272"/>
              <a:gd name="connsiteY61" fmla="*/ 3329402 h 6858000"/>
              <a:gd name="connsiteX62" fmla="*/ 5904388 w 6244272"/>
              <a:gd name="connsiteY62" fmla="*/ 3229805 h 6858000"/>
              <a:gd name="connsiteX63" fmla="*/ 5953814 w 6244272"/>
              <a:gd name="connsiteY63" fmla="*/ 3393429 h 6858000"/>
              <a:gd name="connsiteX64" fmla="*/ 5785182 w 6244272"/>
              <a:gd name="connsiteY64" fmla="*/ 3539269 h 6858000"/>
              <a:gd name="connsiteX65" fmla="*/ 5724125 w 6244272"/>
              <a:gd name="connsiteY65" fmla="*/ 3827390 h 6858000"/>
              <a:gd name="connsiteX66" fmla="*/ 5753200 w 6244272"/>
              <a:gd name="connsiteY66" fmla="*/ 4090612 h 6858000"/>
              <a:gd name="connsiteX67" fmla="*/ 5825886 w 6244272"/>
              <a:gd name="connsiteY67" fmla="*/ 4172424 h 6858000"/>
              <a:gd name="connsiteX68" fmla="*/ 5930554 w 6244272"/>
              <a:gd name="connsiteY68" fmla="*/ 4321821 h 6858000"/>
              <a:gd name="connsiteX69" fmla="*/ 5994519 w 6244272"/>
              <a:gd name="connsiteY69" fmla="*/ 4414305 h 6858000"/>
              <a:gd name="connsiteX70" fmla="*/ 6218393 w 6244272"/>
              <a:gd name="connsiteY70" fmla="*/ 4378734 h 6858000"/>
              <a:gd name="connsiteX71" fmla="*/ 5918925 w 6244272"/>
              <a:gd name="connsiteY71" fmla="*/ 4613499 h 6858000"/>
              <a:gd name="connsiteX72" fmla="*/ 6160243 w 6244272"/>
              <a:gd name="connsiteY72" fmla="*/ 4585042 h 6858000"/>
              <a:gd name="connsiteX73" fmla="*/ 6238745 w 6244272"/>
              <a:gd name="connsiteY73" fmla="*/ 4602828 h 6858000"/>
              <a:gd name="connsiteX74" fmla="*/ 6195133 w 6244272"/>
              <a:gd name="connsiteY74" fmla="*/ 4677526 h 6858000"/>
              <a:gd name="connsiteX75" fmla="*/ 6017778 w 6244272"/>
              <a:gd name="connsiteY75" fmla="*/ 4805580 h 6858000"/>
              <a:gd name="connsiteX76" fmla="*/ 5651439 w 6244272"/>
              <a:gd name="connsiteY76" fmla="*/ 5154171 h 6858000"/>
              <a:gd name="connsiteX77" fmla="*/ 6006149 w 6244272"/>
              <a:gd name="connsiteY77" fmla="*/ 4994104 h 6858000"/>
              <a:gd name="connsiteX78" fmla="*/ 5633994 w 6244272"/>
              <a:gd name="connsiteY78" fmla="*/ 5353367 h 6858000"/>
              <a:gd name="connsiteX79" fmla="*/ 5552586 w 6244272"/>
              <a:gd name="connsiteY79" fmla="*/ 5474306 h 6858000"/>
              <a:gd name="connsiteX80" fmla="*/ 5383953 w 6244272"/>
              <a:gd name="connsiteY80" fmla="*/ 5769542 h 6858000"/>
              <a:gd name="connsiteX81" fmla="*/ 5392675 w 6244272"/>
              <a:gd name="connsiteY81" fmla="*/ 5801555 h 6858000"/>
              <a:gd name="connsiteX82" fmla="*/ 5584568 w 6244272"/>
              <a:gd name="connsiteY82" fmla="*/ 5755314 h 6858000"/>
              <a:gd name="connsiteX83" fmla="*/ 5334526 w 6244272"/>
              <a:gd name="connsiteY83" fmla="*/ 6004307 h 6858000"/>
              <a:gd name="connsiteX84" fmla="*/ 5075763 w 6244272"/>
              <a:gd name="connsiteY84" fmla="*/ 6196388 h 6858000"/>
              <a:gd name="connsiteX85" fmla="*/ 5258933 w 6244272"/>
              <a:gd name="connsiteY85" fmla="*/ 6167932 h 6858000"/>
              <a:gd name="connsiteX86" fmla="*/ 5511881 w 6244272"/>
              <a:gd name="connsiteY86" fmla="*/ 6057663 h 6858000"/>
              <a:gd name="connsiteX87" fmla="*/ 5599105 w 6244272"/>
              <a:gd name="connsiteY87" fmla="*/ 6100347 h 6858000"/>
              <a:gd name="connsiteX88" fmla="*/ 5360693 w 6244272"/>
              <a:gd name="connsiteY88" fmla="*/ 6281757 h 6858000"/>
              <a:gd name="connsiteX89" fmla="*/ 5224043 w 6244272"/>
              <a:gd name="connsiteY89" fmla="*/ 6367127 h 6858000"/>
              <a:gd name="connsiteX90" fmla="*/ 5168801 w 6244272"/>
              <a:gd name="connsiteY90" fmla="*/ 6431153 h 6858000"/>
              <a:gd name="connsiteX91" fmla="*/ 5011799 w 6244272"/>
              <a:gd name="connsiteY91" fmla="*/ 6658805 h 6858000"/>
              <a:gd name="connsiteX92" fmla="*/ 4651275 w 6244272"/>
              <a:gd name="connsiteY92" fmla="*/ 6858000 h 6858000"/>
              <a:gd name="connsiteX93" fmla="*/ 1823619 w 6244272"/>
              <a:gd name="connsiteY93" fmla="*/ 6858000 h 6858000"/>
              <a:gd name="connsiteX94" fmla="*/ 947849 w 6244272"/>
              <a:gd name="connsiteY94" fmla="*/ 6858000 h 6858000"/>
              <a:gd name="connsiteX95" fmla="*/ 732568 w 6244272"/>
              <a:gd name="connsiteY95" fmla="*/ 6858000 h 6858000"/>
              <a:gd name="connsiteX96" fmla="*/ 0 w 6244272"/>
              <a:gd name="connsiteY9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244272" h="6858000">
                <a:moveTo>
                  <a:pt x="0" y="0"/>
                </a:moveTo>
                <a:lnTo>
                  <a:pt x="732568" y="0"/>
                </a:lnTo>
                <a:lnTo>
                  <a:pt x="947849" y="0"/>
                </a:lnTo>
                <a:lnTo>
                  <a:pt x="1823619" y="0"/>
                </a:lnTo>
                <a:lnTo>
                  <a:pt x="5235673" y="0"/>
                </a:lnTo>
                <a:cubicBezTo>
                  <a:pt x="5133912" y="35571"/>
                  <a:pt x="5035058" y="78255"/>
                  <a:pt x="4933297" y="110269"/>
                </a:cubicBezTo>
                <a:cubicBezTo>
                  <a:pt x="4947835" y="145839"/>
                  <a:pt x="4962372" y="138725"/>
                  <a:pt x="4976910" y="135168"/>
                </a:cubicBezTo>
                <a:cubicBezTo>
                  <a:pt x="5064133" y="120941"/>
                  <a:pt x="5154264" y="110269"/>
                  <a:pt x="5238580" y="71141"/>
                </a:cubicBezTo>
                <a:cubicBezTo>
                  <a:pt x="5258933" y="64027"/>
                  <a:pt x="5282192" y="64027"/>
                  <a:pt x="5290914" y="88927"/>
                </a:cubicBezTo>
                <a:cubicBezTo>
                  <a:pt x="5305452" y="124497"/>
                  <a:pt x="5285100" y="145839"/>
                  <a:pt x="5264747" y="163625"/>
                </a:cubicBezTo>
                <a:cubicBezTo>
                  <a:pt x="5229858" y="195638"/>
                  <a:pt x="5189154" y="188525"/>
                  <a:pt x="5151357" y="192082"/>
                </a:cubicBezTo>
                <a:cubicBezTo>
                  <a:pt x="5046689" y="209867"/>
                  <a:pt x="4997261" y="259665"/>
                  <a:pt x="4974002" y="373491"/>
                </a:cubicBezTo>
                <a:cubicBezTo>
                  <a:pt x="5064133" y="327250"/>
                  <a:pt x="5154264" y="384162"/>
                  <a:pt x="5241488" y="352148"/>
                </a:cubicBezTo>
                <a:cubicBezTo>
                  <a:pt x="5264747" y="345034"/>
                  <a:pt x="5299637" y="355706"/>
                  <a:pt x="5288007" y="394834"/>
                </a:cubicBezTo>
                <a:cubicBezTo>
                  <a:pt x="5276378" y="430405"/>
                  <a:pt x="5238580" y="458860"/>
                  <a:pt x="5305452" y="451747"/>
                </a:cubicBezTo>
                <a:cubicBezTo>
                  <a:pt x="5354879" y="448189"/>
                  <a:pt x="5369416" y="405504"/>
                  <a:pt x="5383953" y="359262"/>
                </a:cubicBezTo>
                <a:cubicBezTo>
                  <a:pt x="5395583" y="334364"/>
                  <a:pt x="5427565" y="320135"/>
                  <a:pt x="5450825" y="334364"/>
                </a:cubicBezTo>
                <a:cubicBezTo>
                  <a:pt x="5479899" y="348592"/>
                  <a:pt x="5471177" y="387720"/>
                  <a:pt x="5471177" y="416176"/>
                </a:cubicBezTo>
                <a:cubicBezTo>
                  <a:pt x="5474085" y="469532"/>
                  <a:pt x="5450825" y="494431"/>
                  <a:pt x="5410121" y="505101"/>
                </a:cubicBezTo>
                <a:cubicBezTo>
                  <a:pt x="5360693" y="519330"/>
                  <a:pt x="5311267" y="537116"/>
                  <a:pt x="5247303" y="558458"/>
                </a:cubicBezTo>
                <a:cubicBezTo>
                  <a:pt x="5317082" y="594028"/>
                  <a:pt x="5369416" y="586915"/>
                  <a:pt x="5421750" y="558458"/>
                </a:cubicBezTo>
                <a:cubicBezTo>
                  <a:pt x="5485714" y="526444"/>
                  <a:pt x="5570030" y="483759"/>
                  <a:pt x="5622364" y="522887"/>
                </a:cubicBezTo>
                <a:cubicBezTo>
                  <a:pt x="5700865" y="579800"/>
                  <a:pt x="5764829" y="544229"/>
                  <a:pt x="5834608" y="533558"/>
                </a:cubicBezTo>
                <a:cubicBezTo>
                  <a:pt x="5979982" y="512216"/>
                  <a:pt x="5889850" y="480203"/>
                  <a:pt x="6035223" y="462417"/>
                </a:cubicBezTo>
                <a:cubicBezTo>
                  <a:pt x="6093372" y="455303"/>
                  <a:pt x="6154429" y="426847"/>
                  <a:pt x="6238745" y="465975"/>
                </a:cubicBezTo>
                <a:cubicBezTo>
                  <a:pt x="5857868" y="672284"/>
                  <a:pt x="5677606" y="658055"/>
                  <a:pt x="5337434" y="910606"/>
                </a:cubicBezTo>
                <a:cubicBezTo>
                  <a:pt x="5351971" y="935506"/>
                  <a:pt x="5366508" y="924835"/>
                  <a:pt x="5381046" y="921277"/>
                </a:cubicBezTo>
                <a:cubicBezTo>
                  <a:pt x="5404305" y="917720"/>
                  <a:pt x="5433380" y="903491"/>
                  <a:pt x="5439195" y="949734"/>
                </a:cubicBezTo>
                <a:cubicBezTo>
                  <a:pt x="5442103" y="985305"/>
                  <a:pt x="5424657" y="1003089"/>
                  <a:pt x="5395583" y="1006647"/>
                </a:cubicBezTo>
                <a:cubicBezTo>
                  <a:pt x="5311267" y="1020875"/>
                  <a:pt x="5235673" y="1070674"/>
                  <a:pt x="5160079" y="1113358"/>
                </a:cubicBezTo>
                <a:cubicBezTo>
                  <a:pt x="5125190" y="1131144"/>
                  <a:pt x="5087393" y="1156043"/>
                  <a:pt x="5101930" y="1220069"/>
                </a:cubicBezTo>
                <a:cubicBezTo>
                  <a:pt x="5131004" y="1237855"/>
                  <a:pt x="5151357" y="1212955"/>
                  <a:pt x="5174617" y="1209399"/>
                </a:cubicBezTo>
                <a:cubicBezTo>
                  <a:pt x="5197876" y="1205842"/>
                  <a:pt x="5253118" y="1220069"/>
                  <a:pt x="5238580" y="1230741"/>
                </a:cubicBezTo>
                <a:cubicBezTo>
                  <a:pt x="5171709" y="1269868"/>
                  <a:pt x="5293822" y="1365909"/>
                  <a:pt x="5212414" y="1365909"/>
                </a:cubicBezTo>
                <a:cubicBezTo>
                  <a:pt x="5078671" y="1365909"/>
                  <a:pt x="5005984" y="1536647"/>
                  <a:pt x="4878056" y="1540204"/>
                </a:cubicBezTo>
                <a:cubicBezTo>
                  <a:pt x="4857704" y="1540204"/>
                  <a:pt x="4848982" y="1572219"/>
                  <a:pt x="4848982" y="1597117"/>
                </a:cubicBezTo>
                <a:cubicBezTo>
                  <a:pt x="4848982" y="1629132"/>
                  <a:pt x="4869333" y="1632688"/>
                  <a:pt x="4889686" y="1636245"/>
                </a:cubicBezTo>
                <a:cubicBezTo>
                  <a:pt x="4921668" y="1639802"/>
                  <a:pt x="4956557" y="1597117"/>
                  <a:pt x="4997261" y="1657587"/>
                </a:cubicBezTo>
                <a:cubicBezTo>
                  <a:pt x="4921668" y="1693158"/>
                  <a:pt x="4843167" y="1728729"/>
                  <a:pt x="4846074" y="1849668"/>
                </a:cubicBezTo>
                <a:cubicBezTo>
                  <a:pt x="4846074" y="1881683"/>
                  <a:pt x="4814092" y="1895910"/>
                  <a:pt x="4790832" y="1903025"/>
                </a:cubicBezTo>
                <a:cubicBezTo>
                  <a:pt x="4750128" y="1917252"/>
                  <a:pt x="4718146" y="1938595"/>
                  <a:pt x="4694886" y="1984836"/>
                </a:cubicBezTo>
                <a:cubicBezTo>
                  <a:pt x="4694886" y="1995507"/>
                  <a:pt x="4694886" y="2002622"/>
                  <a:pt x="4694886" y="2013292"/>
                </a:cubicBezTo>
                <a:cubicBezTo>
                  <a:pt x="4700701" y="2123562"/>
                  <a:pt x="4758850" y="2120004"/>
                  <a:pt x="4822814" y="2102219"/>
                </a:cubicBezTo>
                <a:cubicBezTo>
                  <a:pt x="4898408" y="2080877"/>
                  <a:pt x="4974002" y="2038192"/>
                  <a:pt x="5055411" y="2077320"/>
                </a:cubicBezTo>
                <a:cubicBezTo>
                  <a:pt x="4942020" y="2130676"/>
                  <a:pt x="4817000" y="2134233"/>
                  <a:pt x="4712331" y="2208931"/>
                </a:cubicBezTo>
                <a:cubicBezTo>
                  <a:pt x="5101930" y="2223159"/>
                  <a:pt x="5445010" y="1984836"/>
                  <a:pt x="5822979" y="1892353"/>
                </a:cubicBezTo>
                <a:cubicBezTo>
                  <a:pt x="5811349" y="1952823"/>
                  <a:pt x="5779367" y="1967051"/>
                  <a:pt x="5753200" y="1974165"/>
                </a:cubicBezTo>
                <a:cubicBezTo>
                  <a:pt x="5613642" y="2020407"/>
                  <a:pt x="5491529" y="2112891"/>
                  <a:pt x="5363601" y="2191146"/>
                </a:cubicBezTo>
                <a:cubicBezTo>
                  <a:pt x="5311267" y="2223159"/>
                  <a:pt x="5273470" y="2258731"/>
                  <a:pt x="5253118" y="2326314"/>
                </a:cubicBezTo>
                <a:cubicBezTo>
                  <a:pt x="5235673" y="2390340"/>
                  <a:pt x="5200783" y="2418796"/>
                  <a:pt x="5136819" y="2401012"/>
                </a:cubicBezTo>
                <a:cubicBezTo>
                  <a:pt x="5084485" y="2386784"/>
                  <a:pt x="5029243" y="2393898"/>
                  <a:pt x="4974002" y="2401012"/>
                </a:cubicBezTo>
                <a:cubicBezTo>
                  <a:pt x="4912946" y="2408126"/>
                  <a:pt x="4843167" y="2479267"/>
                  <a:pt x="4857704" y="2518395"/>
                </a:cubicBezTo>
                <a:cubicBezTo>
                  <a:pt x="4886778" y="2582422"/>
                  <a:pt x="4936205" y="2550408"/>
                  <a:pt x="4976910" y="2543294"/>
                </a:cubicBezTo>
                <a:cubicBezTo>
                  <a:pt x="5026336" y="2536181"/>
                  <a:pt x="5116467" y="2518395"/>
                  <a:pt x="5116467" y="2525509"/>
                </a:cubicBezTo>
                <a:cubicBezTo>
                  <a:pt x="5148450" y="2685576"/>
                  <a:pt x="5221136" y="2564636"/>
                  <a:pt x="5273470" y="2564636"/>
                </a:cubicBezTo>
                <a:cubicBezTo>
                  <a:pt x="5322897" y="2564636"/>
                  <a:pt x="5372323" y="2546851"/>
                  <a:pt x="5418843" y="2532623"/>
                </a:cubicBezTo>
                <a:cubicBezTo>
                  <a:pt x="5479899" y="2514837"/>
                  <a:pt x="5535140" y="2546851"/>
                  <a:pt x="5593290" y="2553965"/>
                </a:cubicBezTo>
                <a:cubicBezTo>
                  <a:pt x="5645624" y="2561080"/>
                  <a:pt x="5616550" y="2653563"/>
                  <a:pt x="5648532" y="2692689"/>
                </a:cubicBezTo>
                <a:cubicBezTo>
                  <a:pt x="5654346" y="2703362"/>
                  <a:pt x="5660161" y="2703362"/>
                  <a:pt x="5665976" y="2703362"/>
                </a:cubicBezTo>
                <a:cubicBezTo>
                  <a:pt x="5683421" y="2980812"/>
                  <a:pt x="5988704" y="2913227"/>
                  <a:pt x="5988704" y="2923898"/>
                </a:cubicBezTo>
                <a:cubicBezTo>
                  <a:pt x="6014871" y="2941684"/>
                  <a:pt x="6046853" y="2899000"/>
                  <a:pt x="6078835" y="2941684"/>
                </a:cubicBezTo>
                <a:cubicBezTo>
                  <a:pt x="5942185" y="3137322"/>
                  <a:pt x="5732847" y="3183563"/>
                  <a:pt x="5546771" y="3329402"/>
                </a:cubicBezTo>
                <a:cubicBezTo>
                  <a:pt x="5700865" y="3379202"/>
                  <a:pt x="5790997" y="3208463"/>
                  <a:pt x="5904388" y="3229805"/>
                </a:cubicBezTo>
                <a:cubicBezTo>
                  <a:pt x="5959629" y="3283162"/>
                  <a:pt x="5793904" y="3368530"/>
                  <a:pt x="5953814" y="3393429"/>
                </a:cubicBezTo>
                <a:cubicBezTo>
                  <a:pt x="5884036" y="3439672"/>
                  <a:pt x="5834608" y="3485914"/>
                  <a:pt x="5785182" y="3539269"/>
                </a:cubicBezTo>
                <a:cubicBezTo>
                  <a:pt x="5700865" y="3635309"/>
                  <a:pt x="5683421" y="3699337"/>
                  <a:pt x="5724125" y="3827390"/>
                </a:cubicBezTo>
                <a:cubicBezTo>
                  <a:pt x="5750293" y="3912759"/>
                  <a:pt x="5788089" y="3991015"/>
                  <a:pt x="5753200" y="4090612"/>
                </a:cubicBezTo>
                <a:cubicBezTo>
                  <a:pt x="5729940" y="4158196"/>
                  <a:pt x="5738663" y="4204438"/>
                  <a:pt x="5825886" y="4172424"/>
                </a:cubicBezTo>
                <a:cubicBezTo>
                  <a:pt x="5918925" y="4140411"/>
                  <a:pt x="5953814" y="4200882"/>
                  <a:pt x="5930554" y="4321821"/>
                </a:cubicBezTo>
                <a:cubicBezTo>
                  <a:pt x="5916018" y="4400076"/>
                  <a:pt x="5930554" y="4424975"/>
                  <a:pt x="5994519" y="4414305"/>
                </a:cubicBezTo>
                <a:cubicBezTo>
                  <a:pt x="6064297" y="4403633"/>
                  <a:pt x="6131169" y="4353835"/>
                  <a:pt x="6218393" y="4378734"/>
                </a:cubicBezTo>
                <a:cubicBezTo>
                  <a:pt x="6148614" y="4521016"/>
                  <a:pt x="6000333" y="4478331"/>
                  <a:pt x="5918925" y="4613499"/>
                </a:cubicBezTo>
                <a:cubicBezTo>
                  <a:pt x="6014871" y="4613499"/>
                  <a:pt x="6090465" y="4613499"/>
                  <a:pt x="6160243" y="4585042"/>
                </a:cubicBezTo>
                <a:cubicBezTo>
                  <a:pt x="6189318" y="4574373"/>
                  <a:pt x="6221300" y="4560144"/>
                  <a:pt x="6238745" y="4602828"/>
                </a:cubicBezTo>
                <a:cubicBezTo>
                  <a:pt x="6259098" y="4652628"/>
                  <a:pt x="6218393" y="4670412"/>
                  <a:pt x="6195133" y="4677526"/>
                </a:cubicBezTo>
                <a:cubicBezTo>
                  <a:pt x="6128261" y="4702425"/>
                  <a:pt x="6075928" y="4759339"/>
                  <a:pt x="6017778" y="4805580"/>
                </a:cubicBezTo>
                <a:cubicBezTo>
                  <a:pt x="5892758" y="4905177"/>
                  <a:pt x="5756107" y="4990547"/>
                  <a:pt x="5651439" y="5154171"/>
                </a:cubicBezTo>
                <a:cubicBezTo>
                  <a:pt x="5782275" y="5111487"/>
                  <a:pt x="5881128" y="5011889"/>
                  <a:pt x="6006149" y="4994104"/>
                </a:cubicBezTo>
                <a:cubicBezTo>
                  <a:pt x="5898572" y="5143500"/>
                  <a:pt x="5761922" y="5243097"/>
                  <a:pt x="5633994" y="5353367"/>
                </a:cubicBezTo>
                <a:cubicBezTo>
                  <a:pt x="5596197" y="5385379"/>
                  <a:pt x="5558400" y="5406721"/>
                  <a:pt x="5552586" y="5474306"/>
                </a:cubicBezTo>
                <a:cubicBezTo>
                  <a:pt x="5535140" y="5605917"/>
                  <a:pt x="5488622" y="5712629"/>
                  <a:pt x="5383953" y="5769542"/>
                </a:cubicBezTo>
                <a:cubicBezTo>
                  <a:pt x="5383953" y="5769542"/>
                  <a:pt x="5389768" y="5790884"/>
                  <a:pt x="5392675" y="5801555"/>
                </a:cubicBezTo>
                <a:cubicBezTo>
                  <a:pt x="5456640" y="5805112"/>
                  <a:pt x="5506066" y="5726858"/>
                  <a:pt x="5584568" y="5755314"/>
                </a:cubicBezTo>
                <a:cubicBezTo>
                  <a:pt x="5506066" y="5862025"/>
                  <a:pt x="5442103" y="5954508"/>
                  <a:pt x="5334526" y="6004307"/>
                </a:cubicBezTo>
                <a:cubicBezTo>
                  <a:pt x="5247303" y="6043434"/>
                  <a:pt x="5139727" y="6068335"/>
                  <a:pt x="5075763" y="6196388"/>
                </a:cubicBezTo>
                <a:cubicBezTo>
                  <a:pt x="5148450" y="6221287"/>
                  <a:pt x="5203691" y="6189274"/>
                  <a:pt x="5258933" y="6167932"/>
                </a:cubicBezTo>
                <a:cubicBezTo>
                  <a:pt x="5343249" y="6132361"/>
                  <a:pt x="5427565" y="6093234"/>
                  <a:pt x="5511881" y="6057663"/>
                </a:cubicBezTo>
                <a:cubicBezTo>
                  <a:pt x="5543864" y="6043434"/>
                  <a:pt x="5578753" y="6036320"/>
                  <a:pt x="5599105" y="6100347"/>
                </a:cubicBezTo>
                <a:cubicBezTo>
                  <a:pt x="5491529" y="6114575"/>
                  <a:pt x="5427565" y="6199945"/>
                  <a:pt x="5360693" y="6281757"/>
                </a:cubicBezTo>
                <a:cubicBezTo>
                  <a:pt x="5322897" y="6327999"/>
                  <a:pt x="5290914" y="6388469"/>
                  <a:pt x="5224043" y="6367127"/>
                </a:cubicBezTo>
                <a:cubicBezTo>
                  <a:pt x="5189154" y="6356456"/>
                  <a:pt x="5165894" y="6388469"/>
                  <a:pt x="5168801" y="6431153"/>
                </a:cubicBezTo>
                <a:cubicBezTo>
                  <a:pt x="5183339" y="6580550"/>
                  <a:pt x="5099022" y="6630349"/>
                  <a:pt x="5011799" y="6658805"/>
                </a:cubicBezTo>
                <a:cubicBezTo>
                  <a:pt x="4883871" y="6701489"/>
                  <a:pt x="4770480" y="6786859"/>
                  <a:pt x="4651275" y="6858000"/>
                </a:cubicBezTo>
                <a:lnTo>
                  <a:pt x="1823619" y="6858000"/>
                </a:lnTo>
                <a:lnTo>
                  <a:pt x="947849" y="6858000"/>
                </a:lnTo>
                <a:lnTo>
                  <a:pt x="732568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43468" y="609600"/>
            <a:ext cx="3992700" cy="3877197"/>
          </a:xfrm>
        </p:spPr>
        <p:txBody>
          <a:bodyPr>
            <a:normAutofit/>
          </a:bodyPr>
          <a:lstStyle/>
          <a:p>
            <a:pPr algn="l"/>
            <a:r>
              <a:rPr lang="de-DE" sz="4400"/>
              <a:t>Sorteren maar!</a:t>
            </a:r>
            <a:endParaRPr lang="de-DE" sz="4400" dirty="0"/>
          </a:p>
        </p:txBody>
      </p:sp>
    </p:spTree>
    <p:extLst>
      <p:ext uri="{BB962C8B-B14F-4D97-AF65-F5344CB8AC3E}">
        <p14:creationId xmlns:p14="http://schemas.microsoft.com/office/powerpoint/2010/main" val="3351439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478B9BBF-1908-4592-82A7-73444F7A622D}"/>
              </a:ext>
            </a:extLst>
          </p:cNvPr>
          <p:cNvSpPr txBox="1"/>
          <p:nvPr/>
        </p:nvSpPr>
        <p:spPr>
          <a:xfrm>
            <a:off x="2062480" y="2817481"/>
            <a:ext cx="4243589" cy="729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/>
              <a:t>Even </a:t>
            </a:r>
            <a:r>
              <a:rPr lang="en-US" sz="3600" dirty="0" err="1"/>
              <a:t>terugkijken</a:t>
            </a:r>
            <a:r>
              <a:rPr lang="en-US" sz="3600" dirty="0"/>
              <a:t>!</a:t>
            </a:r>
          </a:p>
        </p:txBody>
      </p:sp>
      <p:pic>
        <p:nvPicPr>
          <p:cNvPr id="4" name="Afbeelding 3" descr="Afbeelding met cirkel, Graphics, symbool, Kleurrijkheid&#10;&#10;Automatisch gegenereerde beschrijving">
            <a:extLst>
              <a:ext uri="{FF2B5EF4-FFF2-40B4-BE49-F238E27FC236}">
                <a16:creationId xmlns:a16="http://schemas.microsoft.com/office/drawing/2014/main" id="{42252C5F-83D6-8B0E-5CEB-00AE6A0647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3793"/>
          <a:stretch/>
        </p:blipFill>
        <p:spPr>
          <a:xfrm>
            <a:off x="6386824" y="1489797"/>
            <a:ext cx="3890161" cy="3878406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75314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Afbeelding 2" descr="Afbeelding met Kleurrijkheid, kunst, Graphics, Majorelleblauw&#10;&#10;Automatisch gegenereerde beschrijving">
            <a:extLst>
              <a:ext uri="{FF2B5EF4-FFF2-40B4-BE49-F238E27FC236}">
                <a16:creationId xmlns:a16="http://schemas.microsoft.com/office/drawing/2014/main" id="{B682A51A-ACED-DA2B-BBFE-2E4FBA99D6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5" r="1" b="7858"/>
          <a:stretch/>
        </p:blipFill>
        <p:spPr>
          <a:xfrm>
            <a:off x="2122487" y="633518"/>
            <a:ext cx="7947025" cy="4386826"/>
          </a:xfrm>
          <a:prstGeom prst="rect">
            <a:avLst/>
          </a:prstGeom>
        </p:spPr>
      </p:pic>
      <p:sp>
        <p:nvSpPr>
          <p:cNvPr id="4" name="Tekstvak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CB14918-7758-8A27-B42D-ACB8F784C1FF}"/>
              </a:ext>
            </a:extLst>
          </p:cNvPr>
          <p:cNvSpPr txBox="1"/>
          <p:nvPr/>
        </p:nvSpPr>
        <p:spPr>
          <a:xfrm>
            <a:off x="8267866" y="5192197"/>
            <a:ext cx="1801646" cy="461665"/>
          </a:xfrm>
          <a:prstGeom prst="rect">
            <a:avLst/>
          </a:prstGeom>
          <a:solidFill>
            <a:srgbClr val="FFDE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>
                <a:solidFill>
                  <a:srgbClr val="C31656"/>
                </a:solidFill>
              </a:rPr>
              <a:t>START</a:t>
            </a:r>
            <a:endParaRPr lang="nl-NL" b="1" dirty="0">
              <a:solidFill>
                <a:srgbClr val="C316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600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2424684" y="612648"/>
            <a:ext cx="7342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/>
              <a:t>Vraag 1: 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Welk onderdeel van de plant eet je bij tomaten?</a:t>
            </a:r>
            <a:endParaRPr lang="nl-NL" sz="2400" dirty="0"/>
          </a:p>
        </p:txBody>
      </p:sp>
      <p:pic>
        <p:nvPicPr>
          <p:cNvPr id="4" name="Afbeelding 3" descr="Afbeelding met schets, plant, tekening, patroon&#10;&#10;Automatisch gegenereerde beschrijving">
            <a:extLst>
              <a:ext uri="{FF2B5EF4-FFF2-40B4-BE49-F238E27FC236}">
                <a16:creationId xmlns:a16="http://schemas.microsoft.com/office/drawing/2014/main" id="{44C719FD-45A0-C192-35CB-D1F1C60DD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459" y="1316928"/>
            <a:ext cx="2766853" cy="4455800"/>
          </a:xfrm>
          <a:prstGeom prst="rect">
            <a:avLst/>
          </a:prstGeom>
        </p:spPr>
      </p:pic>
      <p:sp>
        <p:nvSpPr>
          <p:cNvPr id="5" name="Tekstvak 4">
            <a:hlinkClick r:id="rId3" action="ppaction://hlinksldjump"/>
            <a:extLst>
              <a:ext uri="{FF2B5EF4-FFF2-40B4-BE49-F238E27FC236}">
                <a16:creationId xmlns:a16="http://schemas.microsoft.com/office/drawing/2014/main" id="{435710BF-7C2A-36A3-700F-639D6C09FE7C}"/>
              </a:ext>
            </a:extLst>
          </p:cNvPr>
          <p:cNvSpPr txBox="1"/>
          <p:nvPr/>
        </p:nvSpPr>
        <p:spPr>
          <a:xfrm>
            <a:off x="6963819" y="3966351"/>
            <a:ext cx="133764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C. stengel</a:t>
            </a:r>
          </a:p>
        </p:txBody>
      </p:sp>
      <p:sp>
        <p:nvSpPr>
          <p:cNvPr id="6" name="Tekstvak 5">
            <a:hlinkClick r:id="rId3" action="ppaction://hlinksldjump"/>
            <a:extLst>
              <a:ext uri="{FF2B5EF4-FFF2-40B4-BE49-F238E27FC236}">
                <a16:creationId xmlns:a16="http://schemas.microsoft.com/office/drawing/2014/main" id="{81A7CDC1-A125-B470-772A-77AA7477DCF7}"/>
              </a:ext>
            </a:extLst>
          </p:cNvPr>
          <p:cNvSpPr txBox="1"/>
          <p:nvPr/>
        </p:nvSpPr>
        <p:spPr>
          <a:xfrm>
            <a:off x="6963819" y="1606282"/>
            <a:ext cx="133764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A. bloem</a:t>
            </a:r>
          </a:p>
        </p:txBody>
      </p:sp>
      <p:sp>
        <p:nvSpPr>
          <p:cNvPr id="7" name="Tekstvak 6">
            <a:hlinkClick r:id="rId4" action="ppaction://hlinksldjump"/>
            <a:extLst>
              <a:ext uri="{FF2B5EF4-FFF2-40B4-BE49-F238E27FC236}">
                <a16:creationId xmlns:a16="http://schemas.microsoft.com/office/drawing/2014/main" id="{52F3F5CA-8B08-AC07-20D3-455448404F84}"/>
              </a:ext>
            </a:extLst>
          </p:cNvPr>
          <p:cNvSpPr txBox="1"/>
          <p:nvPr/>
        </p:nvSpPr>
        <p:spPr>
          <a:xfrm>
            <a:off x="6963819" y="2737287"/>
            <a:ext cx="133764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B. vrucht</a:t>
            </a:r>
          </a:p>
        </p:txBody>
      </p:sp>
      <p:pic>
        <p:nvPicPr>
          <p:cNvPr id="9" name="Afbeelding 8" descr="Afbeelding met groente, produceren, Natuurlijke voeding, tomaat&#10;&#10;Automatisch gegenereerde beschrijving">
            <a:extLst>
              <a:ext uri="{FF2B5EF4-FFF2-40B4-BE49-F238E27FC236}">
                <a16:creationId xmlns:a16="http://schemas.microsoft.com/office/drawing/2014/main" id="{E264CCE4-7861-DC99-9C15-0FCEB5F434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786" y="1649331"/>
            <a:ext cx="4097214" cy="302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822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19818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15551393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1859340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</p:spTree>
    <p:extLst>
      <p:ext uri="{BB962C8B-B14F-4D97-AF65-F5344CB8AC3E}">
        <p14:creationId xmlns:p14="http://schemas.microsoft.com/office/powerpoint/2010/main" val="14978686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2065468" y="612648"/>
            <a:ext cx="8061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/>
              <a:t>Vraag 2: 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Bij welke groente eet je de bloemen?</a:t>
            </a:r>
            <a:endParaRPr lang="nl-NL" sz="2400" dirty="0"/>
          </a:p>
        </p:txBody>
      </p:sp>
      <p:pic>
        <p:nvPicPr>
          <p:cNvPr id="8" name="Afbeelding 7" descr="Afbeelding met groente, broccoli, Kruisbloemen, produceren&#10;&#10;Automatisch gegenereerde beschrijving">
            <a:hlinkClick r:id="rId2" action="ppaction://hlinksldjump"/>
            <a:extLst>
              <a:ext uri="{FF2B5EF4-FFF2-40B4-BE49-F238E27FC236}">
                <a16:creationId xmlns:a16="http://schemas.microsoft.com/office/drawing/2014/main" id="{11F15B26-7DA7-42CE-BB41-185B6884E7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567" y="1679106"/>
            <a:ext cx="2907506" cy="3876675"/>
          </a:xfrm>
          <a:prstGeom prst="rect">
            <a:avLst/>
          </a:prstGeom>
        </p:spPr>
      </p:pic>
      <p:pic>
        <p:nvPicPr>
          <p:cNvPr id="10" name="Afbeelding 9" descr="Afbeelding met groente, asperge, produceren, voedsel&#10;&#10;Automatisch gegenereerde beschrijvi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4F20F8B-E7A8-0158-9A3B-904F2DF34E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993" y="1704969"/>
            <a:ext cx="2583440" cy="3876675"/>
          </a:xfrm>
          <a:prstGeom prst="rect">
            <a:avLst/>
          </a:prstGeom>
        </p:spPr>
      </p:pic>
      <p:pic>
        <p:nvPicPr>
          <p:cNvPr id="12" name="Afbeelding 11" descr="Afbeelding met groente, kool, paars, plant&#10;&#10;Automatisch gegenereerde beschrijvi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3A001E0-5B24-0C38-7689-799EBF2A92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280" y="1704968"/>
            <a:ext cx="2583440" cy="3876675"/>
          </a:xfrm>
          <a:prstGeom prst="rect">
            <a:avLst/>
          </a:prstGeom>
        </p:spPr>
      </p:pic>
      <p:sp>
        <p:nvSpPr>
          <p:cNvPr id="16" name="Tekstvak 15">
            <a:extLst>
              <a:ext uri="{FF2B5EF4-FFF2-40B4-BE49-F238E27FC236}">
                <a16:creationId xmlns:a16="http://schemas.microsoft.com/office/drawing/2014/main" id="{61373F9F-0240-A9B2-13D2-7A2A570616C8}"/>
              </a:ext>
            </a:extLst>
          </p:cNvPr>
          <p:cNvSpPr txBox="1"/>
          <p:nvPr/>
        </p:nvSpPr>
        <p:spPr>
          <a:xfrm>
            <a:off x="1693992" y="5581641"/>
            <a:ext cx="2583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A: asperges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4B795F9E-7280-4A15-58DB-4D701DECC11E}"/>
              </a:ext>
            </a:extLst>
          </p:cNvPr>
          <p:cNvSpPr txBox="1"/>
          <p:nvPr/>
        </p:nvSpPr>
        <p:spPr>
          <a:xfrm>
            <a:off x="4804279" y="5555781"/>
            <a:ext cx="2583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B: rode kool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3A1D1415-0260-1394-370D-51C0ACD25AE1}"/>
              </a:ext>
            </a:extLst>
          </p:cNvPr>
          <p:cNvSpPr txBox="1"/>
          <p:nvPr/>
        </p:nvSpPr>
        <p:spPr>
          <a:xfrm>
            <a:off x="8076599" y="5555781"/>
            <a:ext cx="2583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C: broccoli</a:t>
            </a:r>
          </a:p>
        </p:txBody>
      </p:sp>
    </p:spTree>
    <p:extLst>
      <p:ext uri="{BB962C8B-B14F-4D97-AF65-F5344CB8AC3E}">
        <p14:creationId xmlns:p14="http://schemas.microsoft.com/office/powerpoint/2010/main" val="667519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19818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3244696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1859340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</p:spTree>
    <p:extLst>
      <p:ext uri="{BB962C8B-B14F-4D97-AF65-F5344CB8AC3E}">
        <p14:creationId xmlns:p14="http://schemas.microsoft.com/office/powerpoint/2010/main" val="41401345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2065468" y="895452"/>
            <a:ext cx="8061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/>
              <a:t>Vraag 3: 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Bij welke groente hoort de uitdrukking </a:t>
            </a:r>
            <a:r>
              <a:rPr lang="nl-NL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Het witte goud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nl-NL" sz="2400" dirty="0"/>
          </a:p>
        </p:txBody>
      </p:sp>
      <p:pic>
        <p:nvPicPr>
          <p:cNvPr id="4" name="Afbeelding 3" descr="Afbeelding met groente, bloemkool, Kruisbloemen, produceren&#10;&#10;Automatisch gegenereerde beschrijving">
            <a:hlinkClick r:id="rId2" action="ppaction://hlinksldjump"/>
            <a:extLst>
              <a:ext uri="{FF2B5EF4-FFF2-40B4-BE49-F238E27FC236}">
                <a16:creationId xmlns:a16="http://schemas.microsoft.com/office/drawing/2014/main" id="{30E208A0-0D65-FFA7-171E-BB8EF035F0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469" y="2342657"/>
            <a:ext cx="3490520" cy="2312470"/>
          </a:xfrm>
          <a:prstGeom prst="rect">
            <a:avLst/>
          </a:prstGeom>
        </p:spPr>
      </p:pic>
      <p:pic>
        <p:nvPicPr>
          <p:cNvPr id="6" name="Afbeelding 5" descr="Afbeelding met groente, kool, Wilde kool, buitenshuis&#10;&#10;Automatisch gegenereerde beschrijving">
            <a:hlinkClick r:id="rId2" action="ppaction://hlinksldjump"/>
            <a:extLst>
              <a:ext uri="{FF2B5EF4-FFF2-40B4-BE49-F238E27FC236}">
                <a16:creationId xmlns:a16="http://schemas.microsoft.com/office/drawing/2014/main" id="{53D06B31-F59C-2FFB-4C07-9EC3B9A3CE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894" y="2342657"/>
            <a:ext cx="3077233" cy="2307926"/>
          </a:xfrm>
          <a:prstGeom prst="rect">
            <a:avLst/>
          </a:prstGeom>
        </p:spPr>
      </p:pic>
      <p:pic>
        <p:nvPicPr>
          <p:cNvPr id="9" name="Afbeelding 8" descr="Afbeelding met groente, asperge, voedsel, plant&#10;&#10;Automatisch gegenereerde beschrijving">
            <a:hlinkClick r:id="rId5" action="ppaction://hlinksldjump"/>
            <a:extLst>
              <a:ext uri="{FF2B5EF4-FFF2-40B4-BE49-F238E27FC236}">
                <a16:creationId xmlns:a16="http://schemas.microsoft.com/office/drawing/2014/main" id="{E0E92929-A8FC-B5E6-7F77-7BC8CAE2043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00"/>
          <a:stretch/>
        </p:blipFill>
        <p:spPr>
          <a:xfrm>
            <a:off x="1255640" y="2342657"/>
            <a:ext cx="3077232" cy="2307924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ABE274E1-E04A-3659-EA2E-293E377447A6}"/>
              </a:ext>
            </a:extLst>
          </p:cNvPr>
          <p:cNvSpPr txBox="1"/>
          <p:nvPr/>
        </p:nvSpPr>
        <p:spPr>
          <a:xfrm>
            <a:off x="1280996" y="4802504"/>
            <a:ext cx="3026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A: asperges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5590E2C5-3D4E-D7D4-BF2A-623B13C7CC5E}"/>
              </a:ext>
            </a:extLst>
          </p:cNvPr>
          <p:cNvSpPr txBox="1"/>
          <p:nvPr/>
        </p:nvSpPr>
        <p:spPr>
          <a:xfrm>
            <a:off x="4424362" y="4802504"/>
            <a:ext cx="3343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B: witte kool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C500BEC9-E493-FA3E-45D0-2E20CCEF0FCE}"/>
              </a:ext>
            </a:extLst>
          </p:cNvPr>
          <p:cNvSpPr txBox="1"/>
          <p:nvPr/>
        </p:nvSpPr>
        <p:spPr>
          <a:xfrm>
            <a:off x="7753091" y="4802504"/>
            <a:ext cx="3343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C: bloemkool</a:t>
            </a:r>
          </a:p>
        </p:txBody>
      </p:sp>
    </p:spTree>
    <p:extLst>
      <p:ext uri="{BB962C8B-B14F-4D97-AF65-F5344CB8AC3E}">
        <p14:creationId xmlns:p14="http://schemas.microsoft.com/office/powerpoint/2010/main" val="15963346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19818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2136017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1595A09-E336-4D1B-9B3A-06A2287A5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3540989C-C7B8-473B-BF87-6F2DA6A900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661305" y="5468206"/>
            <a:ext cx="1371600" cy="18288"/>
          </a:xfrm>
          <a:custGeom>
            <a:avLst/>
            <a:gdLst>
              <a:gd name="connsiteX0" fmla="*/ 0 w 1371600"/>
              <a:gd name="connsiteY0" fmla="*/ 0 h 18288"/>
              <a:gd name="connsiteX1" fmla="*/ 685800 w 1371600"/>
              <a:gd name="connsiteY1" fmla="*/ 0 h 18288"/>
              <a:gd name="connsiteX2" fmla="*/ 1371600 w 1371600"/>
              <a:gd name="connsiteY2" fmla="*/ 0 h 18288"/>
              <a:gd name="connsiteX3" fmla="*/ 1371600 w 1371600"/>
              <a:gd name="connsiteY3" fmla="*/ 18288 h 18288"/>
              <a:gd name="connsiteX4" fmla="*/ 713232 w 1371600"/>
              <a:gd name="connsiteY4" fmla="*/ 18288 h 18288"/>
              <a:gd name="connsiteX5" fmla="*/ 0 w 1371600"/>
              <a:gd name="connsiteY5" fmla="*/ 18288 h 18288"/>
              <a:gd name="connsiteX6" fmla="*/ 0 w 1371600"/>
              <a:gd name="connsiteY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1600" h="18288" fill="none" extrusionOk="0">
                <a:moveTo>
                  <a:pt x="0" y="0"/>
                </a:moveTo>
                <a:cubicBezTo>
                  <a:pt x="247303" y="31625"/>
                  <a:pt x="422310" y="-25629"/>
                  <a:pt x="685800" y="0"/>
                </a:cubicBezTo>
                <a:cubicBezTo>
                  <a:pt x="949290" y="25629"/>
                  <a:pt x="1192357" y="6696"/>
                  <a:pt x="1371600" y="0"/>
                </a:cubicBezTo>
                <a:cubicBezTo>
                  <a:pt x="1371355" y="6649"/>
                  <a:pt x="1371915" y="11310"/>
                  <a:pt x="1371600" y="18288"/>
                </a:cubicBezTo>
                <a:cubicBezTo>
                  <a:pt x="1107995" y="26464"/>
                  <a:pt x="1033361" y="32942"/>
                  <a:pt x="713232" y="18288"/>
                </a:cubicBezTo>
                <a:cubicBezTo>
                  <a:pt x="393103" y="3634"/>
                  <a:pt x="289343" y="43221"/>
                  <a:pt x="0" y="18288"/>
                </a:cubicBezTo>
                <a:cubicBezTo>
                  <a:pt x="-459" y="11562"/>
                  <a:pt x="-31" y="5093"/>
                  <a:pt x="0" y="0"/>
                </a:cubicBezTo>
                <a:close/>
              </a:path>
              <a:path w="1371600" h="18288" stroke="0" extrusionOk="0">
                <a:moveTo>
                  <a:pt x="0" y="0"/>
                </a:moveTo>
                <a:cubicBezTo>
                  <a:pt x="170249" y="-24099"/>
                  <a:pt x="504634" y="14338"/>
                  <a:pt x="644652" y="0"/>
                </a:cubicBezTo>
                <a:cubicBezTo>
                  <a:pt x="784670" y="-14338"/>
                  <a:pt x="1087773" y="8679"/>
                  <a:pt x="1371600" y="0"/>
                </a:cubicBezTo>
                <a:cubicBezTo>
                  <a:pt x="1372456" y="3662"/>
                  <a:pt x="1371030" y="13946"/>
                  <a:pt x="1371600" y="18288"/>
                </a:cubicBezTo>
                <a:cubicBezTo>
                  <a:pt x="1176823" y="-1409"/>
                  <a:pt x="900830" y="9989"/>
                  <a:pt x="713232" y="18288"/>
                </a:cubicBezTo>
                <a:cubicBezTo>
                  <a:pt x="525634" y="26587"/>
                  <a:pt x="282837" y="5724"/>
                  <a:pt x="0" y="18288"/>
                </a:cubicBezTo>
                <a:cubicBezTo>
                  <a:pt x="367" y="13143"/>
                  <a:pt x="-823" y="584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61569767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2EE9D837-2CA4-3A51-E285-574242B866F1}"/>
              </a:ext>
            </a:extLst>
          </p:cNvPr>
          <p:cNvSpPr txBox="1"/>
          <p:nvPr/>
        </p:nvSpPr>
        <p:spPr>
          <a:xfrm>
            <a:off x="4654294" y="4777739"/>
            <a:ext cx="6897626" cy="1399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Wat </a:t>
            </a:r>
            <a:r>
              <a:rPr lang="en-US" sz="2200" dirty="0" err="1"/>
              <a:t>heb</a:t>
            </a:r>
            <a:r>
              <a:rPr lang="en-US" sz="2200" dirty="0"/>
              <a:t> </a:t>
            </a:r>
            <a:r>
              <a:rPr lang="en-US" sz="2200" dirty="0" err="1"/>
              <a:t>jij</a:t>
            </a:r>
            <a:r>
              <a:rPr lang="en-US" sz="2200" dirty="0"/>
              <a:t> </a:t>
            </a:r>
            <a:r>
              <a:rPr lang="en-US" sz="2200" dirty="0" err="1"/>
              <a:t>gisteravond</a:t>
            </a:r>
            <a:r>
              <a:rPr lang="en-US" sz="2200" dirty="0"/>
              <a:t> </a:t>
            </a:r>
            <a:r>
              <a:rPr lang="en-US" sz="2200" dirty="0" err="1"/>
              <a:t>gegeten</a:t>
            </a:r>
            <a:r>
              <a:rPr lang="en-US" sz="2200" dirty="0"/>
              <a:t>?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Van </a:t>
            </a:r>
            <a:r>
              <a:rPr lang="en-US" sz="2200" dirty="0" err="1"/>
              <a:t>welke</a:t>
            </a:r>
            <a:r>
              <a:rPr lang="en-US" sz="2200" dirty="0"/>
              <a:t> plant of </a:t>
            </a:r>
            <a:r>
              <a:rPr lang="en-US" sz="2200" dirty="0" err="1"/>
              <a:t>dier</a:t>
            </a:r>
            <a:r>
              <a:rPr lang="en-US" sz="2200" dirty="0"/>
              <a:t> </a:t>
            </a:r>
            <a:r>
              <a:rPr lang="en-US" sz="2200" dirty="0" err="1"/>
              <a:t>komt</a:t>
            </a:r>
            <a:r>
              <a:rPr lang="en-US" sz="2200" dirty="0"/>
              <a:t> </a:t>
            </a:r>
            <a:r>
              <a:rPr lang="en-US" sz="2200" dirty="0" err="1"/>
              <a:t>dit</a:t>
            </a:r>
            <a:r>
              <a:rPr lang="en-US" sz="2200" dirty="0"/>
              <a:t>?</a:t>
            </a:r>
          </a:p>
        </p:txBody>
      </p:sp>
      <p:pic>
        <p:nvPicPr>
          <p:cNvPr id="6" name="Afbeelding 5" descr="Afbeelding met produceren, Natuurlijke voeding, Veganistische voeding, Lokale gerechten&#10;&#10;Automatisch gegenereerde beschrijving">
            <a:extLst>
              <a:ext uri="{FF2B5EF4-FFF2-40B4-BE49-F238E27FC236}">
                <a16:creationId xmlns:a16="http://schemas.microsoft.com/office/drawing/2014/main" id="{0DC3FA97-5889-261E-D850-B04158FFD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645" y="512063"/>
            <a:ext cx="8132709" cy="376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6346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1859340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</p:spTree>
    <p:extLst>
      <p:ext uri="{BB962C8B-B14F-4D97-AF65-F5344CB8AC3E}">
        <p14:creationId xmlns:p14="http://schemas.microsoft.com/office/powerpoint/2010/main" val="10804713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2065468" y="904879"/>
            <a:ext cx="8061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Vraag 4: Op welk plaatje zie je een </a:t>
            </a:r>
            <a:r>
              <a:rPr lang="nl-N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asperge-bed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nl-NL" sz="3200" dirty="0"/>
          </a:p>
        </p:txBody>
      </p:sp>
      <p:pic>
        <p:nvPicPr>
          <p:cNvPr id="5" name="Afbeelding 4" descr="Afbeelding met gereedschap, wapen, handgereedschap, Koud wapen&#10;&#10;Automatisch gegenereerde beschrijvi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BC2F2FD-96BE-C901-8044-2C5D1DEE90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606744" y="1808573"/>
            <a:ext cx="1958014" cy="324085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8" name="Afbeelding 7" descr="Afbeelding met buitenshuis, landbouw, hemel, oogst&#10;&#10;Automatisch gegenereerde beschrijving">
            <a:hlinkClick r:id="rId3" action="ppaction://hlinksldjump"/>
            <a:extLst>
              <a:ext uri="{FF2B5EF4-FFF2-40B4-BE49-F238E27FC236}">
                <a16:creationId xmlns:a16="http://schemas.microsoft.com/office/drawing/2014/main" id="{21978697-25EA-9CDD-5EB1-2713D632DE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420" y="2449991"/>
            <a:ext cx="2938166" cy="1958012"/>
          </a:xfrm>
          <a:prstGeom prst="rect">
            <a:avLst/>
          </a:prstGeom>
        </p:spPr>
      </p:pic>
      <p:pic>
        <p:nvPicPr>
          <p:cNvPr id="12" name="Afbeelding 11" descr="Afbeelding met persoon, overdekt, keyboard&#10;&#10;Automatisch gegenereerde beschrijving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60B9056-AA61-E14E-B3B9-FA28699841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663" y="2449993"/>
            <a:ext cx="2937019" cy="1958013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7A06423E-65BB-C05B-5139-CCE4017584B5}"/>
              </a:ext>
            </a:extLst>
          </p:cNvPr>
          <p:cNvSpPr txBox="1"/>
          <p:nvPr/>
        </p:nvSpPr>
        <p:spPr>
          <a:xfrm>
            <a:off x="2304081" y="4600295"/>
            <a:ext cx="554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A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5E6467D0-74B6-9D2A-ED88-E055ADA96306}"/>
              </a:ext>
            </a:extLst>
          </p:cNvPr>
          <p:cNvSpPr txBox="1"/>
          <p:nvPr/>
        </p:nvSpPr>
        <p:spPr>
          <a:xfrm>
            <a:off x="5730412" y="4600295"/>
            <a:ext cx="554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B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D6A87188-E636-184F-1402-9FFACBE11A3E}"/>
              </a:ext>
            </a:extLst>
          </p:cNvPr>
          <p:cNvSpPr txBox="1"/>
          <p:nvPr/>
        </p:nvSpPr>
        <p:spPr>
          <a:xfrm>
            <a:off x="9308660" y="4600295"/>
            <a:ext cx="554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6862976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19818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26570211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1859340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</p:spTree>
    <p:extLst>
      <p:ext uri="{BB962C8B-B14F-4D97-AF65-F5344CB8AC3E}">
        <p14:creationId xmlns:p14="http://schemas.microsoft.com/office/powerpoint/2010/main" val="33803036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1449083" y="1027427"/>
            <a:ext cx="9293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Vraag 5: Hoeveel foto’s maakte de appelsorteermachine in het filmpje van elke appel? </a:t>
            </a:r>
            <a:endParaRPr lang="nl-NL" sz="4000" dirty="0"/>
          </a:p>
        </p:txBody>
      </p:sp>
      <p:sp>
        <p:nvSpPr>
          <p:cNvPr id="3" name="Ster: 10 punten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61E4718-D87D-F0A9-4CFC-85D6E9C1B0EF}"/>
              </a:ext>
            </a:extLst>
          </p:cNvPr>
          <p:cNvSpPr/>
          <p:nvPr/>
        </p:nvSpPr>
        <p:spPr>
          <a:xfrm>
            <a:off x="2262433" y="2639505"/>
            <a:ext cx="1989056" cy="2007909"/>
          </a:xfrm>
          <a:prstGeom prst="star10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800" dirty="0"/>
              <a:t>4</a:t>
            </a:r>
            <a:endParaRPr lang="nl-NL" sz="11500" dirty="0"/>
          </a:p>
        </p:txBody>
      </p:sp>
      <p:sp>
        <p:nvSpPr>
          <p:cNvPr id="4" name="Ster: 10 punten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B33E73E-47D9-EC0B-558A-52AA640BFFCC}"/>
              </a:ext>
            </a:extLst>
          </p:cNvPr>
          <p:cNvSpPr/>
          <p:nvPr/>
        </p:nvSpPr>
        <p:spPr>
          <a:xfrm>
            <a:off x="5101471" y="2639504"/>
            <a:ext cx="1989056" cy="2007909"/>
          </a:xfrm>
          <a:prstGeom prst="star10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800" dirty="0"/>
              <a:t>14</a:t>
            </a:r>
            <a:endParaRPr lang="nl-NL" sz="11500" dirty="0"/>
          </a:p>
        </p:txBody>
      </p:sp>
      <p:sp>
        <p:nvSpPr>
          <p:cNvPr id="6" name="Ster: 10 punten 5">
            <a:hlinkClick r:id="rId2" action="ppaction://hlinksldjump"/>
            <a:extLst>
              <a:ext uri="{FF2B5EF4-FFF2-40B4-BE49-F238E27FC236}">
                <a16:creationId xmlns:a16="http://schemas.microsoft.com/office/drawing/2014/main" id="{4B7B3D3B-3E7A-4FD1-6AC0-D192713742FF}"/>
              </a:ext>
            </a:extLst>
          </p:cNvPr>
          <p:cNvSpPr/>
          <p:nvPr/>
        </p:nvSpPr>
        <p:spPr>
          <a:xfrm>
            <a:off x="7940511" y="2639503"/>
            <a:ext cx="1989056" cy="2007909"/>
          </a:xfrm>
          <a:prstGeom prst="star10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8800" dirty="0"/>
              <a:t>24</a:t>
            </a:r>
            <a:endParaRPr lang="nl-NL" sz="11500" dirty="0"/>
          </a:p>
        </p:txBody>
      </p:sp>
    </p:spTree>
    <p:extLst>
      <p:ext uri="{BB962C8B-B14F-4D97-AF65-F5344CB8AC3E}">
        <p14:creationId xmlns:p14="http://schemas.microsoft.com/office/powerpoint/2010/main" val="18177600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19818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42345275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1859340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Eind van </a:t>
            </a:r>
            <a:r>
              <a:rPr lang="nl-NL">
                <a:solidFill>
                  <a:schemeClr val="bg1"/>
                </a:solidFill>
              </a:rPr>
              <a:t>deze les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8811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plant, rif, groen, natuur&#10;&#10;Automatisch gegenereerde beschrijving">
            <a:extLst>
              <a:ext uri="{FF2B5EF4-FFF2-40B4-BE49-F238E27FC236}">
                <a16:creationId xmlns:a16="http://schemas.microsoft.com/office/drawing/2014/main" id="{F786748D-3B5B-938E-BA53-C79F24E126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63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de-DE" sz="9600" b="1" dirty="0" err="1">
                <a:solidFill>
                  <a:schemeClr val="bg1"/>
                </a:solidFill>
              </a:rPr>
              <a:t>Einde</a:t>
            </a:r>
            <a:r>
              <a:rPr lang="de-DE" sz="9600" b="1" dirty="0">
                <a:solidFill>
                  <a:srgbClr val="FFFFFF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629594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649508D-F88F-8C29-D228-FDE49D496B27}"/>
              </a:ext>
            </a:extLst>
          </p:cNvPr>
          <p:cNvSpPr txBox="1"/>
          <p:nvPr/>
        </p:nvSpPr>
        <p:spPr>
          <a:xfrm>
            <a:off x="4788177" y="2681473"/>
            <a:ext cx="26156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6600" b="1" dirty="0">
                <a:solidFill>
                  <a:srgbClr val="EA9905"/>
                </a:solidFill>
              </a:rPr>
              <a:t>EINDE</a:t>
            </a:r>
            <a:endParaRPr lang="nl-NL" b="1" dirty="0">
              <a:solidFill>
                <a:srgbClr val="EA99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937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schets, plant, tekening, patroon&#10;&#10;Automatisch gegenereerde beschrijving">
            <a:extLst>
              <a:ext uri="{FF2B5EF4-FFF2-40B4-BE49-F238E27FC236}">
                <a16:creationId xmlns:a16="http://schemas.microsoft.com/office/drawing/2014/main" id="{6E2B93FF-FBF3-1FDD-6012-2FB798A5F0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620" y="299217"/>
            <a:ext cx="3138075" cy="5053624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B9961551-A8CF-9BE7-92C6-B96C642418A0}"/>
              </a:ext>
            </a:extLst>
          </p:cNvPr>
          <p:cNvSpPr txBox="1"/>
          <p:nvPr/>
        </p:nvSpPr>
        <p:spPr>
          <a:xfrm>
            <a:off x="3700246" y="519203"/>
            <a:ext cx="2189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400" dirty="0"/>
              <a:t>bloem</a:t>
            </a:r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94A34A81-711C-56D2-A554-100FA3E1EFC4}"/>
              </a:ext>
            </a:extLst>
          </p:cNvPr>
          <p:cNvSpPr txBox="1"/>
          <p:nvPr/>
        </p:nvSpPr>
        <p:spPr>
          <a:xfrm>
            <a:off x="3700246" y="1167313"/>
            <a:ext cx="2189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400" dirty="0"/>
              <a:t>zaad</a:t>
            </a:r>
            <a:endParaRPr lang="nl-NL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0CA17C4C-F9C3-9DDA-3643-61BF516E2769}"/>
              </a:ext>
            </a:extLst>
          </p:cNvPr>
          <p:cNvSpPr txBox="1"/>
          <p:nvPr/>
        </p:nvSpPr>
        <p:spPr>
          <a:xfrm>
            <a:off x="3700246" y="1785203"/>
            <a:ext cx="2189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400" dirty="0"/>
              <a:t>vrucht</a:t>
            </a:r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A4BB99C2-67DF-267C-C265-DE03A63D5937}"/>
              </a:ext>
            </a:extLst>
          </p:cNvPr>
          <p:cNvSpPr txBox="1"/>
          <p:nvPr/>
        </p:nvSpPr>
        <p:spPr>
          <a:xfrm>
            <a:off x="3700246" y="2321338"/>
            <a:ext cx="2189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400" dirty="0"/>
              <a:t>bladknop</a:t>
            </a: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03B08D1D-DDE5-FC5B-22B5-E044F79A90DE}"/>
              </a:ext>
            </a:extLst>
          </p:cNvPr>
          <p:cNvSpPr txBox="1"/>
          <p:nvPr/>
        </p:nvSpPr>
        <p:spPr>
          <a:xfrm>
            <a:off x="3700246" y="2731308"/>
            <a:ext cx="2189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400" dirty="0"/>
              <a:t>blad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28E6DD66-BD83-BB78-43C2-83C796393D93}"/>
              </a:ext>
            </a:extLst>
          </p:cNvPr>
          <p:cNvSpPr txBox="1"/>
          <p:nvPr/>
        </p:nvSpPr>
        <p:spPr>
          <a:xfrm>
            <a:off x="3700246" y="3198167"/>
            <a:ext cx="2189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400" dirty="0"/>
              <a:t>stengel</a:t>
            </a:r>
            <a:endParaRPr lang="nl-NL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39347D68-26EE-F6FD-109A-9DFFC5DD0E02}"/>
              </a:ext>
            </a:extLst>
          </p:cNvPr>
          <p:cNvSpPr txBox="1"/>
          <p:nvPr/>
        </p:nvSpPr>
        <p:spPr>
          <a:xfrm>
            <a:off x="3700246" y="4149468"/>
            <a:ext cx="2189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400" dirty="0"/>
              <a:t>wortel</a:t>
            </a:r>
            <a:endParaRPr lang="nl-NL" dirty="0"/>
          </a:p>
        </p:txBody>
      </p:sp>
      <p:sp>
        <p:nvSpPr>
          <p:cNvPr id="11" name="Tekstvak 10">
            <a:hlinkClick r:id="rId3"/>
            <a:extLst>
              <a:ext uri="{FF2B5EF4-FFF2-40B4-BE49-F238E27FC236}">
                <a16:creationId xmlns:a16="http://schemas.microsoft.com/office/drawing/2014/main" id="{35B2BB0D-8076-970D-6C97-A129A211F244}"/>
              </a:ext>
            </a:extLst>
          </p:cNvPr>
          <p:cNvSpPr txBox="1"/>
          <p:nvPr/>
        </p:nvSpPr>
        <p:spPr>
          <a:xfrm>
            <a:off x="9405937" y="4763111"/>
            <a:ext cx="1127183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Filmpje!</a:t>
            </a:r>
          </a:p>
        </p:txBody>
      </p:sp>
    </p:spTree>
    <p:extLst>
      <p:ext uri="{BB962C8B-B14F-4D97-AF65-F5344CB8AC3E}">
        <p14:creationId xmlns:p14="http://schemas.microsoft.com/office/powerpoint/2010/main" val="245898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plant, tekst&#10;&#10;Automatisch gegenereerde beschrijving">
            <a:extLst>
              <a:ext uri="{FF2B5EF4-FFF2-40B4-BE49-F238E27FC236}">
                <a16:creationId xmlns:a16="http://schemas.microsoft.com/office/drawing/2014/main" id="{B9F5C340-4A1C-192E-DDEE-F43A0765F7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026" y="650586"/>
            <a:ext cx="5671947" cy="5057486"/>
          </a:xfrm>
          <a:prstGeom prst="rect">
            <a:avLst/>
          </a:prstGeom>
        </p:spPr>
      </p:pic>
      <p:sp>
        <p:nvSpPr>
          <p:cNvPr id="4" name="Tekstvak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791AD66-BD62-6981-19B2-8876EB206772}"/>
              </a:ext>
            </a:extLst>
          </p:cNvPr>
          <p:cNvSpPr txBox="1"/>
          <p:nvPr/>
        </p:nvSpPr>
        <p:spPr>
          <a:xfrm>
            <a:off x="9190181" y="5338740"/>
            <a:ext cx="1902691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b="1" dirty="0">
                <a:solidFill>
                  <a:schemeClr val="bg1"/>
                </a:solidFill>
              </a:rPr>
              <a:t>Nakijken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65E21DAC-B619-82B3-0533-CA1450675130}"/>
              </a:ext>
            </a:extLst>
          </p:cNvPr>
          <p:cNvSpPr txBox="1"/>
          <p:nvPr/>
        </p:nvSpPr>
        <p:spPr>
          <a:xfrm>
            <a:off x="2597658" y="182880"/>
            <a:ext cx="6996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b="1" dirty="0"/>
              <a:t>Welke groente hoort bij elk onderdeel van de plant?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t 4">
                <a:extLst>
                  <a:ext uri="{FF2B5EF4-FFF2-40B4-BE49-F238E27FC236}">
                    <a16:creationId xmlns:a16="http://schemas.microsoft.com/office/drawing/2014/main" id="{A8856A8D-E47A-A21D-0B07-DB4593188CE9}"/>
                  </a:ext>
                </a:extLst>
              </p14:cNvPr>
              <p14:cNvContentPartPr/>
              <p14:nvPr/>
            </p14:nvContentPartPr>
            <p14:xfrm>
              <a:off x="5215183" y="1065662"/>
              <a:ext cx="360" cy="360"/>
            </p14:xfrm>
          </p:contentPart>
        </mc:Choice>
        <mc:Fallback>
          <p:pic>
            <p:nvPicPr>
              <p:cNvPr id="5" name="Inkt 4">
                <a:extLst>
                  <a:ext uri="{FF2B5EF4-FFF2-40B4-BE49-F238E27FC236}">
                    <a16:creationId xmlns:a16="http://schemas.microsoft.com/office/drawing/2014/main" id="{A8856A8D-E47A-A21D-0B07-DB4593188CE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52183" y="1002662"/>
                <a:ext cx="12600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Inkt 5">
                <a:extLst>
                  <a:ext uri="{FF2B5EF4-FFF2-40B4-BE49-F238E27FC236}">
                    <a16:creationId xmlns:a16="http://schemas.microsoft.com/office/drawing/2014/main" id="{C6316B57-897F-2871-3597-326B34B23B42}"/>
                  </a:ext>
                </a:extLst>
              </p14:cNvPr>
              <p14:cNvContentPartPr/>
              <p14:nvPr/>
            </p14:nvContentPartPr>
            <p14:xfrm>
              <a:off x="5202223" y="1721582"/>
              <a:ext cx="360" cy="360"/>
            </p14:xfrm>
          </p:contentPart>
        </mc:Choice>
        <mc:Fallback>
          <p:pic>
            <p:nvPicPr>
              <p:cNvPr id="6" name="Inkt 5">
                <a:extLst>
                  <a:ext uri="{FF2B5EF4-FFF2-40B4-BE49-F238E27FC236}">
                    <a16:creationId xmlns:a16="http://schemas.microsoft.com/office/drawing/2014/main" id="{C6316B57-897F-2871-3597-326B34B23B4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139583" y="1658582"/>
                <a:ext cx="12600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" name="Inkt 6">
                <a:extLst>
                  <a:ext uri="{FF2B5EF4-FFF2-40B4-BE49-F238E27FC236}">
                    <a16:creationId xmlns:a16="http://schemas.microsoft.com/office/drawing/2014/main" id="{DD4DB9C6-6233-C792-7CC2-2A6569E95FBE}"/>
                  </a:ext>
                </a:extLst>
              </p14:cNvPr>
              <p14:cNvContentPartPr/>
              <p14:nvPr/>
            </p14:nvContentPartPr>
            <p14:xfrm>
              <a:off x="5202223" y="2383622"/>
              <a:ext cx="360" cy="360"/>
            </p14:xfrm>
          </p:contentPart>
        </mc:Choice>
        <mc:Fallback>
          <p:pic>
            <p:nvPicPr>
              <p:cNvPr id="7" name="Inkt 6">
                <a:extLst>
                  <a:ext uri="{FF2B5EF4-FFF2-40B4-BE49-F238E27FC236}">
                    <a16:creationId xmlns:a16="http://schemas.microsoft.com/office/drawing/2014/main" id="{DD4DB9C6-6233-C792-7CC2-2A6569E95FB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139583" y="2320622"/>
                <a:ext cx="12600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8" name="Inkt 7">
                <a:extLst>
                  <a:ext uri="{FF2B5EF4-FFF2-40B4-BE49-F238E27FC236}">
                    <a16:creationId xmlns:a16="http://schemas.microsoft.com/office/drawing/2014/main" id="{9FD62F11-CAAD-96F5-E1BA-F8A734CCA260}"/>
                  </a:ext>
                </a:extLst>
              </p14:cNvPr>
              <p14:cNvContentPartPr/>
              <p14:nvPr/>
            </p14:nvContentPartPr>
            <p14:xfrm>
              <a:off x="5202223" y="3070862"/>
              <a:ext cx="360" cy="360"/>
            </p14:xfrm>
          </p:contentPart>
        </mc:Choice>
        <mc:Fallback>
          <p:pic>
            <p:nvPicPr>
              <p:cNvPr id="8" name="Inkt 7">
                <a:extLst>
                  <a:ext uri="{FF2B5EF4-FFF2-40B4-BE49-F238E27FC236}">
                    <a16:creationId xmlns:a16="http://schemas.microsoft.com/office/drawing/2014/main" id="{9FD62F11-CAAD-96F5-E1BA-F8A734CCA260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139583" y="3008222"/>
                <a:ext cx="12600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9" name="Inkt 8">
                <a:extLst>
                  <a:ext uri="{FF2B5EF4-FFF2-40B4-BE49-F238E27FC236}">
                    <a16:creationId xmlns:a16="http://schemas.microsoft.com/office/drawing/2014/main" id="{B78CA479-112B-789A-E4B1-3F5FA4CE5BDA}"/>
                  </a:ext>
                </a:extLst>
              </p14:cNvPr>
              <p14:cNvContentPartPr/>
              <p14:nvPr/>
            </p14:nvContentPartPr>
            <p14:xfrm>
              <a:off x="5196103" y="3783662"/>
              <a:ext cx="360" cy="360"/>
            </p14:xfrm>
          </p:contentPart>
        </mc:Choice>
        <mc:Fallback>
          <p:pic>
            <p:nvPicPr>
              <p:cNvPr id="9" name="Inkt 8">
                <a:extLst>
                  <a:ext uri="{FF2B5EF4-FFF2-40B4-BE49-F238E27FC236}">
                    <a16:creationId xmlns:a16="http://schemas.microsoft.com/office/drawing/2014/main" id="{B78CA479-112B-789A-E4B1-3F5FA4CE5BDA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133103" y="3720662"/>
                <a:ext cx="12600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0" name="Inkt 9">
                <a:extLst>
                  <a:ext uri="{FF2B5EF4-FFF2-40B4-BE49-F238E27FC236}">
                    <a16:creationId xmlns:a16="http://schemas.microsoft.com/office/drawing/2014/main" id="{1ECB1721-968E-0B10-743F-E5C6FD85911D}"/>
                  </a:ext>
                </a:extLst>
              </p14:cNvPr>
              <p14:cNvContentPartPr/>
              <p14:nvPr/>
            </p14:nvContentPartPr>
            <p14:xfrm>
              <a:off x="5202223" y="4496102"/>
              <a:ext cx="360" cy="360"/>
            </p14:xfrm>
          </p:contentPart>
        </mc:Choice>
        <mc:Fallback>
          <p:pic>
            <p:nvPicPr>
              <p:cNvPr id="10" name="Inkt 9">
                <a:extLst>
                  <a:ext uri="{FF2B5EF4-FFF2-40B4-BE49-F238E27FC236}">
                    <a16:creationId xmlns:a16="http://schemas.microsoft.com/office/drawing/2014/main" id="{1ECB1721-968E-0B10-743F-E5C6FD85911D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139583" y="4433462"/>
                <a:ext cx="12600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8F971EBA-2D4C-ED1A-3DD6-0E154C6425D8}"/>
                  </a:ext>
                </a:extLst>
              </p14:cNvPr>
              <p14:cNvContentPartPr/>
              <p14:nvPr/>
            </p14:nvContentPartPr>
            <p14:xfrm>
              <a:off x="5208703" y="5145542"/>
              <a:ext cx="360" cy="360"/>
            </p14:xfrm>
          </p:contentPart>
        </mc:Choice>
        <mc:Fallback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8F971EBA-2D4C-ED1A-3DD6-0E154C6425D8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145703" y="5082902"/>
                <a:ext cx="12600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12" name="Inkt 11">
                <a:extLst>
                  <a:ext uri="{FF2B5EF4-FFF2-40B4-BE49-F238E27FC236}">
                    <a16:creationId xmlns:a16="http://schemas.microsoft.com/office/drawing/2014/main" id="{88C96705-48A8-780B-BC22-6667BD0B5A7B}"/>
                  </a:ext>
                </a:extLst>
              </p14:cNvPr>
              <p14:cNvContentPartPr/>
              <p14:nvPr/>
            </p14:nvContentPartPr>
            <p14:xfrm>
              <a:off x="6009703" y="3764942"/>
              <a:ext cx="360" cy="360"/>
            </p14:xfrm>
          </p:contentPart>
        </mc:Choice>
        <mc:Fallback>
          <p:pic>
            <p:nvPicPr>
              <p:cNvPr id="12" name="Inkt 11">
                <a:extLst>
                  <a:ext uri="{FF2B5EF4-FFF2-40B4-BE49-F238E27FC236}">
                    <a16:creationId xmlns:a16="http://schemas.microsoft.com/office/drawing/2014/main" id="{88C96705-48A8-780B-BC22-6667BD0B5A7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47063" y="3701942"/>
                <a:ext cx="126000" cy="12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79409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plant&#10;&#10;Automatisch gegenereerde beschrijving">
            <a:extLst>
              <a:ext uri="{FF2B5EF4-FFF2-40B4-BE49-F238E27FC236}">
                <a16:creationId xmlns:a16="http://schemas.microsoft.com/office/drawing/2014/main" id="{7D225ABC-0F90-367E-87FF-900D3A514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048" y="334241"/>
            <a:ext cx="6106334" cy="546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74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FA28AA74-07C1-441C-AFDB-3FEA62C3B5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D32B1115-D742-6A6B-5ED7-0F2D31AC71F7}"/>
              </a:ext>
            </a:extLst>
          </p:cNvPr>
          <p:cNvSpPr txBox="1"/>
          <p:nvPr/>
        </p:nvSpPr>
        <p:spPr>
          <a:xfrm>
            <a:off x="4163580" y="2627732"/>
            <a:ext cx="3874943" cy="7016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Het </a:t>
            </a:r>
            <a:r>
              <a:rPr lang="en-US" sz="4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witte</a:t>
            </a:r>
            <a:r>
              <a:rPr 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8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goud</a:t>
            </a:r>
            <a:endParaRPr lang="en-US" sz="48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2" name="Afbeelding 11" descr="Afbeelding met fruit, boom, buitenshuis, peer&#10;&#10;Automatisch gegenereerde beschrijving">
            <a:extLst>
              <a:ext uri="{FF2B5EF4-FFF2-40B4-BE49-F238E27FC236}">
                <a16:creationId xmlns:a16="http://schemas.microsoft.com/office/drawing/2014/main" id="{E435EE37-AE94-5AB1-CD18-3715B72D5C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" r="18908" b="-3"/>
          <a:stretch/>
        </p:blipFill>
        <p:spPr>
          <a:xfrm flipH="1">
            <a:off x="1658239" y="305709"/>
            <a:ext cx="2376092" cy="2228759"/>
          </a:xfrm>
          <a:prstGeom prst="rect">
            <a:avLst/>
          </a:prstGeom>
        </p:spPr>
      </p:pic>
      <p:pic>
        <p:nvPicPr>
          <p:cNvPr id="10" name="Afbeelding 9" descr="Afbeelding met groente, sla, Bladgroente, plant&#10;&#10;Automatisch gegenereerde beschrijving">
            <a:extLst>
              <a:ext uri="{FF2B5EF4-FFF2-40B4-BE49-F238E27FC236}">
                <a16:creationId xmlns:a16="http://schemas.microsoft.com/office/drawing/2014/main" id="{967A041A-4BF4-8820-5CCC-AB3E2E6FBF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1" r="8508"/>
          <a:stretch/>
        </p:blipFill>
        <p:spPr>
          <a:xfrm flipH="1">
            <a:off x="4913006" y="305708"/>
            <a:ext cx="2376092" cy="2228759"/>
          </a:xfrm>
          <a:prstGeom prst="rect">
            <a:avLst/>
          </a:prstGeom>
        </p:spPr>
      </p:pic>
      <p:pic>
        <p:nvPicPr>
          <p:cNvPr id="4" name="Afbeelding 3" descr="Afbeelding met boom, fruit, buitenshuis, fruitboom&#10;&#10;Automatisch gegenereerde beschrijving">
            <a:extLst>
              <a:ext uri="{FF2B5EF4-FFF2-40B4-BE49-F238E27FC236}">
                <a16:creationId xmlns:a16="http://schemas.microsoft.com/office/drawing/2014/main" id="{8850A596-4315-4519-9403-C4434D2E14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9" r="13865" b="-5"/>
          <a:stretch/>
        </p:blipFill>
        <p:spPr>
          <a:xfrm flipH="1">
            <a:off x="8167774" y="305710"/>
            <a:ext cx="2376092" cy="2228759"/>
          </a:xfrm>
          <a:prstGeom prst="rect">
            <a:avLst/>
          </a:prstGeom>
        </p:spPr>
      </p:pic>
      <p:pic>
        <p:nvPicPr>
          <p:cNvPr id="14" name="Afbeelding 13" descr="Afbeelding met persoon, voedsel, grond, buitenshuis&#10;&#10;Automatisch gegenereerde beschrijving">
            <a:extLst>
              <a:ext uri="{FF2B5EF4-FFF2-40B4-BE49-F238E27FC236}">
                <a16:creationId xmlns:a16="http://schemas.microsoft.com/office/drawing/2014/main" id="{BDEA9CC7-7A70-274A-C329-5BD82A5F77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" b="362"/>
          <a:stretch/>
        </p:blipFill>
        <p:spPr>
          <a:xfrm>
            <a:off x="1658239" y="3329699"/>
            <a:ext cx="3412525" cy="2108212"/>
          </a:xfrm>
          <a:prstGeom prst="rect">
            <a:avLst/>
          </a:prstGeom>
        </p:spPr>
      </p:pic>
      <p:pic>
        <p:nvPicPr>
          <p:cNvPr id="6" name="Afbeelding 5" descr="Afbeelding met hemel, buitenshuis, voedsel, oogst&#10;&#10;Automatisch gegenereerde beschrijving">
            <a:extLst>
              <a:ext uri="{FF2B5EF4-FFF2-40B4-BE49-F238E27FC236}">
                <a16:creationId xmlns:a16="http://schemas.microsoft.com/office/drawing/2014/main" id="{85D6466D-5C5E-E806-E2A0-3AC6A94675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" b="6"/>
          <a:stretch/>
        </p:blipFill>
        <p:spPr>
          <a:xfrm flipH="1">
            <a:off x="5265892" y="3329698"/>
            <a:ext cx="3144270" cy="2108212"/>
          </a:xfrm>
          <a:prstGeom prst="rect">
            <a:avLst/>
          </a:prstGeom>
        </p:spPr>
      </p:pic>
      <p:pic>
        <p:nvPicPr>
          <p:cNvPr id="8" name="Afbeelding 7" descr="Afbeelding met groente, prei, Stengelui, sjalot&#10;&#10;Automatisch gegenereerde beschrijving">
            <a:extLst>
              <a:ext uri="{FF2B5EF4-FFF2-40B4-BE49-F238E27FC236}">
                <a16:creationId xmlns:a16="http://schemas.microsoft.com/office/drawing/2014/main" id="{D85E039D-EFAD-6C4A-BD1A-4287EEAC0BD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8" r="-2" b="2996"/>
          <a:stretch/>
        </p:blipFill>
        <p:spPr>
          <a:xfrm flipH="1">
            <a:off x="8653819" y="3329367"/>
            <a:ext cx="1890047" cy="2108212"/>
          </a:xfrm>
          <a:prstGeom prst="rect">
            <a:avLst/>
          </a:prstGeom>
        </p:spPr>
      </p:pic>
      <p:sp>
        <p:nvSpPr>
          <p:cNvPr id="15" name="Tekstvak 14">
            <a:hlinkClick r:id="rId8"/>
            <a:extLst>
              <a:ext uri="{FF2B5EF4-FFF2-40B4-BE49-F238E27FC236}">
                <a16:creationId xmlns:a16="http://schemas.microsoft.com/office/drawing/2014/main" id="{DFE73BAC-7503-0A57-8C8F-4EC31C30E4D2}"/>
              </a:ext>
            </a:extLst>
          </p:cNvPr>
          <p:cNvSpPr txBox="1"/>
          <p:nvPr/>
        </p:nvSpPr>
        <p:spPr>
          <a:xfrm>
            <a:off x="9416681" y="2747252"/>
            <a:ext cx="1127183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Filmpje!</a:t>
            </a:r>
          </a:p>
        </p:txBody>
      </p:sp>
    </p:spTree>
    <p:extLst>
      <p:ext uri="{BB962C8B-B14F-4D97-AF65-F5344CB8AC3E}">
        <p14:creationId xmlns:p14="http://schemas.microsoft.com/office/powerpoint/2010/main" val="539559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buitenshuis, groente, plant&#10;&#10;Automatisch gegenereerde beschrijving">
            <a:extLst>
              <a:ext uri="{FF2B5EF4-FFF2-40B4-BE49-F238E27FC236}">
                <a16:creationId xmlns:a16="http://schemas.microsoft.com/office/drawing/2014/main" id="{A61F2768-CEBA-03D8-D1B3-206F29F33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211" y="455694"/>
            <a:ext cx="2697689" cy="1757586"/>
          </a:xfrm>
          <a:prstGeom prst="rect">
            <a:avLst/>
          </a:prstGeom>
        </p:spPr>
      </p:pic>
      <p:pic>
        <p:nvPicPr>
          <p:cNvPr id="5" name="Afbeelding 4" descr="Afbeelding met gereedschap, wapen, handgereedschap, Koud wapen&#10;&#10;Automatisch gegenereerde beschrijving">
            <a:extLst>
              <a:ext uri="{FF2B5EF4-FFF2-40B4-BE49-F238E27FC236}">
                <a16:creationId xmlns:a16="http://schemas.microsoft.com/office/drawing/2014/main" id="{BA0DD72C-2D51-C352-1EBB-26F372A387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53688" y="3097548"/>
            <a:ext cx="1757586" cy="290910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7" name="Afbeelding 6" descr="Afbeelding met groente, persoon, voedsel, overdekt&#10;&#10;Automatisch gegenereerde beschrijving">
            <a:extLst>
              <a:ext uri="{FF2B5EF4-FFF2-40B4-BE49-F238E27FC236}">
                <a16:creationId xmlns:a16="http://schemas.microsoft.com/office/drawing/2014/main" id="{F896FD09-64ED-606E-8F49-92CD901BF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27" y="468277"/>
            <a:ext cx="2495144" cy="1757586"/>
          </a:xfrm>
          <a:prstGeom prst="rect">
            <a:avLst/>
          </a:prstGeom>
        </p:spPr>
      </p:pic>
      <p:pic>
        <p:nvPicPr>
          <p:cNvPr id="9" name="Afbeelding 8" descr="Afbeelding met buitenshuis, plant, gras, hemel&#10;&#10;Automatisch gegenereerde beschrijving">
            <a:extLst>
              <a:ext uri="{FF2B5EF4-FFF2-40B4-BE49-F238E27FC236}">
                <a16:creationId xmlns:a16="http://schemas.microsoft.com/office/drawing/2014/main" id="{52A4A6C1-C0C2-5D10-FDFA-9E855EBB587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07"/>
          <a:stretch/>
        </p:blipFill>
        <p:spPr>
          <a:xfrm>
            <a:off x="9204490" y="455694"/>
            <a:ext cx="2618198" cy="1757586"/>
          </a:xfrm>
          <a:prstGeom prst="rect">
            <a:avLst/>
          </a:prstGeom>
        </p:spPr>
      </p:pic>
      <p:pic>
        <p:nvPicPr>
          <p:cNvPr id="11" name="Afbeelding 10" descr="Afbeelding met buitenshuis, landbouw, hemel, oogst&#10;&#10;Automatisch gegenereerde beschrijving">
            <a:extLst>
              <a:ext uri="{FF2B5EF4-FFF2-40B4-BE49-F238E27FC236}">
                <a16:creationId xmlns:a16="http://schemas.microsoft.com/office/drawing/2014/main" id="{C980FB2F-2462-15FB-A85B-C1BA054B0CE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457" y="455694"/>
            <a:ext cx="2637408" cy="1757586"/>
          </a:xfrm>
          <a:prstGeom prst="rect">
            <a:avLst/>
          </a:prstGeom>
        </p:spPr>
      </p:pic>
      <p:pic>
        <p:nvPicPr>
          <p:cNvPr id="13" name="Afbeelding 12" descr="Afbeelding met buitenshuis, hemel, wolk, boom&#10;&#10;Automatisch gegenereerde beschrijving">
            <a:extLst>
              <a:ext uri="{FF2B5EF4-FFF2-40B4-BE49-F238E27FC236}">
                <a16:creationId xmlns:a16="http://schemas.microsoft.com/office/drawing/2014/main" id="{FFC8B53A-C14D-A9ED-E78C-F955DC39C0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491" y="3673309"/>
            <a:ext cx="2636380" cy="1757586"/>
          </a:xfrm>
          <a:prstGeom prst="rect">
            <a:avLst/>
          </a:prstGeom>
        </p:spPr>
      </p:pic>
      <p:pic>
        <p:nvPicPr>
          <p:cNvPr id="15" name="Afbeelding 14" descr="Afbeelding met persoon, overdekt, keyboard&#10;&#10;Automatisch gegenereerde beschrijving">
            <a:extLst>
              <a:ext uri="{FF2B5EF4-FFF2-40B4-BE49-F238E27FC236}">
                <a16:creationId xmlns:a16="http://schemas.microsoft.com/office/drawing/2014/main" id="{4DE7C694-F156-BFC0-BAC2-F05A8C700F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447" y="3673309"/>
            <a:ext cx="2636379" cy="1757586"/>
          </a:xfrm>
          <a:prstGeom prst="rect">
            <a:avLst/>
          </a:prstGeom>
        </p:spPr>
      </p:pic>
      <p:pic>
        <p:nvPicPr>
          <p:cNvPr id="17" name="Afbeelding 16" descr="Afbeelding met tekst, doos, overdekt, houten&#10;&#10;Automatisch gegenereerde beschrijving">
            <a:extLst>
              <a:ext uri="{FF2B5EF4-FFF2-40B4-BE49-F238E27FC236}">
                <a16:creationId xmlns:a16="http://schemas.microsoft.com/office/drawing/2014/main" id="{6003A590-4221-3927-6164-8E7CB8334C1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59"/>
          <a:stretch/>
        </p:blipFill>
        <p:spPr>
          <a:xfrm>
            <a:off x="425398" y="3673309"/>
            <a:ext cx="2807160" cy="1757586"/>
          </a:xfrm>
          <a:prstGeom prst="rect">
            <a:avLst/>
          </a:prstGeom>
        </p:spPr>
      </p:pic>
      <p:pic>
        <p:nvPicPr>
          <p:cNvPr id="18" name="Afbeelding 17" descr="Afbeelding met groente, persoon, voedsel, overdekt&#10;&#10;Automatisch gegenereerde beschrijving">
            <a:extLst>
              <a:ext uri="{FF2B5EF4-FFF2-40B4-BE49-F238E27FC236}">
                <a16:creationId xmlns:a16="http://schemas.microsoft.com/office/drawing/2014/main" id="{5EAD2AB6-394F-3BC8-FFA6-15F3DED33A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-99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27" y="455694"/>
            <a:ext cx="2495144" cy="1757586"/>
          </a:xfrm>
          <a:prstGeom prst="rect">
            <a:avLst/>
          </a:prstGeom>
        </p:spPr>
      </p:pic>
      <p:pic>
        <p:nvPicPr>
          <p:cNvPr id="19" name="Afbeelding 18" descr="Afbeelding met buitenshuis, groente, plant&#10;&#10;Automatisch gegenereerde beschrijving">
            <a:extLst>
              <a:ext uri="{FF2B5EF4-FFF2-40B4-BE49-F238E27FC236}">
                <a16:creationId xmlns:a16="http://schemas.microsoft.com/office/drawing/2014/main" id="{4C937758-2F5B-86D4-9323-67DCAF59AB9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619" y="455694"/>
            <a:ext cx="2697689" cy="1757586"/>
          </a:xfrm>
          <a:prstGeom prst="rect">
            <a:avLst/>
          </a:prstGeom>
        </p:spPr>
      </p:pic>
      <p:pic>
        <p:nvPicPr>
          <p:cNvPr id="20" name="Afbeelding 19" descr="Afbeelding met buitenshuis, landbouw, hemel, oogst&#10;&#10;Automatisch gegenereerde beschrijving">
            <a:extLst>
              <a:ext uri="{FF2B5EF4-FFF2-40B4-BE49-F238E27FC236}">
                <a16:creationId xmlns:a16="http://schemas.microsoft.com/office/drawing/2014/main" id="{4D74E961-4974-908D-8146-5E8E831E278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078" y="455694"/>
            <a:ext cx="2637408" cy="1757586"/>
          </a:xfrm>
          <a:prstGeom prst="rect">
            <a:avLst/>
          </a:prstGeom>
        </p:spPr>
      </p:pic>
      <p:pic>
        <p:nvPicPr>
          <p:cNvPr id="21" name="Afbeelding 20" descr="Afbeelding met buitenshuis, plant, gras, hemel&#10;&#10;Automatisch gegenereerde beschrijving">
            <a:extLst>
              <a:ext uri="{FF2B5EF4-FFF2-40B4-BE49-F238E27FC236}">
                <a16:creationId xmlns:a16="http://schemas.microsoft.com/office/drawing/2014/main" id="{AFDC23BE-A3D8-E5C2-6D0C-F33095B9374E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6207"/>
          <a:stretch/>
        </p:blipFill>
        <p:spPr>
          <a:xfrm>
            <a:off x="9223111" y="455694"/>
            <a:ext cx="2618198" cy="1757586"/>
          </a:xfrm>
          <a:prstGeom prst="rect">
            <a:avLst/>
          </a:prstGeom>
        </p:spPr>
      </p:pic>
      <p:pic>
        <p:nvPicPr>
          <p:cNvPr id="22" name="Afbeelding 21" descr="Afbeelding met buitenshuis, hemel, wolk, boom&#10;&#10;Automatisch gegenereerde beschrijving">
            <a:extLst>
              <a:ext uri="{FF2B5EF4-FFF2-40B4-BE49-F238E27FC236}">
                <a16:creationId xmlns:a16="http://schemas.microsoft.com/office/drawing/2014/main" id="{4D17BAF2-A914-B6D3-9A7C-25C56E1A768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112" y="3673309"/>
            <a:ext cx="2636380" cy="1757586"/>
          </a:xfrm>
          <a:prstGeom prst="rect">
            <a:avLst/>
          </a:prstGeom>
        </p:spPr>
      </p:pic>
      <p:pic>
        <p:nvPicPr>
          <p:cNvPr id="23" name="Afbeelding 22" descr="Afbeelding met gereedschap, wapen, handgereedschap, Koud wapen&#10;&#10;Automatisch gegenereerde beschrijving">
            <a:extLst>
              <a:ext uri="{FF2B5EF4-FFF2-40B4-BE49-F238E27FC236}">
                <a16:creationId xmlns:a16="http://schemas.microsoft.com/office/drawing/2014/main" id="{F07DBF99-4F54-791A-D5F5-7164E520D5F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45365" y="3090704"/>
            <a:ext cx="1757586" cy="290910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4" name="Afbeelding 23" descr="Afbeelding met persoon, overdekt, keyboard&#10;&#10;Automatisch gegenereerde beschrijving">
            <a:extLst>
              <a:ext uri="{FF2B5EF4-FFF2-40B4-BE49-F238E27FC236}">
                <a16:creationId xmlns:a16="http://schemas.microsoft.com/office/drawing/2014/main" id="{5373579D-BE4C-C0BC-F9C2-B79C2661E4D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088" y="3673309"/>
            <a:ext cx="2636379" cy="1757586"/>
          </a:xfrm>
          <a:prstGeom prst="rect">
            <a:avLst/>
          </a:prstGeom>
        </p:spPr>
      </p:pic>
      <p:pic>
        <p:nvPicPr>
          <p:cNvPr id="25" name="Afbeelding 24" descr="Afbeelding met tekst, doos, overdekt, houten&#10;&#10;Automatisch gegenereerde beschrijving">
            <a:extLst>
              <a:ext uri="{FF2B5EF4-FFF2-40B4-BE49-F238E27FC236}">
                <a16:creationId xmlns:a16="http://schemas.microsoft.com/office/drawing/2014/main" id="{FFAB95C6-ACB9-9850-9F12-0448F0ACDFF8}"/>
              </a:ext>
            </a:extLst>
          </p:cNvPr>
          <p:cNvPicPr>
            <a:picLocks noChangeAspect="1"/>
          </p:cNvPicPr>
          <p:nvPr/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harpenSoften amount="-10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159"/>
          <a:stretch/>
        </p:blipFill>
        <p:spPr>
          <a:xfrm>
            <a:off x="413025" y="3673309"/>
            <a:ext cx="2807160" cy="1757586"/>
          </a:xfrm>
          <a:prstGeom prst="rect">
            <a:avLst/>
          </a:prstGeom>
        </p:spPr>
      </p:pic>
      <p:sp>
        <p:nvSpPr>
          <p:cNvPr id="26" name="Tekstvak 25">
            <a:extLst>
              <a:ext uri="{FF2B5EF4-FFF2-40B4-BE49-F238E27FC236}">
                <a16:creationId xmlns:a16="http://schemas.microsoft.com/office/drawing/2014/main" id="{9902B4B4-8E89-0B2F-AD02-62D159B1817F}"/>
              </a:ext>
            </a:extLst>
          </p:cNvPr>
          <p:cNvSpPr txBox="1"/>
          <p:nvPr/>
        </p:nvSpPr>
        <p:spPr>
          <a:xfrm>
            <a:off x="1076316" y="2266239"/>
            <a:ext cx="991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zaad</a:t>
            </a: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7465D688-A349-62DF-14DD-49C6A2EFBFFC}"/>
              </a:ext>
            </a:extLst>
          </p:cNvPr>
          <p:cNvSpPr txBox="1"/>
          <p:nvPr/>
        </p:nvSpPr>
        <p:spPr>
          <a:xfrm>
            <a:off x="4009480" y="2266239"/>
            <a:ext cx="991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plant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39E0C05A-5C5C-6B2F-88E1-648FD546D09D}"/>
              </a:ext>
            </a:extLst>
          </p:cNvPr>
          <p:cNvSpPr txBox="1"/>
          <p:nvPr/>
        </p:nvSpPr>
        <p:spPr>
          <a:xfrm>
            <a:off x="7034113" y="2266239"/>
            <a:ext cx="991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bedden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FB14D069-FED6-FE8C-2F7D-A4A2ED0A80ED}"/>
              </a:ext>
            </a:extLst>
          </p:cNvPr>
          <p:cNvSpPr txBox="1"/>
          <p:nvPr/>
        </p:nvSpPr>
        <p:spPr>
          <a:xfrm>
            <a:off x="10037688" y="2266239"/>
            <a:ext cx="991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folie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B37C9F7C-1192-F5DE-AFAA-FD8A9CEB25A8}"/>
              </a:ext>
            </a:extLst>
          </p:cNvPr>
          <p:cNvSpPr txBox="1"/>
          <p:nvPr/>
        </p:nvSpPr>
        <p:spPr>
          <a:xfrm>
            <a:off x="10065619" y="5476881"/>
            <a:ext cx="991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oogsten</a:t>
            </a:r>
          </a:p>
        </p:txBody>
      </p:sp>
      <p:sp>
        <p:nvSpPr>
          <p:cNvPr id="31" name="Tekstvak 30">
            <a:extLst>
              <a:ext uri="{FF2B5EF4-FFF2-40B4-BE49-F238E27FC236}">
                <a16:creationId xmlns:a16="http://schemas.microsoft.com/office/drawing/2014/main" id="{14AFCDF0-2EB9-5ADA-F633-4DD24B564E8D}"/>
              </a:ext>
            </a:extLst>
          </p:cNvPr>
          <p:cNvSpPr txBox="1"/>
          <p:nvPr/>
        </p:nvSpPr>
        <p:spPr>
          <a:xfrm>
            <a:off x="6952691" y="5476881"/>
            <a:ext cx="1415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asperge-mes</a:t>
            </a: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D47DD51F-52F9-9F04-0B8E-BB97972D468B}"/>
              </a:ext>
            </a:extLst>
          </p:cNvPr>
          <p:cNvSpPr txBox="1"/>
          <p:nvPr/>
        </p:nvSpPr>
        <p:spPr>
          <a:xfrm>
            <a:off x="4135443" y="5476881"/>
            <a:ext cx="991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sorteren</a:t>
            </a:r>
          </a:p>
        </p:txBody>
      </p:sp>
      <p:sp>
        <p:nvSpPr>
          <p:cNvPr id="33" name="Tekstvak 32">
            <a:extLst>
              <a:ext uri="{FF2B5EF4-FFF2-40B4-BE49-F238E27FC236}">
                <a16:creationId xmlns:a16="http://schemas.microsoft.com/office/drawing/2014/main" id="{895480AC-34EC-9AA3-0E19-37AE97F81408}"/>
              </a:ext>
            </a:extLst>
          </p:cNvPr>
          <p:cNvSpPr txBox="1"/>
          <p:nvPr/>
        </p:nvSpPr>
        <p:spPr>
          <a:xfrm>
            <a:off x="1293253" y="5476881"/>
            <a:ext cx="991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winkel</a:t>
            </a:r>
          </a:p>
        </p:txBody>
      </p:sp>
      <p:sp>
        <p:nvSpPr>
          <p:cNvPr id="34" name="Pijl: rechts 33">
            <a:extLst>
              <a:ext uri="{FF2B5EF4-FFF2-40B4-BE49-F238E27FC236}">
                <a16:creationId xmlns:a16="http://schemas.microsoft.com/office/drawing/2014/main" id="{574F2402-1C31-0E03-46FD-1361382494DE}"/>
              </a:ext>
            </a:extLst>
          </p:cNvPr>
          <p:cNvSpPr/>
          <p:nvPr/>
        </p:nvSpPr>
        <p:spPr>
          <a:xfrm>
            <a:off x="2932471" y="2386897"/>
            <a:ext cx="152194" cy="5987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5" name="Pijl: rechts 34">
            <a:extLst>
              <a:ext uri="{FF2B5EF4-FFF2-40B4-BE49-F238E27FC236}">
                <a16:creationId xmlns:a16="http://schemas.microsoft.com/office/drawing/2014/main" id="{302268E8-CCB8-5DB1-D7D5-04B2BA4139F6}"/>
              </a:ext>
            </a:extLst>
          </p:cNvPr>
          <p:cNvSpPr/>
          <p:nvPr/>
        </p:nvSpPr>
        <p:spPr>
          <a:xfrm>
            <a:off x="5940134" y="2386897"/>
            <a:ext cx="152194" cy="5987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Pijl: rechts 35">
            <a:extLst>
              <a:ext uri="{FF2B5EF4-FFF2-40B4-BE49-F238E27FC236}">
                <a16:creationId xmlns:a16="http://schemas.microsoft.com/office/drawing/2014/main" id="{CC54ED2B-2423-72B7-A3E7-FA4B45587CA4}"/>
              </a:ext>
            </a:extLst>
          </p:cNvPr>
          <p:cNvSpPr/>
          <p:nvPr/>
        </p:nvSpPr>
        <p:spPr>
          <a:xfrm>
            <a:off x="8987468" y="2386897"/>
            <a:ext cx="152194" cy="5987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Pijl: omlaag 36">
            <a:extLst>
              <a:ext uri="{FF2B5EF4-FFF2-40B4-BE49-F238E27FC236}">
                <a16:creationId xmlns:a16="http://schemas.microsoft.com/office/drawing/2014/main" id="{6B4DF5E6-D147-DB4C-90BE-1A3CFE68EE89}"/>
              </a:ext>
            </a:extLst>
          </p:cNvPr>
          <p:cNvSpPr/>
          <p:nvPr/>
        </p:nvSpPr>
        <p:spPr>
          <a:xfrm>
            <a:off x="11759184" y="2730076"/>
            <a:ext cx="62500" cy="453343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Pijl: links 37">
            <a:extLst>
              <a:ext uri="{FF2B5EF4-FFF2-40B4-BE49-F238E27FC236}">
                <a16:creationId xmlns:a16="http://schemas.microsoft.com/office/drawing/2014/main" id="{F176681A-F57E-6D8E-0604-78DC5C4B9211}"/>
              </a:ext>
            </a:extLst>
          </p:cNvPr>
          <p:cNvSpPr/>
          <p:nvPr/>
        </p:nvSpPr>
        <p:spPr>
          <a:xfrm>
            <a:off x="9066177" y="5597539"/>
            <a:ext cx="153235" cy="59875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Pijl: links 38">
            <a:extLst>
              <a:ext uri="{FF2B5EF4-FFF2-40B4-BE49-F238E27FC236}">
                <a16:creationId xmlns:a16="http://schemas.microsoft.com/office/drawing/2014/main" id="{D8277C4F-D523-B2A0-FE60-12EC3E6CAA5C}"/>
              </a:ext>
            </a:extLst>
          </p:cNvPr>
          <p:cNvSpPr/>
          <p:nvPr/>
        </p:nvSpPr>
        <p:spPr>
          <a:xfrm>
            <a:off x="5962983" y="5597539"/>
            <a:ext cx="153235" cy="59875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Pijl: links 39">
            <a:extLst>
              <a:ext uri="{FF2B5EF4-FFF2-40B4-BE49-F238E27FC236}">
                <a16:creationId xmlns:a16="http://schemas.microsoft.com/office/drawing/2014/main" id="{D99166D6-3F45-B667-D0F3-C968D0B580EF}"/>
              </a:ext>
            </a:extLst>
          </p:cNvPr>
          <p:cNvSpPr/>
          <p:nvPr/>
        </p:nvSpPr>
        <p:spPr>
          <a:xfrm>
            <a:off x="3133247" y="5597539"/>
            <a:ext cx="153235" cy="59875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456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BA6B347E-266C-10E9-40ED-0372579762AE}"/>
              </a:ext>
            </a:extLst>
          </p:cNvPr>
          <p:cNvSpPr txBox="1"/>
          <p:nvPr/>
        </p:nvSpPr>
        <p:spPr>
          <a:xfrm>
            <a:off x="1684666" y="1459345"/>
            <a:ext cx="3734014" cy="242362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dirty="0" err="1">
                <a:latin typeface="+mj-lt"/>
                <a:ea typeface="+mj-ea"/>
                <a:cs typeface="+mj-cs"/>
              </a:rPr>
              <a:t>Sorteren</a:t>
            </a:r>
            <a:r>
              <a:rPr lang="en-US" sz="5400" dirty="0">
                <a:latin typeface="+mj-lt"/>
                <a:ea typeface="+mj-ea"/>
                <a:cs typeface="+mj-cs"/>
              </a:rPr>
              <a:t> met machines</a:t>
            </a:r>
          </a:p>
        </p:txBody>
      </p:sp>
      <p:sp>
        <p:nvSpPr>
          <p:cNvPr id="5" name="Tekstvak 4">
            <a:hlinkClick r:id="rId2"/>
            <a:extLst>
              <a:ext uri="{FF2B5EF4-FFF2-40B4-BE49-F238E27FC236}">
                <a16:creationId xmlns:a16="http://schemas.microsoft.com/office/drawing/2014/main" id="{0F6252F3-996B-ABAE-ABCD-0D7E6963DE6D}"/>
              </a:ext>
            </a:extLst>
          </p:cNvPr>
          <p:cNvSpPr txBox="1"/>
          <p:nvPr/>
        </p:nvSpPr>
        <p:spPr>
          <a:xfrm>
            <a:off x="1850920" y="4216723"/>
            <a:ext cx="1127183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Filmpje!</a:t>
            </a:r>
          </a:p>
        </p:txBody>
      </p:sp>
      <p:pic>
        <p:nvPicPr>
          <p:cNvPr id="7" name="Afbeelding 6" descr="Afbeelding met fruit, voedsel, Natuurlijke voeding, Lokale gerechten&#10;&#10;Automatisch gegenereerde beschrijving">
            <a:extLst>
              <a:ext uri="{FF2B5EF4-FFF2-40B4-BE49-F238E27FC236}">
                <a16:creationId xmlns:a16="http://schemas.microsoft.com/office/drawing/2014/main" id="{8221C4F2-5595-C791-3488-4B38A11887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179" y="397162"/>
            <a:ext cx="3938155" cy="5250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535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speelgoed, Bouwspeelset, Speelgoedblok, Schaalmodel&#10;&#10;Automatisch gegenereerde beschrijving">
            <a:extLst>
              <a:ext uri="{FF2B5EF4-FFF2-40B4-BE49-F238E27FC236}">
                <a16:creationId xmlns:a16="http://schemas.microsoft.com/office/drawing/2014/main" id="{030AAEA6-7944-9FDB-6446-0C673B23B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788" y="1795795"/>
            <a:ext cx="5806949" cy="3266409"/>
          </a:xfrm>
          <a:prstGeom prst="rect">
            <a:avLst/>
          </a:prstGeom>
        </p:spPr>
      </p:pic>
      <p:sp>
        <p:nvSpPr>
          <p:cNvPr id="6" name="Tekstvak 5">
            <a:hlinkClick r:id="rId3"/>
            <a:extLst>
              <a:ext uri="{FF2B5EF4-FFF2-40B4-BE49-F238E27FC236}">
                <a16:creationId xmlns:a16="http://schemas.microsoft.com/office/drawing/2014/main" id="{CABDCC0E-0FDE-36CF-461A-C3DD6B387220}"/>
              </a:ext>
            </a:extLst>
          </p:cNvPr>
          <p:cNvSpPr txBox="1"/>
          <p:nvPr/>
        </p:nvSpPr>
        <p:spPr>
          <a:xfrm>
            <a:off x="8354590" y="4202361"/>
            <a:ext cx="1634795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filmpje</a:t>
            </a:r>
          </a:p>
        </p:txBody>
      </p:sp>
      <p:pic>
        <p:nvPicPr>
          <p:cNvPr id="8" name="Afbeelding 7" descr="Afbeelding met elektronica, Camera's en lenzen, camera, projector&#10;&#10;Automatisch gegenereerde beschrijving">
            <a:extLst>
              <a:ext uri="{FF2B5EF4-FFF2-40B4-BE49-F238E27FC236}">
                <a16:creationId xmlns:a16="http://schemas.microsoft.com/office/drawing/2014/main" id="{A772A3EF-B528-870C-2159-F083050E2B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590" y="1795795"/>
            <a:ext cx="1640622" cy="1068175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90791A23-0888-773F-5CA0-F64609534CFC}"/>
              </a:ext>
            </a:extLst>
          </p:cNvPr>
          <p:cNvSpPr txBox="1"/>
          <p:nvPr/>
        </p:nvSpPr>
        <p:spPr>
          <a:xfrm>
            <a:off x="4786312" y="528479"/>
            <a:ext cx="2619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En nu jullie!</a:t>
            </a:r>
          </a:p>
        </p:txBody>
      </p:sp>
      <p:sp>
        <p:nvSpPr>
          <p:cNvPr id="2" name="Tekstvak 1">
            <a:hlinkClick r:id="rId5"/>
            <a:extLst>
              <a:ext uri="{FF2B5EF4-FFF2-40B4-BE49-F238E27FC236}">
                <a16:creationId xmlns:a16="http://schemas.microsoft.com/office/drawing/2014/main" id="{A82AE482-378D-33E8-0C1A-2094F9103F63}"/>
              </a:ext>
            </a:extLst>
          </p:cNvPr>
          <p:cNvSpPr txBox="1"/>
          <p:nvPr/>
        </p:nvSpPr>
        <p:spPr>
          <a:xfrm>
            <a:off x="8354588" y="4692872"/>
            <a:ext cx="1634797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bouwinstructie</a:t>
            </a:r>
          </a:p>
        </p:txBody>
      </p:sp>
    </p:spTree>
    <p:extLst>
      <p:ext uri="{BB962C8B-B14F-4D97-AF65-F5344CB8AC3E}">
        <p14:creationId xmlns:p14="http://schemas.microsoft.com/office/powerpoint/2010/main" val="225530209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Microsoft Office PowerPoint</Application>
  <PresentationFormat>Breedbeeld</PresentationFormat>
  <Paragraphs>72</Paragraphs>
  <Slides>28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28</vt:i4>
      </vt:variant>
    </vt:vector>
  </HeadingPairs>
  <TitlesOfParts>
    <vt:vector size="32" baseType="lpstr">
      <vt:lpstr>Arial</vt:lpstr>
      <vt:lpstr>Calibri</vt:lpstr>
      <vt:lpstr>Calibri Light</vt:lpstr>
      <vt:lpstr>Kantoorthema</vt:lpstr>
      <vt:lpstr>Sorteren maar!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Einde!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Sorteren maar!</dc:title>
  <dc:creator>Liesbeth Mol</dc:creator>
  <cp:lastModifiedBy>Liesbeth Mol</cp:lastModifiedBy>
  <cp:revision>2</cp:revision>
  <dcterms:created xsi:type="dcterms:W3CDTF">2023-06-26T07:14:24Z</dcterms:created>
  <dcterms:modified xsi:type="dcterms:W3CDTF">2023-10-01T14:22:23Z</dcterms:modified>
</cp:coreProperties>
</file>