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83" r:id="rId3"/>
    <p:sldId id="284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2" r:id="rId12"/>
    <p:sldId id="266" r:id="rId13"/>
    <p:sldId id="267" r:id="rId14"/>
    <p:sldId id="270" r:id="rId15"/>
    <p:sldId id="268" r:id="rId16"/>
    <p:sldId id="271" r:id="rId17"/>
    <p:sldId id="272" r:id="rId18"/>
    <p:sldId id="273" r:id="rId19"/>
    <p:sldId id="29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69" r:id="rId2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31656"/>
    <a:srgbClr val="FDDE00"/>
    <a:srgbClr val="FFDE00"/>
    <a:srgbClr val="EA9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28201C-4445-493E-8969-82A2B5079EFA}" v="2" dt="2023-10-01T13:53:34.8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523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beth Mol" userId="882d08f6ccbf8986" providerId="LiveId" clId="{DC28201C-4445-493E-8969-82A2B5079EFA}"/>
    <pc:docChg chg="modSld">
      <pc:chgData name="Liesbeth Mol" userId="882d08f6ccbf8986" providerId="LiveId" clId="{DC28201C-4445-493E-8969-82A2B5079EFA}" dt="2023-10-01T13:53:34.869" v="7"/>
      <pc:docMkLst>
        <pc:docMk/>
      </pc:docMkLst>
      <pc:sldChg chg="modSp mod">
        <pc:chgData name="Liesbeth Mol" userId="882d08f6ccbf8986" providerId="LiveId" clId="{DC28201C-4445-493E-8969-82A2B5079EFA}" dt="2023-10-01T13:46:29.839" v="5" actId="1076"/>
        <pc:sldMkLst>
          <pc:docMk/>
          <pc:sldMk cId="3171258454" sldId="285"/>
        </pc:sldMkLst>
        <pc:picChg chg="mod">
          <ac:chgData name="Liesbeth Mol" userId="882d08f6ccbf8986" providerId="LiveId" clId="{DC28201C-4445-493E-8969-82A2B5079EFA}" dt="2023-10-01T13:46:18.916" v="3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DC28201C-4445-493E-8969-82A2B5079EFA}" dt="2023-10-01T13:46:29.839" v="5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DC28201C-4445-493E-8969-82A2B5079EFA}" dt="2023-10-01T13:46:24.887" v="4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DC28201C-4445-493E-8969-82A2B5079EFA}" dt="2023-10-01T13:46:15.127" v="2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modSp">
        <pc:chgData name="Liesbeth Mol" userId="882d08f6ccbf8986" providerId="LiveId" clId="{DC28201C-4445-493E-8969-82A2B5079EFA}" dt="2023-10-01T13:53:34.869" v="7"/>
        <pc:sldMkLst>
          <pc:docMk/>
          <pc:sldMk cId="552629940" sldId="292"/>
        </pc:sldMkLst>
        <pc:spChg chg="mod">
          <ac:chgData name="Liesbeth Mol" userId="882d08f6ccbf8986" providerId="LiveId" clId="{DC28201C-4445-493E-8969-82A2B5079EFA}" dt="2023-10-01T13:53:34.869" v="7"/>
          <ac:spMkLst>
            <pc:docMk/>
            <pc:sldMk cId="552629940" sldId="292"/>
            <ac:spMk id="3" creationId="{9D0B147D-ABB3-66FB-DBF6-07F670EDD70E}"/>
          </ac:spMkLst>
        </pc:spChg>
      </pc:sldChg>
    </pc:docChg>
  </pc:docChgLst>
  <pc:docChgLst>
    <pc:chgData name="Liesbeth Mol" userId="882d08f6ccbf8986" providerId="LiveId" clId="{1CAE5A65-A448-484A-A063-1B9B00C8261F}"/>
    <pc:docChg chg="undo custSel addSld delSld modSld sldOrd">
      <pc:chgData name="Liesbeth Mol" userId="882d08f6ccbf8986" providerId="LiveId" clId="{1CAE5A65-A448-484A-A063-1B9B00C8261F}" dt="2023-06-29T18:12:13.474" v="1730" actId="14100"/>
      <pc:docMkLst>
        <pc:docMk/>
      </pc:docMkLst>
      <pc:sldChg chg="addSp delSp modSp mod">
        <pc:chgData name="Liesbeth Mol" userId="882d08f6ccbf8986" providerId="LiveId" clId="{1CAE5A65-A448-484A-A063-1B9B00C8261F}" dt="2023-06-29T17:54:20.940" v="1719" actId="478"/>
        <pc:sldMkLst>
          <pc:docMk/>
          <pc:sldMk cId="3195978473" sldId="256"/>
        </pc:sldMkLst>
        <pc:spChg chg="mod">
          <ac:chgData name="Liesbeth Mol" userId="882d08f6ccbf8986" providerId="LiveId" clId="{1CAE5A65-A448-484A-A063-1B9B00C8261F}" dt="2023-06-26T13:21:05.099" v="8" actId="20577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2" creationId="{9B7AD9F6-8CE7-4299-8FC6-328F4DCD3FF9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4" creationId="{F49775AF-8896-43EE-92C6-83497D6DC56F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9" creationId="{9B7AD9F6-8CE7-4299-8FC6-328F4DCD3FF9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31" creationId="{F49775AF-8896-43EE-92C6-83497D6DC56F}"/>
          </ac:spMkLst>
        </pc:spChg>
        <pc:picChg chg="add mod">
          <ac:chgData name="Liesbeth Mol" userId="882d08f6ccbf8986" providerId="LiveId" clId="{1CAE5A65-A448-484A-A063-1B9B00C8261F}" dt="2023-06-26T13:22:33.118" v="14" actId="26606"/>
          <ac:picMkLst>
            <pc:docMk/>
            <pc:sldMk cId="3195978473" sldId="256"/>
            <ac:picMk id="4" creationId="{92E091A8-6250-68C1-FA43-926C7935C432}"/>
          </ac:picMkLst>
        </pc:picChg>
        <pc:picChg chg="del">
          <ac:chgData name="Liesbeth Mol" userId="882d08f6ccbf8986" providerId="LiveId" clId="{1CAE5A65-A448-484A-A063-1B9B00C8261F}" dt="2023-06-26T13:22:14.390" v="10" actId="478"/>
          <ac:picMkLst>
            <pc:docMk/>
            <pc:sldMk cId="3195978473" sldId="256"/>
            <ac:picMk id="9" creationId="{6D91795E-9624-4FD1-AA6C-0CDC7E32BFC7}"/>
          </ac:picMkLst>
        </pc:picChg>
        <pc:picChg chg="add del ord">
          <ac:chgData name="Liesbeth Mol" userId="882d08f6ccbf8986" providerId="LiveId" clId="{1CAE5A65-A448-484A-A063-1B9B00C8261F}" dt="2023-06-29T17:54:20.940" v="1719" actId="478"/>
          <ac:picMkLst>
            <pc:docMk/>
            <pc:sldMk cId="3195978473" sldId="256"/>
            <ac:picMk id="11" creationId="{671D9D89-F92C-E2C7-4AF3-C13B49606049}"/>
          </ac:picMkLst>
        </pc:picChg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982634663" sldId="257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458988804" sldId="258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579409662" sldId="259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800574589" sldId="260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539559515" sldId="261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804561947" sldId="262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514702275" sldId="263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255302090" sldId="264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475314879" sldId="265"/>
        </pc:sldMkLst>
      </pc:sldChg>
      <pc:sldChg chg="addSp delSp modSp mod">
        <pc:chgData name="Liesbeth Mol" userId="882d08f6ccbf8986" providerId="LiveId" clId="{1CAE5A65-A448-484A-A063-1B9B00C8261F}" dt="2023-06-29T17:52:00.912" v="1700" actId="1076"/>
        <pc:sldMkLst>
          <pc:docMk/>
          <pc:sldMk cId="3677822617" sldId="267"/>
        </pc:sldMkLst>
        <pc:spChg chg="mod">
          <ac:chgData name="Liesbeth Mol" userId="882d08f6ccbf8986" providerId="LiveId" clId="{1CAE5A65-A448-484A-A063-1B9B00C8261F}" dt="2023-06-29T15:54:04.052" v="986" actId="113"/>
          <ac:spMkLst>
            <pc:docMk/>
            <pc:sldMk cId="3677822617" sldId="26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1:52.798" v="1699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5:55:10.754" v="995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2:00.912" v="1700" actId="1076"/>
          <ac:spMkLst>
            <pc:docMk/>
            <pc:sldMk cId="3677822617" sldId="267"/>
            <ac:spMk id="7" creationId="{52F3F5CA-8B08-AC07-20D3-455448404F84}"/>
          </ac:spMkLst>
        </pc:spChg>
        <pc:picChg chg="del">
          <ac:chgData name="Liesbeth Mol" userId="882d08f6ccbf8986" providerId="LiveId" clId="{1CAE5A65-A448-484A-A063-1B9B00C8261F}" dt="2023-06-29T15:51:47.157" v="888" actId="478"/>
          <ac:picMkLst>
            <pc:docMk/>
            <pc:sldMk cId="3677822617" sldId="267"/>
            <ac:picMk id="4" creationId="{44C719FD-45A0-C192-35CB-D1F1C60DD1BB}"/>
          </ac:picMkLst>
        </pc:picChg>
        <pc:picChg chg="add mod">
          <ac:chgData name="Liesbeth Mol" userId="882d08f6ccbf8986" providerId="LiveId" clId="{1CAE5A65-A448-484A-A063-1B9B00C8261F}" dt="2023-06-29T17:51:48.766" v="1698" actId="14100"/>
          <ac:picMkLst>
            <pc:docMk/>
            <pc:sldMk cId="3677822617" sldId="267"/>
            <ac:picMk id="8" creationId="{70DDA6E9-1F75-C460-1AF2-6C50A4D4A4BC}"/>
          </ac:picMkLst>
        </pc:picChg>
        <pc:picChg chg="del">
          <ac:chgData name="Liesbeth Mol" userId="882d08f6ccbf8986" providerId="LiveId" clId="{1CAE5A65-A448-484A-A063-1B9B00C8261F}" dt="2023-06-29T15:51:49.562" v="889" actId="478"/>
          <ac:picMkLst>
            <pc:docMk/>
            <pc:sldMk cId="3677822617" sldId="267"/>
            <ac:picMk id="9" creationId="{E264CCE4-7861-DC99-9C15-0FCEB5F43460}"/>
          </ac:picMkLst>
        </pc:picChg>
      </pc:sldChg>
      <pc:sldChg chg="addSp delSp modSp mod">
        <pc:chgData name="Liesbeth Mol" userId="882d08f6ccbf8986" providerId="LiveId" clId="{1CAE5A65-A448-484A-A063-1B9B00C8261F}" dt="2023-06-29T17:45:06.558" v="1637" actId="164"/>
        <pc:sldMkLst>
          <pc:docMk/>
          <pc:sldMk cId="667519450" sldId="271"/>
        </pc:sldMkLst>
        <pc:spChg chg="mod">
          <ac:chgData name="Liesbeth Mol" userId="882d08f6ccbf8986" providerId="LiveId" clId="{1CAE5A65-A448-484A-A063-1B9B00C8261F}" dt="2023-06-29T16:06:28.758" v="1172" actId="1076"/>
          <ac:spMkLst>
            <pc:docMk/>
            <pc:sldMk cId="667519450" sldId="271"/>
            <ac:spMk id="2" creationId="{E3DBE9C8-5C65-C20E-CC6C-C14BF0BC6435}"/>
          </ac:spMkLst>
        </pc:spChg>
        <pc:spChg chg="add del mod">
          <ac:chgData name="Liesbeth Mol" userId="882d08f6ccbf8986" providerId="LiveId" clId="{1CAE5A65-A448-484A-A063-1B9B00C8261F}" dt="2023-06-29T15:57:11.625" v="1100"/>
          <ac:spMkLst>
            <pc:docMk/>
            <pc:sldMk cId="667519450" sldId="271"/>
            <ac:spMk id="3" creationId="{4DEC2B87-4B4A-579B-084F-C7F853636BE9}"/>
          </ac:spMkLst>
        </pc:spChg>
        <pc:spChg chg="add mod">
          <ac:chgData name="Liesbeth Mol" userId="882d08f6ccbf8986" providerId="LiveId" clId="{1CAE5A65-A448-484A-A063-1B9B00C8261F}" dt="2023-06-29T16:06:41.115" v="1173" actId="164"/>
          <ac:spMkLst>
            <pc:docMk/>
            <pc:sldMk cId="667519450" sldId="271"/>
            <ac:spMk id="13" creationId="{EC72F619-B014-927A-FC8A-32287272B44C}"/>
          </ac:spMkLst>
        </pc:spChg>
        <pc:spChg chg="add mod topLvl">
          <ac:chgData name="Liesbeth Mol" userId="882d08f6ccbf8986" providerId="LiveId" clId="{1CAE5A65-A448-484A-A063-1B9B00C8261F}" dt="2023-06-29T17:45:06.558" v="1637" actId="164"/>
          <ac:spMkLst>
            <pc:docMk/>
            <pc:sldMk cId="667519450" sldId="271"/>
            <ac:spMk id="14" creationId="{5299FBD4-F6F6-656B-2D9D-915C488CB037}"/>
          </ac:spMkLst>
        </pc:spChg>
        <pc:spChg chg="add mod">
          <ac:chgData name="Liesbeth Mol" userId="882d08f6ccbf8986" providerId="LiveId" clId="{1CAE5A65-A448-484A-A063-1B9B00C8261F}" dt="2023-06-29T16:07:15.635" v="1176" actId="164"/>
          <ac:spMkLst>
            <pc:docMk/>
            <pc:sldMk cId="667519450" sldId="271"/>
            <ac:spMk id="15" creationId="{E90CE8D3-0D87-AB15-EAE4-2B65AD67F12C}"/>
          </ac:spMkLst>
        </pc:spChg>
        <pc:spChg chg="del mod">
          <ac:chgData name="Liesbeth Mol" userId="882d08f6ccbf8986" providerId="LiveId" clId="{1CAE5A65-A448-484A-A063-1B9B00C8261F}" dt="2023-06-29T16:03:50.570" v="1118" actId="478"/>
          <ac:spMkLst>
            <pc:docMk/>
            <pc:sldMk cId="667519450" sldId="271"/>
            <ac:spMk id="16" creationId="{61373F9F-0240-A9B2-13D2-7A2A570616C8}"/>
          </ac:spMkLst>
        </pc:spChg>
        <pc:spChg chg="del mod">
          <ac:chgData name="Liesbeth Mol" userId="882d08f6ccbf8986" providerId="LiveId" clId="{1CAE5A65-A448-484A-A063-1B9B00C8261F}" dt="2023-06-29T16:06:21.003" v="1170" actId="478"/>
          <ac:spMkLst>
            <pc:docMk/>
            <pc:sldMk cId="667519450" sldId="271"/>
            <ac:spMk id="17" creationId="{4B795F9E-7280-4A15-58DB-4D701DECC11E}"/>
          </ac:spMkLst>
        </pc:spChg>
        <pc:spChg chg="del mod">
          <ac:chgData name="Liesbeth Mol" userId="882d08f6ccbf8986" providerId="LiveId" clId="{1CAE5A65-A448-484A-A063-1B9B00C8261F}" dt="2023-06-29T16:06:22.628" v="1171" actId="478"/>
          <ac:spMkLst>
            <pc:docMk/>
            <pc:sldMk cId="667519450" sldId="271"/>
            <ac:spMk id="18" creationId="{3A1D1415-0260-1394-370D-51C0ACD25AE1}"/>
          </ac:spMkLst>
        </pc:spChg>
        <pc:spChg chg="add mod">
          <ac:chgData name="Liesbeth Mol" userId="882d08f6ccbf8986" providerId="LiveId" clId="{1CAE5A65-A448-484A-A063-1B9B00C8261F}" dt="2023-06-29T16:21:19.818" v="1191" actId="1076"/>
          <ac:spMkLst>
            <pc:docMk/>
            <pc:sldMk cId="667519450" sldId="271"/>
            <ac:spMk id="22" creationId="{7630D85A-7A74-139E-5C45-66D2EBCF1EE7}"/>
          </ac:spMkLst>
        </pc:spChg>
        <pc:spChg chg="add mod">
          <ac:chgData name="Liesbeth Mol" userId="882d08f6ccbf8986" providerId="LiveId" clId="{1CAE5A65-A448-484A-A063-1B9B00C8261F}" dt="2023-06-29T16:21:32.808" v="1194" actId="20577"/>
          <ac:spMkLst>
            <pc:docMk/>
            <pc:sldMk cId="667519450" sldId="271"/>
            <ac:spMk id="23" creationId="{8D756FB0-5E0C-C5B6-E5EE-E5788EC71C9F}"/>
          </ac:spMkLst>
        </pc:spChg>
        <pc:spChg chg="add mod">
          <ac:chgData name="Liesbeth Mol" userId="882d08f6ccbf8986" providerId="LiveId" clId="{1CAE5A65-A448-484A-A063-1B9B00C8261F}" dt="2023-06-29T16:21:35.837" v="1195" actId="20577"/>
          <ac:spMkLst>
            <pc:docMk/>
            <pc:sldMk cId="667519450" sldId="271"/>
            <ac:spMk id="24" creationId="{C243C07F-1A1B-7929-AA3A-E0A206785BD7}"/>
          </ac:spMkLst>
        </pc:spChg>
        <pc:grpChg chg="add mod">
          <ac:chgData name="Liesbeth Mol" userId="882d08f6ccbf8986" providerId="LiveId" clId="{1CAE5A65-A448-484A-A063-1B9B00C8261F}" dt="2023-06-29T16:06:41.115" v="1173" actId="164"/>
          <ac:grpSpMkLst>
            <pc:docMk/>
            <pc:sldMk cId="667519450" sldId="271"/>
            <ac:grpSpMk id="19" creationId="{02FC8569-5BC5-67F3-04B5-ACD3D57CDC31}"/>
          </ac:grpSpMkLst>
        </pc:grpChg>
        <pc:grpChg chg="add del mod">
          <ac:chgData name="Liesbeth Mol" userId="882d08f6ccbf8986" providerId="LiveId" clId="{1CAE5A65-A448-484A-A063-1B9B00C8261F}" dt="2023-06-29T17:44:28.443" v="1635" actId="165"/>
          <ac:grpSpMkLst>
            <pc:docMk/>
            <pc:sldMk cId="667519450" sldId="271"/>
            <ac:grpSpMk id="20" creationId="{814B9C57-0E07-4DDA-9057-9BF7E42210B3}"/>
          </ac:grpSpMkLst>
        </pc:grpChg>
        <pc:grpChg chg="add mod">
          <ac:chgData name="Liesbeth Mol" userId="882d08f6ccbf8986" providerId="LiveId" clId="{1CAE5A65-A448-484A-A063-1B9B00C8261F}" dt="2023-06-29T16:07:15.635" v="1176" actId="164"/>
          <ac:grpSpMkLst>
            <pc:docMk/>
            <pc:sldMk cId="667519450" sldId="271"/>
            <ac:grpSpMk id="21" creationId="{B71A3EEA-7C78-33DA-3F38-776900F3E16C}"/>
          </ac:grpSpMkLst>
        </pc:grpChg>
        <pc:grpChg chg="add mod">
          <ac:chgData name="Liesbeth Mol" userId="882d08f6ccbf8986" providerId="LiveId" clId="{1CAE5A65-A448-484A-A063-1B9B00C8261F}" dt="2023-06-29T17:45:06.558" v="1637" actId="164"/>
          <ac:grpSpMkLst>
            <pc:docMk/>
            <pc:sldMk cId="667519450" sldId="271"/>
            <ac:grpSpMk id="25" creationId="{63D1CBAF-D7D7-4550-A74B-48D3C21DCA2B}"/>
          </ac:grpSpMkLst>
        </pc:grpChg>
        <pc:picChg chg="add mod topLvl">
          <ac:chgData name="Liesbeth Mol" userId="882d08f6ccbf8986" providerId="LiveId" clId="{1CAE5A65-A448-484A-A063-1B9B00C8261F}" dt="2023-06-29T17:45:06.558" v="1637" actId="164"/>
          <ac:picMkLst>
            <pc:docMk/>
            <pc:sldMk cId="667519450" sldId="271"/>
            <ac:picMk id="5" creationId="{D301A91B-FB58-0816-1912-1D0CABD11C98}"/>
          </ac:picMkLst>
        </pc:picChg>
        <pc:picChg chg="add mod modCrop">
          <ac:chgData name="Liesbeth Mol" userId="882d08f6ccbf8986" providerId="LiveId" clId="{1CAE5A65-A448-484A-A063-1B9B00C8261F}" dt="2023-06-29T16:07:59.184" v="1179"/>
          <ac:picMkLst>
            <pc:docMk/>
            <pc:sldMk cId="667519450" sldId="271"/>
            <ac:picMk id="7" creationId="{0DA43EF5-39F4-FB23-5CC0-C74CB98E6A4A}"/>
          </ac:picMkLst>
        </pc:picChg>
        <pc:picChg chg="del">
          <ac:chgData name="Liesbeth Mol" userId="882d08f6ccbf8986" providerId="LiveId" clId="{1CAE5A65-A448-484A-A063-1B9B00C8261F}" dt="2023-06-29T15:55:22.509" v="998" actId="478"/>
          <ac:picMkLst>
            <pc:docMk/>
            <pc:sldMk cId="667519450" sldId="271"/>
            <ac:picMk id="8" creationId="{11F15B26-7DA7-42CE-BB41-185B6884E7CE}"/>
          </ac:picMkLst>
        </pc:picChg>
        <pc:picChg chg="del">
          <ac:chgData name="Liesbeth Mol" userId="882d08f6ccbf8986" providerId="LiveId" clId="{1CAE5A65-A448-484A-A063-1B9B00C8261F}" dt="2023-06-29T15:55:19.644" v="996" actId="478"/>
          <ac:picMkLst>
            <pc:docMk/>
            <pc:sldMk cId="667519450" sldId="271"/>
            <ac:picMk id="10" creationId="{44F20F8B-E7A8-0158-9A3B-904F2DF34E41}"/>
          </ac:picMkLst>
        </pc:picChg>
        <pc:picChg chg="add mod">
          <ac:chgData name="Liesbeth Mol" userId="882d08f6ccbf8986" providerId="LiveId" clId="{1CAE5A65-A448-484A-A063-1B9B00C8261F}" dt="2023-06-29T16:07:40.693" v="1177"/>
          <ac:picMkLst>
            <pc:docMk/>
            <pc:sldMk cId="667519450" sldId="271"/>
            <ac:picMk id="11" creationId="{06AE84A8-ACDB-A5ED-B69C-AAE08651B8DC}"/>
          </ac:picMkLst>
        </pc:picChg>
        <pc:picChg chg="del">
          <ac:chgData name="Liesbeth Mol" userId="882d08f6ccbf8986" providerId="LiveId" clId="{1CAE5A65-A448-484A-A063-1B9B00C8261F}" dt="2023-06-29T15:55:21.670" v="997" actId="478"/>
          <ac:picMkLst>
            <pc:docMk/>
            <pc:sldMk cId="667519450" sldId="271"/>
            <ac:picMk id="12" creationId="{93A001E0-5B24-0C38-7689-799EBF2A92C8}"/>
          </ac:picMkLst>
        </pc:picChg>
      </pc:sldChg>
      <pc:sldChg chg="modSp del mod">
        <pc:chgData name="Liesbeth Mol" userId="882d08f6ccbf8986" providerId="LiveId" clId="{1CAE5A65-A448-484A-A063-1B9B00C8261F}" dt="2023-06-29T16:23:41.049" v="1206" actId="2696"/>
        <pc:sldMkLst>
          <pc:docMk/>
          <pc:sldMk cId="1596334676" sldId="274"/>
        </pc:sldMkLst>
        <pc:spChg chg="mod">
          <ac:chgData name="Liesbeth Mol" userId="882d08f6ccbf8986" providerId="LiveId" clId="{1CAE5A65-A448-484A-A063-1B9B00C8261F}" dt="2023-06-29T16:23:12.367" v="1202" actId="404"/>
          <ac:spMkLst>
            <pc:docMk/>
            <pc:sldMk cId="1596334676" sldId="274"/>
            <ac:spMk id="2" creationId="{E3DBE9C8-5C65-C20E-CC6C-C14BF0BC6435}"/>
          </ac:spMkLst>
        </pc:spChg>
      </pc:sldChg>
      <pc:sldChg chg="addSp delSp modSp mod setBg">
        <pc:chgData name="Liesbeth Mol" userId="882d08f6ccbf8986" providerId="LiveId" clId="{1CAE5A65-A448-484A-A063-1B9B00C8261F}" dt="2023-06-29T18:12:13.474" v="1730" actId="14100"/>
        <pc:sldMkLst>
          <pc:docMk/>
          <pc:sldMk cId="2686297668" sldId="277"/>
        </pc:sldMkLst>
        <pc:spChg chg="mod">
          <ac:chgData name="Liesbeth Mol" userId="882d08f6ccbf8986" providerId="LiveId" clId="{1CAE5A65-A448-484A-A063-1B9B00C8261F}" dt="2023-06-29T16:27:23.545" v="1439" actId="113"/>
          <ac:spMkLst>
            <pc:docMk/>
            <pc:sldMk cId="2686297668" sldId="27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6:29:37.074" v="1469" actId="1076"/>
          <ac:spMkLst>
            <pc:docMk/>
            <pc:sldMk cId="2686297668" sldId="277"/>
            <ac:spMk id="3" creationId="{7A06423E-65BB-C05B-5139-CCE4017584B5}"/>
          </ac:spMkLst>
        </pc:spChg>
        <pc:spChg chg="mod">
          <ac:chgData name="Liesbeth Mol" userId="882d08f6ccbf8986" providerId="LiveId" clId="{1CAE5A65-A448-484A-A063-1B9B00C8261F}" dt="2023-06-29T16:29:40" v="1470" actId="1076"/>
          <ac:spMkLst>
            <pc:docMk/>
            <pc:sldMk cId="2686297668" sldId="277"/>
            <ac:spMk id="4" creationId="{5E6467D0-74B6-9D2A-ED88-E055ADA96306}"/>
          </ac:spMkLst>
        </pc:spChg>
        <pc:spChg chg="mod ord">
          <ac:chgData name="Liesbeth Mol" userId="882d08f6ccbf8986" providerId="LiveId" clId="{1CAE5A65-A448-484A-A063-1B9B00C8261F}" dt="2023-06-29T16:30:10.698" v="1473" actId="1076"/>
          <ac:spMkLst>
            <pc:docMk/>
            <pc:sldMk cId="2686297668" sldId="277"/>
            <ac:spMk id="6" creationId="{D6A87188-E636-184F-1402-9FFACBE11A3E}"/>
          </ac:spMkLst>
        </pc:spChg>
        <pc:spChg chg="add mod">
          <ac:chgData name="Liesbeth Mol" userId="882d08f6ccbf8986" providerId="LiveId" clId="{1CAE5A65-A448-484A-A063-1B9B00C8261F}" dt="2023-06-29T16:34:54.116" v="1523"/>
          <ac:spMkLst>
            <pc:docMk/>
            <pc:sldMk cId="2686297668" sldId="277"/>
            <ac:spMk id="15" creationId="{A91B74B8-5470-1226-D64A-60A6F26172F9}"/>
          </ac:spMkLst>
        </pc:spChg>
        <pc:spChg chg="add mod">
          <ac:chgData name="Liesbeth Mol" userId="882d08f6ccbf8986" providerId="LiveId" clId="{1CAE5A65-A448-484A-A063-1B9B00C8261F}" dt="2023-06-29T16:34:46.568" v="1522"/>
          <ac:spMkLst>
            <pc:docMk/>
            <pc:sldMk cId="2686297668" sldId="277"/>
            <ac:spMk id="16" creationId="{E4E15239-1FCA-EB71-3B06-CD41F0C0C6DA}"/>
          </ac:spMkLst>
        </pc:spChg>
        <pc:spChg chg="add mod">
          <ac:chgData name="Liesbeth Mol" userId="882d08f6ccbf8986" providerId="LiveId" clId="{1CAE5A65-A448-484A-A063-1B9B00C8261F}" dt="2023-06-29T16:34:38.478" v="1521"/>
          <ac:spMkLst>
            <pc:docMk/>
            <pc:sldMk cId="2686297668" sldId="277"/>
            <ac:spMk id="17" creationId="{93869F5A-720C-225C-69D9-FABA3E456DD3}"/>
          </ac:spMkLst>
        </pc:spChg>
        <pc:spChg chg="add mod ord">
          <ac:chgData name="Liesbeth Mol" userId="882d08f6ccbf8986" providerId="LiveId" clId="{1CAE5A65-A448-484A-A063-1B9B00C8261F}" dt="2023-06-29T17:53:32.047" v="1715" actId="166"/>
          <ac:spMkLst>
            <pc:docMk/>
            <pc:sldMk cId="2686297668" sldId="277"/>
            <ac:spMk id="18" creationId="{7D5D5125-2099-CA79-1E31-5AE71F9866B6}"/>
          </ac:spMkLst>
        </pc:spChg>
        <pc:spChg chg="add mod ord">
          <ac:chgData name="Liesbeth Mol" userId="882d08f6ccbf8986" providerId="LiveId" clId="{1CAE5A65-A448-484A-A063-1B9B00C8261F}" dt="2023-06-29T17:51:17.183" v="1691" actId="164"/>
          <ac:spMkLst>
            <pc:docMk/>
            <pc:sldMk cId="2686297668" sldId="277"/>
            <ac:spMk id="19" creationId="{F93C9E48-5667-140B-0287-09B69B45E41F}"/>
          </ac:spMkLst>
        </pc:spChg>
        <pc:grpChg chg="add mod">
          <ac:chgData name="Liesbeth Mol" userId="882d08f6ccbf8986" providerId="LiveId" clId="{1CAE5A65-A448-484A-A063-1B9B00C8261F}" dt="2023-06-29T17:51:17.183" v="1691" actId="164"/>
          <ac:grpSpMkLst>
            <pc:docMk/>
            <pc:sldMk cId="2686297668" sldId="277"/>
            <ac:grpSpMk id="24" creationId="{E93B0E8A-723B-5CE3-FB93-7A641F7F381A}"/>
          </ac:grpSpMkLst>
        </pc:grpChg>
        <pc:picChg chg="del">
          <ac:chgData name="Liesbeth Mol" userId="882d08f6ccbf8986" providerId="LiveId" clId="{1CAE5A65-A448-484A-A063-1B9B00C8261F}" dt="2023-06-29T16:27:27.539" v="1442" actId="478"/>
          <ac:picMkLst>
            <pc:docMk/>
            <pc:sldMk cId="2686297668" sldId="277"/>
            <ac:picMk id="5" creationId="{1BC2F2FD-96BE-C901-8044-2C5D1DEE9079}"/>
          </ac:picMkLst>
        </pc:picChg>
        <pc:picChg chg="del">
          <ac:chgData name="Liesbeth Mol" userId="882d08f6ccbf8986" providerId="LiveId" clId="{1CAE5A65-A448-484A-A063-1B9B00C8261F}" dt="2023-06-29T16:27:26.995" v="1441" actId="478"/>
          <ac:picMkLst>
            <pc:docMk/>
            <pc:sldMk cId="2686297668" sldId="277"/>
            <ac:picMk id="8" creationId="{21978697-25EA-9CDD-5EB1-2713D632DEBC}"/>
          </ac:picMkLst>
        </pc:picChg>
        <pc:picChg chg="add mod modCrop">
          <ac:chgData name="Liesbeth Mol" userId="882d08f6ccbf8986" providerId="LiveId" clId="{1CAE5A65-A448-484A-A063-1B9B00C8261F}" dt="2023-06-29T16:33:25.864" v="1519"/>
          <ac:picMkLst>
            <pc:docMk/>
            <pc:sldMk cId="2686297668" sldId="277"/>
            <ac:picMk id="9" creationId="{F3AD3973-B8A7-28F3-636A-C80EB13E5643}"/>
          </ac:picMkLst>
        </pc:picChg>
        <pc:picChg chg="add del mod">
          <ac:chgData name="Liesbeth Mol" userId="882d08f6ccbf8986" providerId="LiveId" clId="{1CAE5A65-A448-484A-A063-1B9B00C8261F}" dt="2023-06-29T17:46:53.881" v="1638" actId="478"/>
          <ac:picMkLst>
            <pc:docMk/>
            <pc:sldMk cId="2686297668" sldId="277"/>
            <ac:picMk id="11" creationId="{06016A70-A608-B7D3-CB61-CAE0EA660921}"/>
          </ac:picMkLst>
        </pc:picChg>
        <pc:picChg chg="del">
          <ac:chgData name="Liesbeth Mol" userId="882d08f6ccbf8986" providerId="LiveId" clId="{1CAE5A65-A448-484A-A063-1B9B00C8261F}" dt="2023-06-29T16:27:26.422" v="1440" actId="478"/>
          <ac:picMkLst>
            <pc:docMk/>
            <pc:sldMk cId="2686297668" sldId="277"/>
            <ac:picMk id="12" creationId="{B60B9056-AA61-E14E-B3B9-FA2869984181}"/>
          </ac:picMkLst>
        </pc:picChg>
        <pc:picChg chg="add mod">
          <ac:chgData name="Liesbeth Mol" userId="882d08f6ccbf8986" providerId="LiveId" clId="{1CAE5A65-A448-484A-A063-1B9B00C8261F}" dt="2023-06-29T18:12:13.474" v="1730" actId="14100"/>
          <ac:picMkLst>
            <pc:docMk/>
            <pc:sldMk cId="2686297668" sldId="277"/>
            <ac:picMk id="13" creationId="{EAA8646C-62D9-209B-CED0-9DCD4E5D840B}"/>
          </ac:picMkLst>
        </pc:picChg>
        <pc:picChg chg="add mod">
          <ac:chgData name="Liesbeth Mol" userId="882d08f6ccbf8986" providerId="LiveId" clId="{1CAE5A65-A448-484A-A063-1B9B00C8261F}" dt="2023-06-29T16:33:50.600" v="1520"/>
          <ac:picMkLst>
            <pc:docMk/>
            <pc:sldMk cId="2686297668" sldId="277"/>
            <ac:picMk id="14" creationId="{87D3B048-59D8-5DDC-76FD-4A77A2EE2C7F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1" creationId="{53E5F289-9E95-AF46-FE62-3BD0B3A7B542}"/>
          </ac:picMkLst>
        </pc:picChg>
        <pc:picChg chg="add del mod">
          <ac:chgData name="Liesbeth Mol" userId="882d08f6ccbf8986" providerId="LiveId" clId="{1CAE5A65-A448-484A-A063-1B9B00C8261F}" dt="2023-06-29T17:48:14.202" v="1651" actId="478"/>
          <ac:picMkLst>
            <pc:docMk/>
            <pc:sldMk cId="2686297668" sldId="277"/>
            <ac:picMk id="22" creationId="{8A11887D-2709-0DC5-2665-5ED9800D5605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3" creationId="{F0C599BC-6C67-D569-9C05-556538A76C52}"/>
          </ac:picMkLst>
        </pc:picChg>
      </pc:sldChg>
      <pc:sldChg chg="addSp delSp modSp mod">
        <pc:chgData name="Liesbeth Mol" userId="882d08f6ccbf8986" providerId="LiveId" clId="{1CAE5A65-A448-484A-A063-1B9B00C8261F}" dt="2023-06-29T18:09:24.234" v="1725" actId="1076"/>
        <pc:sldMkLst>
          <pc:docMk/>
          <pc:sldMk cId="1817760047" sldId="280"/>
        </pc:sldMkLst>
        <pc:spChg chg="mod">
          <ac:chgData name="Liesbeth Mol" userId="882d08f6ccbf8986" providerId="LiveId" clId="{1CAE5A65-A448-484A-A063-1B9B00C8261F}" dt="2023-06-29T18:09:24.234" v="1725" actId="1076"/>
          <ac:spMkLst>
            <pc:docMk/>
            <pc:sldMk cId="1817760047" sldId="280"/>
            <ac:spMk id="2" creationId="{E3DBE9C8-5C65-C20E-CC6C-C14BF0BC6435}"/>
          </ac:spMkLst>
        </pc:spChg>
        <pc:spChg chg="del">
          <ac:chgData name="Liesbeth Mol" userId="882d08f6ccbf8986" providerId="LiveId" clId="{1CAE5A65-A448-484A-A063-1B9B00C8261F}" dt="2023-06-29T16:36:03.576" v="1597" actId="478"/>
          <ac:spMkLst>
            <pc:docMk/>
            <pc:sldMk cId="1817760047" sldId="280"/>
            <ac:spMk id="3" creationId="{B61E4718-D87D-F0A9-4CFC-85D6E9C1B0EF}"/>
          </ac:spMkLst>
        </pc:spChg>
        <pc:spChg chg="del mod">
          <ac:chgData name="Liesbeth Mol" userId="882d08f6ccbf8986" providerId="LiveId" clId="{1CAE5A65-A448-484A-A063-1B9B00C8261F}" dt="2023-06-29T16:36:05.858" v="1599" actId="478"/>
          <ac:spMkLst>
            <pc:docMk/>
            <pc:sldMk cId="1817760047" sldId="280"/>
            <ac:spMk id="4" creationId="{CB33E73E-47D9-EC0B-558A-52AA640BFFCC}"/>
          </ac:spMkLst>
        </pc:spChg>
        <pc:spChg chg="del mod">
          <ac:chgData name="Liesbeth Mol" userId="882d08f6ccbf8986" providerId="LiveId" clId="{1CAE5A65-A448-484A-A063-1B9B00C8261F}" dt="2023-06-29T16:36:07.484" v="1601" actId="478"/>
          <ac:spMkLst>
            <pc:docMk/>
            <pc:sldMk cId="1817760047" sldId="280"/>
            <ac:spMk id="6" creationId="{4B7B3D3B-3E7A-4FD1-6AC0-D192713742FF}"/>
          </ac:spMkLst>
        </pc:spChg>
        <pc:spChg chg="add mod">
          <ac:chgData name="Liesbeth Mol" userId="882d08f6ccbf8986" providerId="LiveId" clId="{1CAE5A65-A448-484A-A063-1B9B00C8261F}" dt="2023-06-29T17:42:00.181" v="1626" actId="1076"/>
          <ac:spMkLst>
            <pc:docMk/>
            <pc:sldMk cId="1817760047" sldId="280"/>
            <ac:spMk id="12" creationId="{C9E0C2D9-9B0B-9BA6-6C18-862DEF0DD171}"/>
          </ac:spMkLst>
        </pc:spChg>
        <pc:spChg chg="add mod">
          <ac:chgData name="Liesbeth Mol" userId="882d08f6ccbf8986" providerId="LiveId" clId="{1CAE5A65-A448-484A-A063-1B9B00C8261F}" dt="2023-06-29T17:43:11.344" v="1632" actId="1076"/>
          <ac:spMkLst>
            <pc:docMk/>
            <pc:sldMk cId="1817760047" sldId="280"/>
            <ac:spMk id="13" creationId="{067C7EE5-62F9-706F-3344-790D02E6C223}"/>
          </ac:spMkLst>
        </pc:spChg>
        <pc:spChg chg="add mod">
          <ac:chgData name="Liesbeth Mol" userId="882d08f6ccbf8986" providerId="LiveId" clId="{1CAE5A65-A448-484A-A063-1B9B00C8261F}" dt="2023-06-29T17:42:06.810" v="1628" actId="20577"/>
          <ac:spMkLst>
            <pc:docMk/>
            <pc:sldMk cId="1817760047" sldId="280"/>
            <ac:spMk id="14" creationId="{D21DE81A-7562-7BD3-4015-BAA2625A6712}"/>
          </ac:spMkLst>
        </pc:spChg>
        <pc:picChg chg="add mod">
          <ac:chgData name="Liesbeth Mol" userId="882d08f6ccbf8986" providerId="LiveId" clId="{1CAE5A65-A448-484A-A063-1B9B00C8261F}" dt="2023-06-29T17:40:54.221" v="1615" actId="692"/>
          <ac:picMkLst>
            <pc:docMk/>
            <pc:sldMk cId="1817760047" sldId="280"/>
            <ac:picMk id="7" creationId="{659F1359-AA77-544D-BA22-9DAA036AE5B5}"/>
          </ac:picMkLst>
        </pc:picChg>
        <pc:picChg chg="add mod">
          <ac:chgData name="Liesbeth Mol" userId="882d08f6ccbf8986" providerId="LiveId" clId="{1CAE5A65-A448-484A-A063-1B9B00C8261F}" dt="2023-06-29T18:08:56.252" v="1723" actId="1076"/>
          <ac:picMkLst>
            <pc:docMk/>
            <pc:sldMk cId="1817760047" sldId="280"/>
            <ac:picMk id="9" creationId="{A0E735CE-9FD4-9FF6-5116-C5A138FFFADD}"/>
          </ac:picMkLst>
        </pc:picChg>
        <pc:picChg chg="add mod">
          <ac:chgData name="Liesbeth Mol" userId="882d08f6ccbf8986" providerId="LiveId" clId="{1CAE5A65-A448-484A-A063-1B9B00C8261F}" dt="2023-06-29T18:08:59.177" v="1724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addSp delSp modSp new mod setBg modAnim">
        <pc:chgData name="Liesbeth Mol" userId="882d08f6ccbf8986" providerId="LiveId" clId="{1CAE5A65-A448-484A-A063-1B9B00C8261F}" dt="2023-06-26T13:26:36.890" v="68"/>
        <pc:sldMkLst>
          <pc:docMk/>
          <pc:sldMk cId="397525811" sldId="283"/>
        </pc:sldMkLst>
        <pc:spChg chg="add mo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4" creationId="{13BE09B7-FA6C-3DE6-054C-86DBC1F27586}"/>
          </ac:spMkLst>
        </pc:spChg>
        <pc:spChg chg="add mod">
          <ac:chgData name="Liesbeth Mol" userId="882d08f6ccbf8986" providerId="LiveId" clId="{1CAE5A65-A448-484A-A063-1B9B00C8261F}" dt="2023-06-26T13:26:36.890" v="68"/>
          <ac:spMkLst>
            <pc:docMk/>
            <pc:sldMk cId="397525811" sldId="283"/>
            <ac:spMk id="6" creationId="{AFDB2B6F-B593-1EBA-893F-51625F5FAC4E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9" creationId="{6B5E2835-4E47-45B3-9CFE-732FF7B05472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1" creationId="{5B45AD5D-AA52-4F7B-9362-576A39AD9E09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3" creationId="{AEDD7960-4866-4399-BEF6-DD1431AB4E34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5" creationId="{55D4142C-5077-457F-A6AD-3FECFDB39685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7" creationId="{7A5F0580-5EE9-419F-96EE-B6529EF6E7D0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19" creationId="{04812C46-200A-4DEB-A05E-3ED6C68C2387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20" creationId="{D1EA859B-E555-4109-94F3-6700E046E008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2" creationId="{3AFE8227-C443-417B-BA91-520EB1EF4559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3" creationId="{907741FC-B544-4A6E-B831-6789D042333D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4" creationId="{3F0BE7ED-7814-4273-B18A-F26CC0380380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6" creationId="{743AA782-23D1-4521-8CAD-47662984AA08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7" creationId="{650D18FE-0824-4A46-B22C-A86B52E5780A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2" creationId="{BCED4D40-4B67-4331-AC48-79B82B4A47D8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4" creationId="{670CEDEF-4F34-412E-84EE-329C1E936AF5}"/>
          </ac:spMkLst>
        </pc:spChg>
        <pc:picChg chg="add mod ord">
          <ac:chgData name="Liesbeth Mol" userId="882d08f6ccbf8986" providerId="LiveId" clId="{1CAE5A65-A448-484A-A063-1B9B00C8261F}" dt="2023-06-26T13:25:43.028" v="64" actId="1076"/>
          <ac:picMkLst>
            <pc:docMk/>
            <pc:sldMk cId="397525811" sldId="283"/>
            <ac:picMk id="3" creationId="{3467A26A-6F9D-0155-9F2A-E84D13C4C8F6}"/>
          </ac:picMkLst>
        </pc:picChg>
        <pc:picChg chg="add mod">
          <ac:chgData name="Liesbeth Mol" userId="882d08f6ccbf8986" providerId="LiveId" clId="{1CAE5A65-A448-484A-A063-1B9B00C8261F}" dt="2023-06-26T13:25:35.466" v="63"/>
          <ac:picMkLst>
            <pc:docMk/>
            <pc:sldMk cId="397525811" sldId="283"/>
            <ac:picMk id="5" creationId="{CD2C231D-7059-2DF9-72DD-E3A151673C70}"/>
          </ac:picMkLst>
        </pc:picChg>
      </pc:sldChg>
      <pc:sldChg chg="addSp modSp new mod modAnim">
        <pc:chgData name="Liesbeth Mol" userId="882d08f6ccbf8986" providerId="LiveId" clId="{1CAE5A65-A448-484A-A063-1B9B00C8261F}" dt="2023-06-26T13:32:56.803" v="90" actId="113"/>
        <pc:sldMkLst>
          <pc:docMk/>
          <pc:sldMk cId="1100782617" sldId="284"/>
        </pc:sldMkLst>
        <pc:spChg chg="add mod">
          <ac:chgData name="Liesbeth Mol" userId="882d08f6ccbf8986" providerId="LiveId" clId="{1CAE5A65-A448-484A-A063-1B9B00C8261F}" dt="2023-06-26T13:32:56.803" v="90" actId="113"/>
          <ac:spMkLst>
            <pc:docMk/>
            <pc:sldMk cId="1100782617" sldId="284"/>
            <ac:spMk id="4" creationId="{32A84D51-3882-404C-69CE-21F700291ED8}"/>
          </ac:spMkLst>
        </pc:spChg>
        <pc:picChg chg="add mod">
          <ac:chgData name="Liesbeth Mol" userId="882d08f6ccbf8986" providerId="LiveId" clId="{1CAE5A65-A448-484A-A063-1B9B00C8261F}" dt="2023-06-26T13:32:21.328" v="82" actId="1076"/>
          <ac:picMkLst>
            <pc:docMk/>
            <pc:sldMk cId="1100782617" sldId="284"/>
            <ac:picMk id="2" creationId="{3930CE58-7BB7-0702-6168-F0DF3134A53A}"/>
          </ac:picMkLst>
        </pc:picChg>
        <pc:picChg chg="add mod">
          <ac:chgData name="Liesbeth Mol" userId="882d08f6ccbf8986" providerId="LiveId" clId="{1CAE5A65-A448-484A-A063-1B9B00C8261F}" dt="2023-06-26T13:30:30.566" v="80"/>
          <ac:picMkLst>
            <pc:docMk/>
            <pc:sldMk cId="1100782617" sldId="284"/>
            <ac:picMk id="3" creationId="{02FB31ED-3425-5C84-FFC3-EE08B540EB24}"/>
          </ac:picMkLst>
        </pc:picChg>
      </pc:sldChg>
      <pc:sldChg chg="addSp delSp modSp new mod addAnim delAnim modAnim">
        <pc:chgData name="Liesbeth Mol" userId="882d08f6ccbf8986" providerId="LiveId" clId="{1CAE5A65-A448-484A-A063-1B9B00C8261F}" dt="2023-06-26T14:17:15.391" v="501"/>
        <pc:sldMkLst>
          <pc:docMk/>
          <pc:sldMk cId="3171258454" sldId="285"/>
        </pc:sldMkLst>
        <pc:picChg chg="add mod">
          <ac:chgData name="Liesbeth Mol" userId="882d08f6ccbf8986" providerId="LiveId" clId="{1CAE5A65-A448-484A-A063-1B9B00C8261F}" dt="2023-06-26T14:13:09.644" v="475" actId="1076"/>
          <ac:picMkLst>
            <pc:docMk/>
            <pc:sldMk cId="3171258454" sldId="285"/>
            <ac:picMk id="2" creationId="{1BED7B32-92F4-30EE-EE59-54B3A8247844}"/>
          </ac:picMkLst>
        </pc:picChg>
        <pc:picChg chg="add del mod">
          <ac:chgData name="Liesbeth Mol" userId="882d08f6ccbf8986" providerId="LiveId" clId="{1CAE5A65-A448-484A-A063-1B9B00C8261F}" dt="2023-06-26T13:51:01.274" v="298" actId="478"/>
          <ac:picMkLst>
            <pc:docMk/>
            <pc:sldMk cId="3171258454" sldId="285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10:01.915" v="441" actId="1076"/>
          <ac:picMkLst>
            <pc:docMk/>
            <pc:sldMk cId="3171258454" sldId="285"/>
            <ac:picMk id="6" creationId="{65BEAE44-13F1-B391-1A1D-82589CCC596C}"/>
          </ac:picMkLst>
        </pc:picChg>
        <pc:picChg chg="add del mod">
          <ac:chgData name="Liesbeth Mol" userId="882d08f6ccbf8986" providerId="LiveId" clId="{1CAE5A65-A448-484A-A063-1B9B00C8261F}" dt="2023-06-26T13:51:05.003" v="301" actId="478"/>
          <ac:picMkLst>
            <pc:docMk/>
            <pc:sldMk cId="3171258454" sldId="285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9:55.215" v="438" actId="1076"/>
          <ac:picMkLst>
            <pc:docMk/>
            <pc:sldMk cId="3171258454" sldId="285"/>
            <ac:picMk id="10" creationId="{2D4B8E5A-59CC-0665-DF13-81F75D6328D4}"/>
          </ac:picMkLst>
        </pc:picChg>
        <pc:picChg chg="add del mod">
          <ac:chgData name="Liesbeth Mol" userId="882d08f6ccbf8986" providerId="LiveId" clId="{1CAE5A65-A448-484A-A063-1B9B00C8261F}" dt="2023-06-26T13:51:02.274" v="299" actId="478"/>
          <ac:picMkLst>
            <pc:docMk/>
            <pc:sldMk cId="3171258454" sldId="285"/>
            <ac:picMk id="12" creationId="{030EB291-75A3-D05B-99E3-657E62D9E19F}"/>
          </ac:picMkLst>
        </pc:picChg>
        <pc:picChg chg="add del mod">
          <ac:chgData name="Liesbeth Mol" userId="882d08f6ccbf8986" providerId="LiveId" clId="{1CAE5A65-A448-484A-A063-1B9B00C8261F}" dt="2023-06-26T13:51:03.722" v="300" actId="478"/>
          <ac:picMkLst>
            <pc:docMk/>
            <pc:sldMk cId="3171258454" sldId="285"/>
            <ac:picMk id="14" creationId="{B45BD657-736B-1F1C-D2FB-45A2A8433674}"/>
          </ac:picMkLst>
        </pc:picChg>
        <pc:picChg chg="add mod">
          <ac:chgData name="Liesbeth Mol" userId="882d08f6ccbf8986" providerId="LiveId" clId="{1CAE5A65-A448-484A-A063-1B9B00C8261F}" dt="2023-06-26T14:09:56.585" v="439" actId="1076"/>
          <ac:picMkLst>
            <pc:docMk/>
            <pc:sldMk cId="3171258454" sldId="285"/>
            <ac:picMk id="16" creationId="{0A22FB9C-909E-D674-1ABE-DCD1DE42350C}"/>
          </ac:picMkLst>
        </pc:picChg>
        <pc:picChg chg="add mod modCrop">
          <ac:chgData name="Liesbeth Mol" userId="882d08f6ccbf8986" providerId="LiveId" clId="{1CAE5A65-A448-484A-A063-1B9B00C8261F}" dt="2023-06-26T14:09:58.567" v="440" actId="1076"/>
          <ac:picMkLst>
            <pc:docMk/>
            <pc:sldMk cId="3171258454" sldId="285"/>
            <ac:picMk id="18" creationId="{87FA5D08-8406-7CEF-E84A-6C9DCE231E38}"/>
          </ac:picMkLst>
        </pc:picChg>
        <pc:picChg chg="add mod">
          <ac:chgData name="Liesbeth Mol" userId="882d08f6ccbf8986" providerId="LiveId" clId="{1CAE5A65-A448-484A-A063-1B9B00C8261F}" dt="2023-06-26T14:12:43.751" v="456"/>
          <ac:picMkLst>
            <pc:docMk/>
            <pc:sldMk cId="3171258454" sldId="285"/>
            <ac:picMk id="19" creationId="{B963FBEB-9B44-8FD3-00F7-9968E1F6F7AF}"/>
          </ac:picMkLst>
        </pc:picChg>
        <pc:picChg chg="add del mod">
          <ac:chgData name="Liesbeth Mol" userId="882d08f6ccbf8986" providerId="LiveId" clId="{1CAE5A65-A448-484A-A063-1B9B00C8261F}" dt="2023-06-26T14:14:42.842" v="488" actId="478"/>
          <ac:picMkLst>
            <pc:docMk/>
            <pc:sldMk cId="3171258454" sldId="285"/>
            <ac:picMk id="20" creationId="{8078D027-88BC-49F1-2EE4-7D6493B60559}"/>
          </ac:picMkLst>
        </pc:picChg>
        <pc:picChg chg="add mod">
          <ac:chgData name="Liesbeth Mol" userId="882d08f6ccbf8986" providerId="LiveId" clId="{1CAE5A65-A448-484A-A063-1B9B00C8261F}" dt="2023-06-26T14:12:57.115" v="468"/>
          <ac:picMkLst>
            <pc:docMk/>
            <pc:sldMk cId="3171258454" sldId="285"/>
            <ac:picMk id="21" creationId="{D59EE543-67A4-4BF1-F42E-35B94023746F}"/>
          </ac:picMkLst>
        </pc:picChg>
        <pc:picChg chg="add mod">
          <ac:chgData name="Liesbeth Mol" userId="882d08f6ccbf8986" providerId="LiveId" clId="{1CAE5A65-A448-484A-A063-1B9B00C8261F}" dt="2023-06-26T14:13:02.805" v="474"/>
          <ac:picMkLst>
            <pc:docMk/>
            <pc:sldMk cId="3171258454" sldId="285"/>
            <ac:picMk id="22" creationId="{9957C360-3456-E640-B079-DE50818EC361}"/>
          </ac:picMkLst>
        </pc:picChg>
      </pc:sldChg>
      <pc:sldChg chg="addSp delSp modSp add mod ord delAnim modAnim">
        <pc:chgData name="Liesbeth Mol" userId="882d08f6ccbf8986" providerId="LiveId" clId="{1CAE5A65-A448-484A-A063-1B9B00C8261F}" dt="2023-06-29T17:56:26.476" v="1720" actId="478"/>
        <pc:sldMkLst>
          <pc:docMk/>
          <pc:sldMk cId="874633624" sldId="286"/>
        </pc:sldMkLst>
        <pc:spChg chg="add mod">
          <ac:chgData name="Liesbeth Mol" userId="882d08f6ccbf8986" providerId="LiveId" clId="{1CAE5A65-A448-484A-A063-1B9B00C8261F}" dt="2023-06-26T13:50:42.473" v="294" actId="115"/>
          <ac:spMkLst>
            <pc:docMk/>
            <pc:sldMk cId="874633624" sldId="286"/>
            <ac:spMk id="3" creationId="{C08C7A52-C5E4-C323-88CB-D43E8AC41C31}"/>
          </ac:spMkLst>
        </pc:spChg>
        <pc:spChg chg="add mod">
          <ac:chgData name="Liesbeth Mol" userId="882d08f6ccbf8986" providerId="LiveId" clId="{1CAE5A65-A448-484A-A063-1B9B00C8261F}" dt="2023-06-26T13:56:32.506" v="352" actId="207"/>
          <ac:spMkLst>
            <pc:docMk/>
            <pc:sldMk cId="874633624" sldId="286"/>
            <ac:spMk id="13" creationId="{D111844C-6D36-A262-E91F-139726A8136C}"/>
          </ac:spMkLst>
        </pc:spChg>
        <pc:spChg chg="add del mod">
          <ac:chgData name="Liesbeth Mol" userId="882d08f6ccbf8986" providerId="LiveId" clId="{1CAE5A65-A448-484A-A063-1B9B00C8261F}" dt="2023-06-29T17:56:26.476" v="1720" actId="478"/>
          <ac:spMkLst>
            <pc:docMk/>
            <pc:sldMk cId="874633624" sldId="286"/>
            <ac:spMk id="15" creationId="{A812568F-FE6B-9294-8C87-2DD3B2F65988}"/>
          </ac:spMkLst>
        </pc:spChg>
        <pc:picChg chg="mod">
          <ac:chgData name="Liesbeth Mol" userId="882d08f6ccbf8986" providerId="LiveId" clId="{1CAE5A65-A448-484A-A063-1B9B00C8261F}" dt="2023-06-26T13:50:51.406" v="295" actId="1076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1CAE5A65-A448-484A-A063-1B9B00C8261F}" dt="2023-06-26T13:46:43.812" v="169" actId="1076"/>
          <ac:picMkLst>
            <pc:docMk/>
            <pc:sldMk cId="874633624" sldId="286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06:54.317" v="420"/>
          <ac:picMkLst>
            <pc:docMk/>
            <pc:sldMk cId="874633624" sldId="286"/>
            <ac:picMk id="5" creationId="{D830D483-E592-A6CC-50BF-8534622666B9}"/>
          </ac:picMkLst>
        </pc:picChg>
        <pc:picChg chg="del">
          <ac:chgData name="Liesbeth Mol" userId="882d08f6ccbf8986" providerId="LiveId" clId="{1CAE5A65-A448-484A-A063-1B9B00C8261F}" dt="2023-06-26T13:45:48.124" v="158" actId="478"/>
          <ac:picMkLst>
            <pc:docMk/>
            <pc:sldMk cId="874633624" sldId="286"/>
            <ac:picMk id="6" creationId="{65BEAE44-13F1-B391-1A1D-82589CCC596C}"/>
          </ac:picMkLst>
        </pc:picChg>
        <pc:picChg chg="add mod">
          <ac:chgData name="Liesbeth Mol" userId="882d08f6ccbf8986" providerId="LiveId" clId="{1CAE5A65-A448-484A-A063-1B9B00C8261F}" dt="2023-06-26T14:06:56.873" v="422"/>
          <ac:picMkLst>
            <pc:docMk/>
            <pc:sldMk cId="874633624" sldId="286"/>
            <ac:picMk id="7" creationId="{BD91F87F-C1C6-BC38-007A-FC9C5D7D14B1}"/>
          </ac:picMkLst>
        </pc:picChg>
        <pc:picChg chg="mod">
          <ac:chgData name="Liesbeth Mol" userId="882d08f6ccbf8986" providerId="LiveId" clId="{1CAE5A65-A448-484A-A063-1B9B00C8261F}" dt="2023-06-26T13:46:54.713" v="172" actId="1076"/>
          <ac:picMkLst>
            <pc:docMk/>
            <pc:sldMk cId="874633624" sldId="286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6:50.827" v="417"/>
          <ac:picMkLst>
            <pc:docMk/>
            <pc:sldMk cId="874633624" sldId="286"/>
            <ac:picMk id="9" creationId="{DB09146C-8C78-3B7D-5732-F949E15B4E3E}"/>
          </ac:picMkLst>
        </pc:picChg>
        <pc:picChg chg="del">
          <ac:chgData name="Liesbeth Mol" userId="882d08f6ccbf8986" providerId="LiveId" clId="{1CAE5A65-A448-484A-A063-1B9B00C8261F}" dt="2023-06-26T13:45:47.043" v="156" actId="478"/>
          <ac:picMkLst>
            <pc:docMk/>
            <pc:sldMk cId="874633624" sldId="286"/>
            <ac:picMk id="10" creationId="{2D4B8E5A-59CC-0665-DF13-81F75D6328D4}"/>
          </ac:picMkLst>
        </pc:picChg>
        <pc:picChg chg="add mod">
          <ac:chgData name="Liesbeth Mol" userId="882d08f6ccbf8986" providerId="LiveId" clId="{1CAE5A65-A448-484A-A063-1B9B00C8261F}" dt="2023-06-26T14:06:59.795" v="424"/>
          <ac:picMkLst>
            <pc:docMk/>
            <pc:sldMk cId="874633624" sldId="286"/>
            <ac:picMk id="11" creationId="{67BC30A1-A51F-8F7E-F57D-663433EB277D}"/>
          </ac:picMkLst>
        </pc:picChg>
        <pc:picChg chg="mod modCrop">
          <ac:chgData name="Liesbeth Mol" userId="882d08f6ccbf8986" providerId="LiveId" clId="{1CAE5A65-A448-484A-A063-1B9B00C8261F}" dt="2023-06-26T13:46:47.135" v="170" actId="1076"/>
          <ac:picMkLst>
            <pc:docMk/>
            <pc:sldMk cId="874633624" sldId="286"/>
            <ac:picMk id="12" creationId="{030EB291-75A3-D05B-99E3-657E62D9E19F}"/>
          </ac:picMkLst>
        </pc:picChg>
        <pc:picChg chg="mod modCrop">
          <ac:chgData name="Liesbeth Mol" userId="882d08f6ccbf8986" providerId="LiveId" clId="{1CAE5A65-A448-484A-A063-1B9B00C8261F}" dt="2023-06-26T13:46:51.843" v="171" actId="1076"/>
          <ac:picMkLst>
            <pc:docMk/>
            <pc:sldMk cId="874633624" sldId="286"/>
            <ac:picMk id="14" creationId="{B45BD657-736B-1F1C-D2FB-45A2A8433674}"/>
          </ac:picMkLst>
        </pc:picChg>
        <pc:picChg chg="del">
          <ac:chgData name="Liesbeth Mol" userId="882d08f6ccbf8986" providerId="LiveId" clId="{1CAE5A65-A448-484A-A063-1B9B00C8261F}" dt="2023-06-26T13:45:46.348" v="155" actId="478"/>
          <ac:picMkLst>
            <pc:docMk/>
            <pc:sldMk cId="874633624" sldId="286"/>
            <ac:picMk id="16" creationId="{0A22FB9C-909E-D674-1ABE-DCD1DE42350C}"/>
          </ac:picMkLst>
        </pc:picChg>
        <pc:picChg chg="del">
          <ac:chgData name="Liesbeth Mol" userId="882d08f6ccbf8986" providerId="LiveId" clId="{1CAE5A65-A448-484A-A063-1B9B00C8261F}" dt="2023-06-26T13:45:47.635" v="157" actId="478"/>
          <ac:picMkLst>
            <pc:docMk/>
            <pc:sldMk cId="874633624" sldId="286"/>
            <ac:picMk id="18" creationId="{87FA5D08-8406-7CEF-E84A-6C9DCE231E38}"/>
          </ac:picMkLst>
        </pc:picChg>
      </pc:sldChg>
      <pc:sldChg chg="addSp modSp new mod">
        <pc:chgData name="Liesbeth Mol" userId="882d08f6ccbf8986" providerId="LiveId" clId="{1CAE5A65-A448-484A-A063-1B9B00C8261F}" dt="2023-06-26T14:22:32.462" v="528" actId="1076"/>
        <pc:sldMkLst>
          <pc:docMk/>
          <pc:sldMk cId="2816818336" sldId="287"/>
        </pc:sldMkLst>
        <pc:spChg chg="add mod">
          <ac:chgData name="Liesbeth Mol" userId="882d08f6ccbf8986" providerId="LiveId" clId="{1CAE5A65-A448-484A-A063-1B9B00C8261F}" dt="2023-06-26T14:21:44.665" v="524" actId="1076"/>
          <ac:spMkLst>
            <pc:docMk/>
            <pc:sldMk cId="2816818336" sldId="287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2:32.462" v="528" actId="1076"/>
          <ac:spMkLst>
            <pc:docMk/>
            <pc:sldMk cId="2816818336" sldId="287"/>
            <ac:spMk id="5" creationId="{4E740575-B477-0CFE-C864-EBEF11BC9968}"/>
          </ac:spMkLst>
        </pc:spChg>
        <pc:picChg chg="add mod">
          <ac:chgData name="Liesbeth Mol" userId="882d08f6ccbf8986" providerId="LiveId" clId="{1CAE5A65-A448-484A-A063-1B9B00C8261F}" dt="2023-06-26T14:21:48.309" v="525" actId="1076"/>
          <ac:picMkLst>
            <pc:docMk/>
            <pc:sldMk cId="2816818336" sldId="287"/>
            <ac:picMk id="4" creationId="{1A0E97C8-F70C-A8A8-12DE-2CBBF46986D3}"/>
          </ac:picMkLst>
        </pc:picChg>
      </pc:sldChg>
      <pc:sldChg chg="addSp delSp modSp add mod">
        <pc:chgData name="Liesbeth Mol" userId="882d08f6ccbf8986" providerId="LiveId" clId="{1CAE5A65-A448-484A-A063-1B9B00C8261F}" dt="2023-06-26T14:25:22.399" v="644"/>
        <pc:sldMkLst>
          <pc:docMk/>
          <pc:sldMk cId="3047749867" sldId="288"/>
        </pc:sldMkLst>
        <pc:spChg chg="del">
          <ac:chgData name="Liesbeth Mol" userId="882d08f6ccbf8986" providerId="LiveId" clId="{1CAE5A65-A448-484A-A063-1B9B00C8261F}" dt="2023-06-26T14:25:09.262" v="642" actId="478"/>
          <ac:spMkLst>
            <pc:docMk/>
            <pc:sldMk cId="3047749867" sldId="288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3:44.399" v="555" actId="1035"/>
          <ac:spMkLst>
            <pc:docMk/>
            <pc:sldMk cId="3047749867" sldId="288"/>
            <ac:spMk id="3" creationId="{12B06101-B393-D6C5-E17F-D0C52B0D28C1}"/>
          </ac:spMkLst>
        </pc:spChg>
        <pc:spChg chg="del">
          <ac:chgData name="Liesbeth Mol" userId="882d08f6ccbf8986" providerId="LiveId" clId="{1CAE5A65-A448-484A-A063-1B9B00C8261F}" dt="2023-06-26T14:25:11.305" v="643" actId="478"/>
          <ac:spMkLst>
            <pc:docMk/>
            <pc:sldMk cId="3047749867" sldId="288"/>
            <ac:spMk id="5" creationId="{4E740575-B477-0CFE-C864-EBEF11BC9968}"/>
          </ac:spMkLst>
        </pc:spChg>
        <pc:spChg chg="add mod">
          <ac:chgData name="Liesbeth Mol" userId="882d08f6ccbf8986" providerId="LiveId" clId="{1CAE5A65-A448-484A-A063-1B9B00C8261F}" dt="2023-06-26T14:24:26.285" v="576" actId="20577"/>
          <ac:spMkLst>
            <pc:docMk/>
            <pc:sldMk cId="3047749867" sldId="288"/>
            <ac:spMk id="6" creationId="{28CCE9B9-69C1-6EF6-054C-5DB4F00577E7}"/>
          </ac:spMkLst>
        </pc:spChg>
        <pc:spChg chg="add mod">
          <ac:chgData name="Liesbeth Mol" userId="882d08f6ccbf8986" providerId="LiveId" clId="{1CAE5A65-A448-484A-A063-1B9B00C8261F}" dt="2023-06-26T14:24:32.532" v="590" actId="20577"/>
          <ac:spMkLst>
            <pc:docMk/>
            <pc:sldMk cId="3047749867" sldId="288"/>
            <ac:spMk id="7" creationId="{349F2D85-09F2-A21B-5D25-5B8D56D38F3C}"/>
          </ac:spMkLst>
        </pc:spChg>
        <pc:spChg chg="add mod">
          <ac:chgData name="Liesbeth Mol" userId="882d08f6ccbf8986" providerId="LiveId" clId="{1CAE5A65-A448-484A-A063-1B9B00C8261F}" dt="2023-06-26T14:24:41.703" v="605"/>
          <ac:spMkLst>
            <pc:docMk/>
            <pc:sldMk cId="3047749867" sldId="288"/>
            <ac:spMk id="8" creationId="{A81BBE9C-4D98-BFC9-8D64-71D7525D6957}"/>
          </ac:spMkLst>
        </pc:spChg>
        <pc:spChg chg="add mod">
          <ac:chgData name="Liesbeth Mol" userId="882d08f6ccbf8986" providerId="LiveId" clId="{1CAE5A65-A448-484A-A063-1B9B00C8261F}" dt="2023-06-26T14:24:44.785" v="614" actId="20577"/>
          <ac:spMkLst>
            <pc:docMk/>
            <pc:sldMk cId="3047749867" sldId="288"/>
            <ac:spMk id="9" creationId="{993F99F8-808D-1D5A-E63C-0866692CE7D2}"/>
          </ac:spMkLst>
        </pc:spChg>
        <pc:spChg chg="add mod">
          <ac:chgData name="Liesbeth Mol" userId="882d08f6ccbf8986" providerId="LiveId" clId="{1CAE5A65-A448-484A-A063-1B9B00C8261F}" dt="2023-06-26T14:24:50.847" v="623" actId="20577"/>
          <ac:spMkLst>
            <pc:docMk/>
            <pc:sldMk cId="3047749867" sldId="288"/>
            <ac:spMk id="10" creationId="{66861825-A2C3-4BCE-C65B-E8A0DD21C3B4}"/>
          </ac:spMkLst>
        </pc:spChg>
        <pc:spChg chg="add mod">
          <ac:chgData name="Liesbeth Mol" userId="882d08f6ccbf8986" providerId="LiveId" clId="{1CAE5A65-A448-484A-A063-1B9B00C8261F}" dt="2023-06-26T14:24:56.085" v="632" actId="20577"/>
          <ac:spMkLst>
            <pc:docMk/>
            <pc:sldMk cId="3047749867" sldId="288"/>
            <ac:spMk id="11" creationId="{4A291280-E0AE-7E19-8BA8-43B9AB58C7E2}"/>
          </ac:spMkLst>
        </pc:spChg>
        <pc:spChg chg="add mod">
          <ac:chgData name="Liesbeth Mol" userId="882d08f6ccbf8986" providerId="LiveId" clId="{1CAE5A65-A448-484A-A063-1B9B00C8261F}" dt="2023-06-26T14:25:01.192" v="641" actId="20577"/>
          <ac:spMkLst>
            <pc:docMk/>
            <pc:sldMk cId="3047749867" sldId="288"/>
            <ac:spMk id="12" creationId="{BBFC142D-CD9F-6654-8DF6-6AB8042E9B9D}"/>
          </ac:spMkLst>
        </pc:spChg>
        <pc:picChg chg="add mod">
          <ac:chgData name="Liesbeth Mol" userId="882d08f6ccbf8986" providerId="LiveId" clId="{1CAE5A65-A448-484A-A063-1B9B00C8261F}" dt="2023-06-26T14:25:22.399" v="644"/>
          <ac:picMkLst>
            <pc:docMk/>
            <pc:sldMk cId="3047749867" sldId="288"/>
            <ac:picMk id="13" creationId="{B16C2469-3F92-6AAB-0D8C-A258817F5B87}"/>
          </ac:picMkLst>
        </pc:picChg>
      </pc:sldChg>
      <pc:sldChg chg="addSp modSp new mod">
        <pc:chgData name="Liesbeth Mol" userId="882d08f6ccbf8986" providerId="LiveId" clId="{1CAE5A65-A448-484A-A063-1B9B00C8261F}" dt="2023-06-29T15:33:14.181" v="690"/>
        <pc:sldMkLst>
          <pc:docMk/>
          <pc:sldMk cId="3121254121" sldId="289"/>
        </pc:sldMkLst>
        <pc:spChg chg="add mod">
          <ac:chgData name="Liesbeth Mol" userId="882d08f6ccbf8986" providerId="LiveId" clId="{1CAE5A65-A448-484A-A063-1B9B00C8261F}" dt="2023-06-29T15:30:43.848" v="670" actId="1076"/>
          <ac:spMkLst>
            <pc:docMk/>
            <pc:sldMk cId="3121254121" sldId="289"/>
            <ac:spMk id="2" creationId="{15D508EB-CA72-894D-B0C1-5C71C2D459A7}"/>
          </ac:spMkLst>
        </pc:spChg>
        <pc:spChg chg="add mod">
          <ac:chgData name="Liesbeth Mol" userId="882d08f6ccbf8986" providerId="LiveId" clId="{1CAE5A65-A448-484A-A063-1B9B00C8261F}" dt="2023-06-29T15:33:14.181" v="690"/>
          <ac:spMkLst>
            <pc:docMk/>
            <pc:sldMk cId="3121254121" sldId="289"/>
            <ac:spMk id="5" creationId="{FCA88360-7CF8-E694-902F-477F2D358200}"/>
          </ac:spMkLst>
        </pc:spChg>
        <pc:picChg chg="add mod">
          <ac:chgData name="Liesbeth Mol" userId="882d08f6ccbf8986" providerId="LiveId" clId="{1CAE5A65-A448-484A-A063-1B9B00C8261F}" dt="2023-06-29T15:31:40.906" v="675" actId="1076"/>
          <ac:picMkLst>
            <pc:docMk/>
            <pc:sldMk cId="3121254121" sldId="289"/>
            <ac:picMk id="4" creationId="{0D0540FD-80F3-0DCF-4E99-5F9CEC798466}"/>
          </ac:picMkLst>
        </pc:picChg>
      </pc:sldChg>
      <pc:sldChg chg="addSp modSp new mod">
        <pc:chgData name="Liesbeth Mol" userId="882d08f6ccbf8986" providerId="LiveId" clId="{1CAE5A65-A448-484A-A063-1B9B00C8261F}" dt="2023-06-29T15:38:54.710" v="748"/>
        <pc:sldMkLst>
          <pc:docMk/>
          <pc:sldMk cId="128440777" sldId="290"/>
        </pc:sldMkLst>
        <pc:spChg chg="add mod">
          <ac:chgData name="Liesbeth Mol" userId="882d08f6ccbf8986" providerId="LiveId" clId="{1CAE5A65-A448-484A-A063-1B9B00C8261F}" dt="2023-06-29T15:36:06.837" v="708" actId="403"/>
          <ac:spMkLst>
            <pc:docMk/>
            <pc:sldMk cId="128440777" sldId="290"/>
            <ac:spMk id="2" creationId="{7F72AA42-85A0-23C1-AE9A-ADC7258B328D}"/>
          </ac:spMkLst>
        </pc:spChg>
        <pc:spChg chg="add mod">
          <ac:chgData name="Liesbeth Mol" userId="882d08f6ccbf8986" providerId="LiveId" clId="{1CAE5A65-A448-484A-A063-1B9B00C8261F}" dt="2023-06-29T15:38:38.012" v="746"/>
          <ac:spMkLst>
            <pc:docMk/>
            <pc:sldMk cId="128440777" sldId="290"/>
            <ac:spMk id="7" creationId="{CE557F8D-FDAE-811C-76F6-2065BB7877CF}"/>
          </ac:spMkLst>
        </pc:spChg>
        <pc:spChg chg="add mod">
          <ac:chgData name="Liesbeth Mol" userId="882d08f6ccbf8986" providerId="LiveId" clId="{1CAE5A65-A448-484A-A063-1B9B00C8261F}" dt="2023-06-29T15:38:54.710" v="748"/>
          <ac:spMkLst>
            <pc:docMk/>
            <pc:sldMk cId="128440777" sldId="290"/>
            <ac:spMk id="8" creationId="{0C2A85A3-5588-DFD9-E969-0495D4C58472}"/>
          </ac:spMkLst>
        </pc:spChg>
        <pc:picChg chg="add mod">
          <ac:chgData name="Liesbeth Mol" userId="882d08f6ccbf8986" providerId="LiveId" clId="{1CAE5A65-A448-484A-A063-1B9B00C8261F}" dt="2023-06-29T15:37:29.272" v="731" actId="1076"/>
          <ac:picMkLst>
            <pc:docMk/>
            <pc:sldMk cId="128440777" sldId="290"/>
            <ac:picMk id="4" creationId="{525E3EFC-FB78-5AED-005E-88C36870860E}"/>
          </ac:picMkLst>
        </pc:picChg>
        <pc:picChg chg="add mod">
          <ac:chgData name="Liesbeth Mol" userId="882d08f6ccbf8986" providerId="LiveId" clId="{1CAE5A65-A448-484A-A063-1B9B00C8261F}" dt="2023-06-29T15:37:31.517" v="732" actId="1076"/>
          <ac:picMkLst>
            <pc:docMk/>
            <pc:sldMk cId="128440777" sldId="290"/>
            <ac:picMk id="6" creationId="{F72A5D52-CCA6-DF3E-5C49-6DA931F88229}"/>
          </ac:picMkLst>
        </pc:picChg>
      </pc:sldChg>
      <pc:sldChg chg="addSp modSp new mod modAnim">
        <pc:chgData name="Liesbeth Mol" userId="882d08f6ccbf8986" providerId="LiveId" clId="{1CAE5A65-A448-484A-A063-1B9B00C8261F}" dt="2023-06-29T15:42:58.338" v="837" actId="1076"/>
        <pc:sldMkLst>
          <pc:docMk/>
          <pc:sldMk cId="1618733697" sldId="291"/>
        </pc:sldMkLst>
        <pc:spChg chg="add mod">
          <ac:chgData name="Liesbeth Mol" userId="882d08f6ccbf8986" providerId="LiveId" clId="{1CAE5A65-A448-484A-A063-1B9B00C8261F}" dt="2023-06-29T15:40:31.031" v="768" actId="1076"/>
          <ac:spMkLst>
            <pc:docMk/>
            <pc:sldMk cId="1618733697" sldId="291"/>
            <ac:spMk id="2" creationId="{00696076-2F7F-FD12-6F12-43089C1AAA3C}"/>
          </ac:spMkLst>
        </pc:spChg>
        <pc:spChg chg="add mod">
          <ac:chgData name="Liesbeth Mol" userId="882d08f6ccbf8986" providerId="LiveId" clId="{1CAE5A65-A448-484A-A063-1B9B00C8261F}" dt="2023-06-29T15:42:47.638" v="835" actId="1037"/>
          <ac:spMkLst>
            <pc:docMk/>
            <pc:sldMk cId="1618733697" sldId="291"/>
            <ac:spMk id="5" creationId="{441D296F-4F9B-3ED2-1725-6FB757CB943A}"/>
          </ac:spMkLst>
        </pc:spChg>
        <pc:spChg chg="add mod">
          <ac:chgData name="Liesbeth Mol" userId="882d08f6ccbf8986" providerId="LiveId" clId="{1CAE5A65-A448-484A-A063-1B9B00C8261F}" dt="2023-06-29T15:42:53.701" v="836" actId="1076"/>
          <ac:spMkLst>
            <pc:docMk/>
            <pc:sldMk cId="1618733697" sldId="291"/>
            <ac:spMk id="6" creationId="{75E7C545-A27F-9743-0354-B9261E00855F}"/>
          </ac:spMkLst>
        </pc:spChg>
        <pc:spChg chg="add mod">
          <ac:chgData name="Liesbeth Mol" userId="882d08f6ccbf8986" providerId="LiveId" clId="{1CAE5A65-A448-484A-A063-1B9B00C8261F}" dt="2023-06-29T15:42:58.338" v="837" actId="1076"/>
          <ac:spMkLst>
            <pc:docMk/>
            <pc:sldMk cId="1618733697" sldId="291"/>
            <ac:spMk id="7" creationId="{C00768AE-AA87-94A6-337D-38C305746B3C}"/>
          </ac:spMkLst>
        </pc:spChg>
        <pc:picChg chg="add mod">
          <ac:chgData name="Liesbeth Mol" userId="882d08f6ccbf8986" providerId="LiveId" clId="{1CAE5A65-A448-484A-A063-1B9B00C8261F}" dt="2023-06-29T15:40:50.025" v="773" actId="1076"/>
          <ac:picMkLst>
            <pc:docMk/>
            <pc:sldMk cId="1618733697" sldId="291"/>
            <ac:picMk id="4" creationId="{E3DBFCFF-E802-19E8-9B1B-8135A36DB157}"/>
          </ac:picMkLst>
        </pc:picChg>
      </pc:sldChg>
      <pc:sldChg chg="addSp modSp new mod">
        <pc:chgData name="Liesbeth Mol" userId="882d08f6ccbf8986" providerId="LiveId" clId="{1CAE5A65-A448-484A-A063-1B9B00C8261F}" dt="2023-06-29T15:48:57.368" v="879"/>
        <pc:sldMkLst>
          <pc:docMk/>
          <pc:sldMk cId="552629940" sldId="292"/>
        </pc:sldMkLst>
        <pc:spChg chg="add mod">
          <ac:chgData name="Liesbeth Mol" userId="882d08f6ccbf8986" providerId="LiveId" clId="{1CAE5A65-A448-484A-A063-1B9B00C8261F}" dt="2023-06-29T15:47:02.254" v="860" actId="1076"/>
          <ac:spMkLst>
            <pc:docMk/>
            <pc:sldMk cId="552629940" sldId="292"/>
            <ac:spMk id="2" creationId="{EFBE6CA0-545B-5383-16C4-2549C2051A28}"/>
          </ac:spMkLst>
        </pc:spChg>
        <pc:spChg chg="add mod">
          <ac:chgData name="Liesbeth Mol" userId="882d08f6ccbf8986" providerId="LiveId" clId="{1CAE5A65-A448-484A-A063-1B9B00C8261F}" dt="2023-06-29T15:48:57.368" v="879"/>
          <ac:spMkLst>
            <pc:docMk/>
            <pc:sldMk cId="552629940" sldId="292"/>
            <ac:spMk id="5" creationId="{B4F91C1D-45E7-C92C-9008-DBA29E8F2021}"/>
          </ac:spMkLst>
        </pc:spChg>
        <pc:picChg chg="add mod">
          <ac:chgData name="Liesbeth Mol" userId="882d08f6ccbf8986" providerId="LiveId" clId="{1CAE5A65-A448-484A-A063-1B9B00C8261F}" dt="2023-06-29T15:48:20.825" v="868" actId="1076"/>
          <ac:picMkLst>
            <pc:docMk/>
            <pc:sldMk cId="552629940" sldId="292"/>
            <ac:picMk id="4" creationId="{CC3B6E0D-C112-7961-F504-B4B7FA3E0D3B}"/>
          </ac:picMkLst>
        </pc:picChg>
      </pc:sldChg>
      <pc:sldChg chg="addSp modSp add mod ord">
        <pc:chgData name="Liesbeth Mol" userId="882d08f6ccbf8986" providerId="LiveId" clId="{1CAE5A65-A448-484A-A063-1B9B00C8261F}" dt="2023-06-29T17:53:13.241" v="1714" actId="1076"/>
        <pc:sldMkLst>
          <pc:docMk/>
          <pc:sldMk cId="1666730267" sldId="293"/>
        </pc:sldMkLst>
        <pc:spChg chg="mod">
          <ac:chgData name="Liesbeth Mol" userId="882d08f6ccbf8986" providerId="LiveId" clId="{1CAE5A65-A448-484A-A063-1B9B00C8261F}" dt="2023-06-29T17:52:18.369" v="1702" actId="20577"/>
          <ac:spMkLst>
            <pc:docMk/>
            <pc:sldMk cId="1666730267" sldId="293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3:02.286" v="1712" actId="1076"/>
          <ac:spMkLst>
            <pc:docMk/>
            <pc:sldMk cId="1666730267" sldId="293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7:53:08.622" v="1713" actId="1076"/>
          <ac:spMkLst>
            <pc:docMk/>
            <pc:sldMk cId="1666730267" sldId="293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3:13.241" v="1714" actId="1076"/>
          <ac:spMkLst>
            <pc:docMk/>
            <pc:sldMk cId="1666730267" sldId="293"/>
            <ac:spMk id="7" creationId="{52F3F5CA-8B08-AC07-20D3-455448404F84}"/>
          </ac:spMkLst>
        </pc:spChg>
        <pc:picChg chg="add mod">
          <ac:chgData name="Liesbeth Mol" userId="882d08f6ccbf8986" providerId="LiveId" clId="{1CAE5A65-A448-484A-A063-1B9B00C8261F}" dt="2023-06-29T17:52:58.086" v="1711" actId="14100"/>
          <ac:picMkLst>
            <pc:docMk/>
            <pc:sldMk cId="1666730267" sldId="293"/>
            <ac:picMk id="4" creationId="{13D8E461-E5EB-AB50-B0E2-731C112B9060}"/>
          </ac:picMkLst>
        </pc:picChg>
      </pc:sldChg>
      <pc:sldChg chg="addSp delSp modSp new del mod">
        <pc:chgData name="Liesbeth Mol" userId="882d08f6ccbf8986" providerId="LiveId" clId="{1CAE5A65-A448-484A-A063-1B9B00C8261F}" dt="2023-06-29T17:51:24.619" v="1692" actId="47"/>
        <pc:sldMkLst>
          <pc:docMk/>
          <pc:sldMk cId="698586382" sldId="294"/>
        </pc:sldMkLst>
        <pc:picChg chg="add del mod">
          <ac:chgData name="Liesbeth Mol" userId="882d08f6ccbf8986" providerId="LiveId" clId="{1CAE5A65-A448-484A-A063-1B9B00C8261F}" dt="2023-06-29T17:49:19.127" v="1662" actId="21"/>
          <ac:picMkLst>
            <pc:docMk/>
            <pc:sldMk cId="698586382" sldId="294"/>
            <ac:picMk id="3" creationId="{12C1E8C0-F9B4-AA98-6B8A-10B5F8EFC00B}"/>
          </ac:picMkLst>
        </pc:picChg>
      </pc:sldChg>
    </pc:docChg>
  </pc:docChgLst>
  <pc:docChgLst>
    <pc:chgData name="Liesbeth Mol" userId="882d08f6ccbf8986" providerId="LiveId" clId="{31F4D22F-186E-410E-9259-7DC4A7E82844}"/>
    <pc:docChg chg="undo custSel modSld">
      <pc:chgData name="Liesbeth Mol" userId="882d08f6ccbf8986" providerId="LiveId" clId="{31F4D22F-186E-410E-9259-7DC4A7E82844}" dt="2023-06-26T13:17:04.624" v="299" actId="20577"/>
      <pc:docMkLst>
        <pc:docMk/>
      </pc:docMkLst>
      <pc:sldChg chg="addSp delSp modSp mod">
        <pc:chgData name="Liesbeth Mol" userId="882d08f6ccbf8986" providerId="LiveId" clId="{31F4D22F-186E-410E-9259-7DC4A7E82844}" dt="2023-06-26T12:42:21.899" v="3" actId="26606"/>
        <pc:sldMkLst>
          <pc:docMk/>
          <pc:sldMk cId="3195978473" sldId="256"/>
        </pc:sldMkLst>
        <pc:spChg chg="mo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17" creationId="{06DA9DF9-31F7-4056-B42E-878CC92417B8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2" creationId="{9B7AD9F6-8CE7-4299-8FC6-328F4DCD3FF9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4" creationId="{F49775AF-8896-43EE-92C6-83497D6DC56F}"/>
          </ac:spMkLst>
        </pc:spChg>
        <pc:picChg chg="mod">
          <ac:chgData name="Liesbeth Mol" userId="882d08f6ccbf8986" providerId="LiveId" clId="{31F4D22F-186E-410E-9259-7DC4A7E82844}" dt="2023-06-26T12:42:21.899" v="3" actId="26606"/>
          <ac:picMkLst>
            <pc:docMk/>
            <pc:sldMk cId="3195978473" sldId="256"/>
            <ac:picMk id="9" creationId="{6D91795E-9624-4FD1-AA6C-0CDC7E32BFC7}"/>
          </ac:picMkLst>
        </pc:picChg>
      </pc:sldChg>
      <pc:sldChg chg="addSp modSp mod">
        <pc:chgData name="Liesbeth Mol" userId="882d08f6ccbf8986" providerId="LiveId" clId="{31F4D22F-186E-410E-9259-7DC4A7E82844}" dt="2023-06-26T12:52:55.715" v="222" actId="122"/>
        <pc:sldMkLst>
          <pc:docMk/>
          <pc:sldMk cId="1579409662" sldId="259"/>
        </pc:sldMkLst>
        <pc:spChg chg="add mod">
          <ac:chgData name="Liesbeth Mol" userId="882d08f6ccbf8986" providerId="LiveId" clId="{31F4D22F-186E-410E-9259-7DC4A7E82844}" dt="2023-06-26T12:52:55.715" v="222" actId="122"/>
          <ac:spMkLst>
            <pc:docMk/>
            <pc:sldMk cId="1579409662" sldId="259"/>
            <ac:spMk id="2" creationId="{65E21DAC-B619-82B3-0533-CA1450675130}"/>
          </ac:spMkLst>
        </pc:spChg>
        <pc:picChg chg="mod">
          <ac:chgData name="Liesbeth Mol" userId="882d08f6ccbf8986" providerId="LiveId" clId="{31F4D22F-186E-410E-9259-7DC4A7E82844}" dt="2023-06-26T12:49:57.651" v="38" actId="1076"/>
          <ac:picMkLst>
            <pc:docMk/>
            <pc:sldMk cId="1579409662" sldId="259"/>
            <ac:picMk id="3" creationId="{B9F5C340-4A1C-192E-DDEE-F43A0765F73B}"/>
          </ac:picMkLst>
        </pc:picChg>
      </pc:sldChg>
      <pc:sldChg chg="modSp mod modAnim">
        <pc:chgData name="Liesbeth Mol" userId="882d08f6ccbf8986" providerId="LiveId" clId="{31F4D22F-186E-410E-9259-7DC4A7E82844}" dt="2023-06-26T13:13:04.652" v="287"/>
        <pc:sldMkLst>
          <pc:docMk/>
          <pc:sldMk cId="1804561947" sldId="262"/>
        </pc:sldMkLst>
        <pc:picChg chg="mod">
          <ac:chgData name="Liesbeth Mol" userId="882d08f6ccbf8986" providerId="LiveId" clId="{31F4D22F-186E-410E-9259-7DC4A7E82844}" dt="2023-06-26T13:02:56.262" v="261" actId="1076"/>
          <ac:picMkLst>
            <pc:docMk/>
            <pc:sldMk cId="1804561947" sldId="262"/>
            <ac:picMk id="19" creationId="{4C937758-2F5B-86D4-9323-67DCAF59AB90}"/>
          </ac:picMkLst>
        </pc:picChg>
      </pc:sldChg>
      <pc:sldChg chg="modSp mod">
        <pc:chgData name="Liesbeth Mol" userId="882d08f6ccbf8986" providerId="LiveId" clId="{31F4D22F-186E-410E-9259-7DC4A7E82844}" dt="2023-06-26T13:16:38.804" v="296" actId="1076"/>
        <pc:sldMkLst>
          <pc:docMk/>
          <pc:sldMk cId="3677822617" sldId="267"/>
        </pc:sldMkLst>
        <pc:spChg chg="mod">
          <ac:chgData name="Liesbeth Mol" userId="882d08f6ccbf8986" providerId="LiveId" clId="{31F4D22F-186E-410E-9259-7DC4A7E82844}" dt="2023-06-26T13:16:11.048" v="291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31F4D22F-186E-410E-9259-7DC4A7E82844}" dt="2023-06-26T13:15:59.015" v="289" actId="1076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31F4D22F-186E-410E-9259-7DC4A7E82844}" dt="2023-06-26T13:16:04.462" v="290" actId="1076"/>
          <ac:spMkLst>
            <pc:docMk/>
            <pc:sldMk cId="3677822617" sldId="267"/>
            <ac:spMk id="7" creationId="{52F3F5CA-8B08-AC07-20D3-455448404F84}"/>
          </ac:spMkLst>
        </pc:spChg>
        <pc:picChg chg="mod">
          <ac:chgData name="Liesbeth Mol" userId="882d08f6ccbf8986" providerId="LiveId" clId="{31F4D22F-186E-410E-9259-7DC4A7E82844}" dt="2023-06-26T13:15:55.200" v="288" actId="1076"/>
          <ac:picMkLst>
            <pc:docMk/>
            <pc:sldMk cId="3677822617" sldId="267"/>
            <ac:picMk id="4" creationId="{44C719FD-45A0-C192-35CB-D1F1C60DD1BB}"/>
          </ac:picMkLst>
        </pc:picChg>
        <pc:picChg chg="mod">
          <ac:chgData name="Liesbeth Mol" userId="882d08f6ccbf8986" providerId="LiveId" clId="{31F4D22F-186E-410E-9259-7DC4A7E82844}" dt="2023-06-26T13:16:38.804" v="296" actId="1076"/>
          <ac:picMkLst>
            <pc:docMk/>
            <pc:sldMk cId="3677822617" sldId="267"/>
            <ac:picMk id="9" creationId="{E264CCE4-7861-DC99-9C15-0FCEB5F43460}"/>
          </ac:picMkLst>
        </pc:picChg>
      </pc:sldChg>
      <pc:sldChg chg="modSp mod">
        <pc:chgData name="Liesbeth Mol" userId="882d08f6ccbf8986" providerId="LiveId" clId="{31F4D22F-186E-410E-9259-7DC4A7E82844}" dt="2023-06-26T13:16:52.680" v="298" actId="6549"/>
        <pc:sldMkLst>
          <pc:docMk/>
          <pc:sldMk cId="667519450" sldId="271"/>
        </pc:sldMkLst>
        <pc:spChg chg="mod">
          <ac:chgData name="Liesbeth Mol" userId="882d08f6ccbf8986" providerId="LiveId" clId="{31F4D22F-186E-410E-9259-7DC4A7E82844}" dt="2023-06-26T13:16:52.680" v="298" actId="6549"/>
          <ac:spMkLst>
            <pc:docMk/>
            <pc:sldMk cId="667519450" sldId="271"/>
            <ac:spMk id="2" creationId="{E3DBE9C8-5C65-C20E-CC6C-C14BF0BC6435}"/>
          </ac:spMkLst>
        </pc:spChg>
      </pc:sldChg>
      <pc:sldChg chg="modSp mod">
        <pc:chgData name="Liesbeth Mol" userId="882d08f6ccbf8986" providerId="LiveId" clId="{31F4D22F-186E-410E-9259-7DC4A7E82844}" dt="2023-06-26T12:36:41.208" v="2" actId="114"/>
        <pc:sldMkLst>
          <pc:docMk/>
          <pc:sldMk cId="1596334676" sldId="274"/>
        </pc:sldMkLst>
        <pc:spChg chg="mod">
          <ac:chgData name="Liesbeth Mol" userId="882d08f6ccbf8986" providerId="LiveId" clId="{31F4D22F-186E-410E-9259-7DC4A7E82844}" dt="2023-06-26T12:36:41.208" v="2" actId="114"/>
          <ac:spMkLst>
            <pc:docMk/>
            <pc:sldMk cId="1596334676" sldId="274"/>
            <ac:spMk id="2" creationId="{E3DBE9C8-5C65-C20E-CC6C-C14BF0BC6435}"/>
          </ac:spMkLst>
        </pc:spChg>
      </pc:sldChg>
      <pc:sldChg chg="addSp modSp mod">
        <pc:chgData name="Liesbeth Mol" userId="882d08f6ccbf8986" providerId="LiveId" clId="{31F4D22F-186E-410E-9259-7DC4A7E82844}" dt="2023-06-26T13:17:04.624" v="299" actId="20577"/>
        <pc:sldMkLst>
          <pc:docMk/>
          <pc:sldMk cId="2686297668" sldId="277"/>
        </pc:sldMkLst>
        <pc:spChg chg="mod">
          <ac:chgData name="Liesbeth Mol" userId="882d08f6ccbf8986" providerId="LiveId" clId="{31F4D22F-186E-410E-9259-7DC4A7E82844}" dt="2023-06-26T13:17:04.624" v="299" actId="20577"/>
          <ac:spMkLst>
            <pc:docMk/>
            <pc:sldMk cId="2686297668" sldId="277"/>
            <ac:spMk id="2" creationId="{E3DBE9C8-5C65-C20E-CC6C-C14BF0BC6435}"/>
          </ac:spMkLst>
        </pc:spChg>
        <pc:spChg chg="add mod">
          <ac:chgData name="Liesbeth Mol" userId="882d08f6ccbf8986" providerId="LiveId" clId="{31F4D22F-186E-410E-9259-7DC4A7E82844}" dt="2023-06-26T12:43:57.098" v="7" actId="1076"/>
          <ac:spMkLst>
            <pc:docMk/>
            <pc:sldMk cId="2686297668" sldId="277"/>
            <ac:spMk id="3" creationId="{7A06423E-65BB-C05B-5139-CCE4017584B5}"/>
          </ac:spMkLst>
        </pc:spChg>
        <pc:spChg chg="add mod">
          <ac:chgData name="Liesbeth Mol" userId="882d08f6ccbf8986" providerId="LiveId" clId="{31F4D22F-186E-410E-9259-7DC4A7E82844}" dt="2023-06-26T12:44:12.906" v="12" actId="20577"/>
          <ac:spMkLst>
            <pc:docMk/>
            <pc:sldMk cId="2686297668" sldId="277"/>
            <ac:spMk id="4" creationId="{5E6467D0-74B6-9D2A-ED88-E055ADA96306}"/>
          </ac:spMkLst>
        </pc:spChg>
        <pc:spChg chg="add mod">
          <ac:chgData name="Liesbeth Mol" userId="882d08f6ccbf8986" providerId="LiveId" clId="{31F4D22F-186E-410E-9259-7DC4A7E82844}" dt="2023-06-26T12:44:15.235" v="13" actId="20577"/>
          <ac:spMkLst>
            <pc:docMk/>
            <pc:sldMk cId="2686297668" sldId="277"/>
            <ac:spMk id="6" creationId="{D6A87188-E636-184F-1402-9FFACBE11A3E}"/>
          </ac:spMkLst>
        </pc:spChg>
      </pc:sldChg>
    </pc:docChg>
  </pc:docChgLst>
  <pc:docChgLst>
    <pc:chgData name="Liesbeth Mol" userId="882d08f6ccbf8986" providerId="LiveId" clId="{91CE899C-E340-454C-A2A3-2748831BBA89}"/>
    <pc:docChg chg="undo custSel addSld delSld modSld modMainMaster">
      <pc:chgData name="Liesbeth Mol" userId="882d08f6ccbf8986" providerId="LiveId" clId="{91CE899C-E340-454C-A2A3-2748831BBA89}" dt="2023-09-10T15:01:27.848" v="230" actId="1076"/>
      <pc:docMkLst>
        <pc:docMk/>
      </pc:docMkLst>
      <pc:sldChg chg="del">
        <pc:chgData name="Liesbeth Mol" userId="882d08f6ccbf8986" providerId="LiveId" clId="{91CE899C-E340-454C-A2A3-2748831BBA89}" dt="2023-09-10T14:46:36.915" v="29" actId="47"/>
        <pc:sldMkLst>
          <pc:docMk/>
          <pc:sldMk cId="3195978473" sldId="256"/>
        </pc:sldMkLst>
      </pc:sldChg>
      <pc:sldChg chg="modSp mod setBg">
        <pc:chgData name="Liesbeth Mol" userId="882d08f6ccbf8986" providerId="LiveId" clId="{91CE899C-E340-454C-A2A3-2748831BBA89}" dt="2023-09-10T14:55:52.463" v="147" actId="1076"/>
        <pc:sldMkLst>
          <pc:docMk/>
          <pc:sldMk cId="1612600746" sldId="266"/>
        </pc:sldMkLst>
        <pc:spChg chg="mod">
          <ac:chgData name="Liesbeth Mol" userId="882d08f6ccbf8986" providerId="LiveId" clId="{91CE899C-E340-454C-A2A3-2748831BBA89}" dt="2023-09-10T14:55:52.463" v="147" actId="1076"/>
          <ac:spMkLst>
            <pc:docMk/>
            <pc:sldMk cId="1612600746" sldId="266"/>
            <ac:spMk id="4" creationId="{9CB14918-7758-8A27-B42D-ACB8F784C1FF}"/>
          </ac:spMkLst>
        </pc:spChg>
        <pc:picChg chg="mod">
          <ac:chgData name="Liesbeth Mol" userId="882d08f6ccbf8986" providerId="LiveId" clId="{91CE899C-E340-454C-A2A3-2748831BBA89}" dt="2023-09-10T14:55:48.167" v="146" actId="1076"/>
          <ac:picMkLst>
            <pc:docMk/>
            <pc:sldMk cId="1612600746" sldId="266"/>
            <ac:picMk id="3" creationId="{B682A51A-ACED-DA2B-BBFE-2E4FBA99D623}"/>
          </ac:picMkLst>
        </pc:picChg>
      </pc:sldChg>
      <pc:sldChg chg="modSp mod setBg">
        <pc:chgData name="Liesbeth Mol" userId="882d08f6ccbf8986" providerId="LiveId" clId="{91CE899C-E340-454C-A2A3-2748831BBA89}" dt="2023-09-10T14:56:42.720" v="149" actId="207"/>
        <pc:sldMkLst>
          <pc:docMk/>
          <pc:sldMk cId="1497868669" sldId="268"/>
        </pc:sldMkLst>
        <pc:spChg chg="mod">
          <ac:chgData name="Liesbeth Mol" userId="882d08f6ccbf8986" providerId="LiveId" clId="{91CE899C-E340-454C-A2A3-2748831BBA89}" dt="2023-09-10T14:56:42.720" v="149" actId="207"/>
          <ac:spMkLst>
            <pc:docMk/>
            <pc:sldMk cId="1497868669" sldId="268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4:59:23.841" v="220" actId="1076"/>
        <pc:sldMkLst>
          <pc:docMk/>
          <pc:sldMk cId="1027937745" sldId="269"/>
        </pc:sldMkLst>
        <pc:spChg chg="mod">
          <ac:chgData name="Liesbeth Mol" userId="882d08f6ccbf8986" providerId="LiveId" clId="{91CE899C-E340-454C-A2A3-2748831BBA89}" dt="2023-09-10T14:59:23.841" v="220" actId="1076"/>
          <ac:spMkLst>
            <pc:docMk/>
            <pc:sldMk cId="1027937745" sldId="269"/>
            <ac:spMk id="4" creationId="{B649508D-F88F-8C29-D228-FDE49D496B27}"/>
          </ac:spMkLst>
        </pc:spChg>
        <pc:picChg chg="del">
          <ac:chgData name="Liesbeth Mol" userId="882d08f6ccbf8986" providerId="LiveId" clId="{91CE899C-E340-454C-A2A3-2748831BBA89}" dt="2023-09-10T14:58:56.314" v="213" actId="478"/>
          <ac:picMkLst>
            <pc:docMk/>
            <pc:sldMk cId="1027937745" sldId="269"/>
            <ac:picMk id="3" creationId="{35DE18B8-9032-67E8-7BA8-310CAF4DC427}"/>
          </ac:picMkLst>
        </pc:picChg>
      </pc:sldChg>
      <pc:sldChg chg="modSp mod setBg">
        <pc:chgData name="Liesbeth Mol" userId="882d08f6ccbf8986" providerId="LiveId" clId="{91CE899C-E340-454C-A2A3-2748831BBA89}" dt="2023-09-10T14:56:36.094" v="148" actId="207"/>
        <pc:sldMkLst>
          <pc:docMk/>
          <pc:sldMk cId="1555139331" sldId="270"/>
        </pc:sldMkLst>
        <pc:spChg chg="mod">
          <ac:chgData name="Liesbeth Mol" userId="882d08f6ccbf8986" providerId="LiveId" clId="{91CE899C-E340-454C-A2A3-2748831BBA89}" dt="2023-09-10T14:56:36.094" v="148" actId="207"/>
          <ac:spMkLst>
            <pc:docMk/>
            <pc:sldMk cId="1555139331" sldId="270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1.057" v="150" actId="207"/>
        <pc:sldMkLst>
          <pc:docMk/>
          <pc:sldMk cId="914046304" sldId="272"/>
        </pc:sldMkLst>
        <pc:spChg chg="mod">
          <ac:chgData name="Liesbeth Mol" userId="882d08f6ccbf8986" providerId="LiveId" clId="{91CE899C-E340-454C-A2A3-2748831BBA89}" dt="2023-09-10T14:57:01.057" v="150" actId="207"/>
          <ac:spMkLst>
            <pc:docMk/>
            <pc:sldMk cId="914046304" sldId="272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6.056" v="151" actId="207"/>
        <pc:sldMkLst>
          <pc:docMk/>
          <pc:sldMk cId="3870902356" sldId="273"/>
        </pc:sldMkLst>
        <pc:spChg chg="mod">
          <ac:chgData name="Liesbeth Mol" userId="882d08f6ccbf8986" providerId="LiveId" clId="{91CE899C-E340-454C-A2A3-2748831BBA89}" dt="2023-09-10T14:57:06.056" v="151" actId="207"/>
          <ac:spMkLst>
            <pc:docMk/>
            <pc:sldMk cId="3870902356" sldId="273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19.440" v="152" actId="207"/>
        <pc:sldMkLst>
          <pc:docMk/>
          <pc:sldMk cId="2261473531" sldId="275"/>
        </pc:sldMkLst>
        <pc:spChg chg="mod">
          <ac:chgData name="Liesbeth Mol" userId="882d08f6ccbf8986" providerId="LiveId" clId="{91CE899C-E340-454C-A2A3-2748831BBA89}" dt="2023-09-10T14:57:19.440" v="152" actId="207"/>
          <ac:spMkLst>
            <pc:docMk/>
            <pc:sldMk cId="2261473531" sldId="275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25.552" v="153" actId="207"/>
        <pc:sldMkLst>
          <pc:docMk/>
          <pc:sldMk cId="3508388183" sldId="276"/>
        </pc:sldMkLst>
        <pc:spChg chg="mod">
          <ac:chgData name="Liesbeth Mol" userId="882d08f6ccbf8986" providerId="LiveId" clId="{91CE899C-E340-454C-A2A3-2748831BBA89}" dt="2023-09-10T14:57:25.552" v="153" actId="207"/>
          <ac:spMkLst>
            <pc:docMk/>
            <pc:sldMk cId="3508388183" sldId="276"/>
            <ac:spMk id="2" creationId="{3D41C727-5449-41AA-2168-98F2B3DF20D7}"/>
          </ac:spMkLst>
        </pc:spChg>
      </pc:sldChg>
      <pc:sldChg chg="setBg">
        <pc:chgData name="Liesbeth Mol" userId="882d08f6ccbf8986" providerId="LiveId" clId="{91CE899C-E340-454C-A2A3-2748831BBA89}" dt="2023-09-10T14:47:10.055" v="33"/>
        <pc:sldMkLst>
          <pc:docMk/>
          <pc:sldMk cId="2686297668" sldId="277"/>
        </pc:sldMkLst>
      </pc:sldChg>
      <pc:sldChg chg="modSp mod setBg">
        <pc:chgData name="Liesbeth Mol" userId="882d08f6ccbf8986" providerId="LiveId" clId="{91CE899C-E340-454C-A2A3-2748831BBA89}" dt="2023-09-10T14:57:42.610" v="154" actId="207"/>
        <pc:sldMkLst>
          <pc:docMk/>
          <pc:sldMk cId="924679762" sldId="278"/>
        </pc:sldMkLst>
        <pc:spChg chg="mod">
          <ac:chgData name="Liesbeth Mol" userId="882d08f6ccbf8986" providerId="LiveId" clId="{91CE899C-E340-454C-A2A3-2748831BBA89}" dt="2023-09-10T14:57:42.610" v="154" actId="207"/>
          <ac:spMkLst>
            <pc:docMk/>
            <pc:sldMk cId="924679762" sldId="278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47.984" v="155" actId="207"/>
        <pc:sldMkLst>
          <pc:docMk/>
          <pc:sldMk cId="1268328122" sldId="279"/>
        </pc:sldMkLst>
        <pc:spChg chg="mod">
          <ac:chgData name="Liesbeth Mol" userId="882d08f6ccbf8986" providerId="LiveId" clId="{91CE899C-E340-454C-A2A3-2748831BBA89}" dt="2023-09-10T14:57:47.984" v="155" actId="207"/>
          <ac:spMkLst>
            <pc:docMk/>
            <pc:sldMk cId="1268328122" sldId="279"/>
            <ac:spMk id="2" creationId="{3D41C727-5449-41AA-2168-98F2B3DF20D7}"/>
          </ac:spMkLst>
        </pc:spChg>
      </pc:sldChg>
      <pc:sldChg chg="modSp mod">
        <pc:chgData name="Liesbeth Mol" userId="882d08f6ccbf8986" providerId="LiveId" clId="{91CE899C-E340-454C-A2A3-2748831BBA89}" dt="2023-09-10T14:58:28.764" v="210" actId="1076"/>
        <pc:sldMkLst>
          <pc:docMk/>
          <pc:sldMk cId="1817760047" sldId="280"/>
        </pc:sldMkLst>
        <pc:spChg chg="mod">
          <ac:chgData name="Liesbeth Mol" userId="882d08f6ccbf8986" providerId="LiveId" clId="{91CE899C-E340-454C-A2A3-2748831BBA89}" dt="2023-09-10T14:58:21.093" v="208" actId="1076"/>
          <ac:spMkLst>
            <pc:docMk/>
            <pc:sldMk cId="1817760047" sldId="280"/>
            <ac:spMk id="12" creationId="{C9E0C2D9-9B0B-9BA6-6C18-862DEF0DD171}"/>
          </ac:spMkLst>
        </pc:spChg>
        <pc:spChg chg="mod">
          <ac:chgData name="Liesbeth Mol" userId="882d08f6ccbf8986" providerId="LiveId" clId="{91CE899C-E340-454C-A2A3-2748831BBA89}" dt="2023-09-10T14:58:24.727" v="209" actId="1076"/>
          <ac:spMkLst>
            <pc:docMk/>
            <pc:sldMk cId="1817760047" sldId="280"/>
            <ac:spMk id="13" creationId="{067C7EE5-62F9-706F-3344-790D02E6C223}"/>
          </ac:spMkLst>
        </pc:spChg>
        <pc:spChg chg="mod">
          <ac:chgData name="Liesbeth Mol" userId="882d08f6ccbf8986" providerId="LiveId" clId="{91CE899C-E340-454C-A2A3-2748831BBA89}" dt="2023-09-10T14:58:28.764" v="210" actId="1076"/>
          <ac:spMkLst>
            <pc:docMk/>
            <pc:sldMk cId="1817760047" sldId="280"/>
            <ac:spMk id="14" creationId="{D21DE81A-7562-7BD3-4015-BAA2625A6712}"/>
          </ac:spMkLst>
        </pc:spChg>
        <pc:picChg chg="mod">
          <ac:chgData name="Liesbeth Mol" userId="882d08f6ccbf8986" providerId="LiveId" clId="{91CE899C-E340-454C-A2A3-2748831BBA89}" dt="2023-09-10T14:58:00.742" v="170" actId="1035"/>
          <ac:picMkLst>
            <pc:docMk/>
            <pc:sldMk cId="1817760047" sldId="280"/>
            <ac:picMk id="7" creationId="{659F1359-AA77-544D-BA22-9DAA036AE5B5}"/>
          </ac:picMkLst>
        </pc:picChg>
        <pc:picChg chg="mod">
          <ac:chgData name="Liesbeth Mol" userId="882d08f6ccbf8986" providerId="LiveId" clId="{91CE899C-E340-454C-A2A3-2748831BBA89}" dt="2023-09-10T14:58:05.677" v="186" actId="1035"/>
          <ac:picMkLst>
            <pc:docMk/>
            <pc:sldMk cId="1817760047" sldId="280"/>
            <ac:picMk id="9" creationId="{A0E735CE-9FD4-9FF6-5116-C5A138FFFADD}"/>
          </ac:picMkLst>
        </pc:picChg>
        <pc:picChg chg="mod">
          <ac:chgData name="Liesbeth Mol" userId="882d08f6ccbf8986" providerId="LiveId" clId="{91CE899C-E340-454C-A2A3-2748831BBA89}" dt="2023-09-10T14:58:14.827" v="207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modSp mod setBg">
        <pc:chgData name="Liesbeth Mol" userId="882d08f6ccbf8986" providerId="LiveId" clId="{91CE899C-E340-454C-A2A3-2748831BBA89}" dt="2023-09-10T14:58:45.177" v="211" actId="207"/>
        <pc:sldMkLst>
          <pc:docMk/>
          <pc:sldMk cId="464963310" sldId="281"/>
        </pc:sldMkLst>
        <pc:spChg chg="mod">
          <ac:chgData name="Liesbeth Mol" userId="882d08f6ccbf8986" providerId="LiveId" clId="{91CE899C-E340-454C-A2A3-2748831BBA89}" dt="2023-09-10T14:58:45.177" v="211" actId="207"/>
          <ac:spMkLst>
            <pc:docMk/>
            <pc:sldMk cId="464963310" sldId="281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9:41.685" v="221" actId="1076"/>
        <pc:sldMkLst>
          <pc:docMk/>
          <pc:sldMk cId="3622161739" sldId="282"/>
        </pc:sldMkLst>
        <pc:spChg chg="mod">
          <ac:chgData name="Liesbeth Mol" userId="882d08f6ccbf8986" providerId="LiveId" clId="{91CE899C-E340-454C-A2A3-2748831BBA89}" dt="2023-09-10T14:59:41.685" v="221" actId="1076"/>
          <ac:spMkLst>
            <pc:docMk/>
            <pc:sldMk cId="3622161739" sldId="282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5:01:27.848" v="230" actId="1076"/>
        <pc:sldMkLst>
          <pc:docMk/>
          <pc:sldMk cId="397525811" sldId="283"/>
        </pc:sldMkLst>
        <pc:spChg chg="mod">
          <ac:chgData name="Liesbeth Mol" userId="882d08f6ccbf8986" providerId="LiveId" clId="{91CE899C-E340-454C-A2A3-2748831BBA89}" dt="2023-09-10T15:01:27.848" v="230" actId="1076"/>
          <ac:spMkLst>
            <pc:docMk/>
            <pc:sldMk cId="397525811" sldId="283"/>
            <ac:spMk id="6" creationId="{AFDB2B6F-B593-1EBA-893F-51625F5FAC4E}"/>
          </ac:spMkLst>
        </pc:spChg>
        <pc:picChg chg="mod">
          <ac:chgData name="Liesbeth Mol" userId="882d08f6ccbf8986" providerId="LiveId" clId="{91CE899C-E340-454C-A2A3-2748831BBA89}" dt="2023-09-10T15:01:22.317" v="229" actId="1076"/>
          <ac:picMkLst>
            <pc:docMk/>
            <pc:sldMk cId="397525811" sldId="283"/>
            <ac:picMk id="3" creationId="{3467A26A-6F9D-0155-9F2A-E84D13C4C8F6}"/>
          </ac:picMkLst>
        </pc:picChg>
        <pc:picChg chg="del mod">
          <ac:chgData name="Liesbeth Mol" userId="882d08f6ccbf8986" providerId="LiveId" clId="{91CE899C-E340-454C-A2A3-2748831BBA89}" dt="2023-09-10T14:47:52.602" v="39" actId="478"/>
          <ac:picMkLst>
            <pc:docMk/>
            <pc:sldMk cId="397525811" sldId="283"/>
            <ac:picMk id="5" creationId="{CD2C231D-7059-2DF9-72DD-E3A151673C70}"/>
          </ac:picMkLst>
        </pc:picChg>
      </pc:sldChg>
      <pc:sldChg chg="delSp modSp mod">
        <pc:chgData name="Liesbeth Mol" userId="882d08f6ccbf8986" providerId="LiveId" clId="{91CE899C-E340-454C-A2A3-2748831BBA89}" dt="2023-09-10T14:48:00.752" v="40" actId="478"/>
        <pc:sldMkLst>
          <pc:docMk/>
          <pc:sldMk cId="1100782617" sldId="284"/>
        </pc:sldMkLst>
        <pc:picChg chg="mod">
          <ac:chgData name="Liesbeth Mol" userId="882d08f6ccbf8986" providerId="LiveId" clId="{91CE899C-E340-454C-A2A3-2748831BBA89}" dt="2023-09-10T14:47:31.448" v="36" actId="1076"/>
          <ac:picMkLst>
            <pc:docMk/>
            <pc:sldMk cId="1100782617" sldId="284"/>
            <ac:picMk id="2" creationId="{3930CE58-7BB7-0702-6168-F0DF3134A53A}"/>
          </ac:picMkLst>
        </pc:picChg>
        <pc:picChg chg="del mod">
          <ac:chgData name="Liesbeth Mol" userId="882d08f6ccbf8986" providerId="LiveId" clId="{91CE899C-E340-454C-A2A3-2748831BBA89}" dt="2023-09-10T14:48:00.752" v="40" actId="478"/>
          <ac:picMkLst>
            <pc:docMk/>
            <pc:sldMk cId="1100782617" sldId="284"/>
            <ac:picMk id="3" creationId="{02FB31ED-3425-5C84-FFC3-EE08B540EB24}"/>
          </ac:picMkLst>
        </pc:picChg>
      </pc:sldChg>
      <pc:sldChg chg="delSp modSp mod">
        <pc:chgData name="Liesbeth Mol" userId="882d08f6ccbf8986" providerId="LiveId" clId="{91CE899C-E340-454C-A2A3-2748831BBA89}" dt="2023-09-10T14:50:51.815" v="104" actId="1076"/>
        <pc:sldMkLst>
          <pc:docMk/>
          <pc:sldMk cId="3171258454" sldId="285"/>
        </pc:sldMkLst>
        <pc:picChg chg="del mod">
          <ac:chgData name="Liesbeth Mol" userId="882d08f6ccbf8986" providerId="LiveId" clId="{91CE899C-E340-454C-A2A3-2748831BBA89}" dt="2023-09-10T14:50:11.419" v="96" actId="478"/>
          <ac:picMkLst>
            <pc:docMk/>
            <pc:sldMk cId="3171258454" sldId="285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50:44.159" v="102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91CE899C-E340-454C-A2A3-2748831BBA89}" dt="2023-09-10T14:50:51.815" v="104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91CE899C-E340-454C-A2A3-2748831BBA89}" dt="2023-09-10T14:50:46.777" v="103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91CE899C-E340-454C-A2A3-2748831BBA89}" dt="2023-09-10T14:50:41.547" v="101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delSp modSp mod">
        <pc:chgData name="Liesbeth Mol" userId="882d08f6ccbf8986" providerId="LiveId" clId="{91CE899C-E340-454C-A2A3-2748831BBA89}" dt="2023-09-10T14:49:41.055" v="93" actId="1076"/>
        <pc:sldMkLst>
          <pc:docMk/>
          <pc:sldMk cId="874633624" sldId="286"/>
        </pc:sldMkLst>
        <pc:spChg chg="mod">
          <ac:chgData name="Liesbeth Mol" userId="882d08f6ccbf8986" providerId="LiveId" clId="{91CE899C-E340-454C-A2A3-2748831BBA89}" dt="2023-09-10T14:48:51.600" v="48" actId="122"/>
          <ac:spMkLst>
            <pc:docMk/>
            <pc:sldMk cId="874633624" sldId="286"/>
            <ac:spMk id="3" creationId="{C08C7A52-C5E4-C323-88CB-D43E8AC41C31}"/>
          </ac:spMkLst>
        </pc:spChg>
        <pc:spChg chg="mod">
          <ac:chgData name="Liesbeth Mol" userId="882d08f6ccbf8986" providerId="LiveId" clId="{91CE899C-E340-454C-A2A3-2748831BBA89}" dt="2023-09-10T14:49:09.733" v="54" actId="1038"/>
          <ac:spMkLst>
            <pc:docMk/>
            <pc:sldMk cId="874633624" sldId="286"/>
            <ac:spMk id="13" creationId="{D111844C-6D36-A262-E91F-139726A8136C}"/>
          </ac:spMkLst>
        </pc:spChg>
        <pc:picChg chg="del">
          <ac:chgData name="Liesbeth Mol" userId="882d08f6ccbf8986" providerId="LiveId" clId="{91CE899C-E340-454C-A2A3-2748831BBA89}" dt="2023-09-10T14:48:06.403" v="41" actId="478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49:29.371" v="80" actId="1036"/>
          <ac:picMkLst>
            <pc:docMk/>
            <pc:sldMk cId="874633624" sldId="286"/>
            <ac:picMk id="8" creationId="{FBACC56E-BE87-00A1-7FF9-D13B604615E6}"/>
          </ac:picMkLst>
        </pc:picChg>
        <pc:picChg chg="mod">
          <ac:chgData name="Liesbeth Mol" userId="882d08f6ccbf8986" providerId="LiveId" clId="{91CE899C-E340-454C-A2A3-2748831BBA89}" dt="2023-09-10T14:49:38.133" v="92" actId="1076"/>
          <ac:picMkLst>
            <pc:docMk/>
            <pc:sldMk cId="874633624" sldId="286"/>
            <ac:picMk id="9" creationId="{DB09146C-8C78-3B7D-5732-F949E15B4E3E}"/>
          </ac:picMkLst>
        </pc:picChg>
        <pc:picChg chg="mod">
          <ac:chgData name="Liesbeth Mol" userId="882d08f6ccbf8986" providerId="LiveId" clId="{91CE899C-E340-454C-A2A3-2748831BBA89}" dt="2023-09-10T14:49:19.587" v="65" actId="1035"/>
          <ac:picMkLst>
            <pc:docMk/>
            <pc:sldMk cId="874633624" sldId="286"/>
            <ac:picMk id="11" creationId="{67BC30A1-A51F-8F7E-F57D-663433EB277D}"/>
          </ac:picMkLst>
        </pc:picChg>
        <pc:picChg chg="mod">
          <ac:chgData name="Liesbeth Mol" userId="882d08f6ccbf8986" providerId="LiveId" clId="{91CE899C-E340-454C-A2A3-2748831BBA89}" dt="2023-09-10T14:49:41.055" v="93" actId="1076"/>
          <ac:picMkLst>
            <pc:docMk/>
            <pc:sldMk cId="874633624" sldId="286"/>
            <ac:picMk id="14" creationId="{B45BD657-736B-1F1C-D2FB-45A2A8433674}"/>
          </ac:picMkLst>
        </pc:picChg>
      </pc:sldChg>
      <pc:sldChg chg="modSp mod">
        <pc:chgData name="Liesbeth Mol" userId="882d08f6ccbf8986" providerId="LiveId" clId="{91CE899C-E340-454C-A2A3-2748831BBA89}" dt="2023-09-10T14:51:08.919" v="105" actId="1076"/>
        <pc:sldMkLst>
          <pc:docMk/>
          <pc:sldMk cId="2816818336" sldId="287"/>
        </pc:sldMkLst>
        <pc:spChg chg="mod">
          <ac:chgData name="Liesbeth Mol" userId="882d08f6ccbf8986" providerId="LiveId" clId="{91CE899C-E340-454C-A2A3-2748831BBA89}" dt="2023-09-10T14:51:08.919" v="105" actId="1076"/>
          <ac:spMkLst>
            <pc:docMk/>
            <pc:sldMk cId="2816818336" sldId="287"/>
            <ac:spMk id="5" creationId="{4E740575-B477-0CFE-C864-EBEF11BC9968}"/>
          </ac:spMkLst>
        </pc:spChg>
      </pc:sldChg>
      <pc:sldChg chg="delSp mod">
        <pc:chgData name="Liesbeth Mol" userId="882d08f6ccbf8986" providerId="LiveId" clId="{91CE899C-E340-454C-A2A3-2748831BBA89}" dt="2023-09-10T14:53:16.463" v="144" actId="478"/>
        <pc:sldMkLst>
          <pc:docMk/>
          <pc:sldMk cId="3047749867" sldId="288"/>
        </pc:sldMkLst>
        <pc:picChg chg="del">
          <ac:chgData name="Liesbeth Mol" userId="882d08f6ccbf8986" providerId="LiveId" clId="{91CE899C-E340-454C-A2A3-2748831BBA89}" dt="2023-09-10T14:53:16.463" v="144" actId="478"/>
          <ac:picMkLst>
            <pc:docMk/>
            <pc:sldMk cId="3047749867" sldId="288"/>
            <ac:picMk id="13" creationId="{B16C2469-3F92-6AAB-0D8C-A258817F5B87}"/>
          </ac:picMkLst>
        </pc:picChg>
      </pc:sldChg>
      <pc:sldChg chg="modSp mod">
        <pc:chgData name="Liesbeth Mol" userId="882d08f6ccbf8986" providerId="LiveId" clId="{91CE899C-E340-454C-A2A3-2748831BBA89}" dt="2023-09-10T14:52:57.603" v="143" actId="1036"/>
        <pc:sldMkLst>
          <pc:docMk/>
          <pc:sldMk cId="1618733697" sldId="291"/>
        </pc:sldMkLst>
        <pc:spChg chg="mod">
          <ac:chgData name="Liesbeth Mol" userId="882d08f6ccbf8986" providerId="LiveId" clId="{91CE899C-E340-454C-A2A3-2748831BBA89}" dt="2023-09-10T14:52:42.643" v="136" actId="1038"/>
          <ac:spMkLst>
            <pc:docMk/>
            <pc:sldMk cId="1618733697" sldId="291"/>
            <ac:spMk id="5" creationId="{441D296F-4F9B-3ED2-1725-6FB757CB943A}"/>
          </ac:spMkLst>
        </pc:spChg>
        <pc:spChg chg="mod">
          <ac:chgData name="Liesbeth Mol" userId="882d08f6ccbf8986" providerId="LiveId" clId="{91CE899C-E340-454C-A2A3-2748831BBA89}" dt="2023-09-10T14:52:33.516" v="128" actId="403"/>
          <ac:spMkLst>
            <pc:docMk/>
            <pc:sldMk cId="1618733697" sldId="291"/>
            <ac:spMk id="6" creationId="{75E7C545-A27F-9743-0354-B9261E00855F}"/>
          </ac:spMkLst>
        </pc:spChg>
        <pc:spChg chg="mod">
          <ac:chgData name="Liesbeth Mol" userId="882d08f6ccbf8986" providerId="LiveId" clId="{91CE899C-E340-454C-A2A3-2748831BBA89}" dt="2023-09-10T14:52:57.603" v="143" actId="1036"/>
          <ac:spMkLst>
            <pc:docMk/>
            <pc:sldMk cId="1618733697" sldId="291"/>
            <ac:spMk id="7" creationId="{C00768AE-AA87-94A6-337D-38C305746B3C}"/>
          </ac:spMkLst>
        </pc:spChg>
      </pc:sldChg>
      <pc:sldChg chg="addSp delSp modSp new mod setBg">
        <pc:chgData name="Liesbeth Mol" userId="882d08f6ccbf8986" providerId="LiveId" clId="{91CE899C-E340-454C-A2A3-2748831BBA89}" dt="2023-09-10T15:00:27.977" v="227"/>
        <pc:sldMkLst>
          <pc:docMk/>
          <pc:sldMk cId="3967112301" sldId="294"/>
        </pc:sldMkLst>
        <pc:spChg chg="add mod ord">
          <ac:chgData name="Liesbeth Mol" userId="882d08f6ccbf8986" providerId="LiveId" clId="{91CE899C-E340-454C-A2A3-2748831BBA89}" dt="2023-09-10T15:00:04.790" v="225" actId="403"/>
          <ac:spMkLst>
            <pc:docMk/>
            <pc:sldMk cId="3967112301" sldId="294"/>
            <ac:spMk id="4" creationId="{9C8E6E6D-EC83-2E51-CF2F-F50A6623BFBC}"/>
          </ac:spMkLst>
        </pc:spChg>
        <pc:spChg chg="add del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9" creationId="{06DA9DF9-31F7-4056-B42E-878CC92417B8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4" creationId="{0A597D97-203B-498B-95D3-E90DC961039F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6" creationId="{6A6EF10E-DF41-4BD3-8EB4-6F646531DC26}"/>
          </ac:spMkLst>
        </pc:spChg>
        <pc:picChg chg="add mod or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3" creationId="{E1F7B934-79D3-59D9-B039-4D061A329812}"/>
          </ac:picMkLst>
        </pc:picChg>
        <pc:picChg chg="add mo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6" creationId="{65AEA15D-C9B4-1342-EA53-F9131B5BF5F9}"/>
          </ac:picMkLst>
        </pc:picChg>
      </pc:sldChg>
      <pc:sldMasterChg chg="setBg modSldLayout">
        <pc:chgData name="Liesbeth Mol" userId="882d08f6ccbf8986" providerId="LiveId" clId="{91CE899C-E340-454C-A2A3-2748831BBA89}" dt="2023-09-10T14:47:10.055" v="33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71927-A923-8BF9-6587-29DDF3B22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E4EC644-6EAC-1518-687C-00267A75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A3AE8A-DF1A-C547-4D13-C0F89014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5265BB-F02E-8CFD-09F7-D2F3F4CF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ED74C9-87AB-E61C-57E5-8919A1648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4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92B5F-9284-F128-D46B-7960193E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92863D-D056-4C13-45A1-75C3B9000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A88C31-3D13-00D2-B83E-B2513AED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CF754D-514A-8359-41DF-11B692A7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05745E-7F8E-A3A9-53F0-3294737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70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31001-6F98-EF8B-33F8-8EE5D2F22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1A5FDB-9E37-E78A-9A18-216ABEB44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4EE7E8-960F-DE9E-9AAA-7905DCF3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74AFF-93BA-0A6A-8E59-005BDCA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7A48E3-0C23-99BF-3285-EE68FDC0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17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C00033-B35C-1DB8-8F4A-BAE1B91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FB1278-CCD7-3DC8-246C-D72332EAE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B025D7-9863-BCC7-3575-B9E60077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06C7E-42B7-536C-55B5-3F508F2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092E0-B4AD-082D-8F7F-6EB628EC2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11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CC5F5-5368-44CF-9B39-481AEFB02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63C46-2BC1-8E14-6252-E512ECB1A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55420D-F3B6-5A0E-3603-21F1E230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F37495-5602-0779-3278-75D8D3A1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90F15B-CFDC-29A6-650C-412C8508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8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41AF-D463-3DD9-2197-31BA55F1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0D669-DC66-FA21-E8DA-5C79E5713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85B05E-734E-53A2-CCE3-64768CA48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0C41CE-0013-E98E-00C7-F90DE5D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E420A99-C246-9E32-C65E-62FE05DA6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A54BE1-CECC-6122-F1DD-E370CC2D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8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DA117-B9D7-96EA-6B51-D063243F2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48E259-C7EF-868F-3EAA-151C7616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CF12398-85A5-489E-6F52-02CE78B7B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D7308C2-3878-8909-F72F-B7373AB9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F6060B2-677D-30C9-B1D3-C875439D3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911F76-7FD3-FC13-8C52-FE7508E3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1470F9C-B238-2607-19A8-2792EBA35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2F747F-863B-70FA-9879-50FA6E7A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64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84F27-6D82-500C-B51D-33C5C49E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5A9FEA-478A-8A98-4D93-3A4B10F1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CE5699-D3C7-C20B-28BA-77BBEE20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CF0AC31-C7B4-7919-E1B1-67657C2B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6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92F0A4-40D7-2FC5-E7C8-79AAB293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A7A02B4-B010-DA17-55D0-0B42259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1BB2D2-63CE-55F2-EABD-BF2E10A6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4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66B90-CCC5-CD9E-5678-492386A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5F14FE-104A-55FF-E8DB-24E2260BF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BEEC9-5D9B-BCC5-F569-1C0B006A5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FFFCCC-2F0F-BD4D-7C17-E33CFD3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37F0EC-5AD0-8386-3B21-E70F1B5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B697B03-E815-A53B-C6C5-B6E29878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8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CDAD0-1295-B702-FC04-9905B0AB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BB5833A-B740-7177-51CB-9B98BC1E8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4C5F6C-DAC8-3A4A-70A4-453A79FA9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AB9D97-61EE-EC43-F9D8-7089A3B6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0B3FA1A-E547-459C-D252-96B53F1C4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01E441-EBA5-2B88-ADBD-D624FBC5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0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4DE1A2-1F5E-F521-9797-BDE3689C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287D61-8D18-80BD-14B1-6535F85D3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9C735C-02BD-6264-842E-B36F3AB3B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3EFCE6-C83E-AD5F-AB22-627234B7C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FC1DF7-A51C-CE94-4A04-78A5FED3A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s5MZCUw_7o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1drv.ms/b/s!AoaJv8z2CC2Ig0MXBHWtVTUbcMqw?e=L1Z0ey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j-4g6wRoPU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microsoft.com/office/2007/relationships/hdphoto" Target="../media/hdphoto9.wdp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slide" Target="slide26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MMyZ9Pu01RI?feature=oembe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12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jp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8.wdp"/><Relationship Id="rId3" Type="http://schemas.openxmlformats.org/officeDocument/2006/relationships/image" Target="../media/image2.jpg"/><Relationship Id="rId7" Type="http://schemas.microsoft.com/office/2007/relationships/hdphoto" Target="../media/hdphoto5.wdp"/><Relationship Id="rId12" Type="http://schemas.openxmlformats.org/officeDocument/2006/relationships/image" Target="../media/image2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7.wdp"/><Relationship Id="rId5" Type="http://schemas.openxmlformats.org/officeDocument/2006/relationships/image" Target="../media/image16.jpg"/><Relationship Id="rId10" Type="http://schemas.openxmlformats.org/officeDocument/2006/relationships/image" Target="../media/image19.png"/><Relationship Id="rId4" Type="http://schemas.openxmlformats.org/officeDocument/2006/relationships/image" Target="../media/image15.jp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pcorridors.com/default.aspx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het.colorado.edu/sims/html/balancing-act/latest/balancing-act_en.html" TargetMode="External"/><Relationship Id="rId4" Type="http://schemas.openxmlformats.org/officeDocument/2006/relationships/hyperlink" Target="https://youtu.be/uLir70kYs4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A597D97-203B-498B-95D3-E90DC961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fbeelding 5" descr="Afbeelding met voertuig&#10;&#10;Automatisch gegenereerde beschrijving">
            <a:extLst>
              <a:ext uri="{FF2B5EF4-FFF2-40B4-BE49-F238E27FC236}">
                <a16:creationId xmlns:a16="http://schemas.microsoft.com/office/drawing/2014/main" id="{65AEA15D-C9B4-1342-EA53-F9131B5BF5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7" b="11834"/>
          <a:stretch/>
        </p:blipFill>
        <p:spPr>
          <a:xfrm>
            <a:off x="4267201" y="10"/>
            <a:ext cx="7924800" cy="3383270"/>
          </a:xfrm>
          <a:prstGeom prst="rect">
            <a:avLst/>
          </a:prstGeom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E1F7B934-79D3-59D9-B039-4D061A3298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2" r="2" b="16306"/>
          <a:stretch/>
        </p:blipFill>
        <p:spPr>
          <a:xfrm>
            <a:off x="4650916" y="3474720"/>
            <a:ext cx="7555832" cy="3383280"/>
          </a:xfrm>
          <a:prstGeom prst="rect">
            <a:avLst/>
          </a:prstGeom>
        </p:spPr>
      </p:pic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A6EF10E-DF41-4BD3-8EB4-6F646531D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44272" cy="6858000"/>
          </a:xfrm>
          <a:custGeom>
            <a:avLst/>
            <a:gdLst>
              <a:gd name="connsiteX0" fmla="*/ 0 w 6244272"/>
              <a:gd name="connsiteY0" fmla="*/ 0 h 6858000"/>
              <a:gd name="connsiteX1" fmla="*/ 732568 w 6244272"/>
              <a:gd name="connsiteY1" fmla="*/ 0 h 6858000"/>
              <a:gd name="connsiteX2" fmla="*/ 947849 w 6244272"/>
              <a:gd name="connsiteY2" fmla="*/ 0 h 6858000"/>
              <a:gd name="connsiteX3" fmla="*/ 1823619 w 6244272"/>
              <a:gd name="connsiteY3" fmla="*/ 0 h 6858000"/>
              <a:gd name="connsiteX4" fmla="*/ 5235673 w 6244272"/>
              <a:gd name="connsiteY4" fmla="*/ 0 h 6858000"/>
              <a:gd name="connsiteX5" fmla="*/ 4933297 w 6244272"/>
              <a:gd name="connsiteY5" fmla="*/ 110269 h 6858000"/>
              <a:gd name="connsiteX6" fmla="*/ 4976910 w 6244272"/>
              <a:gd name="connsiteY6" fmla="*/ 135168 h 6858000"/>
              <a:gd name="connsiteX7" fmla="*/ 5238580 w 6244272"/>
              <a:gd name="connsiteY7" fmla="*/ 71141 h 6858000"/>
              <a:gd name="connsiteX8" fmla="*/ 5290914 w 6244272"/>
              <a:gd name="connsiteY8" fmla="*/ 88927 h 6858000"/>
              <a:gd name="connsiteX9" fmla="*/ 5264747 w 6244272"/>
              <a:gd name="connsiteY9" fmla="*/ 163625 h 6858000"/>
              <a:gd name="connsiteX10" fmla="*/ 5151357 w 6244272"/>
              <a:gd name="connsiteY10" fmla="*/ 192082 h 6858000"/>
              <a:gd name="connsiteX11" fmla="*/ 4974002 w 6244272"/>
              <a:gd name="connsiteY11" fmla="*/ 373491 h 6858000"/>
              <a:gd name="connsiteX12" fmla="*/ 5241488 w 6244272"/>
              <a:gd name="connsiteY12" fmla="*/ 352148 h 6858000"/>
              <a:gd name="connsiteX13" fmla="*/ 5288007 w 6244272"/>
              <a:gd name="connsiteY13" fmla="*/ 394834 h 6858000"/>
              <a:gd name="connsiteX14" fmla="*/ 5305452 w 6244272"/>
              <a:gd name="connsiteY14" fmla="*/ 451747 h 6858000"/>
              <a:gd name="connsiteX15" fmla="*/ 5383953 w 6244272"/>
              <a:gd name="connsiteY15" fmla="*/ 359262 h 6858000"/>
              <a:gd name="connsiteX16" fmla="*/ 5450825 w 6244272"/>
              <a:gd name="connsiteY16" fmla="*/ 334364 h 6858000"/>
              <a:gd name="connsiteX17" fmla="*/ 5471177 w 6244272"/>
              <a:gd name="connsiteY17" fmla="*/ 416176 h 6858000"/>
              <a:gd name="connsiteX18" fmla="*/ 5410121 w 6244272"/>
              <a:gd name="connsiteY18" fmla="*/ 505101 h 6858000"/>
              <a:gd name="connsiteX19" fmla="*/ 5247303 w 6244272"/>
              <a:gd name="connsiteY19" fmla="*/ 558458 h 6858000"/>
              <a:gd name="connsiteX20" fmla="*/ 5421750 w 6244272"/>
              <a:gd name="connsiteY20" fmla="*/ 558458 h 6858000"/>
              <a:gd name="connsiteX21" fmla="*/ 5622364 w 6244272"/>
              <a:gd name="connsiteY21" fmla="*/ 522887 h 6858000"/>
              <a:gd name="connsiteX22" fmla="*/ 5834608 w 6244272"/>
              <a:gd name="connsiteY22" fmla="*/ 533558 h 6858000"/>
              <a:gd name="connsiteX23" fmla="*/ 6035223 w 6244272"/>
              <a:gd name="connsiteY23" fmla="*/ 462417 h 6858000"/>
              <a:gd name="connsiteX24" fmla="*/ 6238745 w 6244272"/>
              <a:gd name="connsiteY24" fmla="*/ 465975 h 6858000"/>
              <a:gd name="connsiteX25" fmla="*/ 5337434 w 6244272"/>
              <a:gd name="connsiteY25" fmla="*/ 910606 h 6858000"/>
              <a:gd name="connsiteX26" fmla="*/ 5381046 w 6244272"/>
              <a:gd name="connsiteY26" fmla="*/ 921277 h 6858000"/>
              <a:gd name="connsiteX27" fmla="*/ 5439195 w 6244272"/>
              <a:gd name="connsiteY27" fmla="*/ 949734 h 6858000"/>
              <a:gd name="connsiteX28" fmla="*/ 5395583 w 6244272"/>
              <a:gd name="connsiteY28" fmla="*/ 1006647 h 6858000"/>
              <a:gd name="connsiteX29" fmla="*/ 5160079 w 6244272"/>
              <a:gd name="connsiteY29" fmla="*/ 1113358 h 6858000"/>
              <a:gd name="connsiteX30" fmla="*/ 5101930 w 6244272"/>
              <a:gd name="connsiteY30" fmla="*/ 1220069 h 6858000"/>
              <a:gd name="connsiteX31" fmla="*/ 5174617 w 6244272"/>
              <a:gd name="connsiteY31" fmla="*/ 1209399 h 6858000"/>
              <a:gd name="connsiteX32" fmla="*/ 5238580 w 6244272"/>
              <a:gd name="connsiteY32" fmla="*/ 1230741 h 6858000"/>
              <a:gd name="connsiteX33" fmla="*/ 5212414 w 6244272"/>
              <a:gd name="connsiteY33" fmla="*/ 1365909 h 6858000"/>
              <a:gd name="connsiteX34" fmla="*/ 4878056 w 6244272"/>
              <a:gd name="connsiteY34" fmla="*/ 1540204 h 6858000"/>
              <a:gd name="connsiteX35" fmla="*/ 4848982 w 6244272"/>
              <a:gd name="connsiteY35" fmla="*/ 1597117 h 6858000"/>
              <a:gd name="connsiteX36" fmla="*/ 4889686 w 6244272"/>
              <a:gd name="connsiteY36" fmla="*/ 1636245 h 6858000"/>
              <a:gd name="connsiteX37" fmla="*/ 4997261 w 6244272"/>
              <a:gd name="connsiteY37" fmla="*/ 1657587 h 6858000"/>
              <a:gd name="connsiteX38" fmla="*/ 4846074 w 6244272"/>
              <a:gd name="connsiteY38" fmla="*/ 1849668 h 6858000"/>
              <a:gd name="connsiteX39" fmla="*/ 4790832 w 6244272"/>
              <a:gd name="connsiteY39" fmla="*/ 1903025 h 6858000"/>
              <a:gd name="connsiteX40" fmla="*/ 4694886 w 6244272"/>
              <a:gd name="connsiteY40" fmla="*/ 1984836 h 6858000"/>
              <a:gd name="connsiteX41" fmla="*/ 4694886 w 6244272"/>
              <a:gd name="connsiteY41" fmla="*/ 2013292 h 6858000"/>
              <a:gd name="connsiteX42" fmla="*/ 4822814 w 6244272"/>
              <a:gd name="connsiteY42" fmla="*/ 2102219 h 6858000"/>
              <a:gd name="connsiteX43" fmla="*/ 5055411 w 6244272"/>
              <a:gd name="connsiteY43" fmla="*/ 2077320 h 6858000"/>
              <a:gd name="connsiteX44" fmla="*/ 4712331 w 6244272"/>
              <a:gd name="connsiteY44" fmla="*/ 2208931 h 6858000"/>
              <a:gd name="connsiteX45" fmla="*/ 5822979 w 6244272"/>
              <a:gd name="connsiteY45" fmla="*/ 1892353 h 6858000"/>
              <a:gd name="connsiteX46" fmla="*/ 5753200 w 6244272"/>
              <a:gd name="connsiteY46" fmla="*/ 1974165 h 6858000"/>
              <a:gd name="connsiteX47" fmla="*/ 5363601 w 6244272"/>
              <a:gd name="connsiteY47" fmla="*/ 2191146 h 6858000"/>
              <a:gd name="connsiteX48" fmla="*/ 5253118 w 6244272"/>
              <a:gd name="connsiteY48" fmla="*/ 2326314 h 6858000"/>
              <a:gd name="connsiteX49" fmla="*/ 5136819 w 6244272"/>
              <a:gd name="connsiteY49" fmla="*/ 2401012 h 6858000"/>
              <a:gd name="connsiteX50" fmla="*/ 4974002 w 6244272"/>
              <a:gd name="connsiteY50" fmla="*/ 2401012 h 6858000"/>
              <a:gd name="connsiteX51" fmla="*/ 4857704 w 6244272"/>
              <a:gd name="connsiteY51" fmla="*/ 2518395 h 6858000"/>
              <a:gd name="connsiteX52" fmla="*/ 4976910 w 6244272"/>
              <a:gd name="connsiteY52" fmla="*/ 2543294 h 6858000"/>
              <a:gd name="connsiteX53" fmla="*/ 5116467 w 6244272"/>
              <a:gd name="connsiteY53" fmla="*/ 2525509 h 6858000"/>
              <a:gd name="connsiteX54" fmla="*/ 5273470 w 6244272"/>
              <a:gd name="connsiteY54" fmla="*/ 2564636 h 6858000"/>
              <a:gd name="connsiteX55" fmla="*/ 5418843 w 6244272"/>
              <a:gd name="connsiteY55" fmla="*/ 2532623 h 6858000"/>
              <a:gd name="connsiteX56" fmla="*/ 5593290 w 6244272"/>
              <a:gd name="connsiteY56" fmla="*/ 2553965 h 6858000"/>
              <a:gd name="connsiteX57" fmla="*/ 5648532 w 6244272"/>
              <a:gd name="connsiteY57" fmla="*/ 2692689 h 6858000"/>
              <a:gd name="connsiteX58" fmla="*/ 5665976 w 6244272"/>
              <a:gd name="connsiteY58" fmla="*/ 2703362 h 6858000"/>
              <a:gd name="connsiteX59" fmla="*/ 5988704 w 6244272"/>
              <a:gd name="connsiteY59" fmla="*/ 2923898 h 6858000"/>
              <a:gd name="connsiteX60" fmla="*/ 6078835 w 6244272"/>
              <a:gd name="connsiteY60" fmla="*/ 2941684 h 6858000"/>
              <a:gd name="connsiteX61" fmla="*/ 5546771 w 6244272"/>
              <a:gd name="connsiteY61" fmla="*/ 3329402 h 6858000"/>
              <a:gd name="connsiteX62" fmla="*/ 5904388 w 6244272"/>
              <a:gd name="connsiteY62" fmla="*/ 3229805 h 6858000"/>
              <a:gd name="connsiteX63" fmla="*/ 5953814 w 6244272"/>
              <a:gd name="connsiteY63" fmla="*/ 3393429 h 6858000"/>
              <a:gd name="connsiteX64" fmla="*/ 5785182 w 6244272"/>
              <a:gd name="connsiteY64" fmla="*/ 3539269 h 6858000"/>
              <a:gd name="connsiteX65" fmla="*/ 5724125 w 6244272"/>
              <a:gd name="connsiteY65" fmla="*/ 3827390 h 6858000"/>
              <a:gd name="connsiteX66" fmla="*/ 5753200 w 6244272"/>
              <a:gd name="connsiteY66" fmla="*/ 4090612 h 6858000"/>
              <a:gd name="connsiteX67" fmla="*/ 5825886 w 6244272"/>
              <a:gd name="connsiteY67" fmla="*/ 4172424 h 6858000"/>
              <a:gd name="connsiteX68" fmla="*/ 5930554 w 6244272"/>
              <a:gd name="connsiteY68" fmla="*/ 4321821 h 6858000"/>
              <a:gd name="connsiteX69" fmla="*/ 5994519 w 6244272"/>
              <a:gd name="connsiteY69" fmla="*/ 4414305 h 6858000"/>
              <a:gd name="connsiteX70" fmla="*/ 6218393 w 6244272"/>
              <a:gd name="connsiteY70" fmla="*/ 4378734 h 6858000"/>
              <a:gd name="connsiteX71" fmla="*/ 5918925 w 6244272"/>
              <a:gd name="connsiteY71" fmla="*/ 4613499 h 6858000"/>
              <a:gd name="connsiteX72" fmla="*/ 6160243 w 6244272"/>
              <a:gd name="connsiteY72" fmla="*/ 4585042 h 6858000"/>
              <a:gd name="connsiteX73" fmla="*/ 6238745 w 6244272"/>
              <a:gd name="connsiteY73" fmla="*/ 4602828 h 6858000"/>
              <a:gd name="connsiteX74" fmla="*/ 6195133 w 6244272"/>
              <a:gd name="connsiteY74" fmla="*/ 4677526 h 6858000"/>
              <a:gd name="connsiteX75" fmla="*/ 6017778 w 6244272"/>
              <a:gd name="connsiteY75" fmla="*/ 4805580 h 6858000"/>
              <a:gd name="connsiteX76" fmla="*/ 5651439 w 6244272"/>
              <a:gd name="connsiteY76" fmla="*/ 5154171 h 6858000"/>
              <a:gd name="connsiteX77" fmla="*/ 6006149 w 6244272"/>
              <a:gd name="connsiteY77" fmla="*/ 4994104 h 6858000"/>
              <a:gd name="connsiteX78" fmla="*/ 5633994 w 6244272"/>
              <a:gd name="connsiteY78" fmla="*/ 5353367 h 6858000"/>
              <a:gd name="connsiteX79" fmla="*/ 5552586 w 6244272"/>
              <a:gd name="connsiteY79" fmla="*/ 5474306 h 6858000"/>
              <a:gd name="connsiteX80" fmla="*/ 5383953 w 6244272"/>
              <a:gd name="connsiteY80" fmla="*/ 5769542 h 6858000"/>
              <a:gd name="connsiteX81" fmla="*/ 5392675 w 6244272"/>
              <a:gd name="connsiteY81" fmla="*/ 5801555 h 6858000"/>
              <a:gd name="connsiteX82" fmla="*/ 5584568 w 6244272"/>
              <a:gd name="connsiteY82" fmla="*/ 5755314 h 6858000"/>
              <a:gd name="connsiteX83" fmla="*/ 5334526 w 6244272"/>
              <a:gd name="connsiteY83" fmla="*/ 6004307 h 6858000"/>
              <a:gd name="connsiteX84" fmla="*/ 5075763 w 6244272"/>
              <a:gd name="connsiteY84" fmla="*/ 6196388 h 6858000"/>
              <a:gd name="connsiteX85" fmla="*/ 5258933 w 6244272"/>
              <a:gd name="connsiteY85" fmla="*/ 6167932 h 6858000"/>
              <a:gd name="connsiteX86" fmla="*/ 5511881 w 6244272"/>
              <a:gd name="connsiteY86" fmla="*/ 6057663 h 6858000"/>
              <a:gd name="connsiteX87" fmla="*/ 5599105 w 6244272"/>
              <a:gd name="connsiteY87" fmla="*/ 6100347 h 6858000"/>
              <a:gd name="connsiteX88" fmla="*/ 5360693 w 6244272"/>
              <a:gd name="connsiteY88" fmla="*/ 6281757 h 6858000"/>
              <a:gd name="connsiteX89" fmla="*/ 5224043 w 6244272"/>
              <a:gd name="connsiteY89" fmla="*/ 6367127 h 6858000"/>
              <a:gd name="connsiteX90" fmla="*/ 5168801 w 6244272"/>
              <a:gd name="connsiteY90" fmla="*/ 6431153 h 6858000"/>
              <a:gd name="connsiteX91" fmla="*/ 5011799 w 6244272"/>
              <a:gd name="connsiteY91" fmla="*/ 6658805 h 6858000"/>
              <a:gd name="connsiteX92" fmla="*/ 4651275 w 6244272"/>
              <a:gd name="connsiteY92" fmla="*/ 6858000 h 6858000"/>
              <a:gd name="connsiteX93" fmla="*/ 1823619 w 6244272"/>
              <a:gd name="connsiteY93" fmla="*/ 6858000 h 6858000"/>
              <a:gd name="connsiteX94" fmla="*/ 947849 w 6244272"/>
              <a:gd name="connsiteY94" fmla="*/ 6858000 h 6858000"/>
              <a:gd name="connsiteX95" fmla="*/ 732568 w 6244272"/>
              <a:gd name="connsiteY95" fmla="*/ 6858000 h 6858000"/>
              <a:gd name="connsiteX96" fmla="*/ 0 w 6244272"/>
              <a:gd name="connsiteY9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244272" h="6858000">
                <a:moveTo>
                  <a:pt x="0" y="0"/>
                </a:moveTo>
                <a:lnTo>
                  <a:pt x="732568" y="0"/>
                </a:lnTo>
                <a:lnTo>
                  <a:pt x="947849" y="0"/>
                </a:lnTo>
                <a:lnTo>
                  <a:pt x="1823619" y="0"/>
                </a:lnTo>
                <a:lnTo>
                  <a:pt x="5235673" y="0"/>
                </a:lnTo>
                <a:cubicBezTo>
                  <a:pt x="5133912" y="35571"/>
                  <a:pt x="5035058" y="78255"/>
                  <a:pt x="4933297" y="110269"/>
                </a:cubicBezTo>
                <a:cubicBezTo>
                  <a:pt x="4947835" y="145839"/>
                  <a:pt x="4962372" y="138725"/>
                  <a:pt x="4976910" y="135168"/>
                </a:cubicBezTo>
                <a:cubicBezTo>
                  <a:pt x="5064133" y="120941"/>
                  <a:pt x="5154264" y="110269"/>
                  <a:pt x="5238580" y="71141"/>
                </a:cubicBezTo>
                <a:cubicBezTo>
                  <a:pt x="5258933" y="64027"/>
                  <a:pt x="5282192" y="64027"/>
                  <a:pt x="5290914" y="88927"/>
                </a:cubicBezTo>
                <a:cubicBezTo>
                  <a:pt x="5305452" y="124497"/>
                  <a:pt x="5285100" y="145839"/>
                  <a:pt x="5264747" y="163625"/>
                </a:cubicBezTo>
                <a:cubicBezTo>
                  <a:pt x="5229858" y="195638"/>
                  <a:pt x="5189154" y="188525"/>
                  <a:pt x="5151357" y="192082"/>
                </a:cubicBezTo>
                <a:cubicBezTo>
                  <a:pt x="5046689" y="209867"/>
                  <a:pt x="4997261" y="259665"/>
                  <a:pt x="4974002" y="373491"/>
                </a:cubicBezTo>
                <a:cubicBezTo>
                  <a:pt x="5064133" y="327250"/>
                  <a:pt x="5154264" y="384162"/>
                  <a:pt x="5241488" y="352148"/>
                </a:cubicBezTo>
                <a:cubicBezTo>
                  <a:pt x="5264747" y="345034"/>
                  <a:pt x="5299637" y="355706"/>
                  <a:pt x="5288007" y="394834"/>
                </a:cubicBezTo>
                <a:cubicBezTo>
                  <a:pt x="5276378" y="430405"/>
                  <a:pt x="5238580" y="458860"/>
                  <a:pt x="5305452" y="451747"/>
                </a:cubicBezTo>
                <a:cubicBezTo>
                  <a:pt x="5354879" y="448189"/>
                  <a:pt x="5369416" y="405504"/>
                  <a:pt x="5383953" y="359262"/>
                </a:cubicBezTo>
                <a:cubicBezTo>
                  <a:pt x="5395583" y="334364"/>
                  <a:pt x="5427565" y="320135"/>
                  <a:pt x="5450825" y="334364"/>
                </a:cubicBezTo>
                <a:cubicBezTo>
                  <a:pt x="5479899" y="348592"/>
                  <a:pt x="5471177" y="387720"/>
                  <a:pt x="5471177" y="416176"/>
                </a:cubicBezTo>
                <a:cubicBezTo>
                  <a:pt x="5474085" y="469532"/>
                  <a:pt x="5450825" y="494431"/>
                  <a:pt x="5410121" y="505101"/>
                </a:cubicBezTo>
                <a:cubicBezTo>
                  <a:pt x="5360693" y="519330"/>
                  <a:pt x="5311267" y="537116"/>
                  <a:pt x="5247303" y="558458"/>
                </a:cubicBezTo>
                <a:cubicBezTo>
                  <a:pt x="5317082" y="594028"/>
                  <a:pt x="5369416" y="586915"/>
                  <a:pt x="5421750" y="558458"/>
                </a:cubicBezTo>
                <a:cubicBezTo>
                  <a:pt x="5485714" y="526444"/>
                  <a:pt x="5570030" y="483759"/>
                  <a:pt x="5622364" y="522887"/>
                </a:cubicBezTo>
                <a:cubicBezTo>
                  <a:pt x="5700865" y="579800"/>
                  <a:pt x="5764829" y="544229"/>
                  <a:pt x="5834608" y="533558"/>
                </a:cubicBezTo>
                <a:cubicBezTo>
                  <a:pt x="5979982" y="512216"/>
                  <a:pt x="5889850" y="480203"/>
                  <a:pt x="6035223" y="462417"/>
                </a:cubicBezTo>
                <a:cubicBezTo>
                  <a:pt x="6093372" y="455303"/>
                  <a:pt x="6154429" y="426847"/>
                  <a:pt x="6238745" y="465975"/>
                </a:cubicBezTo>
                <a:cubicBezTo>
                  <a:pt x="5857868" y="672284"/>
                  <a:pt x="5677606" y="658055"/>
                  <a:pt x="5337434" y="910606"/>
                </a:cubicBezTo>
                <a:cubicBezTo>
                  <a:pt x="5351971" y="935506"/>
                  <a:pt x="5366508" y="924835"/>
                  <a:pt x="5381046" y="921277"/>
                </a:cubicBezTo>
                <a:cubicBezTo>
                  <a:pt x="5404305" y="917720"/>
                  <a:pt x="5433380" y="903491"/>
                  <a:pt x="5439195" y="949734"/>
                </a:cubicBezTo>
                <a:cubicBezTo>
                  <a:pt x="5442103" y="985305"/>
                  <a:pt x="5424657" y="1003089"/>
                  <a:pt x="5395583" y="1006647"/>
                </a:cubicBezTo>
                <a:cubicBezTo>
                  <a:pt x="5311267" y="1020875"/>
                  <a:pt x="5235673" y="1070674"/>
                  <a:pt x="5160079" y="1113358"/>
                </a:cubicBezTo>
                <a:cubicBezTo>
                  <a:pt x="5125190" y="1131144"/>
                  <a:pt x="5087393" y="1156043"/>
                  <a:pt x="5101930" y="1220069"/>
                </a:cubicBezTo>
                <a:cubicBezTo>
                  <a:pt x="5131004" y="1237855"/>
                  <a:pt x="5151357" y="1212955"/>
                  <a:pt x="5174617" y="1209399"/>
                </a:cubicBezTo>
                <a:cubicBezTo>
                  <a:pt x="5197876" y="1205842"/>
                  <a:pt x="5253118" y="1220069"/>
                  <a:pt x="5238580" y="1230741"/>
                </a:cubicBezTo>
                <a:cubicBezTo>
                  <a:pt x="5171709" y="1269868"/>
                  <a:pt x="5293822" y="1365909"/>
                  <a:pt x="5212414" y="1365909"/>
                </a:cubicBezTo>
                <a:cubicBezTo>
                  <a:pt x="5078671" y="1365909"/>
                  <a:pt x="5005984" y="1536647"/>
                  <a:pt x="4878056" y="1540204"/>
                </a:cubicBezTo>
                <a:cubicBezTo>
                  <a:pt x="4857704" y="1540204"/>
                  <a:pt x="4848982" y="1572219"/>
                  <a:pt x="4848982" y="1597117"/>
                </a:cubicBezTo>
                <a:cubicBezTo>
                  <a:pt x="4848982" y="1629132"/>
                  <a:pt x="4869333" y="1632688"/>
                  <a:pt x="4889686" y="1636245"/>
                </a:cubicBezTo>
                <a:cubicBezTo>
                  <a:pt x="4921668" y="1639802"/>
                  <a:pt x="4956557" y="1597117"/>
                  <a:pt x="4997261" y="1657587"/>
                </a:cubicBezTo>
                <a:cubicBezTo>
                  <a:pt x="4921668" y="1693158"/>
                  <a:pt x="4843167" y="1728729"/>
                  <a:pt x="4846074" y="1849668"/>
                </a:cubicBezTo>
                <a:cubicBezTo>
                  <a:pt x="4846074" y="1881683"/>
                  <a:pt x="4814092" y="1895910"/>
                  <a:pt x="4790832" y="1903025"/>
                </a:cubicBezTo>
                <a:cubicBezTo>
                  <a:pt x="4750128" y="1917252"/>
                  <a:pt x="4718146" y="1938595"/>
                  <a:pt x="4694886" y="1984836"/>
                </a:cubicBezTo>
                <a:cubicBezTo>
                  <a:pt x="4694886" y="1995507"/>
                  <a:pt x="4694886" y="2002622"/>
                  <a:pt x="4694886" y="2013292"/>
                </a:cubicBezTo>
                <a:cubicBezTo>
                  <a:pt x="4700701" y="2123562"/>
                  <a:pt x="4758850" y="2120004"/>
                  <a:pt x="4822814" y="2102219"/>
                </a:cubicBezTo>
                <a:cubicBezTo>
                  <a:pt x="4898408" y="2080877"/>
                  <a:pt x="4974002" y="2038192"/>
                  <a:pt x="5055411" y="2077320"/>
                </a:cubicBezTo>
                <a:cubicBezTo>
                  <a:pt x="4942020" y="2130676"/>
                  <a:pt x="4817000" y="2134233"/>
                  <a:pt x="4712331" y="2208931"/>
                </a:cubicBezTo>
                <a:cubicBezTo>
                  <a:pt x="5101930" y="2223159"/>
                  <a:pt x="5445010" y="1984836"/>
                  <a:pt x="5822979" y="1892353"/>
                </a:cubicBezTo>
                <a:cubicBezTo>
                  <a:pt x="5811349" y="1952823"/>
                  <a:pt x="5779367" y="1967051"/>
                  <a:pt x="5753200" y="1974165"/>
                </a:cubicBezTo>
                <a:cubicBezTo>
                  <a:pt x="5613642" y="2020407"/>
                  <a:pt x="5491529" y="2112891"/>
                  <a:pt x="5363601" y="2191146"/>
                </a:cubicBezTo>
                <a:cubicBezTo>
                  <a:pt x="5311267" y="2223159"/>
                  <a:pt x="5273470" y="2258731"/>
                  <a:pt x="5253118" y="2326314"/>
                </a:cubicBezTo>
                <a:cubicBezTo>
                  <a:pt x="5235673" y="2390340"/>
                  <a:pt x="5200783" y="2418796"/>
                  <a:pt x="5136819" y="2401012"/>
                </a:cubicBezTo>
                <a:cubicBezTo>
                  <a:pt x="5084485" y="2386784"/>
                  <a:pt x="5029243" y="2393898"/>
                  <a:pt x="4974002" y="2401012"/>
                </a:cubicBezTo>
                <a:cubicBezTo>
                  <a:pt x="4912946" y="2408126"/>
                  <a:pt x="4843167" y="2479267"/>
                  <a:pt x="4857704" y="2518395"/>
                </a:cubicBezTo>
                <a:cubicBezTo>
                  <a:pt x="4886778" y="2582422"/>
                  <a:pt x="4936205" y="2550408"/>
                  <a:pt x="4976910" y="2543294"/>
                </a:cubicBezTo>
                <a:cubicBezTo>
                  <a:pt x="5026336" y="2536181"/>
                  <a:pt x="5116467" y="2518395"/>
                  <a:pt x="5116467" y="2525509"/>
                </a:cubicBezTo>
                <a:cubicBezTo>
                  <a:pt x="5148450" y="2685576"/>
                  <a:pt x="5221136" y="2564636"/>
                  <a:pt x="5273470" y="2564636"/>
                </a:cubicBezTo>
                <a:cubicBezTo>
                  <a:pt x="5322897" y="2564636"/>
                  <a:pt x="5372323" y="2546851"/>
                  <a:pt x="5418843" y="2532623"/>
                </a:cubicBezTo>
                <a:cubicBezTo>
                  <a:pt x="5479899" y="2514837"/>
                  <a:pt x="5535140" y="2546851"/>
                  <a:pt x="5593290" y="2553965"/>
                </a:cubicBezTo>
                <a:cubicBezTo>
                  <a:pt x="5645624" y="2561080"/>
                  <a:pt x="5616550" y="2653563"/>
                  <a:pt x="5648532" y="2692689"/>
                </a:cubicBezTo>
                <a:cubicBezTo>
                  <a:pt x="5654346" y="2703362"/>
                  <a:pt x="5660161" y="2703362"/>
                  <a:pt x="5665976" y="2703362"/>
                </a:cubicBezTo>
                <a:cubicBezTo>
                  <a:pt x="5683421" y="2980812"/>
                  <a:pt x="5988704" y="2913227"/>
                  <a:pt x="5988704" y="2923898"/>
                </a:cubicBezTo>
                <a:cubicBezTo>
                  <a:pt x="6014871" y="2941684"/>
                  <a:pt x="6046853" y="2899000"/>
                  <a:pt x="6078835" y="2941684"/>
                </a:cubicBezTo>
                <a:cubicBezTo>
                  <a:pt x="5942185" y="3137322"/>
                  <a:pt x="5732847" y="3183563"/>
                  <a:pt x="5546771" y="3329402"/>
                </a:cubicBezTo>
                <a:cubicBezTo>
                  <a:pt x="5700865" y="3379202"/>
                  <a:pt x="5790997" y="3208463"/>
                  <a:pt x="5904388" y="3229805"/>
                </a:cubicBezTo>
                <a:cubicBezTo>
                  <a:pt x="5959629" y="3283162"/>
                  <a:pt x="5793904" y="3368530"/>
                  <a:pt x="5953814" y="3393429"/>
                </a:cubicBezTo>
                <a:cubicBezTo>
                  <a:pt x="5884036" y="3439672"/>
                  <a:pt x="5834608" y="3485914"/>
                  <a:pt x="5785182" y="3539269"/>
                </a:cubicBezTo>
                <a:cubicBezTo>
                  <a:pt x="5700865" y="3635309"/>
                  <a:pt x="5683421" y="3699337"/>
                  <a:pt x="5724125" y="3827390"/>
                </a:cubicBezTo>
                <a:cubicBezTo>
                  <a:pt x="5750293" y="3912759"/>
                  <a:pt x="5788089" y="3991015"/>
                  <a:pt x="5753200" y="4090612"/>
                </a:cubicBezTo>
                <a:cubicBezTo>
                  <a:pt x="5729940" y="4158196"/>
                  <a:pt x="5738663" y="4204438"/>
                  <a:pt x="5825886" y="4172424"/>
                </a:cubicBezTo>
                <a:cubicBezTo>
                  <a:pt x="5918925" y="4140411"/>
                  <a:pt x="5953814" y="4200882"/>
                  <a:pt x="5930554" y="4321821"/>
                </a:cubicBezTo>
                <a:cubicBezTo>
                  <a:pt x="5916018" y="4400076"/>
                  <a:pt x="5930554" y="4424975"/>
                  <a:pt x="5994519" y="4414305"/>
                </a:cubicBezTo>
                <a:cubicBezTo>
                  <a:pt x="6064297" y="4403633"/>
                  <a:pt x="6131169" y="4353835"/>
                  <a:pt x="6218393" y="4378734"/>
                </a:cubicBezTo>
                <a:cubicBezTo>
                  <a:pt x="6148614" y="4521016"/>
                  <a:pt x="6000333" y="4478331"/>
                  <a:pt x="5918925" y="4613499"/>
                </a:cubicBezTo>
                <a:cubicBezTo>
                  <a:pt x="6014871" y="4613499"/>
                  <a:pt x="6090465" y="4613499"/>
                  <a:pt x="6160243" y="4585042"/>
                </a:cubicBezTo>
                <a:cubicBezTo>
                  <a:pt x="6189318" y="4574373"/>
                  <a:pt x="6221300" y="4560144"/>
                  <a:pt x="6238745" y="4602828"/>
                </a:cubicBezTo>
                <a:cubicBezTo>
                  <a:pt x="6259098" y="4652628"/>
                  <a:pt x="6218393" y="4670412"/>
                  <a:pt x="6195133" y="4677526"/>
                </a:cubicBezTo>
                <a:cubicBezTo>
                  <a:pt x="6128261" y="4702425"/>
                  <a:pt x="6075928" y="4759339"/>
                  <a:pt x="6017778" y="4805580"/>
                </a:cubicBezTo>
                <a:cubicBezTo>
                  <a:pt x="5892758" y="4905177"/>
                  <a:pt x="5756107" y="4990547"/>
                  <a:pt x="5651439" y="5154171"/>
                </a:cubicBezTo>
                <a:cubicBezTo>
                  <a:pt x="5782275" y="5111487"/>
                  <a:pt x="5881128" y="5011889"/>
                  <a:pt x="6006149" y="4994104"/>
                </a:cubicBezTo>
                <a:cubicBezTo>
                  <a:pt x="5898572" y="5143500"/>
                  <a:pt x="5761922" y="5243097"/>
                  <a:pt x="5633994" y="5353367"/>
                </a:cubicBezTo>
                <a:cubicBezTo>
                  <a:pt x="5596197" y="5385379"/>
                  <a:pt x="5558400" y="5406721"/>
                  <a:pt x="5552586" y="5474306"/>
                </a:cubicBezTo>
                <a:cubicBezTo>
                  <a:pt x="5535140" y="5605917"/>
                  <a:pt x="5488622" y="5712629"/>
                  <a:pt x="5383953" y="5769542"/>
                </a:cubicBezTo>
                <a:cubicBezTo>
                  <a:pt x="5383953" y="5769542"/>
                  <a:pt x="5389768" y="5790884"/>
                  <a:pt x="5392675" y="5801555"/>
                </a:cubicBezTo>
                <a:cubicBezTo>
                  <a:pt x="5456640" y="5805112"/>
                  <a:pt x="5506066" y="5726858"/>
                  <a:pt x="5584568" y="5755314"/>
                </a:cubicBezTo>
                <a:cubicBezTo>
                  <a:pt x="5506066" y="5862025"/>
                  <a:pt x="5442103" y="5954508"/>
                  <a:pt x="5334526" y="6004307"/>
                </a:cubicBezTo>
                <a:cubicBezTo>
                  <a:pt x="5247303" y="6043434"/>
                  <a:pt x="5139727" y="6068335"/>
                  <a:pt x="5075763" y="6196388"/>
                </a:cubicBezTo>
                <a:cubicBezTo>
                  <a:pt x="5148450" y="6221287"/>
                  <a:pt x="5203691" y="6189274"/>
                  <a:pt x="5258933" y="6167932"/>
                </a:cubicBezTo>
                <a:cubicBezTo>
                  <a:pt x="5343249" y="6132361"/>
                  <a:pt x="5427565" y="6093234"/>
                  <a:pt x="5511881" y="6057663"/>
                </a:cubicBezTo>
                <a:cubicBezTo>
                  <a:pt x="5543864" y="6043434"/>
                  <a:pt x="5578753" y="6036320"/>
                  <a:pt x="5599105" y="6100347"/>
                </a:cubicBezTo>
                <a:cubicBezTo>
                  <a:pt x="5491529" y="6114575"/>
                  <a:pt x="5427565" y="6199945"/>
                  <a:pt x="5360693" y="6281757"/>
                </a:cubicBezTo>
                <a:cubicBezTo>
                  <a:pt x="5322897" y="6327999"/>
                  <a:pt x="5290914" y="6388469"/>
                  <a:pt x="5224043" y="6367127"/>
                </a:cubicBezTo>
                <a:cubicBezTo>
                  <a:pt x="5189154" y="6356456"/>
                  <a:pt x="5165894" y="6388469"/>
                  <a:pt x="5168801" y="6431153"/>
                </a:cubicBezTo>
                <a:cubicBezTo>
                  <a:pt x="5183339" y="6580550"/>
                  <a:pt x="5099022" y="6630349"/>
                  <a:pt x="5011799" y="6658805"/>
                </a:cubicBezTo>
                <a:cubicBezTo>
                  <a:pt x="4883871" y="6701489"/>
                  <a:pt x="4770480" y="6786859"/>
                  <a:pt x="4651275" y="6858000"/>
                </a:cubicBezTo>
                <a:lnTo>
                  <a:pt x="1823619" y="6858000"/>
                </a:lnTo>
                <a:lnTo>
                  <a:pt x="947849" y="6858000"/>
                </a:lnTo>
                <a:lnTo>
                  <a:pt x="7325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C8E6E6D-EC83-2E51-CF2F-F50A6623BFBC}"/>
              </a:ext>
            </a:extLst>
          </p:cNvPr>
          <p:cNvSpPr txBox="1"/>
          <p:nvPr/>
        </p:nvSpPr>
        <p:spPr>
          <a:xfrm>
            <a:off x="643468" y="609600"/>
            <a:ext cx="3992700" cy="38771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Logistiek</a:t>
            </a:r>
            <a:endParaRPr lang="en-US" sz="66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7112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0696076-2F7F-FD12-6F12-43089C1AAA3C}"/>
              </a:ext>
            </a:extLst>
          </p:cNvPr>
          <p:cNvSpPr txBox="1"/>
          <p:nvPr/>
        </p:nvSpPr>
        <p:spPr>
          <a:xfrm>
            <a:off x="4642449" y="526212"/>
            <a:ext cx="2907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In evenwicht!</a:t>
            </a:r>
          </a:p>
        </p:txBody>
      </p:sp>
      <p:pic>
        <p:nvPicPr>
          <p:cNvPr id="4" name="Afbeelding 3" descr="Afbeelding met band, wiel&#10;&#10;Automatisch gegenereerde beschrijving">
            <a:extLst>
              <a:ext uri="{FF2B5EF4-FFF2-40B4-BE49-F238E27FC236}">
                <a16:creationId xmlns:a16="http://schemas.microsoft.com/office/drawing/2014/main" id="{E3DBFCFF-E802-19E8-9B1B-8135A36DB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09" y="1219461"/>
            <a:ext cx="9088582" cy="511232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441D296F-4F9B-3ED2-1725-6FB757CB943A}"/>
              </a:ext>
            </a:extLst>
          </p:cNvPr>
          <p:cNvSpPr txBox="1"/>
          <p:nvPr/>
        </p:nvSpPr>
        <p:spPr>
          <a:xfrm>
            <a:off x="8714150" y="1565501"/>
            <a:ext cx="2508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contragewicht + accu</a:t>
            </a:r>
            <a:endParaRPr lang="nl-NL" sz="14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5E7C545-A27F-9743-0354-B9261E00855F}"/>
              </a:ext>
            </a:extLst>
          </p:cNvPr>
          <p:cNvSpPr txBox="1"/>
          <p:nvPr/>
        </p:nvSpPr>
        <p:spPr>
          <a:xfrm>
            <a:off x="8707377" y="2001384"/>
            <a:ext cx="1921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draaipunt</a:t>
            </a:r>
            <a:endParaRPr lang="nl-NL" sz="20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00768AE-AA87-94A6-337D-38C305746B3C}"/>
              </a:ext>
            </a:extLst>
          </p:cNvPr>
          <p:cNvSpPr txBox="1"/>
          <p:nvPr/>
        </p:nvSpPr>
        <p:spPr>
          <a:xfrm>
            <a:off x="8719128" y="2374516"/>
            <a:ext cx="1921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lading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61873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FBE6CA0-545B-5383-16C4-2549C2051A28}"/>
              </a:ext>
            </a:extLst>
          </p:cNvPr>
          <p:cNvSpPr txBox="1"/>
          <p:nvPr/>
        </p:nvSpPr>
        <p:spPr>
          <a:xfrm>
            <a:off x="4936466" y="552090"/>
            <a:ext cx="2319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En nu jullie!</a:t>
            </a:r>
          </a:p>
        </p:txBody>
      </p:sp>
      <p:pic>
        <p:nvPicPr>
          <p:cNvPr id="4" name="Afbeelding 3" descr="Afbeelding met wiel, Bouwspeelset, speelgoed, Speelgoedvoertuig&#10;&#10;Automatisch gegenereerde beschrijving">
            <a:extLst>
              <a:ext uri="{FF2B5EF4-FFF2-40B4-BE49-F238E27FC236}">
                <a16:creationId xmlns:a16="http://schemas.microsoft.com/office/drawing/2014/main" id="{CC3B6E0D-C112-7961-F504-B4B7FA3E0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666" y="1209562"/>
            <a:ext cx="5354667" cy="4438875"/>
          </a:xfrm>
          <a:prstGeom prst="rect">
            <a:avLst/>
          </a:prstGeom>
        </p:spPr>
      </p:pic>
      <p:sp>
        <p:nvSpPr>
          <p:cNvPr id="5" name="Tekstvak 4">
            <a:hlinkClick r:id="rId3"/>
            <a:extLst>
              <a:ext uri="{FF2B5EF4-FFF2-40B4-BE49-F238E27FC236}">
                <a16:creationId xmlns:a16="http://schemas.microsoft.com/office/drawing/2014/main" id="{B4F91C1D-45E7-C92C-9008-DBA29E8F2021}"/>
              </a:ext>
            </a:extLst>
          </p:cNvPr>
          <p:cNvSpPr txBox="1"/>
          <p:nvPr/>
        </p:nvSpPr>
        <p:spPr>
          <a:xfrm>
            <a:off x="8957586" y="4756276"/>
            <a:ext cx="1671182" cy="369332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</a:t>
            </a:r>
          </a:p>
        </p:txBody>
      </p:sp>
      <p:sp>
        <p:nvSpPr>
          <p:cNvPr id="3" name="Tekstvak 2">
            <a:hlinkClick r:id="rId4"/>
            <a:extLst>
              <a:ext uri="{FF2B5EF4-FFF2-40B4-BE49-F238E27FC236}">
                <a16:creationId xmlns:a16="http://schemas.microsoft.com/office/drawing/2014/main" id="{9D0B147D-ABB3-66FB-DBF6-07F670EDD70E}"/>
              </a:ext>
            </a:extLst>
          </p:cNvPr>
          <p:cNvSpPr txBox="1"/>
          <p:nvPr/>
        </p:nvSpPr>
        <p:spPr>
          <a:xfrm>
            <a:off x="8957586" y="5279105"/>
            <a:ext cx="1671182" cy="369332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bouwinstructie</a:t>
            </a:r>
          </a:p>
        </p:txBody>
      </p:sp>
    </p:spTree>
    <p:extLst>
      <p:ext uri="{BB962C8B-B14F-4D97-AF65-F5344CB8AC3E}">
        <p14:creationId xmlns:p14="http://schemas.microsoft.com/office/powerpoint/2010/main" val="552629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B682A51A-ACED-DA2B-BBFE-2E4FBA99D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1438499" y="742732"/>
            <a:ext cx="9315002" cy="5141961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14918-7758-8A27-B42D-ACB8F784C1FF}"/>
              </a:ext>
            </a:extLst>
          </p:cNvPr>
          <p:cNvSpPr txBox="1"/>
          <p:nvPr/>
        </p:nvSpPr>
        <p:spPr>
          <a:xfrm>
            <a:off x="8951855" y="5423028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00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657709" y="689036"/>
            <a:ext cx="88765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1</a:t>
            </a:r>
            <a:r>
              <a:rPr lang="nl-NL" sz="2400" dirty="0"/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moet nogal wat gebeuren voordat jouw online bestelde pakje thuis wordt afgeleverd. </a:t>
            </a:r>
          </a:p>
          <a:p>
            <a:pPr algn="ctr"/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 onderdeel van dat proces is vaak nog echt mensenwerk? </a:t>
            </a:r>
            <a:endParaRPr lang="nl-NL" sz="2400" dirty="0"/>
          </a:p>
        </p:txBody>
      </p:sp>
      <p:sp>
        <p:nvSpPr>
          <p:cNvPr id="5" name="Tekstvak 4">
            <a:hlinkClick r:id="rId2" action="ppaction://hlinksldjump"/>
            <a:extLst>
              <a:ext uri="{FF2B5EF4-FFF2-40B4-BE49-F238E27FC236}">
                <a16:creationId xmlns:a16="http://schemas.microsoft.com/office/drawing/2014/main" id="{435710BF-7C2A-36A3-700F-639D6C09FE7C}"/>
              </a:ext>
            </a:extLst>
          </p:cNvPr>
          <p:cNvSpPr txBox="1"/>
          <p:nvPr/>
        </p:nvSpPr>
        <p:spPr>
          <a:xfrm>
            <a:off x="2180470" y="4239478"/>
            <a:ext cx="4634396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C. Orders </a:t>
            </a:r>
            <a:r>
              <a:rPr lang="nl-NL" sz="2000" dirty="0" err="1"/>
              <a:t>picken</a:t>
            </a:r>
            <a:endParaRPr lang="nl-NL" sz="2000" dirty="0"/>
          </a:p>
        </p:txBody>
      </p:sp>
      <p:sp>
        <p:nvSpPr>
          <p:cNvPr id="6" name="Tekstvak 5">
            <a:hlinkClick r:id="rId3" action="ppaction://hlinksldjump"/>
            <a:extLst>
              <a:ext uri="{FF2B5EF4-FFF2-40B4-BE49-F238E27FC236}">
                <a16:creationId xmlns:a16="http://schemas.microsoft.com/office/drawing/2014/main" id="{81A7CDC1-A125-B470-772A-77AA7477DCF7}"/>
              </a:ext>
            </a:extLst>
          </p:cNvPr>
          <p:cNvSpPr txBox="1"/>
          <p:nvPr/>
        </p:nvSpPr>
        <p:spPr>
          <a:xfrm>
            <a:off x="2180472" y="2304863"/>
            <a:ext cx="4634396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A. Sorteren op postcode</a:t>
            </a:r>
          </a:p>
        </p:txBody>
      </p:sp>
      <p:sp>
        <p:nvSpPr>
          <p:cNvPr id="7" name="Tekstvak 6">
            <a:hlinkClick r:id="rId3" action="ppaction://hlinksldjump"/>
            <a:extLst>
              <a:ext uri="{FF2B5EF4-FFF2-40B4-BE49-F238E27FC236}">
                <a16:creationId xmlns:a16="http://schemas.microsoft.com/office/drawing/2014/main" id="{52F3F5CA-8B08-AC07-20D3-455448404F84}"/>
              </a:ext>
            </a:extLst>
          </p:cNvPr>
          <p:cNvSpPr txBox="1"/>
          <p:nvPr/>
        </p:nvSpPr>
        <p:spPr>
          <a:xfrm>
            <a:off x="2180470" y="3272170"/>
            <a:ext cx="4634397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B. Verzamelen van bestellingen op één lijst</a:t>
            </a:r>
          </a:p>
        </p:txBody>
      </p:sp>
      <p:pic>
        <p:nvPicPr>
          <p:cNvPr id="8" name="Afbeelding 7" descr="Afbeelding met clipart, illustratie, kunst, tekenfilm&#10;&#10;Automatisch gegenereerde beschrijving">
            <a:extLst>
              <a:ext uri="{FF2B5EF4-FFF2-40B4-BE49-F238E27FC236}">
                <a16:creationId xmlns:a16="http://schemas.microsoft.com/office/drawing/2014/main" id="{70DDA6E9-1F75-C460-1AF2-6C50A4D4A4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120" y="2304863"/>
            <a:ext cx="3074535" cy="233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22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1555139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497868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8" y="842250"/>
            <a:ext cx="806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2</a:t>
            </a:r>
            <a:r>
              <a:rPr lang="nl-NL" sz="2400" dirty="0"/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plaats is géén logistieke </a:t>
            </a:r>
            <a:r>
              <a:rPr lang="nl-N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hotspot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nl-NL" sz="2400" dirty="0"/>
          </a:p>
        </p:txBody>
      </p:sp>
      <p:grpSp>
        <p:nvGrpSpPr>
          <p:cNvPr id="19" name="Groep 18">
            <a:extLst>
              <a:ext uri="{FF2B5EF4-FFF2-40B4-BE49-F238E27FC236}">
                <a16:creationId xmlns:a16="http://schemas.microsoft.com/office/drawing/2014/main" id="{02FC8569-5BC5-67F3-04B5-ACD3D57CDC31}"/>
              </a:ext>
            </a:extLst>
          </p:cNvPr>
          <p:cNvGrpSpPr/>
          <p:nvPr/>
        </p:nvGrpSpPr>
        <p:grpSpPr>
          <a:xfrm>
            <a:off x="740193" y="1974408"/>
            <a:ext cx="3835127" cy="2286095"/>
            <a:chOff x="740193" y="1974408"/>
            <a:chExt cx="3835127" cy="2286095"/>
          </a:xfrm>
        </p:grpSpPr>
        <p:pic>
          <p:nvPicPr>
            <p:cNvPr id="11" name="Afbeelding 10" descr="Afbeelding met hemel, buitenshuis, Reclamebord, wegbebakening&#10;&#10;Automatisch gegenereerde beschrijving">
              <a:hlinkClick r:id="rId2" action="ppaction://hlinksldjump"/>
              <a:extLst>
                <a:ext uri="{FF2B5EF4-FFF2-40B4-BE49-F238E27FC236}">
                  <a16:creationId xmlns:a16="http://schemas.microsoft.com/office/drawing/2014/main" id="{06AE84A8-ACDB-A5ED-B69C-AAE08651B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193" y="1974408"/>
              <a:ext cx="3835127" cy="2286095"/>
            </a:xfrm>
            <a:prstGeom prst="rect">
              <a:avLst/>
            </a:prstGeom>
          </p:spPr>
        </p:pic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EC72F619-B014-927A-FC8A-32287272B44C}"/>
                </a:ext>
              </a:extLst>
            </p:cNvPr>
            <p:cNvSpPr txBox="1"/>
            <p:nvPr/>
          </p:nvSpPr>
          <p:spPr>
            <a:xfrm>
              <a:off x="1794201" y="2668715"/>
              <a:ext cx="20966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dirty="0"/>
                <a:t>Tilburg</a:t>
              </a:r>
              <a:endParaRPr lang="nl-NL" dirty="0"/>
            </a:p>
          </p:txBody>
        </p:sp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63D1CBAF-D7D7-4550-A74B-48D3C21DCA2B}"/>
              </a:ext>
            </a:extLst>
          </p:cNvPr>
          <p:cNvGrpSpPr/>
          <p:nvPr/>
        </p:nvGrpSpPr>
        <p:grpSpPr>
          <a:xfrm>
            <a:off x="5312280" y="1974408"/>
            <a:ext cx="3434557" cy="2288810"/>
            <a:chOff x="5312280" y="1974408"/>
            <a:chExt cx="3434557" cy="2288810"/>
          </a:xfrm>
        </p:grpSpPr>
        <p:pic>
          <p:nvPicPr>
            <p:cNvPr id="5" name="Afbeelding 4" descr="Afbeelding met plant, buitenshuis, boom, gras&#10;&#10;Automatisch gegenereerde beschrijving">
              <a:hlinkClick r:id="rId4" action="ppaction://hlinksldjump"/>
              <a:extLst>
                <a:ext uri="{FF2B5EF4-FFF2-40B4-BE49-F238E27FC236}">
                  <a16:creationId xmlns:a16="http://schemas.microsoft.com/office/drawing/2014/main" id="{D301A91B-FB58-0816-1912-1D0CABD11C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2280" y="1974408"/>
              <a:ext cx="3434557" cy="2288810"/>
            </a:xfrm>
            <a:prstGeom prst="rect">
              <a:avLst/>
            </a:prstGeom>
          </p:spPr>
        </p:pic>
        <p:sp>
          <p:nvSpPr>
            <p:cNvPr id="14" name="Tekstvak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5299FBD4-F6F6-656B-2D9D-915C488CB037}"/>
                </a:ext>
              </a:extLst>
            </p:cNvPr>
            <p:cNvSpPr txBox="1"/>
            <p:nvPr/>
          </p:nvSpPr>
          <p:spPr>
            <a:xfrm>
              <a:off x="5798165" y="2913478"/>
              <a:ext cx="20966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dirty="0"/>
                <a:t>Weert</a:t>
              </a:r>
              <a:endParaRPr lang="nl-NL" dirty="0"/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B71A3EEA-7C78-33DA-3F38-776900F3E16C}"/>
              </a:ext>
            </a:extLst>
          </p:cNvPr>
          <p:cNvGrpSpPr/>
          <p:nvPr/>
        </p:nvGrpSpPr>
        <p:grpSpPr>
          <a:xfrm>
            <a:off x="8962750" y="1866110"/>
            <a:ext cx="2327564" cy="2394393"/>
            <a:chOff x="8962750" y="1866110"/>
            <a:chExt cx="2327564" cy="2394393"/>
          </a:xfrm>
        </p:grpSpPr>
        <p:pic>
          <p:nvPicPr>
            <p:cNvPr id="7" name="Afbeelding 6" descr="Afbeelding met zwart-wit, teken, straat&#10;&#10;Automatisch gegenereerde beschrijving">
              <a:hlinkClick r:id="rId2" action="ppaction://hlinksldjump"/>
              <a:extLst>
                <a:ext uri="{FF2B5EF4-FFF2-40B4-BE49-F238E27FC236}">
                  <a16:creationId xmlns:a16="http://schemas.microsoft.com/office/drawing/2014/main" id="{0DA43EF5-39F4-FB23-5CC0-C74CB98E6A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" t="15806" r="-451" b="14756"/>
            <a:stretch/>
          </p:blipFill>
          <p:spPr>
            <a:xfrm>
              <a:off x="8962750" y="1866110"/>
              <a:ext cx="2327564" cy="2394393"/>
            </a:xfrm>
            <a:prstGeom prst="rect">
              <a:avLst/>
            </a:prstGeom>
          </p:spPr>
        </p:pic>
        <p:sp>
          <p:nvSpPr>
            <p:cNvPr id="15" name="Tekstvak 14">
              <a:extLst>
                <a:ext uri="{FF2B5EF4-FFF2-40B4-BE49-F238E27FC236}">
                  <a16:creationId xmlns:a16="http://schemas.microsoft.com/office/drawing/2014/main" id="{E90CE8D3-0D87-AB15-EAE4-2B65AD67F12C}"/>
                </a:ext>
              </a:extLst>
            </p:cNvPr>
            <p:cNvSpPr txBox="1"/>
            <p:nvPr/>
          </p:nvSpPr>
          <p:spPr>
            <a:xfrm>
              <a:off x="9059733" y="2590312"/>
              <a:ext cx="20966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dirty="0"/>
                <a:t>Venlo</a:t>
              </a:r>
              <a:endParaRPr lang="nl-NL" dirty="0"/>
            </a:p>
          </p:txBody>
        </p:sp>
      </p:grpSp>
      <p:sp>
        <p:nvSpPr>
          <p:cNvPr id="22" name="Tekstvak 21">
            <a:extLst>
              <a:ext uri="{FF2B5EF4-FFF2-40B4-BE49-F238E27FC236}">
                <a16:creationId xmlns:a16="http://schemas.microsoft.com/office/drawing/2014/main" id="{7630D85A-7A74-139E-5C45-66D2EBCF1EE7}"/>
              </a:ext>
            </a:extLst>
          </p:cNvPr>
          <p:cNvSpPr txBox="1"/>
          <p:nvPr/>
        </p:nvSpPr>
        <p:spPr>
          <a:xfrm>
            <a:off x="2376047" y="4298824"/>
            <a:ext cx="56341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A</a:t>
            </a:r>
            <a:endParaRPr lang="nl-NL" dirty="0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8D756FB0-5E0C-C5B6-E5EE-E5788EC71C9F}"/>
              </a:ext>
            </a:extLst>
          </p:cNvPr>
          <p:cNvSpPr txBox="1"/>
          <p:nvPr/>
        </p:nvSpPr>
        <p:spPr>
          <a:xfrm>
            <a:off x="6747849" y="4298824"/>
            <a:ext cx="56341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B</a:t>
            </a:r>
            <a:endParaRPr lang="nl-NL" dirty="0"/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43C07F-1A1B-7929-AA3A-E0A206785BD7}"/>
              </a:ext>
            </a:extLst>
          </p:cNvPr>
          <p:cNvSpPr txBox="1"/>
          <p:nvPr/>
        </p:nvSpPr>
        <p:spPr>
          <a:xfrm>
            <a:off x="9844823" y="4298824"/>
            <a:ext cx="56341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C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7519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914046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38709023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657709" y="1117526"/>
            <a:ext cx="887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Vraag 3</a:t>
            </a:r>
            <a:r>
              <a:rPr lang="nl-NL" sz="2400" dirty="0"/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zin klopt niet? </a:t>
            </a:r>
            <a:endParaRPr lang="nl-NL" sz="2400" dirty="0"/>
          </a:p>
        </p:txBody>
      </p:sp>
      <p:sp>
        <p:nvSpPr>
          <p:cNvPr id="5" name="Tekstvak 4">
            <a:hlinkClick r:id="rId2" action="ppaction://hlinksldjump"/>
            <a:extLst>
              <a:ext uri="{FF2B5EF4-FFF2-40B4-BE49-F238E27FC236}">
                <a16:creationId xmlns:a16="http://schemas.microsoft.com/office/drawing/2014/main" id="{435710BF-7C2A-36A3-700F-639D6C09FE7C}"/>
              </a:ext>
            </a:extLst>
          </p:cNvPr>
          <p:cNvSpPr txBox="1"/>
          <p:nvPr/>
        </p:nvSpPr>
        <p:spPr>
          <a:xfrm>
            <a:off x="989418" y="4864617"/>
            <a:ext cx="6002509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C. Veiligheid is belangrijk bij het rijden op een heftruck</a:t>
            </a:r>
          </a:p>
        </p:txBody>
      </p:sp>
      <p:sp>
        <p:nvSpPr>
          <p:cNvPr id="6" name="Tekstvak 5">
            <a:hlinkClick r:id="rId3" action="ppaction://hlinksldjump"/>
            <a:extLst>
              <a:ext uri="{FF2B5EF4-FFF2-40B4-BE49-F238E27FC236}">
                <a16:creationId xmlns:a16="http://schemas.microsoft.com/office/drawing/2014/main" id="{81A7CDC1-A125-B470-772A-77AA7477DCF7}"/>
              </a:ext>
            </a:extLst>
          </p:cNvPr>
          <p:cNvSpPr txBox="1"/>
          <p:nvPr/>
        </p:nvSpPr>
        <p:spPr>
          <a:xfrm>
            <a:off x="989418" y="2248894"/>
            <a:ext cx="6002508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A. Iedereen mag op een heftruck rijden</a:t>
            </a:r>
          </a:p>
        </p:txBody>
      </p:sp>
      <p:sp>
        <p:nvSpPr>
          <p:cNvPr id="7" name="Tekstvak 6">
            <a:hlinkClick r:id="rId2" action="ppaction://hlinksldjump"/>
            <a:extLst>
              <a:ext uri="{FF2B5EF4-FFF2-40B4-BE49-F238E27FC236}">
                <a16:creationId xmlns:a16="http://schemas.microsoft.com/office/drawing/2014/main" id="{52F3F5CA-8B08-AC07-20D3-455448404F84}"/>
              </a:ext>
            </a:extLst>
          </p:cNvPr>
          <p:cNvSpPr txBox="1"/>
          <p:nvPr/>
        </p:nvSpPr>
        <p:spPr>
          <a:xfrm>
            <a:off x="989418" y="3556755"/>
            <a:ext cx="6002508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NL" sz="2000" dirty="0"/>
              <a:t>B. Een heftruck is zwaarder dan de meeste auto’s</a:t>
            </a:r>
          </a:p>
        </p:txBody>
      </p:sp>
      <p:pic>
        <p:nvPicPr>
          <p:cNvPr id="4" name="Afbeelding 3" descr="Afbeelding met wiel, band, voertuig, Vorkheftruck&#10;&#10;Automatisch gegenereerde beschrijving">
            <a:extLst>
              <a:ext uri="{FF2B5EF4-FFF2-40B4-BE49-F238E27FC236}">
                <a16:creationId xmlns:a16="http://schemas.microsoft.com/office/drawing/2014/main" id="{13D8E461-E5EB-AB50-B0E2-731C112B9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182" y="2248894"/>
            <a:ext cx="4177777" cy="301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30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3BE09B7-FA6C-3DE6-054C-86DBC1F27586}"/>
              </a:ext>
            </a:extLst>
          </p:cNvPr>
          <p:cNvSpPr txBox="1"/>
          <p:nvPr/>
        </p:nvSpPr>
        <p:spPr>
          <a:xfrm>
            <a:off x="638881" y="417576"/>
            <a:ext cx="10909640" cy="1249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Online bestellen</a:t>
            </a:r>
          </a:p>
        </p:txBody>
      </p:sp>
      <p:sp>
        <p:nvSpPr>
          <p:cNvPr id="34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1733454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 descr="Afbeelding met clipart, illustratie, kunst, tekenfilm&#10;&#10;Automatisch gegenereerde beschrijving">
            <a:extLst>
              <a:ext uri="{FF2B5EF4-FFF2-40B4-BE49-F238E27FC236}">
                <a16:creationId xmlns:a16="http://schemas.microsoft.com/office/drawing/2014/main" id="{3467A26A-6F9D-0155-9F2A-E84D13C4C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256" y="2084546"/>
            <a:ext cx="4718885" cy="3586353"/>
          </a:xfrm>
          <a:prstGeom prst="rect">
            <a:avLst/>
          </a:prstGeom>
        </p:spPr>
      </p:pic>
      <p:sp>
        <p:nvSpPr>
          <p:cNvPr id="6" name="Tekstvak 5">
            <a:hlinkClick r:id="rId3"/>
            <a:extLst>
              <a:ext uri="{FF2B5EF4-FFF2-40B4-BE49-F238E27FC236}">
                <a16:creationId xmlns:a16="http://schemas.microsoft.com/office/drawing/2014/main" id="{AFDB2B6F-B593-1EBA-893F-51625F5FAC4E}"/>
              </a:ext>
            </a:extLst>
          </p:cNvPr>
          <p:cNvSpPr txBox="1"/>
          <p:nvPr/>
        </p:nvSpPr>
        <p:spPr>
          <a:xfrm>
            <a:off x="5530106" y="5819037"/>
            <a:ext cx="112718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Filmpje!</a:t>
            </a:r>
          </a:p>
        </p:txBody>
      </p:sp>
    </p:spTree>
    <p:extLst>
      <p:ext uri="{BB962C8B-B14F-4D97-AF65-F5344CB8AC3E}">
        <p14:creationId xmlns:p14="http://schemas.microsoft.com/office/powerpoint/2010/main" val="39752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261473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3508388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7" y="904879"/>
            <a:ext cx="8565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Vraag 4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Hoe zwaar mag de lading van deze heftruck ongeveer zijn? </a:t>
            </a:r>
            <a:endParaRPr lang="nl-NL" sz="32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A06423E-65BB-C05B-5139-CCE4017584B5}"/>
              </a:ext>
            </a:extLst>
          </p:cNvPr>
          <p:cNvSpPr txBox="1"/>
          <p:nvPr/>
        </p:nvSpPr>
        <p:spPr>
          <a:xfrm>
            <a:off x="9438790" y="2269427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E6467D0-74B6-9D2A-ED88-E055ADA96306}"/>
              </a:ext>
            </a:extLst>
          </p:cNvPr>
          <p:cNvSpPr txBox="1"/>
          <p:nvPr/>
        </p:nvSpPr>
        <p:spPr>
          <a:xfrm>
            <a:off x="9473032" y="3270157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</a:t>
            </a:r>
          </a:p>
        </p:txBody>
      </p:sp>
      <p:pic>
        <p:nvPicPr>
          <p:cNvPr id="9" name="Afbeelding 8" descr="Afbeelding met bell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F3AD3973-B8A7-28F3-636A-C80EB13E56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" r="5057"/>
          <a:stretch/>
        </p:blipFill>
        <p:spPr>
          <a:xfrm>
            <a:off x="7992335" y="1999581"/>
            <a:ext cx="1342749" cy="844016"/>
          </a:xfrm>
          <a:prstGeom prst="rect">
            <a:avLst/>
          </a:prstGeom>
        </p:spPr>
      </p:pic>
      <p:pic>
        <p:nvPicPr>
          <p:cNvPr id="13" name="Afbeelding 12" descr="Afbeelding met bell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EAA8646C-62D9-209B-CED0-9DCD4E5D84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" r="5057"/>
          <a:stretch/>
        </p:blipFill>
        <p:spPr>
          <a:xfrm>
            <a:off x="7587345" y="2964812"/>
            <a:ext cx="1995679" cy="1254430"/>
          </a:xfrm>
          <a:prstGeom prst="rect">
            <a:avLst/>
          </a:prstGeom>
        </p:spPr>
      </p:pic>
      <p:pic>
        <p:nvPicPr>
          <p:cNvPr id="14" name="Afbeelding 13" descr="Afbeelding met bell&#10;&#10;Automatisch gegenereerde beschrijving">
            <a:hlinkClick r:id="rId4" action="ppaction://hlinksldjump"/>
            <a:extLst>
              <a:ext uri="{FF2B5EF4-FFF2-40B4-BE49-F238E27FC236}">
                <a16:creationId xmlns:a16="http://schemas.microsoft.com/office/drawing/2014/main" id="{87D3B048-59D8-5DDC-76FD-4A77A2EE2C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" r="5057"/>
          <a:stretch/>
        </p:blipFill>
        <p:spPr>
          <a:xfrm>
            <a:off x="7334445" y="4282043"/>
            <a:ext cx="2658526" cy="1671078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D6A87188-E636-184F-1402-9FFACBE11A3E}"/>
              </a:ext>
            </a:extLst>
          </p:cNvPr>
          <p:cNvSpPr txBox="1"/>
          <p:nvPr/>
        </p:nvSpPr>
        <p:spPr>
          <a:xfrm>
            <a:off x="9438789" y="4542372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</a:t>
            </a:r>
          </a:p>
        </p:txBody>
      </p:sp>
      <p:sp>
        <p:nvSpPr>
          <p:cNvPr id="15" name="Tekstvak 14">
            <a:hlinkClick r:id="rId2" action="ppaction://hlinksldjump"/>
            <a:extLst>
              <a:ext uri="{FF2B5EF4-FFF2-40B4-BE49-F238E27FC236}">
                <a16:creationId xmlns:a16="http://schemas.microsoft.com/office/drawing/2014/main" id="{A91B74B8-5470-1226-D64A-60A6F26172F9}"/>
              </a:ext>
            </a:extLst>
          </p:cNvPr>
          <p:cNvSpPr txBox="1"/>
          <p:nvPr/>
        </p:nvSpPr>
        <p:spPr>
          <a:xfrm>
            <a:off x="8153250" y="2330056"/>
            <a:ext cx="102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00"/>
                </a:solidFill>
              </a:rPr>
              <a:t>1000 kg</a:t>
            </a:r>
          </a:p>
        </p:txBody>
      </p:sp>
      <p:sp>
        <p:nvSpPr>
          <p:cNvPr id="16" name="Tekstvak 15">
            <a:hlinkClick r:id="rId2" action="ppaction://hlinksldjump"/>
            <a:extLst>
              <a:ext uri="{FF2B5EF4-FFF2-40B4-BE49-F238E27FC236}">
                <a16:creationId xmlns:a16="http://schemas.microsoft.com/office/drawing/2014/main" id="{E4E15239-1FCA-EB71-3B06-CD41F0C0C6DA}"/>
              </a:ext>
            </a:extLst>
          </p:cNvPr>
          <p:cNvSpPr txBox="1"/>
          <p:nvPr/>
        </p:nvSpPr>
        <p:spPr>
          <a:xfrm>
            <a:off x="8153250" y="3476634"/>
            <a:ext cx="102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00"/>
                </a:solidFill>
              </a:rPr>
              <a:t>1500 kg</a:t>
            </a:r>
          </a:p>
        </p:txBody>
      </p:sp>
      <p:sp>
        <p:nvSpPr>
          <p:cNvPr id="17" name="Tekstvak 16">
            <a:hlinkClick r:id="rId4" action="ppaction://hlinksldjump"/>
            <a:extLst>
              <a:ext uri="{FF2B5EF4-FFF2-40B4-BE49-F238E27FC236}">
                <a16:creationId xmlns:a16="http://schemas.microsoft.com/office/drawing/2014/main" id="{93869F5A-720C-225C-69D9-FABA3E456DD3}"/>
              </a:ext>
            </a:extLst>
          </p:cNvPr>
          <p:cNvSpPr txBox="1"/>
          <p:nvPr/>
        </p:nvSpPr>
        <p:spPr>
          <a:xfrm>
            <a:off x="8153250" y="5117582"/>
            <a:ext cx="1020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FF00"/>
                </a:solidFill>
              </a:rPr>
              <a:t>2000 kg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E93B0E8A-723B-5CE3-FB93-7A641F7F381A}"/>
              </a:ext>
            </a:extLst>
          </p:cNvPr>
          <p:cNvGrpSpPr/>
          <p:nvPr/>
        </p:nvGrpSpPr>
        <p:grpSpPr>
          <a:xfrm>
            <a:off x="1009675" y="1349694"/>
            <a:ext cx="5086325" cy="4158612"/>
            <a:chOff x="1009675" y="1349694"/>
            <a:chExt cx="5086325" cy="4158612"/>
          </a:xfrm>
        </p:grpSpPr>
        <p:pic>
          <p:nvPicPr>
            <p:cNvPr id="21" name="Afbeelding 20" descr="Afbeelding met wiel, band, Auto-onderdeel, transport&#10;&#10;Automatisch gegenereerde beschrijving">
              <a:extLst>
                <a:ext uri="{FF2B5EF4-FFF2-40B4-BE49-F238E27FC236}">
                  <a16:creationId xmlns:a16="http://schemas.microsoft.com/office/drawing/2014/main" id="{53E5F289-9E95-AF46-FE62-3BD0B3A7B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18" t="4310" r="14848"/>
            <a:stretch/>
          </p:blipFill>
          <p:spPr>
            <a:xfrm>
              <a:off x="1009675" y="1349694"/>
              <a:ext cx="5086325" cy="4158612"/>
            </a:xfrm>
            <a:prstGeom prst="rect">
              <a:avLst/>
            </a:prstGeom>
          </p:spPr>
        </p:pic>
        <p:pic>
          <p:nvPicPr>
            <p:cNvPr id="23" name="Afbeelding 22" descr="Afbeelding met bell&#10;&#10;Automatisch gegenereerde beschrijving">
              <a:extLst>
                <a:ext uri="{FF2B5EF4-FFF2-40B4-BE49-F238E27FC236}">
                  <a16:creationId xmlns:a16="http://schemas.microsoft.com/office/drawing/2014/main" id="{F0C599BC-6C67-D569-9C05-556538A76C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639" b="99306" l="9219" r="90469">
                          <a14:foregroundMark x1="38750" y1="9028" x2="41641" y2="3333"/>
                          <a14:foregroundMark x1="41641" y1="3333" x2="45547" y2="1944"/>
                          <a14:foregroundMark x1="45547" y1="1944" x2="50625" y2="2917"/>
                          <a14:foregroundMark x1="50625" y1="2917" x2="54219" y2="6389"/>
                          <a14:foregroundMark x1="54219" y1="6389" x2="49453" y2="3889"/>
                          <a14:foregroundMark x1="49453" y1="3889" x2="45234" y2="3611"/>
                          <a14:foregroundMark x1="45234" y1="3611" x2="41953" y2="8056"/>
                          <a14:foregroundMark x1="41953" y1="8056" x2="39063" y2="8472"/>
                          <a14:foregroundMark x1="42969" y1="2500" x2="48125" y2="833"/>
                          <a14:foregroundMark x1="48125" y1="833" x2="51875" y2="2639"/>
                          <a14:foregroundMark x1="51875" y1="2639" x2="51875" y2="2639"/>
                          <a14:foregroundMark x1="35313" y1="90278" x2="49844" y2="88889"/>
                          <a14:foregroundMark x1="49844" y1="88889" x2="65000" y2="90556"/>
                          <a14:foregroundMark x1="65000" y1="90556" x2="50391" y2="99583"/>
                          <a14:foregroundMark x1="50391" y1="99583" x2="35078" y2="90417"/>
                          <a14:foregroundMark x1="90391" y1="75694" x2="90469" y2="76667"/>
                          <a14:foregroundMark x1="9219" y1="72639" x2="9609" y2="730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1322"/>
            <a:stretch/>
          </p:blipFill>
          <p:spPr>
            <a:xfrm>
              <a:off x="4509928" y="1713406"/>
              <a:ext cx="1586072" cy="903957"/>
            </a:xfrm>
            <a:prstGeom prst="rect">
              <a:avLst/>
            </a:prstGeom>
          </p:spPr>
        </p:pic>
        <p:sp>
          <p:nvSpPr>
            <p:cNvPr id="19" name="Tekstvak 18">
              <a:extLst>
                <a:ext uri="{FF2B5EF4-FFF2-40B4-BE49-F238E27FC236}">
                  <a16:creationId xmlns:a16="http://schemas.microsoft.com/office/drawing/2014/main" id="{F93C9E48-5667-140B-0287-09B69B45E41F}"/>
                </a:ext>
              </a:extLst>
            </p:cNvPr>
            <p:cNvSpPr txBox="1"/>
            <p:nvPr/>
          </p:nvSpPr>
          <p:spPr>
            <a:xfrm>
              <a:off x="5067051" y="1934929"/>
              <a:ext cx="471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b="1" dirty="0">
                  <a:solidFill>
                    <a:srgbClr val="FFFF00"/>
                  </a:solidFill>
                </a:rPr>
                <a:t>?</a:t>
              </a:r>
              <a:endParaRPr lang="nl-NL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7D5D5125-2099-CA79-1E31-5AE71F9866B6}"/>
              </a:ext>
            </a:extLst>
          </p:cNvPr>
          <p:cNvSpPr txBox="1"/>
          <p:nvPr/>
        </p:nvSpPr>
        <p:spPr>
          <a:xfrm>
            <a:off x="1127612" y="5331867"/>
            <a:ext cx="1227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1000 kg</a:t>
            </a:r>
          </a:p>
        </p:txBody>
      </p:sp>
    </p:spTree>
    <p:extLst>
      <p:ext uri="{BB962C8B-B14F-4D97-AF65-F5344CB8AC3E}">
        <p14:creationId xmlns:p14="http://schemas.microsoft.com/office/powerpoint/2010/main" val="2686297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924679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268328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551709" y="758142"/>
            <a:ext cx="9773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Vraag 5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met welke code kan je van de hub een afstandsbediening maken? </a:t>
            </a:r>
            <a:endParaRPr lang="nl-NL" sz="40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59F1359-AA77-544D-BA22-9DAA036AE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434" y="1404044"/>
            <a:ext cx="4414168" cy="14696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Afbeelding 8">
            <a:hlinkClick r:id="rId3" action="ppaction://hlinksldjump"/>
            <a:extLst>
              <a:ext uri="{FF2B5EF4-FFF2-40B4-BE49-F238E27FC236}">
                <a16:creationId xmlns:a16="http://schemas.microsoft.com/office/drawing/2014/main" id="{A0E735CE-9FD4-9FF6-5116-C5A138FFF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433" y="3015226"/>
            <a:ext cx="4414168" cy="15540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Afbeelding 10">
            <a:hlinkClick r:id="rId5" action="ppaction://hlinksldjump"/>
            <a:extLst>
              <a:ext uri="{FF2B5EF4-FFF2-40B4-BE49-F238E27FC236}">
                <a16:creationId xmlns:a16="http://schemas.microsoft.com/office/drawing/2014/main" id="{E6A8DE75-CBE1-3CFA-8987-785D7215C6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433" y="4710789"/>
            <a:ext cx="4414168" cy="15231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C9E0C2D9-9B0B-9BA6-6C18-862DEF0DD171}"/>
              </a:ext>
            </a:extLst>
          </p:cNvPr>
          <p:cNvSpPr txBox="1"/>
          <p:nvPr/>
        </p:nvSpPr>
        <p:spPr>
          <a:xfrm>
            <a:off x="1366982" y="1954213"/>
            <a:ext cx="369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067C7EE5-62F9-706F-3344-790D02E6C223}"/>
              </a:ext>
            </a:extLst>
          </p:cNvPr>
          <p:cNvSpPr txBox="1"/>
          <p:nvPr/>
        </p:nvSpPr>
        <p:spPr>
          <a:xfrm>
            <a:off x="1366982" y="3607585"/>
            <a:ext cx="369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D21DE81A-7562-7BD3-4015-BAA2625A6712}"/>
              </a:ext>
            </a:extLst>
          </p:cNvPr>
          <p:cNvSpPr txBox="1"/>
          <p:nvPr/>
        </p:nvSpPr>
        <p:spPr>
          <a:xfrm>
            <a:off x="1366982" y="5287722"/>
            <a:ext cx="369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17760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464963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1" y="264417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097262" y="4409523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Einde van de les</a:t>
            </a:r>
          </a:p>
        </p:txBody>
      </p:sp>
    </p:spTree>
    <p:extLst>
      <p:ext uri="{BB962C8B-B14F-4D97-AF65-F5344CB8AC3E}">
        <p14:creationId xmlns:p14="http://schemas.microsoft.com/office/powerpoint/2010/main" val="3622161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649508D-F88F-8C29-D228-FDE49D496B27}"/>
              </a:ext>
            </a:extLst>
          </p:cNvPr>
          <p:cNvSpPr txBox="1"/>
          <p:nvPr/>
        </p:nvSpPr>
        <p:spPr>
          <a:xfrm>
            <a:off x="4466729" y="2705725"/>
            <a:ext cx="3258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800" b="1" dirty="0">
                <a:solidFill>
                  <a:srgbClr val="EA9905"/>
                </a:solidFill>
              </a:rPr>
              <a:t>EINDE</a:t>
            </a:r>
            <a:endParaRPr lang="nl-NL" sz="2800" b="1" dirty="0">
              <a:solidFill>
                <a:srgbClr val="EA99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3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title="What is Logistics? The Basics">
            <a:hlinkClick r:id="" action="ppaction://media"/>
            <a:extLst>
              <a:ext uri="{FF2B5EF4-FFF2-40B4-BE49-F238E27FC236}">
                <a16:creationId xmlns:a16="http://schemas.microsoft.com/office/drawing/2014/main" id="{3930CE58-7BB7-0702-6168-F0DF3134A53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38815" y="1047206"/>
            <a:ext cx="9114370" cy="514961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32A84D51-3882-404C-69CE-21F700291ED8}"/>
              </a:ext>
            </a:extLst>
          </p:cNvPr>
          <p:cNvSpPr txBox="1"/>
          <p:nvPr/>
        </p:nvSpPr>
        <p:spPr>
          <a:xfrm>
            <a:off x="1404669" y="241540"/>
            <a:ext cx="9382664" cy="67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Logistiek</a:t>
            </a:r>
            <a:r>
              <a:rPr lang="nl-N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nl-NL" sz="18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alle activiteiten die te maken hebben met de organisatie, planning, besturing en uitvoering van de route die goederen afleggen.</a:t>
            </a:r>
            <a:r>
              <a:rPr lang="nl-NL" sz="1800" kern="1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78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hemel, buitenshuis, voertuig, Vrachttransport&#10;&#10;Automatisch gegenereerde beschrijving">
            <a:extLst>
              <a:ext uri="{FF2B5EF4-FFF2-40B4-BE49-F238E27FC236}">
                <a16:creationId xmlns:a16="http://schemas.microsoft.com/office/drawing/2014/main" id="{7FD7FE03-085B-91D4-DEAA-983136797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444" y="453208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 descr="Afbeelding met tekst, computer, multimedia, schermopname&#10;&#10;Automatisch gegenereerde beschrijving">
            <a:extLst>
              <a:ext uri="{FF2B5EF4-FFF2-40B4-BE49-F238E27FC236}">
                <a16:creationId xmlns:a16="http://schemas.microsoft.com/office/drawing/2014/main" id="{FBACC56E-BE87-00A1-7FF9-D13B60461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370" y="3458409"/>
            <a:ext cx="3910186" cy="2700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Afbeelding 11" descr="Afbeelding met gebouw, infrastructuur, overdekt, warenhuis&#10;&#10;Automatisch gegenereerde beschrijving">
            <a:extLst>
              <a:ext uri="{FF2B5EF4-FFF2-40B4-BE49-F238E27FC236}">
                <a16:creationId xmlns:a16="http://schemas.microsoft.com/office/drawing/2014/main" id="{030EB291-75A3-D05B-99E3-657E62D9E1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/>
          <a:stretch/>
        </p:blipFill>
        <p:spPr>
          <a:xfrm>
            <a:off x="6407370" y="453208"/>
            <a:ext cx="3910186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Afbeelding 13" descr="Afbeelding met kleding, persoon, overdekt, plank&#10;&#10;Automatisch gegenereerde beschrijving">
            <a:extLst>
              <a:ext uri="{FF2B5EF4-FFF2-40B4-BE49-F238E27FC236}">
                <a16:creationId xmlns:a16="http://schemas.microsoft.com/office/drawing/2014/main" id="{B45BD657-736B-1F1C-D2FB-45A2A84336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"/>
          <a:stretch/>
        </p:blipFill>
        <p:spPr>
          <a:xfrm>
            <a:off x="1874444" y="3476993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08C7A52-C5E4-C323-88CB-D43E8AC41C31}"/>
              </a:ext>
            </a:extLst>
          </p:cNvPr>
          <p:cNvSpPr txBox="1"/>
          <p:nvPr/>
        </p:nvSpPr>
        <p:spPr>
          <a:xfrm>
            <a:off x="599569" y="1076809"/>
            <a:ext cx="13370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u="sng" dirty="0"/>
              <a:t>Import uit</a:t>
            </a:r>
            <a:r>
              <a:rPr lang="nl-NL" sz="14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400" dirty="0"/>
              <a:t>Duitsland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400" dirty="0"/>
              <a:t>China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400" dirty="0"/>
              <a:t>België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400" dirty="0"/>
              <a:t>VS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400" dirty="0"/>
              <a:t>VK</a:t>
            </a:r>
            <a:endParaRPr lang="nl-NL" sz="1600" dirty="0"/>
          </a:p>
        </p:txBody>
      </p:sp>
      <p:pic>
        <p:nvPicPr>
          <p:cNvPr id="5" name="Afbeelding 4" descr="Afbeelding met hemel, buitenshuis, voertuig, Vrachttransport&#10;&#10;Automatisch gegenereerde beschrijving">
            <a:extLst>
              <a:ext uri="{FF2B5EF4-FFF2-40B4-BE49-F238E27FC236}">
                <a16:creationId xmlns:a16="http://schemas.microsoft.com/office/drawing/2014/main" id="{D830D483-E592-A6CC-50BF-8534622666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444" y="453208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Afbeelding 6" descr="Afbeelding met gebouw, infrastructuur, overdekt, warenhuis&#10;&#10;Automatisch gegenereerde beschrijving">
            <a:extLst>
              <a:ext uri="{FF2B5EF4-FFF2-40B4-BE49-F238E27FC236}">
                <a16:creationId xmlns:a16="http://schemas.microsoft.com/office/drawing/2014/main" id="{BD91F87F-C1C6-BC38-007A-FC9C5D7D14B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6"/>
          <a:stretch/>
        </p:blipFill>
        <p:spPr>
          <a:xfrm>
            <a:off x="6407370" y="453208"/>
            <a:ext cx="3910186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Afbeelding 8" descr="Afbeelding met kleding, persoon, overdekt, plank&#10;&#10;Automatisch gegenereerde beschrijving">
            <a:extLst>
              <a:ext uri="{FF2B5EF4-FFF2-40B4-BE49-F238E27FC236}">
                <a16:creationId xmlns:a16="http://schemas.microsoft.com/office/drawing/2014/main" id="{DB09146C-8C78-3B7D-5732-F949E15B4E3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24"/>
          <a:stretch/>
        </p:blipFill>
        <p:spPr>
          <a:xfrm>
            <a:off x="1874444" y="3458409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Afbeelding 10" descr="Afbeelding met tekst, computer, multimedia, schermopname&#10;&#10;Automatisch gegenereerde beschrijving">
            <a:extLst>
              <a:ext uri="{FF2B5EF4-FFF2-40B4-BE49-F238E27FC236}">
                <a16:creationId xmlns:a16="http://schemas.microsoft.com/office/drawing/2014/main" id="{67BC30A1-A51F-8F7E-F57D-663433EB27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370" y="3471955"/>
            <a:ext cx="3910186" cy="2700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D111844C-6D36-A262-E91F-139726A8136C}"/>
              </a:ext>
            </a:extLst>
          </p:cNvPr>
          <p:cNvSpPr txBox="1"/>
          <p:nvPr/>
        </p:nvSpPr>
        <p:spPr>
          <a:xfrm>
            <a:off x="651471" y="1076809"/>
            <a:ext cx="1129914" cy="186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1500" dirty="0"/>
              <a:t>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463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ransport, voertuig, buitenshuis, Landvoertuig&#10;&#10;Automatisch gegenereerde beschrijving">
            <a:extLst>
              <a:ext uri="{FF2B5EF4-FFF2-40B4-BE49-F238E27FC236}">
                <a16:creationId xmlns:a16="http://schemas.microsoft.com/office/drawing/2014/main" id="{65BEAE44-13F1-B391-1A1D-82589CCC5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086" y="3516851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Afbeelding 9" descr="Afbeelding met voertuig&#10;&#10;Automatisch gegenereerde beschrijving">
            <a:extLst>
              <a:ext uri="{FF2B5EF4-FFF2-40B4-BE49-F238E27FC236}">
                <a16:creationId xmlns:a16="http://schemas.microsoft.com/office/drawing/2014/main" id="{2D4B8E5A-59CC-0665-DF13-81F75D63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01" y="3516851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Afbeelding 15" descr="Afbeelding met persoon, overdekt, kleding, doos&#10;&#10;Automatisch gegenereerde beschrijving">
            <a:extLst>
              <a:ext uri="{FF2B5EF4-FFF2-40B4-BE49-F238E27FC236}">
                <a16:creationId xmlns:a16="http://schemas.microsoft.com/office/drawing/2014/main" id="{0A22FB9C-909E-D674-1ABE-DCD1DE4235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67" y="584755"/>
            <a:ext cx="4043151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Afbeelding 17" descr="Afbeelding met voertuig, wiel, Landvoertuig, band&#10;&#10;Automatisch gegenereerde beschrijving">
            <a:extLst>
              <a:ext uri="{FF2B5EF4-FFF2-40B4-BE49-F238E27FC236}">
                <a16:creationId xmlns:a16="http://schemas.microsoft.com/office/drawing/2014/main" id="{87FA5D08-8406-7CEF-E84A-6C9DCE231E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8"/>
          <a:stretch/>
        </p:blipFill>
        <p:spPr>
          <a:xfrm>
            <a:off x="6354182" y="584755"/>
            <a:ext cx="4043151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Afbeelding 18" descr="Afbeelding met persoon, overdekt, kleding, doos&#10;&#10;Automatisch gegenereerde beschrijving">
            <a:extLst>
              <a:ext uri="{FF2B5EF4-FFF2-40B4-BE49-F238E27FC236}">
                <a16:creationId xmlns:a16="http://schemas.microsoft.com/office/drawing/2014/main" id="{B963FBEB-9B44-8FD3-00F7-9968E1F6F7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67" y="584755"/>
            <a:ext cx="4043151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Afbeelding 19" descr="Afbeelding met voertuig, wiel, Landvoertuig, band&#10;&#10;Automatisch gegenereerde beschrijving">
            <a:extLst>
              <a:ext uri="{FF2B5EF4-FFF2-40B4-BE49-F238E27FC236}">
                <a16:creationId xmlns:a16="http://schemas.microsoft.com/office/drawing/2014/main" id="{8078D027-88BC-49F1-2EE4-7D6493B6055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508"/>
          <a:stretch/>
        </p:blipFill>
        <p:spPr>
          <a:xfrm>
            <a:off x="6354182" y="584755"/>
            <a:ext cx="4043151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Afbeelding 20" descr="Afbeelding met voertuig&#10;&#10;Automatisch gegenereerde beschrijving">
            <a:extLst>
              <a:ext uri="{FF2B5EF4-FFF2-40B4-BE49-F238E27FC236}">
                <a16:creationId xmlns:a16="http://schemas.microsoft.com/office/drawing/2014/main" id="{D59EE543-67A4-4BF1-F42E-35B9402374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01" y="3516851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Afbeelding 21" descr="Afbeelding met transport, voertuig, buitenshuis, Landvoertuig&#10;&#10;Automatisch gegenereerde beschrijving">
            <a:extLst>
              <a:ext uri="{FF2B5EF4-FFF2-40B4-BE49-F238E27FC236}">
                <a16:creationId xmlns:a16="http://schemas.microsoft.com/office/drawing/2014/main" id="{9957C360-3456-E640-B079-DE50818EC36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086" y="3516851"/>
            <a:ext cx="4044732" cy="269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125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9E392CD4-1F92-490F-298D-DADDAFA57F58}"/>
              </a:ext>
            </a:extLst>
          </p:cNvPr>
          <p:cNvSpPr txBox="1"/>
          <p:nvPr/>
        </p:nvSpPr>
        <p:spPr>
          <a:xfrm>
            <a:off x="5332428" y="261594"/>
            <a:ext cx="1527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Nu jullie!</a:t>
            </a:r>
          </a:p>
        </p:txBody>
      </p:sp>
      <p:pic>
        <p:nvPicPr>
          <p:cNvPr id="4" name="Afbeelding 3" descr="Afbeelding met voertuig, Landvoertuig, schermopname, collage&#10;&#10;Automatisch gegenereerde beschrijving">
            <a:extLst>
              <a:ext uri="{FF2B5EF4-FFF2-40B4-BE49-F238E27FC236}">
                <a16:creationId xmlns:a16="http://schemas.microsoft.com/office/drawing/2014/main" id="{1A0E97C8-F70C-A8A8-12DE-2CBBF4698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342" y="784814"/>
            <a:ext cx="7863313" cy="5844586"/>
          </a:xfrm>
          <a:prstGeom prst="rect">
            <a:avLst/>
          </a:prstGeom>
        </p:spPr>
      </p:pic>
      <p:sp>
        <p:nvSpPr>
          <p:cNvPr id="5" name="Tekstvak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E740575-B477-0CFE-C864-EBEF11BC9968}"/>
              </a:ext>
            </a:extLst>
          </p:cNvPr>
          <p:cNvSpPr txBox="1"/>
          <p:nvPr/>
        </p:nvSpPr>
        <p:spPr>
          <a:xfrm>
            <a:off x="7778908" y="6185561"/>
            <a:ext cx="1902691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solidFill>
                  <a:schemeClr val="bg1"/>
                </a:solidFill>
              </a:rPr>
              <a:t>Nakijken</a:t>
            </a:r>
          </a:p>
        </p:txBody>
      </p:sp>
    </p:spTree>
    <p:extLst>
      <p:ext uri="{BB962C8B-B14F-4D97-AF65-F5344CB8AC3E}">
        <p14:creationId xmlns:p14="http://schemas.microsoft.com/office/powerpoint/2010/main" val="2816818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voertuig, Landvoertuig, schermopname, collage&#10;&#10;Automatisch gegenereerde beschrijving">
            <a:extLst>
              <a:ext uri="{FF2B5EF4-FFF2-40B4-BE49-F238E27FC236}">
                <a16:creationId xmlns:a16="http://schemas.microsoft.com/office/drawing/2014/main" id="{1A0E97C8-F70C-A8A8-12DE-2CBBF4698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342" y="784814"/>
            <a:ext cx="7863313" cy="584458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2B06101-B393-D6C5-E17F-D0C52B0D28C1}"/>
              </a:ext>
            </a:extLst>
          </p:cNvPr>
          <p:cNvSpPr txBox="1"/>
          <p:nvPr/>
        </p:nvSpPr>
        <p:spPr>
          <a:xfrm>
            <a:off x="2552700" y="2353437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aanvoer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8CCE9B9-69C1-6EF6-054C-5DB4F00577E7}"/>
              </a:ext>
            </a:extLst>
          </p:cNvPr>
          <p:cNvSpPr txBox="1"/>
          <p:nvPr/>
        </p:nvSpPr>
        <p:spPr>
          <a:xfrm>
            <a:off x="5124448" y="2353437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opslag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49F2D85-09F2-A21B-5D25-5B8D56D38F3C}"/>
              </a:ext>
            </a:extLst>
          </p:cNvPr>
          <p:cNvSpPr txBox="1"/>
          <p:nvPr/>
        </p:nvSpPr>
        <p:spPr>
          <a:xfrm>
            <a:off x="7696196" y="2347722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voorraadbeheer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81BBE9C-4D98-BFC9-8D64-71D7525D6957}"/>
              </a:ext>
            </a:extLst>
          </p:cNvPr>
          <p:cNvSpPr txBox="1"/>
          <p:nvPr/>
        </p:nvSpPr>
        <p:spPr>
          <a:xfrm>
            <a:off x="2552700" y="4271391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orders </a:t>
            </a:r>
            <a:r>
              <a:rPr lang="nl-NL" dirty="0" err="1"/>
              <a:t>picken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93F99F8-808D-1D5A-E63C-0866692CE7D2}"/>
              </a:ext>
            </a:extLst>
          </p:cNvPr>
          <p:cNvSpPr txBox="1"/>
          <p:nvPr/>
        </p:nvSpPr>
        <p:spPr>
          <a:xfrm>
            <a:off x="5124448" y="4279320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verpakken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66861825-A2C3-4BCE-C65B-E8A0DD21C3B4}"/>
              </a:ext>
            </a:extLst>
          </p:cNvPr>
          <p:cNvSpPr txBox="1"/>
          <p:nvPr/>
        </p:nvSpPr>
        <p:spPr>
          <a:xfrm>
            <a:off x="7696196" y="4271391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verzenden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4A291280-E0AE-7E19-8BA8-43B9AB58C7E2}"/>
              </a:ext>
            </a:extLst>
          </p:cNvPr>
          <p:cNvSpPr txBox="1"/>
          <p:nvPr/>
        </p:nvSpPr>
        <p:spPr>
          <a:xfrm>
            <a:off x="2552700" y="6198489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transport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BFC142D-CD9F-6654-8DF6-6AB8042E9B9D}"/>
              </a:ext>
            </a:extLst>
          </p:cNvPr>
          <p:cNvSpPr txBox="1"/>
          <p:nvPr/>
        </p:nvSpPr>
        <p:spPr>
          <a:xfrm>
            <a:off x="5124448" y="6198489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afleveren</a:t>
            </a:r>
          </a:p>
        </p:txBody>
      </p:sp>
    </p:spTree>
    <p:extLst>
      <p:ext uri="{BB962C8B-B14F-4D97-AF65-F5344CB8AC3E}">
        <p14:creationId xmlns:p14="http://schemas.microsoft.com/office/powerpoint/2010/main" val="3047749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15D508EB-CA72-894D-B0C1-5C71C2D459A7}"/>
              </a:ext>
            </a:extLst>
          </p:cNvPr>
          <p:cNvSpPr txBox="1"/>
          <p:nvPr/>
        </p:nvSpPr>
        <p:spPr>
          <a:xfrm>
            <a:off x="2208362" y="2656936"/>
            <a:ext cx="4175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Logistieke  </a:t>
            </a:r>
            <a:r>
              <a:rPr lang="nl-NL" sz="2800" dirty="0" err="1"/>
              <a:t>hotspot</a:t>
            </a:r>
            <a:r>
              <a:rPr lang="nl-NL" sz="2800" dirty="0"/>
              <a:t>!</a:t>
            </a:r>
          </a:p>
        </p:txBody>
      </p:sp>
      <p:pic>
        <p:nvPicPr>
          <p:cNvPr id="4" name="Afbeelding 3" descr="Afbeelding met transport, spaak, band, wiel&#10;&#10;Automatisch gegenereerde beschrijving">
            <a:extLst>
              <a:ext uri="{FF2B5EF4-FFF2-40B4-BE49-F238E27FC236}">
                <a16:creationId xmlns:a16="http://schemas.microsoft.com/office/drawing/2014/main" id="{0D0540FD-80F3-0DCF-4E99-5F9CEC798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210" y="905701"/>
            <a:ext cx="3034975" cy="4548909"/>
          </a:xfrm>
          <a:prstGeom prst="rect">
            <a:avLst/>
          </a:prstGeom>
        </p:spPr>
      </p:pic>
      <p:sp>
        <p:nvSpPr>
          <p:cNvPr id="5" name="Tekstvak 4">
            <a:hlinkClick r:id="rId3"/>
            <a:extLst>
              <a:ext uri="{FF2B5EF4-FFF2-40B4-BE49-F238E27FC236}">
                <a16:creationId xmlns:a16="http://schemas.microsoft.com/office/drawing/2014/main" id="{FCA88360-7CF8-E694-902F-477F2D358200}"/>
              </a:ext>
            </a:extLst>
          </p:cNvPr>
          <p:cNvSpPr txBox="1"/>
          <p:nvPr/>
        </p:nvSpPr>
        <p:spPr>
          <a:xfrm>
            <a:off x="2296107" y="3297186"/>
            <a:ext cx="1403928" cy="369332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Kaartje</a:t>
            </a:r>
          </a:p>
        </p:txBody>
      </p:sp>
    </p:spTree>
    <p:extLst>
      <p:ext uri="{BB962C8B-B14F-4D97-AF65-F5344CB8AC3E}">
        <p14:creationId xmlns:p14="http://schemas.microsoft.com/office/powerpoint/2010/main" val="3121254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F72AA42-85A0-23C1-AE9A-ADC7258B328D}"/>
              </a:ext>
            </a:extLst>
          </p:cNvPr>
          <p:cNvSpPr txBox="1"/>
          <p:nvPr/>
        </p:nvSpPr>
        <p:spPr>
          <a:xfrm>
            <a:off x="3956649" y="793630"/>
            <a:ext cx="4278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De heftruck</a:t>
            </a:r>
          </a:p>
        </p:txBody>
      </p:sp>
      <p:pic>
        <p:nvPicPr>
          <p:cNvPr id="4" name="Afbeelding 3" descr="Afbeelding met wiel, band, voertuig, Vorkheftruck&#10;&#10;Automatisch gegenereerde beschrijving">
            <a:extLst>
              <a:ext uri="{FF2B5EF4-FFF2-40B4-BE49-F238E27FC236}">
                <a16:creationId xmlns:a16="http://schemas.microsoft.com/office/drawing/2014/main" id="{525E3EFC-FB78-5AED-005E-88C368708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82" y="1746660"/>
            <a:ext cx="4661028" cy="3364680"/>
          </a:xfrm>
          <a:prstGeom prst="rect">
            <a:avLst/>
          </a:prstGeom>
        </p:spPr>
      </p:pic>
      <p:pic>
        <p:nvPicPr>
          <p:cNvPr id="6" name="Afbeelding 5" descr="Afbeelding met buitenshuis, boom, persoon, grond&#10;&#10;Automatisch gegenereerde beschrijving">
            <a:extLst>
              <a:ext uri="{FF2B5EF4-FFF2-40B4-BE49-F238E27FC236}">
                <a16:creationId xmlns:a16="http://schemas.microsoft.com/office/drawing/2014/main" id="{F72A5D52-CCA6-DF3E-5C49-6DA931F88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92" y="1746660"/>
            <a:ext cx="5048993" cy="3364680"/>
          </a:xfrm>
          <a:prstGeom prst="rect">
            <a:avLst/>
          </a:prstGeom>
        </p:spPr>
      </p:pic>
      <p:sp>
        <p:nvSpPr>
          <p:cNvPr id="7" name="Tekstvak 6">
            <a:hlinkClick r:id="rId4"/>
            <a:extLst>
              <a:ext uri="{FF2B5EF4-FFF2-40B4-BE49-F238E27FC236}">
                <a16:creationId xmlns:a16="http://schemas.microsoft.com/office/drawing/2014/main" id="{CE557F8D-FDAE-811C-76F6-2065BB7877CF}"/>
              </a:ext>
            </a:extLst>
          </p:cNvPr>
          <p:cNvSpPr txBox="1"/>
          <p:nvPr/>
        </p:nvSpPr>
        <p:spPr>
          <a:xfrm>
            <a:off x="1289343" y="4654931"/>
            <a:ext cx="1403928" cy="369332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Link 1</a:t>
            </a:r>
          </a:p>
        </p:txBody>
      </p:sp>
      <p:sp>
        <p:nvSpPr>
          <p:cNvPr id="8" name="Tekstvak 7">
            <a:hlinkClick r:id="rId5"/>
            <a:extLst>
              <a:ext uri="{FF2B5EF4-FFF2-40B4-BE49-F238E27FC236}">
                <a16:creationId xmlns:a16="http://schemas.microsoft.com/office/drawing/2014/main" id="{0C2A85A3-5588-DFD9-E969-0495D4C58472}"/>
              </a:ext>
            </a:extLst>
          </p:cNvPr>
          <p:cNvSpPr txBox="1"/>
          <p:nvPr/>
        </p:nvSpPr>
        <p:spPr>
          <a:xfrm>
            <a:off x="9895630" y="4654931"/>
            <a:ext cx="1403928" cy="369332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Link 2</a:t>
            </a:r>
          </a:p>
        </p:txBody>
      </p:sp>
    </p:spTree>
    <p:extLst>
      <p:ext uri="{BB962C8B-B14F-4D97-AF65-F5344CB8AC3E}">
        <p14:creationId xmlns:p14="http://schemas.microsoft.com/office/powerpoint/2010/main" val="1284407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Breedbeeld</PresentationFormat>
  <Paragraphs>84</Paragraphs>
  <Slides>28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Segoe UI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Sorteren maar!</dc:title>
  <dc:creator>Liesbeth Mol</dc:creator>
  <cp:lastModifiedBy>Liesbeth Mol</cp:lastModifiedBy>
  <cp:revision>2</cp:revision>
  <dcterms:created xsi:type="dcterms:W3CDTF">2023-06-26T07:14:24Z</dcterms:created>
  <dcterms:modified xsi:type="dcterms:W3CDTF">2023-10-01T13:53:44Z</dcterms:modified>
</cp:coreProperties>
</file>