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3" r:id="rId2"/>
    <p:sldId id="274" r:id="rId3"/>
    <p:sldId id="257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58" r:id="rId12"/>
    <p:sldId id="266" r:id="rId13"/>
    <p:sldId id="267" r:id="rId14"/>
    <p:sldId id="268" r:id="rId15"/>
    <p:sldId id="269" r:id="rId16"/>
    <p:sldId id="270" r:id="rId17"/>
    <p:sldId id="271" r:id="rId18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7FFF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104" d="100"/>
          <a:sy n="104" d="100"/>
        </p:scale>
        <p:origin x="144" y="3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0A5D802-0C9B-0D34-167F-65BFE426738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A20D829F-E20C-783D-13A3-CB23C393CB2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DA873A4-0FDD-6098-1C15-BBB6F398F4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A33FD13-727C-10C2-2195-CB71C1974A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EED3D18-3B1A-6AFE-99F2-55B7213623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68532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1C0B4C9-4C0B-DE66-F621-54CEE3E811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E0980869-1163-0C1C-4952-B644023FFD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A303239-F640-2838-FE63-F4D7C4D215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C6A47E6-4736-AC5D-D9D5-2A1FDB2D05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D232572-49CD-5D86-C2B1-4059A32AD9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67522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0DEA0235-1A04-A64B-4055-0C434D22CFF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AF161E11-F363-67CE-B099-8E90BC620A9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00DB3D2-AFE6-4DB8-0607-B9CC0E79D7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977D153-F204-9E3E-7DFE-EEE8EF9174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ADB4DAE-B375-7051-4802-F57E0FC660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466707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17F7C0B-0559-A9DF-FF46-28C15122F4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9B67814-2363-59EB-AB6D-C3E3737C2C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5995A1A-7899-ED5E-2E4E-4B70136F1D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880E152-F6A0-A0E8-F500-7442B8F3CD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126DE57-D0B9-EF96-F0E1-226723E617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678704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0D0D2FF-E51B-EC19-5476-3783FC9389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9778A11-1B2A-31D7-BAB2-36E26B7592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385AF00-7300-FA76-8230-BE45195529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D81FD49-13B7-B223-BE50-F6421D185C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926B2FB-C252-837D-8A3A-C95889AA8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77289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86E70D5-46C0-1D67-4C3A-78ED7C2A7A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BF6C108-E594-5AC5-D137-F23EAF10F70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30D822E-82E0-956F-6FAA-6BF9CB0ACB4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144EA74-A4A2-1457-DFFA-40FE66E755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D0F0D7EE-A158-6F2F-DFEB-41489881DD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C065E66-2FFA-4E86-6541-5BE156BDAE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51079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40A17DC-54A5-5422-CDA3-F26318714F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2041506-EF87-9A0F-C301-CA527FD89D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4F890473-26A5-DA89-34DE-4C16E943F4E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DA2B6041-5D29-FEC1-D1EF-38785ABA569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E3A8EFD4-59B4-409B-E721-4356C1C7D97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354CE3AC-2659-4CDB-7ED1-A8908402D5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0234B8C2-EB9B-7868-4CC8-CD7063B328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AC4C7986-B2BE-5944-E95F-425A1EE0E7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194382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DDA9355-AB1F-4B3F-DA4F-E273F58B35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DE151F8C-949E-1880-B6D5-C7BDAEE07D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D6BD501D-DD76-FD45-C16B-700206D6BD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2692E26A-347A-3D7E-27F3-04F0DC6E5A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435703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A13C7E6A-814A-F579-E2AE-12508165CE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100D3B07-AA27-6280-F1D3-B1C37E5205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F86325C9-E29F-EFAB-2DD6-C02C99FF96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14157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CA9829C-781B-1F54-D1CC-A33BA4D8BE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3DC33DC-3974-497A-73F3-6128D826A30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552373B4-2437-8765-A365-464FD2FABD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1FCA171-5618-0534-3C13-A2D34516E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7A43A21F-CC43-02CC-A057-D06766DC8B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ED034AC2-8F14-E15C-2BAF-B6D309BDEA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587237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2C7B243-21E7-0F2E-4B0C-AA2461CBC3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32D9871A-2C75-A0CA-BC38-2B3C1B7D449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62F93B5E-BE59-2DC9-8AEB-1EEC71F2AE2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B8F335F5-2E45-9BFB-390C-B1A90BB95B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C4CF5B0-09BF-92E2-A58E-1DB60769A7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04D1FBC-2095-3C1A-CC9C-D1D1ACE99C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613643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117B840B-59D8-1611-3530-B3177C9AED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4587899C-154E-7AFC-C1FF-0CC8648D58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001F1BA-55FE-FE30-1D0B-363013E6EDD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B7D013-1155-449E-A460-C6D067D3D46A}" type="datetimeFigureOut">
              <a:rPr lang="nl-NL" smtClean="0"/>
              <a:t>21-9-2023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39ABDDB-B908-B90E-2FA2-5243B17F413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5528267-5972-B547-002A-31FD0CEF754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F91B99-2791-410D-8F7F-D333510BAB3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570408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474E870-CF39-112E-7832-CFB1C4E285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PO hoofdstuk 3 en 4 – kruistochten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A2D620C8-21F5-273A-AD89-7C61965A726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Namen, klas, docent etc.</a:t>
            </a:r>
          </a:p>
        </p:txBody>
      </p:sp>
    </p:spTree>
    <p:extLst>
      <p:ext uri="{BB962C8B-B14F-4D97-AF65-F5344CB8AC3E}">
        <p14:creationId xmlns:p14="http://schemas.microsoft.com/office/powerpoint/2010/main" val="89295266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709E7B-CB85-C017-C359-6D926167C9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Visie op ontmoeting door personage 1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A7E0672-8CD3-080D-508D-88FB0057FC0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6934860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4B5FF01-DB8F-71AE-6D7F-0408AB6619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Voorsteldia</a:t>
            </a:r>
            <a:r>
              <a:rPr lang="nl-NL" dirty="0"/>
              <a:t> personage 2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8023720-745F-8097-001D-5C2E8AD477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Achtergrond info</a:t>
            </a:r>
          </a:p>
        </p:txBody>
      </p:sp>
    </p:spTree>
    <p:extLst>
      <p:ext uri="{BB962C8B-B14F-4D97-AF65-F5344CB8AC3E}">
        <p14:creationId xmlns:p14="http://schemas.microsoft.com/office/powerpoint/2010/main" val="147939730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C376BA6-1503-05FB-2035-5E5D1BDF99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 6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8DEA0C6-1378-3F92-7E3B-C2CA56822FC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6726345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B7C806D-D313-6AF2-E3C2-8F89FE18B6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 7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DA7C142-84A3-0A40-BBF7-03F38061CB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3887375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4D53D3-88E9-5188-689D-8160E209E9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 8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96BF504-2910-8F1E-E848-3AE9B66D08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6381846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E01AE26-6A80-A290-EF1F-859530701D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 9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4366B5B-8EAF-F784-1968-67D0E9A6DA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3305946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38F0077-A6F2-EEA3-F9AD-89AE213B6C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 10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A00BB09-7830-821D-5ED1-777C7BA801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8717442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BA9D075-713D-E89C-2B3A-D3A3B4332B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Visie op ontmoeting personage 2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F7FC74C-9D46-EF1B-09A2-5F1434CFBF8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85077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B23C8D-79FC-0478-93E4-87223369FC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Standplaatsgebondenheid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DD7B9F9-E06D-59B7-EDD2-CF151EB84DD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78923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4B5FF01-DB8F-71AE-6D7F-0408AB6619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Voorsteldia</a:t>
            </a:r>
            <a:r>
              <a:rPr lang="nl-NL" dirty="0"/>
              <a:t> personage 1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8023720-745F-8097-001D-5C2E8AD477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Achtergrond info</a:t>
            </a:r>
          </a:p>
        </p:txBody>
      </p:sp>
    </p:spTree>
    <p:extLst>
      <p:ext uri="{BB962C8B-B14F-4D97-AF65-F5344CB8AC3E}">
        <p14:creationId xmlns:p14="http://schemas.microsoft.com/office/powerpoint/2010/main" val="17909627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C376BA6-1503-05FB-2035-5E5D1BDF99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 1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8DEA0C6-1378-3F92-7E3B-C2CA56822FC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977648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B7C806D-D313-6AF2-E3C2-8F89FE18B6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 2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DA7C142-84A3-0A40-BBF7-03F38061CB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684688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4D53D3-88E9-5188-689D-8160E209E9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 3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96BF504-2910-8F1E-E848-3AE9B66D08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7503047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E01AE26-6A80-A290-EF1F-859530701D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 4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4366B5B-8EAF-F784-1968-67D0E9A6DA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6742533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38F0077-A6F2-EEA3-F9AD-89AE213B6C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 5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A00BB09-7830-821D-5ED1-777C7BA801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059844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D7FF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A1C631A-4D08-60CC-C3D8-53B94549B7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Ontmoeting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CCB74FF-53E2-79AC-DBA4-193F6B4F645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4061197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57</Words>
  <Application>Microsoft Office PowerPoint</Application>
  <PresentationFormat>Breedbeeld</PresentationFormat>
  <Paragraphs>20</Paragraphs>
  <Slides>17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17</vt:i4>
      </vt:variant>
    </vt:vector>
  </HeadingPairs>
  <TitlesOfParts>
    <vt:vector size="21" baseType="lpstr">
      <vt:lpstr>Arial</vt:lpstr>
      <vt:lpstr>Calibri</vt:lpstr>
      <vt:lpstr>Calibri Light</vt:lpstr>
      <vt:lpstr>Kantoorthema</vt:lpstr>
      <vt:lpstr>PO hoofdstuk 3 en 4 – kruistochten </vt:lpstr>
      <vt:lpstr>Standplaatsgebondenheid </vt:lpstr>
      <vt:lpstr>Voorsteldia personage 1</vt:lpstr>
      <vt:lpstr>Leerdoel 1</vt:lpstr>
      <vt:lpstr>Leerdoel 2</vt:lpstr>
      <vt:lpstr>Leerdoel 3</vt:lpstr>
      <vt:lpstr>Leerdoel 4</vt:lpstr>
      <vt:lpstr>Leerdoel 5</vt:lpstr>
      <vt:lpstr>Ontmoeting </vt:lpstr>
      <vt:lpstr>Visie op ontmoeting door personage 1</vt:lpstr>
      <vt:lpstr>Voorsteldia personage 2</vt:lpstr>
      <vt:lpstr>Leerdoel 6</vt:lpstr>
      <vt:lpstr>Leerdoel 7</vt:lpstr>
      <vt:lpstr>Leerdoel 8</vt:lpstr>
      <vt:lpstr>Leerdoel 9</vt:lpstr>
      <vt:lpstr>Leerdoel 10</vt:lpstr>
      <vt:lpstr>Visie op ontmoeting personage 2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 hoofdstuk 3 en 4 – kruistochten </dc:title>
  <dc:creator>Jet van der Steijle</dc:creator>
  <cp:lastModifiedBy>Jet van der Steijle</cp:lastModifiedBy>
  <cp:revision>2</cp:revision>
  <dcterms:created xsi:type="dcterms:W3CDTF">2023-09-21T06:41:01Z</dcterms:created>
  <dcterms:modified xsi:type="dcterms:W3CDTF">2023-09-21T06:50:25Z</dcterms:modified>
</cp:coreProperties>
</file>

<file path=docProps/thumbnail.jpeg>
</file>