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57" r:id="rId3"/>
    <p:sldId id="258" r:id="rId4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612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8CEE686-52AB-4B9F-94AF-47A2E1B27CA6}" v="6" dt="2023-07-05T10:29:12.14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howGuides="1">
      <p:cViewPr>
        <p:scale>
          <a:sx n="63" d="100"/>
          <a:sy n="63" d="100"/>
        </p:scale>
        <p:origin x="804" y="8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Georgette Enthofen" userId="1141627c-8e20-4276-aab1-44ca470a25d2" providerId="ADAL" clId="{08CEE686-52AB-4B9F-94AF-47A2E1B27CA6}"/>
    <pc:docChg chg="undo custSel addSld delSld modSld sldOrd">
      <pc:chgData name="Georgette Enthofen" userId="1141627c-8e20-4276-aab1-44ca470a25d2" providerId="ADAL" clId="{08CEE686-52AB-4B9F-94AF-47A2E1B27CA6}" dt="2023-07-05T10:29:28.864" v="287" actId="20577"/>
      <pc:docMkLst>
        <pc:docMk/>
      </pc:docMkLst>
      <pc:sldChg chg="addSp modSp del mod">
        <pc:chgData name="Georgette Enthofen" userId="1141627c-8e20-4276-aab1-44ca470a25d2" providerId="ADAL" clId="{08CEE686-52AB-4B9F-94AF-47A2E1B27CA6}" dt="2023-07-05T07:35:16.221" v="20" actId="2696"/>
        <pc:sldMkLst>
          <pc:docMk/>
          <pc:sldMk cId="3617980816" sldId="256"/>
        </pc:sldMkLst>
        <pc:spChg chg="add mod">
          <ac:chgData name="Georgette Enthofen" userId="1141627c-8e20-4276-aab1-44ca470a25d2" providerId="ADAL" clId="{08CEE686-52AB-4B9F-94AF-47A2E1B27CA6}" dt="2023-07-03T12:26:50.956" v="1" actId="1076"/>
          <ac:spMkLst>
            <pc:docMk/>
            <pc:sldMk cId="3617980816" sldId="256"/>
            <ac:spMk id="6" creationId="{89E702B0-F5D0-E51B-F6ED-16B48129F4C5}"/>
          </ac:spMkLst>
        </pc:spChg>
        <pc:spChg chg="add mod">
          <ac:chgData name="Georgette Enthofen" userId="1141627c-8e20-4276-aab1-44ca470a25d2" providerId="ADAL" clId="{08CEE686-52AB-4B9F-94AF-47A2E1B27CA6}" dt="2023-07-03T12:26:50.956" v="1" actId="1076"/>
          <ac:spMkLst>
            <pc:docMk/>
            <pc:sldMk cId="3617980816" sldId="256"/>
            <ac:spMk id="8" creationId="{1B1BD8B4-348C-B6D4-ABC4-0B1F10103EBE}"/>
          </ac:spMkLst>
        </pc:spChg>
        <pc:spChg chg="add mod">
          <ac:chgData name="Georgette Enthofen" userId="1141627c-8e20-4276-aab1-44ca470a25d2" providerId="ADAL" clId="{08CEE686-52AB-4B9F-94AF-47A2E1B27CA6}" dt="2023-07-03T12:28:31.776" v="19" actId="1076"/>
          <ac:spMkLst>
            <pc:docMk/>
            <pc:sldMk cId="3617980816" sldId="256"/>
            <ac:spMk id="9" creationId="{1DA01043-E0E2-82F2-220D-CCE562F14560}"/>
          </ac:spMkLst>
        </pc:spChg>
        <pc:graphicFrameChg chg="add mod modGraphic">
          <ac:chgData name="Georgette Enthofen" userId="1141627c-8e20-4276-aab1-44ca470a25d2" providerId="ADAL" clId="{08CEE686-52AB-4B9F-94AF-47A2E1B27CA6}" dt="2023-07-03T12:27:17.071" v="7" actId="20577"/>
          <ac:graphicFrameMkLst>
            <pc:docMk/>
            <pc:sldMk cId="3617980816" sldId="256"/>
            <ac:graphicFrameMk id="5" creationId="{58D6A4F6-A624-819B-9839-85F0A9B2FCE2}"/>
          </ac:graphicFrameMkLst>
        </pc:graphicFrameChg>
      </pc:sldChg>
      <pc:sldChg chg="addSp delSp modSp mod ord">
        <pc:chgData name="Georgette Enthofen" userId="1141627c-8e20-4276-aab1-44ca470a25d2" providerId="ADAL" clId="{08CEE686-52AB-4B9F-94AF-47A2E1B27CA6}" dt="2023-07-05T07:41:10.331" v="133" actId="1076"/>
        <pc:sldMkLst>
          <pc:docMk/>
          <pc:sldMk cId="3181962103" sldId="257"/>
        </pc:sldMkLst>
        <pc:spChg chg="del mod">
          <ac:chgData name="Georgette Enthofen" userId="1141627c-8e20-4276-aab1-44ca470a25d2" providerId="ADAL" clId="{08CEE686-52AB-4B9F-94AF-47A2E1B27CA6}" dt="2023-07-05T07:40:23.298" v="127" actId="478"/>
          <ac:spMkLst>
            <pc:docMk/>
            <pc:sldMk cId="3181962103" sldId="257"/>
            <ac:spMk id="2" creationId="{57B328B4-783D-E1A3-274A-C2418B47E14E}"/>
          </ac:spMkLst>
        </pc:spChg>
        <pc:spChg chg="mod">
          <ac:chgData name="Georgette Enthofen" userId="1141627c-8e20-4276-aab1-44ca470a25d2" providerId="ADAL" clId="{08CEE686-52AB-4B9F-94AF-47A2E1B27CA6}" dt="2023-07-05T07:41:05.002" v="132" actId="14100"/>
          <ac:spMkLst>
            <pc:docMk/>
            <pc:sldMk cId="3181962103" sldId="257"/>
            <ac:spMk id="3" creationId="{27C93732-12C1-AD65-A59F-AF711AC951E0}"/>
          </ac:spMkLst>
        </pc:spChg>
        <pc:spChg chg="add del mod">
          <ac:chgData name="Georgette Enthofen" userId="1141627c-8e20-4276-aab1-44ca470a25d2" providerId="ADAL" clId="{08CEE686-52AB-4B9F-94AF-47A2E1B27CA6}" dt="2023-07-05T07:40:32.152" v="130" actId="478"/>
          <ac:spMkLst>
            <pc:docMk/>
            <pc:sldMk cId="3181962103" sldId="257"/>
            <ac:spMk id="5" creationId="{B2284E22-99AD-0ED4-7C24-0BE43C7B6BF4}"/>
          </ac:spMkLst>
        </pc:spChg>
        <pc:spChg chg="mod">
          <ac:chgData name="Georgette Enthofen" userId="1141627c-8e20-4276-aab1-44ca470a25d2" providerId="ADAL" clId="{08CEE686-52AB-4B9F-94AF-47A2E1B27CA6}" dt="2023-07-05T07:40:55.950" v="131" actId="1076"/>
          <ac:spMkLst>
            <pc:docMk/>
            <pc:sldMk cId="3181962103" sldId="257"/>
            <ac:spMk id="12" creationId="{6F164F77-A289-C3AD-0C84-2B974F420901}"/>
          </ac:spMkLst>
        </pc:spChg>
        <pc:spChg chg="mod">
          <ac:chgData name="Georgette Enthofen" userId="1141627c-8e20-4276-aab1-44ca470a25d2" providerId="ADAL" clId="{08CEE686-52AB-4B9F-94AF-47A2E1B27CA6}" dt="2023-07-05T07:41:10.331" v="133" actId="1076"/>
          <ac:spMkLst>
            <pc:docMk/>
            <pc:sldMk cId="3181962103" sldId="257"/>
            <ac:spMk id="22" creationId="{0ACF2656-DB75-8FD2-C8B9-D2751B55C892}"/>
          </ac:spMkLst>
        </pc:spChg>
      </pc:sldChg>
      <pc:sldChg chg="del">
        <pc:chgData name="Georgette Enthofen" userId="1141627c-8e20-4276-aab1-44ca470a25d2" providerId="ADAL" clId="{08CEE686-52AB-4B9F-94AF-47A2E1B27CA6}" dt="2023-07-05T07:37:29.760" v="21" actId="2696"/>
        <pc:sldMkLst>
          <pc:docMk/>
          <pc:sldMk cId="1250016830" sldId="258"/>
        </pc:sldMkLst>
      </pc:sldChg>
      <pc:sldChg chg="addSp modSp new mod">
        <pc:chgData name="Georgette Enthofen" userId="1141627c-8e20-4276-aab1-44ca470a25d2" providerId="ADAL" clId="{08CEE686-52AB-4B9F-94AF-47A2E1B27CA6}" dt="2023-07-05T10:29:28.864" v="287" actId="20577"/>
        <pc:sldMkLst>
          <pc:docMk/>
          <pc:sldMk cId="2768780913" sldId="258"/>
        </pc:sldMkLst>
        <pc:spChg chg="mod">
          <ac:chgData name="Georgette Enthofen" userId="1141627c-8e20-4276-aab1-44ca470a25d2" providerId="ADAL" clId="{08CEE686-52AB-4B9F-94AF-47A2E1B27CA6}" dt="2023-07-05T10:29:28.864" v="287" actId="20577"/>
          <ac:spMkLst>
            <pc:docMk/>
            <pc:sldMk cId="2768780913" sldId="258"/>
            <ac:spMk id="2" creationId="{8F8D5B90-077E-F2DF-E2D5-7D7838176403}"/>
          </ac:spMkLst>
        </pc:spChg>
        <pc:spChg chg="mod">
          <ac:chgData name="Georgette Enthofen" userId="1141627c-8e20-4276-aab1-44ca470a25d2" providerId="ADAL" clId="{08CEE686-52AB-4B9F-94AF-47A2E1B27CA6}" dt="2023-07-05T10:29:10.849" v="263" actId="208"/>
          <ac:spMkLst>
            <pc:docMk/>
            <pc:sldMk cId="2768780913" sldId="258"/>
            <ac:spMk id="3" creationId="{B15A35B2-35DF-E362-1DEC-F82D2FE48600}"/>
          </ac:spMkLst>
        </pc:spChg>
        <pc:spChg chg="add mod">
          <ac:chgData name="Georgette Enthofen" userId="1141627c-8e20-4276-aab1-44ca470a25d2" providerId="ADAL" clId="{08CEE686-52AB-4B9F-94AF-47A2E1B27CA6}" dt="2023-07-05T10:28:39.079" v="240" actId="339"/>
          <ac:spMkLst>
            <pc:docMk/>
            <pc:sldMk cId="2768780913" sldId="258"/>
            <ac:spMk id="4" creationId="{88B8D797-60DF-1A63-CBF3-5ED425DB3ABD}"/>
          </ac:spMkLst>
        </pc:spChg>
      </pc:sldChg>
      <pc:sldChg chg="addSp delSp modSp new mod setBg addAnim setClrOvrMap">
        <pc:chgData name="Georgette Enthofen" userId="1141627c-8e20-4276-aab1-44ca470a25d2" providerId="ADAL" clId="{08CEE686-52AB-4B9F-94AF-47A2E1B27CA6}" dt="2023-07-05T07:39:26.428" v="68" actId="26606"/>
        <pc:sldMkLst>
          <pc:docMk/>
          <pc:sldMk cId="3605525587" sldId="259"/>
        </pc:sldMkLst>
        <pc:spChg chg="mod">
          <ac:chgData name="Georgette Enthofen" userId="1141627c-8e20-4276-aab1-44ca470a25d2" providerId="ADAL" clId="{08CEE686-52AB-4B9F-94AF-47A2E1B27CA6}" dt="2023-07-05T07:39:26.428" v="68" actId="26606"/>
          <ac:spMkLst>
            <pc:docMk/>
            <pc:sldMk cId="3605525587" sldId="259"/>
            <ac:spMk id="2" creationId="{40B4E37B-65E3-1ABA-9224-7FA94DB242A5}"/>
          </ac:spMkLst>
        </pc:spChg>
        <pc:spChg chg="mod">
          <ac:chgData name="Georgette Enthofen" userId="1141627c-8e20-4276-aab1-44ca470a25d2" providerId="ADAL" clId="{08CEE686-52AB-4B9F-94AF-47A2E1B27CA6}" dt="2023-07-05T07:39:26.428" v="68" actId="26606"/>
          <ac:spMkLst>
            <pc:docMk/>
            <pc:sldMk cId="3605525587" sldId="259"/>
            <ac:spMk id="3" creationId="{DD71BE41-7FCF-F7A1-3BA9-D311C3D7E7D1}"/>
          </ac:spMkLst>
        </pc:spChg>
        <pc:spChg chg="add del">
          <ac:chgData name="Georgette Enthofen" userId="1141627c-8e20-4276-aab1-44ca470a25d2" providerId="ADAL" clId="{08CEE686-52AB-4B9F-94AF-47A2E1B27CA6}" dt="2023-07-05T07:39:26.428" v="68" actId="26606"/>
          <ac:spMkLst>
            <pc:docMk/>
            <pc:sldMk cId="3605525587" sldId="259"/>
            <ac:spMk id="9" creationId="{71B2258F-86CA-4D4D-8270-BC05FCDEBFB3}"/>
          </ac:spMkLst>
        </pc:spChg>
        <pc:spChg chg="add">
          <ac:chgData name="Georgette Enthofen" userId="1141627c-8e20-4276-aab1-44ca470a25d2" providerId="ADAL" clId="{08CEE686-52AB-4B9F-94AF-47A2E1B27CA6}" dt="2023-07-05T07:39:26.428" v="68" actId="26606"/>
          <ac:spMkLst>
            <pc:docMk/>
            <pc:sldMk cId="3605525587" sldId="259"/>
            <ac:spMk id="14" creationId="{657F69E0-C4B0-4BEC-A689-4F8D877F05D4}"/>
          </ac:spMkLst>
        </pc:spChg>
        <pc:spChg chg="add">
          <ac:chgData name="Georgette Enthofen" userId="1141627c-8e20-4276-aab1-44ca470a25d2" providerId="ADAL" clId="{08CEE686-52AB-4B9F-94AF-47A2E1B27CA6}" dt="2023-07-05T07:39:26.428" v="68" actId="26606"/>
          <ac:spMkLst>
            <pc:docMk/>
            <pc:sldMk cId="3605525587" sldId="259"/>
            <ac:spMk id="16" creationId="{9F6380B4-6A1C-481E-8408-B4E6C75B9B81}"/>
          </ac:spMkLst>
        </pc:spChg>
        <pc:picChg chg="add mod">
          <ac:chgData name="Georgette Enthofen" userId="1141627c-8e20-4276-aab1-44ca470a25d2" providerId="ADAL" clId="{08CEE686-52AB-4B9F-94AF-47A2E1B27CA6}" dt="2023-07-05T07:39:26.428" v="68" actId="26606"/>
          <ac:picMkLst>
            <pc:docMk/>
            <pc:sldMk cId="3605525587" sldId="259"/>
            <ac:picMk id="5" creationId="{027FC328-AFC5-C845-3ED4-D100141F2FAC}"/>
          </ac:picMkLst>
        </pc:picChg>
      </pc:sldChg>
    </pc:docChg>
  </pc:docChgLst>
  <pc:docChgLst>
    <pc:chgData name="Georgette Enthofen" userId="1141627c-8e20-4276-aab1-44ca470a25d2" providerId="ADAL" clId="{F4A5F210-157C-42C7-8083-155199307670}"/>
    <pc:docChg chg="modSld">
      <pc:chgData name="Georgette Enthofen" userId="1141627c-8e20-4276-aab1-44ca470a25d2" providerId="ADAL" clId="{F4A5F210-157C-42C7-8083-155199307670}" dt="2023-06-09T13:36:38.921" v="8" actId="20577"/>
      <pc:docMkLst>
        <pc:docMk/>
      </pc:docMkLst>
      <pc:sldChg chg="modSp mod">
        <pc:chgData name="Georgette Enthofen" userId="1141627c-8e20-4276-aab1-44ca470a25d2" providerId="ADAL" clId="{F4A5F210-157C-42C7-8083-155199307670}" dt="2023-06-09T13:36:38.921" v="8" actId="20577"/>
        <pc:sldMkLst>
          <pc:docMk/>
          <pc:sldMk cId="3617980816" sldId="256"/>
        </pc:sldMkLst>
        <pc:spChg chg="mod">
          <ac:chgData name="Georgette Enthofen" userId="1141627c-8e20-4276-aab1-44ca470a25d2" providerId="ADAL" clId="{F4A5F210-157C-42C7-8083-155199307670}" dt="2023-06-09T13:36:33.851" v="4" actId="20577"/>
          <ac:spMkLst>
            <pc:docMk/>
            <pc:sldMk cId="3617980816" sldId="256"/>
            <ac:spMk id="4" creationId="{28AA154A-D3ED-0F92-B8BF-43927253F489}"/>
          </ac:spMkLst>
        </pc:spChg>
        <pc:spChg chg="mod">
          <ac:chgData name="Georgette Enthofen" userId="1141627c-8e20-4276-aab1-44ca470a25d2" providerId="ADAL" clId="{F4A5F210-157C-42C7-8083-155199307670}" dt="2023-06-09T13:36:38.921" v="8" actId="20577"/>
          <ac:spMkLst>
            <pc:docMk/>
            <pc:sldMk cId="3617980816" sldId="256"/>
            <ac:spMk id="7" creationId="{A66140BB-22B0-432B-73FB-BA8EF83F2B72}"/>
          </ac:spMkLst>
        </pc:spChg>
      </pc:sldChg>
      <pc:sldChg chg="modSp mod">
        <pc:chgData name="Georgette Enthofen" userId="1141627c-8e20-4276-aab1-44ca470a25d2" providerId="ADAL" clId="{F4A5F210-157C-42C7-8083-155199307670}" dt="2023-06-09T12:51:34.720" v="0" actId="113"/>
        <pc:sldMkLst>
          <pc:docMk/>
          <pc:sldMk cId="3181962103" sldId="257"/>
        </pc:sldMkLst>
        <pc:spChg chg="mod">
          <ac:chgData name="Georgette Enthofen" userId="1141627c-8e20-4276-aab1-44ca470a25d2" providerId="ADAL" clId="{F4A5F210-157C-42C7-8083-155199307670}" dt="2023-06-09T12:51:34.720" v="0" actId="113"/>
          <ac:spMkLst>
            <pc:docMk/>
            <pc:sldMk cId="3181962103" sldId="257"/>
            <ac:spMk id="17" creationId="{D1162085-B89A-5A16-EF75-1A8C34F69B9D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C7AF97-5D4A-DBA3-29E0-300F0BDE5F1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9E6F99B6-3893-41BA-DCE1-B98AB8D80D4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B986404-D774-E8AD-E0F9-38F9BFCEB4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915DCE6-837F-0AB1-4400-49A0AD977A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76D33E3-5D18-1514-DFBF-F52270DEB6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40765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16E92E-F788-E704-8F47-C500A1588A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13DA43AD-E5E4-0FDE-9D0A-AD02030EBB0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C675EC9-BF85-59D8-D1DB-71AD002803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7CEE94D-1144-E455-8431-3A5E97B83E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BC6506C-C60A-49F4-F32B-715FB844D2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380347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9D55EF06-4D5E-F655-B849-2F6F222B0D5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4ABC1822-C9CF-E2D7-E9CC-707BAB56D4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EFA367F-8284-EC06-DB93-031F859F62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072514F-BAAC-08CC-88A1-2E5C10D7E9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558989B-9D63-7B25-E5FE-E2C7AA71BD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41161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D5D8D3-97AF-BDA8-DBD6-D0BFEC6BCA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B4B5FFD-9F1A-F5AF-F7E3-0C615579B88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91F61C9-56CE-980D-20E4-DAB05350EC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D70D98E-9DDC-B3AA-B284-9535FC54E3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3E693C1-263B-295B-A427-D3530CEBAD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102111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D5E55FD-B078-C5D5-42B6-176FC3BB1B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B2DB6B44-2E33-574F-E4F1-39001A98E4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0B5F04D-3944-BF85-3CFE-6E247DBB80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E91B65D-6EE4-45F9-9794-19BBA254B4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2B09BF8-C9D9-4CFB-9E41-580D4E049A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13208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76066DC-C406-CF9C-EF1F-C119FE2BB5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75EE900-EC3A-2471-FAB1-CEE62E4492F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C481679A-97DE-B70C-C4AF-A373EB59E91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0C369C1-9418-5F41-35B7-2D7F18E898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FD4E966-EB6A-9690-AD07-6D84F456C6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C6E7E0C-0A2C-1682-730F-CD6E6B4A4B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11364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332E65F-CBCD-C21D-85EA-E6567BE54E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10F4001-E67A-4562-355C-162C14C6B4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D1560B04-0A0A-AC8C-6836-DE44CE2584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935FE766-59AB-7BA1-DC8C-2E2E2F2B246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E9FB7E9F-F768-CA11-41F5-18B9FC70DD9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E64D167E-2A30-AC82-1FDD-09CC0207ED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665B6A5B-025A-900B-5AE4-5DC887BD9B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A32EEED6-1A29-85AE-6B1E-F426E16B0B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184511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914E69C-B7AA-28C8-F873-B5573FC85F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5776AC82-99A7-0C09-0898-E4D22C3020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E9CDA4AD-A499-25AA-D4C8-081F0AE1F4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D3848CC2-E5E6-0B33-244E-D352E38EB9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841280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7BB45043-6C82-0DD3-F211-E37EA15F21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4C9EF17A-14D1-F4CC-9889-81CC3C9F28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C4183816-1729-7B7E-6C09-F65CD3A3A4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933523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BBCC2FB-D2F5-AC50-20B5-36066441F9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07FA038-4015-6CAD-1FB0-0D088AB2295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809769FA-20A6-AC4C-CCAB-4E94BDA408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88DFCE5-73FC-714E-CF77-A1859C30B8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E808C431-7012-1680-1F1E-B4A83A0F14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D7E2A1B-ABC4-9DDB-A215-391CF0D99D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210522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6CEFB0F-F6B9-5B2A-3EF5-CCAD9C842A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36370816-880B-A1A7-9972-141BB3A8346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A522270F-D243-098F-2CD6-FD311161B3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730FF21-0943-A4A0-2243-D065108A86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D36E094-D5FE-BF5F-AA5C-67B612A7D7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AEFADEB-4E01-5B28-5E02-38A75A1CC5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40558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053DD3B8-367B-4C2E-D20E-B1AB2396BB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ABE4271-00B3-3BED-493F-1E83017EC61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7E11FDF-FC6F-BD3C-1BAA-8CE72BA0ACF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F42FF1-1CAB-46A7-9A87-94116A62B3EF}" type="datetimeFigureOut">
              <a:rPr lang="nl-NL" smtClean="0"/>
              <a:t>5-7-2023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6A08F05-927B-BE0B-1457-A0A9277280F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A9729D1-F7A1-79A0-2218-5AF0A5B342B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4C3BED-382D-41F3-99B6-C587014772E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098237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13">
            <a:extLst>
              <a:ext uri="{FF2B5EF4-FFF2-40B4-BE49-F238E27FC236}">
                <a16:creationId xmlns:a16="http://schemas.microsoft.com/office/drawing/2014/main" id="{657F69E0-C4B0-4BEC-A689-4F8D877F05D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 descr="Weerspiegelingen van gebouwen">
            <a:extLst>
              <a:ext uri="{FF2B5EF4-FFF2-40B4-BE49-F238E27FC236}">
                <a16:creationId xmlns:a16="http://schemas.microsoft.com/office/drawing/2014/main" id="{027FC328-AFC5-C845-3ED4-D100141F2FAC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alphaModFix amt="50000"/>
          </a:blip>
          <a:srcRect r="-1" b="15708"/>
          <a:stretch/>
        </p:blipFill>
        <p:spPr>
          <a:xfrm>
            <a:off x="20" y="10"/>
            <a:ext cx="12188930" cy="6857990"/>
          </a:xfrm>
          <a:prstGeom prst="rect">
            <a:avLst/>
          </a:prstGeom>
        </p:spPr>
      </p:pic>
      <p:sp>
        <p:nvSpPr>
          <p:cNvPr id="2" name="Titel 1">
            <a:extLst>
              <a:ext uri="{FF2B5EF4-FFF2-40B4-BE49-F238E27FC236}">
                <a16:creationId xmlns:a16="http://schemas.microsoft.com/office/drawing/2014/main" id="{40B4E37B-65E3-1ABA-9224-7FA94DB242A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3063240"/>
          </a:xfrm>
        </p:spPr>
        <p:txBody>
          <a:bodyPr>
            <a:normAutofit/>
          </a:bodyPr>
          <a:lstStyle/>
          <a:p>
            <a:r>
              <a:rPr lang="nl-NL" sz="6600" b="1" dirty="0">
                <a:solidFill>
                  <a:schemeClr val="bg1"/>
                </a:solidFill>
              </a:rPr>
              <a:t>Nederlands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DD71BE41-7FCF-F7A1-3BA9-D311C3D7E7D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7048" y="4599432"/>
            <a:ext cx="9144000" cy="1536192"/>
          </a:xfrm>
        </p:spPr>
        <p:txBody>
          <a:bodyPr>
            <a:normAutofit/>
          </a:bodyPr>
          <a:lstStyle/>
          <a:p>
            <a:r>
              <a:rPr lang="nl-NL">
                <a:solidFill>
                  <a:schemeClr val="bg1"/>
                </a:solidFill>
              </a:rPr>
              <a:t>Curriculum</a:t>
            </a:r>
            <a:br>
              <a:rPr lang="nl-NL">
                <a:solidFill>
                  <a:schemeClr val="bg1"/>
                </a:solidFill>
              </a:rPr>
            </a:br>
            <a:r>
              <a:rPr lang="nl-NL">
                <a:solidFill>
                  <a:schemeClr val="bg1"/>
                </a:solidFill>
              </a:rPr>
              <a:t>2F +3F</a:t>
            </a:r>
          </a:p>
        </p:txBody>
      </p:sp>
      <p:sp>
        <p:nvSpPr>
          <p:cNvPr id="16" name="sketchy line">
            <a:extLst>
              <a:ext uri="{FF2B5EF4-FFF2-40B4-BE49-F238E27FC236}">
                <a16:creationId xmlns:a16="http://schemas.microsoft.com/office/drawing/2014/main" id="{9F6380B4-6A1C-481E-8408-B4E6C75B9B8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974206" y="4368623"/>
            <a:ext cx="4243589" cy="18288"/>
          </a:xfrm>
          <a:custGeom>
            <a:avLst/>
            <a:gdLst>
              <a:gd name="connsiteX0" fmla="*/ 0 w 4243589"/>
              <a:gd name="connsiteY0" fmla="*/ 0 h 18288"/>
              <a:gd name="connsiteX1" fmla="*/ 478919 w 4243589"/>
              <a:gd name="connsiteY1" fmla="*/ 0 h 18288"/>
              <a:gd name="connsiteX2" fmla="*/ 957839 w 4243589"/>
              <a:gd name="connsiteY2" fmla="*/ 0 h 18288"/>
              <a:gd name="connsiteX3" fmla="*/ 1521630 w 4243589"/>
              <a:gd name="connsiteY3" fmla="*/ 0 h 18288"/>
              <a:gd name="connsiteX4" fmla="*/ 2212729 w 4243589"/>
              <a:gd name="connsiteY4" fmla="*/ 0 h 18288"/>
              <a:gd name="connsiteX5" fmla="*/ 2734084 w 4243589"/>
              <a:gd name="connsiteY5" fmla="*/ 0 h 18288"/>
              <a:gd name="connsiteX6" fmla="*/ 3255439 w 4243589"/>
              <a:gd name="connsiteY6" fmla="*/ 0 h 18288"/>
              <a:gd name="connsiteX7" fmla="*/ 4243589 w 4243589"/>
              <a:gd name="connsiteY7" fmla="*/ 0 h 18288"/>
              <a:gd name="connsiteX8" fmla="*/ 4243589 w 4243589"/>
              <a:gd name="connsiteY8" fmla="*/ 18288 h 18288"/>
              <a:gd name="connsiteX9" fmla="*/ 3594926 w 4243589"/>
              <a:gd name="connsiteY9" fmla="*/ 18288 h 18288"/>
              <a:gd name="connsiteX10" fmla="*/ 3073571 w 4243589"/>
              <a:gd name="connsiteY10" fmla="*/ 18288 h 18288"/>
              <a:gd name="connsiteX11" fmla="*/ 2552216 w 4243589"/>
              <a:gd name="connsiteY11" fmla="*/ 18288 h 18288"/>
              <a:gd name="connsiteX12" fmla="*/ 1903553 w 4243589"/>
              <a:gd name="connsiteY12" fmla="*/ 18288 h 18288"/>
              <a:gd name="connsiteX13" fmla="*/ 1212454 w 4243589"/>
              <a:gd name="connsiteY13" fmla="*/ 18288 h 18288"/>
              <a:gd name="connsiteX14" fmla="*/ 733535 w 4243589"/>
              <a:gd name="connsiteY14" fmla="*/ 18288 h 18288"/>
              <a:gd name="connsiteX15" fmla="*/ 0 w 4243589"/>
              <a:gd name="connsiteY15" fmla="*/ 18288 h 18288"/>
              <a:gd name="connsiteX16" fmla="*/ 0 w 4243589"/>
              <a:gd name="connsiteY16" fmla="*/ 0 h 18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4243589" h="18288" fill="none" extrusionOk="0">
                <a:moveTo>
                  <a:pt x="0" y="0"/>
                </a:moveTo>
                <a:cubicBezTo>
                  <a:pt x="213395" y="-21006"/>
                  <a:pt x="307421" y="-18116"/>
                  <a:pt x="478919" y="0"/>
                </a:cubicBezTo>
                <a:cubicBezTo>
                  <a:pt x="650417" y="18116"/>
                  <a:pt x="831092" y="-21237"/>
                  <a:pt x="957839" y="0"/>
                </a:cubicBezTo>
                <a:cubicBezTo>
                  <a:pt x="1084586" y="21237"/>
                  <a:pt x="1301682" y="25124"/>
                  <a:pt x="1521630" y="0"/>
                </a:cubicBezTo>
                <a:cubicBezTo>
                  <a:pt x="1741578" y="-25124"/>
                  <a:pt x="1970269" y="-29139"/>
                  <a:pt x="2212729" y="0"/>
                </a:cubicBezTo>
                <a:cubicBezTo>
                  <a:pt x="2455189" y="29139"/>
                  <a:pt x="2558847" y="-4796"/>
                  <a:pt x="2734084" y="0"/>
                </a:cubicBezTo>
                <a:cubicBezTo>
                  <a:pt x="2909321" y="4796"/>
                  <a:pt x="3097217" y="-13409"/>
                  <a:pt x="3255439" y="0"/>
                </a:cubicBezTo>
                <a:cubicBezTo>
                  <a:pt x="3413662" y="13409"/>
                  <a:pt x="3979999" y="-10121"/>
                  <a:pt x="4243589" y="0"/>
                </a:cubicBezTo>
                <a:cubicBezTo>
                  <a:pt x="4244484" y="8974"/>
                  <a:pt x="4243043" y="9359"/>
                  <a:pt x="4243589" y="18288"/>
                </a:cubicBezTo>
                <a:cubicBezTo>
                  <a:pt x="4058777" y="31246"/>
                  <a:pt x="3910348" y="3158"/>
                  <a:pt x="3594926" y="18288"/>
                </a:cubicBezTo>
                <a:cubicBezTo>
                  <a:pt x="3279504" y="33418"/>
                  <a:pt x="3319955" y="-3977"/>
                  <a:pt x="3073571" y="18288"/>
                </a:cubicBezTo>
                <a:cubicBezTo>
                  <a:pt x="2827187" y="40553"/>
                  <a:pt x="2767387" y="1863"/>
                  <a:pt x="2552216" y="18288"/>
                </a:cubicBezTo>
                <a:cubicBezTo>
                  <a:pt x="2337046" y="34713"/>
                  <a:pt x="2181871" y="19527"/>
                  <a:pt x="1903553" y="18288"/>
                </a:cubicBezTo>
                <a:cubicBezTo>
                  <a:pt x="1625235" y="17049"/>
                  <a:pt x="1557672" y="24174"/>
                  <a:pt x="1212454" y="18288"/>
                </a:cubicBezTo>
                <a:cubicBezTo>
                  <a:pt x="867236" y="12402"/>
                  <a:pt x="874382" y="15627"/>
                  <a:pt x="733535" y="18288"/>
                </a:cubicBezTo>
                <a:cubicBezTo>
                  <a:pt x="592688" y="20949"/>
                  <a:pt x="183477" y="14753"/>
                  <a:pt x="0" y="18288"/>
                </a:cubicBezTo>
                <a:cubicBezTo>
                  <a:pt x="-229" y="14222"/>
                  <a:pt x="509" y="5816"/>
                  <a:pt x="0" y="0"/>
                </a:cubicBezTo>
                <a:close/>
              </a:path>
              <a:path w="4243589" h="18288" stroke="0" extrusionOk="0">
                <a:moveTo>
                  <a:pt x="0" y="0"/>
                </a:moveTo>
                <a:cubicBezTo>
                  <a:pt x="143690" y="16630"/>
                  <a:pt x="266667" y="14847"/>
                  <a:pt x="521355" y="0"/>
                </a:cubicBezTo>
                <a:cubicBezTo>
                  <a:pt x="776043" y="-14847"/>
                  <a:pt x="814491" y="-17363"/>
                  <a:pt x="1000275" y="0"/>
                </a:cubicBezTo>
                <a:cubicBezTo>
                  <a:pt x="1186059" y="17363"/>
                  <a:pt x="1352504" y="-23507"/>
                  <a:pt x="1521630" y="0"/>
                </a:cubicBezTo>
                <a:cubicBezTo>
                  <a:pt x="1690756" y="23507"/>
                  <a:pt x="1889525" y="5871"/>
                  <a:pt x="2127857" y="0"/>
                </a:cubicBezTo>
                <a:cubicBezTo>
                  <a:pt x="2366189" y="-5871"/>
                  <a:pt x="2620628" y="-27997"/>
                  <a:pt x="2776520" y="0"/>
                </a:cubicBezTo>
                <a:cubicBezTo>
                  <a:pt x="2932412" y="27997"/>
                  <a:pt x="3131683" y="-25073"/>
                  <a:pt x="3467618" y="0"/>
                </a:cubicBezTo>
                <a:cubicBezTo>
                  <a:pt x="3803553" y="25073"/>
                  <a:pt x="4017371" y="3071"/>
                  <a:pt x="4243589" y="0"/>
                </a:cubicBezTo>
                <a:cubicBezTo>
                  <a:pt x="4243134" y="6162"/>
                  <a:pt x="4243492" y="11775"/>
                  <a:pt x="4243589" y="18288"/>
                </a:cubicBezTo>
                <a:cubicBezTo>
                  <a:pt x="4017834" y="-5779"/>
                  <a:pt x="3834586" y="13376"/>
                  <a:pt x="3594926" y="18288"/>
                </a:cubicBezTo>
                <a:cubicBezTo>
                  <a:pt x="3355266" y="23200"/>
                  <a:pt x="3204179" y="2869"/>
                  <a:pt x="2903827" y="18288"/>
                </a:cubicBezTo>
                <a:cubicBezTo>
                  <a:pt x="2603475" y="33707"/>
                  <a:pt x="2526187" y="46187"/>
                  <a:pt x="2212729" y="18288"/>
                </a:cubicBezTo>
                <a:cubicBezTo>
                  <a:pt x="1899271" y="-9611"/>
                  <a:pt x="1966289" y="29692"/>
                  <a:pt x="1733809" y="18288"/>
                </a:cubicBezTo>
                <a:cubicBezTo>
                  <a:pt x="1501329" y="6884"/>
                  <a:pt x="1343612" y="12492"/>
                  <a:pt x="1085146" y="18288"/>
                </a:cubicBezTo>
                <a:cubicBezTo>
                  <a:pt x="826680" y="24084"/>
                  <a:pt x="778184" y="35607"/>
                  <a:pt x="521355" y="18288"/>
                </a:cubicBezTo>
                <a:cubicBezTo>
                  <a:pt x="264526" y="969"/>
                  <a:pt x="120277" y="4268"/>
                  <a:pt x="0" y="18288"/>
                </a:cubicBezTo>
                <a:cubicBezTo>
                  <a:pt x="766" y="10800"/>
                  <a:pt x="-457" y="8180"/>
                  <a:pt x="0" y="0"/>
                </a:cubicBezTo>
                <a:close/>
              </a:path>
            </a:pathLst>
          </a:custGeom>
          <a:solidFill>
            <a:srgbClr val="FFFFFF">
              <a:alpha val="75000"/>
            </a:srgbClr>
          </a:solidFill>
          <a:ln w="44450" cap="rnd">
            <a:solidFill>
              <a:schemeClr val="bg1">
                <a:alpha val="75000"/>
              </a:schemeClr>
            </a:solidFill>
            <a:round/>
            <a:extLst>
              <a:ext uri="{C807C97D-BFC1-408E-A445-0C87EB9F89A2}">
                <ask:lineSketchStyleProps xmlns:ask="http://schemas.microsoft.com/office/drawing/2018/sketchyshapes" sd="2727557108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552558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15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7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7C93732-12C1-AD65-A59F-AF711AC951E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5800" y="885824"/>
            <a:ext cx="10820400" cy="5890895"/>
          </a:xfrm>
        </p:spPr>
        <p:txBody>
          <a:bodyPr/>
          <a:lstStyle/>
          <a:p>
            <a:pPr marL="0" indent="0">
              <a:buNone/>
            </a:pPr>
            <a:r>
              <a:rPr lang="nl-NL" b="1" dirty="0"/>
              <a:t>5 domeinen:                                4 examens: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8" name="Rechthoek 7">
            <a:extLst>
              <a:ext uri="{FF2B5EF4-FFF2-40B4-BE49-F238E27FC236}">
                <a16:creationId xmlns:a16="http://schemas.microsoft.com/office/drawing/2014/main" id="{AFB8EF0F-80F4-BF9F-F5FA-826D0F346384}"/>
              </a:ext>
            </a:extLst>
          </p:cNvPr>
          <p:cNvSpPr/>
          <p:nvPr/>
        </p:nvSpPr>
        <p:spPr>
          <a:xfrm>
            <a:off x="681036" y="4850011"/>
            <a:ext cx="2257425" cy="731044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000" b="1" dirty="0"/>
              <a:t>Gesprekken</a:t>
            </a:r>
          </a:p>
        </p:txBody>
      </p:sp>
      <p:sp>
        <p:nvSpPr>
          <p:cNvPr id="10" name="Rechthoek 9">
            <a:extLst>
              <a:ext uri="{FF2B5EF4-FFF2-40B4-BE49-F238E27FC236}">
                <a16:creationId xmlns:a16="http://schemas.microsoft.com/office/drawing/2014/main" id="{57807485-62C6-4BA7-6551-931639B42B41}"/>
              </a:ext>
            </a:extLst>
          </p:cNvPr>
          <p:cNvSpPr/>
          <p:nvPr/>
        </p:nvSpPr>
        <p:spPr>
          <a:xfrm>
            <a:off x="681036" y="5630466"/>
            <a:ext cx="2257425" cy="731044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000" b="1" dirty="0"/>
              <a:t>Schrijven</a:t>
            </a:r>
          </a:p>
        </p:txBody>
      </p:sp>
      <p:sp>
        <p:nvSpPr>
          <p:cNvPr id="11" name="Rechthoek 10">
            <a:extLst>
              <a:ext uri="{FF2B5EF4-FFF2-40B4-BE49-F238E27FC236}">
                <a16:creationId xmlns:a16="http://schemas.microsoft.com/office/drawing/2014/main" id="{2D4C75C6-736F-9F76-F6C7-6974FC1F9FE6}"/>
              </a:ext>
            </a:extLst>
          </p:cNvPr>
          <p:cNvSpPr/>
          <p:nvPr/>
        </p:nvSpPr>
        <p:spPr>
          <a:xfrm>
            <a:off x="681036" y="4058245"/>
            <a:ext cx="2257425" cy="731044"/>
          </a:xfrm>
          <a:prstGeom prst="rect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000" b="1" dirty="0"/>
              <a:t>Spreken</a:t>
            </a:r>
          </a:p>
        </p:txBody>
      </p:sp>
      <p:sp>
        <p:nvSpPr>
          <p:cNvPr id="12" name="Rechthoek 11">
            <a:extLst>
              <a:ext uri="{FF2B5EF4-FFF2-40B4-BE49-F238E27FC236}">
                <a16:creationId xmlns:a16="http://schemas.microsoft.com/office/drawing/2014/main" id="{6F164F77-A289-C3AD-0C84-2B974F420901}"/>
              </a:ext>
            </a:extLst>
          </p:cNvPr>
          <p:cNvSpPr/>
          <p:nvPr/>
        </p:nvSpPr>
        <p:spPr>
          <a:xfrm>
            <a:off x="681035" y="2623264"/>
            <a:ext cx="2257425" cy="73104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000" b="1" dirty="0"/>
              <a:t>Luisteren</a:t>
            </a:r>
          </a:p>
        </p:txBody>
      </p:sp>
      <p:sp>
        <p:nvSpPr>
          <p:cNvPr id="13" name="Rechthoek 12">
            <a:extLst>
              <a:ext uri="{FF2B5EF4-FFF2-40B4-BE49-F238E27FC236}">
                <a16:creationId xmlns:a16="http://schemas.microsoft.com/office/drawing/2014/main" id="{5E2231A7-12CB-5DB0-00EE-9DA29CE4D24E}"/>
              </a:ext>
            </a:extLst>
          </p:cNvPr>
          <p:cNvSpPr/>
          <p:nvPr/>
        </p:nvSpPr>
        <p:spPr>
          <a:xfrm>
            <a:off x="685800" y="1783556"/>
            <a:ext cx="2257425" cy="73104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000" b="1" dirty="0"/>
              <a:t>Lezen</a:t>
            </a:r>
          </a:p>
        </p:txBody>
      </p:sp>
      <p:sp>
        <p:nvSpPr>
          <p:cNvPr id="17" name="Rechthoek 16">
            <a:extLst>
              <a:ext uri="{FF2B5EF4-FFF2-40B4-BE49-F238E27FC236}">
                <a16:creationId xmlns:a16="http://schemas.microsoft.com/office/drawing/2014/main" id="{D1162085-B89A-5A16-EF75-1A8C34F69B9D}"/>
              </a:ext>
            </a:extLst>
          </p:cNvPr>
          <p:cNvSpPr/>
          <p:nvPr/>
        </p:nvSpPr>
        <p:spPr>
          <a:xfrm>
            <a:off x="4724400" y="1936134"/>
            <a:ext cx="2257426" cy="1002328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b="1" dirty="0"/>
              <a:t>Centraal examen</a:t>
            </a:r>
          </a:p>
        </p:txBody>
      </p:sp>
      <p:sp>
        <p:nvSpPr>
          <p:cNvPr id="21" name="Rechthoek 20">
            <a:extLst>
              <a:ext uri="{FF2B5EF4-FFF2-40B4-BE49-F238E27FC236}">
                <a16:creationId xmlns:a16="http://schemas.microsoft.com/office/drawing/2014/main" id="{71F0D58E-411D-21EC-4945-559BDE48C9C5}"/>
              </a:ext>
            </a:extLst>
          </p:cNvPr>
          <p:cNvSpPr/>
          <p:nvPr/>
        </p:nvSpPr>
        <p:spPr>
          <a:xfrm>
            <a:off x="4724398" y="4071937"/>
            <a:ext cx="2257425" cy="731044"/>
          </a:xfrm>
          <a:prstGeom prst="rect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000" b="1" dirty="0"/>
              <a:t>examen</a:t>
            </a:r>
          </a:p>
        </p:txBody>
      </p:sp>
      <p:sp>
        <p:nvSpPr>
          <p:cNvPr id="22" name="Rechthoek 21">
            <a:extLst>
              <a:ext uri="{FF2B5EF4-FFF2-40B4-BE49-F238E27FC236}">
                <a16:creationId xmlns:a16="http://schemas.microsoft.com/office/drawing/2014/main" id="{0ACF2656-DB75-8FD2-C8B9-D2751B55C892}"/>
              </a:ext>
            </a:extLst>
          </p:cNvPr>
          <p:cNvSpPr/>
          <p:nvPr/>
        </p:nvSpPr>
        <p:spPr>
          <a:xfrm>
            <a:off x="4724396" y="5628085"/>
            <a:ext cx="2257425" cy="731044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000" b="1" dirty="0"/>
              <a:t>examen</a:t>
            </a:r>
          </a:p>
        </p:txBody>
      </p:sp>
      <p:sp>
        <p:nvSpPr>
          <p:cNvPr id="23" name="Rechthoek 22">
            <a:extLst>
              <a:ext uri="{FF2B5EF4-FFF2-40B4-BE49-F238E27FC236}">
                <a16:creationId xmlns:a16="http://schemas.microsoft.com/office/drawing/2014/main" id="{4523507B-BE1E-135E-BE2C-B8784291256E}"/>
              </a:ext>
            </a:extLst>
          </p:cNvPr>
          <p:cNvSpPr/>
          <p:nvPr/>
        </p:nvSpPr>
        <p:spPr>
          <a:xfrm>
            <a:off x="4724397" y="4850011"/>
            <a:ext cx="2257425" cy="731044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000" b="1" dirty="0"/>
              <a:t>examen</a:t>
            </a:r>
          </a:p>
        </p:txBody>
      </p:sp>
      <p:sp>
        <p:nvSpPr>
          <p:cNvPr id="24" name="Pijl: rechts 23">
            <a:extLst>
              <a:ext uri="{FF2B5EF4-FFF2-40B4-BE49-F238E27FC236}">
                <a16:creationId xmlns:a16="http://schemas.microsoft.com/office/drawing/2014/main" id="{EA7592E8-E8DB-E57D-EDA9-E7E9749A6827}"/>
              </a:ext>
            </a:extLst>
          </p:cNvPr>
          <p:cNvSpPr/>
          <p:nvPr/>
        </p:nvSpPr>
        <p:spPr>
          <a:xfrm>
            <a:off x="3429000" y="2254424"/>
            <a:ext cx="978408" cy="484632"/>
          </a:xfrm>
          <a:prstGeom prst="rightArrow">
            <a:avLst/>
          </a:prstGeom>
          <a:solidFill>
            <a:srgbClr val="F612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5" name="Pijl: rechts 24">
            <a:extLst>
              <a:ext uri="{FF2B5EF4-FFF2-40B4-BE49-F238E27FC236}">
                <a16:creationId xmlns:a16="http://schemas.microsoft.com/office/drawing/2014/main" id="{295110A5-B56A-2BEF-297A-CCCB42604B9A}"/>
              </a:ext>
            </a:extLst>
          </p:cNvPr>
          <p:cNvSpPr/>
          <p:nvPr/>
        </p:nvSpPr>
        <p:spPr>
          <a:xfrm>
            <a:off x="3441954" y="4276105"/>
            <a:ext cx="978408" cy="484632"/>
          </a:xfrm>
          <a:prstGeom prst="rightArrow">
            <a:avLst/>
          </a:prstGeom>
          <a:solidFill>
            <a:srgbClr val="F612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6" name="Pijl: rechts 25">
            <a:extLst>
              <a:ext uri="{FF2B5EF4-FFF2-40B4-BE49-F238E27FC236}">
                <a16:creationId xmlns:a16="http://schemas.microsoft.com/office/drawing/2014/main" id="{FE6093A2-38A2-D879-AE2E-987900C65FB3}"/>
              </a:ext>
            </a:extLst>
          </p:cNvPr>
          <p:cNvSpPr/>
          <p:nvPr/>
        </p:nvSpPr>
        <p:spPr>
          <a:xfrm>
            <a:off x="3429000" y="4973217"/>
            <a:ext cx="978408" cy="484632"/>
          </a:xfrm>
          <a:prstGeom prst="rightArrow">
            <a:avLst/>
          </a:prstGeom>
          <a:solidFill>
            <a:srgbClr val="F612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7" name="Pijl: rechts 26">
            <a:extLst>
              <a:ext uri="{FF2B5EF4-FFF2-40B4-BE49-F238E27FC236}">
                <a16:creationId xmlns:a16="http://schemas.microsoft.com/office/drawing/2014/main" id="{1642C480-B9CA-1843-08EA-4D40A8E16B7F}"/>
              </a:ext>
            </a:extLst>
          </p:cNvPr>
          <p:cNvSpPr/>
          <p:nvPr/>
        </p:nvSpPr>
        <p:spPr>
          <a:xfrm>
            <a:off x="3429000" y="5729859"/>
            <a:ext cx="978408" cy="484632"/>
          </a:xfrm>
          <a:prstGeom prst="rightArrow">
            <a:avLst/>
          </a:prstGeom>
          <a:solidFill>
            <a:srgbClr val="F612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8" name="Pijl: rechts 27">
            <a:extLst>
              <a:ext uri="{FF2B5EF4-FFF2-40B4-BE49-F238E27FC236}">
                <a16:creationId xmlns:a16="http://schemas.microsoft.com/office/drawing/2014/main" id="{0499DC6E-D928-48B2-20CF-2BA6C0CE6D8F}"/>
              </a:ext>
            </a:extLst>
          </p:cNvPr>
          <p:cNvSpPr/>
          <p:nvPr/>
        </p:nvSpPr>
        <p:spPr>
          <a:xfrm>
            <a:off x="7419975" y="4850011"/>
            <a:ext cx="978408" cy="484632"/>
          </a:xfrm>
          <a:prstGeom prst="rightArrow">
            <a:avLst/>
          </a:prstGeom>
          <a:solidFill>
            <a:srgbClr val="F612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9" name="Pijl: rechts 28">
            <a:extLst>
              <a:ext uri="{FF2B5EF4-FFF2-40B4-BE49-F238E27FC236}">
                <a16:creationId xmlns:a16="http://schemas.microsoft.com/office/drawing/2014/main" id="{5E796970-455D-0E8C-AC24-EC101C781CCE}"/>
              </a:ext>
            </a:extLst>
          </p:cNvPr>
          <p:cNvSpPr/>
          <p:nvPr/>
        </p:nvSpPr>
        <p:spPr>
          <a:xfrm>
            <a:off x="7419975" y="2160364"/>
            <a:ext cx="978408" cy="484632"/>
          </a:xfrm>
          <a:prstGeom prst="rightArrow">
            <a:avLst/>
          </a:prstGeom>
          <a:solidFill>
            <a:srgbClr val="F612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Ovaal 29">
            <a:extLst>
              <a:ext uri="{FF2B5EF4-FFF2-40B4-BE49-F238E27FC236}">
                <a16:creationId xmlns:a16="http://schemas.microsoft.com/office/drawing/2014/main" id="{63DBD9AF-B848-C4B1-0137-1A851F9C4B5C}"/>
              </a:ext>
            </a:extLst>
          </p:cNvPr>
          <p:cNvSpPr/>
          <p:nvPr/>
        </p:nvSpPr>
        <p:spPr>
          <a:xfrm>
            <a:off x="8836531" y="1947862"/>
            <a:ext cx="1269493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800" b="1" dirty="0"/>
              <a:t>50 %</a:t>
            </a:r>
          </a:p>
        </p:txBody>
      </p:sp>
      <p:sp>
        <p:nvSpPr>
          <p:cNvPr id="31" name="Ovaal 30">
            <a:extLst>
              <a:ext uri="{FF2B5EF4-FFF2-40B4-BE49-F238E27FC236}">
                <a16:creationId xmlns:a16="http://schemas.microsoft.com/office/drawing/2014/main" id="{FE213BDF-246B-ACB3-0257-A953831B262C}"/>
              </a:ext>
            </a:extLst>
          </p:cNvPr>
          <p:cNvSpPr/>
          <p:nvPr/>
        </p:nvSpPr>
        <p:spPr>
          <a:xfrm>
            <a:off x="8836536" y="4666655"/>
            <a:ext cx="1269488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2800" b="1" dirty="0"/>
              <a:t>50 %</a:t>
            </a:r>
          </a:p>
        </p:txBody>
      </p:sp>
    </p:spTree>
    <p:extLst>
      <p:ext uri="{BB962C8B-B14F-4D97-AF65-F5344CB8AC3E}">
        <p14:creationId xmlns:p14="http://schemas.microsoft.com/office/powerpoint/2010/main" val="31819621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F8D5B90-077E-F2DF-E2D5-7D78381764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                        Compenseren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15A35B2-35DF-E362-1DEC-F82D2FE4860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l">
              <a:buNone/>
            </a:pPr>
            <a:r>
              <a:rPr lang="nl-NL" b="0" i="0" dirty="0">
                <a:solidFill>
                  <a:srgbClr val="333333"/>
                </a:solidFill>
                <a:effectLst/>
                <a:latin typeface="Arial" panose="020B0604020202020204" pitchFamily="34" charset="0"/>
              </a:rPr>
              <a:t>Je kan je cijfer voor Nederlands compenseren met de generieke vakken Engels en rekenen. </a:t>
            </a:r>
          </a:p>
          <a:p>
            <a:pPr marL="0" indent="0" algn="l">
              <a:buNone/>
            </a:pPr>
            <a:endParaRPr lang="nl-NL" dirty="0">
              <a:solidFill>
                <a:srgbClr val="333333"/>
              </a:solidFill>
              <a:latin typeface="Arial" panose="020B0604020202020204" pitchFamily="34" charset="0"/>
            </a:endParaRPr>
          </a:p>
          <a:p>
            <a:pPr marL="0" indent="0" algn="l">
              <a:buNone/>
            </a:pPr>
            <a:endParaRPr lang="nl-NL" b="0" i="0" dirty="0">
              <a:solidFill>
                <a:srgbClr val="333333"/>
              </a:solidFill>
              <a:effectLst/>
              <a:latin typeface="Arial" panose="020B0604020202020204" pitchFamily="34" charset="0"/>
            </a:endParaRPr>
          </a:p>
          <a:p>
            <a:pPr marL="0" indent="0" algn="l">
              <a:buNone/>
            </a:pPr>
            <a:r>
              <a:rPr lang="nl-NL" b="0" i="0" dirty="0">
                <a:solidFill>
                  <a:srgbClr val="333333"/>
                </a:solidFill>
                <a:effectLst/>
                <a:latin typeface="Arial" panose="020B0604020202020204" pitchFamily="34" charset="0"/>
              </a:rPr>
              <a:t>			</a:t>
            </a:r>
            <a:endParaRPr lang="nl-NL" dirty="0">
              <a:solidFill>
                <a:srgbClr val="333333"/>
              </a:solidFill>
              <a:latin typeface="Arial" panose="020B0604020202020204" pitchFamily="34" charset="0"/>
            </a:endParaRPr>
          </a:p>
          <a:p>
            <a:pPr marL="0" indent="0" algn="l">
              <a:buNone/>
            </a:pPr>
            <a:endParaRPr lang="nl-NL" b="0" i="0" dirty="0">
              <a:solidFill>
                <a:srgbClr val="333333"/>
              </a:solidFill>
              <a:effectLst/>
              <a:latin typeface="Arial" panose="020B0604020202020204" pitchFamily="34" charset="0"/>
            </a:endParaRPr>
          </a:p>
          <a:p>
            <a:pPr marL="0" indent="0" algn="l">
              <a:buNone/>
            </a:pPr>
            <a:r>
              <a:rPr lang="nl-NL" sz="9600" dirty="0">
                <a:solidFill>
                  <a:srgbClr val="333333"/>
                </a:solidFill>
                <a:latin typeface="Arial" panose="020B0604020202020204" pitchFamily="34" charset="0"/>
              </a:rPr>
              <a:t>                                              </a:t>
            </a:r>
            <a:endParaRPr lang="nl-NL" sz="9600" b="0" i="0" dirty="0">
              <a:solidFill>
                <a:srgbClr val="333333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88B8D797-60DF-1A63-CBF3-5ED425DB3ABD}"/>
              </a:ext>
            </a:extLst>
          </p:cNvPr>
          <p:cNvSpPr/>
          <p:nvPr/>
        </p:nvSpPr>
        <p:spPr>
          <a:xfrm>
            <a:off x="2377440" y="3429000"/>
            <a:ext cx="6258560" cy="15494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sz="8800" dirty="0"/>
              <a:t>5-6-6</a:t>
            </a:r>
          </a:p>
        </p:txBody>
      </p:sp>
    </p:spTree>
    <p:extLst>
      <p:ext uri="{BB962C8B-B14F-4D97-AF65-F5344CB8AC3E}">
        <p14:creationId xmlns:p14="http://schemas.microsoft.com/office/powerpoint/2010/main" val="276878091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3059</TotalTime>
  <Words>48</Words>
  <Application>Microsoft Office PowerPoint</Application>
  <PresentationFormat>Breedbeeld</PresentationFormat>
  <Paragraphs>22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Kantoorthema</vt:lpstr>
      <vt:lpstr>Nederlands</vt:lpstr>
      <vt:lpstr>PowerPoint-presentatie</vt:lpstr>
      <vt:lpstr>                        Compenseren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Georgette Enthofen</dc:creator>
  <cp:lastModifiedBy>Georgette Enthofen</cp:lastModifiedBy>
  <cp:revision>1</cp:revision>
  <dcterms:created xsi:type="dcterms:W3CDTF">2023-06-07T13:34:34Z</dcterms:created>
  <dcterms:modified xsi:type="dcterms:W3CDTF">2023-07-05T10:29:34Z</dcterms:modified>
</cp:coreProperties>
</file>

<file path=docProps/thumbnail.jpeg>
</file>