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2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2" y="3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16D72-B36F-46A8-BB36-35A81A90C857}" type="datetimeFigureOut">
              <a:rPr lang="nl-NL" smtClean="0"/>
              <a:t>13-9-2022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2DAB00-459E-4592-9C0A-8F76BB17FB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568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11894-D018-485C-A05B-692C176198C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3773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4AF6C3-C56B-45E5-A7C9-3DFEF4A6A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5E4AAFC-AF26-4CAE-9E61-C43E1213C5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D1A0DF9-7CFB-49FB-A91D-38899117B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AA5B1-2B58-4F78-AF56-1E1F8B335B06}" type="datetimeFigureOut">
              <a:rPr lang="nl-NL" smtClean="0"/>
              <a:t>13-9-2022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FCE3434-439D-4525-AE45-3226D1F3C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6F42E5F-904B-4CA2-B497-D6E44E6DC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3251-141D-4209-91BB-D8970A39B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700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061147-7C29-421A-BB5C-15063D156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B5EC094-F109-4497-A696-951248E0ED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1DD986-A7D7-4237-A1D2-64FC169BA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AA5B1-2B58-4F78-AF56-1E1F8B335B06}" type="datetimeFigureOut">
              <a:rPr lang="nl-NL" smtClean="0"/>
              <a:t>13-9-2022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082C28F-0D27-4AA4-AAE6-831689D73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6CE61A-67C9-4310-9757-6408A4578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3251-141D-4209-91BB-D8970A39B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9006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D7744D3-B952-425A-BDB5-83B3C8C8CB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247A58B-E721-4F9B-B723-F44A19E785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AF6A796-8212-4510-B746-2BF487A08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AA5B1-2B58-4F78-AF56-1E1F8B335B06}" type="datetimeFigureOut">
              <a:rPr lang="nl-NL" smtClean="0"/>
              <a:t>13-9-2022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E4DF3F-A541-4273-833B-542A163A2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51CBBC-5533-4220-9310-6A79C03A8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3251-141D-4209-91BB-D8970A39B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6759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57C39D-3791-42B5-AA03-6F95460F9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FAA724-B96A-409F-9086-CBA934065D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A6BAD47-F283-4809-9EDD-87841F4F8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AA5B1-2B58-4F78-AF56-1E1F8B335B06}" type="datetimeFigureOut">
              <a:rPr lang="nl-NL" smtClean="0"/>
              <a:t>13-9-2022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904F657-A322-4F3E-880B-7BAA44376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0E3292-0B9D-49B6-8F54-244795367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3251-141D-4209-91BB-D8970A39B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236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078C3C-DAE4-4D85-9931-A4AC4B710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D267C08-D499-427F-98FC-7E0C827BE1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08FF42-DD1C-4385-89B2-8C23B8E1E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AA5B1-2B58-4F78-AF56-1E1F8B335B06}" type="datetimeFigureOut">
              <a:rPr lang="nl-NL" smtClean="0"/>
              <a:t>13-9-2022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4543D85-623C-4FC0-B22F-C75A335FC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BD12A61-3D8F-478B-B253-E978AB392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3251-141D-4209-91BB-D8970A39B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3613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87D2AA-657A-4AA7-91EF-186B7D3D9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622C84-5E1E-457D-B40D-3BB1251252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0FD2588-548C-430A-B687-62B265F90E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9EB8D9F-61FB-4782-8286-BCD38078A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AA5B1-2B58-4F78-AF56-1E1F8B335B06}" type="datetimeFigureOut">
              <a:rPr lang="nl-NL" smtClean="0"/>
              <a:t>13-9-2022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FE29661-2C65-4C43-AA5C-E120764A6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8461847-ADCF-45FB-AACD-C49921D83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3251-141D-4209-91BB-D8970A39B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7096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D032C3-77F2-4C2E-BE37-BC80AC16C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756056A-D9B8-4B53-AD10-0C01B0081B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CF1819D-4649-4256-81DB-460544365A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9DBA6DC-0915-4A72-9A54-B1FAC51C9A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FE54A4C-864E-4C53-A868-86E3EF1906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7DC93A6-4663-40DB-A62F-17FB3241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AA5B1-2B58-4F78-AF56-1E1F8B335B06}" type="datetimeFigureOut">
              <a:rPr lang="nl-NL" smtClean="0"/>
              <a:t>13-9-2022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D238B05-391B-47CE-B106-C11974F32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3DB8CFA-8CF9-4C55-B54F-A239B1B01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3251-141D-4209-91BB-D8970A39B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07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0D22A1-59A8-4516-BB82-EE889D1D4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B37E0F9-1622-474A-B842-229FF6F5C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AA5B1-2B58-4F78-AF56-1E1F8B335B06}" type="datetimeFigureOut">
              <a:rPr lang="nl-NL" smtClean="0"/>
              <a:t>13-9-2022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1AAE4BB-7992-4A25-AB50-306869FD2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6CDE8E7-DE0F-418C-9EB7-FF7451714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3251-141D-4209-91BB-D8970A39B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27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8B280E5-9F6E-428B-BC6A-1EA86CF73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AA5B1-2B58-4F78-AF56-1E1F8B335B06}" type="datetimeFigureOut">
              <a:rPr lang="nl-NL" smtClean="0"/>
              <a:t>13-9-2022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AB005E6-FFC4-48CA-B98D-DAF60B568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491D29C-0E30-42DC-BB38-7BCA79812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3251-141D-4209-91BB-D8970A39B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421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90D091-FFD5-4CB5-AFC8-6B013A0D5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9D7A36-08B3-4E62-BA6C-3CABE8B1B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B7238E1-D1CF-41C5-A2E1-5046808BF7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C9045CD-86DE-4A94-9E19-A2E938296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AA5B1-2B58-4F78-AF56-1E1F8B335B06}" type="datetimeFigureOut">
              <a:rPr lang="nl-NL" smtClean="0"/>
              <a:t>13-9-2022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48FB895-5750-4CD5-AC3E-7215A9F33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63239D6-2D01-4D5B-A333-8BBE1AC35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3251-141D-4209-91BB-D8970A39B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5139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EAF03C-2790-4F8E-A0E7-9C3BB5FF7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DF53223-94C7-481D-9069-19C0DD85C2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6D2E80B-7385-4B9F-B230-748C74089F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F917C9D-6302-4496-B68C-131593991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AA5B1-2B58-4F78-AF56-1E1F8B335B06}" type="datetimeFigureOut">
              <a:rPr lang="nl-NL" smtClean="0"/>
              <a:t>13-9-2022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48CECB8-FE77-4DFF-82EC-9BB4EAA9F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C2BF07D-93A6-4652-9883-FBBCFE8A1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F3251-141D-4209-91BB-D8970A39B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2290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502E8FB-749C-4186-9D6F-7378C69DF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FA9323A-171E-49F9-A4AA-67A895075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2F93867-7F17-459E-A6F2-D966282EFC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AA5B1-2B58-4F78-AF56-1E1F8B335B06}" type="datetimeFigureOut">
              <a:rPr lang="nl-NL" smtClean="0"/>
              <a:t>13-9-2022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106CCC-4E2B-4C1A-AC58-D268AE57BC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1B9ED22-8ECB-4F83-807F-A86A19254D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F3251-141D-4209-91BB-D8970A39B2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046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17050" y="5832361"/>
            <a:ext cx="4321629" cy="614363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b="1" dirty="0">
                <a:latin typeface="+mn-lt"/>
              </a:rPr>
              <a:t>&lt;&lt;Titel&gt;&gt;</a:t>
            </a:r>
            <a:br>
              <a:rPr lang="nl-NL" sz="1800" dirty="0"/>
            </a:br>
            <a:r>
              <a:rPr lang="nl-NL" sz="1800" dirty="0"/>
              <a:t>&lt;&lt;omschrijving&gt;&gt; </a:t>
            </a:r>
            <a:br>
              <a:rPr lang="nl-NL" sz="1800" dirty="0"/>
            </a:br>
            <a:r>
              <a:rPr lang="nl-NL" sz="1800" dirty="0"/>
              <a:t>&lt;&lt;jaartal&gt;&gt;</a:t>
            </a:r>
            <a:endParaRPr lang="nl-NL" sz="1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982" y="535309"/>
            <a:ext cx="6501403" cy="434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86055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</Words>
  <Application>Microsoft Office PowerPoint</Application>
  <PresentationFormat>Breedbeeld</PresentationFormat>
  <Paragraphs>2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&lt;&lt;Titel&gt;&gt; &lt;&lt;omschrijving&gt;&gt;  &lt;&lt;jaartal&gt;&gt;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Piet Oudolf Maarten van de Laar</dc:title>
  <dc:creator>Winfried Lijdsman</dc:creator>
  <cp:lastModifiedBy>Winfried Lijdsman</cp:lastModifiedBy>
  <cp:revision>2</cp:revision>
  <dcterms:created xsi:type="dcterms:W3CDTF">2020-09-02T06:38:37Z</dcterms:created>
  <dcterms:modified xsi:type="dcterms:W3CDTF">2022-09-13T11:22:38Z</dcterms:modified>
</cp:coreProperties>
</file>