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stin veenstra" userId="c70ce259232b4c4b" providerId="LiveId" clId="{613CB1A4-DD2B-46C2-B738-4A4F7AE61363}"/>
    <pc:docChg chg="addSld delSld">
      <pc:chgData name="justin veenstra" userId="c70ce259232b4c4b" providerId="LiveId" clId="{613CB1A4-DD2B-46C2-B738-4A4F7AE61363}" dt="2022-11-29T14:42:39.491" v="1" actId="47"/>
      <pc:docMkLst>
        <pc:docMk/>
      </pc:docMkLst>
      <pc:sldChg chg="new del">
        <pc:chgData name="justin veenstra" userId="c70ce259232b4c4b" providerId="LiveId" clId="{613CB1A4-DD2B-46C2-B738-4A4F7AE61363}" dt="2022-11-29T14:42:39.491" v="1" actId="47"/>
        <pc:sldMkLst>
          <pc:docMk/>
          <pc:sldMk cId="703260199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568B0-5AFF-370F-D9A8-8BC0CD466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4C7C2E-95BC-D87D-BE08-40BE47422C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326C3B-12FF-34AF-05E8-1B8BBFD52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AE758F-08D5-6BD4-9525-F7A10F455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FB317AA-CFD6-2E35-9B1C-79E57B811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994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54CF08-6096-43DA-BAA1-E69CD6EEC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FA19C2-7F34-87FB-CD05-8F2257FA35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871F3B-6548-0BE0-B6AC-0B908AD71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E44596-67A2-E2F4-C3D6-6D7A9811F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F90154-C6D6-7696-75FC-5C9EC344D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99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4B69733-EAF3-1C4F-54BD-C7EC0BACA3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8C85CBC-BFAC-7B5C-85DA-4D49FE4D9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B3CAD7-ACF5-C4D9-775A-8F9D1FA1A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F5CAC5-F612-1025-10FC-4BC2AA227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C46B2D-A8DB-8861-1C3B-E279719F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05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ECF83-F3AE-DCBC-F917-BA38793A4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C93B74-F9F4-ECCA-93A8-922DC7FDF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61C7F21-00B6-5303-E29E-5A8A2EBC7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F5F97A-BABB-F42E-1D44-3F9DDE288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198CAE-64D4-9FD6-28CD-B47F981D6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354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6529C2-1089-A03E-EB63-A49F1B6E5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9774F1-77A6-56F7-547C-F7228186F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421E44-E35B-2896-E924-678B3FD3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1051756-6568-3C35-4452-66B71E277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4FAA67-ADCB-3B8E-519A-BDD5C2BD8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846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881BF-076E-4E90-AB3B-8CC3AE96E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57AE0B-D079-B931-7C09-EBF7728A9A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C671DF4-5698-E5CC-1B23-2C36384A1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40AC03-CFEF-1978-8518-42C7BDEC3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CF68937-6010-7994-7C3A-9F9ADDDB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4F0A18B-0E92-1A4F-BC80-B1E66ED6E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892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D414-0378-C9CC-39E7-0FBC965FA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8DAFFB-D85A-F70D-AA9A-8E4C64AA0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1408170-AADB-CB62-0CF4-BB1BAAA2AE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0A65962-73BC-3E57-FE8B-CB1ED90153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66B2114-5E00-C051-D927-81479086F6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972DE37-887D-3BA8-62A8-71EEED5B6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468606-DC62-99D9-BBDE-98D63224C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31EC816-FD8F-1D65-CE37-3D7C0AE24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18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0D70E9-B04D-A27B-8C47-76B295819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07BFD31-DA0A-E75F-E4D6-3A6DAF20C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28C8C40-7840-8972-C1E2-03D07FD55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4E10086-3AF0-4A53-998C-AE7DA4E3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458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D3A22EA-9094-49C0-1CEB-146E8B0D1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0B7DEA3-4837-BB33-B77F-A3CCD815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32B5695-8D30-FB0D-6B25-F281B5FB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1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F7A4C-AA80-3EC3-EC70-C979BD535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BAB833-2FDA-D42C-89B9-A0ED6E852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00AD9A-416D-0BE0-AD10-2BD1DEA21D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67F14E2-DD91-8321-267F-16DEF63F7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3C5528D-92C9-6C40-F313-81891EAF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858A1CC-79BE-D36B-11DB-5797F64A7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100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B07AE8-BEBE-C06C-6841-EF39CA7E1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7218A5F-6A55-1D31-1BEF-E438D42103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404C76D-D4DA-4FFD-CCD8-D59564525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29927E-9D28-F3F5-7AFC-B97EBB68F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D3867DD-BC1E-1ECE-A965-85ED76AF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42D7D05-A4D3-E6D3-DDBA-87EAB9F1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77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DF0C3B7-660E-0E76-B860-DB5BC807A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9AB6E3-6955-04C5-5E47-C94895048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2A20BE-2711-54FB-911B-F20CF85B4B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D7D5F-6184-4FDD-8490-1DB065AFDA8A}" type="datetimeFigureOut">
              <a:rPr lang="nl-NL" smtClean="0"/>
              <a:t>29-11-2022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C43722-CA6E-C543-224B-D864D4D35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F802B5-7C42-FEBC-C1E5-1FBD29AE0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E734F-EB1D-455E-AEE7-062F5ECA9CD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55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F78982-A636-A5E6-E816-EBAB4BCE80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24" r="22636" b="183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A325E6-AAB8-FAB7-4D2F-13F6CC521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nl-NL" sz="4800"/>
              <a:t>Schurft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E210A10-8BF1-0EC9-27E2-2B64FBDC39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nl-NL" sz="2000"/>
              <a:t>Gemaakt door Britt, Emma, Lyanne en Justin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73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D6088B-FCB5-B4E3-F0A4-98D670F45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4200"/>
              <a:t>Wat voor zoönose is schurft? 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77C574-5A52-549E-D872-808732E44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dirty="0"/>
              <a:t>Een parasiet is een organisme  dat zich ten koste van een ander organisme waarmee hij samenleeft in stand houdt en vermenigvuldig, zo ontstaat schurft.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DE15181-D1C1-AE44-A90E-83A13D22E6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56" r="8217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79556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FBBD5A-82BF-971B-47A9-7C4CED100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nl-NL" sz="5400"/>
              <a:t>Wat is een parasiet?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D85F21B-C550-B2D1-F5A1-286D41A07C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5" r="7714"/>
          <a:stretch/>
        </p:blipFill>
        <p:spPr>
          <a:xfrm>
            <a:off x="1" y="2981816"/>
            <a:ext cx="2632363" cy="3876183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CDCD6A-720B-BF52-B8F2-58AE2A237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/>
              <a:t>Schurft is een mijt en dat is dus een parasiet.</a:t>
            </a:r>
          </a:p>
          <a:p>
            <a:pPr marL="0" indent="0">
              <a:buNone/>
            </a:pPr>
            <a:endParaRPr lang="nl-NL" sz="2200"/>
          </a:p>
          <a:p>
            <a:pPr marL="0" indent="0">
              <a:buNone/>
            </a:pPr>
            <a:r>
              <a:rPr lang="nl-NL" sz="2200"/>
              <a:t>Een parasiet kan alleen leven op ten koste van anderen.</a:t>
            </a:r>
          </a:p>
        </p:txBody>
      </p:sp>
    </p:spTree>
    <p:extLst>
      <p:ext uri="{BB962C8B-B14F-4D97-AF65-F5344CB8AC3E}">
        <p14:creationId xmlns:p14="http://schemas.microsoft.com/office/powerpoint/2010/main" val="388170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B0EC68-E5B7-4750-87D0-F36B3916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dirty="0" err="1"/>
              <a:t>Bij</a:t>
            </a:r>
            <a:r>
              <a:rPr lang="en-US" sz="4200" dirty="0"/>
              <a:t> </a:t>
            </a:r>
            <a:r>
              <a:rPr lang="en-US" sz="4200" dirty="0" err="1"/>
              <a:t>welke</a:t>
            </a:r>
            <a:r>
              <a:rPr lang="en-US" sz="4200" dirty="0"/>
              <a:t> </a:t>
            </a:r>
            <a:r>
              <a:rPr lang="en-US" sz="4200" dirty="0" err="1"/>
              <a:t>diersoorten</a:t>
            </a:r>
            <a:r>
              <a:rPr lang="en-US" sz="4200" dirty="0"/>
              <a:t> </a:t>
            </a:r>
            <a:r>
              <a:rPr lang="en-US" sz="4200" dirty="0" err="1"/>
              <a:t>komt</a:t>
            </a:r>
            <a:r>
              <a:rPr lang="en-US" sz="4200" dirty="0"/>
              <a:t> schurft </a:t>
            </a:r>
            <a:r>
              <a:rPr lang="en-US" sz="4200" dirty="0" err="1"/>
              <a:t>voor</a:t>
            </a:r>
            <a:r>
              <a:rPr lang="en-US" sz="4200" dirty="0"/>
              <a:t>?  </a:t>
            </a:r>
          </a:p>
        </p:txBody>
      </p:sp>
      <p:sp>
        <p:nvSpPr>
          <p:cNvPr id="29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62BFAF-2B0E-4CCB-457A-6FE832182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200" dirty="0"/>
              <a:t>Schurft </a:t>
            </a:r>
            <a:r>
              <a:rPr lang="en-US" sz="2200" dirty="0" err="1"/>
              <a:t>komt</a:t>
            </a:r>
            <a:r>
              <a:rPr lang="en-US" sz="2200" dirty="0"/>
              <a:t> </a:t>
            </a:r>
            <a:r>
              <a:rPr lang="en-US" sz="2200" dirty="0" err="1"/>
              <a:t>voor</a:t>
            </a:r>
            <a:r>
              <a:rPr lang="en-US" sz="2200" dirty="0"/>
              <a:t> </a:t>
            </a:r>
            <a:r>
              <a:rPr lang="en-US" sz="2200" dirty="0" err="1"/>
              <a:t>bij</a:t>
            </a:r>
            <a:r>
              <a:rPr lang="en-US" sz="2200" dirty="0"/>
              <a:t> </a:t>
            </a:r>
            <a:r>
              <a:rPr lang="en-US" sz="2200" dirty="0" err="1"/>
              <a:t>varkens</a:t>
            </a:r>
            <a:r>
              <a:rPr lang="en-US" sz="2200" dirty="0"/>
              <a:t>, </a:t>
            </a:r>
            <a:r>
              <a:rPr lang="en-US" sz="2200" dirty="0" err="1"/>
              <a:t>schapen</a:t>
            </a:r>
            <a:r>
              <a:rPr lang="en-US" sz="2200" dirty="0"/>
              <a:t>, </a:t>
            </a:r>
            <a:r>
              <a:rPr lang="en-US" sz="2200" dirty="0" err="1"/>
              <a:t>koeien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bij</a:t>
            </a:r>
            <a:r>
              <a:rPr lang="en-US" sz="2200" dirty="0"/>
              <a:t> mensen.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F3936E0-E6F6-E5B1-5145-EFDFFFAB4B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42" r="14843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7190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1E3317E-044B-F155-FFF8-1BF8E6C48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1245247"/>
            <a:ext cx="3571810" cy="240792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Hoe vindt de besmetting plaats?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56C8BA-0824-0762-477F-85B1972AD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882" y="4880082"/>
            <a:ext cx="3571810" cy="131040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door contact met het dier/mensen die schurft heeft.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9468863-C4C3-2E94-70AA-3FC183F4F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1642" y="3429000"/>
            <a:ext cx="4778795" cy="293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403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3BE046-A0A4-B3A0-DEF9-0C9D29716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nl-NL" sz="3000"/>
              <a:t>Welke verschijnselen geeft schurft bij dieren/mensen?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20BFAD-3EFD-1CBB-FAA2-DA79F58DC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2200" b="0" i="0">
                <a:effectLst/>
                <a:latin typeface="arial" panose="020B0604020202020204" pitchFamily="34" charset="0"/>
              </a:rPr>
              <a:t>Er ontstaan </a:t>
            </a:r>
            <a:r>
              <a:rPr lang="nl-NL" sz="2200" b="1" i="0">
                <a:effectLst/>
                <a:latin typeface="arial" panose="020B0604020202020204" pitchFamily="34" charset="0"/>
              </a:rPr>
              <a:t>rode plekken, bultjes en korsten op de huid</a:t>
            </a:r>
            <a:r>
              <a:rPr lang="nl-NL" sz="2200" b="0" i="0">
                <a:effectLst/>
                <a:latin typeface="arial" panose="020B0604020202020204" pitchFamily="34" charset="0"/>
              </a:rPr>
              <a:t>. Deze klachten zitten vaak vooral aan de oren, snoet, elle bogen en hakken maar kunnen over het hele lichaam verspreiden. </a:t>
            </a:r>
            <a:endParaRPr lang="nl-NL" sz="220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0C7291-8441-7197-A366-BC55E994B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3311922"/>
            <a:ext cx="5143360" cy="290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72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8E53B5-0C34-4AE9-F983-B22A0AF08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nl-NL" sz="3800"/>
              <a:t>Wat kan je vertellen over je zoönose? 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B3C6B0-3616-77D8-0DB3-37BE6DFD5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2200"/>
              <a:t>Er ontstaat schurft bij studenten dat is behoorlijk vervelend.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90C7ABA-35CE-BA27-A6A1-155F5A98D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487329"/>
            <a:ext cx="6903720" cy="388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87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C409C915-D833-91C2-6B4D-19DFBBE772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434" b="666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73F3E6-D722-3D49-C73D-4DB858C37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Einde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6057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169</Words>
  <Application>Microsoft Office PowerPoint</Application>
  <PresentationFormat>Breedbeeld</PresentationFormat>
  <Paragraphs>17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Arial</vt:lpstr>
      <vt:lpstr>Calibri</vt:lpstr>
      <vt:lpstr>Calibri Light</vt:lpstr>
      <vt:lpstr>Kantoorthema</vt:lpstr>
      <vt:lpstr>Schurft</vt:lpstr>
      <vt:lpstr>Wat voor zoönose is schurft? </vt:lpstr>
      <vt:lpstr>Wat is een parasiet?</vt:lpstr>
      <vt:lpstr>Bij welke diersoorten komt schurft voor?  </vt:lpstr>
      <vt:lpstr>Hoe vindt de besmetting plaats? </vt:lpstr>
      <vt:lpstr>Welke verschijnselen geeft schurft bij dieren/mensen?</vt:lpstr>
      <vt:lpstr>Wat kan je vertellen over je zoönose? </vt:lpstr>
      <vt:lpstr>Einde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Schurft</dc:title>
  <dc:creator>justin veenstra</dc:creator>
  <cp:lastModifiedBy>justin veenstra</cp:lastModifiedBy>
  <cp:revision>1</cp:revision>
  <dcterms:created xsi:type="dcterms:W3CDTF">2022-11-29T13:37:44Z</dcterms:created>
  <dcterms:modified xsi:type="dcterms:W3CDTF">2022-11-29T14:42:48Z</dcterms:modified>
</cp:coreProperties>
</file>