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6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D33F696-95B0-4D40-9C7D-1CC2C778CB76}" v="1" dt="2023-08-18T09:13:31.84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ianne van Hofwegen" userId="e2730482-3bd0-44c7-8d5c-28715d46fa9a" providerId="ADAL" clId="{0C5CCA5D-9A5E-4DFD-9DC8-CEEE1B14CF23}"/>
    <pc:docChg chg="undo custSel addSld modSld sldOrd modMainMaster">
      <pc:chgData name="Elianne van Hofwegen" userId="e2730482-3bd0-44c7-8d5c-28715d46fa9a" providerId="ADAL" clId="{0C5CCA5D-9A5E-4DFD-9DC8-CEEE1B14CF23}" dt="2022-11-15T09:27:18.251" v="1798" actId="114"/>
      <pc:docMkLst>
        <pc:docMk/>
      </pc:docMkLst>
      <pc:sldChg chg="modSp mod setBg">
        <pc:chgData name="Elianne van Hofwegen" userId="e2730482-3bd0-44c7-8d5c-28715d46fa9a" providerId="ADAL" clId="{0C5CCA5D-9A5E-4DFD-9DC8-CEEE1B14CF23}" dt="2022-11-15T09:27:18.251" v="1798" actId="114"/>
        <pc:sldMkLst>
          <pc:docMk/>
          <pc:sldMk cId="1055149460" sldId="256"/>
        </pc:sldMkLst>
        <pc:spChg chg="mod">
          <ac:chgData name="Elianne van Hofwegen" userId="e2730482-3bd0-44c7-8d5c-28715d46fa9a" providerId="ADAL" clId="{0C5CCA5D-9A5E-4DFD-9DC8-CEEE1B14CF23}" dt="2022-11-08T08:22:16.615" v="1136" actId="27636"/>
          <ac:spMkLst>
            <pc:docMk/>
            <pc:sldMk cId="1055149460" sldId="256"/>
            <ac:spMk id="2" creationId="{B687F9E1-8591-1C0D-1CE9-E50DFDB34BD7}"/>
          </ac:spMkLst>
        </pc:spChg>
        <pc:spChg chg="mod">
          <ac:chgData name="Elianne van Hofwegen" userId="e2730482-3bd0-44c7-8d5c-28715d46fa9a" providerId="ADAL" clId="{0C5CCA5D-9A5E-4DFD-9DC8-CEEE1B14CF23}" dt="2022-11-15T09:27:18.251" v="1798" actId="114"/>
          <ac:spMkLst>
            <pc:docMk/>
            <pc:sldMk cId="1055149460" sldId="256"/>
            <ac:spMk id="3" creationId="{B0E9599D-79B0-5238-8A2F-6B5D9BADB569}"/>
          </ac:spMkLst>
        </pc:spChg>
        <pc:picChg chg="mod">
          <ac:chgData name="Elianne van Hofwegen" userId="e2730482-3bd0-44c7-8d5c-28715d46fa9a" providerId="ADAL" clId="{0C5CCA5D-9A5E-4DFD-9DC8-CEEE1B14CF23}" dt="2022-11-08T08:22:00.924" v="1127" actId="1076"/>
          <ac:picMkLst>
            <pc:docMk/>
            <pc:sldMk cId="1055149460" sldId="256"/>
            <ac:picMk id="4" creationId="{F00D52D3-D0B7-AA75-7049-976F29A39AD8}"/>
          </ac:picMkLst>
        </pc:picChg>
      </pc:sldChg>
      <pc:sldChg chg="modSp new mod ord setBg">
        <pc:chgData name="Elianne van Hofwegen" userId="e2730482-3bd0-44c7-8d5c-28715d46fa9a" providerId="ADAL" clId="{0C5CCA5D-9A5E-4DFD-9DC8-CEEE1B14CF23}" dt="2022-11-08T08:26:55.191" v="1566"/>
        <pc:sldMkLst>
          <pc:docMk/>
          <pc:sldMk cId="4274054468" sldId="257"/>
        </pc:sldMkLst>
        <pc:spChg chg="mod">
          <ac:chgData name="Elianne van Hofwegen" userId="e2730482-3bd0-44c7-8d5c-28715d46fa9a" providerId="ADAL" clId="{0C5CCA5D-9A5E-4DFD-9DC8-CEEE1B14CF23}" dt="2022-11-08T08:15:21.482" v="588" actId="113"/>
          <ac:spMkLst>
            <pc:docMk/>
            <pc:sldMk cId="4274054468" sldId="257"/>
            <ac:spMk id="2" creationId="{39E7105D-5602-929A-9EF7-FD38118D6C1F}"/>
          </ac:spMkLst>
        </pc:spChg>
        <pc:spChg chg="mod">
          <ac:chgData name="Elianne van Hofwegen" userId="e2730482-3bd0-44c7-8d5c-28715d46fa9a" providerId="ADAL" clId="{0C5CCA5D-9A5E-4DFD-9DC8-CEEE1B14CF23}" dt="2022-11-08T08:15:31.623" v="593" actId="20577"/>
          <ac:spMkLst>
            <pc:docMk/>
            <pc:sldMk cId="4274054468" sldId="257"/>
            <ac:spMk id="3" creationId="{983D7056-41FE-F16A-C888-C5E0BA7D2EDA}"/>
          </ac:spMkLst>
        </pc:spChg>
      </pc:sldChg>
      <pc:sldChg chg="modSp new mod setBg">
        <pc:chgData name="Elianne van Hofwegen" userId="e2730482-3bd0-44c7-8d5c-28715d46fa9a" providerId="ADAL" clId="{0C5CCA5D-9A5E-4DFD-9DC8-CEEE1B14CF23}" dt="2022-11-11T09:48:16.942" v="1739" actId="20577"/>
        <pc:sldMkLst>
          <pc:docMk/>
          <pc:sldMk cId="2915402562" sldId="258"/>
        </pc:sldMkLst>
        <pc:spChg chg="mod">
          <ac:chgData name="Elianne van Hofwegen" userId="e2730482-3bd0-44c7-8d5c-28715d46fa9a" providerId="ADAL" clId="{0C5CCA5D-9A5E-4DFD-9DC8-CEEE1B14CF23}" dt="2022-11-08T08:14:53.972" v="584" actId="255"/>
          <ac:spMkLst>
            <pc:docMk/>
            <pc:sldMk cId="2915402562" sldId="258"/>
            <ac:spMk id="2" creationId="{743AB72B-7488-1F59-90A2-60C40B6E3F22}"/>
          </ac:spMkLst>
        </pc:spChg>
        <pc:spChg chg="mod">
          <ac:chgData name="Elianne van Hofwegen" userId="e2730482-3bd0-44c7-8d5c-28715d46fa9a" providerId="ADAL" clId="{0C5CCA5D-9A5E-4DFD-9DC8-CEEE1B14CF23}" dt="2022-11-11T09:48:16.942" v="1739" actId="20577"/>
          <ac:spMkLst>
            <pc:docMk/>
            <pc:sldMk cId="2915402562" sldId="258"/>
            <ac:spMk id="3" creationId="{4EF18B48-C471-AE2B-A882-71C961B82278}"/>
          </ac:spMkLst>
        </pc:spChg>
      </pc:sldChg>
      <pc:sldChg chg="addSp delSp modSp new mod setBg">
        <pc:chgData name="Elianne van Hofwegen" userId="e2730482-3bd0-44c7-8d5c-28715d46fa9a" providerId="ADAL" clId="{0C5CCA5D-9A5E-4DFD-9DC8-CEEE1B14CF23}" dt="2022-11-08T08:27:47.202" v="1569" actId="26606"/>
        <pc:sldMkLst>
          <pc:docMk/>
          <pc:sldMk cId="3826629664" sldId="259"/>
        </pc:sldMkLst>
        <pc:spChg chg="mod">
          <ac:chgData name="Elianne van Hofwegen" userId="e2730482-3bd0-44c7-8d5c-28715d46fa9a" providerId="ADAL" clId="{0C5CCA5D-9A5E-4DFD-9DC8-CEEE1B14CF23}" dt="2022-11-08T08:27:47.202" v="1569" actId="26606"/>
          <ac:spMkLst>
            <pc:docMk/>
            <pc:sldMk cId="3826629664" sldId="259"/>
            <ac:spMk id="2" creationId="{E25B2DF7-7748-3FC0-44E6-722D5E637856}"/>
          </ac:spMkLst>
        </pc:spChg>
        <pc:spChg chg="mod ord">
          <ac:chgData name="Elianne van Hofwegen" userId="e2730482-3bd0-44c7-8d5c-28715d46fa9a" providerId="ADAL" clId="{0C5CCA5D-9A5E-4DFD-9DC8-CEEE1B14CF23}" dt="2022-11-08T08:27:47.202" v="1569" actId="26606"/>
          <ac:spMkLst>
            <pc:docMk/>
            <pc:sldMk cId="3826629664" sldId="259"/>
            <ac:spMk id="3" creationId="{3431428F-0C3C-35FE-182E-01029446AFCE}"/>
          </ac:spMkLst>
        </pc:spChg>
        <pc:spChg chg="add del">
          <ac:chgData name="Elianne van Hofwegen" userId="e2730482-3bd0-44c7-8d5c-28715d46fa9a" providerId="ADAL" clId="{0C5CCA5D-9A5E-4DFD-9DC8-CEEE1B14CF23}" dt="2022-11-08T08:24:23.573" v="1408" actId="26606"/>
          <ac:spMkLst>
            <pc:docMk/>
            <pc:sldMk cId="3826629664" sldId="259"/>
            <ac:spMk id="1031" creationId="{04812C46-200A-4DEB-A05E-3ED6C68C2387}"/>
          </ac:spMkLst>
        </pc:spChg>
        <pc:spChg chg="add del">
          <ac:chgData name="Elianne van Hofwegen" userId="e2730482-3bd0-44c7-8d5c-28715d46fa9a" providerId="ADAL" clId="{0C5CCA5D-9A5E-4DFD-9DC8-CEEE1B14CF23}" dt="2022-11-08T08:24:23.573" v="1408" actId="26606"/>
          <ac:spMkLst>
            <pc:docMk/>
            <pc:sldMk cId="3826629664" sldId="259"/>
            <ac:spMk id="1033" creationId="{D1EA859B-E555-4109-94F3-6700E046E008}"/>
          </ac:spMkLst>
        </pc:spChg>
        <pc:spChg chg="add del">
          <ac:chgData name="Elianne van Hofwegen" userId="e2730482-3bd0-44c7-8d5c-28715d46fa9a" providerId="ADAL" clId="{0C5CCA5D-9A5E-4DFD-9DC8-CEEE1B14CF23}" dt="2022-11-08T08:24:37.354" v="1410" actId="26606"/>
          <ac:spMkLst>
            <pc:docMk/>
            <pc:sldMk cId="3826629664" sldId="259"/>
            <ac:spMk id="1035" creationId="{3F0BE7ED-7814-4273-B18A-F26CC0380380}"/>
          </ac:spMkLst>
        </pc:spChg>
        <pc:spChg chg="add del">
          <ac:chgData name="Elianne van Hofwegen" userId="e2730482-3bd0-44c7-8d5c-28715d46fa9a" providerId="ADAL" clId="{0C5CCA5D-9A5E-4DFD-9DC8-CEEE1B14CF23}" dt="2022-11-08T08:24:37.354" v="1410" actId="26606"/>
          <ac:spMkLst>
            <pc:docMk/>
            <pc:sldMk cId="3826629664" sldId="259"/>
            <ac:spMk id="1036" creationId="{3AFE8227-C443-417B-BA91-520EB1EF4559}"/>
          </ac:spMkLst>
        </pc:spChg>
        <pc:spChg chg="add del">
          <ac:chgData name="Elianne van Hofwegen" userId="e2730482-3bd0-44c7-8d5c-28715d46fa9a" providerId="ADAL" clId="{0C5CCA5D-9A5E-4DFD-9DC8-CEEE1B14CF23}" dt="2022-11-08T08:24:37.354" v="1410" actId="26606"/>
          <ac:spMkLst>
            <pc:docMk/>
            <pc:sldMk cId="3826629664" sldId="259"/>
            <ac:spMk id="1037" creationId="{907741FC-B544-4A6E-B831-6789D042333D}"/>
          </ac:spMkLst>
        </pc:spChg>
        <pc:spChg chg="add del">
          <ac:chgData name="Elianne van Hofwegen" userId="e2730482-3bd0-44c7-8d5c-28715d46fa9a" providerId="ADAL" clId="{0C5CCA5D-9A5E-4DFD-9DC8-CEEE1B14CF23}" dt="2022-11-08T08:26:30.286" v="1563" actId="26606"/>
          <ac:spMkLst>
            <pc:docMk/>
            <pc:sldMk cId="3826629664" sldId="259"/>
            <ac:spMk id="1039" creationId="{04812C46-200A-4DEB-A05E-3ED6C68C2387}"/>
          </ac:spMkLst>
        </pc:spChg>
        <pc:spChg chg="add del">
          <ac:chgData name="Elianne van Hofwegen" userId="e2730482-3bd0-44c7-8d5c-28715d46fa9a" providerId="ADAL" clId="{0C5CCA5D-9A5E-4DFD-9DC8-CEEE1B14CF23}" dt="2022-11-08T08:26:30.286" v="1563" actId="26606"/>
          <ac:spMkLst>
            <pc:docMk/>
            <pc:sldMk cId="3826629664" sldId="259"/>
            <ac:spMk id="1040" creationId="{16BF4F81-CE79-4A24-860D-9959FF7162FB}"/>
          </ac:spMkLst>
        </pc:spChg>
        <pc:spChg chg="add del">
          <ac:chgData name="Elianne van Hofwegen" userId="e2730482-3bd0-44c7-8d5c-28715d46fa9a" providerId="ADAL" clId="{0C5CCA5D-9A5E-4DFD-9DC8-CEEE1B14CF23}" dt="2022-11-08T08:27:47.202" v="1569" actId="26606"/>
          <ac:spMkLst>
            <pc:docMk/>
            <pc:sldMk cId="3826629664" sldId="259"/>
            <ac:spMk id="1045" creationId="{784A4C73-4D6A-4AC6-A7C8-BE10112F860F}"/>
          </ac:spMkLst>
        </pc:spChg>
        <pc:spChg chg="add del">
          <ac:chgData name="Elianne van Hofwegen" userId="e2730482-3bd0-44c7-8d5c-28715d46fa9a" providerId="ADAL" clId="{0C5CCA5D-9A5E-4DFD-9DC8-CEEE1B14CF23}" dt="2022-11-08T08:27:47.202" v="1569" actId="26606"/>
          <ac:spMkLst>
            <pc:docMk/>
            <pc:sldMk cId="3826629664" sldId="259"/>
            <ac:spMk id="1047" creationId="{9C9E83AF-030E-4F9E-A53E-41FDC8659D0D}"/>
          </ac:spMkLst>
        </pc:spChg>
        <pc:spChg chg="add">
          <ac:chgData name="Elianne van Hofwegen" userId="e2730482-3bd0-44c7-8d5c-28715d46fa9a" providerId="ADAL" clId="{0C5CCA5D-9A5E-4DFD-9DC8-CEEE1B14CF23}" dt="2022-11-08T08:27:47.202" v="1569" actId="26606"/>
          <ac:spMkLst>
            <pc:docMk/>
            <pc:sldMk cId="3826629664" sldId="259"/>
            <ac:spMk id="1052" creationId="{EFD5A99E-7A66-46DA-9E51-5E3B056C5ED1}"/>
          </ac:spMkLst>
        </pc:spChg>
        <pc:spChg chg="add">
          <ac:chgData name="Elianne van Hofwegen" userId="e2730482-3bd0-44c7-8d5c-28715d46fa9a" providerId="ADAL" clId="{0C5CCA5D-9A5E-4DFD-9DC8-CEEE1B14CF23}" dt="2022-11-08T08:27:47.202" v="1569" actId="26606"/>
          <ac:spMkLst>
            <pc:docMk/>
            <pc:sldMk cId="3826629664" sldId="259"/>
            <ac:spMk id="1054" creationId="{DDD926EC-6F88-4D89-9AED-1C4C1AC00E22}"/>
          </ac:spMkLst>
        </pc:spChg>
        <pc:spChg chg="add">
          <ac:chgData name="Elianne van Hofwegen" userId="e2730482-3bd0-44c7-8d5c-28715d46fa9a" providerId="ADAL" clId="{0C5CCA5D-9A5E-4DFD-9DC8-CEEE1B14CF23}" dt="2022-11-08T08:27:47.202" v="1569" actId="26606"/>
          <ac:spMkLst>
            <pc:docMk/>
            <pc:sldMk cId="3826629664" sldId="259"/>
            <ac:spMk id="1070" creationId="{A210685A-6235-45A7-850D-A6F555466EF7}"/>
          </ac:spMkLst>
        </pc:spChg>
        <pc:grpChg chg="add">
          <ac:chgData name="Elianne van Hofwegen" userId="e2730482-3bd0-44c7-8d5c-28715d46fa9a" providerId="ADAL" clId="{0C5CCA5D-9A5E-4DFD-9DC8-CEEE1B14CF23}" dt="2022-11-08T08:27:47.202" v="1569" actId="26606"/>
          <ac:grpSpMkLst>
            <pc:docMk/>
            <pc:sldMk cId="3826629664" sldId="259"/>
            <ac:grpSpMk id="1056" creationId="{8FDF61AF-317E-4494-A280-0855DDC7ECAC}"/>
          </ac:grpSpMkLst>
        </pc:grpChg>
        <pc:grpChg chg="add">
          <ac:chgData name="Elianne van Hofwegen" userId="e2730482-3bd0-44c7-8d5c-28715d46fa9a" providerId="ADAL" clId="{0C5CCA5D-9A5E-4DFD-9DC8-CEEE1B14CF23}" dt="2022-11-08T08:27:47.202" v="1569" actId="26606"/>
          <ac:grpSpMkLst>
            <pc:docMk/>
            <pc:sldMk cId="3826629664" sldId="259"/>
            <ac:grpSpMk id="1072" creationId="{FB75189D-7A49-4C8D-A667-F87B418B5751}"/>
          </ac:grpSpMkLst>
        </pc:grpChg>
        <pc:picChg chg="add mod ord">
          <ac:chgData name="Elianne van Hofwegen" userId="e2730482-3bd0-44c7-8d5c-28715d46fa9a" providerId="ADAL" clId="{0C5CCA5D-9A5E-4DFD-9DC8-CEEE1B14CF23}" dt="2022-11-08T08:27:47.202" v="1569" actId="26606"/>
          <ac:picMkLst>
            <pc:docMk/>
            <pc:sldMk cId="3826629664" sldId="259"/>
            <ac:picMk id="1026" creationId="{A6FFA636-667A-58E0-D9F6-16B44A5DCAF5}"/>
          </ac:picMkLst>
        </pc:picChg>
      </pc:sldChg>
      <pc:sldChg chg="modSp new mod">
        <pc:chgData name="Elianne van Hofwegen" userId="e2730482-3bd0-44c7-8d5c-28715d46fa9a" providerId="ADAL" clId="{0C5CCA5D-9A5E-4DFD-9DC8-CEEE1B14CF23}" dt="2022-11-08T08:26:12.488" v="1562" actId="255"/>
        <pc:sldMkLst>
          <pc:docMk/>
          <pc:sldMk cId="4220541693" sldId="260"/>
        </pc:sldMkLst>
        <pc:spChg chg="mod">
          <ac:chgData name="Elianne van Hofwegen" userId="e2730482-3bd0-44c7-8d5c-28715d46fa9a" providerId="ADAL" clId="{0C5CCA5D-9A5E-4DFD-9DC8-CEEE1B14CF23}" dt="2022-11-08T08:26:12.488" v="1562" actId="255"/>
          <ac:spMkLst>
            <pc:docMk/>
            <pc:sldMk cId="4220541693" sldId="260"/>
            <ac:spMk id="2" creationId="{C2F04C8E-4F4A-D193-1B43-B29F641711DB}"/>
          </ac:spMkLst>
        </pc:spChg>
        <pc:spChg chg="mod">
          <ac:chgData name="Elianne van Hofwegen" userId="e2730482-3bd0-44c7-8d5c-28715d46fa9a" providerId="ADAL" clId="{0C5CCA5D-9A5E-4DFD-9DC8-CEEE1B14CF23}" dt="2022-11-08T08:26:02.787" v="1559" actId="255"/>
          <ac:spMkLst>
            <pc:docMk/>
            <pc:sldMk cId="4220541693" sldId="260"/>
            <ac:spMk id="3" creationId="{D57DCD56-B744-A758-BFDF-181A2E7C40D1}"/>
          </ac:spMkLst>
        </pc:spChg>
      </pc:sldChg>
      <pc:sldChg chg="addSp modSp new mod">
        <pc:chgData name="Elianne van Hofwegen" userId="e2730482-3bd0-44c7-8d5c-28715d46fa9a" providerId="ADAL" clId="{0C5CCA5D-9A5E-4DFD-9DC8-CEEE1B14CF23}" dt="2022-11-08T08:28:55.724" v="1584" actId="1076"/>
        <pc:sldMkLst>
          <pc:docMk/>
          <pc:sldMk cId="3735242752" sldId="261"/>
        </pc:sldMkLst>
        <pc:spChg chg="mod">
          <ac:chgData name="Elianne van Hofwegen" userId="e2730482-3bd0-44c7-8d5c-28715d46fa9a" providerId="ADAL" clId="{0C5CCA5D-9A5E-4DFD-9DC8-CEEE1B14CF23}" dt="2022-11-08T08:28:05.653" v="1572" actId="255"/>
          <ac:spMkLst>
            <pc:docMk/>
            <pc:sldMk cId="3735242752" sldId="261"/>
            <ac:spMk id="2" creationId="{DACEF812-7BAC-B77F-19C2-6B8EF9BD6C18}"/>
          </ac:spMkLst>
        </pc:spChg>
        <pc:spChg chg="mod">
          <ac:chgData name="Elianne van Hofwegen" userId="e2730482-3bd0-44c7-8d5c-28715d46fa9a" providerId="ADAL" clId="{0C5CCA5D-9A5E-4DFD-9DC8-CEEE1B14CF23}" dt="2022-11-08T08:28:50.559" v="1583" actId="14100"/>
          <ac:spMkLst>
            <pc:docMk/>
            <pc:sldMk cId="3735242752" sldId="261"/>
            <ac:spMk id="3" creationId="{4F5BEFC1-DE17-9AEE-5B45-D3F8587BDABA}"/>
          </ac:spMkLst>
        </pc:spChg>
        <pc:picChg chg="add mod">
          <ac:chgData name="Elianne van Hofwegen" userId="e2730482-3bd0-44c7-8d5c-28715d46fa9a" providerId="ADAL" clId="{0C5CCA5D-9A5E-4DFD-9DC8-CEEE1B14CF23}" dt="2022-11-08T08:28:55.724" v="1584" actId="1076"/>
          <ac:picMkLst>
            <pc:docMk/>
            <pc:sldMk cId="3735242752" sldId="261"/>
            <ac:picMk id="2050" creationId="{2ADC9C57-B960-28AB-2813-00D32DD70AC1}"/>
          </ac:picMkLst>
        </pc:picChg>
      </pc:sldChg>
      <pc:sldChg chg="addSp delSp modSp new mod">
        <pc:chgData name="Elianne van Hofwegen" userId="e2730482-3bd0-44c7-8d5c-28715d46fa9a" providerId="ADAL" clId="{0C5CCA5D-9A5E-4DFD-9DC8-CEEE1B14CF23}" dt="2022-11-08T08:30:24.726" v="1617" actId="1076"/>
        <pc:sldMkLst>
          <pc:docMk/>
          <pc:sldMk cId="2567385547" sldId="262"/>
        </pc:sldMkLst>
        <pc:spChg chg="mod">
          <ac:chgData name="Elianne van Hofwegen" userId="e2730482-3bd0-44c7-8d5c-28715d46fa9a" providerId="ADAL" clId="{0C5CCA5D-9A5E-4DFD-9DC8-CEEE1B14CF23}" dt="2022-11-08T08:29:02.811" v="1587" actId="255"/>
          <ac:spMkLst>
            <pc:docMk/>
            <pc:sldMk cId="2567385547" sldId="262"/>
            <ac:spMk id="2" creationId="{6D43A084-15B5-48B7-25D0-E0DA68197AEE}"/>
          </ac:spMkLst>
        </pc:spChg>
        <pc:spChg chg="del mod">
          <ac:chgData name="Elianne van Hofwegen" userId="e2730482-3bd0-44c7-8d5c-28715d46fa9a" providerId="ADAL" clId="{0C5CCA5D-9A5E-4DFD-9DC8-CEEE1B14CF23}" dt="2022-11-08T08:30:04.277" v="1614" actId="478"/>
          <ac:spMkLst>
            <pc:docMk/>
            <pc:sldMk cId="2567385547" sldId="262"/>
            <ac:spMk id="3" creationId="{AF5004EC-EC93-A72C-B43F-CAF08FF5BC07}"/>
          </ac:spMkLst>
        </pc:spChg>
        <pc:spChg chg="add del mod">
          <ac:chgData name="Elianne van Hofwegen" userId="e2730482-3bd0-44c7-8d5c-28715d46fa9a" providerId="ADAL" clId="{0C5CCA5D-9A5E-4DFD-9DC8-CEEE1B14CF23}" dt="2022-11-08T08:30:21.927" v="1616"/>
          <ac:spMkLst>
            <pc:docMk/>
            <pc:sldMk cId="2567385547" sldId="262"/>
            <ac:spMk id="4" creationId="{A3750368-C090-5C7E-A1A9-EFD1509F0A8F}"/>
          </ac:spMkLst>
        </pc:spChg>
        <pc:picChg chg="add del mod">
          <ac:chgData name="Elianne van Hofwegen" userId="e2730482-3bd0-44c7-8d5c-28715d46fa9a" providerId="ADAL" clId="{0C5CCA5D-9A5E-4DFD-9DC8-CEEE1B14CF23}" dt="2022-11-08T08:30:04.277" v="1614" actId="478"/>
          <ac:picMkLst>
            <pc:docMk/>
            <pc:sldMk cId="2567385547" sldId="262"/>
            <ac:picMk id="3074" creationId="{E5712594-BAE4-31E0-7489-3817536795A2}"/>
          </ac:picMkLst>
        </pc:picChg>
        <pc:picChg chg="add mod">
          <ac:chgData name="Elianne van Hofwegen" userId="e2730482-3bd0-44c7-8d5c-28715d46fa9a" providerId="ADAL" clId="{0C5CCA5D-9A5E-4DFD-9DC8-CEEE1B14CF23}" dt="2022-11-08T08:30:24.726" v="1617" actId="1076"/>
          <ac:picMkLst>
            <pc:docMk/>
            <pc:sldMk cId="2567385547" sldId="262"/>
            <ac:picMk id="3076" creationId="{247D5E62-D7C5-E5DA-7C93-F86C0A3D5A6F}"/>
          </ac:picMkLst>
        </pc:picChg>
      </pc:sldChg>
      <pc:sldChg chg="addSp delSp modSp new mod setBg">
        <pc:chgData name="Elianne van Hofwegen" userId="e2730482-3bd0-44c7-8d5c-28715d46fa9a" providerId="ADAL" clId="{0C5CCA5D-9A5E-4DFD-9DC8-CEEE1B14CF23}" dt="2022-11-08T08:31:51.434" v="1649" actId="207"/>
        <pc:sldMkLst>
          <pc:docMk/>
          <pc:sldMk cId="1442877779" sldId="263"/>
        </pc:sldMkLst>
        <pc:spChg chg="mod">
          <ac:chgData name="Elianne van Hofwegen" userId="e2730482-3bd0-44c7-8d5c-28715d46fa9a" providerId="ADAL" clId="{0C5CCA5D-9A5E-4DFD-9DC8-CEEE1B14CF23}" dt="2022-11-08T08:31:33.915" v="1647" actId="26606"/>
          <ac:spMkLst>
            <pc:docMk/>
            <pc:sldMk cId="1442877779" sldId="263"/>
            <ac:spMk id="2" creationId="{55063C09-7A76-2546-1428-23F4F8A98445}"/>
          </ac:spMkLst>
        </pc:spChg>
        <pc:spChg chg="mod">
          <ac:chgData name="Elianne van Hofwegen" userId="e2730482-3bd0-44c7-8d5c-28715d46fa9a" providerId="ADAL" clId="{0C5CCA5D-9A5E-4DFD-9DC8-CEEE1B14CF23}" dt="2022-11-08T08:31:51.434" v="1649" actId="207"/>
          <ac:spMkLst>
            <pc:docMk/>
            <pc:sldMk cId="1442877779" sldId="263"/>
            <ac:spMk id="3" creationId="{971A83AA-D6C4-A168-508D-3A451F3BB67B}"/>
          </ac:spMkLst>
        </pc:spChg>
        <pc:spChg chg="add del">
          <ac:chgData name="Elianne van Hofwegen" userId="e2730482-3bd0-44c7-8d5c-28715d46fa9a" providerId="ADAL" clId="{0C5CCA5D-9A5E-4DFD-9DC8-CEEE1B14CF23}" dt="2022-11-08T08:31:20.746" v="1640" actId="26606"/>
          <ac:spMkLst>
            <pc:docMk/>
            <pc:sldMk cId="1442877779" sldId="263"/>
            <ac:spMk id="4103" creationId="{04812C46-200A-4DEB-A05E-3ED6C68C2387}"/>
          </ac:spMkLst>
        </pc:spChg>
        <pc:spChg chg="add del">
          <ac:chgData name="Elianne van Hofwegen" userId="e2730482-3bd0-44c7-8d5c-28715d46fa9a" providerId="ADAL" clId="{0C5CCA5D-9A5E-4DFD-9DC8-CEEE1B14CF23}" dt="2022-11-08T08:31:20.746" v="1640" actId="26606"/>
          <ac:spMkLst>
            <pc:docMk/>
            <pc:sldMk cId="1442877779" sldId="263"/>
            <ac:spMk id="4105" creationId="{D1EA859B-E555-4109-94F3-6700E046E008}"/>
          </ac:spMkLst>
        </pc:spChg>
        <pc:spChg chg="add del">
          <ac:chgData name="Elianne van Hofwegen" userId="e2730482-3bd0-44c7-8d5c-28715d46fa9a" providerId="ADAL" clId="{0C5CCA5D-9A5E-4DFD-9DC8-CEEE1B14CF23}" dt="2022-11-08T08:31:25.299" v="1642" actId="26606"/>
          <ac:spMkLst>
            <pc:docMk/>
            <pc:sldMk cId="1442877779" sldId="263"/>
            <ac:spMk id="4107" creationId="{D009D6D5-DAC2-4A8B-A17A-E206B9012D09}"/>
          </ac:spMkLst>
        </pc:spChg>
        <pc:spChg chg="add del">
          <ac:chgData name="Elianne van Hofwegen" userId="e2730482-3bd0-44c7-8d5c-28715d46fa9a" providerId="ADAL" clId="{0C5CCA5D-9A5E-4DFD-9DC8-CEEE1B14CF23}" dt="2022-11-08T08:31:32.980" v="1644" actId="26606"/>
          <ac:spMkLst>
            <pc:docMk/>
            <pc:sldMk cId="1442877779" sldId="263"/>
            <ac:spMk id="4109" creationId="{F249C1C3-EBDE-4C27-BD12-A6AE40A4DBC7}"/>
          </ac:spMkLst>
        </pc:spChg>
        <pc:spChg chg="add del">
          <ac:chgData name="Elianne van Hofwegen" userId="e2730482-3bd0-44c7-8d5c-28715d46fa9a" providerId="ADAL" clId="{0C5CCA5D-9A5E-4DFD-9DC8-CEEE1B14CF23}" dt="2022-11-08T08:31:32.980" v="1644" actId="26606"/>
          <ac:spMkLst>
            <pc:docMk/>
            <pc:sldMk cId="1442877779" sldId="263"/>
            <ac:spMk id="4110" creationId="{59264BFD-360D-430E-B593-7BC0D00FBDEE}"/>
          </ac:spMkLst>
        </pc:spChg>
        <pc:spChg chg="add del">
          <ac:chgData name="Elianne van Hofwegen" userId="e2730482-3bd0-44c7-8d5c-28715d46fa9a" providerId="ADAL" clId="{0C5CCA5D-9A5E-4DFD-9DC8-CEEE1B14CF23}" dt="2022-11-08T08:31:33.910" v="1646" actId="26606"/>
          <ac:spMkLst>
            <pc:docMk/>
            <pc:sldMk cId="1442877779" sldId="263"/>
            <ac:spMk id="4114" creationId="{C232B152-3720-4D3B-97ED-45CE5483F16F}"/>
          </ac:spMkLst>
        </pc:spChg>
        <pc:spChg chg="add del">
          <ac:chgData name="Elianne van Hofwegen" userId="e2730482-3bd0-44c7-8d5c-28715d46fa9a" providerId="ADAL" clId="{0C5CCA5D-9A5E-4DFD-9DC8-CEEE1B14CF23}" dt="2022-11-08T08:31:33.910" v="1646" actId="26606"/>
          <ac:spMkLst>
            <pc:docMk/>
            <pc:sldMk cId="1442877779" sldId="263"/>
            <ac:spMk id="4115" creationId="{11BAB570-FF10-4E96-8A3F-FA9804702B89}"/>
          </ac:spMkLst>
        </pc:spChg>
        <pc:spChg chg="add del">
          <ac:chgData name="Elianne van Hofwegen" userId="e2730482-3bd0-44c7-8d5c-28715d46fa9a" providerId="ADAL" clId="{0C5CCA5D-9A5E-4DFD-9DC8-CEEE1B14CF23}" dt="2022-11-08T08:31:33.910" v="1646" actId="26606"/>
          <ac:spMkLst>
            <pc:docMk/>
            <pc:sldMk cId="1442877779" sldId="263"/>
            <ac:spMk id="4116" creationId="{4B9FAFB2-BEB5-4848-8018-BCAD99E2E1AA}"/>
          </ac:spMkLst>
        </pc:spChg>
        <pc:spChg chg="add">
          <ac:chgData name="Elianne van Hofwegen" userId="e2730482-3bd0-44c7-8d5c-28715d46fa9a" providerId="ADAL" clId="{0C5CCA5D-9A5E-4DFD-9DC8-CEEE1B14CF23}" dt="2022-11-08T08:31:33.915" v="1647" actId="26606"/>
          <ac:spMkLst>
            <pc:docMk/>
            <pc:sldMk cId="1442877779" sldId="263"/>
            <ac:spMk id="4118" creationId="{CEF6118E-44FB-4509-B4D9-129052E4C6EE}"/>
          </ac:spMkLst>
        </pc:spChg>
        <pc:grpChg chg="add del">
          <ac:chgData name="Elianne van Hofwegen" userId="e2730482-3bd0-44c7-8d5c-28715d46fa9a" providerId="ADAL" clId="{0C5CCA5D-9A5E-4DFD-9DC8-CEEE1B14CF23}" dt="2022-11-08T08:31:32.980" v="1644" actId="26606"/>
          <ac:grpSpMkLst>
            <pc:docMk/>
            <pc:sldMk cId="1442877779" sldId="263"/>
            <ac:grpSpMk id="4111" creationId="{A4538145-ACBA-40C0-AFBD-DE742723D579}"/>
          </ac:grpSpMkLst>
        </pc:grpChg>
        <pc:picChg chg="add mod ord">
          <ac:chgData name="Elianne van Hofwegen" userId="e2730482-3bd0-44c7-8d5c-28715d46fa9a" providerId="ADAL" clId="{0C5CCA5D-9A5E-4DFD-9DC8-CEEE1B14CF23}" dt="2022-11-08T08:31:33.915" v="1647" actId="26606"/>
          <ac:picMkLst>
            <pc:docMk/>
            <pc:sldMk cId="1442877779" sldId="263"/>
            <ac:picMk id="4098" creationId="{959F53B6-76D8-6720-B055-653392F25504}"/>
          </ac:picMkLst>
        </pc:picChg>
      </pc:sldChg>
      <pc:sldChg chg="modSp new mod">
        <pc:chgData name="Elianne van Hofwegen" userId="e2730482-3bd0-44c7-8d5c-28715d46fa9a" providerId="ADAL" clId="{0C5CCA5D-9A5E-4DFD-9DC8-CEEE1B14CF23}" dt="2022-11-08T08:32:04.851" v="1654" actId="255"/>
        <pc:sldMkLst>
          <pc:docMk/>
          <pc:sldMk cId="3278185912" sldId="264"/>
        </pc:sldMkLst>
        <pc:spChg chg="mod">
          <ac:chgData name="Elianne van Hofwegen" userId="e2730482-3bd0-44c7-8d5c-28715d46fa9a" providerId="ADAL" clId="{0C5CCA5D-9A5E-4DFD-9DC8-CEEE1B14CF23}" dt="2022-11-08T08:32:04.851" v="1654" actId="255"/>
          <ac:spMkLst>
            <pc:docMk/>
            <pc:sldMk cId="3278185912" sldId="264"/>
            <ac:spMk id="2" creationId="{EB03C32E-4EBE-3AE8-4ED5-06B6E152F6E8}"/>
          </ac:spMkLst>
        </pc:spChg>
        <pc:spChg chg="mod">
          <ac:chgData name="Elianne van Hofwegen" userId="e2730482-3bd0-44c7-8d5c-28715d46fa9a" providerId="ADAL" clId="{0C5CCA5D-9A5E-4DFD-9DC8-CEEE1B14CF23}" dt="2022-11-08T08:31:59.319" v="1651" actId="255"/>
          <ac:spMkLst>
            <pc:docMk/>
            <pc:sldMk cId="3278185912" sldId="264"/>
            <ac:spMk id="3" creationId="{7F696CCA-1B4D-AFB7-D19E-289461146FAE}"/>
          </ac:spMkLst>
        </pc:spChg>
      </pc:sldChg>
      <pc:sldChg chg="addSp delSp modSp new mod">
        <pc:chgData name="Elianne van Hofwegen" userId="e2730482-3bd0-44c7-8d5c-28715d46fa9a" providerId="ADAL" clId="{0C5CCA5D-9A5E-4DFD-9DC8-CEEE1B14CF23}" dt="2022-11-08T08:33:23.195" v="1710"/>
        <pc:sldMkLst>
          <pc:docMk/>
          <pc:sldMk cId="3873640323" sldId="265"/>
        </pc:sldMkLst>
        <pc:spChg chg="mod">
          <ac:chgData name="Elianne van Hofwegen" userId="e2730482-3bd0-44c7-8d5c-28715d46fa9a" providerId="ADAL" clId="{0C5CCA5D-9A5E-4DFD-9DC8-CEEE1B14CF23}" dt="2022-11-08T08:32:43.161" v="1694" actId="255"/>
          <ac:spMkLst>
            <pc:docMk/>
            <pc:sldMk cId="3873640323" sldId="265"/>
            <ac:spMk id="2" creationId="{9485DFD6-BD42-E829-DC0B-A9CF884779EF}"/>
          </ac:spMkLst>
        </pc:spChg>
        <pc:spChg chg="mod">
          <ac:chgData name="Elianne van Hofwegen" userId="e2730482-3bd0-44c7-8d5c-28715d46fa9a" providerId="ADAL" clId="{0C5CCA5D-9A5E-4DFD-9DC8-CEEE1B14CF23}" dt="2022-11-08T08:33:22.261" v="1709" actId="14100"/>
          <ac:spMkLst>
            <pc:docMk/>
            <pc:sldMk cId="3873640323" sldId="265"/>
            <ac:spMk id="3" creationId="{9A98187C-2C43-8B2F-61C8-B03ACBB8814D}"/>
          </ac:spMkLst>
        </pc:spChg>
        <pc:picChg chg="add del mod">
          <ac:chgData name="Elianne van Hofwegen" userId="e2730482-3bd0-44c7-8d5c-28715d46fa9a" providerId="ADAL" clId="{0C5CCA5D-9A5E-4DFD-9DC8-CEEE1B14CF23}" dt="2022-11-08T08:33:23.195" v="1710"/>
          <ac:picMkLst>
            <pc:docMk/>
            <pc:sldMk cId="3873640323" sldId="265"/>
            <ac:picMk id="5122" creationId="{EBB39180-F1A4-04E3-2A10-F2CDF3141BE0}"/>
          </ac:picMkLst>
        </pc:picChg>
      </pc:sldChg>
      <pc:sldMasterChg chg="setBg modSldLayout">
        <pc:chgData name="Elianne van Hofwegen" userId="e2730482-3bd0-44c7-8d5c-28715d46fa9a" providerId="ADAL" clId="{0C5CCA5D-9A5E-4DFD-9DC8-CEEE1B14CF23}" dt="2022-11-08T08:27:22.375" v="1568"/>
        <pc:sldMasterMkLst>
          <pc:docMk/>
          <pc:sldMasterMk cId="3862247381" sldId="2147483648"/>
        </pc:sldMasterMkLst>
        <pc:sldLayoutChg chg="setBg">
          <pc:chgData name="Elianne van Hofwegen" userId="e2730482-3bd0-44c7-8d5c-28715d46fa9a" providerId="ADAL" clId="{0C5CCA5D-9A5E-4DFD-9DC8-CEEE1B14CF23}" dt="2022-11-08T08:27:22.375" v="1568"/>
          <pc:sldLayoutMkLst>
            <pc:docMk/>
            <pc:sldMasterMk cId="3862247381" sldId="2147483648"/>
            <pc:sldLayoutMk cId="1214004017" sldId="2147483649"/>
          </pc:sldLayoutMkLst>
        </pc:sldLayoutChg>
        <pc:sldLayoutChg chg="setBg">
          <pc:chgData name="Elianne van Hofwegen" userId="e2730482-3bd0-44c7-8d5c-28715d46fa9a" providerId="ADAL" clId="{0C5CCA5D-9A5E-4DFD-9DC8-CEEE1B14CF23}" dt="2022-11-08T08:27:22.375" v="1568"/>
          <pc:sldLayoutMkLst>
            <pc:docMk/>
            <pc:sldMasterMk cId="3862247381" sldId="2147483648"/>
            <pc:sldLayoutMk cId="2421239503" sldId="2147483650"/>
          </pc:sldLayoutMkLst>
        </pc:sldLayoutChg>
        <pc:sldLayoutChg chg="setBg">
          <pc:chgData name="Elianne van Hofwegen" userId="e2730482-3bd0-44c7-8d5c-28715d46fa9a" providerId="ADAL" clId="{0C5CCA5D-9A5E-4DFD-9DC8-CEEE1B14CF23}" dt="2022-11-08T08:27:22.375" v="1568"/>
          <pc:sldLayoutMkLst>
            <pc:docMk/>
            <pc:sldMasterMk cId="3862247381" sldId="2147483648"/>
            <pc:sldLayoutMk cId="1960138232" sldId="2147483651"/>
          </pc:sldLayoutMkLst>
        </pc:sldLayoutChg>
        <pc:sldLayoutChg chg="setBg">
          <pc:chgData name="Elianne van Hofwegen" userId="e2730482-3bd0-44c7-8d5c-28715d46fa9a" providerId="ADAL" clId="{0C5CCA5D-9A5E-4DFD-9DC8-CEEE1B14CF23}" dt="2022-11-08T08:27:22.375" v="1568"/>
          <pc:sldLayoutMkLst>
            <pc:docMk/>
            <pc:sldMasterMk cId="3862247381" sldId="2147483648"/>
            <pc:sldLayoutMk cId="4134243482" sldId="2147483652"/>
          </pc:sldLayoutMkLst>
        </pc:sldLayoutChg>
        <pc:sldLayoutChg chg="setBg">
          <pc:chgData name="Elianne van Hofwegen" userId="e2730482-3bd0-44c7-8d5c-28715d46fa9a" providerId="ADAL" clId="{0C5CCA5D-9A5E-4DFD-9DC8-CEEE1B14CF23}" dt="2022-11-08T08:27:22.375" v="1568"/>
          <pc:sldLayoutMkLst>
            <pc:docMk/>
            <pc:sldMasterMk cId="3862247381" sldId="2147483648"/>
            <pc:sldLayoutMk cId="2899378103" sldId="2147483653"/>
          </pc:sldLayoutMkLst>
        </pc:sldLayoutChg>
        <pc:sldLayoutChg chg="setBg">
          <pc:chgData name="Elianne van Hofwegen" userId="e2730482-3bd0-44c7-8d5c-28715d46fa9a" providerId="ADAL" clId="{0C5CCA5D-9A5E-4DFD-9DC8-CEEE1B14CF23}" dt="2022-11-08T08:27:22.375" v="1568"/>
          <pc:sldLayoutMkLst>
            <pc:docMk/>
            <pc:sldMasterMk cId="3862247381" sldId="2147483648"/>
            <pc:sldLayoutMk cId="3015657592" sldId="2147483654"/>
          </pc:sldLayoutMkLst>
        </pc:sldLayoutChg>
        <pc:sldLayoutChg chg="setBg">
          <pc:chgData name="Elianne van Hofwegen" userId="e2730482-3bd0-44c7-8d5c-28715d46fa9a" providerId="ADAL" clId="{0C5CCA5D-9A5E-4DFD-9DC8-CEEE1B14CF23}" dt="2022-11-08T08:27:22.375" v="1568"/>
          <pc:sldLayoutMkLst>
            <pc:docMk/>
            <pc:sldMasterMk cId="3862247381" sldId="2147483648"/>
            <pc:sldLayoutMk cId="2729818969" sldId="2147483655"/>
          </pc:sldLayoutMkLst>
        </pc:sldLayoutChg>
        <pc:sldLayoutChg chg="setBg">
          <pc:chgData name="Elianne van Hofwegen" userId="e2730482-3bd0-44c7-8d5c-28715d46fa9a" providerId="ADAL" clId="{0C5CCA5D-9A5E-4DFD-9DC8-CEEE1B14CF23}" dt="2022-11-08T08:27:22.375" v="1568"/>
          <pc:sldLayoutMkLst>
            <pc:docMk/>
            <pc:sldMasterMk cId="3862247381" sldId="2147483648"/>
            <pc:sldLayoutMk cId="210738043" sldId="2147483656"/>
          </pc:sldLayoutMkLst>
        </pc:sldLayoutChg>
        <pc:sldLayoutChg chg="setBg">
          <pc:chgData name="Elianne van Hofwegen" userId="e2730482-3bd0-44c7-8d5c-28715d46fa9a" providerId="ADAL" clId="{0C5CCA5D-9A5E-4DFD-9DC8-CEEE1B14CF23}" dt="2022-11-08T08:27:22.375" v="1568"/>
          <pc:sldLayoutMkLst>
            <pc:docMk/>
            <pc:sldMasterMk cId="3862247381" sldId="2147483648"/>
            <pc:sldLayoutMk cId="3156235191" sldId="2147483657"/>
          </pc:sldLayoutMkLst>
        </pc:sldLayoutChg>
        <pc:sldLayoutChg chg="setBg">
          <pc:chgData name="Elianne van Hofwegen" userId="e2730482-3bd0-44c7-8d5c-28715d46fa9a" providerId="ADAL" clId="{0C5CCA5D-9A5E-4DFD-9DC8-CEEE1B14CF23}" dt="2022-11-08T08:27:22.375" v="1568"/>
          <pc:sldLayoutMkLst>
            <pc:docMk/>
            <pc:sldMasterMk cId="3862247381" sldId="2147483648"/>
            <pc:sldLayoutMk cId="2186826666" sldId="2147483658"/>
          </pc:sldLayoutMkLst>
        </pc:sldLayoutChg>
        <pc:sldLayoutChg chg="setBg">
          <pc:chgData name="Elianne van Hofwegen" userId="e2730482-3bd0-44c7-8d5c-28715d46fa9a" providerId="ADAL" clId="{0C5CCA5D-9A5E-4DFD-9DC8-CEEE1B14CF23}" dt="2022-11-08T08:27:22.375" v="1568"/>
          <pc:sldLayoutMkLst>
            <pc:docMk/>
            <pc:sldMasterMk cId="3862247381" sldId="2147483648"/>
            <pc:sldLayoutMk cId="3533608423" sldId="2147483659"/>
          </pc:sldLayoutMkLst>
        </pc:sldLayoutChg>
      </pc:sldMasterChg>
    </pc:docChg>
  </pc:docChgLst>
  <pc:docChgLst>
    <pc:chgData name="Elianne van Hofwegen" userId="e2730482-3bd0-44c7-8d5c-28715d46fa9a" providerId="ADAL" clId="{FD33F696-95B0-4D40-9C7D-1CC2C778CB76}"/>
    <pc:docChg chg="undo custSel addSld delSld modSld">
      <pc:chgData name="Elianne van Hofwegen" userId="e2730482-3bd0-44c7-8d5c-28715d46fa9a" providerId="ADAL" clId="{FD33F696-95B0-4D40-9C7D-1CC2C778CB76}" dt="2023-08-18T09:14:55.921" v="92" actId="5793"/>
      <pc:docMkLst>
        <pc:docMk/>
      </pc:docMkLst>
      <pc:sldChg chg="addSp delSp modSp mod setBg">
        <pc:chgData name="Elianne van Hofwegen" userId="e2730482-3bd0-44c7-8d5c-28715d46fa9a" providerId="ADAL" clId="{FD33F696-95B0-4D40-9C7D-1CC2C778CB76}" dt="2023-08-18T09:14:43.576" v="81" actId="27636"/>
        <pc:sldMkLst>
          <pc:docMk/>
          <pc:sldMk cId="1055149460" sldId="256"/>
        </pc:sldMkLst>
        <pc:spChg chg="mod">
          <ac:chgData name="Elianne van Hofwegen" userId="e2730482-3bd0-44c7-8d5c-28715d46fa9a" providerId="ADAL" clId="{FD33F696-95B0-4D40-9C7D-1CC2C778CB76}" dt="2023-08-18T09:14:43.554" v="80" actId="26606"/>
          <ac:spMkLst>
            <pc:docMk/>
            <pc:sldMk cId="1055149460" sldId="256"/>
            <ac:spMk id="2" creationId="{B687F9E1-8591-1C0D-1CE9-E50DFDB34BD7}"/>
          </ac:spMkLst>
        </pc:spChg>
        <pc:spChg chg="mod">
          <ac:chgData name="Elianne van Hofwegen" userId="e2730482-3bd0-44c7-8d5c-28715d46fa9a" providerId="ADAL" clId="{FD33F696-95B0-4D40-9C7D-1CC2C778CB76}" dt="2023-08-18T09:14:43.576" v="81" actId="27636"/>
          <ac:spMkLst>
            <pc:docMk/>
            <pc:sldMk cId="1055149460" sldId="256"/>
            <ac:spMk id="3" creationId="{B0E9599D-79B0-5238-8A2F-6B5D9BADB569}"/>
          </ac:spMkLst>
        </pc:spChg>
        <pc:spChg chg="add del">
          <ac:chgData name="Elianne van Hofwegen" userId="e2730482-3bd0-44c7-8d5c-28715d46fa9a" providerId="ADAL" clId="{FD33F696-95B0-4D40-9C7D-1CC2C778CB76}" dt="2023-08-18T09:14:42.269" v="76" actId="26606"/>
          <ac:spMkLst>
            <pc:docMk/>
            <pc:sldMk cId="1055149460" sldId="256"/>
            <ac:spMk id="8" creationId="{C2554CA6-288E-4202-BC52-2E5A8F0C0AED}"/>
          </ac:spMkLst>
        </pc:spChg>
        <pc:spChg chg="add del">
          <ac:chgData name="Elianne van Hofwegen" userId="e2730482-3bd0-44c7-8d5c-28715d46fa9a" providerId="ADAL" clId="{FD33F696-95B0-4D40-9C7D-1CC2C778CB76}" dt="2023-08-18T09:14:39.981" v="72" actId="26606"/>
          <ac:spMkLst>
            <pc:docMk/>
            <pc:sldMk cId="1055149460" sldId="256"/>
            <ac:spMk id="9" creationId="{F3E416D2-D994-4F7A-8F62-B28B11BEBA65}"/>
          </ac:spMkLst>
        </pc:spChg>
        <pc:spChg chg="add del">
          <ac:chgData name="Elianne van Hofwegen" userId="e2730482-3bd0-44c7-8d5c-28715d46fa9a" providerId="ADAL" clId="{FD33F696-95B0-4D40-9C7D-1CC2C778CB76}" dt="2023-08-18T09:14:42.269" v="76" actId="26606"/>
          <ac:spMkLst>
            <pc:docMk/>
            <pc:sldMk cId="1055149460" sldId="256"/>
            <ac:spMk id="10" creationId="{B10BB131-AC8E-4A8E-A5D1-36260F720C3B}"/>
          </ac:spMkLst>
        </pc:spChg>
        <pc:spChg chg="add del">
          <ac:chgData name="Elianne van Hofwegen" userId="e2730482-3bd0-44c7-8d5c-28715d46fa9a" providerId="ADAL" clId="{FD33F696-95B0-4D40-9C7D-1CC2C778CB76}" dt="2023-08-18T09:14:39.981" v="72" actId="26606"/>
          <ac:spMkLst>
            <pc:docMk/>
            <pc:sldMk cId="1055149460" sldId="256"/>
            <ac:spMk id="11" creationId="{FB27C166-470E-467E-9E9E-E235EEF3C01B}"/>
          </ac:spMkLst>
        </pc:spChg>
        <pc:spChg chg="add del">
          <ac:chgData name="Elianne van Hofwegen" userId="e2730482-3bd0-44c7-8d5c-28715d46fa9a" providerId="ADAL" clId="{FD33F696-95B0-4D40-9C7D-1CC2C778CB76}" dt="2023-08-18T09:14:42.269" v="76" actId="26606"/>
          <ac:spMkLst>
            <pc:docMk/>
            <pc:sldMk cId="1055149460" sldId="256"/>
            <ac:spMk id="12" creationId="{5B7778FC-632E-4DCA-A7CB-0D7731CCF970}"/>
          </ac:spMkLst>
        </pc:spChg>
        <pc:spChg chg="add del">
          <ac:chgData name="Elianne van Hofwegen" userId="e2730482-3bd0-44c7-8d5c-28715d46fa9a" providerId="ADAL" clId="{FD33F696-95B0-4D40-9C7D-1CC2C778CB76}" dt="2023-08-18T09:14:39.981" v="72" actId="26606"/>
          <ac:spMkLst>
            <pc:docMk/>
            <pc:sldMk cId="1055149460" sldId="256"/>
            <ac:spMk id="13" creationId="{673636C8-1392-483A-8A7A-CA259E806C54}"/>
          </ac:spMkLst>
        </pc:spChg>
        <pc:spChg chg="add del">
          <ac:chgData name="Elianne van Hofwegen" userId="e2730482-3bd0-44c7-8d5c-28715d46fa9a" providerId="ADAL" clId="{FD33F696-95B0-4D40-9C7D-1CC2C778CB76}" dt="2023-08-18T09:14:42.269" v="76" actId="26606"/>
          <ac:spMkLst>
            <pc:docMk/>
            <pc:sldMk cId="1055149460" sldId="256"/>
            <ac:spMk id="14" creationId="{FA23A907-97FB-4A8F-880A-DD77401C4296}"/>
          </ac:spMkLst>
        </pc:spChg>
        <pc:spChg chg="add del">
          <ac:chgData name="Elianne van Hofwegen" userId="e2730482-3bd0-44c7-8d5c-28715d46fa9a" providerId="ADAL" clId="{FD33F696-95B0-4D40-9C7D-1CC2C778CB76}" dt="2023-08-18T09:14:39.981" v="72" actId="26606"/>
          <ac:spMkLst>
            <pc:docMk/>
            <pc:sldMk cId="1055149460" sldId="256"/>
            <ac:spMk id="15" creationId="{7539A79B-DFBA-4781-B0DE-4044B072261B}"/>
          </ac:spMkLst>
        </pc:spChg>
        <pc:spChg chg="add del">
          <ac:chgData name="Elianne van Hofwegen" userId="e2730482-3bd0-44c7-8d5c-28715d46fa9a" providerId="ADAL" clId="{FD33F696-95B0-4D40-9C7D-1CC2C778CB76}" dt="2023-08-18T09:14:41.359" v="74" actId="26606"/>
          <ac:spMkLst>
            <pc:docMk/>
            <pc:sldMk cId="1055149460" sldId="256"/>
            <ac:spMk id="17" creationId="{3AFE8227-C443-417B-BA91-520EB1EF4559}"/>
          </ac:spMkLst>
        </pc:spChg>
        <pc:spChg chg="add del">
          <ac:chgData name="Elianne van Hofwegen" userId="e2730482-3bd0-44c7-8d5c-28715d46fa9a" providerId="ADAL" clId="{FD33F696-95B0-4D40-9C7D-1CC2C778CB76}" dt="2023-08-18T09:14:41.359" v="74" actId="26606"/>
          <ac:spMkLst>
            <pc:docMk/>
            <pc:sldMk cId="1055149460" sldId="256"/>
            <ac:spMk id="19" creationId="{907741FC-B544-4A6E-B831-6789D042333D}"/>
          </ac:spMkLst>
        </pc:spChg>
        <pc:spChg chg="add del">
          <ac:chgData name="Elianne van Hofwegen" userId="e2730482-3bd0-44c7-8d5c-28715d46fa9a" providerId="ADAL" clId="{FD33F696-95B0-4D40-9C7D-1CC2C778CB76}" dt="2023-08-18T09:14:41.359" v="74" actId="26606"/>
          <ac:spMkLst>
            <pc:docMk/>
            <pc:sldMk cId="1055149460" sldId="256"/>
            <ac:spMk id="20" creationId="{3F0BE7ED-7814-4273-B18A-F26CC0380380}"/>
          </ac:spMkLst>
        </pc:spChg>
        <pc:spChg chg="add del">
          <ac:chgData name="Elianne van Hofwegen" userId="e2730482-3bd0-44c7-8d5c-28715d46fa9a" providerId="ADAL" clId="{FD33F696-95B0-4D40-9C7D-1CC2C778CB76}" dt="2023-08-18T09:14:43.527" v="79" actId="26606"/>
          <ac:spMkLst>
            <pc:docMk/>
            <pc:sldMk cId="1055149460" sldId="256"/>
            <ac:spMk id="21" creationId="{A3363022-C969-41E9-8EB2-E4C94908C1FA}"/>
          </ac:spMkLst>
        </pc:spChg>
        <pc:spChg chg="add del">
          <ac:chgData name="Elianne van Hofwegen" userId="e2730482-3bd0-44c7-8d5c-28715d46fa9a" providerId="ADAL" clId="{FD33F696-95B0-4D40-9C7D-1CC2C778CB76}" dt="2023-08-18T09:14:43.527" v="79" actId="26606"/>
          <ac:spMkLst>
            <pc:docMk/>
            <pc:sldMk cId="1055149460" sldId="256"/>
            <ac:spMk id="22" creationId="{8D1AD6B3-BE88-4CEB-BA17-790657CC4729}"/>
          </ac:spMkLst>
        </pc:spChg>
        <pc:spChg chg="add">
          <ac:chgData name="Elianne van Hofwegen" userId="e2730482-3bd0-44c7-8d5c-28715d46fa9a" providerId="ADAL" clId="{FD33F696-95B0-4D40-9C7D-1CC2C778CB76}" dt="2023-08-18T09:14:43.554" v="80" actId="26606"/>
          <ac:spMkLst>
            <pc:docMk/>
            <pc:sldMk cId="1055149460" sldId="256"/>
            <ac:spMk id="27" creationId="{A3363022-C969-41E9-8EB2-E4C94908C1FA}"/>
          </ac:spMkLst>
        </pc:spChg>
        <pc:spChg chg="add">
          <ac:chgData name="Elianne van Hofwegen" userId="e2730482-3bd0-44c7-8d5c-28715d46fa9a" providerId="ADAL" clId="{FD33F696-95B0-4D40-9C7D-1CC2C778CB76}" dt="2023-08-18T09:14:43.554" v="80" actId="26606"/>
          <ac:spMkLst>
            <pc:docMk/>
            <pc:sldMk cId="1055149460" sldId="256"/>
            <ac:spMk id="28" creationId="{8D1AD6B3-BE88-4CEB-BA17-790657CC4729}"/>
          </ac:spMkLst>
        </pc:spChg>
        <pc:grpChg chg="add del">
          <ac:chgData name="Elianne van Hofwegen" userId="e2730482-3bd0-44c7-8d5c-28715d46fa9a" providerId="ADAL" clId="{FD33F696-95B0-4D40-9C7D-1CC2C778CB76}" dt="2023-08-18T09:14:43.527" v="79" actId="26606"/>
          <ac:grpSpMkLst>
            <pc:docMk/>
            <pc:sldMk cId="1055149460" sldId="256"/>
            <ac:grpSpMk id="23" creationId="{89D1390B-7E13-4B4F-9CB2-391063412E54}"/>
          </ac:grpSpMkLst>
        </pc:grpChg>
        <pc:grpChg chg="add">
          <ac:chgData name="Elianne van Hofwegen" userId="e2730482-3bd0-44c7-8d5c-28715d46fa9a" providerId="ADAL" clId="{FD33F696-95B0-4D40-9C7D-1CC2C778CB76}" dt="2023-08-18T09:14:43.554" v="80" actId="26606"/>
          <ac:grpSpMkLst>
            <pc:docMk/>
            <pc:sldMk cId="1055149460" sldId="256"/>
            <ac:grpSpMk id="30" creationId="{89D1390B-7E13-4B4F-9CB2-391063412E54}"/>
          </ac:grpSpMkLst>
        </pc:grpChg>
        <pc:picChg chg="del">
          <ac:chgData name="Elianne van Hofwegen" userId="e2730482-3bd0-44c7-8d5c-28715d46fa9a" providerId="ADAL" clId="{FD33F696-95B0-4D40-9C7D-1CC2C778CB76}" dt="2023-08-18T09:13:31.840" v="0" actId="478"/>
          <ac:picMkLst>
            <pc:docMk/>
            <pc:sldMk cId="1055149460" sldId="256"/>
            <ac:picMk id="4" creationId="{F00D52D3-D0B7-AA75-7049-976F29A39AD8}"/>
          </ac:picMkLst>
        </pc:picChg>
        <pc:picChg chg="add del">
          <ac:chgData name="Elianne van Hofwegen" userId="e2730482-3bd0-44c7-8d5c-28715d46fa9a" providerId="ADAL" clId="{FD33F696-95B0-4D40-9C7D-1CC2C778CB76}" dt="2023-08-18T09:14:39.981" v="72" actId="26606"/>
          <ac:picMkLst>
            <pc:docMk/>
            <pc:sldMk cId="1055149460" sldId="256"/>
            <ac:picMk id="5" creationId="{AF6C0B22-FC70-3223-5C86-EA37873A8BC0}"/>
          </ac:picMkLst>
        </pc:picChg>
        <pc:picChg chg="add del">
          <ac:chgData name="Elianne van Hofwegen" userId="e2730482-3bd0-44c7-8d5c-28715d46fa9a" providerId="ADAL" clId="{FD33F696-95B0-4D40-9C7D-1CC2C778CB76}" dt="2023-08-18T09:14:43.527" v="79" actId="26606"/>
          <ac:picMkLst>
            <pc:docMk/>
            <pc:sldMk cId="1055149460" sldId="256"/>
            <ac:picMk id="7" creationId="{411F3CA0-D810-8BEF-8D95-98D2A4F15FD2}"/>
          </ac:picMkLst>
        </pc:picChg>
        <pc:picChg chg="add del">
          <ac:chgData name="Elianne van Hofwegen" userId="e2730482-3bd0-44c7-8d5c-28715d46fa9a" providerId="ADAL" clId="{FD33F696-95B0-4D40-9C7D-1CC2C778CB76}" dt="2023-08-18T09:14:41.359" v="74" actId="26606"/>
          <ac:picMkLst>
            <pc:docMk/>
            <pc:sldMk cId="1055149460" sldId="256"/>
            <ac:picMk id="18" creationId="{C48E6101-ACED-77F0-586A-527C005531FA}"/>
          </ac:picMkLst>
        </pc:picChg>
        <pc:picChg chg="add">
          <ac:chgData name="Elianne van Hofwegen" userId="e2730482-3bd0-44c7-8d5c-28715d46fa9a" providerId="ADAL" clId="{FD33F696-95B0-4D40-9C7D-1CC2C778CB76}" dt="2023-08-18T09:14:43.554" v="80" actId="26606"/>
          <ac:picMkLst>
            <pc:docMk/>
            <pc:sldMk cId="1055149460" sldId="256"/>
            <ac:picMk id="29" creationId="{7B184617-1187-F998-D4EA-8A18BD4296F8}"/>
          </ac:picMkLst>
        </pc:picChg>
      </pc:sldChg>
      <pc:sldChg chg="del">
        <pc:chgData name="Elianne van Hofwegen" userId="e2730482-3bd0-44c7-8d5c-28715d46fa9a" providerId="ADAL" clId="{FD33F696-95B0-4D40-9C7D-1CC2C778CB76}" dt="2023-08-18T09:14:49.584" v="82" actId="2696"/>
        <pc:sldMkLst>
          <pc:docMk/>
          <pc:sldMk cId="4274054468" sldId="257"/>
        </pc:sldMkLst>
      </pc:sldChg>
      <pc:sldChg chg="modSp new mod">
        <pc:chgData name="Elianne van Hofwegen" userId="e2730482-3bd0-44c7-8d5c-28715d46fa9a" providerId="ADAL" clId="{FD33F696-95B0-4D40-9C7D-1CC2C778CB76}" dt="2023-08-18T09:14:55.921" v="92" actId="5793"/>
        <pc:sldMkLst>
          <pc:docMk/>
          <pc:sldMk cId="3522687709" sldId="266"/>
        </pc:sldMkLst>
        <pc:spChg chg="mod">
          <ac:chgData name="Elianne van Hofwegen" userId="e2730482-3bd0-44c7-8d5c-28715d46fa9a" providerId="ADAL" clId="{FD33F696-95B0-4D40-9C7D-1CC2C778CB76}" dt="2023-08-18T09:14:55.921" v="92" actId="5793"/>
          <ac:spMkLst>
            <pc:docMk/>
            <pc:sldMk cId="3522687709" sldId="266"/>
            <ac:spMk id="2" creationId="{5ADD723A-03CE-A186-0137-5F4956951D12}"/>
          </ac:spMkLst>
        </pc:spChg>
      </pc:sldChg>
    </pc:docChg>
  </pc:docChgLst>
</pc:chgInfo>
</file>

<file path=ppt/media/image1.png>
</file>

<file path=ppt/media/image2.svg>
</file>

<file path=ppt/media/image3.jpeg>
</file>

<file path=ppt/media/image4.jpeg>
</file>

<file path=ppt/media/image5.jpeg>
</file>

<file path=ppt/media/image6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97683C-8673-D9CB-BF48-1752BCE3563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7C42813-17C0-16BD-851C-057A83F842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946E5A7-9350-4E7C-6BB9-12456B1042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DE0155B-E0AC-2C48-5188-7582735234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E993114-3A41-B4F7-FEEC-74645D2BB0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40040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5EBA56D-B0F1-9150-1823-8E8FCF45D3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C8BD9795-B01C-6873-4828-738A7EF6D0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BB63862-60BD-494D-D9A5-CA3FC46160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2BC04AB-0B27-6CD4-0F4E-0072B331E6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2BCF4A0-4A40-DA31-5CBD-B93E3E72EE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868266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4743341E-C039-D60A-9AFE-568EE78721E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D7833959-5A8B-A9C9-EE51-290E83445E2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1A365C7-7068-D9F8-DE25-6BE9D6FFFB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A753E8A-F52A-900E-66F7-0949896BEE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577F85B-2EF5-1D95-0B2A-0B8BDD7AC5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336084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3BCA01A-DC1B-B72E-5563-A71207BCE8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6FFDAA1-1183-9E55-2CA5-D79033A454E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CD999AF-8773-5527-54D4-F077C09008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00E64AC-7000-CB22-B2FB-3855AFDE46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4FE4786-9BC9-2E3F-4E91-DC8F441D40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212395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7E25312-806C-CDDE-41E4-AD46152FF5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3F5F9A19-D1F0-AA8B-4994-5F9BF6874F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841770C-7C7C-A4CD-7705-3632AFBBA2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F2E7159-96E0-3452-7E8D-2A706F2AAB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64ABCDD-B158-9C85-4B6F-D891AD4B36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01382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927EB66-1D1A-7337-2ADF-4C92F1429C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D809063-6E17-4CEC-E45D-765520634C7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CB105B8C-E28C-2603-02F4-B6EEC5419EA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15469C2-C9A6-18B7-E9A5-72F3033E9D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E7036B04-8375-FA4B-8E1B-1DA3B5EBF0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F26AE37D-A7EF-3175-0215-45D209CBE3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42434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4DF4C9F-1E02-3A77-3A62-481B0D6504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7E2A200-2D3C-EBE5-DC78-58E9340AEE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3AE60B4F-705D-4A4C-B329-DA16B43CE25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68AB4A4D-3885-5F47-9E1E-8F4D7E71611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82002594-0938-3637-A6C9-134C6524182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555523A3-076D-D01D-3A7D-D8E545C95F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A2074527-03CF-D00E-81CB-7418FC9F9F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15B3F3F9-5BA0-5B72-6313-1F54A45F6E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993781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F631EC8-BB47-1C17-9BA8-5958EAD729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19CC5D5E-5B95-6FDB-0213-B96CB9EB22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ACE03132-E2E4-0407-4948-5ECBA72F01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5A6DD3CD-18C3-0728-8F77-F773C4E120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156575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7E5FBD2B-385E-0BC2-B6DC-013017B08C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AC6C6B73-B9DB-1A17-A19D-8977BF1350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59CFDAB8-A0F3-2B76-2291-8F9166BD12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98189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F3A9590-8F3E-2968-3004-4E5DC63A1E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7A02E4A-15BA-4336-547E-FF469C36ADA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7DCADFFE-D518-A384-279F-F55963A2030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B180C542-7ADE-1F82-92B7-E15AAF3526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4A2A70B9-92E3-2590-DAC7-BEB2606D9B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1462F031-3A95-CD59-F2F6-9AF15C40CC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07380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4E2F6A4-06B7-ABDA-C170-960D2D110C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FFE83B81-22E0-86BC-33EB-F9CB7C96D27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D01711F7-F7F9-490B-8C64-A409560F4F7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E65F197B-21CA-A983-A321-0A13C3BF55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E88C024-8A13-D6FE-F84D-6C60B0E2F9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4F17346D-1E25-06D8-2390-E706272B6F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562351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93D2656A-7CA2-602D-D6A8-1610BB879F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6BCD4B4A-ACA6-CE88-1CBB-EFDEBBCF33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01919C6-6189-7B39-B7CC-4C5583D41BE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492737-9AFD-44A0-B956-C0A9EA9C8F58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AFEE234-9ABF-50DA-8908-5BD0ED1B036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4E880A5-8505-A466-0758-0716FE8603A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2A66BB-BD24-4183-A571-1DA227EB4A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22473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7GBAUM0lquE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hu.nl/deeltijd-opleidingen/verpleegkunde" TargetMode="External"/><Relationship Id="rId2" Type="http://schemas.openxmlformats.org/officeDocument/2006/relationships/hyperlink" Target="https://www.youtube.com/watch?v=fQTmCCE516o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jpeg"/><Relationship Id="rId2" Type="http://schemas.openxmlformats.org/officeDocument/2006/relationships/hyperlink" Target="https://www.youtube.com/watch?v=KsDtIKczOwk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a40chAJ9NSg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7" name="Rectangle 9">
            <a:extLst>
              <a:ext uri="{FF2B5EF4-FFF2-40B4-BE49-F238E27FC236}">
                <a16:creationId xmlns:a16="http://schemas.microsoft.com/office/drawing/2014/main" id="{A3363022-C969-41E9-8EB2-E4C94908C1F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91695" cy="6852025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11">
            <a:extLst>
              <a:ext uri="{FF2B5EF4-FFF2-40B4-BE49-F238E27FC236}">
                <a16:creationId xmlns:a16="http://schemas.microsoft.com/office/drawing/2014/main" id="{8D1AD6B3-BE88-4CEB-BA17-790657CC472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5" y="0"/>
            <a:ext cx="12191695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B687F9E1-8591-1C0D-1CE9-E50DFDB34B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590662" y="4267832"/>
            <a:ext cx="4805996" cy="1297115"/>
          </a:xfrm>
        </p:spPr>
        <p:txBody>
          <a:bodyPr anchor="t">
            <a:normAutofit/>
          </a:bodyPr>
          <a:lstStyle/>
          <a:p>
            <a:pPr algn="l"/>
            <a:r>
              <a:rPr lang="nl-NL" sz="3100" b="1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Werkexploratie voor MBO-verpleegkundigen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B0E9599D-79B0-5238-8A2F-6B5D9BADB56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590966" y="3428999"/>
            <a:ext cx="4805691" cy="838831"/>
          </a:xfrm>
        </p:spPr>
        <p:txBody>
          <a:bodyPr anchor="b">
            <a:normAutofit fontScale="25000" lnSpcReduction="20000"/>
          </a:bodyPr>
          <a:lstStyle/>
          <a:p>
            <a:pPr algn="l"/>
            <a:endParaRPr lang="nl-NL" sz="500" b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endParaRPr lang="nl-NL" sz="500" b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endParaRPr lang="nl-NL" sz="500" b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endParaRPr lang="nl-NL" sz="500" b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endParaRPr lang="nl-NL" sz="500" b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endParaRPr lang="nl-NL" sz="500" b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r>
              <a:rPr lang="nl-NL" sz="500" b="1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Opleiding tot MBO-verpleegkundige</a:t>
            </a:r>
          </a:p>
          <a:p>
            <a:pPr algn="l"/>
            <a:r>
              <a:rPr lang="nl-NL" sz="500" b="1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Deskundigheidsbevordering </a:t>
            </a:r>
          </a:p>
          <a:p>
            <a:pPr algn="l"/>
            <a:r>
              <a:rPr lang="nl-NL" sz="500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Leerjaar 4</a:t>
            </a:r>
          </a:p>
          <a:p>
            <a:pPr algn="l"/>
            <a:r>
              <a:rPr lang="nl-NL" sz="500" dirty="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Academie voor Zorg en Welzijn </a:t>
            </a:r>
          </a:p>
          <a:p>
            <a:pPr algn="l"/>
            <a:endParaRPr lang="nl-NL" sz="500" i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endParaRPr lang="nl-NL" sz="500" i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endParaRPr lang="nl-NL" sz="500" i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endParaRPr lang="nl-NL" sz="500" i="1" dirty="0">
              <a:solidFill>
                <a:schemeClr val="tx2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29" name="Graphic 6" descr="Ziekenhuis">
            <a:extLst>
              <a:ext uri="{FF2B5EF4-FFF2-40B4-BE49-F238E27FC236}">
                <a16:creationId xmlns:a16="http://schemas.microsoft.com/office/drawing/2014/main" id="{7B184617-1187-F998-D4EA-8A18BD4296F8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340470" y="1815320"/>
            <a:ext cx="4141760" cy="4141760"/>
          </a:xfrm>
          <a:custGeom>
            <a:avLst/>
            <a:gdLst/>
            <a:ahLst/>
            <a:cxnLst/>
            <a:rect l="l" t="t" r="r" b="b"/>
            <a:pathLst>
              <a:path w="4141760" h="4377846">
                <a:moveTo>
                  <a:pt x="0" y="0"/>
                </a:moveTo>
                <a:lnTo>
                  <a:pt x="4141760" y="0"/>
                </a:lnTo>
                <a:lnTo>
                  <a:pt x="4141760" y="4377846"/>
                </a:lnTo>
                <a:lnTo>
                  <a:pt x="0" y="4377846"/>
                </a:lnTo>
                <a:close/>
              </a:path>
            </a:pathLst>
          </a:custGeom>
        </p:spPr>
      </p:pic>
      <p:grpSp>
        <p:nvGrpSpPr>
          <p:cNvPr id="30" name="Group 13">
            <a:extLst>
              <a:ext uri="{FF2B5EF4-FFF2-40B4-BE49-F238E27FC236}">
                <a16:creationId xmlns:a16="http://schemas.microsoft.com/office/drawing/2014/main" id="{89D1390B-7E13-4B4F-9CB2-391063412E5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253" y="-5977"/>
            <a:ext cx="6238675" cy="6863979"/>
            <a:chOff x="305" y="-5977"/>
            <a:chExt cx="6238675" cy="6863979"/>
          </a:xfrm>
        </p:grpSpPr>
        <p:sp>
          <p:nvSpPr>
            <p:cNvPr id="31" name="Freeform: Shape 14">
              <a:extLst>
                <a:ext uri="{FF2B5EF4-FFF2-40B4-BE49-F238E27FC236}">
                  <a16:creationId xmlns:a16="http://schemas.microsoft.com/office/drawing/2014/main" id="{9E720206-AA49-4786-A932-A2650DE0918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flipH="1">
              <a:off x="305" y="34854"/>
              <a:ext cx="6028697" cy="6817170"/>
            </a:xfrm>
            <a:custGeom>
              <a:avLst/>
              <a:gdLst>
                <a:gd name="connsiteX0" fmla="*/ 6028697 w 6028697"/>
                <a:gd name="connsiteY0" fmla="*/ 6155323 h 6817170"/>
                <a:gd name="connsiteX1" fmla="*/ 6028697 w 6028697"/>
                <a:gd name="connsiteY1" fmla="*/ 6817170 h 6817170"/>
                <a:gd name="connsiteX2" fmla="*/ 5157862 w 6028697"/>
                <a:gd name="connsiteY2" fmla="*/ 6817170 h 6817170"/>
                <a:gd name="connsiteX3" fmla="*/ 5347156 w 6028697"/>
                <a:gd name="connsiteY3" fmla="*/ 6687553 h 6817170"/>
                <a:gd name="connsiteX4" fmla="*/ 5487470 w 6028697"/>
                <a:gd name="connsiteY4" fmla="*/ 6581714 h 6817170"/>
                <a:gd name="connsiteX5" fmla="*/ 5627642 w 6028697"/>
                <a:gd name="connsiteY5" fmla="*/ 6472328 h 6817170"/>
                <a:gd name="connsiteX6" fmla="*/ 5911392 w 6028697"/>
                <a:gd name="connsiteY6" fmla="*/ 6245328 h 6817170"/>
                <a:gd name="connsiteX7" fmla="*/ 4481066 w 6028697"/>
                <a:gd name="connsiteY7" fmla="*/ 478 h 6817170"/>
                <a:gd name="connsiteX8" fmla="*/ 4672258 w 6028697"/>
                <a:gd name="connsiteY8" fmla="*/ 7519 h 6817170"/>
                <a:gd name="connsiteX9" fmla="*/ 5429869 w 6028697"/>
                <a:gd name="connsiteY9" fmla="*/ 125134 h 6817170"/>
                <a:gd name="connsiteX10" fmla="*/ 5976319 w 6028697"/>
                <a:gd name="connsiteY10" fmla="*/ 314893 h 6817170"/>
                <a:gd name="connsiteX11" fmla="*/ 6028697 w 6028697"/>
                <a:gd name="connsiteY11" fmla="*/ 339901 h 6817170"/>
                <a:gd name="connsiteX12" fmla="*/ 6028697 w 6028697"/>
                <a:gd name="connsiteY12" fmla="*/ 732458 h 6817170"/>
                <a:gd name="connsiteX13" fmla="*/ 5990985 w 6028697"/>
                <a:gd name="connsiteY13" fmla="*/ 712211 h 6817170"/>
                <a:gd name="connsiteX14" fmla="*/ 5341339 w 6028697"/>
                <a:gd name="connsiteY14" fmla="*/ 475281 h 6817170"/>
                <a:gd name="connsiteX15" fmla="*/ 4651969 w 6028697"/>
                <a:gd name="connsiteY15" fmla="*/ 377104 h 6817170"/>
                <a:gd name="connsiteX16" fmla="*/ 3953093 w 6028697"/>
                <a:gd name="connsiteY16" fmla="*/ 402498 h 6817170"/>
                <a:gd name="connsiteX17" fmla="*/ 3267413 w 6028697"/>
                <a:gd name="connsiteY17" fmla="*/ 546643 h 6817170"/>
                <a:gd name="connsiteX18" fmla="*/ 1439498 w 6028697"/>
                <a:gd name="connsiteY18" fmla="*/ 1568141 h 6817170"/>
                <a:gd name="connsiteX19" fmla="*/ 960671 w 6028697"/>
                <a:gd name="connsiteY19" fmla="*/ 2082013 h 6817170"/>
                <a:gd name="connsiteX20" fmla="*/ 581866 w 6028697"/>
                <a:gd name="connsiteY20" fmla="*/ 2672638 h 6817170"/>
                <a:gd name="connsiteX21" fmla="*/ 324789 w 6028697"/>
                <a:gd name="connsiteY21" fmla="*/ 3325262 h 6817170"/>
                <a:gd name="connsiteX22" fmla="*/ 231151 w 6028697"/>
                <a:gd name="connsiteY22" fmla="*/ 4022292 h 6817170"/>
                <a:gd name="connsiteX23" fmla="*/ 270592 w 6028697"/>
                <a:gd name="connsiteY23" fmla="*/ 4362792 h 6817170"/>
                <a:gd name="connsiteX24" fmla="*/ 387213 w 6028697"/>
                <a:gd name="connsiteY24" fmla="*/ 4681585 h 6817170"/>
                <a:gd name="connsiteX25" fmla="*/ 468507 w 6028697"/>
                <a:gd name="connsiteY25" fmla="*/ 4831546 h 6817170"/>
                <a:gd name="connsiteX26" fmla="*/ 561862 w 6028697"/>
                <a:gd name="connsiteY26" fmla="*/ 4976826 h 6817170"/>
                <a:gd name="connsiteX27" fmla="*/ 777511 w 6028697"/>
                <a:gd name="connsiteY27" fmla="*/ 5257597 h 6817170"/>
                <a:gd name="connsiteX28" fmla="*/ 1010895 w 6028697"/>
                <a:gd name="connsiteY28" fmla="*/ 5540494 h 6817170"/>
                <a:gd name="connsiteX29" fmla="*/ 1126948 w 6028697"/>
                <a:gd name="connsiteY29" fmla="*/ 5688186 h 6817170"/>
                <a:gd name="connsiteX30" fmla="*/ 1182706 w 6028697"/>
                <a:gd name="connsiteY30" fmla="*/ 5760543 h 6817170"/>
                <a:gd name="connsiteX31" fmla="*/ 1237327 w 6028697"/>
                <a:gd name="connsiteY31" fmla="*/ 5830060 h 6817170"/>
                <a:gd name="connsiteX32" fmla="*/ 1706649 w 6028697"/>
                <a:gd name="connsiteY32" fmla="*/ 6342797 h 6817170"/>
                <a:gd name="connsiteX33" fmla="*/ 1956207 w 6028697"/>
                <a:gd name="connsiteY33" fmla="*/ 6573484 h 6817170"/>
                <a:gd name="connsiteX34" fmla="*/ 2217681 w 6028697"/>
                <a:gd name="connsiteY34" fmla="*/ 6786297 h 6817170"/>
                <a:gd name="connsiteX35" fmla="*/ 2260820 w 6028697"/>
                <a:gd name="connsiteY35" fmla="*/ 6817170 h 6817170"/>
                <a:gd name="connsiteX36" fmla="*/ 1429497 w 6028697"/>
                <a:gd name="connsiteY36" fmla="*/ 6817170 h 6817170"/>
                <a:gd name="connsiteX37" fmla="*/ 1327275 w 6028697"/>
                <a:gd name="connsiteY37" fmla="*/ 6713800 h 6817170"/>
                <a:gd name="connsiteX38" fmla="*/ 1080556 w 6028697"/>
                <a:gd name="connsiteY38" fmla="*/ 6414443 h 6817170"/>
                <a:gd name="connsiteX39" fmla="*/ 865189 w 6028697"/>
                <a:gd name="connsiteY39" fmla="*/ 6097496 h 6817170"/>
                <a:gd name="connsiteX40" fmla="*/ 814823 w 6028697"/>
                <a:gd name="connsiteY40" fmla="*/ 6016911 h 6817170"/>
                <a:gd name="connsiteX41" fmla="*/ 766729 w 6028697"/>
                <a:gd name="connsiteY41" fmla="*/ 5938453 h 6817170"/>
                <a:gd name="connsiteX42" fmla="*/ 671672 w 6028697"/>
                <a:gd name="connsiteY42" fmla="*/ 5786648 h 6817170"/>
                <a:gd name="connsiteX43" fmla="*/ 474608 w 6028697"/>
                <a:gd name="connsiteY43" fmla="*/ 5474664 h 6817170"/>
                <a:gd name="connsiteX44" fmla="*/ 282652 w 6028697"/>
                <a:gd name="connsiteY44" fmla="*/ 5146508 h 6817170"/>
                <a:gd name="connsiteX45" fmla="*/ 196108 w 6028697"/>
                <a:gd name="connsiteY45" fmla="*/ 4972712 h 6817170"/>
                <a:gd name="connsiteX46" fmla="*/ 122474 w 6028697"/>
                <a:gd name="connsiteY46" fmla="*/ 4791821 h 6817170"/>
                <a:gd name="connsiteX47" fmla="*/ 65724 w 6028697"/>
                <a:gd name="connsiteY47" fmla="*/ 4603129 h 6817170"/>
                <a:gd name="connsiteX48" fmla="*/ 44727 w 6028697"/>
                <a:gd name="connsiteY48" fmla="*/ 4506937 h 6817170"/>
                <a:gd name="connsiteX49" fmla="*/ 35505 w 6028697"/>
                <a:gd name="connsiteY49" fmla="*/ 4458699 h 6817170"/>
                <a:gd name="connsiteX50" fmla="*/ 27845 w 6028697"/>
                <a:gd name="connsiteY50" fmla="*/ 4410320 h 6817170"/>
                <a:gd name="connsiteX51" fmla="*/ 37 w 6028697"/>
                <a:gd name="connsiteY51" fmla="*/ 4022292 h 6817170"/>
                <a:gd name="connsiteX52" fmla="*/ 78777 w 6028697"/>
                <a:gd name="connsiteY52" fmla="*/ 3267236 h 6817170"/>
                <a:gd name="connsiteX53" fmla="*/ 315424 w 6028697"/>
                <a:gd name="connsiteY53" fmla="*/ 2543673 h 6817170"/>
                <a:gd name="connsiteX54" fmla="*/ 1202710 w 6028697"/>
                <a:gd name="connsiteY54" fmla="*/ 1314895 h 6817170"/>
                <a:gd name="connsiteX55" fmla="*/ 1791065 w 6028697"/>
                <a:gd name="connsiteY55" fmla="*/ 833514 h 6817170"/>
                <a:gd name="connsiteX56" fmla="*/ 3908404 w 6028697"/>
                <a:gd name="connsiteY56" fmla="*/ 29794 h 6817170"/>
                <a:gd name="connsiteX57" fmla="*/ 4481066 w 6028697"/>
                <a:gd name="connsiteY57" fmla="*/ 478 h 68171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</a:cxnLst>
              <a:rect l="l" t="t" r="r" b="b"/>
              <a:pathLst>
                <a:path w="6028697" h="6817170">
                  <a:moveTo>
                    <a:pt x="6028697" y="6155323"/>
                  </a:moveTo>
                  <a:lnTo>
                    <a:pt x="6028697" y="6817170"/>
                  </a:lnTo>
                  <a:lnTo>
                    <a:pt x="5157862" y="6817170"/>
                  </a:lnTo>
                  <a:lnTo>
                    <a:pt x="5347156" y="6687553"/>
                  </a:lnTo>
                  <a:cubicBezTo>
                    <a:pt x="5394117" y="6653219"/>
                    <a:pt x="5440793" y="6617608"/>
                    <a:pt x="5487470" y="6581714"/>
                  </a:cubicBezTo>
                  <a:cubicBezTo>
                    <a:pt x="5534147" y="6545820"/>
                    <a:pt x="5580966" y="6509358"/>
                    <a:pt x="5627642" y="6472328"/>
                  </a:cubicBezTo>
                  <a:lnTo>
                    <a:pt x="5911392" y="6245328"/>
                  </a:lnTo>
                  <a:close/>
                  <a:moveTo>
                    <a:pt x="4481066" y="478"/>
                  </a:moveTo>
                  <a:cubicBezTo>
                    <a:pt x="4544817" y="1422"/>
                    <a:pt x="4608563" y="3769"/>
                    <a:pt x="4672258" y="7519"/>
                  </a:cubicBezTo>
                  <a:cubicBezTo>
                    <a:pt x="4927973" y="22364"/>
                    <a:pt x="5181687" y="61751"/>
                    <a:pt x="5429869" y="125134"/>
                  </a:cubicBezTo>
                  <a:cubicBezTo>
                    <a:pt x="5617090" y="173104"/>
                    <a:pt x="5799867" y="236595"/>
                    <a:pt x="5976319" y="314893"/>
                  </a:cubicBezTo>
                  <a:lnTo>
                    <a:pt x="6028697" y="339901"/>
                  </a:lnTo>
                  <a:lnTo>
                    <a:pt x="6028697" y="732458"/>
                  </a:lnTo>
                  <a:lnTo>
                    <a:pt x="5990985" y="712211"/>
                  </a:lnTo>
                  <a:cubicBezTo>
                    <a:pt x="5783917" y="609342"/>
                    <a:pt x="5566013" y="529876"/>
                    <a:pt x="5341339" y="475281"/>
                  </a:cubicBezTo>
                  <a:cubicBezTo>
                    <a:pt x="5115233" y="420503"/>
                    <a:pt x="4884375" y="387624"/>
                    <a:pt x="4651969" y="377104"/>
                  </a:cubicBezTo>
                  <a:cubicBezTo>
                    <a:pt x="4418713" y="365171"/>
                    <a:pt x="4184861" y="373670"/>
                    <a:pt x="3953093" y="402498"/>
                  </a:cubicBezTo>
                  <a:cubicBezTo>
                    <a:pt x="3721001" y="431832"/>
                    <a:pt x="3491675" y="480040"/>
                    <a:pt x="3267413" y="546643"/>
                  </a:cubicBezTo>
                  <a:cubicBezTo>
                    <a:pt x="2591323" y="750761"/>
                    <a:pt x="1967642" y="1099289"/>
                    <a:pt x="1439498" y="1568141"/>
                  </a:cubicBezTo>
                  <a:cubicBezTo>
                    <a:pt x="1265589" y="1725523"/>
                    <a:pt x="1105393" y="1897434"/>
                    <a:pt x="960671" y="2082013"/>
                  </a:cubicBezTo>
                  <a:cubicBezTo>
                    <a:pt x="815775" y="2266294"/>
                    <a:pt x="688923" y="2464081"/>
                    <a:pt x="581866" y="2672638"/>
                  </a:cubicBezTo>
                  <a:cubicBezTo>
                    <a:pt x="473765" y="2880669"/>
                    <a:pt x="387610" y="3099397"/>
                    <a:pt x="324789" y="3325262"/>
                  </a:cubicBezTo>
                  <a:cubicBezTo>
                    <a:pt x="262714" y="3552403"/>
                    <a:pt x="231223" y="3786822"/>
                    <a:pt x="231151" y="4022292"/>
                  </a:cubicBezTo>
                  <a:cubicBezTo>
                    <a:pt x="231413" y="4136912"/>
                    <a:pt x="244645" y="4251136"/>
                    <a:pt x="270592" y="4362792"/>
                  </a:cubicBezTo>
                  <a:cubicBezTo>
                    <a:pt x="297885" y="4472943"/>
                    <a:pt x="336983" y="4579833"/>
                    <a:pt x="387213" y="4681585"/>
                  </a:cubicBezTo>
                  <a:cubicBezTo>
                    <a:pt x="412042" y="4732517"/>
                    <a:pt x="439423" y="4782457"/>
                    <a:pt x="468507" y="4831546"/>
                  </a:cubicBezTo>
                  <a:cubicBezTo>
                    <a:pt x="497591" y="4880636"/>
                    <a:pt x="529230" y="4929015"/>
                    <a:pt x="561862" y="4976826"/>
                  </a:cubicBezTo>
                  <a:cubicBezTo>
                    <a:pt x="627975" y="5072166"/>
                    <a:pt x="701466" y="5164668"/>
                    <a:pt x="777511" y="5257597"/>
                  </a:cubicBezTo>
                  <a:cubicBezTo>
                    <a:pt x="853556" y="5350524"/>
                    <a:pt x="933574" y="5443594"/>
                    <a:pt x="1010895" y="5540494"/>
                  </a:cubicBezTo>
                  <a:cubicBezTo>
                    <a:pt x="1049957" y="5588732"/>
                    <a:pt x="1088642" y="5637963"/>
                    <a:pt x="1126948" y="5688186"/>
                  </a:cubicBezTo>
                  <a:lnTo>
                    <a:pt x="1182706" y="5760543"/>
                  </a:lnTo>
                  <a:cubicBezTo>
                    <a:pt x="1201007" y="5783669"/>
                    <a:pt x="1218458" y="5807503"/>
                    <a:pt x="1237327" y="5830060"/>
                  </a:cubicBezTo>
                  <a:cubicBezTo>
                    <a:pt x="1383714" y="6009916"/>
                    <a:pt x="1540413" y="6181116"/>
                    <a:pt x="1706649" y="6342797"/>
                  </a:cubicBezTo>
                  <a:cubicBezTo>
                    <a:pt x="1788084" y="6422531"/>
                    <a:pt x="1871265" y="6499427"/>
                    <a:pt x="1956207" y="6573484"/>
                  </a:cubicBezTo>
                  <a:cubicBezTo>
                    <a:pt x="2041332" y="6647402"/>
                    <a:pt x="2127733" y="6718907"/>
                    <a:pt x="2217681" y="6786297"/>
                  </a:cubicBezTo>
                  <a:lnTo>
                    <a:pt x="2260820" y="6817170"/>
                  </a:lnTo>
                  <a:lnTo>
                    <a:pt x="1429497" y="6817170"/>
                  </a:lnTo>
                  <a:lnTo>
                    <a:pt x="1327275" y="6713800"/>
                  </a:lnTo>
                  <a:cubicBezTo>
                    <a:pt x="1239186" y="6618984"/>
                    <a:pt x="1156797" y="6519019"/>
                    <a:pt x="1080556" y="6414443"/>
                  </a:cubicBezTo>
                  <a:cubicBezTo>
                    <a:pt x="1004653" y="6310734"/>
                    <a:pt x="932439" y="6205177"/>
                    <a:pt x="865189" y="6097496"/>
                  </a:cubicBezTo>
                  <a:cubicBezTo>
                    <a:pt x="847881" y="6070823"/>
                    <a:pt x="831565" y="6043725"/>
                    <a:pt x="814823" y="6016911"/>
                  </a:cubicBezTo>
                  <a:lnTo>
                    <a:pt x="766729" y="5938453"/>
                  </a:lnTo>
                  <a:cubicBezTo>
                    <a:pt x="735941" y="5887947"/>
                    <a:pt x="703878" y="5837581"/>
                    <a:pt x="671672" y="5786648"/>
                  </a:cubicBezTo>
                  <a:lnTo>
                    <a:pt x="474608" y="5474664"/>
                  </a:lnTo>
                  <a:cubicBezTo>
                    <a:pt x="408778" y="5368968"/>
                    <a:pt x="343516" y="5260008"/>
                    <a:pt x="282652" y="5146508"/>
                  </a:cubicBezTo>
                  <a:cubicBezTo>
                    <a:pt x="252290" y="5089759"/>
                    <a:pt x="223065" y="5032015"/>
                    <a:pt x="196108" y="4972712"/>
                  </a:cubicBezTo>
                  <a:cubicBezTo>
                    <a:pt x="169152" y="4913408"/>
                    <a:pt x="144607" y="4853111"/>
                    <a:pt x="122474" y="4791821"/>
                  </a:cubicBezTo>
                  <a:cubicBezTo>
                    <a:pt x="100342" y="4730532"/>
                    <a:pt x="81757" y="4666830"/>
                    <a:pt x="65724" y="4603129"/>
                  </a:cubicBezTo>
                  <a:cubicBezTo>
                    <a:pt x="58205" y="4571064"/>
                    <a:pt x="50828" y="4539143"/>
                    <a:pt x="44727" y="4506937"/>
                  </a:cubicBezTo>
                  <a:lnTo>
                    <a:pt x="35505" y="4458699"/>
                  </a:lnTo>
                  <a:lnTo>
                    <a:pt x="27845" y="4410320"/>
                  </a:lnTo>
                  <a:cubicBezTo>
                    <a:pt x="8635" y="4281881"/>
                    <a:pt x="-661" y="4152150"/>
                    <a:pt x="37" y="4022292"/>
                  </a:cubicBezTo>
                  <a:cubicBezTo>
                    <a:pt x="712" y="3768592"/>
                    <a:pt x="27094" y="3515615"/>
                    <a:pt x="78777" y="3267236"/>
                  </a:cubicBezTo>
                  <a:cubicBezTo>
                    <a:pt x="130048" y="3017876"/>
                    <a:pt x="209439" y="2775142"/>
                    <a:pt x="315424" y="2543673"/>
                  </a:cubicBezTo>
                  <a:cubicBezTo>
                    <a:pt x="528236" y="2081161"/>
                    <a:pt x="838234" y="1667312"/>
                    <a:pt x="1202710" y="1314895"/>
                  </a:cubicBezTo>
                  <a:cubicBezTo>
                    <a:pt x="1385514" y="1138814"/>
                    <a:pt x="1582282" y="977831"/>
                    <a:pt x="1791065" y="833514"/>
                  </a:cubicBezTo>
                  <a:cubicBezTo>
                    <a:pt x="2420037" y="395614"/>
                    <a:pt x="3147288" y="119557"/>
                    <a:pt x="3908404" y="29794"/>
                  </a:cubicBezTo>
                  <a:cubicBezTo>
                    <a:pt x="4098509" y="7429"/>
                    <a:pt x="4289811" y="-2355"/>
                    <a:pt x="4481066" y="478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2" name="Freeform: Shape 15">
              <a:extLst>
                <a:ext uri="{FF2B5EF4-FFF2-40B4-BE49-F238E27FC236}">
                  <a16:creationId xmlns:a16="http://schemas.microsoft.com/office/drawing/2014/main" id="{C72F6EE6-EDE9-45A5-8F6D-02B9B7CB2C2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flipH="1">
              <a:off x="305" y="1"/>
              <a:ext cx="6165116" cy="6858001"/>
            </a:xfrm>
            <a:custGeom>
              <a:avLst/>
              <a:gdLst>
                <a:gd name="connsiteX0" fmla="*/ 6264586 w 6264586"/>
                <a:gd name="connsiteY0" fmla="*/ 6646464 h 6858001"/>
                <a:gd name="connsiteX1" fmla="*/ 6264586 w 6264586"/>
                <a:gd name="connsiteY1" fmla="*/ 6858001 h 6858001"/>
                <a:gd name="connsiteX2" fmla="*/ 5997170 w 6264586"/>
                <a:gd name="connsiteY2" fmla="*/ 6858001 h 6858001"/>
                <a:gd name="connsiteX3" fmla="*/ 6121512 w 6264586"/>
                <a:gd name="connsiteY3" fmla="*/ 6761029 h 6858001"/>
                <a:gd name="connsiteX4" fmla="*/ 2693206 w 6264586"/>
                <a:gd name="connsiteY4" fmla="*/ 0 h 6858001"/>
                <a:gd name="connsiteX5" fmla="*/ 5872285 w 6264586"/>
                <a:gd name="connsiteY5" fmla="*/ 0 h 6858001"/>
                <a:gd name="connsiteX6" fmla="*/ 6024875 w 6264586"/>
                <a:gd name="connsiteY6" fmla="*/ 68385 h 6858001"/>
                <a:gd name="connsiteX7" fmla="*/ 6206432 w 6264586"/>
                <a:gd name="connsiteY7" fmla="*/ 162336 h 6858001"/>
                <a:gd name="connsiteX8" fmla="*/ 6264586 w 6264586"/>
                <a:gd name="connsiteY8" fmla="*/ 196704 h 6858001"/>
                <a:gd name="connsiteX9" fmla="*/ 6264586 w 6264586"/>
                <a:gd name="connsiteY9" fmla="*/ 537242 h 6858001"/>
                <a:gd name="connsiteX10" fmla="*/ 6230189 w 6264586"/>
                <a:gd name="connsiteY10" fmla="*/ 517260 h 6858001"/>
                <a:gd name="connsiteX11" fmla="*/ 5540536 w 6264586"/>
                <a:gd name="connsiteY11" fmla="*/ 249543 h 6858001"/>
                <a:gd name="connsiteX12" fmla="*/ 5178896 w 6264586"/>
                <a:gd name="connsiteY12" fmla="*/ 178606 h 6858001"/>
                <a:gd name="connsiteX13" fmla="*/ 4814279 w 6264586"/>
                <a:gd name="connsiteY13" fmla="*/ 146683 h 6858001"/>
                <a:gd name="connsiteX14" fmla="*/ 4655095 w 6264586"/>
                <a:gd name="connsiteY14" fmla="*/ 143421 h 6858001"/>
                <a:gd name="connsiteX15" fmla="*/ 4081069 w 6264586"/>
                <a:gd name="connsiteY15" fmla="*/ 185983 h 6858001"/>
                <a:gd name="connsiteX16" fmla="*/ 3720566 w 6264586"/>
                <a:gd name="connsiteY16" fmla="*/ 256921 h 6858001"/>
                <a:gd name="connsiteX17" fmla="*/ 3365879 w 6264586"/>
                <a:gd name="connsiteY17" fmla="*/ 357651 h 6858001"/>
                <a:gd name="connsiteX18" fmla="*/ 3020555 w 6264586"/>
                <a:gd name="connsiteY18" fmla="*/ 486190 h 6858001"/>
                <a:gd name="connsiteX19" fmla="*/ 2685163 w 6264586"/>
                <a:gd name="connsiteY19" fmla="*/ 641542 h 6858001"/>
                <a:gd name="connsiteX20" fmla="*/ 2047720 w 6264586"/>
                <a:gd name="connsiteY20" fmla="*/ 1025030 h 6858001"/>
                <a:gd name="connsiteX21" fmla="*/ 1897333 w 6264586"/>
                <a:gd name="connsiteY21" fmla="*/ 1134983 h 6858001"/>
                <a:gd name="connsiteX22" fmla="*/ 1835758 w 6264586"/>
                <a:gd name="connsiteY22" fmla="*/ 1182227 h 6858001"/>
                <a:gd name="connsiteX23" fmla="*/ 1823273 w 6264586"/>
                <a:gd name="connsiteY23" fmla="*/ 1192016 h 6858001"/>
                <a:gd name="connsiteX24" fmla="*/ 1750918 w 6264586"/>
                <a:gd name="connsiteY24" fmla="*/ 1249760 h 6858001"/>
                <a:gd name="connsiteX25" fmla="*/ 1469297 w 6264586"/>
                <a:gd name="connsiteY25" fmla="*/ 1496906 h 6858001"/>
                <a:gd name="connsiteX26" fmla="*/ 967769 w 6264586"/>
                <a:gd name="connsiteY26" fmla="*/ 2056602 h 6858001"/>
                <a:gd name="connsiteX27" fmla="*/ 754105 w 6264586"/>
                <a:gd name="connsiteY27" fmla="*/ 2368727 h 6858001"/>
                <a:gd name="connsiteX28" fmla="*/ 572364 w 6264586"/>
                <a:gd name="connsiteY28" fmla="*/ 2701140 h 6858001"/>
                <a:gd name="connsiteX29" fmla="*/ 532497 w 6264586"/>
                <a:gd name="connsiteY29" fmla="*/ 2786265 h 6858001"/>
                <a:gd name="connsiteX30" fmla="*/ 512918 w 6264586"/>
                <a:gd name="connsiteY30" fmla="*/ 2828827 h 6858001"/>
                <a:gd name="connsiteX31" fmla="*/ 494475 w 6264586"/>
                <a:gd name="connsiteY31" fmla="*/ 2872240 h 6858001"/>
                <a:gd name="connsiteX32" fmla="*/ 491637 w 6264586"/>
                <a:gd name="connsiteY32" fmla="*/ 2878908 h 6858001"/>
                <a:gd name="connsiteX33" fmla="*/ 459290 w 6264586"/>
                <a:gd name="connsiteY33" fmla="*/ 2959635 h 6858001"/>
                <a:gd name="connsiteX34" fmla="*/ 446805 w 6264586"/>
                <a:gd name="connsiteY34" fmla="*/ 2992408 h 6858001"/>
                <a:gd name="connsiteX35" fmla="*/ 426090 w 6264586"/>
                <a:gd name="connsiteY35" fmla="*/ 3049158 h 6858001"/>
                <a:gd name="connsiteX36" fmla="*/ 426090 w 6264586"/>
                <a:gd name="connsiteY36" fmla="*/ 3049867 h 6858001"/>
                <a:gd name="connsiteX37" fmla="*/ 318124 w 6264586"/>
                <a:gd name="connsiteY37" fmla="*/ 3414202 h 6858001"/>
                <a:gd name="connsiteX38" fmla="*/ 230729 w 6264586"/>
                <a:gd name="connsiteY38" fmla="*/ 4169260 h 6858001"/>
                <a:gd name="connsiteX39" fmla="*/ 268893 w 6264586"/>
                <a:gd name="connsiteY39" fmla="*/ 4544236 h 6858001"/>
                <a:gd name="connsiteX40" fmla="*/ 379840 w 6264586"/>
                <a:gd name="connsiteY40" fmla="*/ 4900056 h 6858001"/>
                <a:gd name="connsiteX41" fmla="*/ 406512 w 6264586"/>
                <a:gd name="connsiteY41" fmla="*/ 4960211 h 6858001"/>
                <a:gd name="connsiteX42" fmla="*/ 417862 w 6264586"/>
                <a:gd name="connsiteY42" fmla="*/ 4984613 h 6858001"/>
                <a:gd name="connsiteX43" fmla="*/ 428077 w 6264586"/>
                <a:gd name="connsiteY43" fmla="*/ 5005043 h 6858001"/>
                <a:gd name="connsiteX44" fmla="*/ 460140 w 6264586"/>
                <a:gd name="connsiteY44" fmla="*/ 5067327 h 6858001"/>
                <a:gd name="connsiteX45" fmla="*/ 555197 w 6264586"/>
                <a:gd name="connsiteY45" fmla="*/ 5229773 h 6858001"/>
                <a:gd name="connsiteX46" fmla="*/ 660611 w 6264586"/>
                <a:gd name="connsiteY46" fmla="*/ 5387396 h 6858001"/>
                <a:gd name="connsiteX47" fmla="*/ 774110 w 6264586"/>
                <a:gd name="connsiteY47" fmla="*/ 5542182 h 6858001"/>
                <a:gd name="connsiteX48" fmla="*/ 917829 w 6264586"/>
                <a:gd name="connsiteY48" fmla="*/ 5727896 h 6858001"/>
                <a:gd name="connsiteX49" fmla="*/ 1012885 w 6264586"/>
                <a:gd name="connsiteY49" fmla="*/ 5849767 h 6858001"/>
                <a:gd name="connsiteX50" fmla="*/ 1133053 w 6264586"/>
                <a:gd name="connsiteY50" fmla="*/ 6006822 h 6858001"/>
                <a:gd name="connsiteX51" fmla="*/ 1194343 w 6264586"/>
                <a:gd name="connsiteY51" fmla="*/ 6090245 h 6858001"/>
                <a:gd name="connsiteX52" fmla="*/ 1249390 w 6264586"/>
                <a:gd name="connsiteY52" fmla="*/ 6165155 h 6858001"/>
                <a:gd name="connsiteX53" fmla="*/ 1345724 w 6264586"/>
                <a:gd name="connsiteY53" fmla="*/ 6292132 h 6858001"/>
                <a:gd name="connsiteX54" fmla="*/ 1364310 w 6264586"/>
                <a:gd name="connsiteY54" fmla="*/ 6316251 h 6858001"/>
                <a:gd name="connsiteX55" fmla="*/ 1373673 w 6264586"/>
                <a:gd name="connsiteY55" fmla="*/ 6327885 h 6858001"/>
                <a:gd name="connsiteX56" fmla="*/ 1484619 w 6264586"/>
                <a:gd name="connsiteY56" fmla="*/ 6462240 h 6858001"/>
                <a:gd name="connsiteX57" fmla="*/ 1739000 w 6264586"/>
                <a:gd name="connsiteY57" fmla="*/ 6737335 h 6858001"/>
                <a:gd name="connsiteX58" fmla="*/ 1866801 w 6264586"/>
                <a:gd name="connsiteY58" fmla="*/ 6858001 h 6858001"/>
                <a:gd name="connsiteX59" fmla="*/ 1144149 w 6264586"/>
                <a:gd name="connsiteY59" fmla="*/ 6858001 h 6858001"/>
                <a:gd name="connsiteX60" fmla="*/ 1058349 w 6264586"/>
                <a:gd name="connsiteY60" fmla="*/ 6766452 h 6858001"/>
                <a:gd name="connsiteX61" fmla="*/ 580309 w 6264586"/>
                <a:gd name="connsiteY61" fmla="*/ 6105000 h 6858001"/>
                <a:gd name="connsiteX62" fmla="*/ 1 w 6264586"/>
                <a:gd name="connsiteY62" fmla="*/ 3960094 h 6858001"/>
                <a:gd name="connsiteX63" fmla="*/ 2599292 w 6264586"/>
                <a:gd name="connsiteY63" fmla="*/ 37050 h 68580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</a:cxnLst>
              <a:rect l="l" t="t" r="r" b="b"/>
              <a:pathLst>
                <a:path w="6264586" h="6858001">
                  <a:moveTo>
                    <a:pt x="6264586" y="6646464"/>
                  </a:moveTo>
                  <a:lnTo>
                    <a:pt x="6264586" y="6858001"/>
                  </a:lnTo>
                  <a:lnTo>
                    <a:pt x="5997170" y="6858001"/>
                  </a:lnTo>
                  <a:lnTo>
                    <a:pt x="6121512" y="6761029"/>
                  </a:lnTo>
                  <a:close/>
                  <a:moveTo>
                    <a:pt x="2693206" y="0"/>
                  </a:moveTo>
                  <a:lnTo>
                    <a:pt x="5872285" y="0"/>
                  </a:lnTo>
                  <a:lnTo>
                    <a:pt x="6024875" y="68385"/>
                  </a:lnTo>
                  <a:cubicBezTo>
                    <a:pt x="6086250" y="97989"/>
                    <a:pt x="6146793" y="129318"/>
                    <a:pt x="6206432" y="162336"/>
                  </a:cubicBezTo>
                  <a:lnTo>
                    <a:pt x="6264586" y="196704"/>
                  </a:lnTo>
                  <a:lnTo>
                    <a:pt x="6264586" y="537242"/>
                  </a:lnTo>
                  <a:lnTo>
                    <a:pt x="6230189" y="517260"/>
                  </a:lnTo>
                  <a:cubicBezTo>
                    <a:pt x="6012226" y="399931"/>
                    <a:pt x="5780573" y="310008"/>
                    <a:pt x="5540536" y="249543"/>
                  </a:cubicBezTo>
                  <a:cubicBezTo>
                    <a:pt x="5421375" y="219324"/>
                    <a:pt x="5300641" y="195644"/>
                    <a:pt x="5178896" y="178606"/>
                  </a:cubicBezTo>
                  <a:cubicBezTo>
                    <a:pt x="5057977" y="161840"/>
                    <a:pt x="4936276" y="151186"/>
                    <a:pt x="4814279" y="146683"/>
                  </a:cubicBezTo>
                  <a:cubicBezTo>
                    <a:pt x="4761501" y="144556"/>
                    <a:pt x="4708015" y="143421"/>
                    <a:pt x="4655095" y="143421"/>
                  </a:cubicBezTo>
                  <a:cubicBezTo>
                    <a:pt x="4462968" y="143573"/>
                    <a:pt x="4271111" y="157799"/>
                    <a:pt x="4081069" y="185983"/>
                  </a:cubicBezTo>
                  <a:cubicBezTo>
                    <a:pt x="3956361" y="205703"/>
                    <a:pt x="3835058" y="229396"/>
                    <a:pt x="3720566" y="256921"/>
                  </a:cubicBezTo>
                  <a:cubicBezTo>
                    <a:pt x="3596708" y="286714"/>
                    <a:pt x="3477677" y="320905"/>
                    <a:pt x="3365879" y="357651"/>
                  </a:cubicBezTo>
                  <a:cubicBezTo>
                    <a:pt x="3249257" y="395958"/>
                    <a:pt x="3133487" y="438945"/>
                    <a:pt x="3020555" y="486190"/>
                  </a:cubicBezTo>
                  <a:cubicBezTo>
                    <a:pt x="2907623" y="533434"/>
                    <a:pt x="2794832" y="585786"/>
                    <a:pt x="2685163" y="641542"/>
                  </a:cubicBezTo>
                  <a:cubicBezTo>
                    <a:pt x="2463995" y="754348"/>
                    <a:pt x="2250998" y="882488"/>
                    <a:pt x="2047720" y="1025030"/>
                  </a:cubicBezTo>
                  <a:cubicBezTo>
                    <a:pt x="2006151" y="1054399"/>
                    <a:pt x="1951528" y="1093415"/>
                    <a:pt x="1897333" y="1134983"/>
                  </a:cubicBezTo>
                  <a:cubicBezTo>
                    <a:pt x="1876761" y="1150164"/>
                    <a:pt x="1855905" y="1166479"/>
                    <a:pt x="1835758" y="1182227"/>
                  </a:cubicBezTo>
                  <a:lnTo>
                    <a:pt x="1823273" y="1192016"/>
                  </a:lnTo>
                  <a:cubicBezTo>
                    <a:pt x="1797027" y="1211879"/>
                    <a:pt x="1772057" y="1232309"/>
                    <a:pt x="1750918" y="1249760"/>
                  </a:cubicBezTo>
                  <a:cubicBezTo>
                    <a:pt x="1645931" y="1335737"/>
                    <a:pt x="1554422" y="1416605"/>
                    <a:pt x="1469297" y="1496906"/>
                  </a:cubicBezTo>
                  <a:cubicBezTo>
                    <a:pt x="1286595" y="1668957"/>
                    <a:pt x="1118818" y="1856190"/>
                    <a:pt x="967769" y="2056602"/>
                  </a:cubicBezTo>
                  <a:cubicBezTo>
                    <a:pt x="890731" y="2159603"/>
                    <a:pt x="818800" y="2264590"/>
                    <a:pt x="754105" y="2368727"/>
                  </a:cubicBezTo>
                  <a:cubicBezTo>
                    <a:pt x="681749" y="2488328"/>
                    <a:pt x="622304" y="2596720"/>
                    <a:pt x="572364" y="2701140"/>
                  </a:cubicBezTo>
                  <a:cubicBezTo>
                    <a:pt x="557609" y="2730507"/>
                    <a:pt x="543989" y="2760443"/>
                    <a:pt x="532497" y="2786265"/>
                  </a:cubicBezTo>
                  <a:lnTo>
                    <a:pt x="512918" y="2828827"/>
                  </a:lnTo>
                  <a:lnTo>
                    <a:pt x="494475" y="2872240"/>
                  </a:lnTo>
                  <a:lnTo>
                    <a:pt x="491637" y="2878908"/>
                  </a:lnTo>
                  <a:cubicBezTo>
                    <a:pt x="480146" y="2906575"/>
                    <a:pt x="469220" y="2932821"/>
                    <a:pt x="459290" y="2959635"/>
                  </a:cubicBezTo>
                  <a:cubicBezTo>
                    <a:pt x="455176" y="2970559"/>
                    <a:pt x="451060" y="2981484"/>
                    <a:pt x="446805" y="2992408"/>
                  </a:cubicBezTo>
                  <a:cubicBezTo>
                    <a:pt x="439427" y="3012412"/>
                    <a:pt x="432333" y="3030572"/>
                    <a:pt x="426090" y="3049158"/>
                  </a:cubicBezTo>
                  <a:lnTo>
                    <a:pt x="426090" y="3049867"/>
                  </a:lnTo>
                  <a:cubicBezTo>
                    <a:pt x="383010" y="3169099"/>
                    <a:pt x="346959" y="3290756"/>
                    <a:pt x="318124" y="3414202"/>
                  </a:cubicBezTo>
                  <a:cubicBezTo>
                    <a:pt x="260107" y="3661703"/>
                    <a:pt x="230780" y="3915049"/>
                    <a:pt x="230729" y="4169260"/>
                  </a:cubicBezTo>
                  <a:cubicBezTo>
                    <a:pt x="231621" y="4295173"/>
                    <a:pt x="244398" y="4420719"/>
                    <a:pt x="268893" y="4544236"/>
                  </a:cubicBezTo>
                  <a:cubicBezTo>
                    <a:pt x="293708" y="4666304"/>
                    <a:pt x="330882" y="4785521"/>
                    <a:pt x="379840" y="4900056"/>
                  </a:cubicBezTo>
                  <a:cubicBezTo>
                    <a:pt x="387926" y="4919919"/>
                    <a:pt x="397006" y="4939498"/>
                    <a:pt x="406512" y="4960211"/>
                  </a:cubicBezTo>
                  <a:cubicBezTo>
                    <a:pt x="410343" y="4968299"/>
                    <a:pt x="414173" y="4976385"/>
                    <a:pt x="417862" y="4984613"/>
                  </a:cubicBezTo>
                  <a:lnTo>
                    <a:pt x="428077" y="5005043"/>
                  </a:lnTo>
                  <a:cubicBezTo>
                    <a:pt x="438860" y="5026751"/>
                    <a:pt x="449075" y="5047181"/>
                    <a:pt x="460140" y="5067327"/>
                  </a:cubicBezTo>
                  <a:cubicBezTo>
                    <a:pt x="485536" y="5116273"/>
                    <a:pt x="514763" y="5165789"/>
                    <a:pt x="555197" y="5229773"/>
                  </a:cubicBezTo>
                  <a:cubicBezTo>
                    <a:pt x="586836" y="5280282"/>
                    <a:pt x="620318" y="5329511"/>
                    <a:pt x="660611" y="5387396"/>
                  </a:cubicBezTo>
                  <a:cubicBezTo>
                    <a:pt x="698065" y="5440741"/>
                    <a:pt x="737223" y="5493094"/>
                    <a:pt x="774110" y="5542182"/>
                  </a:cubicBezTo>
                  <a:cubicBezTo>
                    <a:pt x="821070" y="5604324"/>
                    <a:pt x="870301" y="5667173"/>
                    <a:pt x="917829" y="5727896"/>
                  </a:cubicBezTo>
                  <a:cubicBezTo>
                    <a:pt x="949042" y="5767762"/>
                    <a:pt x="979828" y="5807063"/>
                    <a:pt x="1012885" y="5849767"/>
                  </a:cubicBezTo>
                  <a:cubicBezTo>
                    <a:pt x="1045942" y="5892471"/>
                    <a:pt x="1089497" y="5948796"/>
                    <a:pt x="1133053" y="6006822"/>
                  </a:cubicBezTo>
                  <a:cubicBezTo>
                    <a:pt x="1153624" y="6034345"/>
                    <a:pt x="1175332" y="6063998"/>
                    <a:pt x="1194343" y="6090245"/>
                  </a:cubicBezTo>
                  <a:cubicBezTo>
                    <a:pt x="1213355" y="6116491"/>
                    <a:pt x="1231372" y="6141178"/>
                    <a:pt x="1249390" y="6165155"/>
                  </a:cubicBezTo>
                  <a:cubicBezTo>
                    <a:pt x="1280461" y="6208000"/>
                    <a:pt x="1313659" y="6250847"/>
                    <a:pt x="1345724" y="6292132"/>
                  </a:cubicBezTo>
                  <a:lnTo>
                    <a:pt x="1364310" y="6316251"/>
                  </a:lnTo>
                  <a:lnTo>
                    <a:pt x="1373673" y="6327885"/>
                  </a:lnTo>
                  <a:cubicBezTo>
                    <a:pt x="1409566" y="6372433"/>
                    <a:pt x="1446738" y="6418542"/>
                    <a:pt x="1484619" y="6462240"/>
                  </a:cubicBezTo>
                  <a:cubicBezTo>
                    <a:pt x="1567899" y="6559850"/>
                    <a:pt x="1653876" y="6652211"/>
                    <a:pt x="1739000" y="6737335"/>
                  </a:cubicBezTo>
                  <a:lnTo>
                    <a:pt x="1866801" y="6858001"/>
                  </a:lnTo>
                  <a:lnTo>
                    <a:pt x="1144149" y="6858001"/>
                  </a:lnTo>
                  <a:lnTo>
                    <a:pt x="1058349" y="6766452"/>
                  </a:lnTo>
                  <a:cubicBezTo>
                    <a:pt x="878978" y="6562465"/>
                    <a:pt x="718756" y="6341104"/>
                    <a:pt x="580309" y="6105000"/>
                  </a:cubicBezTo>
                  <a:cubicBezTo>
                    <a:pt x="200401" y="5454007"/>
                    <a:pt x="146" y="4713831"/>
                    <a:pt x="1" y="3960094"/>
                  </a:cubicBezTo>
                  <a:cubicBezTo>
                    <a:pt x="-335" y="2196754"/>
                    <a:pt x="1071479" y="683605"/>
                    <a:pt x="2599292" y="37050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3" name="Freeform: Shape 16">
              <a:extLst>
                <a:ext uri="{FF2B5EF4-FFF2-40B4-BE49-F238E27FC236}">
                  <a16:creationId xmlns:a16="http://schemas.microsoft.com/office/drawing/2014/main" id="{C093DC50-3BD7-46B1-A300-CD207E152FF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flipH="1">
              <a:off x="305" y="-5977"/>
              <a:ext cx="6238675" cy="6858001"/>
            </a:xfrm>
            <a:custGeom>
              <a:avLst/>
              <a:gdLst>
                <a:gd name="connsiteX0" fmla="*/ 6264586 w 6264586"/>
                <a:gd name="connsiteY0" fmla="*/ 6646464 h 6858001"/>
                <a:gd name="connsiteX1" fmla="*/ 6264586 w 6264586"/>
                <a:gd name="connsiteY1" fmla="*/ 6858001 h 6858001"/>
                <a:gd name="connsiteX2" fmla="*/ 5997170 w 6264586"/>
                <a:gd name="connsiteY2" fmla="*/ 6858001 h 6858001"/>
                <a:gd name="connsiteX3" fmla="*/ 6121512 w 6264586"/>
                <a:gd name="connsiteY3" fmla="*/ 6761029 h 6858001"/>
                <a:gd name="connsiteX4" fmla="*/ 2693206 w 6264586"/>
                <a:gd name="connsiteY4" fmla="*/ 0 h 6858001"/>
                <a:gd name="connsiteX5" fmla="*/ 5872285 w 6264586"/>
                <a:gd name="connsiteY5" fmla="*/ 0 h 6858001"/>
                <a:gd name="connsiteX6" fmla="*/ 6024875 w 6264586"/>
                <a:gd name="connsiteY6" fmla="*/ 68385 h 6858001"/>
                <a:gd name="connsiteX7" fmla="*/ 6206432 w 6264586"/>
                <a:gd name="connsiteY7" fmla="*/ 162336 h 6858001"/>
                <a:gd name="connsiteX8" fmla="*/ 6264586 w 6264586"/>
                <a:gd name="connsiteY8" fmla="*/ 196704 h 6858001"/>
                <a:gd name="connsiteX9" fmla="*/ 6264586 w 6264586"/>
                <a:gd name="connsiteY9" fmla="*/ 537242 h 6858001"/>
                <a:gd name="connsiteX10" fmla="*/ 6230189 w 6264586"/>
                <a:gd name="connsiteY10" fmla="*/ 517260 h 6858001"/>
                <a:gd name="connsiteX11" fmla="*/ 5540536 w 6264586"/>
                <a:gd name="connsiteY11" fmla="*/ 249543 h 6858001"/>
                <a:gd name="connsiteX12" fmla="*/ 5178896 w 6264586"/>
                <a:gd name="connsiteY12" fmla="*/ 178606 h 6858001"/>
                <a:gd name="connsiteX13" fmla="*/ 4814279 w 6264586"/>
                <a:gd name="connsiteY13" fmla="*/ 146683 h 6858001"/>
                <a:gd name="connsiteX14" fmla="*/ 4655095 w 6264586"/>
                <a:gd name="connsiteY14" fmla="*/ 143421 h 6858001"/>
                <a:gd name="connsiteX15" fmla="*/ 4081069 w 6264586"/>
                <a:gd name="connsiteY15" fmla="*/ 185983 h 6858001"/>
                <a:gd name="connsiteX16" fmla="*/ 3720566 w 6264586"/>
                <a:gd name="connsiteY16" fmla="*/ 256921 h 6858001"/>
                <a:gd name="connsiteX17" fmla="*/ 3365879 w 6264586"/>
                <a:gd name="connsiteY17" fmla="*/ 357651 h 6858001"/>
                <a:gd name="connsiteX18" fmla="*/ 3020555 w 6264586"/>
                <a:gd name="connsiteY18" fmla="*/ 486190 h 6858001"/>
                <a:gd name="connsiteX19" fmla="*/ 2685163 w 6264586"/>
                <a:gd name="connsiteY19" fmla="*/ 641542 h 6858001"/>
                <a:gd name="connsiteX20" fmla="*/ 2047720 w 6264586"/>
                <a:gd name="connsiteY20" fmla="*/ 1025030 h 6858001"/>
                <a:gd name="connsiteX21" fmla="*/ 1897333 w 6264586"/>
                <a:gd name="connsiteY21" fmla="*/ 1134983 h 6858001"/>
                <a:gd name="connsiteX22" fmla="*/ 1835758 w 6264586"/>
                <a:gd name="connsiteY22" fmla="*/ 1182227 h 6858001"/>
                <a:gd name="connsiteX23" fmla="*/ 1823273 w 6264586"/>
                <a:gd name="connsiteY23" fmla="*/ 1192016 h 6858001"/>
                <a:gd name="connsiteX24" fmla="*/ 1750918 w 6264586"/>
                <a:gd name="connsiteY24" fmla="*/ 1249760 h 6858001"/>
                <a:gd name="connsiteX25" fmla="*/ 1469297 w 6264586"/>
                <a:gd name="connsiteY25" fmla="*/ 1496906 h 6858001"/>
                <a:gd name="connsiteX26" fmla="*/ 967769 w 6264586"/>
                <a:gd name="connsiteY26" fmla="*/ 2056602 h 6858001"/>
                <a:gd name="connsiteX27" fmla="*/ 754105 w 6264586"/>
                <a:gd name="connsiteY27" fmla="*/ 2368727 h 6858001"/>
                <a:gd name="connsiteX28" fmla="*/ 572364 w 6264586"/>
                <a:gd name="connsiteY28" fmla="*/ 2701140 h 6858001"/>
                <a:gd name="connsiteX29" fmla="*/ 532497 w 6264586"/>
                <a:gd name="connsiteY29" fmla="*/ 2786265 h 6858001"/>
                <a:gd name="connsiteX30" fmla="*/ 512918 w 6264586"/>
                <a:gd name="connsiteY30" fmla="*/ 2828827 h 6858001"/>
                <a:gd name="connsiteX31" fmla="*/ 494475 w 6264586"/>
                <a:gd name="connsiteY31" fmla="*/ 2872240 h 6858001"/>
                <a:gd name="connsiteX32" fmla="*/ 491637 w 6264586"/>
                <a:gd name="connsiteY32" fmla="*/ 2878908 h 6858001"/>
                <a:gd name="connsiteX33" fmla="*/ 459290 w 6264586"/>
                <a:gd name="connsiteY33" fmla="*/ 2959635 h 6858001"/>
                <a:gd name="connsiteX34" fmla="*/ 446805 w 6264586"/>
                <a:gd name="connsiteY34" fmla="*/ 2992408 h 6858001"/>
                <a:gd name="connsiteX35" fmla="*/ 426090 w 6264586"/>
                <a:gd name="connsiteY35" fmla="*/ 3049158 h 6858001"/>
                <a:gd name="connsiteX36" fmla="*/ 426090 w 6264586"/>
                <a:gd name="connsiteY36" fmla="*/ 3049867 h 6858001"/>
                <a:gd name="connsiteX37" fmla="*/ 318124 w 6264586"/>
                <a:gd name="connsiteY37" fmla="*/ 3414202 h 6858001"/>
                <a:gd name="connsiteX38" fmla="*/ 230729 w 6264586"/>
                <a:gd name="connsiteY38" fmla="*/ 4169260 h 6858001"/>
                <a:gd name="connsiteX39" fmla="*/ 268893 w 6264586"/>
                <a:gd name="connsiteY39" fmla="*/ 4544236 h 6858001"/>
                <a:gd name="connsiteX40" fmla="*/ 379840 w 6264586"/>
                <a:gd name="connsiteY40" fmla="*/ 4900056 h 6858001"/>
                <a:gd name="connsiteX41" fmla="*/ 406512 w 6264586"/>
                <a:gd name="connsiteY41" fmla="*/ 4960211 h 6858001"/>
                <a:gd name="connsiteX42" fmla="*/ 417862 w 6264586"/>
                <a:gd name="connsiteY42" fmla="*/ 4984613 h 6858001"/>
                <a:gd name="connsiteX43" fmla="*/ 428077 w 6264586"/>
                <a:gd name="connsiteY43" fmla="*/ 5005043 h 6858001"/>
                <a:gd name="connsiteX44" fmla="*/ 460140 w 6264586"/>
                <a:gd name="connsiteY44" fmla="*/ 5067327 h 6858001"/>
                <a:gd name="connsiteX45" fmla="*/ 555197 w 6264586"/>
                <a:gd name="connsiteY45" fmla="*/ 5229773 h 6858001"/>
                <a:gd name="connsiteX46" fmla="*/ 660611 w 6264586"/>
                <a:gd name="connsiteY46" fmla="*/ 5387396 h 6858001"/>
                <a:gd name="connsiteX47" fmla="*/ 774110 w 6264586"/>
                <a:gd name="connsiteY47" fmla="*/ 5542182 h 6858001"/>
                <a:gd name="connsiteX48" fmla="*/ 917829 w 6264586"/>
                <a:gd name="connsiteY48" fmla="*/ 5727896 h 6858001"/>
                <a:gd name="connsiteX49" fmla="*/ 1012885 w 6264586"/>
                <a:gd name="connsiteY49" fmla="*/ 5849767 h 6858001"/>
                <a:gd name="connsiteX50" fmla="*/ 1133053 w 6264586"/>
                <a:gd name="connsiteY50" fmla="*/ 6006822 h 6858001"/>
                <a:gd name="connsiteX51" fmla="*/ 1194343 w 6264586"/>
                <a:gd name="connsiteY51" fmla="*/ 6090245 h 6858001"/>
                <a:gd name="connsiteX52" fmla="*/ 1249390 w 6264586"/>
                <a:gd name="connsiteY52" fmla="*/ 6165155 h 6858001"/>
                <a:gd name="connsiteX53" fmla="*/ 1345724 w 6264586"/>
                <a:gd name="connsiteY53" fmla="*/ 6292132 h 6858001"/>
                <a:gd name="connsiteX54" fmla="*/ 1364310 w 6264586"/>
                <a:gd name="connsiteY54" fmla="*/ 6316251 h 6858001"/>
                <a:gd name="connsiteX55" fmla="*/ 1373673 w 6264586"/>
                <a:gd name="connsiteY55" fmla="*/ 6327885 h 6858001"/>
                <a:gd name="connsiteX56" fmla="*/ 1484619 w 6264586"/>
                <a:gd name="connsiteY56" fmla="*/ 6462240 h 6858001"/>
                <a:gd name="connsiteX57" fmla="*/ 1739000 w 6264586"/>
                <a:gd name="connsiteY57" fmla="*/ 6737335 h 6858001"/>
                <a:gd name="connsiteX58" fmla="*/ 1866801 w 6264586"/>
                <a:gd name="connsiteY58" fmla="*/ 6858001 h 6858001"/>
                <a:gd name="connsiteX59" fmla="*/ 1144149 w 6264586"/>
                <a:gd name="connsiteY59" fmla="*/ 6858001 h 6858001"/>
                <a:gd name="connsiteX60" fmla="*/ 1058349 w 6264586"/>
                <a:gd name="connsiteY60" fmla="*/ 6766452 h 6858001"/>
                <a:gd name="connsiteX61" fmla="*/ 580309 w 6264586"/>
                <a:gd name="connsiteY61" fmla="*/ 6105000 h 6858001"/>
                <a:gd name="connsiteX62" fmla="*/ 1 w 6264586"/>
                <a:gd name="connsiteY62" fmla="*/ 3960094 h 6858001"/>
                <a:gd name="connsiteX63" fmla="*/ 2599292 w 6264586"/>
                <a:gd name="connsiteY63" fmla="*/ 37050 h 68580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</a:cxnLst>
              <a:rect l="l" t="t" r="r" b="b"/>
              <a:pathLst>
                <a:path w="6264586" h="6858001">
                  <a:moveTo>
                    <a:pt x="6264586" y="6646464"/>
                  </a:moveTo>
                  <a:lnTo>
                    <a:pt x="6264586" y="6858001"/>
                  </a:lnTo>
                  <a:lnTo>
                    <a:pt x="5997170" y="6858001"/>
                  </a:lnTo>
                  <a:lnTo>
                    <a:pt x="6121512" y="6761029"/>
                  </a:lnTo>
                  <a:close/>
                  <a:moveTo>
                    <a:pt x="2693206" y="0"/>
                  </a:moveTo>
                  <a:lnTo>
                    <a:pt x="5872285" y="0"/>
                  </a:lnTo>
                  <a:lnTo>
                    <a:pt x="6024875" y="68385"/>
                  </a:lnTo>
                  <a:cubicBezTo>
                    <a:pt x="6086250" y="97989"/>
                    <a:pt x="6146793" y="129318"/>
                    <a:pt x="6206432" y="162336"/>
                  </a:cubicBezTo>
                  <a:lnTo>
                    <a:pt x="6264586" y="196704"/>
                  </a:lnTo>
                  <a:lnTo>
                    <a:pt x="6264586" y="537242"/>
                  </a:lnTo>
                  <a:lnTo>
                    <a:pt x="6230189" y="517260"/>
                  </a:lnTo>
                  <a:cubicBezTo>
                    <a:pt x="6012226" y="399931"/>
                    <a:pt x="5780573" y="310008"/>
                    <a:pt x="5540536" y="249543"/>
                  </a:cubicBezTo>
                  <a:cubicBezTo>
                    <a:pt x="5421375" y="219324"/>
                    <a:pt x="5300641" y="195644"/>
                    <a:pt x="5178896" y="178606"/>
                  </a:cubicBezTo>
                  <a:cubicBezTo>
                    <a:pt x="5057977" y="161840"/>
                    <a:pt x="4936276" y="151186"/>
                    <a:pt x="4814279" y="146683"/>
                  </a:cubicBezTo>
                  <a:cubicBezTo>
                    <a:pt x="4761501" y="144556"/>
                    <a:pt x="4708015" y="143421"/>
                    <a:pt x="4655095" y="143421"/>
                  </a:cubicBezTo>
                  <a:cubicBezTo>
                    <a:pt x="4462968" y="143573"/>
                    <a:pt x="4271111" y="157799"/>
                    <a:pt x="4081069" y="185983"/>
                  </a:cubicBezTo>
                  <a:cubicBezTo>
                    <a:pt x="3956361" y="205703"/>
                    <a:pt x="3835058" y="229396"/>
                    <a:pt x="3720566" y="256921"/>
                  </a:cubicBezTo>
                  <a:cubicBezTo>
                    <a:pt x="3596708" y="286714"/>
                    <a:pt x="3477677" y="320905"/>
                    <a:pt x="3365879" y="357651"/>
                  </a:cubicBezTo>
                  <a:cubicBezTo>
                    <a:pt x="3249257" y="395958"/>
                    <a:pt x="3133487" y="438945"/>
                    <a:pt x="3020555" y="486190"/>
                  </a:cubicBezTo>
                  <a:cubicBezTo>
                    <a:pt x="2907623" y="533434"/>
                    <a:pt x="2794832" y="585786"/>
                    <a:pt x="2685163" y="641542"/>
                  </a:cubicBezTo>
                  <a:cubicBezTo>
                    <a:pt x="2463995" y="754348"/>
                    <a:pt x="2250998" y="882488"/>
                    <a:pt x="2047720" y="1025030"/>
                  </a:cubicBezTo>
                  <a:cubicBezTo>
                    <a:pt x="2006151" y="1054399"/>
                    <a:pt x="1951528" y="1093415"/>
                    <a:pt x="1897333" y="1134983"/>
                  </a:cubicBezTo>
                  <a:cubicBezTo>
                    <a:pt x="1876761" y="1150164"/>
                    <a:pt x="1855905" y="1166479"/>
                    <a:pt x="1835758" y="1182227"/>
                  </a:cubicBezTo>
                  <a:lnTo>
                    <a:pt x="1823273" y="1192016"/>
                  </a:lnTo>
                  <a:cubicBezTo>
                    <a:pt x="1797027" y="1211879"/>
                    <a:pt x="1772057" y="1232309"/>
                    <a:pt x="1750918" y="1249760"/>
                  </a:cubicBezTo>
                  <a:cubicBezTo>
                    <a:pt x="1645931" y="1335737"/>
                    <a:pt x="1554422" y="1416605"/>
                    <a:pt x="1469297" y="1496906"/>
                  </a:cubicBezTo>
                  <a:cubicBezTo>
                    <a:pt x="1286595" y="1668957"/>
                    <a:pt x="1118818" y="1856190"/>
                    <a:pt x="967769" y="2056602"/>
                  </a:cubicBezTo>
                  <a:cubicBezTo>
                    <a:pt x="890731" y="2159603"/>
                    <a:pt x="818800" y="2264590"/>
                    <a:pt x="754105" y="2368727"/>
                  </a:cubicBezTo>
                  <a:cubicBezTo>
                    <a:pt x="681749" y="2488328"/>
                    <a:pt x="622304" y="2596720"/>
                    <a:pt x="572364" y="2701140"/>
                  </a:cubicBezTo>
                  <a:cubicBezTo>
                    <a:pt x="557609" y="2730507"/>
                    <a:pt x="543989" y="2760443"/>
                    <a:pt x="532497" y="2786265"/>
                  </a:cubicBezTo>
                  <a:lnTo>
                    <a:pt x="512918" y="2828827"/>
                  </a:lnTo>
                  <a:lnTo>
                    <a:pt x="494475" y="2872240"/>
                  </a:lnTo>
                  <a:lnTo>
                    <a:pt x="491637" y="2878908"/>
                  </a:lnTo>
                  <a:cubicBezTo>
                    <a:pt x="480146" y="2906575"/>
                    <a:pt x="469220" y="2932821"/>
                    <a:pt x="459290" y="2959635"/>
                  </a:cubicBezTo>
                  <a:cubicBezTo>
                    <a:pt x="455176" y="2970559"/>
                    <a:pt x="451060" y="2981484"/>
                    <a:pt x="446805" y="2992408"/>
                  </a:cubicBezTo>
                  <a:cubicBezTo>
                    <a:pt x="439427" y="3012412"/>
                    <a:pt x="432333" y="3030572"/>
                    <a:pt x="426090" y="3049158"/>
                  </a:cubicBezTo>
                  <a:lnTo>
                    <a:pt x="426090" y="3049867"/>
                  </a:lnTo>
                  <a:cubicBezTo>
                    <a:pt x="383010" y="3169099"/>
                    <a:pt x="346959" y="3290756"/>
                    <a:pt x="318124" y="3414202"/>
                  </a:cubicBezTo>
                  <a:cubicBezTo>
                    <a:pt x="260107" y="3661703"/>
                    <a:pt x="230780" y="3915049"/>
                    <a:pt x="230729" y="4169260"/>
                  </a:cubicBezTo>
                  <a:cubicBezTo>
                    <a:pt x="231621" y="4295173"/>
                    <a:pt x="244398" y="4420719"/>
                    <a:pt x="268893" y="4544236"/>
                  </a:cubicBezTo>
                  <a:cubicBezTo>
                    <a:pt x="293708" y="4666304"/>
                    <a:pt x="330882" y="4785521"/>
                    <a:pt x="379840" y="4900056"/>
                  </a:cubicBezTo>
                  <a:cubicBezTo>
                    <a:pt x="387926" y="4919919"/>
                    <a:pt x="397006" y="4939498"/>
                    <a:pt x="406512" y="4960211"/>
                  </a:cubicBezTo>
                  <a:cubicBezTo>
                    <a:pt x="410343" y="4968299"/>
                    <a:pt x="414173" y="4976385"/>
                    <a:pt x="417862" y="4984613"/>
                  </a:cubicBezTo>
                  <a:lnTo>
                    <a:pt x="428077" y="5005043"/>
                  </a:lnTo>
                  <a:cubicBezTo>
                    <a:pt x="438860" y="5026751"/>
                    <a:pt x="449075" y="5047181"/>
                    <a:pt x="460140" y="5067327"/>
                  </a:cubicBezTo>
                  <a:cubicBezTo>
                    <a:pt x="485536" y="5116273"/>
                    <a:pt x="514763" y="5165789"/>
                    <a:pt x="555197" y="5229773"/>
                  </a:cubicBezTo>
                  <a:cubicBezTo>
                    <a:pt x="586836" y="5280282"/>
                    <a:pt x="620318" y="5329511"/>
                    <a:pt x="660611" y="5387396"/>
                  </a:cubicBezTo>
                  <a:cubicBezTo>
                    <a:pt x="698065" y="5440741"/>
                    <a:pt x="737223" y="5493094"/>
                    <a:pt x="774110" y="5542182"/>
                  </a:cubicBezTo>
                  <a:cubicBezTo>
                    <a:pt x="821070" y="5604324"/>
                    <a:pt x="870301" y="5667173"/>
                    <a:pt x="917829" y="5727896"/>
                  </a:cubicBezTo>
                  <a:cubicBezTo>
                    <a:pt x="949042" y="5767762"/>
                    <a:pt x="979828" y="5807063"/>
                    <a:pt x="1012885" y="5849767"/>
                  </a:cubicBezTo>
                  <a:cubicBezTo>
                    <a:pt x="1045942" y="5892471"/>
                    <a:pt x="1089497" y="5948796"/>
                    <a:pt x="1133053" y="6006822"/>
                  </a:cubicBezTo>
                  <a:cubicBezTo>
                    <a:pt x="1153624" y="6034345"/>
                    <a:pt x="1175332" y="6063998"/>
                    <a:pt x="1194343" y="6090245"/>
                  </a:cubicBezTo>
                  <a:cubicBezTo>
                    <a:pt x="1213355" y="6116491"/>
                    <a:pt x="1231372" y="6141178"/>
                    <a:pt x="1249390" y="6165155"/>
                  </a:cubicBezTo>
                  <a:cubicBezTo>
                    <a:pt x="1280461" y="6208000"/>
                    <a:pt x="1313659" y="6250847"/>
                    <a:pt x="1345724" y="6292132"/>
                  </a:cubicBezTo>
                  <a:lnTo>
                    <a:pt x="1364310" y="6316251"/>
                  </a:lnTo>
                  <a:lnTo>
                    <a:pt x="1373673" y="6327885"/>
                  </a:lnTo>
                  <a:cubicBezTo>
                    <a:pt x="1409566" y="6372433"/>
                    <a:pt x="1446738" y="6418542"/>
                    <a:pt x="1484619" y="6462240"/>
                  </a:cubicBezTo>
                  <a:cubicBezTo>
                    <a:pt x="1567899" y="6559850"/>
                    <a:pt x="1653876" y="6652211"/>
                    <a:pt x="1739000" y="6737335"/>
                  </a:cubicBezTo>
                  <a:lnTo>
                    <a:pt x="1866801" y="6858001"/>
                  </a:lnTo>
                  <a:lnTo>
                    <a:pt x="1144149" y="6858001"/>
                  </a:lnTo>
                  <a:lnTo>
                    <a:pt x="1058349" y="6766452"/>
                  </a:lnTo>
                  <a:cubicBezTo>
                    <a:pt x="878978" y="6562465"/>
                    <a:pt x="718756" y="6341104"/>
                    <a:pt x="580309" y="6105000"/>
                  </a:cubicBezTo>
                  <a:cubicBezTo>
                    <a:pt x="200401" y="5454007"/>
                    <a:pt x="146" y="4713831"/>
                    <a:pt x="1" y="3960094"/>
                  </a:cubicBezTo>
                  <a:cubicBezTo>
                    <a:pt x="-335" y="2196754"/>
                    <a:pt x="1071479" y="683605"/>
                    <a:pt x="2599292" y="37050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05514946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485DFD6-BD42-E829-DC0B-A9CF884779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Werken het in het buiteland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A98187C-2C43-8B2F-61C8-B03ACBB881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u="sng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Functieomschrijving (SEH) verpleegkundige in het buitenland| Werken in het buitenland | bkv.jobs – YouTube</a:t>
            </a:r>
            <a:endParaRPr lang="nl-NL" sz="2000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TMI/BKV</a:t>
            </a:r>
          </a:p>
          <a:p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8736403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ADD723A-03CE-A186-0137-5F4956951D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Lesdoel</a:t>
            </a:r>
            <a:r>
              <a:rPr lang="nl-NL" dirty="0"/>
              <a:t>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081B141-16A9-75D5-35C1-AC43A7F496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226877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43AB72B-7488-1F59-90A2-60C40B6E3F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Oriëntatie werkveld verpleegkundige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EF18B48-C471-AE2B-A882-71C961B822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Ziekenhuis (perifeer, topklinisch, academisch)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 specialiseren </a:t>
            </a: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Verkorte HBO-V (duaal of als voltijd student)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Thuiszorg (specialistisch)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Verpleeghuis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Defensie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Gevangenis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Psychiatrie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Zorgverzekeraar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Adviserende functie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Werken in het buitenland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Onderwijs (praktijkopleider, docent) </a:t>
            </a: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Revalidatie 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154025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52" name="Rectangle 1051">
            <a:extLst>
              <a:ext uri="{FF2B5EF4-FFF2-40B4-BE49-F238E27FC236}">
                <a16:creationId xmlns:a16="http://schemas.microsoft.com/office/drawing/2014/main" id="{EFD5A99E-7A66-46DA-9E51-5E3B056C5ED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4" name="Rectangle 1053">
            <a:extLst>
              <a:ext uri="{FF2B5EF4-FFF2-40B4-BE49-F238E27FC236}">
                <a16:creationId xmlns:a16="http://schemas.microsoft.com/office/drawing/2014/main" id="{DDD926EC-6F88-4D89-9AED-1C4C1AC00E2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43125" y="2"/>
            <a:ext cx="4688632" cy="685799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E25B2DF7-7748-3FC0-44E6-722D5E6378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7107" y="329046"/>
            <a:ext cx="3538728" cy="1441566"/>
          </a:xfrm>
        </p:spPr>
        <p:txBody>
          <a:bodyPr anchor="b">
            <a:normAutofit/>
          </a:bodyPr>
          <a:lstStyle/>
          <a:p>
            <a:r>
              <a:rPr lang="nl-NL" sz="3300" b="1">
                <a:latin typeface="Arial" panose="020B0604020202020204" pitchFamily="34" charset="0"/>
                <a:cs typeface="Arial" panose="020B0604020202020204" pitchFamily="34" charset="0"/>
              </a:rPr>
              <a:t>Ziekenhuis</a:t>
            </a:r>
          </a:p>
        </p:txBody>
      </p:sp>
      <p:grpSp>
        <p:nvGrpSpPr>
          <p:cNvPr id="1056" name="Group 1055">
            <a:extLst>
              <a:ext uri="{FF2B5EF4-FFF2-40B4-BE49-F238E27FC236}">
                <a16:creationId xmlns:a16="http://schemas.microsoft.com/office/drawing/2014/main" id="{8FDF61AF-317E-4494-A280-0855DDC7ECA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11873418" y="44817"/>
            <a:ext cx="233303" cy="772404"/>
            <a:chOff x="11873418" y="44817"/>
            <a:chExt cx="233303" cy="772404"/>
          </a:xfrm>
        </p:grpSpPr>
        <p:sp>
          <p:nvSpPr>
            <p:cNvPr id="1057" name="Rectangle 64">
              <a:extLst>
                <a:ext uri="{FF2B5EF4-FFF2-40B4-BE49-F238E27FC236}">
                  <a16:creationId xmlns:a16="http://schemas.microsoft.com/office/drawing/2014/main" id="{FE65D9F9-F2F2-441D-A02F-63E5DAD4405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2043605" y="46121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8" name="Rectangle 66">
              <a:extLst>
                <a:ext uri="{FF2B5EF4-FFF2-40B4-BE49-F238E27FC236}">
                  <a16:creationId xmlns:a16="http://schemas.microsoft.com/office/drawing/2014/main" id="{5E3BD688-2C6E-464D-8872-152895EA034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1872115" y="46120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9" name="Rectangle 64">
              <a:extLst>
                <a:ext uri="{FF2B5EF4-FFF2-40B4-BE49-F238E27FC236}">
                  <a16:creationId xmlns:a16="http://schemas.microsoft.com/office/drawing/2014/main" id="{A696F1C4-8B10-4BA1-BE8D-BC14A4C1BE0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2046191" y="756690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0" name="Rectangle 66">
              <a:extLst>
                <a:ext uri="{FF2B5EF4-FFF2-40B4-BE49-F238E27FC236}">
                  <a16:creationId xmlns:a16="http://schemas.microsoft.com/office/drawing/2014/main" id="{3D63C02E-0C65-4909-8787-F8FD8D619F0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1872455" y="756690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1" name="Rectangle 64">
              <a:extLst>
                <a:ext uri="{FF2B5EF4-FFF2-40B4-BE49-F238E27FC236}">
                  <a16:creationId xmlns:a16="http://schemas.microsoft.com/office/drawing/2014/main" id="{64D04324-9AE0-4092-851E-437C2C5A449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2046191" y="61457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2" name="Rectangle 66">
              <a:extLst>
                <a:ext uri="{FF2B5EF4-FFF2-40B4-BE49-F238E27FC236}">
                  <a16:creationId xmlns:a16="http://schemas.microsoft.com/office/drawing/2014/main" id="{F6084892-D345-4016-B0ED-8EDECD0388F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1872455" y="61457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3" name="Rectangle 64">
              <a:extLst>
                <a:ext uri="{FF2B5EF4-FFF2-40B4-BE49-F238E27FC236}">
                  <a16:creationId xmlns:a16="http://schemas.microsoft.com/office/drawing/2014/main" id="{6CDD6F52-BA2F-4C42-A6A8-406B5A41A54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2046191" y="472462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4" name="Rectangle 66">
              <a:extLst>
                <a:ext uri="{FF2B5EF4-FFF2-40B4-BE49-F238E27FC236}">
                  <a16:creationId xmlns:a16="http://schemas.microsoft.com/office/drawing/2014/main" id="{3D090B03-7250-4B19-8B05-4D5FA80F50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1872455" y="472462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5" name="Rectangle 64">
              <a:extLst>
                <a:ext uri="{FF2B5EF4-FFF2-40B4-BE49-F238E27FC236}">
                  <a16:creationId xmlns:a16="http://schemas.microsoft.com/office/drawing/2014/main" id="{0CFBE078-C920-4BFC-9060-40AC6399A5F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2046191" y="330348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6" name="Rectangle 66">
              <a:extLst>
                <a:ext uri="{FF2B5EF4-FFF2-40B4-BE49-F238E27FC236}">
                  <a16:creationId xmlns:a16="http://schemas.microsoft.com/office/drawing/2014/main" id="{96872094-CC5F-43D9-8B27-82D7DB96004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1872455" y="330348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7" name="Rectangle 64">
              <a:extLst>
                <a:ext uri="{FF2B5EF4-FFF2-40B4-BE49-F238E27FC236}">
                  <a16:creationId xmlns:a16="http://schemas.microsoft.com/office/drawing/2014/main" id="{7246BA25-3952-4FC1-BF8D-B594D0DA323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2046191" y="188234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8" name="Rectangle 66">
              <a:extLst>
                <a:ext uri="{FF2B5EF4-FFF2-40B4-BE49-F238E27FC236}">
                  <a16:creationId xmlns:a16="http://schemas.microsoft.com/office/drawing/2014/main" id="{33D62226-32BE-480F-8910-84AA2F228DB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1872455" y="188234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70" name="Rectangle 1069">
            <a:extLst>
              <a:ext uri="{FF2B5EF4-FFF2-40B4-BE49-F238E27FC236}">
                <a16:creationId xmlns:a16="http://schemas.microsoft.com/office/drawing/2014/main" id="{A210685A-6235-45A7-850D-A6F555466E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58226" y="2092990"/>
            <a:ext cx="4415290" cy="406605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72" name="Group 1071">
            <a:extLst>
              <a:ext uri="{FF2B5EF4-FFF2-40B4-BE49-F238E27FC236}">
                <a16:creationId xmlns:a16="http://schemas.microsoft.com/office/drawing/2014/main" id="{FB75189D-7A49-4C8D-A667-F87B418B575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723679" y="3922776"/>
            <a:ext cx="2139190" cy="2373963"/>
            <a:chOff x="723679" y="3758184"/>
            <a:chExt cx="2139190" cy="2373963"/>
          </a:xfrm>
        </p:grpSpPr>
        <p:sp>
          <p:nvSpPr>
            <p:cNvPr id="1073" name="Rectangle 66">
              <a:extLst>
                <a:ext uri="{FF2B5EF4-FFF2-40B4-BE49-F238E27FC236}">
                  <a16:creationId xmlns:a16="http://schemas.microsoft.com/office/drawing/2014/main" id="{EEACDB6A-0B26-4283-8E8E-111FA3F4CF5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460517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4" name="Rectangle 66">
              <a:extLst>
                <a:ext uri="{FF2B5EF4-FFF2-40B4-BE49-F238E27FC236}">
                  <a16:creationId xmlns:a16="http://schemas.microsoft.com/office/drawing/2014/main" id="{CD13DE47-78EA-41B1-AE95-578DE9DE5BC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4463062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5" name="Rectangle 66">
              <a:extLst>
                <a:ext uri="{FF2B5EF4-FFF2-40B4-BE49-F238E27FC236}">
                  <a16:creationId xmlns:a16="http://schemas.microsoft.com/office/drawing/2014/main" id="{DF8AE83C-6B20-4FB7-A387-D4947BCE387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4320948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6" name="Rectangle 66">
              <a:extLst>
                <a:ext uri="{FF2B5EF4-FFF2-40B4-BE49-F238E27FC236}">
                  <a16:creationId xmlns:a16="http://schemas.microsoft.com/office/drawing/2014/main" id="{B05AA2EE-7074-44EE-89F7-E42B6F8636C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4889404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7" name="Rectangle 66">
              <a:extLst>
                <a:ext uri="{FF2B5EF4-FFF2-40B4-BE49-F238E27FC236}">
                  <a16:creationId xmlns:a16="http://schemas.microsoft.com/office/drawing/2014/main" id="{A30384C6-62F1-4C05-AA52-87CBD1857FC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4747290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8" name="Rectangle 66">
              <a:extLst>
                <a:ext uri="{FF2B5EF4-FFF2-40B4-BE49-F238E27FC236}">
                  <a16:creationId xmlns:a16="http://schemas.microsoft.com/office/drawing/2014/main" id="{D725AB33-5A0A-4EC0-98F9-AD4E5DE6C27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4171118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9" name="Rectangle 62">
              <a:extLst>
                <a:ext uri="{FF2B5EF4-FFF2-40B4-BE49-F238E27FC236}">
                  <a16:creationId xmlns:a16="http://schemas.microsoft.com/office/drawing/2014/main" id="{18F43A4B-AE8E-4DF3-806D-CB83A39055C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5174955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0" name="Rectangle 59">
              <a:extLst>
                <a:ext uri="{FF2B5EF4-FFF2-40B4-BE49-F238E27FC236}">
                  <a16:creationId xmlns:a16="http://schemas.microsoft.com/office/drawing/2014/main" id="{96F867F6-3503-4C03-8D6B-F28C17070BA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5028415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1" name="Rectangle 64">
              <a:extLst>
                <a:ext uri="{FF2B5EF4-FFF2-40B4-BE49-F238E27FC236}">
                  <a16:creationId xmlns:a16="http://schemas.microsoft.com/office/drawing/2014/main" id="{CC79CA37-0502-4C66-AA0F-B3AA341A6FC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3759487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2" name="Rectangle 62">
              <a:extLst>
                <a:ext uri="{FF2B5EF4-FFF2-40B4-BE49-F238E27FC236}">
                  <a16:creationId xmlns:a16="http://schemas.microsoft.com/office/drawing/2014/main" id="{6C2791ED-975A-4DA3-922E-95BD3D381BA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3896271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3" name="Rectangle 59">
              <a:extLst>
                <a:ext uri="{FF2B5EF4-FFF2-40B4-BE49-F238E27FC236}">
                  <a16:creationId xmlns:a16="http://schemas.microsoft.com/office/drawing/2014/main" id="{F7DEAD7A-F4B8-4E83-8406-D793E3EAD89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4043331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4" name="Rectangle 62">
              <a:extLst>
                <a:ext uri="{FF2B5EF4-FFF2-40B4-BE49-F238E27FC236}">
                  <a16:creationId xmlns:a16="http://schemas.microsoft.com/office/drawing/2014/main" id="{E46E4A2F-2454-48DB-B661-1D8A6CA85B4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5326915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5" name="Rectangle 62">
              <a:extLst>
                <a:ext uri="{FF2B5EF4-FFF2-40B4-BE49-F238E27FC236}">
                  <a16:creationId xmlns:a16="http://schemas.microsoft.com/office/drawing/2014/main" id="{1D9A18B3-18F4-41B9-84A8-931FE9363DA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5474321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6" name="Rectangle 62">
              <a:extLst>
                <a:ext uri="{FF2B5EF4-FFF2-40B4-BE49-F238E27FC236}">
                  <a16:creationId xmlns:a16="http://schemas.microsoft.com/office/drawing/2014/main" id="{6BBBA243-ADB7-4FBB-A865-3D07B2F5E68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5765391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7" name="Rectangle 59">
              <a:extLst>
                <a:ext uri="{FF2B5EF4-FFF2-40B4-BE49-F238E27FC236}">
                  <a16:creationId xmlns:a16="http://schemas.microsoft.com/office/drawing/2014/main" id="{E59CFBE0-EBA0-4869-B76B-F130A163709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5618851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8" name="Rectangle 2">
              <a:extLst>
                <a:ext uri="{FF2B5EF4-FFF2-40B4-BE49-F238E27FC236}">
                  <a16:creationId xmlns:a16="http://schemas.microsoft.com/office/drawing/2014/main" id="{FE2085A2-8554-49D5-9B8E-7F3172D402E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791041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9" name="Rectangle 59">
              <a:extLst>
                <a:ext uri="{FF2B5EF4-FFF2-40B4-BE49-F238E27FC236}">
                  <a16:creationId xmlns:a16="http://schemas.microsoft.com/office/drawing/2014/main" id="{0FABDDFE-E626-430C-B69B-C2B01838CB7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614536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0" name="Rectangle 62">
              <a:extLst>
                <a:ext uri="{FF2B5EF4-FFF2-40B4-BE49-F238E27FC236}">
                  <a16:creationId xmlns:a16="http://schemas.microsoft.com/office/drawing/2014/main" id="{3957383A-CD79-4341-9904-6BC50BCEB8C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438030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1" name="Rectangle 64">
              <a:extLst>
                <a:ext uri="{FF2B5EF4-FFF2-40B4-BE49-F238E27FC236}">
                  <a16:creationId xmlns:a16="http://schemas.microsoft.com/office/drawing/2014/main" id="{7939C146-CD1A-49FA-8CE0-241EC2D9239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261525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2" name="Rectangle 66">
              <a:extLst>
                <a:ext uri="{FF2B5EF4-FFF2-40B4-BE49-F238E27FC236}">
                  <a16:creationId xmlns:a16="http://schemas.microsoft.com/office/drawing/2014/main" id="{7A343350-F827-43E3-94ED-96E92952C9C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085019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3" name="Rectangle 64">
              <a:extLst>
                <a:ext uri="{FF2B5EF4-FFF2-40B4-BE49-F238E27FC236}">
                  <a16:creationId xmlns:a16="http://schemas.microsoft.com/office/drawing/2014/main" id="{8707FA5D-8051-4F7C-BE4C-42CE3B032CA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2129443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4" name="Rectangle 66">
              <a:extLst>
                <a:ext uri="{FF2B5EF4-FFF2-40B4-BE49-F238E27FC236}">
                  <a16:creationId xmlns:a16="http://schemas.microsoft.com/office/drawing/2014/main" id="{28897D2C-65F0-41DB-9F83-33DDF396E1E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952937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5" name="Rectangle 59">
              <a:extLst>
                <a:ext uri="{FF2B5EF4-FFF2-40B4-BE49-F238E27FC236}">
                  <a16:creationId xmlns:a16="http://schemas.microsoft.com/office/drawing/2014/main" id="{00E4B5D5-364D-48AA-A5F6-DF03BF1239C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904256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6" name="Rectangle 62">
              <a:extLst>
                <a:ext uri="{FF2B5EF4-FFF2-40B4-BE49-F238E27FC236}">
                  <a16:creationId xmlns:a16="http://schemas.microsoft.com/office/drawing/2014/main" id="{808C5E5C-B506-4C83-ACDE-8E8F7E917D3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5917351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7" name="Rectangle 2">
              <a:extLst>
                <a:ext uri="{FF2B5EF4-FFF2-40B4-BE49-F238E27FC236}">
                  <a16:creationId xmlns:a16="http://schemas.microsoft.com/office/drawing/2014/main" id="{AFA7F5F0-E801-467A-A55D-4335D66EF72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2463937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8" name="Rectangle 59">
              <a:extLst>
                <a:ext uri="{FF2B5EF4-FFF2-40B4-BE49-F238E27FC236}">
                  <a16:creationId xmlns:a16="http://schemas.microsoft.com/office/drawing/2014/main" id="{BC884FBA-99A7-43E3-B2C6-2DBB3EF5B92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2287432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9" name="Rectangle 64">
              <a:extLst>
                <a:ext uri="{FF2B5EF4-FFF2-40B4-BE49-F238E27FC236}">
                  <a16:creationId xmlns:a16="http://schemas.microsoft.com/office/drawing/2014/main" id="{AFF0EBD6-FC28-47AE-B277-C2A7BBB8A20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2802339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0" name="Rectangle 66">
              <a:extLst>
                <a:ext uri="{FF2B5EF4-FFF2-40B4-BE49-F238E27FC236}">
                  <a16:creationId xmlns:a16="http://schemas.microsoft.com/office/drawing/2014/main" id="{696D6CBB-D3EC-45C8-8D58-8565B097BAE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2625833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1" name="Rectangle 2">
              <a:extLst>
                <a:ext uri="{FF2B5EF4-FFF2-40B4-BE49-F238E27FC236}">
                  <a16:creationId xmlns:a16="http://schemas.microsoft.com/office/drawing/2014/main" id="{B1768986-7B48-441B-82AC-210E687E64B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787456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2" name="Rectangle 59">
              <a:extLst>
                <a:ext uri="{FF2B5EF4-FFF2-40B4-BE49-F238E27FC236}">
                  <a16:creationId xmlns:a16="http://schemas.microsoft.com/office/drawing/2014/main" id="{C99B64FC-53E5-4F03-828A-1A92B88236C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610951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3" name="Rectangle 62">
              <a:extLst>
                <a:ext uri="{FF2B5EF4-FFF2-40B4-BE49-F238E27FC236}">
                  <a16:creationId xmlns:a16="http://schemas.microsoft.com/office/drawing/2014/main" id="{34C4DD83-9370-4BE2-8484-B8E21A54E7C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434445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4" name="Rectangle 64">
              <a:extLst>
                <a:ext uri="{FF2B5EF4-FFF2-40B4-BE49-F238E27FC236}">
                  <a16:creationId xmlns:a16="http://schemas.microsoft.com/office/drawing/2014/main" id="{46132F92-D60B-4EC0-8DFF-0ACCEB73379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257940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5" name="Rectangle 66">
              <a:extLst>
                <a:ext uri="{FF2B5EF4-FFF2-40B4-BE49-F238E27FC236}">
                  <a16:creationId xmlns:a16="http://schemas.microsoft.com/office/drawing/2014/main" id="{4203BD82-6CF2-4F4F-BF7A-563973A7208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081434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106" name="Rectangle 64">
              <a:extLst>
                <a:ext uri="{FF2B5EF4-FFF2-40B4-BE49-F238E27FC236}">
                  <a16:creationId xmlns:a16="http://schemas.microsoft.com/office/drawing/2014/main" id="{A60AED84-45CA-4CE4-A190-7038CF2A079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2125858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7" name="Rectangle 66">
              <a:extLst>
                <a:ext uri="{FF2B5EF4-FFF2-40B4-BE49-F238E27FC236}">
                  <a16:creationId xmlns:a16="http://schemas.microsoft.com/office/drawing/2014/main" id="{A2274105-074E-463A-893A-D970675486E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1949352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8" name="Rectangle 59">
              <a:extLst>
                <a:ext uri="{FF2B5EF4-FFF2-40B4-BE49-F238E27FC236}">
                  <a16:creationId xmlns:a16="http://schemas.microsoft.com/office/drawing/2014/main" id="{7D180A95-8420-4418-A008-AA3F4BE5479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900671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9" name="Rectangle 62">
              <a:extLst>
                <a:ext uri="{FF2B5EF4-FFF2-40B4-BE49-F238E27FC236}">
                  <a16:creationId xmlns:a16="http://schemas.microsoft.com/office/drawing/2014/main" id="{502D8024-FC48-44A4-9058-F8A36782DEC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722376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10" name="Rectangle 2">
              <a:extLst>
                <a:ext uri="{FF2B5EF4-FFF2-40B4-BE49-F238E27FC236}">
                  <a16:creationId xmlns:a16="http://schemas.microsoft.com/office/drawing/2014/main" id="{40134424-A696-4915-8C8F-716CFAA03B5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2460352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11" name="Rectangle 59">
              <a:extLst>
                <a:ext uri="{FF2B5EF4-FFF2-40B4-BE49-F238E27FC236}">
                  <a16:creationId xmlns:a16="http://schemas.microsoft.com/office/drawing/2014/main" id="{76CA045B-0C8B-4E30-8FD4-B52C546255B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2283847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12" name="Rectangle 64">
              <a:extLst>
                <a:ext uri="{FF2B5EF4-FFF2-40B4-BE49-F238E27FC236}">
                  <a16:creationId xmlns:a16="http://schemas.microsoft.com/office/drawing/2014/main" id="{286B563F-7489-4826-85CF-E3B84E4FD26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2798754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13" name="Rectangle 66">
              <a:extLst>
                <a:ext uri="{FF2B5EF4-FFF2-40B4-BE49-F238E27FC236}">
                  <a16:creationId xmlns:a16="http://schemas.microsoft.com/office/drawing/2014/main" id="{A5EA56F9-89E7-4C7B-8250-7A31545DD9A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2622248" y="6071616"/>
              <a:ext cx="61834" cy="5922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431428F-0C3C-35FE-182E-01029446AFC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98007" y="2377440"/>
            <a:ext cx="3699107" cy="3495062"/>
          </a:xfrm>
        </p:spPr>
        <p:txBody>
          <a:bodyPr anchor="ctr">
            <a:normAutofit/>
          </a:bodyPr>
          <a:lstStyle/>
          <a:p>
            <a:r>
              <a:rPr lang="nl-NL" sz="18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Diverse specialisaties waarop je kan solliciteren</a:t>
            </a:r>
          </a:p>
          <a:p>
            <a:r>
              <a:rPr lang="nl-NL" sz="18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Verpleegafdeling, poli </a:t>
            </a:r>
          </a:p>
          <a:p>
            <a:r>
              <a:rPr lang="nl-NL" sz="18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Solliciteren voor de verkorte opleiding tot HBO verpleegkundige (o.a. regieverpleegkundige)</a:t>
            </a:r>
          </a:p>
          <a:p>
            <a:r>
              <a:rPr lang="nl-NL" sz="18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Solliciteren voor de opleiding tot operatie- assistent/anesthesie- medewerker </a:t>
            </a:r>
          </a:p>
          <a:p>
            <a:endParaRPr lang="nl-NL" sz="1800" dirty="0">
              <a:solidFill>
                <a:srgbClr val="FFFFFF"/>
              </a:solidFill>
            </a:endParaRPr>
          </a:p>
        </p:txBody>
      </p:sp>
      <p:pic>
        <p:nvPicPr>
          <p:cNvPr id="1026" name="Picture 2" descr="Maasstad Ziekenhuis Rotterdam">
            <a:extLst>
              <a:ext uri="{FF2B5EF4-FFF2-40B4-BE49-F238E27FC236}">
                <a16:creationId xmlns:a16="http://schemas.microsoft.com/office/drawing/2014/main" id="{A6FFA636-667A-58E0-D9F6-16B44A5DCAF5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alphaModFix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9165" r="22045" b="-2"/>
          <a:stretch/>
        </p:blipFill>
        <p:spPr bwMode="auto">
          <a:xfrm>
            <a:off x="5755491" y="881148"/>
            <a:ext cx="5772877" cy="526531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8266296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2F04C8E-4F4A-D193-1B43-B29F641711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Verkorte HBO-V opleiding na het MBO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57DCD56-B744-A758-BFDF-181A2E7C40D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Hogeschool Utrecht - Opleiding Verpleegkunde – YouTube</a:t>
            </a: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hlinkClick r:id="rId3"/>
              </a:rPr>
              <a:t>Hbo-opleiding Verpleegkunde deeltijd | Hogeschool Utrecht (hu.nl)</a:t>
            </a: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Zie voor aanvullende informatie de site van Hogeschool Utrecht </a:t>
            </a: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2054169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ACEF812-7BAC-B77F-19C2-6B8EF9BD6C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Thuiszorg (specialistisch)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F5BEFC1-DE17-9AEE-5B45-D3F8587BDA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06557" y="2107096"/>
            <a:ext cx="5437743" cy="367748"/>
          </a:xfrm>
        </p:spPr>
        <p:txBody>
          <a:bodyPr/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Kinderen/volwassenen </a:t>
            </a:r>
          </a:p>
          <a:p>
            <a:pPr marL="0" indent="0">
              <a:buNone/>
            </a:pPr>
            <a:endParaRPr lang="nl-NL" dirty="0"/>
          </a:p>
        </p:txBody>
      </p:sp>
      <p:pic>
        <p:nvPicPr>
          <p:cNvPr id="2050" name="Picture 2" descr="De bronafbeelding bekijken">
            <a:extLst>
              <a:ext uri="{FF2B5EF4-FFF2-40B4-BE49-F238E27FC236}">
                <a16:creationId xmlns:a16="http://schemas.microsoft.com/office/drawing/2014/main" id="{2ADC9C57-B960-28AB-2813-00D32DD70AC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20778" y="2534478"/>
            <a:ext cx="5557162" cy="36973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7352427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D43A084-15B5-48B7-25D0-E0DA68197A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Defensie </a:t>
            </a:r>
          </a:p>
        </p:txBody>
      </p:sp>
      <p:pic>
        <p:nvPicPr>
          <p:cNvPr id="3076" name="Picture 4" descr="De bronafbeelding bekijken">
            <a:extLst>
              <a:ext uri="{FF2B5EF4-FFF2-40B4-BE49-F238E27FC236}">
                <a16:creationId xmlns:a16="http://schemas.microsoft.com/office/drawing/2014/main" id="{247D5E62-D7C5-E5DA-7C93-F86C0A3D5A6F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13226" y="1994590"/>
            <a:ext cx="6527007" cy="435133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56738554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4118" name="Rectangle 4102">
            <a:extLst>
              <a:ext uri="{FF2B5EF4-FFF2-40B4-BE49-F238E27FC236}">
                <a16:creationId xmlns:a16="http://schemas.microsoft.com/office/drawing/2014/main" id="{CEF6118E-44FB-4509-B4D9-129052E4C6E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55063C09-7A76-2546-1428-23F4F8A984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525195"/>
            <a:ext cx="3986156" cy="2806506"/>
          </a:xfrm>
        </p:spPr>
        <p:txBody>
          <a:bodyPr anchor="b">
            <a:normAutofit/>
          </a:bodyPr>
          <a:lstStyle/>
          <a:p>
            <a:r>
              <a:rPr lang="nl-NL" sz="4000" b="1">
                <a:latin typeface="Arial" panose="020B0604020202020204" pitchFamily="34" charset="0"/>
                <a:cs typeface="Arial" panose="020B0604020202020204" pitchFamily="34" charset="0"/>
              </a:rPr>
              <a:t>Gevangenis</a:t>
            </a:r>
            <a:endParaRPr lang="nl-NL" sz="40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71A83AA-D6C4-A168-508D-3A451F3BB6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3526300"/>
            <a:ext cx="3986156" cy="2588458"/>
          </a:xfrm>
        </p:spPr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Verpleegkundige Edith bij Penitentiaire Inrichting Haaglanden – YouTube</a:t>
            </a: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4098" name="Picture 2" descr="De bronafbeelding bekijken">
            <a:extLst>
              <a:ext uri="{FF2B5EF4-FFF2-40B4-BE49-F238E27FC236}">
                <a16:creationId xmlns:a16="http://schemas.microsoft.com/office/drawing/2014/main" id="{959F53B6-76D8-6720-B055-653392F25504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0589" r="8463" b="-2"/>
          <a:stretch/>
        </p:blipFill>
        <p:spPr bwMode="auto">
          <a:xfrm>
            <a:off x="5186557" y="162853"/>
            <a:ext cx="6830817" cy="613795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44287777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B03C32E-4EBE-3AE8-4ED5-06B6E152F6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b="1" dirty="0">
                <a:latin typeface="Arial" panose="020B0604020202020204" pitchFamily="34" charset="0"/>
                <a:cs typeface="Arial" panose="020B0604020202020204" pitchFamily="34" charset="0"/>
              </a:rPr>
              <a:t>Psychiatrie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F696CCA-1B4D-AFB7-D19E-289461146F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Verpleegkundige op de Spoedeisende Psychiatrie Amsterdam - YouTube</a:t>
            </a:r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78185912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182</Words>
  <Application>Microsoft Office PowerPoint</Application>
  <PresentationFormat>Breedbeeld</PresentationFormat>
  <Paragraphs>52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Kantoorthema</vt:lpstr>
      <vt:lpstr>Werkexploratie voor MBO-verpleegkundigen</vt:lpstr>
      <vt:lpstr>Lesdoel </vt:lpstr>
      <vt:lpstr>Oriëntatie werkveld verpleegkundige </vt:lpstr>
      <vt:lpstr>Ziekenhuis</vt:lpstr>
      <vt:lpstr>Verkorte HBO-V opleiding na het MBO</vt:lpstr>
      <vt:lpstr>Thuiszorg (specialistisch)</vt:lpstr>
      <vt:lpstr>Defensie </vt:lpstr>
      <vt:lpstr>Gevangenis</vt:lpstr>
      <vt:lpstr>Psychiatrie </vt:lpstr>
      <vt:lpstr>Werken het in het buiteland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Deskundigheidsbevordering </dc:title>
  <dc:creator>Elianne van Hofwegen</dc:creator>
  <cp:lastModifiedBy>Elianne van Hofwegen</cp:lastModifiedBy>
  <cp:revision>1</cp:revision>
  <dcterms:created xsi:type="dcterms:W3CDTF">2022-11-06T09:08:57Z</dcterms:created>
  <dcterms:modified xsi:type="dcterms:W3CDTF">2023-08-18T09:15:05Z</dcterms:modified>
</cp:coreProperties>
</file>

<file path=docProps/thumbnail.jpeg>
</file>