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19"/>
  </p:notesMasterIdLst>
  <p:sldIdLst>
    <p:sldId id="256" r:id="rId2"/>
    <p:sldId id="259" r:id="rId3"/>
    <p:sldId id="257" r:id="rId4"/>
    <p:sldId id="258" r:id="rId5"/>
    <p:sldId id="260" r:id="rId6"/>
    <p:sldId id="271" r:id="rId7"/>
    <p:sldId id="272" r:id="rId8"/>
    <p:sldId id="267" r:id="rId9"/>
    <p:sldId id="268" r:id="rId10"/>
    <p:sldId id="269" r:id="rId11"/>
    <p:sldId id="261" r:id="rId12"/>
    <p:sldId id="266" r:id="rId13"/>
    <p:sldId id="270" r:id="rId14"/>
    <p:sldId id="262" r:id="rId15"/>
    <p:sldId id="263" r:id="rId16"/>
    <p:sldId id="264" r:id="rId17"/>
    <p:sldId id="265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03D864-4B66-4682-B483-93A67821EF23}" v="21" dt="2022-11-30T07:33:22.0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anne van Hofwegen" userId="e2730482-3bd0-44c7-8d5c-28715d46fa9a" providerId="ADAL" clId="{1E03D864-4B66-4682-B483-93A67821EF23}"/>
    <pc:docChg chg="undo custSel addSld modSld sldOrd addMainMaster delMainMaster modMainMaster">
      <pc:chgData name="Elianne van Hofwegen" userId="e2730482-3bd0-44c7-8d5c-28715d46fa9a" providerId="ADAL" clId="{1E03D864-4B66-4682-B483-93A67821EF23}" dt="2022-11-30T07:33:34.328" v="2992" actId="27636"/>
      <pc:docMkLst>
        <pc:docMk/>
      </pc:docMkLst>
      <pc:sldChg chg="addSp modSp mod setBg modClrScheme chgLayout">
        <pc:chgData name="Elianne van Hofwegen" userId="e2730482-3bd0-44c7-8d5c-28715d46fa9a" providerId="ADAL" clId="{1E03D864-4B66-4682-B483-93A67821EF23}" dt="2022-11-29T13:54:56.603" v="168" actId="20577"/>
        <pc:sldMkLst>
          <pc:docMk/>
          <pc:sldMk cId="2423659868" sldId="256"/>
        </pc:sldMkLst>
        <pc:spChg chg="mod">
          <ac:chgData name="Elianne van Hofwegen" userId="e2730482-3bd0-44c7-8d5c-28715d46fa9a" providerId="ADAL" clId="{1E03D864-4B66-4682-B483-93A67821EF23}" dt="2022-11-29T13:54:56.603" v="168" actId="20577"/>
          <ac:spMkLst>
            <pc:docMk/>
            <pc:sldMk cId="2423659868" sldId="256"/>
            <ac:spMk id="2" creationId="{650D6139-F080-A3AA-5776-BE334C76C244}"/>
          </ac:spMkLst>
        </pc:spChg>
        <pc:spChg chg="mod">
          <ac:chgData name="Elianne van Hofwegen" userId="e2730482-3bd0-44c7-8d5c-28715d46fa9a" providerId="ADAL" clId="{1E03D864-4B66-4682-B483-93A67821EF23}" dt="2022-11-25T12:52:23.657" v="4" actId="27636"/>
          <ac:spMkLst>
            <pc:docMk/>
            <pc:sldMk cId="2423659868" sldId="256"/>
            <ac:spMk id="3" creationId="{06297788-39BA-C0AD-45FB-2391D205495B}"/>
          </ac:spMkLst>
        </pc:spChg>
        <pc:spChg chg="add">
          <ac:chgData name="Elianne van Hofwegen" userId="e2730482-3bd0-44c7-8d5c-28715d46fa9a" providerId="ADAL" clId="{1E03D864-4B66-4682-B483-93A67821EF23}" dt="2022-11-25T12:52:19.027" v="2" actId="26606"/>
          <ac:spMkLst>
            <pc:docMk/>
            <pc:sldMk cId="2423659868" sldId="256"/>
            <ac:spMk id="1031" creationId="{88D74A45-8C44-4D66-9253-B2B25C223ABE}"/>
          </ac:spMkLst>
        </pc:spChg>
        <pc:spChg chg="add">
          <ac:chgData name="Elianne van Hofwegen" userId="e2730482-3bd0-44c7-8d5c-28715d46fa9a" providerId="ADAL" clId="{1E03D864-4B66-4682-B483-93A67821EF23}" dt="2022-11-25T12:52:19.027" v="2" actId="26606"/>
          <ac:spMkLst>
            <pc:docMk/>
            <pc:sldMk cId="2423659868" sldId="256"/>
            <ac:spMk id="1033" creationId="{F489C2E0-4895-4B72-85EA-7EE9FAFFDC7E}"/>
          </ac:spMkLst>
        </pc:spChg>
        <pc:picChg chg="add mod ord">
          <ac:chgData name="Elianne van Hofwegen" userId="e2730482-3bd0-44c7-8d5c-28715d46fa9a" providerId="ADAL" clId="{1E03D864-4B66-4682-B483-93A67821EF23}" dt="2022-11-29T13:54:52.472" v="166" actId="1076"/>
          <ac:picMkLst>
            <pc:docMk/>
            <pc:sldMk cId="2423659868" sldId="256"/>
            <ac:picMk id="1026" creationId="{FAAA09BB-324F-E385-844E-A4150958DF9C}"/>
          </ac:picMkLst>
        </pc:picChg>
        <pc:cxnChg chg="add">
          <ac:chgData name="Elianne van Hofwegen" userId="e2730482-3bd0-44c7-8d5c-28715d46fa9a" providerId="ADAL" clId="{1E03D864-4B66-4682-B483-93A67821EF23}" dt="2022-11-25T12:52:19.027" v="2" actId="26606"/>
          <ac:cxnSpMkLst>
            <pc:docMk/>
            <pc:sldMk cId="2423659868" sldId="256"/>
            <ac:cxnSpMk id="1035" creationId="{2E6B6C39-3A8E-4EAF-A0CD-4FE0CDFCD7DB}"/>
          </ac:cxnSpMkLst>
        </pc:cxnChg>
      </pc:sldChg>
      <pc:sldChg chg="modSp new mod setBg">
        <pc:chgData name="Elianne van Hofwegen" userId="e2730482-3bd0-44c7-8d5c-28715d46fa9a" providerId="ADAL" clId="{1E03D864-4B66-4682-B483-93A67821EF23}" dt="2022-11-29T14:06:57.243" v="1390" actId="313"/>
        <pc:sldMkLst>
          <pc:docMk/>
          <pc:sldMk cId="1468228735" sldId="257"/>
        </pc:sldMkLst>
        <pc:spChg chg="mod">
          <ac:chgData name="Elianne van Hofwegen" userId="e2730482-3bd0-44c7-8d5c-28715d46fa9a" providerId="ADAL" clId="{1E03D864-4B66-4682-B483-93A67821EF23}" dt="2022-11-25T12:54:35.759" v="95" actId="255"/>
          <ac:spMkLst>
            <pc:docMk/>
            <pc:sldMk cId="1468228735" sldId="257"/>
            <ac:spMk id="2" creationId="{5CC6ED1B-1D8B-F719-52E0-2903A65CE580}"/>
          </ac:spMkLst>
        </pc:spChg>
        <pc:spChg chg="mod">
          <ac:chgData name="Elianne van Hofwegen" userId="e2730482-3bd0-44c7-8d5c-28715d46fa9a" providerId="ADAL" clId="{1E03D864-4B66-4682-B483-93A67821EF23}" dt="2022-11-29T14:06:57.243" v="1390" actId="313"/>
          <ac:spMkLst>
            <pc:docMk/>
            <pc:sldMk cId="1468228735" sldId="257"/>
            <ac:spMk id="3" creationId="{DBF77D7E-5CAB-3A19-524A-0EF1AA8E4E66}"/>
          </ac:spMkLst>
        </pc:spChg>
      </pc:sldChg>
      <pc:sldChg chg="modSp new mod">
        <pc:chgData name="Elianne van Hofwegen" userId="e2730482-3bd0-44c7-8d5c-28715d46fa9a" providerId="ADAL" clId="{1E03D864-4B66-4682-B483-93A67821EF23}" dt="2022-11-30T07:26:41.097" v="2747" actId="20577"/>
        <pc:sldMkLst>
          <pc:docMk/>
          <pc:sldMk cId="1242292924" sldId="258"/>
        </pc:sldMkLst>
        <pc:spChg chg="mod">
          <ac:chgData name="Elianne van Hofwegen" userId="e2730482-3bd0-44c7-8d5c-28715d46fa9a" providerId="ADAL" clId="{1E03D864-4B66-4682-B483-93A67821EF23}" dt="2022-11-29T14:28:46.377" v="2418" actId="20577"/>
          <ac:spMkLst>
            <pc:docMk/>
            <pc:sldMk cId="1242292924" sldId="258"/>
            <ac:spMk id="2" creationId="{88CD9163-98F4-E59A-3FFD-13E4278D3592}"/>
          </ac:spMkLst>
        </pc:spChg>
        <pc:spChg chg="mod">
          <ac:chgData name="Elianne van Hofwegen" userId="e2730482-3bd0-44c7-8d5c-28715d46fa9a" providerId="ADAL" clId="{1E03D864-4B66-4682-B483-93A67821EF23}" dt="2022-11-30T07:26:41.097" v="2747" actId="20577"/>
          <ac:spMkLst>
            <pc:docMk/>
            <pc:sldMk cId="1242292924" sldId="258"/>
            <ac:spMk id="3" creationId="{C4A28F6B-EE66-A636-795C-9E18B6014505}"/>
          </ac:spMkLst>
        </pc:spChg>
      </pc:sldChg>
      <pc:sldChg chg="modSp new mod">
        <pc:chgData name="Elianne van Hofwegen" userId="e2730482-3bd0-44c7-8d5c-28715d46fa9a" providerId="ADAL" clId="{1E03D864-4B66-4682-B483-93A67821EF23}" dt="2022-11-29T14:03:31.984" v="754" actId="255"/>
        <pc:sldMkLst>
          <pc:docMk/>
          <pc:sldMk cId="2002929972" sldId="259"/>
        </pc:sldMkLst>
        <pc:spChg chg="mod">
          <ac:chgData name="Elianne van Hofwegen" userId="e2730482-3bd0-44c7-8d5c-28715d46fa9a" providerId="ADAL" clId="{1E03D864-4B66-4682-B483-93A67821EF23}" dt="2022-11-29T14:03:31.984" v="754" actId="255"/>
          <ac:spMkLst>
            <pc:docMk/>
            <pc:sldMk cId="2002929972" sldId="259"/>
            <ac:spMk id="2" creationId="{965F0E5B-C57D-890F-C0CD-65D1D6647276}"/>
          </ac:spMkLst>
        </pc:spChg>
        <pc:spChg chg="mod">
          <ac:chgData name="Elianne van Hofwegen" userId="e2730482-3bd0-44c7-8d5c-28715d46fa9a" providerId="ADAL" clId="{1E03D864-4B66-4682-B483-93A67821EF23}" dt="2022-11-29T13:59:54.300" v="182"/>
          <ac:spMkLst>
            <pc:docMk/>
            <pc:sldMk cId="2002929972" sldId="259"/>
            <ac:spMk id="3" creationId="{2341F019-2A8C-7D88-379C-1BE7041792A7}"/>
          </ac:spMkLst>
        </pc:spChg>
      </pc:sldChg>
      <pc:sldChg chg="addSp modSp new mod setBg modNotesTx">
        <pc:chgData name="Elianne van Hofwegen" userId="e2730482-3bd0-44c7-8d5c-28715d46fa9a" providerId="ADAL" clId="{1E03D864-4B66-4682-B483-93A67821EF23}" dt="2022-11-30T07:26:51.768" v="2765" actId="20577"/>
        <pc:sldMkLst>
          <pc:docMk/>
          <pc:sldMk cId="1448187783" sldId="260"/>
        </pc:sldMkLst>
        <pc:spChg chg="mod">
          <ac:chgData name="Elianne van Hofwegen" userId="e2730482-3bd0-44c7-8d5c-28715d46fa9a" providerId="ADAL" clId="{1E03D864-4B66-4682-B483-93A67821EF23}" dt="2022-11-29T14:29:06.919" v="2421" actId="113"/>
          <ac:spMkLst>
            <pc:docMk/>
            <pc:sldMk cId="1448187783" sldId="260"/>
            <ac:spMk id="2" creationId="{1626CC8F-6B77-0C49-9851-B086FBA69088}"/>
          </ac:spMkLst>
        </pc:spChg>
        <pc:spChg chg="mod">
          <ac:chgData name="Elianne van Hofwegen" userId="e2730482-3bd0-44c7-8d5c-28715d46fa9a" providerId="ADAL" clId="{1E03D864-4B66-4682-B483-93A67821EF23}" dt="2022-11-30T07:26:51.768" v="2765" actId="20577"/>
          <ac:spMkLst>
            <pc:docMk/>
            <pc:sldMk cId="1448187783" sldId="260"/>
            <ac:spMk id="3" creationId="{E2AC3370-4613-BAD3-507B-308FDC4FEB57}"/>
          </ac:spMkLst>
        </pc:spChg>
        <pc:spChg chg="add">
          <ac:chgData name="Elianne van Hofwegen" userId="e2730482-3bd0-44c7-8d5c-28715d46fa9a" providerId="ADAL" clId="{1E03D864-4B66-4682-B483-93A67821EF23}" dt="2022-11-29T14:16:28.108" v="1985" actId="26606"/>
          <ac:spMkLst>
            <pc:docMk/>
            <pc:sldMk cId="1448187783" sldId="260"/>
            <ac:spMk id="1031" creationId="{649C91A9-84E7-4BF0-9026-62F01380D853}"/>
          </ac:spMkLst>
        </pc:spChg>
        <pc:spChg chg="add">
          <ac:chgData name="Elianne van Hofwegen" userId="e2730482-3bd0-44c7-8d5c-28715d46fa9a" providerId="ADAL" clId="{1E03D864-4B66-4682-B483-93A67821EF23}" dt="2022-11-29T14:16:28.108" v="1985" actId="26606"/>
          <ac:spMkLst>
            <pc:docMk/>
            <pc:sldMk cId="1448187783" sldId="260"/>
            <ac:spMk id="1033" creationId="{9B47378D-AD27-45D0-8C1C-5B1098DCC068}"/>
          </ac:spMkLst>
        </pc:spChg>
        <pc:picChg chg="add mod">
          <ac:chgData name="Elianne van Hofwegen" userId="e2730482-3bd0-44c7-8d5c-28715d46fa9a" providerId="ADAL" clId="{1E03D864-4B66-4682-B483-93A67821EF23}" dt="2022-11-29T14:16:28.108" v="1985" actId="26606"/>
          <ac:picMkLst>
            <pc:docMk/>
            <pc:sldMk cId="1448187783" sldId="260"/>
            <ac:picMk id="1026" creationId="{EE899DEF-0448-7BDF-3237-DE8EE6002CE8}"/>
          </ac:picMkLst>
        </pc:picChg>
        <pc:cxnChg chg="add">
          <ac:chgData name="Elianne van Hofwegen" userId="e2730482-3bd0-44c7-8d5c-28715d46fa9a" providerId="ADAL" clId="{1E03D864-4B66-4682-B483-93A67821EF23}" dt="2022-11-29T14:16:28.108" v="1985" actId="26606"/>
          <ac:cxnSpMkLst>
            <pc:docMk/>
            <pc:sldMk cId="1448187783" sldId="260"/>
            <ac:cxnSpMk id="1035" creationId="{E58B1629-F209-47B0-BA59-6BD937DBB08F}"/>
          </ac:cxnSpMkLst>
        </pc:cxnChg>
      </pc:sldChg>
      <pc:sldChg chg="modSp new mod">
        <pc:chgData name="Elianne van Hofwegen" userId="e2730482-3bd0-44c7-8d5c-28715d46fa9a" providerId="ADAL" clId="{1E03D864-4B66-4682-B483-93A67821EF23}" dt="2022-11-29T14:29:24.343" v="2426" actId="2711"/>
        <pc:sldMkLst>
          <pc:docMk/>
          <pc:sldMk cId="2361369041" sldId="261"/>
        </pc:sldMkLst>
        <pc:spChg chg="mod">
          <ac:chgData name="Elianne van Hofwegen" userId="e2730482-3bd0-44c7-8d5c-28715d46fa9a" providerId="ADAL" clId="{1E03D864-4B66-4682-B483-93A67821EF23}" dt="2022-11-29T14:29:24.343" v="2426" actId="2711"/>
          <ac:spMkLst>
            <pc:docMk/>
            <pc:sldMk cId="2361369041" sldId="261"/>
            <ac:spMk id="2" creationId="{94667354-78AB-7E79-7F5A-FDC6727C46FC}"/>
          </ac:spMkLst>
        </pc:spChg>
        <pc:spChg chg="mod">
          <ac:chgData name="Elianne van Hofwegen" userId="e2730482-3bd0-44c7-8d5c-28715d46fa9a" providerId="ADAL" clId="{1E03D864-4B66-4682-B483-93A67821EF23}" dt="2022-11-29T14:29:18.173" v="2425" actId="255"/>
          <ac:spMkLst>
            <pc:docMk/>
            <pc:sldMk cId="2361369041" sldId="261"/>
            <ac:spMk id="3" creationId="{F321744C-7DC7-43AB-8245-2680A22E4A53}"/>
          </ac:spMkLst>
        </pc:spChg>
      </pc:sldChg>
      <pc:sldChg chg="modSp new mod modNotesTx">
        <pc:chgData name="Elianne van Hofwegen" userId="e2730482-3bd0-44c7-8d5c-28715d46fa9a" providerId="ADAL" clId="{1E03D864-4B66-4682-B483-93A67821EF23}" dt="2022-11-29T14:29:59.355" v="2452" actId="255"/>
        <pc:sldMkLst>
          <pc:docMk/>
          <pc:sldMk cId="434207749" sldId="262"/>
        </pc:sldMkLst>
        <pc:spChg chg="mod">
          <ac:chgData name="Elianne van Hofwegen" userId="e2730482-3bd0-44c7-8d5c-28715d46fa9a" providerId="ADAL" clId="{1E03D864-4B66-4682-B483-93A67821EF23}" dt="2022-11-29T14:29:59.355" v="2452" actId="255"/>
          <ac:spMkLst>
            <pc:docMk/>
            <pc:sldMk cId="434207749" sldId="262"/>
            <ac:spMk id="2" creationId="{7BFC8948-17CC-7704-D8A6-292A66D3D43E}"/>
          </ac:spMkLst>
        </pc:spChg>
        <pc:spChg chg="mod">
          <ac:chgData name="Elianne van Hofwegen" userId="e2730482-3bd0-44c7-8d5c-28715d46fa9a" providerId="ADAL" clId="{1E03D864-4B66-4682-B483-93A67821EF23}" dt="2022-11-29T14:29:51.087" v="2449" actId="27636"/>
          <ac:spMkLst>
            <pc:docMk/>
            <pc:sldMk cId="434207749" sldId="262"/>
            <ac:spMk id="3" creationId="{511C1660-69FE-F7AB-9580-6256513DE89A}"/>
          </ac:spMkLst>
        </pc:spChg>
      </pc:sldChg>
      <pc:sldChg chg="modSp new mod">
        <pc:chgData name="Elianne van Hofwegen" userId="e2730482-3bd0-44c7-8d5c-28715d46fa9a" providerId="ADAL" clId="{1E03D864-4B66-4682-B483-93A67821EF23}" dt="2022-11-29T14:30:07.092" v="2460" actId="20577"/>
        <pc:sldMkLst>
          <pc:docMk/>
          <pc:sldMk cId="2326389908" sldId="263"/>
        </pc:sldMkLst>
        <pc:spChg chg="mod">
          <ac:chgData name="Elianne van Hofwegen" userId="e2730482-3bd0-44c7-8d5c-28715d46fa9a" providerId="ADAL" clId="{1E03D864-4B66-4682-B483-93A67821EF23}" dt="2022-11-29T14:30:07.092" v="2460" actId="20577"/>
          <ac:spMkLst>
            <pc:docMk/>
            <pc:sldMk cId="2326389908" sldId="263"/>
            <ac:spMk id="2" creationId="{E81765E8-CCB9-5512-4D62-04B853131B47}"/>
          </ac:spMkLst>
        </pc:spChg>
        <pc:spChg chg="mod">
          <ac:chgData name="Elianne van Hofwegen" userId="e2730482-3bd0-44c7-8d5c-28715d46fa9a" providerId="ADAL" clId="{1E03D864-4B66-4682-B483-93A67821EF23}" dt="2022-11-29T14:25:08.437" v="2260" actId="114"/>
          <ac:spMkLst>
            <pc:docMk/>
            <pc:sldMk cId="2326389908" sldId="263"/>
            <ac:spMk id="3" creationId="{237F1540-ECB7-493F-8B1F-EB62CE9DE05C}"/>
          </ac:spMkLst>
        </pc:spChg>
      </pc:sldChg>
      <pc:sldChg chg="addSp delSp modSp new mod setBg">
        <pc:chgData name="Elianne van Hofwegen" userId="e2730482-3bd0-44c7-8d5c-28715d46fa9a" providerId="ADAL" clId="{1E03D864-4B66-4682-B483-93A67821EF23}" dt="2022-11-30T07:33:34.328" v="2992" actId="27636"/>
        <pc:sldMkLst>
          <pc:docMk/>
          <pc:sldMk cId="2176603905" sldId="264"/>
        </pc:sldMkLst>
        <pc:spChg chg="mod">
          <ac:chgData name="Elianne van Hofwegen" userId="e2730482-3bd0-44c7-8d5c-28715d46fa9a" providerId="ADAL" clId="{1E03D864-4B66-4682-B483-93A67821EF23}" dt="2022-11-30T07:33:27.596" v="2984" actId="26606"/>
          <ac:spMkLst>
            <pc:docMk/>
            <pc:sldMk cId="2176603905" sldId="264"/>
            <ac:spMk id="2" creationId="{B99EC7A0-8D3B-D027-AF75-BDD2F4914934}"/>
          </ac:spMkLst>
        </pc:spChg>
        <pc:spChg chg="mod ord">
          <ac:chgData name="Elianne van Hofwegen" userId="e2730482-3bd0-44c7-8d5c-28715d46fa9a" providerId="ADAL" clId="{1E03D864-4B66-4682-B483-93A67821EF23}" dt="2022-11-30T07:33:34.328" v="2992" actId="27636"/>
          <ac:spMkLst>
            <pc:docMk/>
            <pc:sldMk cId="2176603905" sldId="264"/>
            <ac:spMk id="3" creationId="{A945F655-3FF3-C7A4-9A3D-053CC063BB94}"/>
          </ac:spMkLst>
        </pc:spChg>
        <pc:spChg chg="add del mod">
          <ac:chgData name="Elianne van Hofwegen" userId="e2730482-3bd0-44c7-8d5c-28715d46fa9a" providerId="ADAL" clId="{1E03D864-4B66-4682-B483-93A67821EF23}" dt="2022-11-30T07:32:40.531" v="2978" actId="478"/>
          <ac:spMkLst>
            <pc:docMk/>
            <pc:sldMk cId="2176603905" sldId="264"/>
            <ac:spMk id="4" creationId="{53556BBF-FFD7-0911-6804-54B210505460}"/>
          </ac:spMkLst>
        </pc:spChg>
        <pc:spChg chg="add del">
          <ac:chgData name="Elianne van Hofwegen" userId="e2730482-3bd0-44c7-8d5c-28715d46fa9a" providerId="ADAL" clId="{1E03D864-4B66-4682-B483-93A67821EF23}" dt="2022-11-30T07:33:27.547" v="2983" actId="26606"/>
          <ac:spMkLst>
            <pc:docMk/>
            <pc:sldMk cId="2176603905" sldId="264"/>
            <ac:spMk id="3083" creationId="{B210AC1D-4063-4C6E-9528-FA9C4C0C18E6}"/>
          </ac:spMkLst>
        </pc:spChg>
        <pc:spChg chg="add del">
          <ac:chgData name="Elianne van Hofwegen" userId="e2730482-3bd0-44c7-8d5c-28715d46fa9a" providerId="ADAL" clId="{1E03D864-4B66-4682-B483-93A67821EF23}" dt="2022-11-30T07:33:27.547" v="2983" actId="26606"/>
          <ac:spMkLst>
            <pc:docMk/>
            <pc:sldMk cId="2176603905" sldId="264"/>
            <ac:spMk id="3085" creationId="{02F8C595-E68C-4306-AED8-DC7826A0A506}"/>
          </ac:spMkLst>
        </pc:spChg>
        <pc:spChg chg="add">
          <ac:chgData name="Elianne van Hofwegen" userId="e2730482-3bd0-44c7-8d5c-28715d46fa9a" providerId="ADAL" clId="{1E03D864-4B66-4682-B483-93A67821EF23}" dt="2022-11-30T07:33:27.596" v="2984" actId="26606"/>
          <ac:spMkLst>
            <pc:docMk/>
            <pc:sldMk cId="2176603905" sldId="264"/>
            <ac:spMk id="3089" creationId="{E82F361B-984A-43B6-AFE8-1F14394284E4}"/>
          </ac:spMkLst>
        </pc:spChg>
        <pc:spChg chg="add">
          <ac:chgData name="Elianne van Hofwegen" userId="e2730482-3bd0-44c7-8d5c-28715d46fa9a" providerId="ADAL" clId="{1E03D864-4B66-4682-B483-93A67821EF23}" dt="2022-11-30T07:33:27.596" v="2984" actId="26606"/>
          <ac:spMkLst>
            <pc:docMk/>
            <pc:sldMk cId="2176603905" sldId="264"/>
            <ac:spMk id="3090" creationId="{1102E982-8BE3-4FBA-ADFD-82E7D10B8C09}"/>
          </ac:spMkLst>
        </pc:spChg>
        <pc:spChg chg="add">
          <ac:chgData name="Elianne van Hofwegen" userId="e2730482-3bd0-44c7-8d5c-28715d46fa9a" providerId="ADAL" clId="{1E03D864-4B66-4682-B483-93A67821EF23}" dt="2022-11-30T07:33:27.596" v="2984" actId="26606"/>
          <ac:spMkLst>
            <pc:docMk/>
            <pc:sldMk cId="2176603905" sldId="264"/>
            <ac:spMk id="3092" creationId="{7F843252-B159-4DA1-BE13-6EC3EF21096B}"/>
          </ac:spMkLst>
        </pc:spChg>
        <pc:spChg chg="add">
          <ac:chgData name="Elianne van Hofwegen" userId="e2730482-3bd0-44c7-8d5c-28715d46fa9a" providerId="ADAL" clId="{1E03D864-4B66-4682-B483-93A67821EF23}" dt="2022-11-30T07:33:27.596" v="2984" actId="26606"/>
          <ac:spMkLst>
            <pc:docMk/>
            <pc:sldMk cId="2176603905" sldId="264"/>
            <ac:spMk id="3093" creationId="{4F2A6A32-9ADF-4DD4-AEA5-0D1FF0F8B490}"/>
          </ac:spMkLst>
        </pc:spChg>
        <pc:picChg chg="add del">
          <ac:chgData name="Elianne van Hofwegen" userId="e2730482-3bd0-44c7-8d5c-28715d46fa9a" providerId="ADAL" clId="{1E03D864-4B66-4682-B483-93A67821EF23}" dt="2022-11-30T07:31:50.324" v="2870"/>
          <ac:picMkLst>
            <pc:docMk/>
            <pc:sldMk cId="2176603905" sldId="264"/>
            <ac:picMk id="3074" creationId="{639416D5-B39B-2634-B0F9-CCA1ABF1B92E}"/>
          </ac:picMkLst>
        </pc:picChg>
        <pc:picChg chg="add del mod">
          <ac:chgData name="Elianne van Hofwegen" userId="e2730482-3bd0-44c7-8d5c-28715d46fa9a" providerId="ADAL" clId="{1E03D864-4B66-4682-B483-93A67821EF23}" dt="2022-11-30T07:32:38.792" v="2977" actId="478"/>
          <ac:picMkLst>
            <pc:docMk/>
            <pc:sldMk cId="2176603905" sldId="264"/>
            <ac:picMk id="3076" creationId="{B0D96421-9004-9786-FE0F-D9818F8F75FF}"/>
          </ac:picMkLst>
        </pc:picChg>
        <pc:picChg chg="add mod">
          <ac:chgData name="Elianne van Hofwegen" userId="e2730482-3bd0-44c7-8d5c-28715d46fa9a" providerId="ADAL" clId="{1E03D864-4B66-4682-B483-93A67821EF23}" dt="2022-11-30T07:33:27.596" v="2984" actId="26606"/>
          <ac:picMkLst>
            <pc:docMk/>
            <pc:sldMk cId="2176603905" sldId="264"/>
            <ac:picMk id="3078" creationId="{C10E0455-E204-85AB-ABD3-4F1D040278F9}"/>
          </ac:picMkLst>
        </pc:picChg>
        <pc:cxnChg chg="add del">
          <ac:chgData name="Elianne van Hofwegen" userId="e2730482-3bd0-44c7-8d5c-28715d46fa9a" providerId="ADAL" clId="{1E03D864-4B66-4682-B483-93A67821EF23}" dt="2022-11-30T07:33:27.547" v="2983" actId="26606"/>
          <ac:cxnSpMkLst>
            <pc:docMk/>
            <pc:sldMk cId="2176603905" sldId="264"/>
            <ac:cxnSpMk id="3087" creationId="{E58B1629-F209-47B0-BA59-6BD937DBB08F}"/>
          </ac:cxnSpMkLst>
        </pc:cxnChg>
        <pc:cxnChg chg="add">
          <ac:chgData name="Elianne van Hofwegen" userId="e2730482-3bd0-44c7-8d5c-28715d46fa9a" providerId="ADAL" clId="{1E03D864-4B66-4682-B483-93A67821EF23}" dt="2022-11-30T07:33:27.596" v="2984" actId="26606"/>
          <ac:cxnSpMkLst>
            <pc:docMk/>
            <pc:sldMk cId="2176603905" sldId="264"/>
            <ac:cxnSpMk id="3091" creationId="{61FF92BA-874E-408A-BFAD-416A7FFE5976}"/>
          </ac:cxnSpMkLst>
        </pc:cxnChg>
      </pc:sldChg>
      <pc:sldChg chg="modSp new mod">
        <pc:chgData name="Elianne van Hofwegen" userId="e2730482-3bd0-44c7-8d5c-28715d46fa9a" providerId="ADAL" clId="{1E03D864-4B66-4682-B483-93A67821EF23}" dt="2022-11-29T14:33:18.459" v="2564" actId="255"/>
        <pc:sldMkLst>
          <pc:docMk/>
          <pc:sldMk cId="2616957847" sldId="265"/>
        </pc:sldMkLst>
        <pc:spChg chg="mod">
          <ac:chgData name="Elianne van Hofwegen" userId="e2730482-3bd0-44c7-8d5c-28715d46fa9a" providerId="ADAL" clId="{1E03D864-4B66-4682-B483-93A67821EF23}" dt="2022-11-29T14:33:18.459" v="2564" actId="255"/>
          <ac:spMkLst>
            <pc:docMk/>
            <pc:sldMk cId="2616957847" sldId="265"/>
            <ac:spMk id="2" creationId="{3CFDA847-58D5-80E6-9CA0-DAC40FE60B9C}"/>
          </ac:spMkLst>
        </pc:spChg>
        <pc:spChg chg="mod">
          <ac:chgData name="Elianne van Hofwegen" userId="e2730482-3bd0-44c7-8d5c-28715d46fa9a" providerId="ADAL" clId="{1E03D864-4B66-4682-B483-93A67821EF23}" dt="2022-11-29T14:33:13.966" v="2561" actId="5793"/>
          <ac:spMkLst>
            <pc:docMk/>
            <pc:sldMk cId="2616957847" sldId="265"/>
            <ac:spMk id="3" creationId="{3793CA2C-885A-200E-B111-53592543BFF1}"/>
          </ac:spMkLst>
        </pc:spChg>
      </pc:sldChg>
      <pc:sldChg chg="modSp new mod ord">
        <pc:chgData name="Elianne van Hofwegen" userId="e2730482-3bd0-44c7-8d5c-28715d46fa9a" providerId="ADAL" clId="{1E03D864-4B66-4682-B483-93A67821EF23}" dt="2022-11-29T14:29:36.413" v="2428"/>
        <pc:sldMkLst>
          <pc:docMk/>
          <pc:sldMk cId="1906736738" sldId="266"/>
        </pc:sldMkLst>
        <pc:spChg chg="mod">
          <ac:chgData name="Elianne van Hofwegen" userId="e2730482-3bd0-44c7-8d5c-28715d46fa9a" providerId="ADAL" clId="{1E03D864-4B66-4682-B483-93A67821EF23}" dt="2022-11-29T14:24:06.904" v="2249" actId="404"/>
          <ac:spMkLst>
            <pc:docMk/>
            <pc:sldMk cId="1906736738" sldId="266"/>
            <ac:spMk id="2" creationId="{30D7ED00-C00B-ABF7-D7B8-F78ACB30B30B}"/>
          </ac:spMkLst>
        </pc:spChg>
        <pc:spChg chg="mod">
          <ac:chgData name="Elianne van Hofwegen" userId="e2730482-3bd0-44c7-8d5c-28715d46fa9a" providerId="ADAL" clId="{1E03D864-4B66-4682-B483-93A67821EF23}" dt="2022-11-29T14:24:13.308" v="2251" actId="255"/>
          <ac:spMkLst>
            <pc:docMk/>
            <pc:sldMk cId="1906736738" sldId="266"/>
            <ac:spMk id="3" creationId="{0996EE0A-EE3A-2907-BBBF-CA6D44BD07D3}"/>
          </ac:spMkLst>
        </pc:spChg>
      </pc:sldChg>
      <pc:sldChg chg="addSp delSp modSp new mod setBg">
        <pc:chgData name="Elianne van Hofwegen" userId="e2730482-3bd0-44c7-8d5c-28715d46fa9a" providerId="ADAL" clId="{1E03D864-4B66-4682-B483-93A67821EF23}" dt="2022-11-29T14:31:03.857" v="2482" actId="113"/>
        <pc:sldMkLst>
          <pc:docMk/>
          <pc:sldMk cId="2865452262" sldId="267"/>
        </pc:sldMkLst>
        <pc:spChg chg="mod ord">
          <ac:chgData name="Elianne van Hofwegen" userId="e2730482-3bd0-44c7-8d5c-28715d46fa9a" providerId="ADAL" clId="{1E03D864-4B66-4682-B483-93A67821EF23}" dt="2022-11-29T14:31:03.857" v="2482" actId="113"/>
          <ac:spMkLst>
            <pc:docMk/>
            <pc:sldMk cId="2865452262" sldId="267"/>
            <ac:spMk id="2" creationId="{B59445DA-D04F-93B2-95F1-838B06DB7F17}"/>
          </ac:spMkLst>
        </pc:spChg>
        <pc:spChg chg="del">
          <ac:chgData name="Elianne van Hofwegen" userId="e2730482-3bd0-44c7-8d5c-28715d46fa9a" providerId="ADAL" clId="{1E03D864-4B66-4682-B483-93A67821EF23}" dt="2022-11-29T14:30:53.839" v="2478"/>
          <ac:spMkLst>
            <pc:docMk/>
            <pc:sldMk cId="2865452262" sldId="267"/>
            <ac:spMk id="3" creationId="{225EBA92-AFC7-F5FF-746A-72043116B0C4}"/>
          </ac:spMkLst>
        </pc:spChg>
        <pc:spChg chg="add">
          <ac:chgData name="Elianne van Hofwegen" userId="e2730482-3bd0-44c7-8d5c-28715d46fa9a" providerId="ADAL" clId="{1E03D864-4B66-4682-B483-93A67821EF23}" dt="2022-11-29T14:30:56.200" v="2479" actId="26606"/>
          <ac:spMkLst>
            <pc:docMk/>
            <pc:sldMk cId="2865452262" sldId="267"/>
            <ac:spMk id="2055" creationId="{D284A420-F50C-4C2C-B88E-E6F4EF504B6E}"/>
          </ac:spMkLst>
        </pc:spChg>
        <pc:spChg chg="add">
          <ac:chgData name="Elianne van Hofwegen" userId="e2730482-3bd0-44c7-8d5c-28715d46fa9a" providerId="ADAL" clId="{1E03D864-4B66-4682-B483-93A67821EF23}" dt="2022-11-29T14:30:56.200" v="2479" actId="26606"/>
          <ac:spMkLst>
            <pc:docMk/>
            <pc:sldMk cId="2865452262" sldId="267"/>
            <ac:spMk id="2057" creationId="{893A6D2E-5228-4998-9E24-EFCCA024675E}"/>
          </ac:spMkLst>
        </pc:spChg>
        <pc:spChg chg="add">
          <ac:chgData name="Elianne van Hofwegen" userId="e2730482-3bd0-44c7-8d5c-28715d46fa9a" providerId="ADAL" clId="{1E03D864-4B66-4682-B483-93A67821EF23}" dt="2022-11-29T14:30:56.200" v="2479" actId="26606"/>
          <ac:spMkLst>
            <pc:docMk/>
            <pc:sldMk cId="2865452262" sldId="267"/>
            <ac:spMk id="2063" creationId="{E2BA2BD9-7B54-4190-8F06-3EF3658A0020}"/>
          </ac:spMkLst>
        </pc:spChg>
        <pc:spChg chg="add">
          <ac:chgData name="Elianne van Hofwegen" userId="e2730482-3bd0-44c7-8d5c-28715d46fa9a" providerId="ADAL" clId="{1E03D864-4B66-4682-B483-93A67821EF23}" dt="2022-11-29T14:30:56.200" v="2479" actId="26606"/>
          <ac:spMkLst>
            <pc:docMk/>
            <pc:sldMk cId="2865452262" sldId="267"/>
            <ac:spMk id="2065" creationId="{184F9D61-9303-40B4-9F7E-66A9B4EDC458}"/>
          </ac:spMkLst>
        </pc:spChg>
        <pc:spChg chg="add">
          <ac:chgData name="Elianne van Hofwegen" userId="e2730482-3bd0-44c7-8d5c-28715d46fa9a" providerId="ADAL" clId="{1E03D864-4B66-4682-B483-93A67821EF23}" dt="2022-11-29T14:30:56.200" v="2479" actId="26606"/>
          <ac:spMkLst>
            <pc:docMk/>
            <pc:sldMk cId="2865452262" sldId="267"/>
            <ac:spMk id="2067" creationId="{648D746A-0359-4EAE-8CF9-062E281698EC}"/>
          </ac:spMkLst>
        </pc:spChg>
        <pc:picChg chg="add mod">
          <ac:chgData name="Elianne van Hofwegen" userId="e2730482-3bd0-44c7-8d5c-28715d46fa9a" providerId="ADAL" clId="{1E03D864-4B66-4682-B483-93A67821EF23}" dt="2022-11-29T14:30:56.200" v="2479" actId="26606"/>
          <ac:picMkLst>
            <pc:docMk/>
            <pc:sldMk cId="2865452262" sldId="267"/>
            <ac:picMk id="2050" creationId="{59407FAD-C7B9-BD7A-DA34-9D403D033230}"/>
          </ac:picMkLst>
        </pc:picChg>
        <pc:cxnChg chg="add">
          <ac:chgData name="Elianne van Hofwegen" userId="e2730482-3bd0-44c7-8d5c-28715d46fa9a" providerId="ADAL" clId="{1E03D864-4B66-4682-B483-93A67821EF23}" dt="2022-11-29T14:30:56.200" v="2479" actId="26606"/>
          <ac:cxnSpMkLst>
            <pc:docMk/>
            <pc:sldMk cId="2865452262" sldId="267"/>
            <ac:cxnSpMk id="2059" creationId="{3ADB48DB-8E25-4F2F-8C02-5B793937255F}"/>
          </ac:cxnSpMkLst>
        </pc:cxnChg>
        <pc:cxnChg chg="add">
          <ac:chgData name="Elianne van Hofwegen" userId="e2730482-3bd0-44c7-8d5c-28715d46fa9a" providerId="ADAL" clId="{1E03D864-4B66-4682-B483-93A67821EF23}" dt="2022-11-29T14:30:56.200" v="2479" actId="26606"/>
          <ac:cxnSpMkLst>
            <pc:docMk/>
            <pc:sldMk cId="2865452262" sldId="267"/>
            <ac:cxnSpMk id="2061" creationId="{C32BA7E3-7313-49C8-A245-A85BDEB13EB3}"/>
          </ac:cxnSpMkLst>
        </pc:cxnChg>
        <pc:cxnChg chg="add">
          <ac:chgData name="Elianne van Hofwegen" userId="e2730482-3bd0-44c7-8d5c-28715d46fa9a" providerId="ADAL" clId="{1E03D864-4B66-4682-B483-93A67821EF23}" dt="2022-11-29T14:30:56.200" v="2479" actId="26606"/>
          <ac:cxnSpMkLst>
            <pc:docMk/>
            <pc:sldMk cId="2865452262" sldId="267"/>
            <ac:cxnSpMk id="2069" creationId="{3816C099-0516-4486-BC06-E0DCD29DDF29}"/>
          </ac:cxnSpMkLst>
        </pc:cxnChg>
      </pc:sldChg>
      <pc:sldChg chg="addSp delSp modSp new mod setBg">
        <pc:chgData name="Elianne van Hofwegen" userId="e2730482-3bd0-44c7-8d5c-28715d46fa9a" providerId="ADAL" clId="{1E03D864-4B66-4682-B483-93A67821EF23}" dt="2022-11-29T14:31:44.202" v="2524" actId="255"/>
        <pc:sldMkLst>
          <pc:docMk/>
          <pc:sldMk cId="3942511725" sldId="268"/>
        </pc:sldMkLst>
        <pc:spChg chg="mod ord">
          <ac:chgData name="Elianne van Hofwegen" userId="e2730482-3bd0-44c7-8d5c-28715d46fa9a" providerId="ADAL" clId="{1E03D864-4B66-4682-B483-93A67821EF23}" dt="2022-11-29T14:31:44.202" v="2524" actId="255"/>
          <ac:spMkLst>
            <pc:docMk/>
            <pc:sldMk cId="3942511725" sldId="268"/>
            <ac:spMk id="2" creationId="{6A8F84D8-C071-0E45-2CCA-B3C356670FD0}"/>
          </ac:spMkLst>
        </pc:spChg>
        <pc:spChg chg="del">
          <ac:chgData name="Elianne van Hofwegen" userId="e2730482-3bd0-44c7-8d5c-28715d46fa9a" providerId="ADAL" clId="{1E03D864-4B66-4682-B483-93A67821EF23}" dt="2022-11-29T14:31:18.853" v="2484"/>
          <ac:spMkLst>
            <pc:docMk/>
            <pc:sldMk cId="3942511725" sldId="268"/>
            <ac:spMk id="3" creationId="{F6BE0B86-D953-EDC0-2F13-0F6252F66F11}"/>
          </ac:spMkLst>
        </pc:spChg>
        <pc:spChg chg="add">
          <ac:chgData name="Elianne van Hofwegen" userId="e2730482-3bd0-44c7-8d5c-28715d46fa9a" providerId="ADAL" clId="{1E03D864-4B66-4682-B483-93A67821EF23}" dt="2022-11-29T14:31:20.676" v="2485" actId="26606"/>
          <ac:spMkLst>
            <pc:docMk/>
            <pc:sldMk cId="3942511725" sldId="268"/>
            <ac:spMk id="3079" creationId="{D284A420-F50C-4C2C-B88E-E6F4EF504B6E}"/>
          </ac:spMkLst>
        </pc:spChg>
        <pc:spChg chg="add">
          <ac:chgData name="Elianne van Hofwegen" userId="e2730482-3bd0-44c7-8d5c-28715d46fa9a" providerId="ADAL" clId="{1E03D864-4B66-4682-B483-93A67821EF23}" dt="2022-11-29T14:31:20.676" v="2485" actId="26606"/>
          <ac:spMkLst>
            <pc:docMk/>
            <pc:sldMk cId="3942511725" sldId="268"/>
            <ac:spMk id="3081" creationId="{893A6D2E-5228-4998-9E24-EFCCA024675E}"/>
          </ac:spMkLst>
        </pc:spChg>
        <pc:spChg chg="add">
          <ac:chgData name="Elianne van Hofwegen" userId="e2730482-3bd0-44c7-8d5c-28715d46fa9a" providerId="ADAL" clId="{1E03D864-4B66-4682-B483-93A67821EF23}" dt="2022-11-29T14:31:20.676" v="2485" actId="26606"/>
          <ac:spMkLst>
            <pc:docMk/>
            <pc:sldMk cId="3942511725" sldId="268"/>
            <ac:spMk id="3087" creationId="{E2BA2BD9-7B54-4190-8F06-3EF3658A0020}"/>
          </ac:spMkLst>
        </pc:spChg>
        <pc:spChg chg="add">
          <ac:chgData name="Elianne van Hofwegen" userId="e2730482-3bd0-44c7-8d5c-28715d46fa9a" providerId="ADAL" clId="{1E03D864-4B66-4682-B483-93A67821EF23}" dt="2022-11-29T14:31:20.676" v="2485" actId="26606"/>
          <ac:spMkLst>
            <pc:docMk/>
            <pc:sldMk cId="3942511725" sldId="268"/>
            <ac:spMk id="3089" creationId="{184F9D61-9303-40B4-9F7E-66A9B4EDC458}"/>
          </ac:spMkLst>
        </pc:spChg>
        <pc:spChg chg="add">
          <ac:chgData name="Elianne van Hofwegen" userId="e2730482-3bd0-44c7-8d5c-28715d46fa9a" providerId="ADAL" clId="{1E03D864-4B66-4682-B483-93A67821EF23}" dt="2022-11-29T14:31:20.676" v="2485" actId="26606"/>
          <ac:spMkLst>
            <pc:docMk/>
            <pc:sldMk cId="3942511725" sldId="268"/>
            <ac:spMk id="3091" creationId="{648D746A-0359-4EAE-8CF9-062E281698EC}"/>
          </ac:spMkLst>
        </pc:spChg>
        <pc:picChg chg="add mod">
          <ac:chgData name="Elianne van Hofwegen" userId="e2730482-3bd0-44c7-8d5c-28715d46fa9a" providerId="ADAL" clId="{1E03D864-4B66-4682-B483-93A67821EF23}" dt="2022-11-29T14:31:20.676" v="2485" actId="26606"/>
          <ac:picMkLst>
            <pc:docMk/>
            <pc:sldMk cId="3942511725" sldId="268"/>
            <ac:picMk id="3074" creationId="{AEB1C055-8427-0451-5D6A-0584AC0F7CCA}"/>
          </ac:picMkLst>
        </pc:picChg>
        <pc:cxnChg chg="add">
          <ac:chgData name="Elianne van Hofwegen" userId="e2730482-3bd0-44c7-8d5c-28715d46fa9a" providerId="ADAL" clId="{1E03D864-4B66-4682-B483-93A67821EF23}" dt="2022-11-29T14:31:20.676" v="2485" actId="26606"/>
          <ac:cxnSpMkLst>
            <pc:docMk/>
            <pc:sldMk cId="3942511725" sldId="268"/>
            <ac:cxnSpMk id="3083" creationId="{3ADB48DB-8E25-4F2F-8C02-5B793937255F}"/>
          </ac:cxnSpMkLst>
        </pc:cxnChg>
        <pc:cxnChg chg="add">
          <ac:chgData name="Elianne van Hofwegen" userId="e2730482-3bd0-44c7-8d5c-28715d46fa9a" providerId="ADAL" clId="{1E03D864-4B66-4682-B483-93A67821EF23}" dt="2022-11-29T14:31:20.676" v="2485" actId="26606"/>
          <ac:cxnSpMkLst>
            <pc:docMk/>
            <pc:sldMk cId="3942511725" sldId="268"/>
            <ac:cxnSpMk id="3085" creationId="{C32BA7E3-7313-49C8-A245-A85BDEB13EB3}"/>
          </ac:cxnSpMkLst>
        </pc:cxnChg>
        <pc:cxnChg chg="add">
          <ac:chgData name="Elianne van Hofwegen" userId="e2730482-3bd0-44c7-8d5c-28715d46fa9a" providerId="ADAL" clId="{1E03D864-4B66-4682-B483-93A67821EF23}" dt="2022-11-29T14:31:20.676" v="2485" actId="26606"/>
          <ac:cxnSpMkLst>
            <pc:docMk/>
            <pc:sldMk cId="3942511725" sldId="268"/>
            <ac:cxnSpMk id="3093" creationId="{3816C099-0516-4486-BC06-E0DCD29DDF29}"/>
          </ac:cxnSpMkLst>
        </pc:cxnChg>
      </pc:sldChg>
      <pc:sldChg chg="addSp delSp modSp new mod setBg">
        <pc:chgData name="Elianne van Hofwegen" userId="e2730482-3bd0-44c7-8d5c-28715d46fa9a" providerId="ADAL" clId="{1E03D864-4B66-4682-B483-93A67821EF23}" dt="2022-11-29T14:32:33.479" v="2546" actId="20577"/>
        <pc:sldMkLst>
          <pc:docMk/>
          <pc:sldMk cId="3626471451" sldId="269"/>
        </pc:sldMkLst>
        <pc:spChg chg="mod ord">
          <ac:chgData name="Elianne van Hofwegen" userId="e2730482-3bd0-44c7-8d5c-28715d46fa9a" providerId="ADAL" clId="{1E03D864-4B66-4682-B483-93A67821EF23}" dt="2022-11-29T14:32:33.479" v="2546" actId="20577"/>
          <ac:spMkLst>
            <pc:docMk/>
            <pc:sldMk cId="3626471451" sldId="269"/>
            <ac:spMk id="2" creationId="{C56F5F16-2AC9-5370-D7FF-261761575C4A}"/>
          </ac:spMkLst>
        </pc:spChg>
        <pc:spChg chg="del">
          <ac:chgData name="Elianne van Hofwegen" userId="e2730482-3bd0-44c7-8d5c-28715d46fa9a" providerId="ADAL" clId="{1E03D864-4B66-4682-B483-93A67821EF23}" dt="2022-11-29T14:32:20.158" v="2526"/>
          <ac:spMkLst>
            <pc:docMk/>
            <pc:sldMk cId="3626471451" sldId="269"/>
            <ac:spMk id="3" creationId="{7789A75C-4DE9-FC4D-A00D-19181A29C2D4}"/>
          </ac:spMkLst>
        </pc:spChg>
        <pc:spChg chg="add">
          <ac:chgData name="Elianne van Hofwegen" userId="e2730482-3bd0-44c7-8d5c-28715d46fa9a" providerId="ADAL" clId="{1E03D864-4B66-4682-B483-93A67821EF23}" dt="2022-11-29T14:32:21.658" v="2527" actId="26606"/>
          <ac:spMkLst>
            <pc:docMk/>
            <pc:sldMk cId="3626471451" sldId="269"/>
            <ac:spMk id="4103" creationId="{D284A420-F50C-4C2C-B88E-E6F4EF504B6E}"/>
          </ac:spMkLst>
        </pc:spChg>
        <pc:spChg chg="add">
          <ac:chgData name="Elianne van Hofwegen" userId="e2730482-3bd0-44c7-8d5c-28715d46fa9a" providerId="ADAL" clId="{1E03D864-4B66-4682-B483-93A67821EF23}" dt="2022-11-29T14:32:21.658" v="2527" actId="26606"/>
          <ac:spMkLst>
            <pc:docMk/>
            <pc:sldMk cId="3626471451" sldId="269"/>
            <ac:spMk id="4105" creationId="{893A6D2E-5228-4998-9E24-EFCCA024675E}"/>
          </ac:spMkLst>
        </pc:spChg>
        <pc:spChg chg="add">
          <ac:chgData name="Elianne van Hofwegen" userId="e2730482-3bd0-44c7-8d5c-28715d46fa9a" providerId="ADAL" clId="{1E03D864-4B66-4682-B483-93A67821EF23}" dt="2022-11-29T14:32:21.658" v="2527" actId="26606"/>
          <ac:spMkLst>
            <pc:docMk/>
            <pc:sldMk cId="3626471451" sldId="269"/>
            <ac:spMk id="4111" creationId="{E2BA2BD9-7B54-4190-8F06-3EF3658A0020}"/>
          </ac:spMkLst>
        </pc:spChg>
        <pc:spChg chg="add">
          <ac:chgData name="Elianne van Hofwegen" userId="e2730482-3bd0-44c7-8d5c-28715d46fa9a" providerId="ADAL" clId="{1E03D864-4B66-4682-B483-93A67821EF23}" dt="2022-11-29T14:32:21.658" v="2527" actId="26606"/>
          <ac:spMkLst>
            <pc:docMk/>
            <pc:sldMk cId="3626471451" sldId="269"/>
            <ac:spMk id="4113" creationId="{184F9D61-9303-40B4-9F7E-66A9B4EDC458}"/>
          </ac:spMkLst>
        </pc:spChg>
        <pc:spChg chg="add">
          <ac:chgData name="Elianne van Hofwegen" userId="e2730482-3bd0-44c7-8d5c-28715d46fa9a" providerId="ADAL" clId="{1E03D864-4B66-4682-B483-93A67821EF23}" dt="2022-11-29T14:32:21.658" v="2527" actId="26606"/>
          <ac:spMkLst>
            <pc:docMk/>
            <pc:sldMk cId="3626471451" sldId="269"/>
            <ac:spMk id="4115" creationId="{648D746A-0359-4EAE-8CF9-062E281698EC}"/>
          </ac:spMkLst>
        </pc:spChg>
        <pc:picChg chg="add mod">
          <ac:chgData name="Elianne van Hofwegen" userId="e2730482-3bd0-44c7-8d5c-28715d46fa9a" providerId="ADAL" clId="{1E03D864-4B66-4682-B483-93A67821EF23}" dt="2022-11-29T14:32:21.658" v="2527" actId="26606"/>
          <ac:picMkLst>
            <pc:docMk/>
            <pc:sldMk cId="3626471451" sldId="269"/>
            <ac:picMk id="4098" creationId="{27EF411D-2FF1-FB7F-2D0C-98E74F937A2F}"/>
          </ac:picMkLst>
        </pc:picChg>
        <pc:cxnChg chg="add">
          <ac:chgData name="Elianne van Hofwegen" userId="e2730482-3bd0-44c7-8d5c-28715d46fa9a" providerId="ADAL" clId="{1E03D864-4B66-4682-B483-93A67821EF23}" dt="2022-11-29T14:32:21.658" v="2527" actId="26606"/>
          <ac:cxnSpMkLst>
            <pc:docMk/>
            <pc:sldMk cId="3626471451" sldId="269"/>
            <ac:cxnSpMk id="4107" creationId="{3ADB48DB-8E25-4F2F-8C02-5B793937255F}"/>
          </ac:cxnSpMkLst>
        </pc:cxnChg>
        <pc:cxnChg chg="add">
          <ac:chgData name="Elianne van Hofwegen" userId="e2730482-3bd0-44c7-8d5c-28715d46fa9a" providerId="ADAL" clId="{1E03D864-4B66-4682-B483-93A67821EF23}" dt="2022-11-29T14:32:21.658" v="2527" actId="26606"/>
          <ac:cxnSpMkLst>
            <pc:docMk/>
            <pc:sldMk cId="3626471451" sldId="269"/>
            <ac:cxnSpMk id="4109" creationId="{C32BA7E3-7313-49C8-A245-A85BDEB13EB3}"/>
          </ac:cxnSpMkLst>
        </pc:cxnChg>
        <pc:cxnChg chg="add">
          <ac:chgData name="Elianne van Hofwegen" userId="e2730482-3bd0-44c7-8d5c-28715d46fa9a" providerId="ADAL" clId="{1E03D864-4B66-4682-B483-93A67821EF23}" dt="2022-11-29T14:32:21.658" v="2527" actId="26606"/>
          <ac:cxnSpMkLst>
            <pc:docMk/>
            <pc:sldMk cId="3626471451" sldId="269"/>
            <ac:cxnSpMk id="4117" creationId="{3816C099-0516-4486-BC06-E0DCD29DDF29}"/>
          </ac:cxnSpMkLst>
        </pc:cxnChg>
      </pc:sldChg>
      <pc:sldChg chg="modSp new mod">
        <pc:chgData name="Elianne van Hofwegen" userId="e2730482-3bd0-44c7-8d5c-28715d46fa9a" providerId="ADAL" clId="{1E03D864-4B66-4682-B483-93A67821EF23}" dt="2022-11-30T07:15:40.656" v="2587" actId="255"/>
        <pc:sldMkLst>
          <pc:docMk/>
          <pc:sldMk cId="2741956543" sldId="270"/>
        </pc:sldMkLst>
        <pc:spChg chg="mod">
          <ac:chgData name="Elianne van Hofwegen" userId="e2730482-3bd0-44c7-8d5c-28715d46fa9a" providerId="ADAL" clId="{1E03D864-4B66-4682-B483-93A67821EF23}" dt="2022-11-30T07:15:40.656" v="2587" actId="255"/>
          <ac:spMkLst>
            <pc:docMk/>
            <pc:sldMk cId="2741956543" sldId="270"/>
            <ac:spMk id="2" creationId="{B4235BC9-CD75-C495-C1B2-10341CB94339}"/>
          </ac:spMkLst>
        </pc:spChg>
        <pc:spChg chg="mod">
          <ac:chgData name="Elianne van Hofwegen" userId="e2730482-3bd0-44c7-8d5c-28715d46fa9a" providerId="ADAL" clId="{1E03D864-4B66-4682-B483-93A67821EF23}" dt="2022-11-30T07:15:31.821" v="2566"/>
          <ac:spMkLst>
            <pc:docMk/>
            <pc:sldMk cId="2741956543" sldId="270"/>
            <ac:spMk id="3" creationId="{7C369E87-9F09-F7DF-4E4A-668C0351D931}"/>
          </ac:spMkLst>
        </pc:spChg>
      </pc:sldChg>
      <pc:sldChg chg="addSp delSp modSp new mod">
        <pc:chgData name="Elianne van Hofwegen" userId="e2730482-3bd0-44c7-8d5c-28715d46fa9a" providerId="ADAL" clId="{1E03D864-4B66-4682-B483-93A67821EF23}" dt="2022-11-30T07:29:09.868" v="2790" actId="255"/>
        <pc:sldMkLst>
          <pc:docMk/>
          <pc:sldMk cId="219976605" sldId="271"/>
        </pc:sldMkLst>
        <pc:spChg chg="mod">
          <ac:chgData name="Elianne van Hofwegen" userId="e2730482-3bd0-44c7-8d5c-28715d46fa9a" providerId="ADAL" clId="{1E03D864-4B66-4682-B483-93A67821EF23}" dt="2022-11-30T07:29:09.868" v="2790" actId="255"/>
          <ac:spMkLst>
            <pc:docMk/>
            <pc:sldMk cId="219976605" sldId="271"/>
            <ac:spMk id="2" creationId="{EBB58ED2-9827-04AA-5C41-DB49906A0E7D}"/>
          </ac:spMkLst>
        </pc:spChg>
        <pc:spChg chg="del">
          <ac:chgData name="Elianne van Hofwegen" userId="e2730482-3bd0-44c7-8d5c-28715d46fa9a" providerId="ADAL" clId="{1E03D864-4B66-4682-B483-93A67821EF23}" dt="2022-11-30T07:28:25.822" v="2767"/>
          <ac:spMkLst>
            <pc:docMk/>
            <pc:sldMk cId="219976605" sldId="271"/>
            <ac:spMk id="3" creationId="{BEB33889-7894-8475-E3B7-479CF3775C80}"/>
          </ac:spMkLst>
        </pc:spChg>
        <pc:picChg chg="add mod">
          <ac:chgData name="Elianne van Hofwegen" userId="e2730482-3bd0-44c7-8d5c-28715d46fa9a" providerId="ADAL" clId="{1E03D864-4B66-4682-B483-93A67821EF23}" dt="2022-11-30T07:28:30.141" v="2768" actId="1076"/>
          <ac:picMkLst>
            <pc:docMk/>
            <pc:sldMk cId="219976605" sldId="271"/>
            <ac:picMk id="1026" creationId="{D0A60D67-6231-52D6-258A-C248386E8E6D}"/>
          </ac:picMkLst>
        </pc:picChg>
      </pc:sldChg>
      <pc:sldChg chg="addSp delSp modSp new mod">
        <pc:chgData name="Elianne van Hofwegen" userId="e2730482-3bd0-44c7-8d5c-28715d46fa9a" providerId="ADAL" clId="{1E03D864-4B66-4682-B483-93A67821EF23}" dt="2022-11-30T07:29:26.404" v="2810" actId="255"/>
        <pc:sldMkLst>
          <pc:docMk/>
          <pc:sldMk cId="927517463" sldId="272"/>
        </pc:sldMkLst>
        <pc:spChg chg="mod">
          <ac:chgData name="Elianne van Hofwegen" userId="e2730482-3bd0-44c7-8d5c-28715d46fa9a" providerId="ADAL" clId="{1E03D864-4B66-4682-B483-93A67821EF23}" dt="2022-11-30T07:29:26.404" v="2810" actId="255"/>
          <ac:spMkLst>
            <pc:docMk/>
            <pc:sldMk cId="927517463" sldId="272"/>
            <ac:spMk id="2" creationId="{1E6C9574-2249-EADD-5138-CF2384644742}"/>
          </ac:spMkLst>
        </pc:spChg>
        <pc:spChg chg="del">
          <ac:chgData name="Elianne van Hofwegen" userId="e2730482-3bd0-44c7-8d5c-28715d46fa9a" providerId="ADAL" clId="{1E03D864-4B66-4682-B483-93A67821EF23}" dt="2022-11-30T07:29:17.867" v="2806"/>
          <ac:spMkLst>
            <pc:docMk/>
            <pc:sldMk cId="927517463" sldId="272"/>
            <ac:spMk id="3" creationId="{07149EB9-AFBC-EBE2-EE52-9D67835B2968}"/>
          </ac:spMkLst>
        </pc:spChg>
        <pc:picChg chg="add mod">
          <ac:chgData name="Elianne van Hofwegen" userId="e2730482-3bd0-44c7-8d5c-28715d46fa9a" providerId="ADAL" clId="{1E03D864-4B66-4682-B483-93A67821EF23}" dt="2022-11-30T07:29:20.741" v="2807" actId="1076"/>
          <ac:picMkLst>
            <pc:docMk/>
            <pc:sldMk cId="927517463" sldId="272"/>
            <ac:picMk id="2050" creationId="{589FE8F3-A0CA-CB3B-E11C-7798081E8B58}"/>
          </ac:picMkLst>
        </pc:picChg>
      </pc:sldChg>
      <pc:sldMasterChg chg="del delSldLayout">
        <pc:chgData name="Elianne van Hofwegen" userId="e2730482-3bd0-44c7-8d5c-28715d46fa9a" providerId="ADAL" clId="{1E03D864-4B66-4682-B483-93A67821EF23}" dt="2022-11-25T12:52:19.027" v="2" actId="26606"/>
        <pc:sldMasterMkLst>
          <pc:docMk/>
          <pc:sldMasterMk cId="4115610742" sldId="2147483648"/>
        </pc:sldMasterMkLst>
        <pc:sldLayoutChg chg="del">
          <pc:chgData name="Elianne van Hofwegen" userId="e2730482-3bd0-44c7-8d5c-28715d46fa9a" providerId="ADAL" clId="{1E03D864-4B66-4682-B483-93A67821EF23}" dt="2022-11-25T12:52:19.027" v="2" actId="26606"/>
          <pc:sldLayoutMkLst>
            <pc:docMk/>
            <pc:sldMasterMk cId="4115610742" sldId="2147483648"/>
            <pc:sldLayoutMk cId="3996407007" sldId="2147483649"/>
          </pc:sldLayoutMkLst>
        </pc:sldLayoutChg>
        <pc:sldLayoutChg chg="del">
          <pc:chgData name="Elianne van Hofwegen" userId="e2730482-3bd0-44c7-8d5c-28715d46fa9a" providerId="ADAL" clId="{1E03D864-4B66-4682-B483-93A67821EF23}" dt="2022-11-25T12:52:19.027" v="2" actId="26606"/>
          <pc:sldLayoutMkLst>
            <pc:docMk/>
            <pc:sldMasterMk cId="4115610742" sldId="2147483648"/>
            <pc:sldLayoutMk cId="3104926822" sldId="2147483650"/>
          </pc:sldLayoutMkLst>
        </pc:sldLayoutChg>
        <pc:sldLayoutChg chg="del">
          <pc:chgData name="Elianne van Hofwegen" userId="e2730482-3bd0-44c7-8d5c-28715d46fa9a" providerId="ADAL" clId="{1E03D864-4B66-4682-B483-93A67821EF23}" dt="2022-11-25T12:52:19.027" v="2" actId="26606"/>
          <pc:sldLayoutMkLst>
            <pc:docMk/>
            <pc:sldMasterMk cId="4115610742" sldId="2147483648"/>
            <pc:sldLayoutMk cId="4269275257" sldId="2147483651"/>
          </pc:sldLayoutMkLst>
        </pc:sldLayoutChg>
        <pc:sldLayoutChg chg="del">
          <pc:chgData name="Elianne van Hofwegen" userId="e2730482-3bd0-44c7-8d5c-28715d46fa9a" providerId="ADAL" clId="{1E03D864-4B66-4682-B483-93A67821EF23}" dt="2022-11-25T12:52:19.027" v="2" actId="26606"/>
          <pc:sldLayoutMkLst>
            <pc:docMk/>
            <pc:sldMasterMk cId="4115610742" sldId="2147483648"/>
            <pc:sldLayoutMk cId="3314713719" sldId="2147483652"/>
          </pc:sldLayoutMkLst>
        </pc:sldLayoutChg>
        <pc:sldLayoutChg chg="del">
          <pc:chgData name="Elianne van Hofwegen" userId="e2730482-3bd0-44c7-8d5c-28715d46fa9a" providerId="ADAL" clId="{1E03D864-4B66-4682-B483-93A67821EF23}" dt="2022-11-25T12:52:19.027" v="2" actId="26606"/>
          <pc:sldLayoutMkLst>
            <pc:docMk/>
            <pc:sldMasterMk cId="4115610742" sldId="2147483648"/>
            <pc:sldLayoutMk cId="703753902" sldId="2147483653"/>
          </pc:sldLayoutMkLst>
        </pc:sldLayoutChg>
        <pc:sldLayoutChg chg="del">
          <pc:chgData name="Elianne van Hofwegen" userId="e2730482-3bd0-44c7-8d5c-28715d46fa9a" providerId="ADAL" clId="{1E03D864-4B66-4682-B483-93A67821EF23}" dt="2022-11-25T12:52:19.027" v="2" actId="26606"/>
          <pc:sldLayoutMkLst>
            <pc:docMk/>
            <pc:sldMasterMk cId="4115610742" sldId="2147483648"/>
            <pc:sldLayoutMk cId="417983141" sldId="2147483654"/>
          </pc:sldLayoutMkLst>
        </pc:sldLayoutChg>
        <pc:sldLayoutChg chg="del">
          <pc:chgData name="Elianne van Hofwegen" userId="e2730482-3bd0-44c7-8d5c-28715d46fa9a" providerId="ADAL" clId="{1E03D864-4B66-4682-B483-93A67821EF23}" dt="2022-11-25T12:52:19.027" v="2" actId="26606"/>
          <pc:sldLayoutMkLst>
            <pc:docMk/>
            <pc:sldMasterMk cId="4115610742" sldId="2147483648"/>
            <pc:sldLayoutMk cId="951217729" sldId="2147483655"/>
          </pc:sldLayoutMkLst>
        </pc:sldLayoutChg>
        <pc:sldLayoutChg chg="del">
          <pc:chgData name="Elianne van Hofwegen" userId="e2730482-3bd0-44c7-8d5c-28715d46fa9a" providerId="ADAL" clId="{1E03D864-4B66-4682-B483-93A67821EF23}" dt="2022-11-25T12:52:19.027" v="2" actId="26606"/>
          <pc:sldLayoutMkLst>
            <pc:docMk/>
            <pc:sldMasterMk cId="4115610742" sldId="2147483648"/>
            <pc:sldLayoutMk cId="3844131739" sldId="2147483656"/>
          </pc:sldLayoutMkLst>
        </pc:sldLayoutChg>
        <pc:sldLayoutChg chg="del">
          <pc:chgData name="Elianne van Hofwegen" userId="e2730482-3bd0-44c7-8d5c-28715d46fa9a" providerId="ADAL" clId="{1E03D864-4B66-4682-B483-93A67821EF23}" dt="2022-11-25T12:52:19.027" v="2" actId="26606"/>
          <pc:sldLayoutMkLst>
            <pc:docMk/>
            <pc:sldMasterMk cId="4115610742" sldId="2147483648"/>
            <pc:sldLayoutMk cId="1800309525" sldId="2147483657"/>
          </pc:sldLayoutMkLst>
        </pc:sldLayoutChg>
        <pc:sldLayoutChg chg="del">
          <pc:chgData name="Elianne van Hofwegen" userId="e2730482-3bd0-44c7-8d5c-28715d46fa9a" providerId="ADAL" clId="{1E03D864-4B66-4682-B483-93A67821EF23}" dt="2022-11-25T12:52:19.027" v="2" actId="26606"/>
          <pc:sldLayoutMkLst>
            <pc:docMk/>
            <pc:sldMasterMk cId="4115610742" sldId="2147483648"/>
            <pc:sldLayoutMk cId="3337206058" sldId="2147483658"/>
          </pc:sldLayoutMkLst>
        </pc:sldLayoutChg>
        <pc:sldLayoutChg chg="del">
          <pc:chgData name="Elianne van Hofwegen" userId="e2730482-3bd0-44c7-8d5c-28715d46fa9a" providerId="ADAL" clId="{1E03D864-4B66-4682-B483-93A67821EF23}" dt="2022-11-25T12:52:19.027" v="2" actId="26606"/>
          <pc:sldLayoutMkLst>
            <pc:docMk/>
            <pc:sldMasterMk cId="4115610742" sldId="2147483648"/>
            <pc:sldLayoutMk cId="4239919504" sldId="2147483659"/>
          </pc:sldLayoutMkLst>
        </pc:sldLayoutChg>
      </pc:sldMasterChg>
      <pc:sldMasterChg chg="add setBg addSldLayout modSldLayout">
        <pc:chgData name="Elianne van Hofwegen" userId="e2730482-3bd0-44c7-8d5c-28715d46fa9a" providerId="ADAL" clId="{1E03D864-4B66-4682-B483-93A67821EF23}" dt="2022-11-25T12:54:16.127" v="88"/>
        <pc:sldMasterMkLst>
          <pc:docMk/>
          <pc:sldMasterMk cId="184093298" sldId="2147483751"/>
        </pc:sldMasterMkLst>
        <pc:sldLayoutChg chg="add setBg">
          <pc:chgData name="Elianne van Hofwegen" userId="e2730482-3bd0-44c7-8d5c-28715d46fa9a" providerId="ADAL" clId="{1E03D864-4B66-4682-B483-93A67821EF23}" dt="2022-11-25T12:54:16.127" v="88"/>
          <pc:sldLayoutMkLst>
            <pc:docMk/>
            <pc:sldMasterMk cId="184093298" sldId="2147483751"/>
            <pc:sldLayoutMk cId="3432531705" sldId="2147483740"/>
          </pc:sldLayoutMkLst>
        </pc:sldLayoutChg>
        <pc:sldLayoutChg chg="add setBg">
          <pc:chgData name="Elianne van Hofwegen" userId="e2730482-3bd0-44c7-8d5c-28715d46fa9a" providerId="ADAL" clId="{1E03D864-4B66-4682-B483-93A67821EF23}" dt="2022-11-25T12:54:16.127" v="88"/>
          <pc:sldLayoutMkLst>
            <pc:docMk/>
            <pc:sldMasterMk cId="184093298" sldId="2147483751"/>
            <pc:sldLayoutMk cId="4090144237" sldId="2147483741"/>
          </pc:sldLayoutMkLst>
        </pc:sldLayoutChg>
        <pc:sldLayoutChg chg="add setBg">
          <pc:chgData name="Elianne van Hofwegen" userId="e2730482-3bd0-44c7-8d5c-28715d46fa9a" providerId="ADAL" clId="{1E03D864-4B66-4682-B483-93A67821EF23}" dt="2022-11-25T12:54:16.127" v="88"/>
          <pc:sldLayoutMkLst>
            <pc:docMk/>
            <pc:sldMasterMk cId="184093298" sldId="2147483751"/>
            <pc:sldLayoutMk cId="116852179" sldId="2147483742"/>
          </pc:sldLayoutMkLst>
        </pc:sldLayoutChg>
        <pc:sldLayoutChg chg="add setBg">
          <pc:chgData name="Elianne van Hofwegen" userId="e2730482-3bd0-44c7-8d5c-28715d46fa9a" providerId="ADAL" clId="{1E03D864-4B66-4682-B483-93A67821EF23}" dt="2022-11-25T12:54:16.127" v="88"/>
          <pc:sldLayoutMkLst>
            <pc:docMk/>
            <pc:sldMasterMk cId="184093298" sldId="2147483751"/>
            <pc:sldLayoutMk cId="1676668766" sldId="2147483743"/>
          </pc:sldLayoutMkLst>
        </pc:sldLayoutChg>
        <pc:sldLayoutChg chg="add setBg">
          <pc:chgData name="Elianne van Hofwegen" userId="e2730482-3bd0-44c7-8d5c-28715d46fa9a" providerId="ADAL" clId="{1E03D864-4B66-4682-B483-93A67821EF23}" dt="2022-11-25T12:54:16.127" v="88"/>
          <pc:sldLayoutMkLst>
            <pc:docMk/>
            <pc:sldMasterMk cId="184093298" sldId="2147483751"/>
            <pc:sldLayoutMk cId="1032556151" sldId="2147483744"/>
          </pc:sldLayoutMkLst>
        </pc:sldLayoutChg>
        <pc:sldLayoutChg chg="add setBg">
          <pc:chgData name="Elianne van Hofwegen" userId="e2730482-3bd0-44c7-8d5c-28715d46fa9a" providerId="ADAL" clId="{1E03D864-4B66-4682-B483-93A67821EF23}" dt="2022-11-25T12:54:16.127" v="88"/>
          <pc:sldLayoutMkLst>
            <pc:docMk/>
            <pc:sldMasterMk cId="184093298" sldId="2147483751"/>
            <pc:sldLayoutMk cId="739416947" sldId="2147483745"/>
          </pc:sldLayoutMkLst>
        </pc:sldLayoutChg>
        <pc:sldLayoutChg chg="add setBg">
          <pc:chgData name="Elianne van Hofwegen" userId="e2730482-3bd0-44c7-8d5c-28715d46fa9a" providerId="ADAL" clId="{1E03D864-4B66-4682-B483-93A67821EF23}" dt="2022-11-25T12:54:16.127" v="88"/>
          <pc:sldLayoutMkLst>
            <pc:docMk/>
            <pc:sldMasterMk cId="184093298" sldId="2147483751"/>
            <pc:sldLayoutMk cId="1937421585" sldId="2147483746"/>
          </pc:sldLayoutMkLst>
        </pc:sldLayoutChg>
        <pc:sldLayoutChg chg="add setBg">
          <pc:chgData name="Elianne van Hofwegen" userId="e2730482-3bd0-44c7-8d5c-28715d46fa9a" providerId="ADAL" clId="{1E03D864-4B66-4682-B483-93A67821EF23}" dt="2022-11-25T12:54:16.127" v="88"/>
          <pc:sldLayoutMkLst>
            <pc:docMk/>
            <pc:sldMasterMk cId="184093298" sldId="2147483751"/>
            <pc:sldLayoutMk cId="2277242398" sldId="2147483747"/>
          </pc:sldLayoutMkLst>
        </pc:sldLayoutChg>
        <pc:sldLayoutChg chg="add setBg">
          <pc:chgData name="Elianne van Hofwegen" userId="e2730482-3bd0-44c7-8d5c-28715d46fa9a" providerId="ADAL" clId="{1E03D864-4B66-4682-B483-93A67821EF23}" dt="2022-11-25T12:54:16.127" v="88"/>
          <pc:sldLayoutMkLst>
            <pc:docMk/>
            <pc:sldMasterMk cId="184093298" sldId="2147483751"/>
            <pc:sldLayoutMk cId="3402183160" sldId="2147483748"/>
          </pc:sldLayoutMkLst>
        </pc:sldLayoutChg>
        <pc:sldLayoutChg chg="add setBg">
          <pc:chgData name="Elianne van Hofwegen" userId="e2730482-3bd0-44c7-8d5c-28715d46fa9a" providerId="ADAL" clId="{1E03D864-4B66-4682-B483-93A67821EF23}" dt="2022-11-25T12:54:16.127" v="88"/>
          <pc:sldLayoutMkLst>
            <pc:docMk/>
            <pc:sldMasterMk cId="184093298" sldId="2147483751"/>
            <pc:sldLayoutMk cId="3736556601" sldId="2147483749"/>
          </pc:sldLayoutMkLst>
        </pc:sldLayoutChg>
        <pc:sldLayoutChg chg="add setBg">
          <pc:chgData name="Elianne van Hofwegen" userId="e2730482-3bd0-44c7-8d5c-28715d46fa9a" providerId="ADAL" clId="{1E03D864-4B66-4682-B483-93A67821EF23}" dt="2022-11-25T12:54:16.127" v="88"/>
          <pc:sldLayoutMkLst>
            <pc:docMk/>
            <pc:sldMasterMk cId="184093298" sldId="2147483751"/>
            <pc:sldLayoutMk cId="4238528100" sldId="214748375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71A2FF-2C5C-46A5-BE0E-C397C0B1A626}" type="datetimeFigureOut">
              <a:rPr lang="nl-NL" smtClean="0"/>
              <a:t>30-11-2022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E19B42-C3B2-424E-A9A0-A27ED34EAB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3842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pvzorg.nl/themas/abortus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rlement.com/id/vl7171xnivzk/nieuws/acht_argumenten_voor_abortus_en_waarom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hlinkClick r:id="rId3"/>
              </a:rPr>
              <a:t>Abortus brengt veel leed met zich mee | NPV-Zorg voor het leven (npvzorg.nl)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19B42-C3B2-424E-A9A0-A27ED34EAB67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3879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>
                <a:hlinkClick r:id="rId3"/>
              </a:rPr>
              <a:t>Acht argumenten voor abortus (en waarom dat toch geen goed idee is) - Parlement.com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19B42-C3B2-424E-A9A0-A27ED34EAB67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8341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E19B42-C3B2-424E-A9A0-A27ED34EAB67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6380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D284A420-F50C-4C2C-B88E-E6F4EF504B6E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93A6D2E-5228-4998-9E24-EFCCA024675E}"/>
              </a:ext>
            </a:extLst>
          </p:cNvPr>
          <p:cNvSpPr/>
          <p:nvPr/>
        </p:nvSpPr>
        <p:spPr>
          <a:xfrm>
            <a:off x="0" y="-2"/>
            <a:ext cx="12188952" cy="3567547"/>
          </a:xfrm>
          <a:prstGeom prst="rect">
            <a:avLst/>
          </a:prstGeom>
          <a:ln>
            <a:noFill/>
          </a:ln>
          <a:effectLst>
            <a:outerShdw blurRad="228600" dist="152400" dir="5460000" sx="95000" sy="95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9D878C-9930-44AF-AE18-FCA0DAE10D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802" y="852055"/>
            <a:ext cx="10380572" cy="2581463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82D608-1F8D-47BB-B595-43B7BEACA9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1802" y="3754582"/>
            <a:ext cx="10380572" cy="2244436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D3C1DA-DAC9-422B-9450-54A7E03B3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EE12-F28E-4B03-A404-A8FCAE0F6316}" type="datetime1">
              <a:rPr lang="en-US" smtClean="0"/>
              <a:t>11/30/2022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39A2B9-3E23-4C08-A5CE-698861210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2E61E-26F7-4369-8F2F-6D3CDF644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918BC-4D43-4B42-B3C0-E7EBE25E6AF0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ADB48DB-8E25-4F2F-8C02-5B793937255F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2BA7E3-7313-49C8-A245-A85BDEB13EB3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421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F69F7-12D5-40F0-88F0-33D60AEB0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5BB511-E79D-41D8-AF91-14A5C803FC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05DFA-4DAF-4B30-8032-503081AEA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B8189-0D9C-48A6-9FA3-862227B094CE}" type="datetime1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34FBF5-16C0-46A0-916A-4910C1B61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626EA6-7E48-454C-887A-0EF3356F9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918BC-4D43-4B42-B3C0-E7EBE25E6AF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668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A312BAB-A07B-4FEA-8EB5-A7BD8B24C6D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245A432-7E52-48B5-A8BB-13EED592E35A}"/>
              </a:ext>
            </a:extLst>
          </p:cNvPr>
          <p:cNvSpPr/>
          <p:nvPr/>
        </p:nvSpPr>
        <p:spPr>
          <a:xfrm>
            <a:off x="7813964" y="0"/>
            <a:ext cx="4378036" cy="6858000"/>
          </a:xfrm>
          <a:prstGeom prst="rect">
            <a:avLst/>
          </a:prstGeom>
          <a:ln>
            <a:noFill/>
          </a:ln>
          <a:effectLst>
            <a:outerShdw blurRad="254000" dist="152400" dir="10680000" sx="95000" sy="95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56288B6-16BD-4DEE-9187-C78963ED1D8A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361537" y="120772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259F7B-ED77-4251-A424-93712C6F57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139544" y="872836"/>
            <a:ext cx="2521527" cy="5119256"/>
          </a:xfrm>
        </p:spPr>
        <p:txBody>
          <a:bodyPr vert="eaVert"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295692-9BD0-4EB9-B344-9A6945DB0B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56746" y="872836"/>
            <a:ext cx="6634169" cy="51192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28527-7CED-4CF3-A260-649685D2E6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9184" y="6236208"/>
            <a:ext cx="3037459" cy="365125"/>
          </a:xfrm>
        </p:spPr>
        <p:txBody>
          <a:bodyPr/>
          <a:lstStyle/>
          <a:p>
            <a:fld id="{26ADDCAE-6443-42C3-9C19-F95985500186}" type="datetime1">
              <a:rPr lang="en-US" smtClean="0"/>
              <a:t>11/30/2022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517F65-E517-4B50-B559-FD7D59F3E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9184" y="237744"/>
            <a:ext cx="3581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ED40B7-46EE-49D9-BE89-7E101F80A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2840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05031BF-2EA5-4128-B6AF-2D0F5A101095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361537" y="120772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9416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62CCA-8D32-44C3-809A-54D0245B8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858982"/>
            <a:ext cx="10380573" cy="143227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89041-349C-49F8-B155-6F5862873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799" y="2750126"/>
            <a:ext cx="10381205" cy="32617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5E088-72B1-425B-B53B-81B134826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2799E-EB8E-4038-8063-81BB57C732D4}" type="datetime1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180451-8BF9-48B2-8E6A-9E15C8335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68196E-3A76-4417-BFD8-4400D16E0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918BC-4D43-4B42-B3C0-E7EBE25E6AF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242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CFB183B-99B9-4420-AB2D-07056851052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76DF62B9-1876-4EEB-929D-B46F98265E34}"/>
              </a:ext>
            </a:extLst>
          </p:cNvPr>
          <p:cNvSpPr/>
          <p:nvPr/>
        </p:nvSpPr>
        <p:spPr>
          <a:xfrm>
            <a:off x="0" y="-2"/>
            <a:ext cx="12192000" cy="3862064"/>
          </a:xfrm>
          <a:prstGeom prst="rect">
            <a:avLst/>
          </a:prstGeom>
          <a:ln>
            <a:noFill/>
          </a:ln>
          <a:effectLst>
            <a:outerShdw blurRad="203200" dist="127000" dir="5460000" sx="96000" sy="96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5F0E4DD-839A-4BD2-B5FA-FF319E87D037}"/>
              </a:ext>
            </a:extLst>
          </p:cNvPr>
          <p:cNvCxnSpPr>
            <a:cxnSpLocks/>
          </p:cNvCxnSpPr>
          <p:nvPr/>
        </p:nvCxnSpPr>
        <p:spPr>
          <a:xfrm>
            <a:off x="11668155" y="852056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7692C2FB-E558-4132-AAF5-EFCED0144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852056"/>
            <a:ext cx="10380572" cy="2576944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A20424-DA4E-467F-AC0A-D44192A54F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1797" y="4202832"/>
            <a:ext cx="10395116" cy="178926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39F9C-ADA9-4225-9D74-193A8894ED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481" y="6236208"/>
            <a:ext cx="3037459" cy="365125"/>
          </a:xfrm>
        </p:spPr>
        <p:txBody>
          <a:bodyPr/>
          <a:lstStyle/>
          <a:p>
            <a:fld id="{217A73C3-B243-44D3-809D-EF8FDFBD85D4}" type="datetime1">
              <a:rPr lang="en-US" smtClean="0"/>
              <a:t>11/30/2022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057DEC-B96B-4D69-8B62-5156FDA6D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481" y="237744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F4AC1-9934-43DC-B9AC-322612A74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9782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‹nr.›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CBDA60A-39CD-41D4-8AE5-0FB7FD78559C}"/>
              </a:ext>
            </a:extLst>
          </p:cNvPr>
          <p:cNvCxnSpPr>
            <a:cxnSpLocks/>
          </p:cNvCxnSpPr>
          <p:nvPr/>
        </p:nvCxnSpPr>
        <p:spPr>
          <a:xfrm>
            <a:off x="11668155" y="852056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2183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CAF84-4A19-4D9A-9B82-46BCBED4F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858982"/>
            <a:ext cx="10380573" cy="143227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A373DD-26AC-4E69-A17C-538D9C7C68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1800" y="2833255"/>
            <a:ext cx="5045281" cy="3165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D30C23-A75F-45DF-BCCF-760C533AC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7092" y="2833255"/>
            <a:ext cx="5045281" cy="3165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2C3974-73EC-4F1B-9E92-0E279ABEE5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481" y="6236208"/>
            <a:ext cx="3037459" cy="365125"/>
          </a:xfrm>
        </p:spPr>
        <p:txBody>
          <a:bodyPr/>
          <a:lstStyle/>
          <a:p>
            <a:fld id="{C9B6D3E3-28E2-4380-A113-67698215C5F8}" type="datetime1">
              <a:rPr lang="en-US" smtClean="0"/>
              <a:t>11/30/2022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0B3F2-3F28-42A3-9701-A6F01F1B1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481" y="237744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E7A2FC-50E7-4972-9F28-E3AC4EF93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9782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556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65F85-77E6-4F6D-9FFA-5D76201B1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2" y="872836"/>
            <a:ext cx="10380572" cy="14270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6C0DAE-58D1-45D9-9FC4-B0864E332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1801" y="2713326"/>
            <a:ext cx="5023424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u="none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1E63D7-9812-4EA1-A0A2-14D974311F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1801" y="3706091"/>
            <a:ext cx="5023424" cy="23344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C5055B-04A0-47D3-90ED-135025F857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4211" y="2713326"/>
            <a:ext cx="5048163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u="none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936E6E-8F64-49E6-B57C-86CF92D168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4211" y="3706091"/>
            <a:ext cx="5048163" cy="23344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FBEAD-2827-40DA-8338-2D691325F1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481" y="6236208"/>
            <a:ext cx="3037459" cy="365125"/>
          </a:xfrm>
        </p:spPr>
        <p:txBody>
          <a:bodyPr/>
          <a:lstStyle/>
          <a:p>
            <a:fld id="{A9EFCB61-04AD-47C9-BF79-2BD8B9CEC07A}" type="datetime1">
              <a:rPr lang="en-US" smtClean="0"/>
              <a:t>11/30/2022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34B88D-9C6E-4A88-985C-3ED5057A1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481" y="237744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0B6A32-2D15-425F-B6A9-146AFB5C1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9782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528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81B7C-9BD5-4CF8-BAEB-A6CB78DA2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85F1D3-3353-4FC6-8854-51B0BFFD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35E0C-D585-492F-8146-7493F4086301}" type="datetime1">
              <a:rPr lang="en-US" smtClean="0"/>
              <a:t>11/30/2022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226CE6-6BEB-46DB-BD4B-9B8AE89A1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81BCCC-8B3F-40B3-91D5-52E53B2AA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918BC-4D43-4B42-B3C0-E7EBE25E6AF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556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2C0FBB6-4CCA-4358-9DD5-CDF2173E63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02559A-671A-4FDE-82C3-1CF8CFCF1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48390-48B5-49AB-B019-A7C8FB8C31F6}" type="datetime1">
              <a:rPr lang="en-US" smtClean="0"/>
              <a:t>11/30/2022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A14275-250D-437E-BAF1-5BB3CDE64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D93BDE-2A52-4AA7-B222-0F25570EB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918BC-4D43-4B42-B3C0-E7EBE25E6AF0}" type="slidenum">
              <a:rPr lang="en-US" smtClean="0"/>
              <a:t>‹nr.›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E6B771E-DDF7-430C-9462-BA1D3742C84E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2531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DF9A0B00-F6ED-4C3A-97DC-C2AF9D62EE8B}"/>
              </a:ext>
            </a:extLst>
          </p:cNvPr>
          <p:cNvSpPr/>
          <p:nvPr/>
        </p:nvSpPr>
        <p:spPr>
          <a:xfrm>
            <a:off x="79067" y="0"/>
            <a:ext cx="4998624" cy="6858000"/>
          </a:xfrm>
          <a:prstGeom prst="rect">
            <a:avLst/>
          </a:prstGeom>
          <a:ln>
            <a:noFill/>
          </a:ln>
          <a:effectLst>
            <a:outerShdw blurRad="228600" dist="114300" dir="21540000" sx="96000" sy="96000" algn="t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3" name="Rectangle 122">
            <a:extLst>
              <a:ext uri="{FF2B5EF4-FFF2-40B4-BE49-F238E27FC236}">
                <a16:creationId xmlns:a16="http://schemas.microsoft.com/office/drawing/2014/main" id="{3B025FD9-B9EF-4F5C-B67D-3485253B7A6A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7F545CD-A200-4C66-BF9A-9B839D0CE648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ln>
            <a:noFill/>
          </a:ln>
          <a:effectLst>
            <a:outerShdw blurRad="228600" dist="152400" dir="21540000" sx="96000" sy="96000" algn="t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110916-EEE9-418C-B24A-EC09A6D22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537" y="872836"/>
            <a:ext cx="4560525" cy="2281050"/>
          </a:xfrm>
        </p:spPr>
        <p:txBody>
          <a:bodyPr anchor="b"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3A0F4-FD98-409E-B41A-5F4352C6A8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21781" y="872837"/>
            <a:ext cx="4520593" cy="5140036"/>
          </a:xfrm>
        </p:spPr>
        <p:txBody>
          <a:bodyPr>
            <a:normAutofit/>
          </a:bodyPr>
          <a:lstStyle>
            <a:lvl1pPr algn="l">
              <a:defRPr sz="2800"/>
            </a:lvl1pPr>
            <a:lvl2pPr algn="l">
              <a:defRPr sz="24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FABF6F-6E7C-4B3F-B205-09361DA589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0537" y="3442854"/>
            <a:ext cx="4560525" cy="257694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25198D-8500-4277-AA5D-3C3D8FDDCF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9184" y="6236208"/>
            <a:ext cx="3037459" cy="365125"/>
          </a:xfrm>
        </p:spPr>
        <p:txBody>
          <a:bodyPr/>
          <a:lstStyle/>
          <a:p>
            <a:fld id="{962E767E-8A14-4E70-91B9-2101CBC4D7BD}" type="datetime1">
              <a:rPr lang="en-US" smtClean="0"/>
              <a:t>11/30/2022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8D219F-027A-4632-9FB0-BD098D56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9184" y="237744"/>
            <a:ext cx="3792532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30C82B-C7DC-434D-8768-DE9D11767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2840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A8CCC603-9605-46C8-9034-8DAE6AC40DD9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CBBF1D9-8F8F-45A3-BDB4-952D0FB20A4D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0144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CBEB8797-B080-41A6-B14E-8DC7F0F27E4E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C6C7272-A552-46B3-992F-F5ADD5AA2443}"/>
              </a:ext>
            </a:extLst>
          </p:cNvPr>
          <p:cNvSpPr/>
          <p:nvPr/>
        </p:nvSpPr>
        <p:spPr>
          <a:xfrm>
            <a:off x="-1" y="0"/>
            <a:ext cx="6087677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152400" dir="21540000" sx="96000" sy="96000" algn="t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5F6AD1-1E6C-46AF-8431-6627180FF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733" y="858981"/>
            <a:ext cx="4556749" cy="2281052"/>
          </a:xfrm>
        </p:spPr>
        <p:txBody>
          <a:bodyPr anchor="b"/>
          <a:lstStyle>
            <a:lvl1pPr>
              <a:def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8A91F9-760E-4CF4-8A03-FA1482C35E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59826" y="865909"/>
            <a:ext cx="4582548" cy="512618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49A9D5-BA6E-4C4A-88A0-5BB86958B8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8733" y="3429000"/>
            <a:ext cx="4556749" cy="2590800"/>
          </a:xfrm>
        </p:spPr>
        <p:txBody>
          <a:bodyPr/>
          <a:lstStyle>
            <a:lvl1pPr marL="0" indent="0"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56899E-70A1-4EFB-87EC-6C4F3BC036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9184" y="6236208"/>
            <a:ext cx="3037459" cy="365125"/>
          </a:xfrm>
        </p:spPr>
        <p:txBody>
          <a:bodyPr/>
          <a:lstStyle/>
          <a:p>
            <a:fld id="{01AF0C4B-5A4A-45CA-ABEC-10F107160D33}" type="datetime1">
              <a:rPr lang="en-US" smtClean="0"/>
              <a:t>11/30/2022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C34B05-4931-4BC8-BD43-9E6B944B3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9184" y="237744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4ABE5D-7EA4-4D33-B23E-52E640CBF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2840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F0DB5EA-94EC-4DB5-B8E5-B454005C1552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699FF82-B951-46E6-AEA7-0993C867FB6D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52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38E7D36-B1C9-463C-983F-AEA5810A60D0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B9A221-B33F-47C2-85FF-2C8F363D797B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D0E0EF1-7626-4514-9337-271DD661B1EB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5" name="Rectangle 64">
            <a:extLst>
              <a:ext uri="{FF2B5EF4-FFF2-40B4-BE49-F238E27FC236}">
                <a16:creationId xmlns:a16="http://schemas.microsoft.com/office/drawing/2014/main" id="{5F0B1492-9A00-4F80-8771-0BB2C2C4353C}"/>
              </a:ext>
            </a:extLst>
          </p:cNvPr>
          <p:cNvSpPr/>
          <p:nvPr/>
        </p:nvSpPr>
        <p:spPr>
          <a:xfrm>
            <a:off x="0" y="-2"/>
            <a:ext cx="12188952" cy="2544415"/>
          </a:xfrm>
          <a:prstGeom prst="rect">
            <a:avLst/>
          </a:prstGeom>
          <a:ln>
            <a:noFill/>
          </a:ln>
          <a:effectLst>
            <a:outerShdw blurRad="190500" dist="127000" dir="5460000" sx="94000" sy="94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462805-4F8E-44FE-905C-2C3F1A2B3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858982"/>
            <a:ext cx="10380573" cy="1432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45021C-0380-49AA-ADA1-A8B473FBF5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1799" y="2750126"/>
            <a:ext cx="10381205" cy="3261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A2409-F298-40BF-BFAC-65A3E71D29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2481" y="624007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6989806E-8E94-473C-AEE7-BE6F15F85533}" type="datetime1">
              <a:rPr lang="en-US" smtClean="0"/>
              <a:t>11/30/2022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4799D8-4DBF-4BB2-8D2B-65592ADC90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2481" y="23619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99666-11C3-48A1-966C-439EBF9D9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89782" y="235881"/>
            <a:ext cx="756746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400" b="1" kern="1200" smtClean="0">
                <a:solidFill>
                  <a:schemeClr val="tx1"/>
                </a:solidFill>
                <a:latin typeface="Bierstadt" panose="020B0504020202020204" pitchFamily="34" charset="0"/>
                <a:ea typeface="+mn-ea"/>
                <a:cs typeface="+mn-cs"/>
              </a:defRPr>
            </a:lvl1pPr>
          </a:lstStyle>
          <a:p>
            <a:fld id="{B4A918BC-4D43-4B42-B3C0-E7EBE25E6AF0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7FAC7B62-8ACC-41ED-80AB-8D1CDF38B9E4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45FF525-9A83-4625-99D9-B267BDE077E7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093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44" r:id="rId6"/>
    <p:sldLayoutId id="2147483740" r:id="rId7"/>
    <p:sldLayoutId id="2147483741" r:id="rId8"/>
    <p:sldLayoutId id="2147483742" r:id="rId9"/>
    <p:sldLayoutId id="2147483743" r:id="rId10"/>
    <p:sldLayoutId id="2147483745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i2yL6MmeZo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_CyskTnzzE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-3qIk5LJO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Slide Background">
            <a:extLst>
              <a:ext uri="{FF2B5EF4-FFF2-40B4-BE49-F238E27FC236}">
                <a16:creationId xmlns:a16="http://schemas.microsoft.com/office/drawing/2014/main" id="{88D74A45-8C44-4D66-9253-B2B25C223A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De bronafbeelding bekijken">
            <a:extLst>
              <a:ext uri="{FF2B5EF4-FFF2-40B4-BE49-F238E27FC236}">
                <a16:creationId xmlns:a16="http://schemas.microsoft.com/office/drawing/2014/main" id="{FAAA09BB-324F-E385-844E-A4150958DF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9" b="22548"/>
          <a:stretch/>
        </p:blipFill>
        <p:spPr bwMode="auto">
          <a:xfrm>
            <a:off x="-2" y="1874235"/>
            <a:ext cx="12191979" cy="4983761"/>
          </a:xfrm>
          <a:prstGeom prst="rect">
            <a:avLst/>
          </a:prstGeom>
          <a:noFill/>
          <a:effectLst>
            <a:outerShdw blurRad="596900" dist="330200" dir="8820000" sx="87000" sy="87000" algn="ctr" rotWithShape="0">
              <a:srgbClr val="000000">
                <a:alpha val="2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1033" name="Rectangle 1032">
            <a:extLst>
              <a:ext uri="{FF2B5EF4-FFF2-40B4-BE49-F238E27FC236}">
                <a16:creationId xmlns:a16="http://schemas.microsoft.com/office/drawing/2014/main" id="{F489C2E0-4895-4B72-85EA-7EE9FAFFDC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1874235"/>
          </a:xfrm>
          <a:prstGeom prst="rect">
            <a:avLst/>
          </a:prstGeom>
          <a:ln>
            <a:noFill/>
          </a:ln>
          <a:effectLst>
            <a:outerShdw blurRad="254000" dist="127000" dir="5460000" sx="90000" sy="90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50D6139-F080-A3AA-5776-BE334C76C2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9558" y="293428"/>
            <a:ext cx="10447608" cy="1235225"/>
          </a:xfrm>
        </p:spPr>
        <p:txBody>
          <a:bodyPr anchor="ctr">
            <a:normAutofit fontScale="90000"/>
          </a:bodyPr>
          <a:lstStyle/>
          <a:p>
            <a:r>
              <a:rPr lang="nl-NL" sz="3600" dirty="0"/>
              <a:t>		</a:t>
            </a:r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Deskundigheidsbevordering</a:t>
            </a:r>
            <a:r>
              <a:rPr lang="nl-NL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abortus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6297788-39BA-C0AD-45FB-2391D20549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H="1">
            <a:off x="11037167" y="293427"/>
            <a:ext cx="230908" cy="45719"/>
          </a:xfrm>
        </p:spPr>
        <p:txBody>
          <a:bodyPr anchor="ctr">
            <a:normAutofit fontScale="25000" lnSpcReduction="20000"/>
          </a:bodyPr>
          <a:lstStyle/>
          <a:p>
            <a:endParaRPr lang="nl-NL" dirty="0"/>
          </a:p>
        </p:txBody>
      </p:sp>
      <p:cxnSp>
        <p:nvCxnSpPr>
          <p:cNvPr id="1035" name="Straight Connector 1034">
            <a:extLst>
              <a:ext uri="{FF2B5EF4-FFF2-40B4-BE49-F238E27FC236}">
                <a16:creationId xmlns:a16="http://schemas.microsoft.com/office/drawing/2014/main" id="{2E6B6C39-3A8E-4EAF-A0CD-4FE0CDFCD7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985882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3659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3" name="Rectangle 4102">
            <a:extLst>
              <a:ext uri="{FF2B5EF4-FFF2-40B4-BE49-F238E27FC236}">
                <a16:creationId xmlns:a16="http://schemas.microsoft.com/office/drawing/2014/main" id="{D284A420-F50C-4C2C-B88E-E6F4EF504B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105" name="Rectangle 4104">
            <a:extLst>
              <a:ext uri="{FF2B5EF4-FFF2-40B4-BE49-F238E27FC236}">
                <a16:creationId xmlns:a16="http://schemas.microsoft.com/office/drawing/2014/main" id="{893A6D2E-5228-4998-9E24-EFCCA0246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88952" cy="3567547"/>
          </a:xfrm>
          <a:prstGeom prst="rect">
            <a:avLst/>
          </a:prstGeom>
          <a:ln>
            <a:noFill/>
          </a:ln>
          <a:effectLst>
            <a:outerShdw blurRad="228600" dist="152400" dir="5460000" sx="95000" sy="95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107" name="Straight Connector 4106">
            <a:extLst>
              <a:ext uri="{FF2B5EF4-FFF2-40B4-BE49-F238E27FC236}">
                <a16:creationId xmlns:a16="http://schemas.microsoft.com/office/drawing/2014/main" id="{3ADB48DB-8E25-4F2F-8C02-5B79393725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9" name="Straight Connector 4108">
            <a:extLst>
              <a:ext uri="{FF2B5EF4-FFF2-40B4-BE49-F238E27FC236}">
                <a16:creationId xmlns:a16="http://schemas.microsoft.com/office/drawing/2014/main" id="{C32BA7E3-7313-49C8-A245-A85BDEB13E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111" name="Slide Background">
            <a:extLst>
              <a:ext uri="{FF2B5EF4-FFF2-40B4-BE49-F238E27FC236}">
                <a16:creationId xmlns:a16="http://schemas.microsoft.com/office/drawing/2014/main" id="{E2BA2BD9-7B54-4190-8F06-3EF3658A00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113" name="Rectangle 4112">
            <a:extLst>
              <a:ext uri="{FF2B5EF4-FFF2-40B4-BE49-F238E27FC236}">
                <a16:creationId xmlns:a16="http://schemas.microsoft.com/office/drawing/2014/main" id="{184F9D61-9303-40B4-9F7E-66A9B4EDC4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144310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De bronafbeelding bekijken">
            <a:extLst>
              <a:ext uri="{FF2B5EF4-FFF2-40B4-BE49-F238E27FC236}">
                <a16:creationId xmlns:a16="http://schemas.microsoft.com/office/drawing/2014/main" id="{27EF411D-2FF1-FB7F-2D0C-98E74F937A2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8" r="1" b="1"/>
          <a:stretch/>
        </p:blipFill>
        <p:spPr bwMode="auto">
          <a:xfrm>
            <a:off x="20" y="-1"/>
            <a:ext cx="11144289" cy="6858001"/>
          </a:xfrm>
          <a:prstGeom prst="rect">
            <a:avLst/>
          </a:prstGeom>
          <a:noFill/>
          <a:effectLst>
            <a:outerShdw blurRad="596900" dist="330200" dir="8820000" sx="87000" sy="87000" algn="ctr" rotWithShape="0">
              <a:srgbClr val="000000">
                <a:alpha val="2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5" name="Overlay">
            <a:extLst>
              <a:ext uri="{FF2B5EF4-FFF2-40B4-BE49-F238E27FC236}">
                <a16:creationId xmlns:a16="http://schemas.microsoft.com/office/drawing/2014/main" id="{648D746A-0359-4EAE-8CF9-062E28169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258714" y="258715"/>
            <a:ext cx="6858000" cy="6340569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6F5F16-2AC9-5370-D7FF-261761575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58" y="1549597"/>
            <a:ext cx="4501057" cy="24833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Foetus</a:t>
            </a:r>
            <a:r>
              <a:rPr lang="en-US" sz="4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24 </a:t>
            </a:r>
            <a:r>
              <a:rPr lang="en-US" sz="4000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weken</a:t>
            </a:r>
            <a:r>
              <a:rPr lang="en-US" sz="4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4117" name="Straight Connector 4116">
            <a:extLst>
              <a:ext uri="{FF2B5EF4-FFF2-40B4-BE49-F238E27FC236}">
                <a16:creationId xmlns:a16="http://schemas.microsoft.com/office/drawing/2014/main" id="{3816C099-0516-4486-BC06-E0DCD29DD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6471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667354-78AB-7E79-7F5A-FDC6727C4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Politieke standpunten- abortus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21744C-7DC7-43AB-8245-2680A22E4A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SGP, ChristenUnie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tegen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VVD, GroenLinks &amp; D66voorstanders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CDA, PvdA, Denk, PVV, PvdD, SP, 50plus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1369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D7ED00-C00B-ABF7-D7B8-F78ACB30B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b="1" dirty="0">
                <a:latin typeface="Arial" panose="020B0604020202020204" pitchFamily="34" charset="0"/>
                <a:cs typeface="Arial" panose="020B0604020202020204" pitchFamily="34" charset="0"/>
              </a:rPr>
              <a:t>5 vragen aan iemand die abortus heeft laten uitvoeren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96EE0A-EE3A-2907-BBBF-CA6D44BD07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5 vragen aan iemand die abortus heeft laten uitvoeren | 5 Vragen Aan - YouTube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7367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235BC9-CD75-C495-C1B2-10341CB94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Discussie abortus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369E87-9F09-F7DF-4E4A-668C0351D9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Waarom de discussie over abortus weer oplaait - YouTube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19565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FC8948-17CC-7704-D8A6-292A66D3D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Stellingen- abortus deel 1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11C1660-69FE-F7AB-9580-6256513DE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i="1" dirty="0">
                <a:latin typeface="Arial" panose="020B0604020202020204" pitchFamily="34" charset="0"/>
                <a:cs typeface="Arial" panose="020B0604020202020204" pitchFamily="34" charset="0"/>
              </a:rPr>
              <a:t>‘’Een vrouw is alleen de baas over haar lichaam’’</a:t>
            </a:r>
          </a:p>
          <a:p>
            <a:endParaRPr lang="nl-NL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i="1" dirty="0">
                <a:latin typeface="Arial" panose="020B0604020202020204" pitchFamily="34" charset="0"/>
                <a:cs typeface="Arial" panose="020B0604020202020204" pitchFamily="34" charset="0"/>
              </a:rPr>
              <a:t>‘’Zo’n foetus is gewoon een klompje cellen’’</a:t>
            </a:r>
          </a:p>
          <a:p>
            <a:endParaRPr lang="nl-NL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i="1" dirty="0">
                <a:latin typeface="Arial" panose="020B0604020202020204" pitchFamily="34" charset="0"/>
                <a:cs typeface="Arial" panose="020B0604020202020204" pitchFamily="34" charset="0"/>
              </a:rPr>
              <a:t>‘’Een gehandicapt kunt moet je laten weghalen. Je kunt een baby niet moedwillig laten lijden’’</a:t>
            </a:r>
          </a:p>
          <a:p>
            <a:endParaRPr lang="nl-NL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i="1" dirty="0">
                <a:latin typeface="Arial" panose="020B0604020202020204" pitchFamily="34" charset="0"/>
                <a:cs typeface="Arial" panose="020B0604020202020204" pitchFamily="34" charset="0"/>
              </a:rPr>
              <a:t>‘’Helaas kan ik mijn kind niet het leven geven waar het recht op heeft’’ </a:t>
            </a:r>
          </a:p>
        </p:txBody>
      </p:sp>
    </p:spTree>
    <p:extLst>
      <p:ext uri="{BB962C8B-B14F-4D97-AF65-F5344CB8AC3E}">
        <p14:creationId xmlns:p14="http://schemas.microsoft.com/office/powerpoint/2010/main" val="4342077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1765E8-CCB9-5512-4D62-04B853131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Stellingen abortus- deel II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37F1540-ECB7-493F-8B1F-EB62CE9DE0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i="1" dirty="0">
                <a:latin typeface="Arial" panose="020B0604020202020204" pitchFamily="34" charset="0"/>
                <a:cs typeface="Arial" panose="020B0604020202020204" pitchFamily="34" charset="0"/>
              </a:rPr>
              <a:t>‘’Abortus is de makkelijkste oplossing’’</a:t>
            </a:r>
          </a:p>
          <a:p>
            <a:endParaRPr lang="nl-NL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i="1" dirty="0">
                <a:latin typeface="Arial" panose="020B0604020202020204" pitchFamily="34" charset="0"/>
                <a:cs typeface="Arial" panose="020B0604020202020204" pitchFamily="34" charset="0"/>
              </a:rPr>
              <a:t>‘’Even serieus, je kunt een verkrachte vrouw toch niet met het kind van haar verkrachter laten rondlopen’’ </a:t>
            </a:r>
          </a:p>
        </p:txBody>
      </p:sp>
    </p:spTree>
    <p:extLst>
      <p:ext uri="{BB962C8B-B14F-4D97-AF65-F5344CB8AC3E}">
        <p14:creationId xmlns:p14="http://schemas.microsoft.com/office/powerpoint/2010/main" val="2326389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90" name="Slide Background">
            <a:extLst>
              <a:ext uri="{FF2B5EF4-FFF2-40B4-BE49-F238E27FC236}">
                <a16:creationId xmlns:a16="http://schemas.microsoft.com/office/drawing/2014/main" id="{1102E982-8BE3-4FBA-ADFD-82E7D10B8C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2" name="tint">
            <a:extLst>
              <a:ext uri="{FF2B5EF4-FFF2-40B4-BE49-F238E27FC236}">
                <a16:creationId xmlns:a16="http://schemas.microsoft.com/office/drawing/2014/main" id="{7F843252-B159-4DA1-BE13-6EC3EF2109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117" y="0"/>
            <a:ext cx="12193117" cy="6849700"/>
          </a:xfrm>
          <a:prstGeom prst="rect">
            <a:avLst/>
          </a:prstGeom>
          <a:solidFill>
            <a:schemeClr val="bg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3093" name="Rectangle 3086">
            <a:extLst>
              <a:ext uri="{FF2B5EF4-FFF2-40B4-BE49-F238E27FC236}">
                <a16:creationId xmlns:a16="http://schemas.microsoft.com/office/drawing/2014/main" id="{4F2A6A32-9ADF-4DD4-AEA5-0D1FF0F8B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5998" y="0"/>
            <a:ext cx="6096001" cy="6849700"/>
          </a:xfrm>
          <a:prstGeom prst="rect">
            <a:avLst/>
          </a:prstGeom>
          <a:ln>
            <a:noFill/>
          </a:ln>
          <a:effectLst>
            <a:outerShdw blurRad="596900" dist="317500" dir="8820000" sx="87000" sy="87000" algn="t" rotWithShape="0">
              <a:schemeClr val="tx1">
                <a:alpha val="2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089" name="Rectangle 3088">
            <a:extLst>
              <a:ext uri="{FF2B5EF4-FFF2-40B4-BE49-F238E27FC236}">
                <a16:creationId xmlns:a16="http://schemas.microsoft.com/office/drawing/2014/main" id="{E82F361B-984A-43B6-AFE8-1F14394284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299"/>
            <a:ext cx="12191999" cy="3390300"/>
          </a:xfrm>
          <a:prstGeom prst="rect">
            <a:avLst/>
          </a:prstGeom>
          <a:ln>
            <a:noFill/>
          </a:ln>
          <a:effectLst>
            <a:outerShdw blurRad="596900" dist="330200" dir="7140000" sx="87000" sy="87000" algn="t" rotWithShape="0">
              <a:srgbClr val="000000">
                <a:alpha val="2666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99EC7A0-8D3B-D027-AF75-BDD2F4914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858982"/>
            <a:ext cx="4697303" cy="2185826"/>
          </a:xfrm>
        </p:spPr>
        <p:txBody>
          <a:bodyPr>
            <a:normAutofit/>
          </a:bodyPr>
          <a:lstStyle/>
          <a:p>
            <a:r>
              <a:rPr lang="nl-NL" b="1" err="1">
                <a:latin typeface="Arial" panose="020B0604020202020204" pitchFamily="34" charset="0"/>
                <a:cs typeface="Arial" panose="020B0604020202020204" pitchFamily="34" charset="0"/>
              </a:rPr>
              <a:t>PodCast</a:t>
            </a:r>
            <a:r>
              <a:rPr lang="nl-NL" b="1">
                <a:latin typeface="Arial" panose="020B0604020202020204" pitchFamily="34" charset="0"/>
                <a:cs typeface="Arial" panose="020B0604020202020204" pitchFamily="34" charset="0"/>
              </a:rPr>
              <a:t> FunX</a:t>
            </a:r>
          </a:p>
        </p:txBody>
      </p:sp>
      <p:pic>
        <p:nvPicPr>
          <p:cNvPr id="3078" name="Picture 6" descr="Wat na een abortus? Lichamelijke en emotionele gevolgen - AbortusVragen">
            <a:extLst>
              <a:ext uri="{FF2B5EF4-FFF2-40B4-BE49-F238E27FC236}">
                <a16:creationId xmlns:a16="http://schemas.microsoft.com/office/drawing/2014/main" id="{C10E0455-E204-85AB-ABD3-4F1D040278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665"/>
          <a:stretch/>
        </p:blipFill>
        <p:spPr bwMode="auto">
          <a:xfrm>
            <a:off x="6096010" y="10"/>
            <a:ext cx="6096003" cy="3398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45F655-3FF3-C7A4-9A3D-053CC063B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6807" y="3814549"/>
            <a:ext cx="4575676" cy="2425530"/>
          </a:xfrm>
        </p:spPr>
        <p:txBody>
          <a:bodyPr anchor="b"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nl-NL" sz="1500" dirty="0">
                <a:latin typeface="Arial" panose="020B0604020202020204" pitchFamily="34" charset="0"/>
                <a:cs typeface="Arial" panose="020B0604020202020204" pitchFamily="34" charset="0"/>
              </a:rPr>
              <a:t>#welke mentale gevolgen komen er kijken bij abortus? </a:t>
            </a:r>
          </a:p>
          <a:p>
            <a:pPr>
              <a:lnSpc>
                <a:spcPct val="100000"/>
              </a:lnSpc>
            </a:pPr>
            <a:endParaRPr lang="nl-NL" sz="15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lnSpc>
                <a:spcPct val="100000"/>
              </a:lnSpc>
            </a:pPr>
            <a:r>
              <a:rPr lang="nl-NL" sz="15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spijt</a:t>
            </a:r>
          </a:p>
          <a:p>
            <a:pPr>
              <a:lnSpc>
                <a:spcPct val="100000"/>
              </a:lnSpc>
            </a:pPr>
            <a:r>
              <a:rPr lang="nl-NL" sz="15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angst</a:t>
            </a:r>
          </a:p>
          <a:p>
            <a:pPr>
              <a:lnSpc>
                <a:spcPct val="100000"/>
              </a:lnSpc>
            </a:pPr>
            <a:r>
              <a:rPr lang="nl-NL" sz="15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PTSS/</a:t>
            </a:r>
            <a:r>
              <a:rPr lang="nl-NL" sz="15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postabortussyndroom</a:t>
            </a:r>
            <a:r>
              <a:rPr lang="nl-NL" sz="15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nl-NL" sz="15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schaamte</a:t>
            </a:r>
          </a:p>
          <a:p>
            <a:pPr>
              <a:lnSpc>
                <a:spcPct val="100000"/>
              </a:lnSpc>
            </a:pPr>
            <a:r>
              <a:rPr lang="nl-NL" sz="15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lusteloosheid</a:t>
            </a:r>
          </a:p>
          <a:p>
            <a:pPr>
              <a:lnSpc>
                <a:spcPct val="100000"/>
              </a:lnSpc>
            </a:pPr>
            <a:r>
              <a:rPr lang="nl-NL" sz="15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opluchting</a:t>
            </a:r>
          </a:p>
          <a:p>
            <a:pPr>
              <a:lnSpc>
                <a:spcPct val="100000"/>
              </a:lnSpc>
            </a:pPr>
            <a:endParaRPr lang="nl-NL" sz="1000" dirty="0"/>
          </a:p>
        </p:txBody>
      </p:sp>
      <p:cxnSp>
        <p:nvCxnSpPr>
          <p:cNvPr id="3091" name="Straight Connector 3090">
            <a:extLst>
              <a:ext uri="{FF2B5EF4-FFF2-40B4-BE49-F238E27FC236}">
                <a16:creationId xmlns:a16="http://schemas.microsoft.com/office/drawing/2014/main" id="{61FF92BA-874E-408A-BFAD-416A7FFE59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66039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FDA847-58D5-80E6-9CA0-DAC40FE60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Evalueren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93CA2C-885A-200E-B111-53592543BF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Zijn de lesdoelen behaald?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Welke leerpunten neem je mee?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6957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5F0E5B-C57D-890F-C0CD-65D1D6647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Introductie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341F019-2A8C-7D88-379C-1BE7041792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Laten we abortus beter regelen | Abortus is geen Misdaad #1 - YouTube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2929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C6ED1B-1D8B-F719-52E0-2903A65CE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Lesdoelen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F77D7E-5CAB-3A19-524A-0EF1AA8E4E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i="1" dirty="0">
                <a:latin typeface="Arial" panose="020B0604020202020204" pitchFamily="34" charset="0"/>
                <a:cs typeface="Arial" panose="020B0604020202020204" pitchFamily="34" charset="0"/>
              </a:rPr>
              <a:t>‘’Aan het einde van de les ben je op de hoogte van wat abortus is en hoe de abortusprocedure in de praktijk werkt’’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i="1" dirty="0">
                <a:latin typeface="Arial" panose="020B0604020202020204" pitchFamily="34" charset="0"/>
                <a:cs typeface="Arial" panose="020B0604020202020204" pitchFamily="34" charset="0"/>
              </a:rPr>
              <a:t>‘’Aan het einde van de les kan je de mentale impact van een abortus benoemen’’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i="1" dirty="0">
                <a:latin typeface="Arial" panose="020B0604020202020204" pitchFamily="34" charset="0"/>
                <a:cs typeface="Arial" panose="020B0604020202020204" pitchFamily="34" charset="0"/>
              </a:rPr>
              <a:t>‘’Aan het einde van de les ben je in staat om je eigen standpunt t.a.v. abortus te verwoorden en kan je dit standpunt verdedigen tijdens een stelling’’</a:t>
            </a:r>
          </a:p>
        </p:txBody>
      </p:sp>
    </p:spTree>
    <p:extLst>
      <p:ext uri="{BB962C8B-B14F-4D97-AF65-F5344CB8AC3E}">
        <p14:creationId xmlns:p14="http://schemas.microsoft.com/office/powerpoint/2010/main" val="1468228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CD9163-98F4-E59A-3FFD-13E4278D3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Abortus- wat is het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A28F6B-EE66-A636-795C-9E18B60145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Beëindiging zwangerschap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In Nederlands sinds 1984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+/- 30.000 keer per jaar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Bedenktijd bij abortus wordt afgeschaft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Kan tot 22 weken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(!) tussen de 22-24 weken bepaalt een arts of de abortus nog mag plaatsvinden</a:t>
            </a:r>
          </a:p>
        </p:txBody>
      </p:sp>
    </p:spTree>
    <p:extLst>
      <p:ext uri="{BB962C8B-B14F-4D97-AF65-F5344CB8AC3E}">
        <p14:creationId xmlns:p14="http://schemas.microsoft.com/office/powerpoint/2010/main" val="1242292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Slide Background">
            <a:extLst>
              <a:ext uri="{FF2B5EF4-FFF2-40B4-BE49-F238E27FC236}">
                <a16:creationId xmlns:a16="http://schemas.microsoft.com/office/drawing/2014/main" id="{649C91A9-84E7-4BF0-9026-62F01380D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626CC8F-6B77-0C49-9851-B086FBA69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2" y="956281"/>
            <a:ext cx="4230482" cy="2010284"/>
          </a:xfrm>
        </p:spPr>
        <p:txBody>
          <a:bodyPr anchor="b"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De procedure omtrent abortus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AC3370-4613-BAD3-507B-308FDC4FEB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3" y="3566161"/>
            <a:ext cx="4230482" cy="2551176"/>
          </a:xfrm>
        </p:spPr>
        <p:txBody>
          <a:bodyPr anchor="ctr">
            <a:normAutofit lnSpcReduction="10000"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Kliniek tot 9 weken ‘abortuspil’ (</a:t>
            </a:r>
            <a:r>
              <a:rPr lang="nl-NL" sz="2000" dirty="0" err="1">
                <a:latin typeface="Arial" panose="020B0604020202020204" pitchFamily="34" charset="0"/>
                <a:cs typeface="Arial" panose="020B0604020202020204" pitchFamily="34" charset="0"/>
              </a:rPr>
              <a:t>vaginaal+oraal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; 5 pillen)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Tot 13 weken </a:t>
            </a:r>
            <a:r>
              <a:rPr lang="nl-NL" sz="2000" dirty="0" err="1">
                <a:latin typeface="Arial" panose="020B0604020202020204" pitchFamily="34" charset="0"/>
                <a:cs typeface="Arial" panose="020B0604020202020204" pitchFamily="34" charset="0"/>
              </a:rPr>
              <a:t>zuigcurretage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Na 13-24 weken abortustang of opwekken bevalling middels prostaglandines </a:t>
            </a:r>
          </a:p>
          <a:p>
            <a:pPr>
              <a:lnSpc>
                <a:spcPct val="100000"/>
              </a:lnSpc>
            </a:pPr>
            <a:r>
              <a:rPr lang="nl-NL" sz="2000" dirty="0"/>
              <a:t> </a:t>
            </a:r>
          </a:p>
          <a:p>
            <a:pPr>
              <a:lnSpc>
                <a:spcPct val="100000"/>
              </a:lnSpc>
            </a:pPr>
            <a:endParaRPr lang="nl-NL" sz="2000" dirty="0"/>
          </a:p>
        </p:txBody>
      </p:sp>
      <p:sp useBgFill="1">
        <p:nvSpPr>
          <p:cNvPr id="1033" name="Rectangle 1032">
            <a:extLst>
              <a:ext uri="{FF2B5EF4-FFF2-40B4-BE49-F238E27FC236}">
                <a16:creationId xmlns:a16="http://schemas.microsoft.com/office/drawing/2014/main" id="{9B47378D-AD27-45D0-8C1C-5B1098DCC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32004" y="0"/>
            <a:ext cx="6559995" cy="6858000"/>
          </a:xfrm>
          <a:prstGeom prst="rect">
            <a:avLst/>
          </a:prstGeom>
          <a:ln>
            <a:noFill/>
          </a:ln>
          <a:effectLst>
            <a:outerShdw blurRad="381000" dist="317500" dir="8520000" sx="95000" sy="95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De abortuspil">
            <a:extLst>
              <a:ext uri="{FF2B5EF4-FFF2-40B4-BE49-F238E27FC236}">
                <a16:creationId xmlns:a16="http://schemas.microsoft.com/office/drawing/2014/main" id="{EE899DEF-0448-7BDF-3237-DE8EE6002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06338" y="2042873"/>
            <a:ext cx="4511442" cy="3011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35" name="Straight Connector 1034">
            <a:extLst>
              <a:ext uri="{FF2B5EF4-FFF2-40B4-BE49-F238E27FC236}">
                <a16:creationId xmlns:a16="http://schemas.microsoft.com/office/drawing/2014/main" id="{E58B1629-F209-47B0-BA59-6BD937DBB0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8187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B58ED2-9827-04AA-5C41-DB49906A0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Abortustang </a:t>
            </a:r>
          </a:p>
        </p:txBody>
      </p:sp>
      <p:pic>
        <p:nvPicPr>
          <p:cNvPr id="1026" name="Picture 2" descr="De bronafbeelding bekijken">
            <a:extLst>
              <a:ext uri="{FF2B5EF4-FFF2-40B4-BE49-F238E27FC236}">
                <a16:creationId xmlns:a16="http://schemas.microsoft.com/office/drawing/2014/main" id="{D0A60D67-6231-52D6-258A-C248386E8E6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456" y="2709371"/>
            <a:ext cx="619125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76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6C9574-2249-EADD-5138-CF2384644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 err="1">
                <a:latin typeface="Arial" panose="020B0604020202020204" pitchFamily="34" charset="0"/>
                <a:cs typeface="Arial" panose="020B0604020202020204" pitchFamily="34" charset="0"/>
              </a:rPr>
              <a:t>Zuigcurretage</a:t>
            </a:r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050" name="Picture 2" descr="Gynaecoloog kritisch over meest gebruikte… | Stirezo Pro Life">
            <a:extLst>
              <a:ext uri="{FF2B5EF4-FFF2-40B4-BE49-F238E27FC236}">
                <a16:creationId xmlns:a16="http://schemas.microsoft.com/office/drawing/2014/main" id="{589FE8F3-A0CA-CB3B-E11C-7798081E8B5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01" y="2736705"/>
            <a:ext cx="7175566" cy="326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7517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D284A420-F50C-4C2C-B88E-E6F4EF504B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057" name="Rectangle 2056">
            <a:extLst>
              <a:ext uri="{FF2B5EF4-FFF2-40B4-BE49-F238E27FC236}">
                <a16:creationId xmlns:a16="http://schemas.microsoft.com/office/drawing/2014/main" id="{893A6D2E-5228-4998-9E24-EFCCA0246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88952" cy="3567547"/>
          </a:xfrm>
          <a:prstGeom prst="rect">
            <a:avLst/>
          </a:prstGeom>
          <a:ln>
            <a:noFill/>
          </a:ln>
          <a:effectLst>
            <a:outerShdw blurRad="228600" dist="152400" dir="5460000" sx="95000" sy="95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59" name="Straight Connector 2058">
            <a:extLst>
              <a:ext uri="{FF2B5EF4-FFF2-40B4-BE49-F238E27FC236}">
                <a16:creationId xmlns:a16="http://schemas.microsoft.com/office/drawing/2014/main" id="{3ADB48DB-8E25-4F2F-8C02-5B79393725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1" name="Straight Connector 2060">
            <a:extLst>
              <a:ext uri="{FF2B5EF4-FFF2-40B4-BE49-F238E27FC236}">
                <a16:creationId xmlns:a16="http://schemas.microsoft.com/office/drawing/2014/main" id="{C32BA7E3-7313-49C8-A245-A85BDEB13E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063" name="Slide Background">
            <a:extLst>
              <a:ext uri="{FF2B5EF4-FFF2-40B4-BE49-F238E27FC236}">
                <a16:creationId xmlns:a16="http://schemas.microsoft.com/office/drawing/2014/main" id="{E2BA2BD9-7B54-4190-8F06-3EF3658A00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065" name="Rectangle 2064">
            <a:extLst>
              <a:ext uri="{FF2B5EF4-FFF2-40B4-BE49-F238E27FC236}">
                <a16:creationId xmlns:a16="http://schemas.microsoft.com/office/drawing/2014/main" id="{184F9D61-9303-40B4-9F7E-66A9B4EDC4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144310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De bronafbeelding bekijken">
            <a:extLst>
              <a:ext uri="{FF2B5EF4-FFF2-40B4-BE49-F238E27FC236}">
                <a16:creationId xmlns:a16="http://schemas.microsoft.com/office/drawing/2014/main" id="{59407FAD-C7B9-BD7A-DA34-9D403D03323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8" r="1" b="2801"/>
          <a:stretch/>
        </p:blipFill>
        <p:spPr bwMode="auto">
          <a:xfrm>
            <a:off x="20" y="-1"/>
            <a:ext cx="11144289" cy="6858001"/>
          </a:xfrm>
          <a:prstGeom prst="rect">
            <a:avLst/>
          </a:prstGeom>
          <a:noFill/>
          <a:effectLst>
            <a:outerShdw blurRad="596900" dist="330200" dir="8820000" sx="87000" sy="87000" algn="ctr" rotWithShape="0">
              <a:srgbClr val="000000">
                <a:alpha val="2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7" name="Overlay">
            <a:extLst>
              <a:ext uri="{FF2B5EF4-FFF2-40B4-BE49-F238E27FC236}">
                <a16:creationId xmlns:a16="http://schemas.microsoft.com/office/drawing/2014/main" id="{648D746A-0359-4EAE-8CF9-062E28169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258714" y="258715"/>
            <a:ext cx="6858000" cy="6340569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59445DA-D04F-93B2-95F1-838B06DB7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58" y="1549597"/>
            <a:ext cx="4501057" cy="24833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Foetus</a:t>
            </a:r>
            <a:r>
              <a:rPr lang="en-US" sz="4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9 </a:t>
            </a:r>
            <a:r>
              <a:rPr lang="en-US" sz="4000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weken</a:t>
            </a:r>
            <a:r>
              <a:rPr lang="en-US" sz="4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2069" name="Straight Connector 2068">
            <a:extLst>
              <a:ext uri="{FF2B5EF4-FFF2-40B4-BE49-F238E27FC236}">
                <a16:creationId xmlns:a16="http://schemas.microsoft.com/office/drawing/2014/main" id="{3816C099-0516-4486-BC06-E0DCD29DD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5452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D284A420-F50C-4C2C-B88E-E6F4EF504B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081" name="Rectangle 3080">
            <a:extLst>
              <a:ext uri="{FF2B5EF4-FFF2-40B4-BE49-F238E27FC236}">
                <a16:creationId xmlns:a16="http://schemas.microsoft.com/office/drawing/2014/main" id="{893A6D2E-5228-4998-9E24-EFCCA0246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88952" cy="3567547"/>
          </a:xfrm>
          <a:prstGeom prst="rect">
            <a:avLst/>
          </a:prstGeom>
          <a:ln>
            <a:noFill/>
          </a:ln>
          <a:effectLst>
            <a:outerShdw blurRad="228600" dist="152400" dir="5460000" sx="95000" sy="95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083" name="Straight Connector 3082">
            <a:extLst>
              <a:ext uri="{FF2B5EF4-FFF2-40B4-BE49-F238E27FC236}">
                <a16:creationId xmlns:a16="http://schemas.microsoft.com/office/drawing/2014/main" id="{3ADB48DB-8E25-4F2F-8C02-5B79393725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5" name="Straight Connector 3084">
            <a:extLst>
              <a:ext uri="{FF2B5EF4-FFF2-40B4-BE49-F238E27FC236}">
                <a16:creationId xmlns:a16="http://schemas.microsoft.com/office/drawing/2014/main" id="{C32BA7E3-7313-49C8-A245-A85BDEB13E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087" name="Slide Background">
            <a:extLst>
              <a:ext uri="{FF2B5EF4-FFF2-40B4-BE49-F238E27FC236}">
                <a16:creationId xmlns:a16="http://schemas.microsoft.com/office/drawing/2014/main" id="{E2BA2BD9-7B54-4190-8F06-3EF3658A00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089" name="Rectangle 3088">
            <a:extLst>
              <a:ext uri="{FF2B5EF4-FFF2-40B4-BE49-F238E27FC236}">
                <a16:creationId xmlns:a16="http://schemas.microsoft.com/office/drawing/2014/main" id="{184F9D61-9303-40B4-9F7E-66A9B4EDC4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144310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De bronafbeelding bekijken">
            <a:extLst>
              <a:ext uri="{FF2B5EF4-FFF2-40B4-BE49-F238E27FC236}">
                <a16:creationId xmlns:a16="http://schemas.microsoft.com/office/drawing/2014/main" id="{AEB1C055-8427-0451-5D6A-0584AC0F7CC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14" r="1" b="595"/>
          <a:stretch/>
        </p:blipFill>
        <p:spPr bwMode="auto">
          <a:xfrm>
            <a:off x="20" y="-1"/>
            <a:ext cx="11144289" cy="6858001"/>
          </a:xfrm>
          <a:prstGeom prst="rect">
            <a:avLst/>
          </a:prstGeom>
          <a:noFill/>
          <a:effectLst>
            <a:outerShdw blurRad="596900" dist="330200" dir="8820000" sx="87000" sy="87000" algn="ctr" rotWithShape="0">
              <a:srgbClr val="000000">
                <a:alpha val="2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1" name="Overlay">
            <a:extLst>
              <a:ext uri="{FF2B5EF4-FFF2-40B4-BE49-F238E27FC236}">
                <a16:creationId xmlns:a16="http://schemas.microsoft.com/office/drawing/2014/main" id="{648D746A-0359-4EAE-8CF9-062E28169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258714" y="258715"/>
            <a:ext cx="6858000" cy="6340569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A8F84D8-C071-0E45-2CCA-B3C356670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58" y="1549597"/>
            <a:ext cx="4501057" cy="24833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Foetus</a:t>
            </a:r>
            <a:r>
              <a:rPr lang="en-US" sz="4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12 </a:t>
            </a:r>
            <a:r>
              <a:rPr lang="en-US" sz="4000" b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weken</a:t>
            </a:r>
            <a:r>
              <a:rPr lang="en-US" sz="4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3093" name="Straight Connector 3092">
            <a:extLst>
              <a:ext uri="{FF2B5EF4-FFF2-40B4-BE49-F238E27FC236}">
                <a16:creationId xmlns:a16="http://schemas.microsoft.com/office/drawing/2014/main" id="{3816C099-0516-4486-BC06-E0DCD29DD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2511725"/>
      </p:ext>
    </p:extLst>
  </p:cSld>
  <p:clrMapOvr>
    <a:masterClrMapping/>
  </p:clrMapOvr>
</p:sld>
</file>

<file path=ppt/theme/theme1.xml><?xml version="1.0" encoding="utf-8"?>
<a:theme xmlns:a="http://schemas.openxmlformats.org/drawingml/2006/main" name="BevelVTI">
  <a:themeElements>
    <a:clrScheme name="Custom 148">
      <a:dk1>
        <a:srgbClr val="262626"/>
      </a:dk1>
      <a:lt1>
        <a:sysClr val="window" lastClr="FFFFFF"/>
      </a:lt1>
      <a:dk2>
        <a:srgbClr val="2F333D"/>
      </a:dk2>
      <a:lt2>
        <a:srgbClr val="ECF0F0"/>
      </a:lt2>
      <a:accent1>
        <a:srgbClr val="00BAC8"/>
      </a:accent1>
      <a:accent2>
        <a:srgbClr val="794DFF"/>
      </a:accent2>
      <a:accent3>
        <a:srgbClr val="00D17D"/>
      </a:accent3>
      <a:accent4>
        <a:srgbClr val="E69500"/>
      </a:accent4>
      <a:accent5>
        <a:srgbClr val="FE5D21"/>
      </a:accent5>
      <a:accent6>
        <a:srgbClr val="404040"/>
      </a:accent6>
      <a:hlink>
        <a:srgbClr val="3E8FF1"/>
      </a:hlink>
      <a:folHlink>
        <a:srgbClr val="939393"/>
      </a:folHlink>
    </a:clrScheme>
    <a:fontScheme name="Custom 53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velVTI" id="{C9E5F598-602B-46C1-AA16-073CEB959654}" vid="{2AE1FD39-65AD-4D34-93E9-C7019D0ECBAC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408</Words>
  <Application>Microsoft Office PowerPoint</Application>
  <PresentationFormat>Breedbeeld</PresentationFormat>
  <Paragraphs>61</Paragraphs>
  <Slides>17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Bierstadt</vt:lpstr>
      <vt:lpstr>Calibri</vt:lpstr>
      <vt:lpstr>BevelVTI</vt:lpstr>
      <vt:lpstr>  Deskundigheidsbevordering abortus </vt:lpstr>
      <vt:lpstr>Introductie </vt:lpstr>
      <vt:lpstr>Lesdoelen </vt:lpstr>
      <vt:lpstr>Abortus- wat is het</vt:lpstr>
      <vt:lpstr>De procedure omtrent abortus </vt:lpstr>
      <vt:lpstr>Abortustang </vt:lpstr>
      <vt:lpstr>Zuigcurretage </vt:lpstr>
      <vt:lpstr>Foetus 9 weken </vt:lpstr>
      <vt:lpstr>Foetus 12 weken </vt:lpstr>
      <vt:lpstr>Foetus 24 weken </vt:lpstr>
      <vt:lpstr>Politieke standpunten- abortus </vt:lpstr>
      <vt:lpstr>5 vragen aan iemand die abortus heeft laten uitvoeren </vt:lpstr>
      <vt:lpstr>Discussie abortus </vt:lpstr>
      <vt:lpstr>Stellingen- abortus deel 1 </vt:lpstr>
      <vt:lpstr>Stellingen abortus- deel II</vt:lpstr>
      <vt:lpstr>PodCast FunX</vt:lpstr>
      <vt:lpstr>Evalueren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Abortus </dc:title>
  <dc:creator>Elianne van Hofwegen</dc:creator>
  <cp:lastModifiedBy>Elianne van Hofwegen</cp:lastModifiedBy>
  <cp:revision>1</cp:revision>
  <dcterms:created xsi:type="dcterms:W3CDTF">2022-11-25T12:19:00Z</dcterms:created>
  <dcterms:modified xsi:type="dcterms:W3CDTF">2022-11-30T07:33:40Z</dcterms:modified>
</cp:coreProperties>
</file>